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handoutMasterIdLst>
    <p:handoutMasterId r:id="rId339"/>
  </p:handoutMasterIdLst>
  <p:sldIdLst>
    <p:sldId id="661" r:id="rId2"/>
    <p:sldId id="258" r:id="rId3"/>
    <p:sldId id="259" r:id="rId4"/>
    <p:sldId id="260" r:id="rId5"/>
    <p:sldId id="261" r:id="rId6"/>
    <p:sldId id="262" r:id="rId7"/>
    <p:sldId id="263" r:id="rId8"/>
    <p:sldId id="264" r:id="rId9"/>
    <p:sldId id="265" r:id="rId10"/>
    <p:sldId id="266" r:id="rId11"/>
    <p:sldId id="267" r:id="rId12"/>
    <p:sldId id="268" r:id="rId13"/>
    <p:sldId id="269" r:id="rId14"/>
    <p:sldId id="733" r:id="rId15"/>
    <p:sldId id="734" r:id="rId16"/>
    <p:sldId id="735" r:id="rId17"/>
    <p:sldId id="736"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732" r:id="rId41"/>
    <p:sldId id="677" r:id="rId42"/>
    <p:sldId id="678" r:id="rId43"/>
    <p:sldId id="679" r:id="rId44"/>
    <p:sldId id="680" r:id="rId45"/>
    <p:sldId id="681" r:id="rId46"/>
    <p:sldId id="682" r:id="rId47"/>
    <p:sldId id="683" r:id="rId48"/>
    <p:sldId id="787" r:id="rId49"/>
    <p:sldId id="684" r:id="rId50"/>
    <p:sldId id="685" r:id="rId51"/>
    <p:sldId id="788" r:id="rId52"/>
    <p:sldId id="686" r:id="rId53"/>
    <p:sldId id="687" r:id="rId54"/>
    <p:sldId id="789" r:id="rId55"/>
    <p:sldId id="688" r:id="rId56"/>
    <p:sldId id="689" r:id="rId57"/>
    <p:sldId id="690" r:id="rId58"/>
    <p:sldId id="691" r:id="rId59"/>
    <p:sldId id="692" r:id="rId60"/>
    <p:sldId id="693" r:id="rId61"/>
    <p:sldId id="694" r:id="rId62"/>
    <p:sldId id="695" r:id="rId63"/>
    <p:sldId id="696" r:id="rId64"/>
    <p:sldId id="697" r:id="rId65"/>
    <p:sldId id="698" r:id="rId66"/>
    <p:sldId id="699" r:id="rId67"/>
    <p:sldId id="700" r:id="rId68"/>
    <p:sldId id="790" r:id="rId69"/>
    <p:sldId id="701" r:id="rId70"/>
    <p:sldId id="703" r:id="rId71"/>
    <p:sldId id="704" r:id="rId72"/>
    <p:sldId id="705" r:id="rId73"/>
    <p:sldId id="706" r:id="rId74"/>
    <p:sldId id="707" r:id="rId75"/>
    <p:sldId id="708" r:id="rId76"/>
    <p:sldId id="709" r:id="rId77"/>
    <p:sldId id="710" r:id="rId78"/>
    <p:sldId id="711" r:id="rId79"/>
    <p:sldId id="712" r:id="rId80"/>
    <p:sldId id="713" r:id="rId81"/>
    <p:sldId id="714" r:id="rId82"/>
    <p:sldId id="715" r:id="rId83"/>
    <p:sldId id="716" r:id="rId84"/>
    <p:sldId id="717" r:id="rId85"/>
    <p:sldId id="718" r:id="rId86"/>
    <p:sldId id="719" r:id="rId87"/>
    <p:sldId id="720" r:id="rId88"/>
    <p:sldId id="721" r:id="rId89"/>
    <p:sldId id="722" r:id="rId90"/>
    <p:sldId id="723" r:id="rId91"/>
    <p:sldId id="724" r:id="rId92"/>
    <p:sldId id="725" r:id="rId93"/>
    <p:sldId id="726" r:id="rId94"/>
    <p:sldId id="727" r:id="rId95"/>
    <p:sldId id="728" r:id="rId96"/>
    <p:sldId id="729" r:id="rId97"/>
    <p:sldId id="730" r:id="rId98"/>
    <p:sldId id="731" r:id="rId99"/>
    <p:sldId id="784" r:id="rId100"/>
    <p:sldId id="321" r:id="rId101"/>
    <p:sldId id="322" r:id="rId102"/>
    <p:sldId id="323" r:id="rId103"/>
    <p:sldId id="324" r:id="rId104"/>
    <p:sldId id="325" r:id="rId105"/>
    <p:sldId id="326" r:id="rId106"/>
    <p:sldId id="327" r:id="rId107"/>
    <p:sldId id="328" r:id="rId108"/>
    <p:sldId id="329" r:id="rId109"/>
    <p:sldId id="330" r:id="rId110"/>
    <p:sldId id="331" r:id="rId111"/>
    <p:sldId id="332" r:id="rId112"/>
    <p:sldId id="333" r:id="rId113"/>
    <p:sldId id="334" r:id="rId114"/>
    <p:sldId id="335" r:id="rId115"/>
    <p:sldId id="336" r:id="rId116"/>
    <p:sldId id="337" r:id="rId117"/>
    <p:sldId id="338" r:id="rId118"/>
    <p:sldId id="339" r:id="rId119"/>
    <p:sldId id="340" r:id="rId120"/>
    <p:sldId id="341" r:id="rId121"/>
    <p:sldId id="342" r:id="rId122"/>
    <p:sldId id="343" r:id="rId123"/>
    <p:sldId id="344" r:id="rId124"/>
    <p:sldId id="345" r:id="rId125"/>
    <p:sldId id="785" r:id="rId126"/>
    <p:sldId id="389" r:id="rId127"/>
    <p:sldId id="390" r:id="rId128"/>
    <p:sldId id="392" r:id="rId129"/>
    <p:sldId id="393" r:id="rId130"/>
    <p:sldId id="394" r:id="rId131"/>
    <p:sldId id="395" r:id="rId132"/>
    <p:sldId id="396" r:id="rId133"/>
    <p:sldId id="397" r:id="rId134"/>
    <p:sldId id="398" r:id="rId135"/>
    <p:sldId id="399" r:id="rId136"/>
    <p:sldId id="400" r:id="rId137"/>
    <p:sldId id="401" r:id="rId138"/>
    <p:sldId id="402" r:id="rId139"/>
    <p:sldId id="403" r:id="rId140"/>
    <p:sldId id="404" r:id="rId141"/>
    <p:sldId id="405" r:id="rId142"/>
    <p:sldId id="406" r:id="rId143"/>
    <p:sldId id="407" r:id="rId144"/>
    <p:sldId id="408" r:id="rId145"/>
    <p:sldId id="409" r:id="rId146"/>
    <p:sldId id="410" r:id="rId147"/>
    <p:sldId id="411" r:id="rId148"/>
    <p:sldId id="412" r:id="rId149"/>
    <p:sldId id="413" r:id="rId150"/>
    <p:sldId id="415" r:id="rId151"/>
    <p:sldId id="416" r:id="rId152"/>
    <p:sldId id="739" r:id="rId153"/>
    <p:sldId id="740" r:id="rId154"/>
    <p:sldId id="741" r:id="rId155"/>
    <p:sldId id="742" r:id="rId156"/>
    <p:sldId id="743" r:id="rId157"/>
    <p:sldId id="744" r:id="rId158"/>
    <p:sldId id="745" r:id="rId159"/>
    <p:sldId id="746" r:id="rId160"/>
    <p:sldId id="747" r:id="rId161"/>
    <p:sldId id="748" r:id="rId162"/>
    <p:sldId id="749" r:id="rId163"/>
    <p:sldId id="750" r:id="rId164"/>
    <p:sldId id="786" r:id="rId165"/>
    <p:sldId id="437" r:id="rId166"/>
    <p:sldId id="438" r:id="rId167"/>
    <p:sldId id="524" r:id="rId168"/>
    <p:sldId id="525" r:id="rId169"/>
    <p:sldId id="526" r:id="rId170"/>
    <p:sldId id="527" r:id="rId171"/>
    <p:sldId id="528" r:id="rId172"/>
    <p:sldId id="529" r:id="rId173"/>
    <p:sldId id="530" r:id="rId174"/>
    <p:sldId id="531" r:id="rId175"/>
    <p:sldId id="532" r:id="rId176"/>
    <p:sldId id="533" r:id="rId177"/>
    <p:sldId id="534" r:id="rId178"/>
    <p:sldId id="535" r:id="rId179"/>
    <p:sldId id="536" r:id="rId180"/>
    <p:sldId id="537" r:id="rId181"/>
    <p:sldId id="538" r:id="rId182"/>
    <p:sldId id="539" r:id="rId183"/>
    <p:sldId id="540" r:id="rId184"/>
    <p:sldId id="541" r:id="rId185"/>
    <p:sldId id="542" r:id="rId186"/>
    <p:sldId id="543" r:id="rId187"/>
    <p:sldId id="544" r:id="rId188"/>
    <p:sldId id="545" r:id="rId189"/>
    <p:sldId id="546" r:id="rId190"/>
    <p:sldId id="547" r:id="rId191"/>
    <p:sldId id="548" r:id="rId192"/>
    <p:sldId id="549" r:id="rId193"/>
    <p:sldId id="550" r:id="rId194"/>
    <p:sldId id="551" r:id="rId195"/>
    <p:sldId id="552" r:id="rId196"/>
    <p:sldId id="553" r:id="rId197"/>
    <p:sldId id="554" r:id="rId198"/>
    <p:sldId id="555" r:id="rId199"/>
    <p:sldId id="556" r:id="rId200"/>
    <p:sldId id="557" r:id="rId201"/>
    <p:sldId id="558" r:id="rId202"/>
    <p:sldId id="559" r:id="rId203"/>
    <p:sldId id="560" r:id="rId204"/>
    <p:sldId id="561" r:id="rId205"/>
    <p:sldId id="562" r:id="rId206"/>
    <p:sldId id="751" r:id="rId207"/>
    <p:sldId id="752" r:id="rId208"/>
    <p:sldId id="753" r:id="rId209"/>
    <p:sldId id="754" r:id="rId210"/>
    <p:sldId id="755" r:id="rId211"/>
    <p:sldId id="756" r:id="rId212"/>
    <p:sldId id="757" r:id="rId213"/>
    <p:sldId id="758" r:id="rId214"/>
    <p:sldId id="759" r:id="rId215"/>
    <p:sldId id="760" r:id="rId216"/>
    <p:sldId id="761" r:id="rId217"/>
    <p:sldId id="762" r:id="rId218"/>
    <p:sldId id="763" r:id="rId219"/>
    <p:sldId id="764" r:id="rId220"/>
    <p:sldId id="765" r:id="rId221"/>
    <p:sldId id="766" r:id="rId222"/>
    <p:sldId id="767" r:id="rId223"/>
    <p:sldId id="768" r:id="rId224"/>
    <p:sldId id="769" r:id="rId225"/>
    <p:sldId id="770" r:id="rId226"/>
    <p:sldId id="771" r:id="rId227"/>
    <p:sldId id="772" r:id="rId228"/>
    <p:sldId id="773" r:id="rId229"/>
    <p:sldId id="774" r:id="rId230"/>
    <p:sldId id="775" r:id="rId231"/>
    <p:sldId id="776" r:id="rId232"/>
    <p:sldId id="777" r:id="rId233"/>
    <p:sldId id="778" r:id="rId234"/>
    <p:sldId id="779" r:id="rId235"/>
    <p:sldId id="780" r:id="rId236"/>
    <p:sldId id="781" r:id="rId237"/>
    <p:sldId id="782" r:id="rId238"/>
    <p:sldId id="783" r:id="rId239"/>
    <p:sldId id="563" r:id="rId240"/>
    <p:sldId id="564" r:id="rId241"/>
    <p:sldId id="565" r:id="rId242"/>
    <p:sldId id="566" r:id="rId243"/>
    <p:sldId id="567" r:id="rId244"/>
    <p:sldId id="568" r:id="rId245"/>
    <p:sldId id="569" r:id="rId246"/>
    <p:sldId id="570" r:id="rId247"/>
    <p:sldId id="571" r:id="rId248"/>
    <p:sldId id="572" r:id="rId249"/>
    <p:sldId id="573" r:id="rId250"/>
    <p:sldId id="574" r:id="rId251"/>
    <p:sldId id="575" r:id="rId252"/>
    <p:sldId id="576" r:id="rId253"/>
    <p:sldId id="577" r:id="rId254"/>
    <p:sldId id="578" r:id="rId255"/>
    <p:sldId id="579" r:id="rId256"/>
    <p:sldId id="580" r:id="rId257"/>
    <p:sldId id="581" r:id="rId258"/>
    <p:sldId id="582" r:id="rId259"/>
    <p:sldId id="583" r:id="rId260"/>
    <p:sldId id="584" r:id="rId261"/>
    <p:sldId id="585" r:id="rId262"/>
    <p:sldId id="586" r:id="rId263"/>
    <p:sldId id="587" r:id="rId264"/>
    <p:sldId id="588" r:id="rId265"/>
    <p:sldId id="589" r:id="rId266"/>
    <p:sldId id="590" r:id="rId267"/>
    <p:sldId id="591" r:id="rId268"/>
    <p:sldId id="592" r:id="rId269"/>
    <p:sldId id="593" r:id="rId270"/>
    <p:sldId id="594" r:id="rId271"/>
    <p:sldId id="595" r:id="rId272"/>
    <p:sldId id="596" r:id="rId273"/>
    <p:sldId id="597" r:id="rId274"/>
    <p:sldId id="598" r:id="rId275"/>
    <p:sldId id="599" r:id="rId276"/>
    <p:sldId id="600" r:id="rId277"/>
    <p:sldId id="601" r:id="rId278"/>
    <p:sldId id="602" r:id="rId279"/>
    <p:sldId id="603" r:id="rId280"/>
    <p:sldId id="604" r:id="rId281"/>
    <p:sldId id="605" r:id="rId282"/>
    <p:sldId id="606" r:id="rId283"/>
    <p:sldId id="607" r:id="rId284"/>
    <p:sldId id="608" r:id="rId285"/>
    <p:sldId id="609" r:id="rId286"/>
    <p:sldId id="610" r:id="rId287"/>
    <p:sldId id="611" r:id="rId288"/>
    <p:sldId id="612" r:id="rId289"/>
    <p:sldId id="613" r:id="rId290"/>
    <p:sldId id="614" r:id="rId291"/>
    <p:sldId id="615" r:id="rId292"/>
    <p:sldId id="616" r:id="rId293"/>
    <p:sldId id="617" r:id="rId294"/>
    <p:sldId id="618" r:id="rId295"/>
    <p:sldId id="619" r:id="rId296"/>
    <p:sldId id="620" r:id="rId297"/>
    <p:sldId id="621" r:id="rId298"/>
    <p:sldId id="622" r:id="rId299"/>
    <p:sldId id="623" r:id="rId300"/>
    <p:sldId id="624" r:id="rId301"/>
    <p:sldId id="625" r:id="rId302"/>
    <p:sldId id="626" r:id="rId303"/>
    <p:sldId id="627" r:id="rId304"/>
    <p:sldId id="628" r:id="rId305"/>
    <p:sldId id="629" r:id="rId306"/>
    <p:sldId id="630" r:id="rId307"/>
    <p:sldId id="631" r:id="rId308"/>
    <p:sldId id="632" r:id="rId309"/>
    <p:sldId id="633" r:id="rId310"/>
    <p:sldId id="634" r:id="rId311"/>
    <p:sldId id="635" r:id="rId312"/>
    <p:sldId id="636" r:id="rId313"/>
    <p:sldId id="637" r:id="rId314"/>
    <p:sldId id="638" r:id="rId315"/>
    <p:sldId id="639" r:id="rId316"/>
    <p:sldId id="640" r:id="rId317"/>
    <p:sldId id="641" r:id="rId318"/>
    <p:sldId id="642" r:id="rId319"/>
    <p:sldId id="643" r:id="rId320"/>
    <p:sldId id="644" r:id="rId321"/>
    <p:sldId id="645" r:id="rId322"/>
    <p:sldId id="646" r:id="rId323"/>
    <p:sldId id="647" r:id="rId324"/>
    <p:sldId id="648" r:id="rId325"/>
    <p:sldId id="649" r:id="rId326"/>
    <p:sldId id="737" r:id="rId327"/>
    <p:sldId id="650" r:id="rId328"/>
    <p:sldId id="651" r:id="rId329"/>
    <p:sldId id="652" r:id="rId330"/>
    <p:sldId id="653" r:id="rId331"/>
    <p:sldId id="654" r:id="rId332"/>
    <p:sldId id="655" r:id="rId333"/>
    <p:sldId id="656" r:id="rId334"/>
    <p:sldId id="657" r:id="rId335"/>
    <p:sldId id="658" r:id="rId336"/>
    <p:sldId id="659" r:id="rId337"/>
    <p:sldId id="660" r:id="rId33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0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782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slide" Target="slides/slide306.xml"/><Relationship Id="rId323" Type="http://schemas.openxmlformats.org/officeDocument/2006/relationships/slide" Target="slides/slide322.xml"/><Relationship Id="rId328" Type="http://schemas.openxmlformats.org/officeDocument/2006/relationships/slide" Target="slides/slide32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339"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slide" Target="slides/slide333.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presProps" Target="presProps.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viewProps" Target="viewProps.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theme" Target="theme/theme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92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609283"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609284"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609285"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98BE8C44-3B1E-44A5-9429-3002A3DF3BF6}"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BDEA47B-C889-4B74-9C52-5FDD8453F843}" type="slidenum">
              <a:rPr lang="en-US" altLang="en-US"/>
              <a:pPr/>
              <a:t>‹#›</a:t>
            </a:fld>
            <a:endParaRPr lang="en-US" altLang="en-US"/>
          </a:p>
        </p:txBody>
      </p:sp>
    </p:spTree>
    <p:extLst>
      <p:ext uri="{BB962C8B-B14F-4D97-AF65-F5344CB8AC3E}">
        <p14:creationId xmlns:p14="http://schemas.microsoft.com/office/powerpoint/2010/main" val="319573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7496435-1478-4841-A07A-74BBB1611A67}" type="slidenum">
              <a:rPr lang="en-US" altLang="en-US"/>
              <a:pPr/>
              <a:t>‹#›</a:t>
            </a:fld>
            <a:endParaRPr lang="en-US" altLang="en-US"/>
          </a:p>
        </p:txBody>
      </p:sp>
    </p:spTree>
    <p:extLst>
      <p:ext uri="{BB962C8B-B14F-4D97-AF65-F5344CB8AC3E}">
        <p14:creationId xmlns:p14="http://schemas.microsoft.com/office/powerpoint/2010/main" val="296478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4D70B7B-75A0-4492-A3EA-50F3D8BE49B5}" type="slidenum">
              <a:rPr lang="en-US" altLang="en-US"/>
              <a:pPr/>
              <a:t>‹#›</a:t>
            </a:fld>
            <a:endParaRPr lang="en-US" altLang="en-US"/>
          </a:p>
        </p:txBody>
      </p:sp>
    </p:spTree>
    <p:extLst>
      <p:ext uri="{BB962C8B-B14F-4D97-AF65-F5344CB8AC3E}">
        <p14:creationId xmlns:p14="http://schemas.microsoft.com/office/powerpoint/2010/main" val="3883711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IN"/>
          </a:p>
        </p:txBody>
      </p:sp>
      <p:sp>
        <p:nvSpPr>
          <p:cNvPr id="3" name="SmartArt Placeholder 2"/>
          <p:cNvSpPr>
            <a:spLocks noGrp="1"/>
          </p:cNvSpPr>
          <p:nvPr>
            <p:ph type="dgm" idx="1"/>
          </p:nvPr>
        </p:nvSpPr>
        <p:spPr>
          <a:xfrm>
            <a:off x="685800" y="1981200"/>
            <a:ext cx="7772400" cy="4114800"/>
          </a:xfrm>
        </p:spPr>
        <p:txBody>
          <a:bodyPr/>
          <a:lstStyle/>
          <a:p>
            <a:endParaRPr lang="en-IN"/>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3AF43ACA-131A-41D4-8E43-4BA2EEB922D7}" type="slidenum">
              <a:rPr lang="en-US" altLang="en-US"/>
              <a:pPr/>
              <a:t>‹#›</a:t>
            </a:fld>
            <a:endParaRPr lang="en-US" altLang="en-US"/>
          </a:p>
        </p:txBody>
      </p:sp>
    </p:spTree>
    <p:extLst>
      <p:ext uri="{BB962C8B-B14F-4D97-AF65-F5344CB8AC3E}">
        <p14:creationId xmlns:p14="http://schemas.microsoft.com/office/powerpoint/2010/main" val="2794490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632340E-EDC4-421C-B067-C18F21629911}" type="slidenum">
              <a:rPr lang="en-US" altLang="en-US"/>
              <a:pPr/>
              <a:t>‹#›</a:t>
            </a:fld>
            <a:endParaRPr lang="en-US" altLang="en-US"/>
          </a:p>
        </p:txBody>
      </p:sp>
    </p:spTree>
    <p:extLst>
      <p:ext uri="{BB962C8B-B14F-4D97-AF65-F5344CB8AC3E}">
        <p14:creationId xmlns:p14="http://schemas.microsoft.com/office/powerpoint/2010/main" val="4177489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978DA98-07C1-485C-88CA-D165EE1D2745}" type="slidenum">
              <a:rPr lang="en-US" altLang="en-US"/>
              <a:pPr/>
              <a:t>‹#›</a:t>
            </a:fld>
            <a:endParaRPr lang="en-US" altLang="en-US"/>
          </a:p>
        </p:txBody>
      </p:sp>
    </p:spTree>
    <p:extLst>
      <p:ext uri="{BB962C8B-B14F-4D97-AF65-F5344CB8AC3E}">
        <p14:creationId xmlns:p14="http://schemas.microsoft.com/office/powerpoint/2010/main" val="2541397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2002702-8258-4BC8-92A9-0E218181AFE5}" type="slidenum">
              <a:rPr lang="en-US" altLang="en-US"/>
              <a:pPr/>
              <a:t>‹#›</a:t>
            </a:fld>
            <a:endParaRPr lang="en-US" altLang="en-US"/>
          </a:p>
        </p:txBody>
      </p:sp>
    </p:spTree>
    <p:extLst>
      <p:ext uri="{BB962C8B-B14F-4D97-AF65-F5344CB8AC3E}">
        <p14:creationId xmlns:p14="http://schemas.microsoft.com/office/powerpoint/2010/main" val="3281350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C44E6015-7C12-4AA3-88BD-20F3B967A91F}" type="slidenum">
              <a:rPr lang="en-US" altLang="en-US"/>
              <a:pPr/>
              <a:t>‹#›</a:t>
            </a:fld>
            <a:endParaRPr lang="en-US" altLang="en-US"/>
          </a:p>
        </p:txBody>
      </p:sp>
    </p:spTree>
    <p:extLst>
      <p:ext uri="{BB962C8B-B14F-4D97-AF65-F5344CB8AC3E}">
        <p14:creationId xmlns:p14="http://schemas.microsoft.com/office/powerpoint/2010/main" val="125191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7F8EAC84-9284-4770-8870-DBE792A36429}" type="slidenum">
              <a:rPr lang="en-US" altLang="en-US"/>
              <a:pPr/>
              <a:t>‹#›</a:t>
            </a:fld>
            <a:endParaRPr lang="en-US" altLang="en-US"/>
          </a:p>
        </p:txBody>
      </p:sp>
    </p:spTree>
    <p:extLst>
      <p:ext uri="{BB962C8B-B14F-4D97-AF65-F5344CB8AC3E}">
        <p14:creationId xmlns:p14="http://schemas.microsoft.com/office/powerpoint/2010/main" val="2448291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C2660723-F13E-493E-8042-4EFEFD4CCB76}" type="slidenum">
              <a:rPr lang="en-US" altLang="en-US"/>
              <a:pPr/>
              <a:t>‹#›</a:t>
            </a:fld>
            <a:endParaRPr lang="en-US" altLang="en-US"/>
          </a:p>
        </p:txBody>
      </p:sp>
    </p:spTree>
    <p:extLst>
      <p:ext uri="{BB962C8B-B14F-4D97-AF65-F5344CB8AC3E}">
        <p14:creationId xmlns:p14="http://schemas.microsoft.com/office/powerpoint/2010/main" val="2031888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A48982F4-384C-4A45-9ADB-20FDBFEC5C67}" type="slidenum">
              <a:rPr lang="en-US" altLang="en-US"/>
              <a:pPr/>
              <a:t>‹#›</a:t>
            </a:fld>
            <a:endParaRPr lang="en-US" altLang="en-US"/>
          </a:p>
        </p:txBody>
      </p:sp>
    </p:spTree>
    <p:extLst>
      <p:ext uri="{BB962C8B-B14F-4D97-AF65-F5344CB8AC3E}">
        <p14:creationId xmlns:p14="http://schemas.microsoft.com/office/powerpoint/2010/main" val="565720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DC3F9D2-9A7B-4C30-B7F4-26F2D7B2A297}" type="slidenum">
              <a:rPr lang="en-US" altLang="en-US"/>
              <a:pPr/>
              <a:t>‹#›</a:t>
            </a:fld>
            <a:endParaRPr lang="en-US" altLang="en-US"/>
          </a:p>
        </p:txBody>
      </p:sp>
    </p:spTree>
    <p:extLst>
      <p:ext uri="{BB962C8B-B14F-4D97-AF65-F5344CB8AC3E}">
        <p14:creationId xmlns:p14="http://schemas.microsoft.com/office/powerpoint/2010/main" val="379633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3EEC22F8-82F1-4E3D-AF7F-2E9D4CC00BD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47.wmf"/><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2.wmf"/><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3.wmf"/><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wmf"/><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66.wmf"/><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16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image" Target="../media/image79.wmf"/><Relationship Id="rId1" Type="http://schemas.openxmlformats.org/officeDocument/2006/relationships/slideLayout" Target="../slideLayouts/slideLayout7.xml"/><Relationship Id="rId4" Type="http://schemas.openxmlformats.org/officeDocument/2006/relationships/image" Target="../media/image81.wmf"/></Relationships>
</file>

<file path=ppt/slides/_rels/slide227.x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2" Type="http://schemas.openxmlformats.org/officeDocument/2006/relationships/image" Target="../media/image85.wmf"/><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image" Target="../media/image88.wmf"/><Relationship Id="rId1" Type="http://schemas.openxmlformats.org/officeDocument/2006/relationships/slideLayout" Target="../slideLayouts/slideLayout7.xml"/><Relationship Id="rId5" Type="http://schemas.openxmlformats.org/officeDocument/2006/relationships/image" Target="../media/image91.wmf"/><Relationship Id="rId4" Type="http://schemas.openxmlformats.org/officeDocument/2006/relationships/image" Target="../media/image90.wmf"/></Relationships>
</file>

<file path=ppt/slides/_rels/slide247.xml.rels><?xml version="1.0" encoding="UTF-8" standalone="yes"?>
<Relationships xmlns="http://schemas.openxmlformats.org/package/2006/relationships"><Relationship Id="rId2" Type="http://schemas.openxmlformats.org/officeDocument/2006/relationships/image" Target="../media/image92.wmf"/><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100.wmf"/><Relationship Id="rId2" Type="http://schemas.openxmlformats.org/officeDocument/2006/relationships/image" Target="../media/image95.jpeg"/><Relationship Id="rId1" Type="http://schemas.openxmlformats.org/officeDocument/2006/relationships/slideLayout" Target="../slideLayouts/slideLayout7.xml"/><Relationship Id="rId6" Type="http://schemas.openxmlformats.org/officeDocument/2006/relationships/image" Target="../media/image99.wmf"/><Relationship Id="rId5" Type="http://schemas.openxmlformats.org/officeDocument/2006/relationships/image" Target="../media/image98.wmf"/><Relationship Id="rId4" Type="http://schemas.openxmlformats.org/officeDocument/2006/relationships/image" Target="../media/image97.wmf"/></Relationships>
</file>

<file path=ppt/slides/_rels/slide25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4" Type="http://schemas.openxmlformats.org/officeDocument/2006/relationships/image" Target="../media/image103.jpeg"/></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image" Target="../media/image105.wmf"/><Relationship Id="rId7" Type="http://schemas.openxmlformats.org/officeDocument/2006/relationships/image" Target="../media/image109.wmf"/><Relationship Id="rId2" Type="http://schemas.openxmlformats.org/officeDocument/2006/relationships/image" Target="../media/image104.wmf"/><Relationship Id="rId1" Type="http://schemas.openxmlformats.org/officeDocument/2006/relationships/slideLayout" Target="../slideLayouts/slideLayout7.xml"/><Relationship Id="rId6" Type="http://schemas.openxmlformats.org/officeDocument/2006/relationships/image" Target="../media/image108.wmf"/><Relationship Id="rId11" Type="http://schemas.openxmlformats.org/officeDocument/2006/relationships/image" Target="../media/image113.wmf"/><Relationship Id="rId5" Type="http://schemas.openxmlformats.org/officeDocument/2006/relationships/image" Target="../media/image107.wmf"/><Relationship Id="rId10" Type="http://schemas.openxmlformats.org/officeDocument/2006/relationships/image" Target="../media/image112.wmf"/><Relationship Id="rId4" Type="http://schemas.openxmlformats.org/officeDocument/2006/relationships/image" Target="../media/image106.wmf"/><Relationship Id="rId9" Type="http://schemas.openxmlformats.org/officeDocument/2006/relationships/image" Target="../media/image111.wmf"/></Relationships>
</file>

<file path=ppt/slides/_rels/slide261.x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image" Target="../media/image105.wmf"/><Relationship Id="rId7" Type="http://schemas.openxmlformats.org/officeDocument/2006/relationships/image" Target="../media/image109.wmf"/><Relationship Id="rId2" Type="http://schemas.openxmlformats.org/officeDocument/2006/relationships/image" Target="../media/image104.wmf"/><Relationship Id="rId1" Type="http://schemas.openxmlformats.org/officeDocument/2006/relationships/slideLayout" Target="../slideLayouts/slideLayout7.xml"/><Relationship Id="rId6" Type="http://schemas.openxmlformats.org/officeDocument/2006/relationships/image" Target="../media/image108.wmf"/><Relationship Id="rId11" Type="http://schemas.openxmlformats.org/officeDocument/2006/relationships/image" Target="../media/image113.wmf"/><Relationship Id="rId5" Type="http://schemas.openxmlformats.org/officeDocument/2006/relationships/image" Target="../media/image107.wmf"/><Relationship Id="rId10" Type="http://schemas.openxmlformats.org/officeDocument/2006/relationships/image" Target="../media/image112.wmf"/><Relationship Id="rId4" Type="http://schemas.openxmlformats.org/officeDocument/2006/relationships/image" Target="../media/image106.wmf"/><Relationship Id="rId9" Type="http://schemas.openxmlformats.org/officeDocument/2006/relationships/image" Target="../media/image111.wmf"/></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85.wmf"/><Relationship Id="rId1" Type="http://schemas.openxmlformats.org/officeDocument/2006/relationships/slideLayout" Target="../slideLayouts/slideLayout7.xml"/><Relationship Id="rId6" Type="http://schemas.openxmlformats.org/officeDocument/2006/relationships/image" Target="../media/image23.wmf"/><Relationship Id="rId5" Type="http://schemas.openxmlformats.org/officeDocument/2006/relationships/image" Target="../media/image117.wmf"/><Relationship Id="rId4" Type="http://schemas.openxmlformats.org/officeDocument/2006/relationships/image" Target="../media/image116.wmf"/></Relationships>
</file>

<file path=ppt/slides/_rels/slide279.xml.rels><?xml version="1.0" encoding="UTF-8" standalone="yes"?>
<Relationships xmlns="http://schemas.openxmlformats.org/package/2006/relationships"><Relationship Id="rId8" Type="http://schemas.openxmlformats.org/officeDocument/2006/relationships/image" Target="../media/image122.wmf"/><Relationship Id="rId3" Type="http://schemas.openxmlformats.org/officeDocument/2006/relationships/image" Target="../media/image118.wmf"/><Relationship Id="rId7" Type="http://schemas.openxmlformats.org/officeDocument/2006/relationships/image" Target="../media/image121.wmf"/><Relationship Id="rId2" Type="http://schemas.openxmlformats.org/officeDocument/2006/relationships/image" Target="../media/image64.wmf"/><Relationship Id="rId1" Type="http://schemas.openxmlformats.org/officeDocument/2006/relationships/slideLayout" Target="../slideLayouts/slideLayout7.xml"/><Relationship Id="rId6" Type="http://schemas.openxmlformats.org/officeDocument/2006/relationships/image" Target="../media/image117.wmf"/><Relationship Id="rId5" Type="http://schemas.openxmlformats.org/officeDocument/2006/relationships/image" Target="../media/image120.wmf"/><Relationship Id="rId4" Type="http://schemas.openxmlformats.org/officeDocument/2006/relationships/image" Target="../media/image119.wmf"/></Relationships>
</file>

<file path=ppt/slides/_rels/slide28.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23.wmf"/></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4.xml.rels><?xml version="1.0" encoding="UTF-8" standalone="yes"?>
<Relationships xmlns="http://schemas.openxmlformats.org/package/2006/relationships"><Relationship Id="rId2" Type="http://schemas.openxmlformats.org/officeDocument/2006/relationships/image" Target="../media/image124.wmf"/><Relationship Id="rId1" Type="http://schemas.openxmlformats.org/officeDocument/2006/relationships/slideLayout" Target="../slideLayouts/slideLayout7.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7.x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slideLayout" Target="../slideLayouts/slideLayout7.xml"/><Relationship Id="rId4" Type="http://schemas.openxmlformats.org/officeDocument/2006/relationships/image" Target="../media/image127.wmf"/></Relationships>
</file>

<file path=ppt/slides/_rels/slide318.x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8.xml.rels><?xml version="1.0" encoding="UTF-8" standalone="yes"?>
<Relationships xmlns="http://schemas.openxmlformats.org/package/2006/relationships"><Relationship Id="rId2" Type="http://schemas.openxmlformats.org/officeDocument/2006/relationships/image" Target="../media/image129.wmf"/><Relationship Id="rId1" Type="http://schemas.openxmlformats.org/officeDocument/2006/relationships/slideLayout" Target="../slideLayouts/slideLayout7.xml"/></Relationships>
</file>

<file path=ppt/slides/_rels/slide329.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image" Target="../media/image130.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330.xml.rels><?xml version="1.0" encoding="UTF-8" standalone="yes"?>
<Relationships xmlns="http://schemas.openxmlformats.org/package/2006/relationships"><Relationship Id="rId2" Type="http://schemas.openxmlformats.org/officeDocument/2006/relationships/image" Target="../media/image132.wmf"/><Relationship Id="rId1" Type="http://schemas.openxmlformats.org/officeDocument/2006/relationships/slideLayout" Target="../slideLayouts/slideLayout7.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2.xml.rels><?xml version="1.0" encoding="UTF-8" standalone="yes"?>
<Relationships xmlns="http://schemas.openxmlformats.org/package/2006/relationships"><Relationship Id="rId3" Type="http://schemas.openxmlformats.org/officeDocument/2006/relationships/image" Target="../media/image134.wmf"/><Relationship Id="rId2" Type="http://schemas.openxmlformats.org/officeDocument/2006/relationships/image" Target="../media/image133.wmf"/><Relationship Id="rId1" Type="http://schemas.openxmlformats.org/officeDocument/2006/relationships/slideLayout" Target="../slideLayouts/slideLayout7.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34.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34.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29.wmf"/><Relationship Id="rId4" Type="http://schemas.openxmlformats.org/officeDocument/2006/relationships/image" Target="../media/image35.wmf"/></Relationships>
</file>

<file path=ppt/slides/_rels/slide8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29.wmf"/><Relationship Id="rId4" Type="http://schemas.openxmlformats.org/officeDocument/2006/relationships/image" Target="../media/image36.wm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WordArt 2"/>
          <p:cNvSpPr>
            <a:spLocks noChangeArrowheads="1" noChangeShapeType="1" noTextEdit="1"/>
          </p:cNvSpPr>
          <p:nvPr/>
        </p:nvSpPr>
        <p:spPr bwMode="auto">
          <a:xfrm>
            <a:off x="1828800" y="3730625"/>
            <a:ext cx="5757863" cy="688975"/>
          </a:xfrm>
          <a:prstGeom prst="rect">
            <a:avLst/>
          </a:prstGeom>
        </p:spPr>
        <p:txBody>
          <a:bodyPr wrap="none" fromWordArt="1">
            <a:prstTxWarp prst="textPlain">
              <a:avLst>
                <a:gd name="adj" fmla="val 50000"/>
              </a:avLst>
            </a:prstTxWarp>
          </a:bodyPr>
          <a:lstStyle/>
          <a:p>
            <a:pPr algn="ct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"HI IMPACT SELLING"</a:t>
            </a:r>
          </a:p>
        </p:txBody>
      </p:sp>
      <p:sp>
        <p:nvSpPr>
          <p:cNvPr id="416773" name="Text Box 5"/>
          <p:cNvSpPr txBox="1">
            <a:spLocks noChangeArrowheads="1"/>
          </p:cNvSpPr>
          <p:nvPr/>
        </p:nvSpPr>
        <p:spPr bwMode="auto">
          <a:xfrm>
            <a:off x="3505200" y="4602163"/>
            <a:ext cx="1295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a:solidFill>
                  <a:schemeClr val="accent2"/>
                </a:solidFill>
                <a:latin typeface="Arial" panose="020B0604020202020204" pitchFamily="34" charset="0"/>
              </a:rPr>
              <a:t>Day 1</a:t>
            </a:r>
            <a:endParaRPr lang="en-US" altLang="en-US" sz="3200">
              <a:latin typeface="Arial" panose="020B0604020202020204" pitchFamily="34" charset="0"/>
            </a:endParaRPr>
          </a:p>
        </p:txBody>
      </p:sp>
      <p:pic>
        <p:nvPicPr>
          <p:cNvPr id="416774"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3813" y="581025"/>
            <a:ext cx="4016375" cy="30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355850" y="3160713"/>
            <a:ext cx="449421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We all want to …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554038" y="2835275"/>
            <a:ext cx="7689850" cy="143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lvl1pPr marL="349250" indent="-349250">
              <a:defRPr sz="2400">
                <a:solidFill>
                  <a:schemeClr val="tx1"/>
                </a:solidFill>
                <a:latin typeface="Times New Roman" panose="02020603050405020304" pitchFamily="18" charset="0"/>
              </a:defRPr>
            </a:lvl1pPr>
            <a:lvl2pPr marL="46355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200" b="1">
                <a:solidFill>
                  <a:srgbClr val="FF3300"/>
                </a:solidFill>
                <a:latin typeface="Arial" panose="020B0604020202020204" pitchFamily="34" charset="0"/>
              </a:rPr>
              <a:t>Understand the value of closing the sale </a:t>
            </a:r>
          </a:p>
          <a:p>
            <a:pPr algn="ctr">
              <a:spcBef>
                <a:spcPct val="50000"/>
              </a:spcBef>
            </a:pPr>
            <a:r>
              <a:rPr lang="en-US" altLang="en-US" sz="2200" b="1">
                <a:solidFill>
                  <a:srgbClr val="FF3300"/>
                </a:solidFill>
                <a:latin typeface="Arial" panose="020B0604020202020204" pitchFamily="34" charset="0"/>
              </a:rPr>
              <a:t>Learn it !</a:t>
            </a:r>
          </a:p>
          <a:p>
            <a:pPr algn="ctr">
              <a:spcBef>
                <a:spcPct val="50000"/>
              </a:spcBef>
            </a:pPr>
            <a:r>
              <a:rPr lang="en-US" altLang="en-US" sz="2200" b="1">
                <a:solidFill>
                  <a:srgbClr val="FF3300"/>
                </a:solidFill>
                <a:latin typeface="Arial" panose="020B0604020202020204" pitchFamily="34" charset="0"/>
              </a:rPr>
              <a:t> </a:t>
            </a:r>
          </a:p>
        </p:txBody>
      </p:sp>
      <p:sp>
        <p:nvSpPr>
          <p:cNvPr id="68611" name="WordArt 3"/>
          <p:cNvSpPr>
            <a:spLocks noChangeArrowheads="1" noChangeShapeType="1" noTextEdit="1"/>
          </p:cNvSpPr>
          <p:nvPr/>
        </p:nvSpPr>
        <p:spPr bwMode="auto">
          <a:xfrm>
            <a:off x="2147888" y="1411288"/>
            <a:ext cx="4779962" cy="1076325"/>
          </a:xfrm>
          <a:prstGeom prst="rect">
            <a:avLst/>
          </a:prstGeom>
        </p:spPr>
        <p:txBody>
          <a:bodyPr wrap="none" fromWordArt="1">
            <a:prstTxWarp prst="textPlain">
              <a:avLst>
                <a:gd name="adj" fmla="val 50000"/>
              </a:avLst>
            </a:prstTxWarp>
          </a:bodyPr>
          <a:lstStyle/>
          <a:p>
            <a:pPr algn="ctr"/>
            <a:r>
              <a:rPr lang="en-IN" sz="3600" b="1" kern="10">
                <a:ln w="19050">
                  <a:solidFill>
                    <a:schemeClr val="accent2"/>
                  </a:solidFill>
                  <a:round/>
                  <a:headEnd/>
                  <a:tailEnd/>
                </a:ln>
                <a:solidFill>
                  <a:srgbClr val="FF3300"/>
                </a:solidFill>
                <a:effectLst>
                  <a:outerShdw dist="35921" dir="2700000" algn="ctr" rotWithShape="0">
                    <a:srgbClr val="990000"/>
                  </a:outerShdw>
                </a:effectLst>
                <a:latin typeface="Arial" panose="020B0604020202020204" pitchFamily="34" charset="0"/>
                <a:cs typeface="Arial" panose="020B0604020202020204" pitchFamily="34" charset="0"/>
              </a:rPr>
              <a:t>CLOSING TECHNIQUES</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990600" y="2133600"/>
            <a:ext cx="7239000" cy="310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4000" b="1">
                <a:solidFill>
                  <a:srgbClr val="FF3300"/>
                </a:solidFill>
                <a:latin typeface="Arial" panose="020B0604020202020204" pitchFamily="34" charset="0"/>
              </a:rPr>
              <a:t>“</a:t>
            </a:r>
            <a:r>
              <a:rPr lang="en-US" altLang="en-US" sz="4000" b="1">
                <a:solidFill>
                  <a:srgbClr val="000099"/>
                </a:solidFill>
                <a:latin typeface="Arial" panose="020B0604020202020204" pitchFamily="34" charset="0"/>
              </a:rPr>
              <a:t>C</a:t>
            </a:r>
            <a:r>
              <a:rPr lang="en-US" altLang="en-US" sz="4000" b="1">
                <a:solidFill>
                  <a:srgbClr val="FF3300"/>
                </a:solidFill>
                <a:latin typeface="Arial" panose="020B0604020202020204" pitchFamily="34" charset="0"/>
              </a:rPr>
              <a:t>lose”</a:t>
            </a:r>
            <a:endParaRPr lang="en-US" altLang="en-US" sz="3500" b="1">
              <a:solidFill>
                <a:srgbClr val="FF3300"/>
              </a:solidFill>
              <a:latin typeface="Arial" panose="020B0604020202020204" pitchFamily="34" charset="0"/>
            </a:endParaRPr>
          </a:p>
          <a:p>
            <a:pPr algn="ctr">
              <a:spcBef>
                <a:spcPct val="50000"/>
              </a:spcBef>
            </a:pPr>
            <a:r>
              <a:rPr lang="en-US" altLang="en-US" sz="3500" b="1">
                <a:solidFill>
                  <a:srgbClr val="000099"/>
                </a:solidFill>
                <a:latin typeface="Arial" panose="020B0604020202020204" pitchFamily="34" charset="0"/>
              </a:rPr>
              <a:t>It starts with a “C”</a:t>
            </a:r>
          </a:p>
          <a:p>
            <a:pPr algn="ctr">
              <a:spcBef>
                <a:spcPct val="50000"/>
              </a:spcBef>
            </a:pPr>
            <a:r>
              <a:rPr lang="en-US" altLang="en-US" sz="3500" b="1">
                <a:solidFill>
                  <a:srgbClr val="000099"/>
                </a:solidFill>
                <a:latin typeface="Arial" panose="020B0604020202020204" pitchFamily="34" charset="0"/>
              </a:rPr>
              <a:t>C stands for conviction </a:t>
            </a:r>
          </a:p>
          <a:p>
            <a:pPr algn="ctr">
              <a:spcBef>
                <a:spcPct val="50000"/>
              </a:spcBef>
            </a:pPr>
            <a:r>
              <a:rPr lang="en-US" altLang="en-US" sz="3500" b="1">
                <a:solidFill>
                  <a:srgbClr val="000099"/>
                </a:solidFill>
                <a:latin typeface="Arial" panose="020B0604020202020204" pitchFamily="34" charset="0"/>
              </a:rPr>
              <a:t>Take C out and you have Lose </a:t>
            </a:r>
            <a:endParaRPr lang="en-US" altLang="en-US" sz="3500" b="1">
              <a:solidFill>
                <a:srgbClr val="FF3300"/>
              </a:solidFill>
              <a:latin typeface="Arial" panose="020B0604020202020204"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1219200" y="5410200"/>
            <a:ext cx="6858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The heart of your sales career </a:t>
            </a:r>
          </a:p>
        </p:txBody>
      </p:sp>
      <p:pic>
        <p:nvPicPr>
          <p:cNvPr id="706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4413" y="1462088"/>
            <a:ext cx="4572000" cy="392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1981200" y="533400"/>
            <a:ext cx="533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b="1">
                <a:solidFill>
                  <a:srgbClr val="000099"/>
                </a:solidFill>
                <a:latin typeface="Arial" panose="020B0604020202020204" pitchFamily="34" charset="0"/>
              </a:rPr>
              <a:t>Selling is a transference of feeling</a:t>
            </a:r>
          </a:p>
        </p:txBody>
      </p:sp>
      <p:sp>
        <p:nvSpPr>
          <p:cNvPr id="71683" name="Rectangle 3"/>
          <p:cNvSpPr>
            <a:spLocks noChangeArrowheads="1"/>
          </p:cNvSpPr>
          <p:nvPr/>
        </p:nvSpPr>
        <p:spPr bwMode="auto">
          <a:xfrm>
            <a:off x="2590800" y="4572000"/>
            <a:ext cx="4073525"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p>
            <a:pPr>
              <a:spcBef>
                <a:spcPct val="50000"/>
              </a:spcBef>
            </a:pPr>
            <a:r>
              <a:rPr lang="en-US" altLang="en-US" b="1">
                <a:solidFill>
                  <a:srgbClr val="000099"/>
                </a:solidFill>
                <a:latin typeface="Arial" panose="020B0604020202020204" pitchFamily="34" charset="0"/>
              </a:rPr>
              <a:t>In order to transfer feeling </a:t>
            </a:r>
          </a:p>
          <a:p>
            <a:pPr>
              <a:spcBef>
                <a:spcPct val="50000"/>
              </a:spcBef>
            </a:pPr>
            <a:r>
              <a:rPr lang="en-US" altLang="en-US" b="1">
                <a:solidFill>
                  <a:srgbClr val="000099"/>
                </a:solidFill>
                <a:latin typeface="Arial" panose="020B0604020202020204" pitchFamily="34" charset="0"/>
              </a:rPr>
              <a:t>You got to have the feeling</a:t>
            </a:r>
          </a:p>
        </p:txBody>
      </p:sp>
      <p:sp>
        <p:nvSpPr>
          <p:cNvPr id="71684" name="Text Box 4"/>
          <p:cNvSpPr txBox="1">
            <a:spLocks noChangeArrowheads="1"/>
          </p:cNvSpPr>
          <p:nvPr/>
        </p:nvSpPr>
        <p:spPr bwMode="auto">
          <a:xfrm>
            <a:off x="2133600" y="5943600"/>
            <a:ext cx="4800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Believers are closers</a:t>
            </a:r>
            <a:r>
              <a:rPr lang="en-US" altLang="en-US" sz="3000" b="1">
                <a:solidFill>
                  <a:srgbClr val="FF3300"/>
                </a:solidFill>
              </a:rPr>
              <a:t> !</a:t>
            </a:r>
          </a:p>
        </p:txBody>
      </p:sp>
      <p:pic>
        <p:nvPicPr>
          <p:cNvPr id="7168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295400"/>
            <a:ext cx="2573338"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1828800" y="304800"/>
            <a:ext cx="5562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The “believer’s” close</a:t>
            </a:r>
          </a:p>
        </p:txBody>
      </p:sp>
      <p:sp>
        <p:nvSpPr>
          <p:cNvPr id="72707" name="Text Box 3"/>
          <p:cNvSpPr txBox="1">
            <a:spLocks noChangeArrowheads="1"/>
          </p:cNvSpPr>
          <p:nvPr/>
        </p:nvSpPr>
        <p:spPr bwMode="auto">
          <a:xfrm>
            <a:off x="838200" y="5334000"/>
            <a:ext cx="7772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b="1">
                <a:solidFill>
                  <a:srgbClr val="000099"/>
                </a:solidFill>
                <a:latin typeface="Arial" panose="020B0604020202020204" pitchFamily="34" charset="0"/>
              </a:rPr>
              <a:t>… we believe so deeply. So completely. So fervently in what we are selling that we can’t understand why other people don’t buy </a:t>
            </a:r>
          </a:p>
        </p:txBody>
      </p:sp>
      <p:pic>
        <p:nvPicPr>
          <p:cNvPr id="7270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1066800"/>
            <a:ext cx="30210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609600" y="381000"/>
            <a:ext cx="77724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A belief base needs to be…  </a:t>
            </a:r>
          </a:p>
        </p:txBody>
      </p:sp>
      <p:sp>
        <p:nvSpPr>
          <p:cNvPr id="73731" name="Text Box 3"/>
          <p:cNvSpPr txBox="1">
            <a:spLocks noChangeArrowheads="1"/>
          </p:cNvSpPr>
          <p:nvPr/>
        </p:nvSpPr>
        <p:spPr bwMode="auto">
          <a:xfrm>
            <a:off x="762000" y="4876800"/>
            <a:ext cx="7772400" cy="142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500" b="1">
                <a:solidFill>
                  <a:srgbClr val="000099"/>
                </a:solidFill>
                <a:latin typeface="Arial" panose="020B0604020202020204" pitchFamily="34" charset="0"/>
              </a:rPr>
              <a:t>Tied directly to the heart </a:t>
            </a:r>
          </a:p>
          <a:p>
            <a:pPr algn="ctr">
              <a:spcBef>
                <a:spcPct val="50000"/>
              </a:spcBef>
            </a:pPr>
            <a:r>
              <a:rPr lang="en-US" altLang="en-US" sz="2500" b="1">
                <a:solidFill>
                  <a:srgbClr val="000099"/>
                </a:solidFill>
                <a:latin typeface="Arial" panose="020B0604020202020204" pitchFamily="34" charset="0"/>
              </a:rPr>
              <a:t>The shortest route is from the heart into the customer’s pocket </a:t>
            </a:r>
          </a:p>
        </p:txBody>
      </p:sp>
      <p:pic>
        <p:nvPicPr>
          <p:cNvPr id="737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990600"/>
            <a:ext cx="2393950" cy="395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609600" y="381000"/>
            <a:ext cx="77724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Closers own what they sell </a:t>
            </a:r>
          </a:p>
        </p:txBody>
      </p:sp>
      <p:sp>
        <p:nvSpPr>
          <p:cNvPr id="74755" name="Text Box 3"/>
          <p:cNvSpPr txBox="1">
            <a:spLocks noChangeArrowheads="1"/>
          </p:cNvSpPr>
          <p:nvPr/>
        </p:nvSpPr>
        <p:spPr bwMode="auto">
          <a:xfrm>
            <a:off x="762000" y="4876800"/>
            <a:ext cx="7772400" cy="142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500" b="1">
                <a:solidFill>
                  <a:srgbClr val="000099"/>
                </a:solidFill>
                <a:latin typeface="Arial" panose="020B0604020202020204" pitchFamily="34" charset="0"/>
              </a:rPr>
              <a:t>The critical step is the step of honesty</a:t>
            </a:r>
          </a:p>
          <a:p>
            <a:pPr algn="ctr">
              <a:spcBef>
                <a:spcPct val="50000"/>
              </a:spcBef>
            </a:pPr>
            <a:r>
              <a:rPr lang="en-US" altLang="en-US" sz="2500" b="1">
                <a:solidFill>
                  <a:srgbClr val="000099"/>
                </a:solidFill>
                <a:latin typeface="Arial" panose="020B0604020202020204" pitchFamily="34" charset="0"/>
              </a:rPr>
              <a:t>Your total conviction, your belief that it is truly the best buy </a:t>
            </a:r>
          </a:p>
        </p:txBody>
      </p:sp>
      <p:pic>
        <p:nvPicPr>
          <p:cNvPr id="747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0063" y="990600"/>
            <a:ext cx="273367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609600" y="381000"/>
            <a:ext cx="77724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Can’t afford it </a:t>
            </a:r>
          </a:p>
        </p:txBody>
      </p:sp>
      <p:sp>
        <p:nvSpPr>
          <p:cNvPr id="75779" name="Text Box 3"/>
          <p:cNvSpPr txBox="1">
            <a:spLocks noChangeArrowheads="1"/>
          </p:cNvSpPr>
          <p:nvPr/>
        </p:nvSpPr>
        <p:spPr bwMode="auto">
          <a:xfrm>
            <a:off x="762000" y="4876800"/>
            <a:ext cx="77724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500" b="1">
                <a:solidFill>
                  <a:srgbClr val="000099"/>
                </a:solidFill>
                <a:latin typeface="Arial" panose="020B0604020202020204" pitchFamily="34" charset="0"/>
              </a:rPr>
              <a:t>Unless you own it you can’t sell it </a:t>
            </a:r>
          </a:p>
          <a:p>
            <a:pPr algn="ctr">
              <a:spcBef>
                <a:spcPct val="50000"/>
              </a:spcBef>
            </a:pPr>
            <a:r>
              <a:rPr lang="en-US" altLang="en-US" sz="2500" b="1">
                <a:solidFill>
                  <a:srgbClr val="000099"/>
                </a:solidFill>
                <a:latin typeface="Arial" panose="020B0604020202020204" pitchFamily="34" charset="0"/>
              </a:rPr>
              <a:t>Own a 747? Well not exactly ! </a:t>
            </a:r>
          </a:p>
          <a:p>
            <a:pPr algn="ctr">
              <a:spcBef>
                <a:spcPct val="50000"/>
              </a:spcBef>
            </a:pPr>
            <a:r>
              <a:rPr lang="en-US" altLang="en-US" sz="2500" b="1">
                <a:solidFill>
                  <a:srgbClr val="000099"/>
                </a:solidFill>
                <a:latin typeface="Arial" panose="020B0604020202020204" pitchFamily="34" charset="0"/>
              </a:rPr>
              <a:t>Be loyal to the product. Be loyal to the company</a:t>
            </a:r>
          </a:p>
        </p:txBody>
      </p:sp>
      <p:pic>
        <p:nvPicPr>
          <p:cNvPr id="757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066800"/>
            <a:ext cx="2820988"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1" name="Freeform 5"/>
          <p:cNvSpPr>
            <a:spLocks/>
          </p:cNvSpPr>
          <p:nvPr/>
        </p:nvSpPr>
        <p:spPr bwMode="auto">
          <a:xfrm>
            <a:off x="3397250" y="1431925"/>
            <a:ext cx="17463" cy="20638"/>
          </a:xfrm>
          <a:custGeom>
            <a:avLst/>
            <a:gdLst>
              <a:gd name="T0" fmla="*/ 0 w 79"/>
              <a:gd name="T1" fmla="*/ 96 h 96"/>
              <a:gd name="T2" fmla="*/ 79 w 79"/>
              <a:gd name="T3" fmla="*/ 0 h 96"/>
              <a:gd name="T4" fmla="*/ 45 w 79"/>
              <a:gd name="T5" fmla="*/ 51 h 96"/>
              <a:gd name="T6" fmla="*/ 0 w 79"/>
              <a:gd name="T7" fmla="*/ 96 h 96"/>
            </a:gdLst>
            <a:ahLst/>
            <a:cxnLst>
              <a:cxn ang="0">
                <a:pos x="T0" y="T1"/>
              </a:cxn>
              <a:cxn ang="0">
                <a:pos x="T2" y="T3"/>
              </a:cxn>
              <a:cxn ang="0">
                <a:pos x="T4" y="T5"/>
              </a:cxn>
              <a:cxn ang="0">
                <a:pos x="T6" y="T7"/>
              </a:cxn>
            </a:cxnLst>
            <a:rect l="0" t="0" r="r" b="b"/>
            <a:pathLst>
              <a:path w="79" h="96">
                <a:moveTo>
                  <a:pt x="0" y="96"/>
                </a:moveTo>
                <a:lnTo>
                  <a:pt x="79" y="0"/>
                </a:lnTo>
                <a:lnTo>
                  <a:pt x="45" y="51"/>
                </a:lnTo>
                <a:lnTo>
                  <a:pt x="0" y="96"/>
                </a:lnTo>
                <a:close/>
              </a:path>
            </a:pathLst>
          </a:custGeom>
          <a:solidFill>
            <a:srgbClr val="8F8F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82" name="Rectangle 6"/>
          <p:cNvSpPr>
            <a:spLocks noChangeArrowheads="1"/>
          </p:cNvSpPr>
          <p:nvPr/>
        </p:nvSpPr>
        <p:spPr bwMode="auto">
          <a:xfrm>
            <a:off x="2449513" y="1455738"/>
            <a:ext cx="3175" cy="15875"/>
          </a:xfrm>
          <a:prstGeom prst="rect">
            <a:avLst/>
          </a:prstGeom>
          <a:solidFill>
            <a:srgbClr val="8F8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p>
        </p:txBody>
      </p:sp>
      <p:sp>
        <p:nvSpPr>
          <p:cNvPr id="75783" name="Rectangle 7"/>
          <p:cNvSpPr>
            <a:spLocks noChangeArrowheads="1"/>
          </p:cNvSpPr>
          <p:nvPr/>
        </p:nvSpPr>
        <p:spPr bwMode="auto">
          <a:xfrm>
            <a:off x="2444750" y="1484313"/>
            <a:ext cx="4763" cy="22225"/>
          </a:xfrm>
          <a:prstGeom prst="rect">
            <a:avLst/>
          </a:prstGeom>
          <a:solidFill>
            <a:srgbClr val="8F8F8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p>
        </p:txBody>
      </p:sp>
      <p:sp>
        <p:nvSpPr>
          <p:cNvPr id="75784" name="Rectangle 8"/>
          <p:cNvSpPr>
            <a:spLocks noChangeArrowheads="1"/>
          </p:cNvSpPr>
          <p:nvPr/>
        </p:nvSpPr>
        <p:spPr bwMode="auto">
          <a:xfrm>
            <a:off x="4189413" y="2814638"/>
            <a:ext cx="1587"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p>
        </p:txBody>
      </p:sp>
      <p:sp>
        <p:nvSpPr>
          <p:cNvPr id="75785" name="Rectangle 9"/>
          <p:cNvSpPr>
            <a:spLocks noChangeArrowheads="1"/>
          </p:cNvSpPr>
          <p:nvPr/>
        </p:nvSpPr>
        <p:spPr bwMode="auto">
          <a:xfrm>
            <a:off x="4189413" y="3338513"/>
            <a:ext cx="1587" cy="2016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p>
        </p:txBody>
      </p:sp>
      <p:sp>
        <p:nvSpPr>
          <p:cNvPr id="75786" name="Rectangle 10"/>
          <p:cNvSpPr>
            <a:spLocks noChangeArrowheads="1"/>
          </p:cNvSpPr>
          <p:nvPr/>
        </p:nvSpPr>
        <p:spPr bwMode="auto">
          <a:xfrm>
            <a:off x="4181475" y="4173538"/>
            <a:ext cx="3175" cy="349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p>
        </p:txBody>
      </p:sp>
      <p:grpSp>
        <p:nvGrpSpPr>
          <p:cNvPr id="75787" name="Group 11"/>
          <p:cNvGrpSpPr>
            <a:grpSpLocks/>
          </p:cNvGrpSpPr>
          <p:nvPr/>
        </p:nvGrpSpPr>
        <p:grpSpPr bwMode="auto">
          <a:xfrm>
            <a:off x="1219200" y="1066800"/>
            <a:ext cx="2971800" cy="3605213"/>
            <a:chOff x="768" y="979"/>
            <a:chExt cx="1709" cy="1964"/>
          </a:xfrm>
        </p:grpSpPr>
        <p:sp>
          <p:nvSpPr>
            <p:cNvPr id="75788" name="Freeform 12"/>
            <p:cNvSpPr>
              <a:spLocks/>
            </p:cNvSpPr>
            <p:nvPr/>
          </p:nvSpPr>
          <p:spPr bwMode="auto">
            <a:xfrm>
              <a:off x="1252" y="979"/>
              <a:ext cx="11" cy="31"/>
            </a:xfrm>
            <a:custGeom>
              <a:avLst/>
              <a:gdLst>
                <a:gd name="T0" fmla="*/ 81 w 81"/>
                <a:gd name="T1" fmla="*/ 213 h 213"/>
                <a:gd name="T2" fmla="*/ 0 w 81"/>
                <a:gd name="T3" fmla="*/ 0 h 213"/>
                <a:gd name="T4" fmla="*/ 81 w 81"/>
                <a:gd name="T5" fmla="*/ 179 h 213"/>
                <a:gd name="T6" fmla="*/ 81 w 81"/>
                <a:gd name="T7" fmla="*/ 213 h 213"/>
              </a:gdLst>
              <a:ahLst/>
              <a:cxnLst>
                <a:cxn ang="0">
                  <a:pos x="T0" y="T1"/>
                </a:cxn>
                <a:cxn ang="0">
                  <a:pos x="T2" y="T3"/>
                </a:cxn>
                <a:cxn ang="0">
                  <a:pos x="T4" y="T5"/>
                </a:cxn>
                <a:cxn ang="0">
                  <a:pos x="T6" y="T7"/>
                </a:cxn>
              </a:cxnLst>
              <a:rect l="0" t="0" r="r" b="b"/>
              <a:pathLst>
                <a:path w="81" h="213">
                  <a:moveTo>
                    <a:pt x="81" y="213"/>
                  </a:moveTo>
                  <a:lnTo>
                    <a:pt x="0" y="0"/>
                  </a:lnTo>
                  <a:lnTo>
                    <a:pt x="81" y="179"/>
                  </a:lnTo>
                  <a:lnTo>
                    <a:pt x="81" y="213"/>
                  </a:lnTo>
                  <a:close/>
                </a:path>
              </a:pathLst>
            </a:custGeom>
            <a:solidFill>
              <a:srgbClr val="8F8F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89" name="Freeform 13"/>
            <p:cNvSpPr>
              <a:spLocks/>
            </p:cNvSpPr>
            <p:nvPr/>
          </p:nvSpPr>
          <p:spPr bwMode="auto">
            <a:xfrm>
              <a:off x="1265" y="1016"/>
              <a:ext cx="7" cy="20"/>
            </a:xfrm>
            <a:custGeom>
              <a:avLst/>
              <a:gdLst>
                <a:gd name="T0" fmla="*/ 51 w 51"/>
                <a:gd name="T1" fmla="*/ 140 h 140"/>
                <a:gd name="T2" fmla="*/ 0 w 51"/>
                <a:gd name="T3" fmla="*/ 0 h 140"/>
                <a:gd name="T4" fmla="*/ 51 w 51"/>
                <a:gd name="T5" fmla="*/ 89 h 140"/>
                <a:gd name="T6" fmla="*/ 51 w 51"/>
                <a:gd name="T7" fmla="*/ 140 h 140"/>
              </a:gdLst>
              <a:ahLst/>
              <a:cxnLst>
                <a:cxn ang="0">
                  <a:pos x="T0" y="T1"/>
                </a:cxn>
                <a:cxn ang="0">
                  <a:pos x="T2" y="T3"/>
                </a:cxn>
                <a:cxn ang="0">
                  <a:pos x="T4" y="T5"/>
                </a:cxn>
                <a:cxn ang="0">
                  <a:pos x="T6" y="T7"/>
                </a:cxn>
              </a:cxnLst>
              <a:rect l="0" t="0" r="r" b="b"/>
              <a:pathLst>
                <a:path w="51" h="140">
                  <a:moveTo>
                    <a:pt x="51" y="140"/>
                  </a:moveTo>
                  <a:lnTo>
                    <a:pt x="0" y="0"/>
                  </a:lnTo>
                  <a:lnTo>
                    <a:pt x="51" y="89"/>
                  </a:lnTo>
                  <a:lnTo>
                    <a:pt x="51" y="140"/>
                  </a:lnTo>
                  <a:close/>
                </a:path>
              </a:pathLst>
            </a:custGeom>
            <a:solidFill>
              <a:srgbClr val="8F8F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0" name="Freeform 14"/>
            <p:cNvSpPr>
              <a:spLocks/>
            </p:cNvSpPr>
            <p:nvPr/>
          </p:nvSpPr>
          <p:spPr bwMode="auto">
            <a:xfrm>
              <a:off x="768" y="1091"/>
              <a:ext cx="1709" cy="1852"/>
            </a:xfrm>
            <a:custGeom>
              <a:avLst/>
              <a:gdLst>
                <a:gd name="T0" fmla="*/ 1382 w 11961"/>
                <a:gd name="T1" fmla="*/ 366 h 12961"/>
                <a:gd name="T2" fmla="*/ 1899 w 11961"/>
                <a:gd name="T3" fmla="*/ 860 h 12961"/>
                <a:gd name="T4" fmla="*/ 2478 w 11961"/>
                <a:gd name="T5" fmla="*/ 1505 h 12961"/>
                <a:gd name="T6" fmla="*/ 2742 w 11961"/>
                <a:gd name="T7" fmla="*/ 1823 h 12961"/>
                <a:gd name="T8" fmla="*/ 3876 w 11961"/>
                <a:gd name="T9" fmla="*/ 2330 h 12961"/>
                <a:gd name="T10" fmla="*/ 4826 w 11961"/>
                <a:gd name="T11" fmla="*/ 2279 h 12961"/>
                <a:gd name="T12" fmla="*/ 6869 w 11961"/>
                <a:gd name="T13" fmla="*/ 2056 h 12961"/>
                <a:gd name="T14" fmla="*/ 8308 w 11961"/>
                <a:gd name="T15" fmla="*/ 2635 h 12961"/>
                <a:gd name="T16" fmla="*/ 9157 w 11961"/>
                <a:gd name="T17" fmla="*/ 2905 h 12961"/>
                <a:gd name="T18" fmla="*/ 9885 w 11961"/>
                <a:gd name="T19" fmla="*/ 2923 h 12961"/>
                <a:gd name="T20" fmla="*/ 10622 w 11961"/>
                <a:gd name="T21" fmla="*/ 2768 h 12961"/>
                <a:gd name="T22" fmla="*/ 11584 w 11961"/>
                <a:gd name="T23" fmla="*/ 3351 h 12961"/>
                <a:gd name="T24" fmla="*/ 11927 w 11961"/>
                <a:gd name="T25" fmla="*/ 4812 h 12961"/>
                <a:gd name="T26" fmla="*/ 11728 w 11961"/>
                <a:gd name="T27" fmla="*/ 5524 h 12961"/>
                <a:gd name="T28" fmla="*/ 11539 w 11961"/>
                <a:gd name="T29" fmla="*/ 5723 h 12961"/>
                <a:gd name="T30" fmla="*/ 11050 w 11961"/>
                <a:gd name="T31" fmla="*/ 6107 h 12961"/>
                <a:gd name="T32" fmla="*/ 10652 w 11961"/>
                <a:gd name="T33" fmla="*/ 6429 h 12961"/>
                <a:gd name="T34" fmla="*/ 10422 w 11961"/>
                <a:gd name="T35" fmla="*/ 6583 h 12961"/>
                <a:gd name="T36" fmla="*/ 10062 w 11961"/>
                <a:gd name="T37" fmla="*/ 6641 h 12961"/>
                <a:gd name="T38" fmla="*/ 9703 w 11961"/>
                <a:gd name="T39" fmla="*/ 6967 h 12961"/>
                <a:gd name="T40" fmla="*/ 9422 w 11961"/>
                <a:gd name="T41" fmla="*/ 7121 h 12961"/>
                <a:gd name="T42" fmla="*/ 8702 w 11961"/>
                <a:gd name="T43" fmla="*/ 7913 h 12961"/>
                <a:gd name="T44" fmla="*/ 8140 w 11961"/>
                <a:gd name="T45" fmla="*/ 8046 h 12961"/>
                <a:gd name="T46" fmla="*/ 7091 w 11961"/>
                <a:gd name="T47" fmla="*/ 7931 h 12961"/>
                <a:gd name="T48" fmla="*/ 6961 w 11961"/>
                <a:gd name="T49" fmla="*/ 8445 h 12961"/>
                <a:gd name="T50" fmla="*/ 6224 w 11961"/>
                <a:gd name="T51" fmla="*/ 10387 h 12961"/>
                <a:gd name="T52" fmla="*/ 5909 w 11961"/>
                <a:gd name="T53" fmla="*/ 11199 h 12961"/>
                <a:gd name="T54" fmla="*/ 6046 w 11961"/>
                <a:gd name="T55" fmla="*/ 11868 h 12961"/>
                <a:gd name="T56" fmla="*/ 6457 w 11961"/>
                <a:gd name="T57" fmla="*/ 12050 h 12961"/>
                <a:gd name="T58" fmla="*/ 6913 w 11961"/>
                <a:gd name="T59" fmla="*/ 12293 h 12961"/>
                <a:gd name="T60" fmla="*/ 7037 w 11961"/>
                <a:gd name="T61" fmla="*/ 12550 h 12961"/>
                <a:gd name="T62" fmla="*/ 6971 w 11961"/>
                <a:gd name="T63" fmla="*/ 12786 h 12961"/>
                <a:gd name="T64" fmla="*/ 6258 w 11961"/>
                <a:gd name="T65" fmla="*/ 12906 h 12961"/>
                <a:gd name="T66" fmla="*/ 5484 w 11961"/>
                <a:gd name="T67" fmla="*/ 12827 h 12961"/>
                <a:gd name="T68" fmla="*/ 4761 w 11961"/>
                <a:gd name="T69" fmla="*/ 12955 h 12961"/>
                <a:gd name="T70" fmla="*/ 4230 w 11961"/>
                <a:gd name="T71" fmla="*/ 12920 h 12961"/>
                <a:gd name="T72" fmla="*/ 3585 w 11961"/>
                <a:gd name="T73" fmla="*/ 12817 h 12961"/>
                <a:gd name="T74" fmla="*/ 2687 w 11961"/>
                <a:gd name="T75" fmla="*/ 12618 h 12961"/>
                <a:gd name="T76" fmla="*/ 2300 w 11961"/>
                <a:gd name="T77" fmla="*/ 12163 h 12961"/>
                <a:gd name="T78" fmla="*/ 2262 w 11961"/>
                <a:gd name="T79" fmla="*/ 11601 h 12961"/>
                <a:gd name="T80" fmla="*/ 3184 w 11961"/>
                <a:gd name="T81" fmla="*/ 9760 h 12961"/>
                <a:gd name="T82" fmla="*/ 3417 w 11961"/>
                <a:gd name="T83" fmla="*/ 7615 h 12961"/>
                <a:gd name="T84" fmla="*/ 2988 w 11961"/>
                <a:gd name="T85" fmla="*/ 6227 h 12961"/>
                <a:gd name="T86" fmla="*/ 2488 w 11961"/>
                <a:gd name="T87" fmla="*/ 5469 h 12961"/>
                <a:gd name="T88" fmla="*/ 2697 w 11961"/>
                <a:gd name="T89" fmla="*/ 4281 h 12961"/>
                <a:gd name="T90" fmla="*/ 2804 w 11961"/>
                <a:gd name="T91" fmla="*/ 3608 h 12961"/>
                <a:gd name="T92" fmla="*/ 2331 w 11961"/>
                <a:gd name="T93" fmla="*/ 3437 h 12961"/>
                <a:gd name="T94" fmla="*/ 2101 w 11961"/>
                <a:gd name="T95" fmla="*/ 3030 h 12961"/>
                <a:gd name="T96" fmla="*/ 1933 w 11961"/>
                <a:gd name="T97" fmla="*/ 2505 h 12961"/>
                <a:gd name="T98" fmla="*/ 1357 w 11961"/>
                <a:gd name="T99" fmla="*/ 2028 h 12961"/>
                <a:gd name="T100" fmla="*/ 332 w 11961"/>
                <a:gd name="T101" fmla="*/ 1316 h 12961"/>
                <a:gd name="T102" fmla="*/ 17 w 11961"/>
                <a:gd name="T103" fmla="*/ 695 h 12961"/>
                <a:gd name="T104" fmla="*/ 31 w 11961"/>
                <a:gd name="T105" fmla="*/ 391 h 12961"/>
                <a:gd name="T106" fmla="*/ 189 w 11961"/>
                <a:gd name="T107" fmla="*/ 134 h 12961"/>
                <a:gd name="T108" fmla="*/ 531 w 11961"/>
                <a:gd name="T109" fmla="*/ 14 h 12961"/>
                <a:gd name="T110" fmla="*/ 1066 w 11961"/>
                <a:gd name="T111" fmla="*/ 366 h 12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961" h="12961">
                  <a:moveTo>
                    <a:pt x="1285" y="572"/>
                  </a:moveTo>
                  <a:lnTo>
                    <a:pt x="1296" y="537"/>
                  </a:lnTo>
                  <a:lnTo>
                    <a:pt x="1306" y="511"/>
                  </a:lnTo>
                  <a:lnTo>
                    <a:pt x="1316" y="476"/>
                  </a:lnTo>
                  <a:lnTo>
                    <a:pt x="1330" y="445"/>
                  </a:lnTo>
                  <a:lnTo>
                    <a:pt x="1340" y="414"/>
                  </a:lnTo>
                  <a:lnTo>
                    <a:pt x="1360" y="391"/>
                  </a:lnTo>
                  <a:lnTo>
                    <a:pt x="1382" y="366"/>
                  </a:lnTo>
                  <a:lnTo>
                    <a:pt x="1412" y="349"/>
                  </a:lnTo>
                  <a:lnTo>
                    <a:pt x="1514" y="377"/>
                  </a:lnTo>
                  <a:lnTo>
                    <a:pt x="1597" y="435"/>
                  </a:lnTo>
                  <a:lnTo>
                    <a:pt x="1659" y="511"/>
                  </a:lnTo>
                  <a:lnTo>
                    <a:pt x="1717" y="603"/>
                  </a:lnTo>
                  <a:lnTo>
                    <a:pt x="1765" y="692"/>
                  </a:lnTo>
                  <a:lnTo>
                    <a:pt x="1827" y="781"/>
                  </a:lnTo>
                  <a:lnTo>
                    <a:pt x="1899" y="860"/>
                  </a:lnTo>
                  <a:lnTo>
                    <a:pt x="2008" y="918"/>
                  </a:lnTo>
                  <a:lnTo>
                    <a:pt x="2101" y="973"/>
                  </a:lnTo>
                  <a:lnTo>
                    <a:pt x="2190" y="1048"/>
                  </a:lnTo>
                  <a:lnTo>
                    <a:pt x="2265" y="1128"/>
                  </a:lnTo>
                  <a:lnTo>
                    <a:pt x="2341" y="1216"/>
                  </a:lnTo>
                  <a:lnTo>
                    <a:pt x="2396" y="1305"/>
                  </a:lnTo>
                  <a:lnTo>
                    <a:pt x="2444" y="1405"/>
                  </a:lnTo>
                  <a:lnTo>
                    <a:pt x="2478" y="1505"/>
                  </a:lnTo>
                  <a:lnTo>
                    <a:pt x="2508" y="1600"/>
                  </a:lnTo>
                  <a:lnTo>
                    <a:pt x="2513" y="1631"/>
                  </a:lnTo>
                  <a:lnTo>
                    <a:pt x="2536" y="1651"/>
                  </a:lnTo>
                  <a:lnTo>
                    <a:pt x="2588" y="1665"/>
                  </a:lnTo>
                  <a:lnTo>
                    <a:pt x="2633" y="1699"/>
                  </a:lnTo>
                  <a:lnTo>
                    <a:pt x="2670" y="1740"/>
                  </a:lnTo>
                  <a:lnTo>
                    <a:pt x="2711" y="1785"/>
                  </a:lnTo>
                  <a:lnTo>
                    <a:pt x="2742" y="1823"/>
                  </a:lnTo>
                  <a:lnTo>
                    <a:pt x="2779" y="1868"/>
                  </a:lnTo>
                  <a:lnTo>
                    <a:pt x="2824" y="1902"/>
                  </a:lnTo>
                  <a:lnTo>
                    <a:pt x="2882" y="1939"/>
                  </a:lnTo>
                  <a:lnTo>
                    <a:pt x="3071" y="2028"/>
                  </a:lnTo>
                  <a:lnTo>
                    <a:pt x="3270" y="2114"/>
                  </a:lnTo>
                  <a:lnTo>
                    <a:pt x="3468" y="2190"/>
                  </a:lnTo>
                  <a:lnTo>
                    <a:pt x="3674" y="2265"/>
                  </a:lnTo>
                  <a:lnTo>
                    <a:pt x="3876" y="2330"/>
                  </a:lnTo>
                  <a:lnTo>
                    <a:pt x="4079" y="2399"/>
                  </a:lnTo>
                  <a:lnTo>
                    <a:pt x="4284" y="2471"/>
                  </a:lnTo>
                  <a:lnTo>
                    <a:pt x="4487" y="2559"/>
                  </a:lnTo>
                  <a:lnTo>
                    <a:pt x="4531" y="2481"/>
                  </a:lnTo>
                  <a:lnTo>
                    <a:pt x="4593" y="2416"/>
                  </a:lnTo>
                  <a:lnTo>
                    <a:pt x="4664" y="2365"/>
                  </a:lnTo>
                  <a:lnTo>
                    <a:pt x="4747" y="2323"/>
                  </a:lnTo>
                  <a:lnTo>
                    <a:pt x="4826" y="2279"/>
                  </a:lnTo>
                  <a:lnTo>
                    <a:pt x="4912" y="2245"/>
                  </a:lnTo>
                  <a:lnTo>
                    <a:pt x="4993" y="2210"/>
                  </a:lnTo>
                  <a:lnTo>
                    <a:pt x="5079" y="2169"/>
                  </a:lnTo>
                  <a:lnTo>
                    <a:pt x="5418" y="2070"/>
                  </a:lnTo>
                  <a:lnTo>
                    <a:pt x="5781" y="2011"/>
                  </a:lnTo>
                  <a:lnTo>
                    <a:pt x="6146" y="1984"/>
                  </a:lnTo>
                  <a:lnTo>
                    <a:pt x="6512" y="2001"/>
                  </a:lnTo>
                  <a:lnTo>
                    <a:pt x="6869" y="2056"/>
                  </a:lnTo>
                  <a:lnTo>
                    <a:pt x="7208" y="2159"/>
                  </a:lnTo>
                  <a:lnTo>
                    <a:pt x="7523" y="2313"/>
                  </a:lnTo>
                  <a:lnTo>
                    <a:pt x="7814" y="2533"/>
                  </a:lnTo>
                  <a:lnTo>
                    <a:pt x="7914" y="2546"/>
                  </a:lnTo>
                  <a:lnTo>
                    <a:pt x="8009" y="2559"/>
                  </a:lnTo>
                  <a:lnTo>
                    <a:pt x="8109" y="2580"/>
                  </a:lnTo>
                  <a:lnTo>
                    <a:pt x="8215" y="2611"/>
                  </a:lnTo>
                  <a:lnTo>
                    <a:pt x="8308" y="2635"/>
                  </a:lnTo>
                  <a:lnTo>
                    <a:pt x="8400" y="2673"/>
                  </a:lnTo>
                  <a:lnTo>
                    <a:pt x="8489" y="2717"/>
                  </a:lnTo>
                  <a:lnTo>
                    <a:pt x="8585" y="2779"/>
                  </a:lnTo>
                  <a:lnTo>
                    <a:pt x="8702" y="2790"/>
                  </a:lnTo>
                  <a:lnTo>
                    <a:pt x="8822" y="2807"/>
                  </a:lnTo>
                  <a:lnTo>
                    <a:pt x="8935" y="2834"/>
                  </a:lnTo>
                  <a:lnTo>
                    <a:pt x="9048" y="2868"/>
                  </a:lnTo>
                  <a:lnTo>
                    <a:pt x="9157" y="2905"/>
                  </a:lnTo>
                  <a:lnTo>
                    <a:pt x="9268" y="2957"/>
                  </a:lnTo>
                  <a:lnTo>
                    <a:pt x="9371" y="3012"/>
                  </a:lnTo>
                  <a:lnTo>
                    <a:pt x="9473" y="3081"/>
                  </a:lnTo>
                  <a:lnTo>
                    <a:pt x="9545" y="3025"/>
                  </a:lnTo>
                  <a:lnTo>
                    <a:pt x="9628" y="2991"/>
                  </a:lnTo>
                  <a:lnTo>
                    <a:pt x="9713" y="2961"/>
                  </a:lnTo>
                  <a:lnTo>
                    <a:pt x="9802" y="2947"/>
                  </a:lnTo>
                  <a:lnTo>
                    <a:pt x="9885" y="2923"/>
                  </a:lnTo>
                  <a:lnTo>
                    <a:pt x="9970" y="2896"/>
                  </a:lnTo>
                  <a:lnTo>
                    <a:pt x="10049" y="2861"/>
                  </a:lnTo>
                  <a:lnTo>
                    <a:pt x="10120" y="2813"/>
                  </a:lnTo>
                  <a:lnTo>
                    <a:pt x="10217" y="2799"/>
                  </a:lnTo>
                  <a:lnTo>
                    <a:pt x="10320" y="2782"/>
                  </a:lnTo>
                  <a:lnTo>
                    <a:pt x="10419" y="2773"/>
                  </a:lnTo>
                  <a:lnTo>
                    <a:pt x="10522" y="2768"/>
                  </a:lnTo>
                  <a:lnTo>
                    <a:pt x="10622" y="2768"/>
                  </a:lnTo>
                  <a:lnTo>
                    <a:pt x="10720" y="2790"/>
                  </a:lnTo>
                  <a:lnTo>
                    <a:pt x="10810" y="2824"/>
                  </a:lnTo>
                  <a:lnTo>
                    <a:pt x="10902" y="2879"/>
                  </a:lnTo>
                  <a:lnTo>
                    <a:pt x="11067" y="2936"/>
                  </a:lnTo>
                  <a:lnTo>
                    <a:pt x="11217" y="3016"/>
                  </a:lnTo>
                  <a:lnTo>
                    <a:pt x="11351" y="3115"/>
                  </a:lnTo>
                  <a:lnTo>
                    <a:pt x="11482" y="3228"/>
                  </a:lnTo>
                  <a:lnTo>
                    <a:pt x="11584" y="3351"/>
                  </a:lnTo>
                  <a:lnTo>
                    <a:pt x="11694" y="3492"/>
                  </a:lnTo>
                  <a:lnTo>
                    <a:pt x="11787" y="3633"/>
                  </a:lnTo>
                  <a:lnTo>
                    <a:pt x="11885" y="3796"/>
                  </a:lnTo>
                  <a:lnTo>
                    <a:pt x="11927" y="3989"/>
                  </a:lnTo>
                  <a:lnTo>
                    <a:pt x="11954" y="4191"/>
                  </a:lnTo>
                  <a:lnTo>
                    <a:pt x="11961" y="4401"/>
                  </a:lnTo>
                  <a:lnTo>
                    <a:pt x="11954" y="4609"/>
                  </a:lnTo>
                  <a:lnTo>
                    <a:pt x="11927" y="4812"/>
                  </a:lnTo>
                  <a:lnTo>
                    <a:pt x="11882" y="5013"/>
                  </a:lnTo>
                  <a:lnTo>
                    <a:pt x="11817" y="5206"/>
                  </a:lnTo>
                  <a:lnTo>
                    <a:pt x="11742" y="5390"/>
                  </a:lnTo>
                  <a:lnTo>
                    <a:pt x="11748" y="5415"/>
                  </a:lnTo>
                  <a:lnTo>
                    <a:pt x="11748" y="5446"/>
                  </a:lnTo>
                  <a:lnTo>
                    <a:pt x="11742" y="5469"/>
                  </a:lnTo>
                  <a:lnTo>
                    <a:pt x="11742" y="5500"/>
                  </a:lnTo>
                  <a:lnTo>
                    <a:pt x="11728" y="5524"/>
                  </a:lnTo>
                  <a:lnTo>
                    <a:pt x="11718" y="5555"/>
                  </a:lnTo>
                  <a:lnTo>
                    <a:pt x="11708" y="5583"/>
                  </a:lnTo>
                  <a:lnTo>
                    <a:pt x="11697" y="5613"/>
                  </a:lnTo>
                  <a:lnTo>
                    <a:pt x="11670" y="5647"/>
                  </a:lnTo>
                  <a:lnTo>
                    <a:pt x="11645" y="5672"/>
                  </a:lnTo>
                  <a:lnTo>
                    <a:pt x="11608" y="5686"/>
                  </a:lnTo>
                  <a:lnTo>
                    <a:pt x="11574" y="5706"/>
                  </a:lnTo>
                  <a:lnTo>
                    <a:pt x="11539" y="5723"/>
                  </a:lnTo>
                  <a:lnTo>
                    <a:pt x="11516" y="5740"/>
                  </a:lnTo>
                  <a:lnTo>
                    <a:pt x="11496" y="5771"/>
                  </a:lnTo>
                  <a:lnTo>
                    <a:pt x="11496" y="5815"/>
                  </a:lnTo>
                  <a:lnTo>
                    <a:pt x="11406" y="5891"/>
                  </a:lnTo>
                  <a:lnTo>
                    <a:pt x="11324" y="5952"/>
                  </a:lnTo>
                  <a:lnTo>
                    <a:pt x="11234" y="6004"/>
                  </a:lnTo>
                  <a:lnTo>
                    <a:pt x="11145" y="6058"/>
                  </a:lnTo>
                  <a:lnTo>
                    <a:pt x="11050" y="6107"/>
                  </a:lnTo>
                  <a:lnTo>
                    <a:pt x="10967" y="6166"/>
                  </a:lnTo>
                  <a:lnTo>
                    <a:pt x="10888" y="6240"/>
                  </a:lnTo>
                  <a:lnTo>
                    <a:pt x="10823" y="6333"/>
                  </a:lnTo>
                  <a:lnTo>
                    <a:pt x="10768" y="6354"/>
                  </a:lnTo>
                  <a:lnTo>
                    <a:pt x="10720" y="6378"/>
                  </a:lnTo>
                  <a:lnTo>
                    <a:pt x="10697" y="6388"/>
                  </a:lnTo>
                  <a:lnTo>
                    <a:pt x="10676" y="6409"/>
                  </a:lnTo>
                  <a:lnTo>
                    <a:pt x="10652" y="6429"/>
                  </a:lnTo>
                  <a:lnTo>
                    <a:pt x="10634" y="6460"/>
                  </a:lnTo>
                  <a:lnTo>
                    <a:pt x="10590" y="6449"/>
                  </a:lnTo>
                  <a:lnTo>
                    <a:pt x="10556" y="6460"/>
                  </a:lnTo>
                  <a:lnTo>
                    <a:pt x="10528" y="6474"/>
                  </a:lnTo>
                  <a:lnTo>
                    <a:pt x="10502" y="6501"/>
                  </a:lnTo>
                  <a:lnTo>
                    <a:pt x="10474" y="6529"/>
                  </a:lnTo>
                  <a:lnTo>
                    <a:pt x="10450" y="6555"/>
                  </a:lnTo>
                  <a:lnTo>
                    <a:pt x="10422" y="6583"/>
                  </a:lnTo>
                  <a:lnTo>
                    <a:pt x="10399" y="6611"/>
                  </a:lnTo>
                  <a:lnTo>
                    <a:pt x="10354" y="6631"/>
                  </a:lnTo>
                  <a:lnTo>
                    <a:pt x="10316" y="6652"/>
                  </a:lnTo>
                  <a:lnTo>
                    <a:pt x="10265" y="6662"/>
                  </a:lnTo>
                  <a:lnTo>
                    <a:pt x="10217" y="6666"/>
                  </a:lnTo>
                  <a:lnTo>
                    <a:pt x="10162" y="6662"/>
                  </a:lnTo>
                  <a:lnTo>
                    <a:pt x="10111" y="6655"/>
                  </a:lnTo>
                  <a:lnTo>
                    <a:pt x="10062" y="6641"/>
                  </a:lnTo>
                  <a:lnTo>
                    <a:pt x="10022" y="6631"/>
                  </a:lnTo>
                  <a:lnTo>
                    <a:pt x="9970" y="6675"/>
                  </a:lnTo>
                  <a:lnTo>
                    <a:pt x="9925" y="6731"/>
                  </a:lnTo>
                  <a:lnTo>
                    <a:pt x="9880" y="6778"/>
                  </a:lnTo>
                  <a:lnTo>
                    <a:pt x="9840" y="6834"/>
                  </a:lnTo>
                  <a:lnTo>
                    <a:pt x="9795" y="6878"/>
                  </a:lnTo>
                  <a:lnTo>
                    <a:pt x="9751" y="6929"/>
                  </a:lnTo>
                  <a:lnTo>
                    <a:pt x="9703" y="6967"/>
                  </a:lnTo>
                  <a:lnTo>
                    <a:pt x="9648" y="7008"/>
                  </a:lnTo>
                  <a:lnTo>
                    <a:pt x="9603" y="6974"/>
                  </a:lnTo>
                  <a:lnTo>
                    <a:pt x="9569" y="6967"/>
                  </a:lnTo>
                  <a:lnTo>
                    <a:pt x="9534" y="6981"/>
                  </a:lnTo>
                  <a:lnTo>
                    <a:pt x="9503" y="7012"/>
                  </a:lnTo>
                  <a:lnTo>
                    <a:pt x="9473" y="7046"/>
                  </a:lnTo>
                  <a:lnTo>
                    <a:pt x="9446" y="7087"/>
                  </a:lnTo>
                  <a:lnTo>
                    <a:pt x="9422" y="7121"/>
                  </a:lnTo>
                  <a:lnTo>
                    <a:pt x="9394" y="7149"/>
                  </a:lnTo>
                  <a:lnTo>
                    <a:pt x="9305" y="7258"/>
                  </a:lnTo>
                  <a:lnTo>
                    <a:pt x="9226" y="7382"/>
                  </a:lnTo>
                  <a:lnTo>
                    <a:pt x="9137" y="7502"/>
                  </a:lnTo>
                  <a:lnTo>
                    <a:pt x="9048" y="7625"/>
                  </a:lnTo>
                  <a:lnTo>
                    <a:pt x="8945" y="7735"/>
                  </a:lnTo>
                  <a:lnTo>
                    <a:pt x="8832" y="7834"/>
                  </a:lnTo>
                  <a:lnTo>
                    <a:pt x="8702" y="7913"/>
                  </a:lnTo>
                  <a:lnTo>
                    <a:pt x="8565" y="7974"/>
                  </a:lnTo>
                  <a:lnTo>
                    <a:pt x="8520" y="8009"/>
                  </a:lnTo>
                  <a:lnTo>
                    <a:pt x="8466" y="8040"/>
                  </a:lnTo>
                  <a:lnTo>
                    <a:pt x="8400" y="8054"/>
                  </a:lnTo>
                  <a:lnTo>
                    <a:pt x="8342" y="8060"/>
                  </a:lnTo>
                  <a:lnTo>
                    <a:pt x="8274" y="8054"/>
                  </a:lnTo>
                  <a:lnTo>
                    <a:pt x="8205" y="8050"/>
                  </a:lnTo>
                  <a:lnTo>
                    <a:pt x="8140" y="8046"/>
                  </a:lnTo>
                  <a:lnTo>
                    <a:pt x="8085" y="8046"/>
                  </a:lnTo>
                  <a:lnTo>
                    <a:pt x="7938" y="7982"/>
                  </a:lnTo>
                  <a:lnTo>
                    <a:pt x="7797" y="7951"/>
                  </a:lnTo>
                  <a:lnTo>
                    <a:pt x="7657" y="7937"/>
                  </a:lnTo>
                  <a:lnTo>
                    <a:pt x="7516" y="7940"/>
                  </a:lnTo>
                  <a:lnTo>
                    <a:pt x="7372" y="7940"/>
                  </a:lnTo>
                  <a:lnTo>
                    <a:pt x="7235" y="7940"/>
                  </a:lnTo>
                  <a:lnTo>
                    <a:pt x="7091" y="7931"/>
                  </a:lnTo>
                  <a:lnTo>
                    <a:pt x="6947" y="7913"/>
                  </a:lnTo>
                  <a:lnTo>
                    <a:pt x="6926" y="7985"/>
                  </a:lnTo>
                  <a:lnTo>
                    <a:pt x="6923" y="8060"/>
                  </a:lnTo>
                  <a:lnTo>
                    <a:pt x="6923" y="8136"/>
                  </a:lnTo>
                  <a:lnTo>
                    <a:pt x="6937" y="8214"/>
                  </a:lnTo>
                  <a:lnTo>
                    <a:pt x="6940" y="8286"/>
                  </a:lnTo>
                  <a:lnTo>
                    <a:pt x="6958" y="8365"/>
                  </a:lnTo>
                  <a:lnTo>
                    <a:pt x="6961" y="8445"/>
                  </a:lnTo>
                  <a:lnTo>
                    <a:pt x="6971" y="8526"/>
                  </a:lnTo>
                  <a:lnTo>
                    <a:pt x="6895" y="8800"/>
                  </a:lnTo>
                  <a:lnTo>
                    <a:pt x="6810" y="9074"/>
                  </a:lnTo>
                  <a:lnTo>
                    <a:pt x="6704" y="9342"/>
                  </a:lnTo>
                  <a:lnTo>
                    <a:pt x="6591" y="9606"/>
                  </a:lnTo>
                  <a:lnTo>
                    <a:pt x="6467" y="9863"/>
                  </a:lnTo>
                  <a:lnTo>
                    <a:pt x="6347" y="10127"/>
                  </a:lnTo>
                  <a:lnTo>
                    <a:pt x="6224" y="10387"/>
                  </a:lnTo>
                  <a:lnTo>
                    <a:pt x="6111" y="10655"/>
                  </a:lnTo>
                  <a:lnTo>
                    <a:pt x="6087" y="10733"/>
                  </a:lnTo>
                  <a:lnTo>
                    <a:pt x="6063" y="10813"/>
                  </a:lnTo>
                  <a:lnTo>
                    <a:pt x="6032" y="10895"/>
                  </a:lnTo>
                  <a:lnTo>
                    <a:pt x="6009" y="10976"/>
                  </a:lnTo>
                  <a:lnTo>
                    <a:pt x="5974" y="11052"/>
                  </a:lnTo>
                  <a:lnTo>
                    <a:pt x="5943" y="11124"/>
                  </a:lnTo>
                  <a:lnTo>
                    <a:pt x="5909" y="11199"/>
                  </a:lnTo>
                  <a:lnTo>
                    <a:pt x="5875" y="11278"/>
                  </a:lnTo>
                  <a:lnTo>
                    <a:pt x="5875" y="11367"/>
                  </a:lnTo>
                  <a:lnTo>
                    <a:pt x="5875" y="11461"/>
                  </a:lnTo>
                  <a:lnTo>
                    <a:pt x="5884" y="11549"/>
                  </a:lnTo>
                  <a:lnTo>
                    <a:pt x="5909" y="11645"/>
                  </a:lnTo>
                  <a:lnTo>
                    <a:pt x="5940" y="11724"/>
                  </a:lnTo>
                  <a:lnTo>
                    <a:pt x="5984" y="11796"/>
                  </a:lnTo>
                  <a:lnTo>
                    <a:pt x="6046" y="11868"/>
                  </a:lnTo>
                  <a:lnTo>
                    <a:pt x="6132" y="11926"/>
                  </a:lnTo>
                  <a:lnTo>
                    <a:pt x="6169" y="11957"/>
                  </a:lnTo>
                  <a:lnTo>
                    <a:pt x="6214" y="11975"/>
                  </a:lnTo>
                  <a:lnTo>
                    <a:pt x="6266" y="11984"/>
                  </a:lnTo>
                  <a:lnTo>
                    <a:pt x="6320" y="12001"/>
                  </a:lnTo>
                  <a:lnTo>
                    <a:pt x="6364" y="12012"/>
                  </a:lnTo>
                  <a:lnTo>
                    <a:pt x="6412" y="12026"/>
                  </a:lnTo>
                  <a:lnTo>
                    <a:pt x="6457" y="12050"/>
                  </a:lnTo>
                  <a:lnTo>
                    <a:pt x="6501" y="12095"/>
                  </a:lnTo>
                  <a:lnTo>
                    <a:pt x="6560" y="12118"/>
                  </a:lnTo>
                  <a:lnTo>
                    <a:pt x="6621" y="12142"/>
                  </a:lnTo>
                  <a:lnTo>
                    <a:pt x="6680" y="12173"/>
                  </a:lnTo>
                  <a:lnTo>
                    <a:pt x="6745" y="12204"/>
                  </a:lnTo>
                  <a:lnTo>
                    <a:pt x="6800" y="12232"/>
                  </a:lnTo>
                  <a:lnTo>
                    <a:pt x="6858" y="12262"/>
                  </a:lnTo>
                  <a:lnTo>
                    <a:pt x="6913" y="12293"/>
                  </a:lnTo>
                  <a:lnTo>
                    <a:pt x="6971" y="12330"/>
                  </a:lnTo>
                  <a:lnTo>
                    <a:pt x="6992" y="12352"/>
                  </a:lnTo>
                  <a:lnTo>
                    <a:pt x="7012" y="12382"/>
                  </a:lnTo>
                  <a:lnTo>
                    <a:pt x="7015" y="12416"/>
                  </a:lnTo>
                  <a:lnTo>
                    <a:pt x="7026" y="12450"/>
                  </a:lnTo>
                  <a:lnTo>
                    <a:pt x="7026" y="12484"/>
                  </a:lnTo>
                  <a:lnTo>
                    <a:pt x="7029" y="12519"/>
                  </a:lnTo>
                  <a:lnTo>
                    <a:pt x="7037" y="12550"/>
                  </a:lnTo>
                  <a:lnTo>
                    <a:pt x="7050" y="12584"/>
                  </a:lnTo>
                  <a:lnTo>
                    <a:pt x="7023" y="12595"/>
                  </a:lnTo>
                  <a:lnTo>
                    <a:pt x="7006" y="12615"/>
                  </a:lnTo>
                  <a:lnTo>
                    <a:pt x="6995" y="12632"/>
                  </a:lnTo>
                  <a:lnTo>
                    <a:pt x="6995" y="12660"/>
                  </a:lnTo>
                  <a:lnTo>
                    <a:pt x="6981" y="12698"/>
                  </a:lnTo>
                  <a:lnTo>
                    <a:pt x="6958" y="12741"/>
                  </a:lnTo>
                  <a:lnTo>
                    <a:pt x="6971" y="12786"/>
                  </a:lnTo>
                  <a:lnTo>
                    <a:pt x="6961" y="12835"/>
                  </a:lnTo>
                  <a:lnTo>
                    <a:pt x="6934" y="12875"/>
                  </a:lnTo>
                  <a:lnTo>
                    <a:pt x="6892" y="12900"/>
                  </a:lnTo>
                  <a:lnTo>
                    <a:pt x="6758" y="12900"/>
                  </a:lnTo>
                  <a:lnTo>
                    <a:pt x="6632" y="12906"/>
                  </a:lnTo>
                  <a:lnTo>
                    <a:pt x="6509" y="12906"/>
                  </a:lnTo>
                  <a:lnTo>
                    <a:pt x="6389" y="12910"/>
                  </a:lnTo>
                  <a:lnTo>
                    <a:pt x="6258" y="12906"/>
                  </a:lnTo>
                  <a:lnTo>
                    <a:pt x="6132" y="12906"/>
                  </a:lnTo>
                  <a:lnTo>
                    <a:pt x="5995" y="12906"/>
                  </a:lnTo>
                  <a:lnTo>
                    <a:pt x="5861" y="12910"/>
                  </a:lnTo>
                  <a:lnTo>
                    <a:pt x="5786" y="12900"/>
                  </a:lnTo>
                  <a:lnTo>
                    <a:pt x="5710" y="12886"/>
                  </a:lnTo>
                  <a:lnTo>
                    <a:pt x="5632" y="12861"/>
                  </a:lnTo>
                  <a:lnTo>
                    <a:pt x="5559" y="12841"/>
                  </a:lnTo>
                  <a:lnTo>
                    <a:pt x="5484" y="12827"/>
                  </a:lnTo>
                  <a:lnTo>
                    <a:pt x="5409" y="12827"/>
                  </a:lnTo>
                  <a:lnTo>
                    <a:pt x="5340" y="12844"/>
                  </a:lnTo>
                  <a:lnTo>
                    <a:pt x="5281" y="12900"/>
                  </a:lnTo>
                  <a:lnTo>
                    <a:pt x="5182" y="12930"/>
                  </a:lnTo>
                  <a:lnTo>
                    <a:pt x="5083" y="12951"/>
                  </a:lnTo>
                  <a:lnTo>
                    <a:pt x="4980" y="12955"/>
                  </a:lnTo>
                  <a:lnTo>
                    <a:pt x="4878" y="12961"/>
                  </a:lnTo>
                  <a:lnTo>
                    <a:pt x="4761" y="12955"/>
                  </a:lnTo>
                  <a:lnTo>
                    <a:pt x="4655" y="12951"/>
                  </a:lnTo>
                  <a:lnTo>
                    <a:pt x="4535" y="12944"/>
                  </a:lnTo>
                  <a:lnTo>
                    <a:pt x="4421" y="12944"/>
                  </a:lnTo>
                  <a:lnTo>
                    <a:pt x="4387" y="12930"/>
                  </a:lnTo>
                  <a:lnTo>
                    <a:pt x="4353" y="12924"/>
                  </a:lnTo>
                  <a:lnTo>
                    <a:pt x="4312" y="12924"/>
                  </a:lnTo>
                  <a:lnTo>
                    <a:pt x="4273" y="12924"/>
                  </a:lnTo>
                  <a:lnTo>
                    <a:pt x="4230" y="12920"/>
                  </a:lnTo>
                  <a:lnTo>
                    <a:pt x="4188" y="12920"/>
                  </a:lnTo>
                  <a:lnTo>
                    <a:pt x="4154" y="12917"/>
                  </a:lnTo>
                  <a:lnTo>
                    <a:pt x="4124" y="12910"/>
                  </a:lnTo>
                  <a:lnTo>
                    <a:pt x="4016" y="12889"/>
                  </a:lnTo>
                  <a:lnTo>
                    <a:pt x="3910" y="12872"/>
                  </a:lnTo>
                  <a:lnTo>
                    <a:pt x="3804" y="12852"/>
                  </a:lnTo>
                  <a:lnTo>
                    <a:pt x="3695" y="12835"/>
                  </a:lnTo>
                  <a:lnTo>
                    <a:pt x="3585" y="12817"/>
                  </a:lnTo>
                  <a:lnTo>
                    <a:pt x="3476" y="12797"/>
                  </a:lnTo>
                  <a:lnTo>
                    <a:pt x="3373" y="12776"/>
                  </a:lnTo>
                  <a:lnTo>
                    <a:pt x="3280" y="12755"/>
                  </a:lnTo>
                  <a:lnTo>
                    <a:pt x="3160" y="12718"/>
                  </a:lnTo>
                  <a:lnTo>
                    <a:pt x="3044" y="12694"/>
                  </a:lnTo>
                  <a:lnTo>
                    <a:pt x="2924" y="12663"/>
                  </a:lnTo>
                  <a:lnTo>
                    <a:pt x="2804" y="12643"/>
                  </a:lnTo>
                  <a:lnTo>
                    <a:pt x="2687" y="12618"/>
                  </a:lnTo>
                  <a:lnTo>
                    <a:pt x="2567" y="12595"/>
                  </a:lnTo>
                  <a:lnTo>
                    <a:pt x="2454" y="12564"/>
                  </a:lnTo>
                  <a:lnTo>
                    <a:pt x="2351" y="12533"/>
                  </a:lnTo>
                  <a:lnTo>
                    <a:pt x="2300" y="12472"/>
                  </a:lnTo>
                  <a:lnTo>
                    <a:pt x="2286" y="12399"/>
                  </a:lnTo>
                  <a:lnTo>
                    <a:pt x="2279" y="12321"/>
                  </a:lnTo>
                  <a:lnTo>
                    <a:pt x="2296" y="12249"/>
                  </a:lnTo>
                  <a:lnTo>
                    <a:pt x="2300" y="12163"/>
                  </a:lnTo>
                  <a:lnTo>
                    <a:pt x="2307" y="12090"/>
                  </a:lnTo>
                  <a:lnTo>
                    <a:pt x="2286" y="12019"/>
                  </a:lnTo>
                  <a:lnTo>
                    <a:pt x="2245" y="11970"/>
                  </a:lnTo>
                  <a:lnTo>
                    <a:pt x="2228" y="11895"/>
                  </a:lnTo>
                  <a:lnTo>
                    <a:pt x="2221" y="11824"/>
                  </a:lnTo>
                  <a:lnTo>
                    <a:pt x="2228" y="11748"/>
                  </a:lnTo>
                  <a:lnTo>
                    <a:pt x="2245" y="11673"/>
                  </a:lnTo>
                  <a:lnTo>
                    <a:pt x="2262" y="11601"/>
                  </a:lnTo>
                  <a:lnTo>
                    <a:pt x="2290" y="11525"/>
                  </a:lnTo>
                  <a:lnTo>
                    <a:pt x="2313" y="11453"/>
                  </a:lnTo>
                  <a:lnTo>
                    <a:pt x="2351" y="11392"/>
                  </a:lnTo>
                  <a:lnTo>
                    <a:pt x="2485" y="11052"/>
                  </a:lnTo>
                  <a:lnTo>
                    <a:pt x="2653" y="10724"/>
                  </a:lnTo>
                  <a:lnTo>
                    <a:pt x="2834" y="10405"/>
                  </a:lnTo>
                  <a:lnTo>
                    <a:pt x="3016" y="10085"/>
                  </a:lnTo>
                  <a:lnTo>
                    <a:pt x="3184" y="9760"/>
                  </a:lnTo>
                  <a:lnTo>
                    <a:pt x="3338" y="9431"/>
                  </a:lnTo>
                  <a:lnTo>
                    <a:pt x="3448" y="9079"/>
                  </a:lnTo>
                  <a:lnTo>
                    <a:pt x="3513" y="8719"/>
                  </a:lnTo>
                  <a:lnTo>
                    <a:pt x="3575" y="8489"/>
                  </a:lnTo>
                  <a:lnTo>
                    <a:pt x="3585" y="8266"/>
                  </a:lnTo>
                  <a:lnTo>
                    <a:pt x="3558" y="8050"/>
                  </a:lnTo>
                  <a:lnTo>
                    <a:pt x="3502" y="7837"/>
                  </a:lnTo>
                  <a:lnTo>
                    <a:pt x="3417" y="7615"/>
                  </a:lnTo>
                  <a:lnTo>
                    <a:pt x="3338" y="7403"/>
                  </a:lnTo>
                  <a:lnTo>
                    <a:pt x="3259" y="7186"/>
                  </a:lnTo>
                  <a:lnTo>
                    <a:pt x="3211" y="6974"/>
                  </a:lnTo>
                  <a:lnTo>
                    <a:pt x="3174" y="6820"/>
                  </a:lnTo>
                  <a:lnTo>
                    <a:pt x="3130" y="6672"/>
                  </a:lnTo>
                  <a:lnTo>
                    <a:pt x="3081" y="6521"/>
                  </a:lnTo>
                  <a:lnTo>
                    <a:pt x="3036" y="6378"/>
                  </a:lnTo>
                  <a:lnTo>
                    <a:pt x="2988" y="6227"/>
                  </a:lnTo>
                  <a:lnTo>
                    <a:pt x="2954" y="6072"/>
                  </a:lnTo>
                  <a:lnTo>
                    <a:pt x="2924" y="5908"/>
                  </a:lnTo>
                  <a:lnTo>
                    <a:pt x="2916" y="5750"/>
                  </a:lnTo>
                  <a:lnTo>
                    <a:pt x="2834" y="5681"/>
                  </a:lnTo>
                  <a:lnTo>
                    <a:pt x="2756" y="5627"/>
                  </a:lnTo>
                  <a:lnTo>
                    <a:pt x="2667" y="5579"/>
                  </a:lnTo>
                  <a:lnTo>
                    <a:pt x="2577" y="5527"/>
                  </a:lnTo>
                  <a:lnTo>
                    <a:pt x="2488" y="5469"/>
                  </a:lnTo>
                  <a:lnTo>
                    <a:pt x="2410" y="5415"/>
                  </a:lnTo>
                  <a:lnTo>
                    <a:pt x="2331" y="5346"/>
                  </a:lnTo>
                  <a:lnTo>
                    <a:pt x="2273" y="5270"/>
                  </a:lnTo>
                  <a:lnTo>
                    <a:pt x="2320" y="5061"/>
                  </a:lnTo>
                  <a:lnTo>
                    <a:pt x="2388" y="4859"/>
                  </a:lnTo>
                  <a:lnTo>
                    <a:pt x="2478" y="4661"/>
                  </a:lnTo>
                  <a:lnTo>
                    <a:pt x="2581" y="4475"/>
                  </a:lnTo>
                  <a:lnTo>
                    <a:pt x="2697" y="4281"/>
                  </a:lnTo>
                  <a:lnTo>
                    <a:pt x="2824" y="4102"/>
                  </a:lnTo>
                  <a:lnTo>
                    <a:pt x="2958" y="3921"/>
                  </a:lnTo>
                  <a:lnTo>
                    <a:pt x="3105" y="3753"/>
                  </a:lnTo>
                  <a:lnTo>
                    <a:pt x="3050" y="3704"/>
                  </a:lnTo>
                  <a:lnTo>
                    <a:pt x="2999" y="3673"/>
                  </a:lnTo>
                  <a:lnTo>
                    <a:pt x="2934" y="3642"/>
                  </a:lnTo>
                  <a:lnTo>
                    <a:pt x="2873" y="3629"/>
                  </a:lnTo>
                  <a:lnTo>
                    <a:pt x="2804" y="3608"/>
                  </a:lnTo>
                  <a:lnTo>
                    <a:pt x="2742" y="3595"/>
                  </a:lnTo>
                  <a:lnTo>
                    <a:pt x="2677" y="3574"/>
                  </a:lnTo>
                  <a:lnTo>
                    <a:pt x="2615" y="3550"/>
                  </a:lnTo>
                  <a:lnTo>
                    <a:pt x="2557" y="3519"/>
                  </a:lnTo>
                  <a:lnTo>
                    <a:pt x="2502" y="3499"/>
                  </a:lnTo>
                  <a:lnTo>
                    <a:pt x="2444" y="3482"/>
                  </a:lnTo>
                  <a:lnTo>
                    <a:pt x="2388" y="3461"/>
                  </a:lnTo>
                  <a:lnTo>
                    <a:pt x="2331" y="3437"/>
                  </a:lnTo>
                  <a:lnTo>
                    <a:pt x="2279" y="3416"/>
                  </a:lnTo>
                  <a:lnTo>
                    <a:pt x="2228" y="3385"/>
                  </a:lnTo>
                  <a:lnTo>
                    <a:pt x="2183" y="3362"/>
                  </a:lnTo>
                  <a:lnTo>
                    <a:pt x="2162" y="3296"/>
                  </a:lnTo>
                  <a:lnTo>
                    <a:pt x="2153" y="3231"/>
                  </a:lnTo>
                  <a:lnTo>
                    <a:pt x="2139" y="3162"/>
                  </a:lnTo>
                  <a:lnTo>
                    <a:pt x="2128" y="3101"/>
                  </a:lnTo>
                  <a:lnTo>
                    <a:pt x="2101" y="3030"/>
                  </a:lnTo>
                  <a:lnTo>
                    <a:pt x="2077" y="2974"/>
                  </a:lnTo>
                  <a:lnTo>
                    <a:pt x="2039" y="2923"/>
                  </a:lnTo>
                  <a:lnTo>
                    <a:pt x="1988" y="2888"/>
                  </a:lnTo>
                  <a:lnTo>
                    <a:pt x="1950" y="2816"/>
                  </a:lnTo>
                  <a:lnTo>
                    <a:pt x="1933" y="2745"/>
                  </a:lnTo>
                  <a:lnTo>
                    <a:pt x="1926" y="2665"/>
                  </a:lnTo>
                  <a:lnTo>
                    <a:pt x="1930" y="2591"/>
                  </a:lnTo>
                  <a:lnTo>
                    <a:pt x="1933" y="2505"/>
                  </a:lnTo>
                  <a:lnTo>
                    <a:pt x="1943" y="2426"/>
                  </a:lnTo>
                  <a:lnTo>
                    <a:pt x="1950" y="2347"/>
                  </a:lnTo>
                  <a:lnTo>
                    <a:pt x="1960" y="2276"/>
                  </a:lnTo>
                  <a:lnTo>
                    <a:pt x="1810" y="2276"/>
                  </a:lnTo>
                  <a:lnTo>
                    <a:pt x="1686" y="2245"/>
                  </a:lnTo>
                  <a:lnTo>
                    <a:pt x="1563" y="2186"/>
                  </a:lnTo>
                  <a:lnTo>
                    <a:pt x="1460" y="2114"/>
                  </a:lnTo>
                  <a:lnTo>
                    <a:pt x="1357" y="2028"/>
                  </a:lnTo>
                  <a:lnTo>
                    <a:pt x="1251" y="1939"/>
                  </a:lnTo>
                  <a:lnTo>
                    <a:pt x="1145" y="1857"/>
                  </a:lnTo>
                  <a:lnTo>
                    <a:pt x="1039" y="1796"/>
                  </a:lnTo>
                  <a:lnTo>
                    <a:pt x="902" y="1689"/>
                  </a:lnTo>
                  <a:lnTo>
                    <a:pt x="757" y="1597"/>
                  </a:lnTo>
                  <a:lnTo>
                    <a:pt x="603" y="1508"/>
                  </a:lnTo>
                  <a:lnTo>
                    <a:pt x="466" y="1419"/>
                  </a:lnTo>
                  <a:lnTo>
                    <a:pt x="332" y="1316"/>
                  </a:lnTo>
                  <a:lnTo>
                    <a:pt x="229" y="1196"/>
                  </a:lnTo>
                  <a:lnTo>
                    <a:pt x="165" y="1051"/>
                  </a:lnTo>
                  <a:lnTo>
                    <a:pt x="144" y="883"/>
                  </a:lnTo>
                  <a:lnTo>
                    <a:pt x="117" y="849"/>
                  </a:lnTo>
                  <a:lnTo>
                    <a:pt x="86" y="815"/>
                  </a:lnTo>
                  <a:lnTo>
                    <a:pt x="55" y="777"/>
                  </a:lnTo>
                  <a:lnTo>
                    <a:pt x="37" y="740"/>
                  </a:lnTo>
                  <a:lnTo>
                    <a:pt x="17" y="695"/>
                  </a:lnTo>
                  <a:lnTo>
                    <a:pt x="11" y="657"/>
                  </a:lnTo>
                  <a:lnTo>
                    <a:pt x="6" y="613"/>
                  </a:lnTo>
                  <a:lnTo>
                    <a:pt x="20" y="572"/>
                  </a:lnTo>
                  <a:lnTo>
                    <a:pt x="45" y="545"/>
                  </a:lnTo>
                  <a:lnTo>
                    <a:pt x="62" y="511"/>
                  </a:lnTo>
                  <a:lnTo>
                    <a:pt x="62" y="469"/>
                  </a:lnTo>
                  <a:lnTo>
                    <a:pt x="51" y="435"/>
                  </a:lnTo>
                  <a:lnTo>
                    <a:pt x="31" y="391"/>
                  </a:lnTo>
                  <a:lnTo>
                    <a:pt x="17" y="349"/>
                  </a:lnTo>
                  <a:lnTo>
                    <a:pt x="0" y="305"/>
                  </a:lnTo>
                  <a:lnTo>
                    <a:pt x="0" y="271"/>
                  </a:lnTo>
                  <a:lnTo>
                    <a:pt x="28" y="232"/>
                  </a:lnTo>
                  <a:lnTo>
                    <a:pt x="65" y="209"/>
                  </a:lnTo>
                  <a:lnTo>
                    <a:pt x="106" y="181"/>
                  </a:lnTo>
                  <a:lnTo>
                    <a:pt x="154" y="164"/>
                  </a:lnTo>
                  <a:lnTo>
                    <a:pt x="189" y="134"/>
                  </a:lnTo>
                  <a:lnTo>
                    <a:pt x="220" y="103"/>
                  </a:lnTo>
                  <a:lnTo>
                    <a:pt x="233" y="58"/>
                  </a:lnTo>
                  <a:lnTo>
                    <a:pt x="233" y="3"/>
                  </a:lnTo>
                  <a:lnTo>
                    <a:pt x="295" y="0"/>
                  </a:lnTo>
                  <a:lnTo>
                    <a:pt x="353" y="0"/>
                  </a:lnTo>
                  <a:lnTo>
                    <a:pt x="411" y="0"/>
                  </a:lnTo>
                  <a:lnTo>
                    <a:pt x="477" y="9"/>
                  </a:lnTo>
                  <a:lnTo>
                    <a:pt x="531" y="14"/>
                  </a:lnTo>
                  <a:lnTo>
                    <a:pt x="589" y="31"/>
                  </a:lnTo>
                  <a:lnTo>
                    <a:pt x="645" y="48"/>
                  </a:lnTo>
                  <a:lnTo>
                    <a:pt x="703" y="85"/>
                  </a:lnTo>
                  <a:lnTo>
                    <a:pt x="782" y="129"/>
                  </a:lnTo>
                  <a:lnTo>
                    <a:pt x="860" y="181"/>
                  </a:lnTo>
                  <a:lnTo>
                    <a:pt x="932" y="243"/>
                  </a:lnTo>
                  <a:lnTo>
                    <a:pt x="1000" y="305"/>
                  </a:lnTo>
                  <a:lnTo>
                    <a:pt x="1066" y="366"/>
                  </a:lnTo>
                  <a:lnTo>
                    <a:pt x="1134" y="435"/>
                  </a:lnTo>
                  <a:lnTo>
                    <a:pt x="1206" y="503"/>
                  </a:lnTo>
                  <a:lnTo>
                    <a:pt x="1285" y="5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1" name="Freeform 15"/>
            <p:cNvSpPr>
              <a:spLocks/>
            </p:cNvSpPr>
            <p:nvPr/>
          </p:nvSpPr>
          <p:spPr bwMode="auto">
            <a:xfrm>
              <a:off x="780" y="1099"/>
              <a:ext cx="343" cy="322"/>
            </a:xfrm>
            <a:custGeom>
              <a:avLst/>
              <a:gdLst>
                <a:gd name="T0" fmla="*/ 1269 w 2406"/>
                <a:gd name="T1" fmla="*/ 846 h 2256"/>
                <a:gd name="T2" fmla="*/ 1522 w 2406"/>
                <a:gd name="T3" fmla="*/ 1039 h 2256"/>
                <a:gd name="T4" fmla="*/ 1694 w 2406"/>
                <a:gd name="T5" fmla="*/ 1300 h 2256"/>
                <a:gd name="T6" fmla="*/ 1827 w 2406"/>
                <a:gd name="T7" fmla="*/ 1343 h 2256"/>
                <a:gd name="T8" fmla="*/ 1772 w 2406"/>
                <a:gd name="T9" fmla="*/ 1220 h 2256"/>
                <a:gd name="T10" fmla="*/ 1677 w 2406"/>
                <a:gd name="T11" fmla="*/ 1049 h 2256"/>
                <a:gd name="T12" fmla="*/ 1535 w 2406"/>
                <a:gd name="T13" fmla="*/ 929 h 2256"/>
                <a:gd name="T14" fmla="*/ 1389 w 2406"/>
                <a:gd name="T15" fmla="*/ 826 h 2256"/>
                <a:gd name="T16" fmla="*/ 1312 w 2406"/>
                <a:gd name="T17" fmla="*/ 658 h 2256"/>
                <a:gd name="T18" fmla="*/ 1330 w 2406"/>
                <a:gd name="T19" fmla="*/ 474 h 2256"/>
                <a:gd name="T20" fmla="*/ 1354 w 2406"/>
                <a:gd name="T21" fmla="*/ 391 h 2256"/>
                <a:gd name="T22" fmla="*/ 1457 w 2406"/>
                <a:gd name="T23" fmla="*/ 435 h 2256"/>
                <a:gd name="T24" fmla="*/ 1522 w 2406"/>
                <a:gd name="T25" fmla="*/ 559 h 2256"/>
                <a:gd name="T26" fmla="*/ 1594 w 2406"/>
                <a:gd name="T27" fmla="*/ 686 h 2256"/>
                <a:gd name="T28" fmla="*/ 1947 w 2406"/>
                <a:gd name="T29" fmla="*/ 1005 h 2256"/>
                <a:gd name="T30" fmla="*/ 2263 w 2406"/>
                <a:gd name="T31" fmla="*/ 1331 h 2256"/>
                <a:gd name="T32" fmla="*/ 2392 w 2406"/>
                <a:gd name="T33" fmla="*/ 1676 h 2256"/>
                <a:gd name="T34" fmla="*/ 2406 w 2406"/>
                <a:gd name="T35" fmla="*/ 1854 h 2256"/>
                <a:gd name="T36" fmla="*/ 2372 w 2406"/>
                <a:gd name="T37" fmla="*/ 2016 h 2256"/>
                <a:gd name="T38" fmla="*/ 2259 w 2406"/>
                <a:gd name="T39" fmla="*/ 2245 h 2256"/>
                <a:gd name="T40" fmla="*/ 2191 w 2406"/>
                <a:gd name="T41" fmla="*/ 2239 h 2256"/>
                <a:gd name="T42" fmla="*/ 1947 w 2406"/>
                <a:gd name="T43" fmla="*/ 2132 h 2256"/>
                <a:gd name="T44" fmla="*/ 1703 w 2406"/>
                <a:gd name="T45" fmla="*/ 2122 h 2256"/>
                <a:gd name="T46" fmla="*/ 1423 w 2406"/>
                <a:gd name="T47" fmla="*/ 1974 h 2256"/>
                <a:gd name="T48" fmla="*/ 1087 w 2406"/>
                <a:gd name="T49" fmla="*/ 1697 h 2256"/>
                <a:gd name="T50" fmla="*/ 720 w 2406"/>
                <a:gd name="T51" fmla="*/ 1454 h 2256"/>
                <a:gd name="T52" fmla="*/ 439 w 2406"/>
                <a:gd name="T53" fmla="*/ 1320 h 2256"/>
                <a:gd name="T54" fmla="*/ 250 w 2406"/>
                <a:gd name="T55" fmla="*/ 1152 h 2256"/>
                <a:gd name="T56" fmla="*/ 127 w 2406"/>
                <a:gd name="T57" fmla="*/ 943 h 2256"/>
                <a:gd name="T58" fmla="*/ 374 w 2406"/>
                <a:gd name="T59" fmla="*/ 1052 h 2256"/>
                <a:gd name="T60" fmla="*/ 617 w 2406"/>
                <a:gd name="T61" fmla="*/ 1197 h 2256"/>
                <a:gd name="T62" fmla="*/ 833 w 2406"/>
                <a:gd name="T63" fmla="*/ 1282 h 2256"/>
                <a:gd name="T64" fmla="*/ 487 w 2406"/>
                <a:gd name="T65" fmla="*/ 1005 h 2256"/>
                <a:gd name="T66" fmla="*/ 134 w 2406"/>
                <a:gd name="T67" fmla="*/ 782 h 2256"/>
                <a:gd name="T68" fmla="*/ 49 w 2406"/>
                <a:gd name="T69" fmla="*/ 528 h 2256"/>
                <a:gd name="T70" fmla="*/ 404 w 2406"/>
                <a:gd name="T71" fmla="*/ 785 h 2256"/>
                <a:gd name="T72" fmla="*/ 778 w 2406"/>
                <a:gd name="T73" fmla="*/ 997 h 2256"/>
                <a:gd name="T74" fmla="*/ 1046 w 2406"/>
                <a:gd name="T75" fmla="*/ 1155 h 2256"/>
                <a:gd name="T76" fmla="*/ 638 w 2406"/>
                <a:gd name="T77" fmla="*/ 803 h 2256"/>
                <a:gd name="T78" fmla="*/ 195 w 2406"/>
                <a:gd name="T79" fmla="*/ 525 h 2256"/>
                <a:gd name="T80" fmla="*/ 7 w 2406"/>
                <a:gd name="T81" fmla="*/ 209 h 2256"/>
                <a:gd name="T82" fmla="*/ 62 w 2406"/>
                <a:gd name="T83" fmla="*/ 189 h 2256"/>
                <a:gd name="T84" fmla="*/ 240 w 2406"/>
                <a:gd name="T85" fmla="*/ 288 h 2256"/>
                <a:gd name="T86" fmla="*/ 617 w 2406"/>
                <a:gd name="T87" fmla="*/ 552 h 2256"/>
                <a:gd name="T88" fmla="*/ 984 w 2406"/>
                <a:gd name="T89" fmla="*/ 820 h 2256"/>
                <a:gd name="T90" fmla="*/ 1124 w 2406"/>
                <a:gd name="T91" fmla="*/ 895 h 2256"/>
                <a:gd name="T92" fmla="*/ 1066 w 2406"/>
                <a:gd name="T93" fmla="*/ 816 h 2256"/>
                <a:gd name="T94" fmla="*/ 987 w 2406"/>
                <a:gd name="T95" fmla="*/ 727 h 2256"/>
                <a:gd name="T96" fmla="*/ 895 w 2406"/>
                <a:gd name="T97" fmla="*/ 628 h 2256"/>
                <a:gd name="T98" fmla="*/ 798 w 2406"/>
                <a:gd name="T99" fmla="*/ 563 h 2256"/>
                <a:gd name="T100" fmla="*/ 521 w 2406"/>
                <a:gd name="T101" fmla="*/ 377 h 2256"/>
                <a:gd name="T102" fmla="*/ 281 w 2406"/>
                <a:gd name="T103" fmla="*/ 182 h 2256"/>
                <a:gd name="T104" fmla="*/ 353 w 2406"/>
                <a:gd name="T105" fmla="*/ 14 h 2256"/>
                <a:gd name="T106" fmla="*/ 754 w 2406"/>
                <a:gd name="T107" fmla="*/ 217 h 2256"/>
                <a:gd name="T108" fmla="*/ 1097 w 2406"/>
                <a:gd name="T109" fmla="*/ 528 h 2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06" h="2256">
                  <a:moveTo>
                    <a:pt x="1203" y="641"/>
                  </a:moveTo>
                  <a:lnTo>
                    <a:pt x="1214" y="751"/>
                  </a:lnTo>
                  <a:lnTo>
                    <a:pt x="1269" y="846"/>
                  </a:lnTo>
                  <a:lnTo>
                    <a:pt x="1344" y="915"/>
                  </a:lnTo>
                  <a:lnTo>
                    <a:pt x="1432" y="980"/>
                  </a:lnTo>
                  <a:lnTo>
                    <a:pt x="1522" y="1039"/>
                  </a:lnTo>
                  <a:lnTo>
                    <a:pt x="1601" y="1108"/>
                  </a:lnTo>
                  <a:lnTo>
                    <a:pt x="1660" y="1193"/>
                  </a:lnTo>
                  <a:lnTo>
                    <a:pt x="1694" y="1300"/>
                  </a:lnTo>
                  <a:lnTo>
                    <a:pt x="1800" y="1395"/>
                  </a:lnTo>
                  <a:lnTo>
                    <a:pt x="1823" y="1371"/>
                  </a:lnTo>
                  <a:lnTo>
                    <a:pt x="1827" y="1343"/>
                  </a:lnTo>
                  <a:lnTo>
                    <a:pt x="1817" y="1309"/>
                  </a:lnTo>
                  <a:lnTo>
                    <a:pt x="1817" y="1282"/>
                  </a:lnTo>
                  <a:lnTo>
                    <a:pt x="1772" y="1220"/>
                  </a:lnTo>
                  <a:lnTo>
                    <a:pt x="1738" y="1162"/>
                  </a:lnTo>
                  <a:lnTo>
                    <a:pt x="1703" y="1104"/>
                  </a:lnTo>
                  <a:lnTo>
                    <a:pt x="1677" y="1049"/>
                  </a:lnTo>
                  <a:lnTo>
                    <a:pt x="1635" y="994"/>
                  </a:lnTo>
                  <a:lnTo>
                    <a:pt x="1591" y="960"/>
                  </a:lnTo>
                  <a:lnTo>
                    <a:pt x="1535" y="929"/>
                  </a:lnTo>
                  <a:lnTo>
                    <a:pt x="1471" y="926"/>
                  </a:lnTo>
                  <a:lnTo>
                    <a:pt x="1426" y="874"/>
                  </a:lnTo>
                  <a:lnTo>
                    <a:pt x="1389" y="826"/>
                  </a:lnTo>
                  <a:lnTo>
                    <a:pt x="1354" y="772"/>
                  </a:lnTo>
                  <a:lnTo>
                    <a:pt x="1334" y="717"/>
                  </a:lnTo>
                  <a:lnTo>
                    <a:pt x="1312" y="658"/>
                  </a:lnTo>
                  <a:lnTo>
                    <a:pt x="1309" y="597"/>
                  </a:lnTo>
                  <a:lnTo>
                    <a:pt x="1309" y="535"/>
                  </a:lnTo>
                  <a:lnTo>
                    <a:pt x="1330" y="474"/>
                  </a:lnTo>
                  <a:lnTo>
                    <a:pt x="1337" y="446"/>
                  </a:lnTo>
                  <a:lnTo>
                    <a:pt x="1344" y="422"/>
                  </a:lnTo>
                  <a:lnTo>
                    <a:pt x="1354" y="391"/>
                  </a:lnTo>
                  <a:lnTo>
                    <a:pt x="1378" y="377"/>
                  </a:lnTo>
                  <a:lnTo>
                    <a:pt x="1423" y="401"/>
                  </a:lnTo>
                  <a:lnTo>
                    <a:pt x="1457" y="435"/>
                  </a:lnTo>
                  <a:lnTo>
                    <a:pt x="1481" y="469"/>
                  </a:lnTo>
                  <a:lnTo>
                    <a:pt x="1505" y="514"/>
                  </a:lnTo>
                  <a:lnTo>
                    <a:pt x="1522" y="559"/>
                  </a:lnTo>
                  <a:lnTo>
                    <a:pt x="1543" y="603"/>
                  </a:lnTo>
                  <a:lnTo>
                    <a:pt x="1560" y="641"/>
                  </a:lnTo>
                  <a:lnTo>
                    <a:pt x="1594" y="686"/>
                  </a:lnTo>
                  <a:lnTo>
                    <a:pt x="1703" y="795"/>
                  </a:lnTo>
                  <a:lnTo>
                    <a:pt x="1827" y="905"/>
                  </a:lnTo>
                  <a:lnTo>
                    <a:pt x="1947" y="1005"/>
                  </a:lnTo>
                  <a:lnTo>
                    <a:pt x="2063" y="1108"/>
                  </a:lnTo>
                  <a:lnTo>
                    <a:pt x="2169" y="1211"/>
                  </a:lnTo>
                  <a:lnTo>
                    <a:pt x="2263" y="1331"/>
                  </a:lnTo>
                  <a:lnTo>
                    <a:pt x="2331" y="1463"/>
                  </a:lnTo>
                  <a:lnTo>
                    <a:pt x="2375" y="1628"/>
                  </a:lnTo>
                  <a:lnTo>
                    <a:pt x="2392" y="1676"/>
                  </a:lnTo>
                  <a:lnTo>
                    <a:pt x="2406" y="1734"/>
                  </a:lnTo>
                  <a:lnTo>
                    <a:pt x="2406" y="1796"/>
                  </a:lnTo>
                  <a:lnTo>
                    <a:pt x="2406" y="1854"/>
                  </a:lnTo>
                  <a:lnTo>
                    <a:pt x="2396" y="1909"/>
                  </a:lnTo>
                  <a:lnTo>
                    <a:pt x="2386" y="1965"/>
                  </a:lnTo>
                  <a:lnTo>
                    <a:pt x="2372" y="2016"/>
                  </a:lnTo>
                  <a:lnTo>
                    <a:pt x="2365" y="2067"/>
                  </a:lnTo>
                  <a:lnTo>
                    <a:pt x="2286" y="2256"/>
                  </a:lnTo>
                  <a:lnTo>
                    <a:pt x="2259" y="2245"/>
                  </a:lnTo>
                  <a:lnTo>
                    <a:pt x="2238" y="2231"/>
                  </a:lnTo>
                  <a:lnTo>
                    <a:pt x="2208" y="2222"/>
                  </a:lnTo>
                  <a:lnTo>
                    <a:pt x="2191" y="2239"/>
                  </a:lnTo>
                  <a:lnTo>
                    <a:pt x="2105" y="2177"/>
                  </a:lnTo>
                  <a:lnTo>
                    <a:pt x="2026" y="2146"/>
                  </a:lnTo>
                  <a:lnTo>
                    <a:pt x="1947" y="2132"/>
                  </a:lnTo>
                  <a:lnTo>
                    <a:pt x="1872" y="2132"/>
                  </a:lnTo>
                  <a:lnTo>
                    <a:pt x="1789" y="2125"/>
                  </a:lnTo>
                  <a:lnTo>
                    <a:pt x="1703" y="2122"/>
                  </a:lnTo>
                  <a:lnTo>
                    <a:pt x="1621" y="2102"/>
                  </a:lnTo>
                  <a:lnTo>
                    <a:pt x="1535" y="2067"/>
                  </a:lnTo>
                  <a:lnTo>
                    <a:pt x="1423" y="1974"/>
                  </a:lnTo>
                  <a:lnTo>
                    <a:pt x="1309" y="1879"/>
                  </a:lnTo>
                  <a:lnTo>
                    <a:pt x="1197" y="1786"/>
                  </a:lnTo>
                  <a:lnTo>
                    <a:pt x="1087" y="1697"/>
                  </a:lnTo>
                  <a:lnTo>
                    <a:pt x="967" y="1608"/>
                  </a:lnTo>
                  <a:lnTo>
                    <a:pt x="850" y="1529"/>
                  </a:lnTo>
                  <a:lnTo>
                    <a:pt x="720" y="1454"/>
                  </a:lnTo>
                  <a:lnTo>
                    <a:pt x="597" y="1395"/>
                  </a:lnTo>
                  <a:lnTo>
                    <a:pt x="515" y="1361"/>
                  </a:lnTo>
                  <a:lnTo>
                    <a:pt x="439" y="1320"/>
                  </a:lnTo>
                  <a:lnTo>
                    <a:pt x="370" y="1272"/>
                  </a:lnTo>
                  <a:lnTo>
                    <a:pt x="309" y="1217"/>
                  </a:lnTo>
                  <a:lnTo>
                    <a:pt x="250" y="1152"/>
                  </a:lnTo>
                  <a:lnTo>
                    <a:pt x="203" y="1086"/>
                  </a:lnTo>
                  <a:lnTo>
                    <a:pt x="158" y="1015"/>
                  </a:lnTo>
                  <a:lnTo>
                    <a:pt x="127" y="943"/>
                  </a:lnTo>
                  <a:lnTo>
                    <a:pt x="206" y="974"/>
                  </a:lnTo>
                  <a:lnTo>
                    <a:pt x="292" y="1015"/>
                  </a:lnTo>
                  <a:lnTo>
                    <a:pt x="374" y="1052"/>
                  </a:lnTo>
                  <a:lnTo>
                    <a:pt x="460" y="1097"/>
                  </a:lnTo>
                  <a:lnTo>
                    <a:pt x="538" y="1142"/>
                  </a:lnTo>
                  <a:lnTo>
                    <a:pt x="617" y="1197"/>
                  </a:lnTo>
                  <a:lnTo>
                    <a:pt x="689" y="1251"/>
                  </a:lnTo>
                  <a:lnTo>
                    <a:pt x="764" y="1317"/>
                  </a:lnTo>
                  <a:lnTo>
                    <a:pt x="833" y="1282"/>
                  </a:lnTo>
                  <a:lnTo>
                    <a:pt x="730" y="1166"/>
                  </a:lnTo>
                  <a:lnTo>
                    <a:pt x="617" y="1077"/>
                  </a:lnTo>
                  <a:lnTo>
                    <a:pt x="487" y="1005"/>
                  </a:lnTo>
                  <a:lnTo>
                    <a:pt x="360" y="940"/>
                  </a:lnTo>
                  <a:lnTo>
                    <a:pt x="237" y="864"/>
                  </a:lnTo>
                  <a:lnTo>
                    <a:pt x="134" y="782"/>
                  </a:lnTo>
                  <a:lnTo>
                    <a:pt x="52" y="669"/>
                  </a:lnTo>
                  <a:lnTo>
                    <a:pt x="18" y="528"/>
                  </a:lnTo>
                  <a:lnTo>
                    <a:pt x="49" y="528"/>
                  </a:lnTo>
                  <a:lnTo>
                    <a:pt x="161" y="628"/>
                  </a:lnTo>
                  <a:lnTo>
                    <a:pt x="281" y="714"/>
                  </a:lnTo>
                  <a:lnTo>
                    <a:pt x="404" y="785"/>
                  </a:lnTo>
                  <a:lnTo>
                    <a:pt x="532" y="854"/>
                  </a:lnTo>
                  <a:lnTo>
                    <a:pt x="655" y="919"/>
                  </a:lnTo>
                  <a:lnTo>
                    <a:pt x="778" y="997"/>
                  </a:lnTo>
                  <a:lnTo>
                    <a:pt x="898" y="1083"/>
                  </a:lnTo>
                  <a:lnTo>
                    <a:pt x="1018" y="1193"/>
                  </a:lnTo>
                  <a:lnTo>
                    <a:pt x="1046" y="1155"/>
                  </a:lnTo>
                  <a:lnTo>
                    <a:pt x="929" y="1015"/>
                  </a:lnTo>
                  <a:lnTo>
                    <a:pt x="789" y="898"/>
                  </a:lnTo>
                  <a:lnTo>
                    <a:pt x="638" y="803"/>
                  </a:lnTo>
                  <a:lnTo>
                    <a:pt x="487" y="717"/>
                  </a:lnTo>
                  <a:lnTo>
                    <a:pt x="336" y="624"/>
                  </a:lnTo>
                  <a:lnTo>
                    <a:pt x="195" y="525"/>
                  </a:lnTo>
                  <a:lnTo>
                    <a:pt x="83" y="395"/>
                  </a:lnTo>
                  <a:lnTo>
                    <a:pt x="0" y="237"/>
                  </a:lnTo>
                  <a:lnTo>
                    <a:pt x="7" y="209"/>
                  </a:lnTo>
                  <a:lnTo>
                    <a:pt x="24" y="200"/>
                  </a:lnTo>
                  <a:lnTo>
                    <a:pt x="38" y="189"/>
                  </a:lnTo>
                  <a:lnTo>
                    <a:pt x="62" y="189"/>
                  </a:lnTo>
                  <a:lnTo>
                    <a:pt x="103" y="182"/>
                  </a:lnTo>
                  <a:lnTo>
                    <a:pt x="141" y="172"/>
                  </a:lnTo>
                  <a:lnTo>
                    <a:pt x="240" y="288"/>
                  </a:lnTo>
                  <a:lnTo>
                    <a:pt x="360" y="384"/>
                  </a:lnTo>
                  <a:lnTo>
                    <a:pt x="484" y="469"/>
                  </a:lnTo>
                  <a:lnTo>
                    <a:pt x="617" y="552"/>
                  </a:lnTo>
                  <a:lnTo>
                    <a:pt x="741" y="634"/>
                  </a:lnTo>
                  <a:lnTo>
                    <a:pt x="867" y="723"/>
                  </a:lnTo>
                  <a:lnTo>
                    <a:pt x="984" y="820"/>
                  </a:lnTo>
                  <a:lnTo>
                    <a:pt x="1090" y="943"/>
                  </a:lnTo>
                  <a:lnTo>
                    <a:pt x="1118" y="915"/>
                  </a:lnTo>
                  <a:lnTo>
                    <a:pt x="1124" y="895"/>
                  </a:lnTo>
                  <a:lnTo>
                    <a:pt x="1118" y="871"/>
                  </a:lnTo>
                  <a:lnTo>
                    <a:pt x="1107" y="854"/>
                  </a:lnTo>
                  <a:lnTo>
                    <a:pt x="1066" y="816"/>
                  </a:lnTo>
                  <a:lnTo>
                    <a:pt x="1046" y="785"/>
                  </a:lnTo>
                  <a:lnTo>
                    <a:pt x="1018" y="758"/>
                  </a:lnTo>
                  <a:lnTo>
                    <a:pt x="987" y="727"/>
                  </a:lnTo>
                  <a:lnTo>
                    <a:pt x="957" y="692"/>
                  </a:lnTo>
                  <a:lnTo>
                    <a:pt x="929" y="662"/>
                  </a:lnTo>
                  <a:lnTo>
                    <a:pt x="895" y="628"/>
                  </a:lnTo>
                  <a:lnTo>
                    <a:pt x="861" y="597"/>
                  </a:lnTo>
                  <a:lnTo>
                    <a:pt x="829" y="572"/>
                  </a:lnTo>
                  <a:lnTo>
                    <a:pt x="798" y="563"/>
                  </a:lnTo>
                  <a:lnTo>
                    <a:pt x="710" y="494"/>
                  </a:lnTo>
                  <a:lnTo>
                    <a:pt x="617" y="435"/>
                  </a:lnTo>
                  <a:lnTo>
                    <a:pt x="521" y="377"/>
                  </a:lnTo>
                  <a:lnTo>
                    <a:pt x="432" y="323"/>
                  </a:lnTo>
                  <a:lnTo>
                    <a:pt x="350" y="257"/>
                  </a:lnTo>
                  <a:lnTo>
                    <a:pt x="281" y="182"/>
                  </a:lnTo>
                  <a:lnTo>
                    <a:pt x="230" y="100"/>
                  </a:lnTo>
                  <a:lnTo>
                    <a:pt x="206" y="0"/>
                  </a:lnTo>
                  <a:lnTo>
                    <a:pt x="353" y="14"/>
                  </a:lnTo>
                  <a:lnTo>
                    <a:pt x="497" y="66"/>
                  </a:lnTo>
                  <a:lnTo>
                    <a:pt x="631" y="127"/>
                  </a:lnTo>
                  <a:lnTo>
                    <a:pt x="754" y="217"/>
                  </a:lnTo>
                  <a:lnTo>
                    <a:pt x="867" y="312"/>
                  </a:lnTo>
                  <a:lnTo>
                    <a:pt x="987" y="422"/>
                  </a:lnTo>
                  <a:lnTo>
                    <a:pt x="1097" y="528"/>
                  </a:lnTo>
                  <a:lnTo>
                    <a:pt x="1203" y="641"/>
                  </a:lnTo>
                  <a:close/>
                </a:path>
              </a:pathLst>
            </a:custGeom>
            <a:solidFill>
              <a:srgbClr val="FF9E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2" name="Freeform 16"/>
            <p:cNvSpPr>
              <a:spLocks/>
            </p:cNvSpPr>
            <p:nvPr/>
          </p:nvSpPr>
          <p:spPr bwMode="auto">
            <a:xfrm>
              <a:off x="1007" y="1325"/>
              <a:ext cx="70" cy="51"/>
            </a:xfrm>
            <a:custGeom>
              <a:avLst/>
              <a:gdLst>
                <a:gd name="T0" fmla="*/ 414 w 493"/>
                <a:gd name="T1" fmla="*/ 326 h 360"/>
                <a:gd name="T2" fmla="*/ 446 w 493"/>
                <a:gd name="T3" fmla="*/ 296 h 360"/>
                <a:gd name="T4" fmla="*/ 493 w 493"/>
                <a:gd name="T5" fmla="*/ 302 h 360"/>
                <a:gd name="T6" fmla="*/ 483 w 493"/>
                <a:gd name="T7" fmla="*/ 319 h 360"/>
                <a:gd name="T8" fmla="*/ 458 w 493"/>
                <a:gd name="T9" fmla="*/ 337 h 360"/>
                <a:gd name="T10" fmla="*/ 421 w 493"/>
                <a:gd name="T11" fmla="*/ 347 h 360"/>
                <a:gd name="T12" fmla="*/ 394 w 493"/>
                <a:gd name="T13" fmla="*/ 360 h 360"/>
                <a:gd name="T14" fmla="*/ 346 w 493"/>
                <a:gd name="T15" fmla="*/ 347 h 360"/>
                <a:gd name="T16" fmla="*/ 298 w 493"/>
                <a:gd name="T17" fmla="*/ 337 h 360"/>
                <a:gd name="T18" fmla="*/ 253 w 493"/>
                <a:gd name="T19" fmla="*/ 316 h 360"/>
                <a:gd name="T20" fmla="*/ 212 w 493"/>
                <a:gd name="T21" fmla="*/ 296 h 360"/>
                <a:gd name="T22" fmla="*/ 167 w 493"/>
                <a:gd name="T23" fmla="*/ 265 h 360"/>
                <a:gd name="T24" fmla="*/ 133 w 493"/>
                <a:gd name="T25" fmla="*/ 240 h 360"/>
                <a:gd name="T26" fmla="*/ 99 w 493"/>
                <a:gd name="T27" fmla="*/ 213 h 360"/>
                <a:gd name="T28" fmla="*/ 69 w 493"/>
                <a:gd name="T29" fmla="*/ 186 h 360"/>
                <a:gd name="T30" fmla="*/ 44 w 493"/>
                <a:gd name="T31" fmla="*/ 137 h 360"/>
                <a:gd name="T32" fmla="*/ 20 w 493"/>
                <a:gd name="T33" fmla="*/ 97 h 360"/>
                <a:gd name="T34" fmla="*/ 3 w 493"/>
                <a:gd name="T35" fmla="*/ 73 h 360"/>
                <a:gd name="T36" fmla="*/ 0 w 493"/>
                <a:gd name="T37" fmla="*/ 49 h 360"/>
                <a:gd name="T38" fmla="*/ 0 w 493"/>
                <a:gd name="T39" fmla="*/ 25 h 360"/>
                <a:gd name="T40" fmla="*/ 3 w 493"/>
                <a:gd name="T41" fmla="*/ 0 h 360"/>
                <a:gd name="T42" fmla="*/ 41 w 493"/>
                <a:gd name="T43" fmla="*/ 49 h 360"/>
                <a:gd name="T44" fmla="*/ 86 w 493"/>
                <a:gd name="T45" fmla="*/ 103 h 360"/>
                <a:gd name="T46" fmla="*/ 123 w 493"/>
                <a:gd name="T47" fmla="*/ 151 h 360"/>
                <a:gd name="T48" fmla="*/ 178 w 493"/>
                <a:gd name="T49" fmla="*/ 203 h 360"/>
                <a:gd name="T50" fmla="*/ 223 w 493"/>
                <a:gd name="T51" fmla="*/ 240 h 360"/>
                <a:gd name="T52" fmla="*/ 281 w 493"/>
                <a:gd name="T53" fmla="*/ 274 h 360"/>
                <a:gd name="T54" fmla="*/ 343 w 493"/>
                <a:gd name="T55" fmla="*/ 302 h 360"/>
                <a:gd name="T56" fmla="*/ 414 w 493"/>
                <a:gd name="T57" fmla="*/ 326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3" h="360">
                  <a:moveTo>
                    <a:pt x="414" y="326"/>
                  </a:moveTo>
                  <a:lnTo>
                    <a:pt x="446" y="296"/>
                  </a:lnTo>
                  <a:lnTo>
                    <a:pt x="493" y="302"/>
                  </a:lnTo>
                  <a:lnTo>
                    <a:pt x="483" y="319"/>
                  </a:lnTo>
                  <a:lnTo>
                    <a:pt x="458" y="337"/>
                  </a:lnTo>
                  <a:lnTo>
                    <a:pt x="421" y="347"/>
                  </a:lnTo>
                  <a:lnTo>
                    <a:pt x="394" y="360"/>
                  </a:lnTo>
                  <a:lnTo>
                    <a:pt x="346" y="347"/>
                  </a:lnTo>
                  <a:lnTo>
                    <a:pt x="298" y="337"/>
                  </a:lnTo>
                  <a:lnTo>
                    <a:pt x="253" y="316"/>
                  </a:lnTo>
                  <a:lnTo>
                    <a:pt x="212" y="296"/>
                  </a:lnTo>
                  <a:lnTo>
                    <a:pt x="167" y="265"/>
                  </a:lnTo>
                  <a:lnTo>
                    <a:pt x="133" y="240"/>
                  </a:lnTo>
                  <a:lnTo>
                    <a:pt x="99" y="213"/>
                  </a:lnTo>
                  <a:lnTo>
                    <a:pt x="69" y="186"/>
                  </a:lnTo>
                  <a:lnTo>
                    <a:pt x="44" y="137"/>
                  </a:lnTo>
                  <a:lnTo>
                    <a:pt x="20" y="97"/>
                  </a:lnTo>
                  <a:lnTo>
                    <a:pt x="3" y="73"/>
                  </a:lnTo>
                  <a:lnTo>
                    <a:pt x="0" y="49"/>
                  </a:lnTo>
                  <a:lnTo>
                    <a:pt x="0" y="25"/>
                  </a:lnTo>
                  <a:lnTo>
                    <a:pt x="3" y="0"/>
                  </a:lnTo>
                  <a:lnTo>
                    <a:pt x="41" y="49"/>
                  </a:lnTo>
                  <a:lnTo>
                    <a:pt x="86" y="103"/>
                  </a:lnTo>
                  <a:lnTo>
                    <a:pt x="123" y="151"/>
                  </a:lnTo>
                  <a:lnTo>
                    <a:pt x="178" y="203"/>
                  </a:lnTo>
                  <a:lnTo>
                    <a:pt x="223" y="240"/>
                  </a:lnTo>
                  <a:lnTo>
                    <a:pt x="281" y="274"/>
                  </a:lnTo>
                  <a:lnTo>
                    <a:pt x="343" y="302"/>
                  </a:lnTo>
                  <a:lnTo>
                    <a:pt x="414" y="3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3" name="Freeform 17"/>
            <p:cNvSpPr>
              <a:spLocks/>
            </p:cNvSpPr>
            <p:nvPr/>
          </p:nvSpPr>
          <p:spPr bwMode="auto">
            <a:xfrm>
              <a:off x="1063" y="1360"/>
              <a:ext cx="85" cy="151"/>
            </a:xfrm>
            <a:custGeom>
              <a:avLst/>
              <a:gdLst>
                <a:gd name="T0" fmla="*/ 592 w 592"/>
                <a:gd name="T1" fmla="*/ 78 h 1051"/>
                <a:gd name="T2" fmla="*/ 578 w 592"/>
                <a:gd name="T3" fmla="*/ 202 h 1051"/>
                <a:gd name="T4" fmla="*/ 569 w 592"/>
                <a:gd name="T5" fmla="*/ 329 h 1051"/>
                <a:gd name="T6" fmla="*/ 548 w 592"/>
                <a:gd name="T7" fmla="*/ 452 h 1051"/>
                <a:gd name="T8" fmla="*/ 535 w 592"/>
                <a:gd name="T9" fmla="*/ 582 h 1051"/>
                <a:gd name="T10" fmla="*/ 504 w 592"/>
                <a:gd name="T11" fmla="*/ 702 h 1051"/>
                <a:gd name="T12" fmla="*/ 476 w 592"/>
                <a:gd name="T13" fmla="*/ 819 h 1051"/>
                <a:gd name="T14" fmla="*/ 435 w 592"/>
                <a:gd name="T15" fmla="*/ 931 h 1051"/>
                <a:gd name="T16" fmla="*/ 390 w 592"/>
                <a:gd name="T17" fmla="*/ 1051 h 1051"/>
                <a:gd name="T18" fmla="*/ 343 w 592"/>
                <a:gd name="T19" fmla="*/ 1048 h 1051"/>
                <a:gd name="T20" fmla="*/ 298 w 592"/>
                <a:gd name="T21" fmla="*/ 1038 h 1051"/>
                <a:gd name="T22" fmla="*/ 246 w 592"/>
                <a:gd name="T23" fmla="*/ 1020 h 1051"/>
                <a:gd name="T24" fmla="*/ 198 w 592"/>
                <a:gd name="T25" fmla="*/ 1011 h 1051"/>
                <a:gd name="T26" fmla="*/ 144 w 592"/>
                <a:gd name="T27" fmla="*/ 994 h 1051"/>
                <a:gd name="T28" fmla="*/ 95 w 592"/>
                <a:gd name="T29" fmla="*/ 973 h 1051"/>
                <a:gd name="T30" fmla="*/ 44 w 592"/>
                <a:gd name="T31" fmla="*/ 949 h 1051"/>
                <a:gd name="T32" fmla="*/ 0 w 592"/>
                <a:gd name="T33" fmla="*/ 928 h 1051"/>
                <a:gd name="T34" fmla="*/ 41 w 592"/>
                <a:gd name="T35" fmla="*/ 914 h 1051"/>
                <a:gd name="T36" fmla="*/ 86 w 592"/>
                <a:gd name="T37" fmla="*/ 897 h 1051"/>
                <a:gd name="T38" fmla="*/ 123 w 592"/>
                <a:gd name="T39" fmla="*/ 874 h 1051"/>
                <a:gd name="T40" fmla="*/ 164 w 592"/>
                <a:gd name="T41" fmla="*/ 849 h 1051"/>
                <a:gd name="T42" fmla="*/ 198 w 592"/>
                <a:gd name="T43" fmla="*/ 808 h 1051"/>
                <a:gd name="T44" fmla="*/ 240 w 592"/>
                <a:gd name="T45" fmla="*/ 774 h 1051"/>
                <a:gd name="T46" fmla="*/ 267 w 592"/>
                <a:gd name="T47" fmla="*/ 740 h 1051"/>
                <a:gd name="T48" fmla="*/ 301 w 592"/>
                <a:gd name="T49" fmla="*/ 706 h 1051"/>
                <a:gd name="T50" fmla="*/ 332 w 592"/>
                <a:gd name="T51" fmla="*/ 617 h 1051"/>
                <a:gd name="T52" fmla="*/ 373 w 592"/>
                <a:gd name="T53" fmla="*/ 531 h 1051"/>
                <a:gd name="T54" fmla="*/ 411 w 592"/>
                <a:gd name="T55" fmla="*/ 445 h 1051"/>
                <a:gd name="T56" fmla="*/ 455 w 592"/>
                <a:gd name="T57" fmla="*/ 363 h 1051"/>
                <a:gd name="T58" fmla="*/ 490 w 592"/>
                <a:gd name="T59" fmla="*/ 274 h 1051"/>
                <a:gd name="T60" fmla="*/ 521 w 592"/>
                <a:gd name="T61" fmla="*/ 191 h 1051"/>
                <a:gd name="T62" fmla="*/ 535 w 592"/>
                <a:gd name="T63" fmla="*/ 99 h 1051"/>
                <a:gd name="T64" fmla="*/ 541 w 592"/>
                <a:gd name="T65" fmla="*/ 0 h 1051"/>
                <a:gd name="T66" fmla="*/ 569 w 592"/>
                <a:gd name="T67" fmla="*/ 0 h 1051"/>
                <a:gd name="T68" fmla="*/ 578 w 592"/>
                <a:gd name="T69" fmla="*/ 23 h 1051"/>
                <a:gd name="T70" fmla="*/ 578 w 592"/>
                <a:gd name="T71" fmla="*/ 54 h 1051"/>
                <a:gd name="T72" fmla="*/ 592 w 592"/>
                <a:gd name="T73" fmla="*/ 78 h 1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92" h="1051">
                  <a:moveTo>
                    <a:pt x="592" y="78"/>
                  </a:moveTo>
                  <a:lnTo>
                    <a:pt x="578" y="202"/>
                  </a:lnTo>
                  <a:lnTo>
                    <a:pt x="569" y="329"/>
                  </a:lnTo>
                  <a:lnTo>
                    <a:pt x="548" y="452"/>
                  </a:lnTo>
                  <a:lnTo>
                    <a:pt x="535" y="582"/>
                  </a:lnTo>
                  <a:lnTo>
                    <a:pt x="504" y="702"/>
                  </a:lnTo>
                  <a:lnTo>
                    <a:pt x="476" y="819"/>
                  </a:lnTo>
                  <a:lnTo>
                    <a:pt x="435" y="931"/>
                  </a:lnTo>
                  <a:lnTo>
                    <a:pt x="390" y="1051"/>
                  </a:lnTo>
                  <a:lnTo>
                    <a:pt x="343" y="1048"/>
                  </a:lnTo>
                  <a:lnTo>
                    <a:pt x="298" y="1038"/>
                  </a:lnTo>
                  <a:lnTo>
                    <a:pt x="246" y="1020"/>
                  </a:lnTo>
                  <a:lnTo>
                    <a:pt x="198" y="1011"/>
                  </a:lnTo>
                  <a:lnTo>
                    <a:pt x="144" y="994"/>
                  </a:lnTo>
                  <a:lnTo>
                    <a:pt x="95" y="973"/>
                  </a:lnTo>
                  <a:lnTo>
                    <a:pt x="44" y="949"/>
                  </a:lnTo>
                  <a:lnTo>
                    <a:pt x="0" y="928"/>
                  </a:lnTo>
                  <a:lnTo>
                    <a:pt x="41" y="914"/>
                  </a:lnTo>
                  <a:lnTo>
                    <a:pt x="86" y="897"/>
                  </a:lnTo>
                  <a:lnTo>
                    <a:pt x="123" y="874"/>
                  </a:lnTo>
                  <a:lnTo>
                    <a:pt x="164" y="849"/>
                  </a:lnTo>
                  <a:lnTo>
                    <a:pt x="198" y="808"/>
                  </a:lnTo>
                  <a:lnTo>
                    <a:pt x="240" y="774"/>
                  </a:lnTo>
                  <a:lnTo>
                    <a:pt x="267" y="740"/>
                  </a:lnTo>
                  <a:lnTo>
                    <a:pt x="301" y="706"/>
                  </a:lnTo>
                  <a:lnTo>
                    <a:pt x="332" y="617"/>
                  </a:lnTo>
                  <a:lnTo>
                    <a:pt x="373" y="531"/>
                  </a:lnTo>
                  <a:lnTo>
                    <a:pt x="411" y="445"/>
                  </a:lnTo>
                  <a:lnTo>
                    <a:pt x="455" y="363"/>
                  </a:lnTo>
                  <a:lnTo>
                    <a:pt x="490" y="274"/>
                  </a:lnTo>
                  <a:lnTo>
                    <a:pt x="521" y="191"/>
                  </a:lnTo>
                  <a:lnTo>
                    <a:pt x="535" y="99"/>
                  </a:lnTo>
                  <a:lnTo>
                    <a:pt x="541" y="0"/>
                  </a:lnTo>
                  <a:lnTo>
                    <a:pt x="569" y="0"/>
                  </a:lnTo>
                  <a:lnTo>
                    <a:pt x="578" y="23"/>
                  </a:lnTo>
                  <a:lnTo>
                    <a:pt x="578" y="54"/>
                  </a:lnTo>
                  <a:lnTo>
                    <a:pt x="592"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4" name="Freeform 18"/>
            <p:cNvSpPr>
              <a:spLocks/>
            </p:cNvSpPr>
            <p:nvPr/>
          </p:nvSpPr>
          <p:spPr bwMode="auto">
            <a:xfrm>
              <a:off x="1095" y="1375"/>
              <a:ext cx="1013" cy="615"/>
            </a:xfrm>
            <a:custGeom>
              <a:avLst/>
              <a:gdLst>
                <a:gd name="T0" fmla="*/ 4342 w 7090"/>
                <a:gd name="T1" fmla="*/ 1532 h 4311"/>
                <a:gd name="T2" fmla="*/ 4716 w 7090"/>
                <a:gd name="T3" fmla="*/ 1614 h 4311"/>
                <a:gd name="T4" fmla="*/ 4890 w 7090"/>
                <a:gd name="T5" fmla="*/ 1675 h 4311"/>
                <a:gd name="T6" fmla="*/ 5144 w 7090"/>
                <a:gd name="T7" fmla="*/ 1812 h 4311"/>
                <a:gd name="T8" fmla="*/ 4668 w 7090"/>
                <a:gd name="T9" fmla="*/ 1480 h 4311"/>
                <a:gd name="T10" fmla="*/ 3372 w 7090"/>
                <a:gd name="T11" fmla="*/ 1072 h 4311"/>
                <a:gd name="T12" fmla="*/ 2412 w 7090"/>
                <a:gd name="T13" fmla="*/ 442 h 4311"/>
                <a:gd name="T14" fmla="*/ 3988 w 7090"/>
                <a:gd name="T15" fmla="*/ 96 h 4311"/>
                <a:gd name="T16" fmla="*/ 5191 w 7090"/>
                <a:gd name="T17" fmla="*/ 415 h 4311"/>
                <a:gd name="T18" fmla="*/ 4108 w 7090"/>
                <a:gd name="T19" fmla="*/ 527 h 4311"/>
                <a:gd name="T20" fmla="*/ 5054 w 7090"/>
                <a:gd name="T21" fmla="*/ 541 h 4311"/>
                <a:gd name="T22" fmla="*/ 6007 w 7090"/>
                <a:gd name="T23" fmla="*/ 750 h 4311"/>
                <a:gd name="T24" fmla="*/ 4198 w 7090"/>
                <a:gd name="T25" fmla="*/ 918 h 4311"/>
                <a:gd name="T26" fmla="*/ 6933 w 7090"/>
                <a:gd name="T27" fmla="*/ 1046 h 4311"/>
                <a:gd name="T28" fmla="*/ 6836 w 7090"/>
                <a:gd name="T29" fmla="*/ 1357 h 4311"/>
                <a:gd name="T30" fmla="*/ 5747 w 7090"/>
                <a:gd name="T31" fmla="*/ 2118 h 4311"/>
                <a:gd name="T32" fmla="*/ 5277 w 7090"/>
                <a:gd name="T33" fmla="*/ 3232 h 4311"/>
                <a:gd name="T34" fmla="*/ 4952 w 7090"/>
                <a:gd name="T35" fmla="*/ 3526 h 4311"/>
                <a:gd name="T36" fmla="*/ 4482 w 7090"/>
                <a:gd name="T37" fmla="*/ 3585 h 4311"/>
                <a:gd name="T38" fmla="*/ 4345 w 7090"/>
                <a:gd name="T39" fmla="*/ 3640 h 4311"/>
                <a:gd name="T40" fmla="*/ 4558 w 7090"/>
                <a:gd name="T41" fmla="*/ 3954 h 4311"/>
                <a:gd name="T42" fmla="*/ 4311 w 7090"/>
                <a:gd name="T43" fmla="*/ 3822 h 4311"/>
                <a:gd name="T44" fmla="*/ 4102 w 7090"/>
                <a:gd name="T45" fmla="*/ 3722 h 4311"/>
                <a:gd name="T46" fmla="*/ 3739 w 7090"/>
                <a:gd name="T47" fmla="*/ 3873 h 4311"/>
                <a:gd name="T48" fmla="*/ 3482 w 7090"/>
                <a:gd name="T49" fmla="*/ 3942 h 4311"/>
                <a:gd name="T50" fmla="*/ 3999 w 7090"/>
                <a:gd name="T51" fmla="*/ 3924 h 4311"/>
                <a:gd name="T52" fmla="*/ 4544 w 7090"/>
                <a:gd name="T53" fmla="*/ 4074 h 4311"/>
                <a:gd name="T54" fmla="*/ 4490 w 7090"/>
                <a:gd name="T55" fmla="*/ 3719 h 4311"/>
                <a:gd name="T56" fmla="*/ 5325 w 7090"/>
                <a:gd name="T57" fmla="*/ 3485 h 4311"/>
                <a:gd name="T58" fmla="*/ 5345 w 7090"/>
                <a:gd name="T59" fmla="*/ 3328 h 4311"/>
                <a:gd name="T60" fmla="*/ 5651 w 7090"/>
                <a:gd name="T61" fmla="*/ 2571 h 4311"/>
                <a:gd name="T62" fmla="*/ 6305 w 7090"/>
                <a:gd name="T63" fmla="*/ 1782 h 4311"/>
                <a:gd name="T64" fmla="*/ 6264 w 7090"/>
                <a:gd name="T65" fmla="*/ 2146 h 4311"/>
                <a:gd name="T66" fmla="*/ 5997 w 7090"/>
                <a:gd name="T67" fmla="*/ 2505 h 4311"/>
                <a:gd name="T68" fmla="*/ 5651 w 7090"/>
                <a:gd name="T69" fmla="*/ 3577 h 4311"/>
                <a:gd name="T70" fmla="*/ 5315 w 7090"/>
                <a:gd name="T71" fmla="*/ 3979 h 4311"/>
                <a:gd name="T72" fmla="*/ 4297 w 7090"/>
                <a:gd name="T73" fmla="*/ 4288 h 4311"/>
                <a:gd name="T74" fmla="*/ 3317 w 7090"/>
                <a:gd name="T75" fmla="*/ 3942 h 4311"/>
                <a:gd name="T76" fmla="*/ 2423 w 7090"/>
                <a:gd name="T77" fmla="*/ 3328 h 4311"/>
                <a:gd name="T78" fmla="*/ 1843 w 7090"/>
                <a:gd name="T79" fmla="*/ 2361 h 4311"/>
                <a:gd name="T80" fmla="*/ 1983 w 7090"/>
                <a:gd name="T81" fmla="*/ 2862 h 4311"/>
                <a:gd name="T82" fmla="*/ 2488 w 7090"/>
                <a:gd name="T83" fmla="*/ 3506 h 4311"/>
                <a:gd name="T84" fmla="*/ 2443 w 7090"/>
                <a:gd name="T85" fmla="*/ 3800 h 4311"/>
                <a:gd name="T86" fmla="*/ 955 w 7090"/>
                <a:gd name="T87" fmla="*/ 3800 h 4311"/>
                <a:gd name="T88" fmla="*/ 89 w 7090"/>
                <a:gd name="T89" fmla="*/ 3183 h 4311"/>
                <a:gd name="T90" fmla="*/ 308 w 7090"/>
                <a:gd name="T91" fmla="*/ 2632 h 4311"/>
                <a:gd name="T92" fmla="*/ 1425 w 7090"/>
                <a:gd name="T93" fmla="*/ 1940 h 4311"/>
                <a:gd name="T94" fmla="*/ 2933 w 7090"/>
                <a:gd name="T95" fmla="*/ 2755 h 4311"/>
                <a:gd name="T96" fmla="*/ 4236 w 7090"/>
                <a:gd name="T97" fmla="*/ 3420 h 4311"/>
                <a:gd name="T98" fmla="*/ 5048 w 7090"/>
                <a:gd name="T99" fmla="*/ 3033 h 4311"/>
                <a:gd name="T100" fmla="*/ 4938 w 7090"/>
                <a:gd name="T101" fmla="*/ 3029 h 4311"/>
                <a:gd name="T102" fmla="*/ 3996 w 7090"/>
                <a:gd name="T103" fmla="*/ 3331 h 4311"/>
                <a:gd name="T104" fmla="*/ 3420 w 7090"/>
                <a:gd name="T105" fmla="*/ 3006 h 4311"/>
                <a:gd name="T106" fmla="*/ 2759 w 7090"/>
                <a:gd name="T107" fmla="*/ 2529 h 4311"/>
                <a:gd name="T108" fmla="*/ 2823 w 7090"/>
                <a:gd name="T109" fmla="*/ 2505 h 4311"/>
                <a:gd name="T110" fmla="*/ 369 w 7090"/>
                <a:gd name="T111" fmla="*/ 1467 h 4311"/>
                <a:gd name="T112" fmla="*/ 452 w 7090"/>
                <a:gd name="T113" fmla="*/ 336 h 4311"/>
                <a:gd name="T114" fmla="*/ 2008 w 7090"/>
                <a:gd name="T115" fmla="*/ 593 h 4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90" h="4311">
                  <a:moveTo>
                    <a:pt x="2223" y="686"/>
                  </a:moveTo>
                  <a:lnTo>
                    <a:pt x="2477" y="806"/>
                  </a:lnTo>
                  <a:lnTo>
                    <a:pt x="2737" y="921"/>
                  </a:lnTo>
                  <a:lnTo>
                    <a:pt x="3002" y="1028"/>
                  </a:lnTo>
                  <a:lnTo>
                    <a:pt x="3269" y="1131"/>
                  </a:lnTo>
                  <a:lnTo>
                    <a:pt x="3536" y="1223"/>
                  </a:lnTo>
                  <a:lnTo>
                    <a:pt x="3807" y="1323"/>
                  </a:lnTo>
                  <a:lnTo>
                    <a:pt x="4074" y="1423"/>
                  </a:lnTo>
                  <a:lnTo>
                    <a:pt x="4342" y="1532"/>
                  </a:lnTo>
                  <a:lnTo>
                    <a:pt x="4348" y="1480"/>
                  </a:lnTo>
                  <a:lnTo>
                    <a:pt x="4331" y="1453"/>
                  </a:lnTo>
                  <a:lnTo>
                    <a:pt x="4297" y="1423"/>
                  </a:lnTo>
                  <a:lnTo>
                    <a:pt x="4263" y="1409"/>
                  </a:lnTo>
                  <a:lnTo>
                    <a:pt x="4359" y="1418"/>
                  </a:lnTo>
                  <a:lnTo>
                    <a:pt x="4459" y="1446"/>
                  </a:lnTo>
                  <a:lnTo>
                    <a:pt x="4548" y="1491"/>
                  </a:lnTo>
                  <a:lnTo>
                    <a:pt x="4636" y="1549"/>
                  </a:lnTo>
                  <a:lnTo>
                    <a:pt x="4716" y="1614"/>
                  </a:lnTo>
                  <a:lnTo>
                    <a:pt x="4801" y="1683"/>
                  </a:lnTo>
                  <a:lnTo>
                    <a:pt x="4880" y="1758"/>
                  </a:lnTo>
                  <a:lnTo>
                    <a:pt x="4970" y="1834"/>
                  </a:lnTo>
                  <a:lnTo>
                    <a:pt x="4970" y="1803"/>
                  </a:lnTo>
                  <a:lnTo>
                    <a:pt x="4970" y="1778"/>
                  </a:lnTo>
                  <a:lnTo>
                    <a:pt x="4959" y="1758"/>
                  </a:lnTo>
                  <a:lnTo>
                    <a:pt x="4948" y="1744"/>
                  </a:lnTo>
                  <a:lnTo>
                    <a:pt x="4907" y="1710"/>
                  </a:lnTo>
                  <a:lnTo>
                    <a:pt x="4890" y="1675"/>
                  </a:lnTo>
                  <a:lnTo>
                    <a:pt x="4918" y="1680"/>
                  </a:lnTo>
                  <a:lnTo>
                    <a:pt x="4952" y="1693"/>
                  </a:lnTo>
                  <a:lnTo>
                    <a:pt x="4979" y="1720"/>
                  </a:lnTo>
                  <a:lnTo>
                    <a:pt x="5020" y="1748"/>
                  </a:lnTo>
                  <a:lnTo>
                    <a:pt x="5054" y="1778"/>
                  </a:lnTo>
                  <a:lnTo>
                    <a:pt x="5088" y="1812"/>
                  </a:lnTo>
                  <a:lnTo>
                    <a:pt x="5116" y="1844"/>
                  </a:lnTo>
                  <a:lnTo>
                    <a:pt x="5147" y="1878"/>
                  </a:lnTo>
                  <a:lnTo>
                    <a:pt x="5144" y="1812"/>
                  </a:lnTo>
                  <a:lnTo>
                    <a:pt x="5123" y="1769"/>
                  </a:lnTo>
                  <a:lnTo>
                    <a:pt x="5093" y="1724"/>
                  </a:lnTo>
                  <a:lnTo>
                    <a:pt x="5054" y="1689"/>
                  </a:lnTo>
                  <a:lnTo>
                    <a:pt x="5003" y="1649"/>
                  </a:lnTo>
                  <a:lnTo>
                    <a:pt x="4959" y="1614"/>
                  </a:lnTo>
                  <a:lnTo>
                    <a:pt x="4907" y="1580"/>
                  </a:lnTo>
                  <a:lnTo>
                    <a:pt x="4870" y="1546"/>
                  </a:lnTo>
                  <a:lnTo>
                    <a:pt x="4767" y="1515"/>
                  </a:lnTo>
                  <a:lnTo>
                    <a:pt x="4668" y="1480"/>
                  </a:lnTo>
                  <a:lnTo>
                    <a:pt x="4568" y="1435"/>
                  </a:lnTo>
                  <a:lnTo>
                    <a:pt x="4468" y="1392"/>
                  </a:lnTo>
                  <a:lnTo>
                    <a:pt x="4365" y="1347"/>
                  </a:lnTo>
                  <a:lnTo>
                    <a:pt x="4263" y="1323"/>
                  </a:lnTo>
                  <a:lnTo>
                    <a:pt x="4157" y="1309"/>
                  </a:lnTo>
                  <a:lnTo>
                    <a:pt x="4054" y="1329"/>
                  </a:lnTo>
                  <a:lnTo>
                    <a:pt x="3821" y="1244"/>
                  </a:lnTo>
                  <a:lnTo>
                    <a:pt x="3594" y="1161"/>
                  </a:lnTo>
                  <a:lnTo>
                    <a:pt x="3372" y="1072"/>
                  </a:lnTo>
                  <a:lnTo>
                    <a:pt x="3149" y="984"/>
                  </a:lnTo>
                  <a:lnTo>
                    <a:pt x="2926" y="884"/>
                  </a:lnTo>
                  <a:lnTo>
                    <a:pt x="2711" y="789"/>
                  </a:lnTo>
                  <a:lnTo>
                    <a:pt x="2491" y="689"/>
                  </a:lnTo>
                  <a:lnTo>
                    <a:pt x="2275" y="593"/>
                  </a:lnTo>
                  <a:lnTo>
                    <a:pt x="2299" y="549"/>
                  </a:lnTo>
                  <a:lnTo>
                    <a:pt x="2330" y="514"/>
                  </a:lnTo>
                  <a:lnTo>
                    <a:pt x="2368" y="473"/>
                  </a:lnTo>
                  <a:lnTo>
                    <a:pt x="2412" y="442"/>
                  </a:lnTo>
                  <a:lnTo>
                    <a:pt x="2457" y="407"/>
                  </a:lnTo>
                  <a:lnTo>
                    <a:pt x="2502" y="384"/>
                  </a:lnTo>
                  <a:lnTo>
                    <a:pt x="2549" y="360"/>
                  </a:lnTo>
                  <a:lnTo>
                    <a:pt x="2600" y="346"/>
                  </a:lnTo>
                  <a:lnTo>
                    <a:pt x="2851" y="261"/>
                  </a:lnTo>
                  <a:lnTo>
                    <a:pt x="3128" y="192"/>
                  </a:lnTo>
                  <a:lnTo>
                    <a:pt x="3406" y="130"/>
                  </a:lnTo>
                  <a:lnTo>
                    <a:pt x="3705" y="106"/>
                  </a:lnTo>
                  <a:lnTo>
                    <a:pt x="3988" y="96"/>
                  </a:lnTo>
                  <a:lnTo>
                    <a:pt x="4280" y="123"/>
                  </a:lnTo>
                  <a:lnTo>
                    <a:pt x="4565" y="175"/>
                  </a:lnTo>
                  <a:lnTo>
                    <a:pt x="4839" y="281"/>
                  </a:lnTo>
                  <a:lnTo>
                    <a:pt x="4901" y="295"/>
                  </a:lnTo>
                  <a:lnTo>
                    <a:pt x="4959" y="315"/>
                  </a:lnTo>
                  <a:lnTo>
                    <a:pt x="5013" y="336"/>
                  </a:lnTo>
                  <a:lnTo>
                    <a:pt x="5079" y="360"/>
                  </a:lnTo>
                  <a:lnTo>
                    <a:pt x="5133" y="384"/>
                  </a:lnTo>
                  <a:lnTo>
                    <a:pt x="5191" y="415"/>
                  </a:lnTo>
                  <a:lnTo>
                    <a:pt x="5247" y="442"/>
                  </a:lnTo>
                  <a:lnTo>
                    <a:pt x="5305" y="483"/>
                  </a:lnTo>
                  <a:lnTo>
                    <a:pt x="5127" y="469"/>
                  </a:lnTo>
                  <a:lnTo>
                    <a:pt x="4959" y="463"/>
                  </a:lnTo>
                  <a:lnTo>
                    <a:pt x="4784" y="463"/>
                  </a:lnTo>
                  <a:lnTo>
                    <a:pt x="4616" y="473"/>
                  </a:lnTo>
                  <a:lnTo>
                    <a:pt x="4445" y="483"/>
                  </a:lnTo>
                  <a:lnTo>
                    <a:pt x="4277" y="504"/>
                  </a:lnTo>
                  <a:lnTo>
                    <a:pt x="4108" y="527"/>
                  </a:lnTo>
                  <a:lnTo>
                    <a:pt x="3951" y="558"/>
                  </a:lnTo>
                  <a:lnTo>
                    <a:pt x="3917" y="593"/>
                  </a:lnTo>
                  <a:lnTo>
                    <a:pt x="4057" y="575"/>
                  </a:lnTo>
                  <a:lnTo>
                    <a:pt x="4222" y="562"/>
                  </a:lnTo>
                  <a:lnTo>
                    <a:pt x="4387" y="549"/>
                  </a:lnTo>
                  <a:lnTo>
                    <a:pt x="4558" y="549"/>
                  </a:lnTo>
                  <a:lnTo>
                    <a:pt x="4725" y="538"/>
                  </a:lnTo>
                  <a:lnTo>
                    <a:pt x="4893" y="541"/>
                  </a:lnTo>
                  <a:lnTo>
                    <a:pt x="5054" y="541"/>
                  </a:lnTo>
                  <a:lnTo>
                    <a:pt x="5213" y="558"/>
                  </a:lnTo>
                  <a:lnTo>
                    <a:pt x="5311" y="575"/>
                  </a:lnTo>
                  <a:lnTo>
                    <a:pt x="5411" y="596"/>
                  </a:lnTo>
                  <a:lnTo>
                    <a:pt x="5507" y="617"/>
                  </a:lnTo>
                  <a:lnTo>
                    <a:pt x="5613" y="638"/>
                  </a:lnTo>
                  <a:lnTo>
                    <a:pt x="5713" y="655"/>
                  </a:lnTo>
                  <a:lnTo>
                    <a:pt x="5808" y="686"/>
                  </a:lnTo>
                  <a:lnTo>
                    <a:pt x="5908" y="709"/>
                  </a:lnTo>
                  <a:lnTo>
                    <a:pt x="6007" y="750"/>
                  </a:lnTo>
                  <a:lnTo>
                    <a:pt x="5757" y="744"/>
                  </a:lnTo>
                  <a:lnTo>
                    <a:pt x="5517" y="744"/>
                  </a:lnTo>
                  <a:lnTo>
                    <a:pt x="5281" y="744"/>
                  </a:lnTo>
                  <a:lnTo>
                    <a:pt x="5058" y="754"/>
                  </a:lnTo>
                  <a:lnTo>
                    <a:pt x="4836" y="764"/>
                  </a:lnTo>
                  <a:lnTo>
                    <a:pt x="4605" y="795"/>
                  </a:lnTo>
                  <a:lnTo>
                    <a:pt x="4379" y="832"/>
                  </a:lnTo>
                  <a:lnTo>
                    <a:pt x="4153" y="895"/>
                  </a:lnTo>
                  <a:lnTo>
                    <a:pt x="4198" y="918"/>
                  </a:lnTo>
                  <a:lnTo>
                    <a:pt x="4527" y="874"/>
                  </a:lnTo>
                  <a:lnTo>
                    <a:pt x="4870" y="840"/>
                  </a:lnTo>
                  <a:lnTo>
                    <a:pt x="5205" y="815"/>
                  </a:lnTo>
                  <a:lnTo>
                    <a:pt x="5559" y="809"/>
                  </a:lnTo>
                  <a:lnTo>
                    <a:pt x="5894" y="819"/>
                  </a:lnTo>
                  <a:lnTo>
                    <a:pt x="6233" y="860"/>
                  </a:lnTo>
                  <a:lnTo>
                    <a:pt x="6566" y="918"/>
                  </a:lnTo>
                  <a:lnTo>
                    <a:pt x="6888" y="1018"/>
                  </a:lnTo>
                  <a:lnTo>
                    <a:pt x="6933" y="1046"/>
                  </a:lnTo>
                  <a:lnTo>
                    <a:pt x="6981" y="1076"/>
                  </a:lnTo>
                  <a:lnTo>
                    <a:pt x="7005" y="1080"/>
                  </a:lnTo>
                  <a:lnTo>
                    <a:pt x="7032" y="1090"/>
                  </a:lnTo>
                  <a:lnTo>
                    <a:pt x="7059" y="1097"/>
                  </a:lnTo>
                  <a:lnTo>
                    <a:pt x="7090" y="1107"/>
                  </a:lnTo>
                  <a:lnTo>
                    <a:pt x="7090" y="1141"/>
                  </a:lnTo>
                  <a:lnTo>
                    <a:pt x="6998" y="1196"/>
                  </a:lnTo>
                  <a:lnTo>
                    <a:pt x="6916" y="1275"/>
                  </a:lnTo>
                  <a:lnTo>
                    <a:pt x="6836" y="1357"/>
                  </a:lnTo>
                  <a:lnTo>
                    <a:pt x="6768" y="1446"/>
                  </a:lnTo>
                  <a:lnTo>
                    <a:pt x="6690" y="1521"/>
                  </a:lnTo>
                  <a:lnTo>
                    <a:pt x="6610" y="1586"/>
                  </a:lnTo>
                  <a:lnTo>
                    <a:pt x="6518" y="1621"/>
                  </a:lnTo>
                  <a:lnTo>
                    <a:pt x="6419" y="1624"/>
                  </a:lnTo>
                  <a:lnTo>
                    <a:pt x="6210" y="1693"/>
                  </a:lnTo>
                  <a:lnTo>
                    <a:pt x="6038" y="1812"/>
                  </a:lnTo>
                  <a:lnTo>
                    <a:pt x="5881" y="1950"/>
                  </a:lnTo>
                  <a:lnTo>
                    <a:pt x="5747" y="2118"/>
                  </a:lnTo>
                  <a:lnTo>
                    <a:pt x="5627" y="2303"/>
                  </a:lnTo>
                  <a:lnTo>
                    <a:pt x="5538" y="2498"/>
                  </a:lnTo>
                  <a:lnTo>
                    <a:pt x="5462" y="2697"/>
                  </a:lnTo>
                  <a:lnTo>
                    <a:pt x="5414" y="2896"/>
                  </a:lnTo>
                  <a:lnTo>
                    <a:pt x="5380" y="2954"/>
                  </a:lnTo>
                  <a:lnTo>
                    <a:pt x="5350" y="3023"/>
                  </a:lnTo>
                  <a:lnTo>
                    <a:pt x="5325" y="3094"/>
                  </a:lnTo>
                  <a:lnTo>
                    <a:pt x="5305" y="3166"/>
                  </a:lnTo>
                  <a:lnTo>
                    <a:pt x="5277" y="3232"/>
                  </a:lnTo>
                  <a:lnTo>
                    <a:pt x="5247" y="3300"/>
                  </a:lnTo>
                  <a:lnTo>
                    <a:pt x="5213" y="3355"/>
                  </a:lnTo>
                  <a:lnTo>
                    <a:pt x="5168" y="3420"/>
                  </a:lnTo>
                  <a:lnTo>
                    <a:pt x="5168" y="3475"/>
                  </a:lnTo>
                  <a:lnTo>
                    <a:pt x="5116" y="3475"/>
                  </a:lnTo>
                  <a:lnTo>
                    <a:pt x="5076" y="3485"/>
                  </a:lnTo>
                  <a:lnTo>
                    <a:pt x="5034" y="3496"/>
                  </a:lnTo>
                  <a:lnTo>
                    <a:pt x="4993" y="3509"/>
                  </a:lnTo>
                  <a:lnTo>
                    <a:pt x="4952" y="3526"/>
                  </a:lnTo>
                  <a:lnTo>
                    <a:pt x="4907" y="3540"/>
                  </a:lnTo>
                  <a:lnTo>
                    <a:pt x="4862" y="3551"/>
                  </a:lnTo>
                  <a:lnTo>
                    <a:pt x="4825" y="3565"/>
                  </a:lnTo>
                  <a:lnTo>
                    <a:pt x="4767" y="3560"/>
                  </a:lnTo>
                  <a:lnTo>
                    <a:pt x="4712" y="3571"/>
                  </a:lnTo>
                  <a:lnTo>
                    <a:pt x="4650" y="3577"/>
                  </a:lnTo>
                  <a:lnTo>
                    <a:pt x="4599" y="3595"/>
                  </a:lnTo>
                  <a:lnTo>
                    <a:pt x="4537" y="3588"/>
                  </a:lnTo>
                  <a:lnTo>
                    <a:pt x="4482" y="3585"/>
                  </a:lnTo>
                  <a:lnTo>
                    <a:pt x="4438" y="3560"/>
                  </a:lnTo>
                  <a:lnTo>
                    <a:pt x="4400" y="3520"/>
                  </a:lnTo>
                  <a:lnTo>
                    <a:pt x="4365" y="3516"/>
                  </a:lnTo>
                  <a:lnTo>
                    <a:pt x="4348" y="3530"/>
                  </a:lnTo>
                  <a:lnTo>
                    <a:pt x="4335" y="3543"/>
                  </a:lnTo>
                  <a:lnTo>
                    <a:pt x="4335" y="3571"/>
                  </a:lnTo>
                  <a:lnTo>
                    <a:pt x="4335" y="3588"/>
                  </a:lnTo>
                  <a:lnTo>
                    <a:pt x="4342" y="3616"/>
                  </a:lnTo>
                  <a:lnTo>
                    <a:pt x="4345" y="3640"/>
                  </a:lnTo>
                  <a:lnTo>
                    <a:pt x="4356" y="3657"/>
                  </a:lnTo>
                  <a:lnTo>
                    <a:pt x="4370" y="3694"/>
                  </a:lnTo>
                  <a:lnTo>
                    <a:pt x="4393" y="3732"/>
                  </a:lnTo>
                  <a:lnTo>
                    <a:pt x="4421" y="3766"/>
                  </a:lnTo>
                  <a:lnTo>
                    <a:pt x="4448" y="3808"/>
                  </a:lnTo>
                  <a:lnTo>
                    <a:pt x="4476" y="3842"/>
                  </a:lnTo>
                  <a:lnTo>
                    <a:pt x="4503" y="3876"/>
                  </a:lnTo>
                  <a:lnTo>
                    <a:pt x="4527" y="3911"/>
                  </a:lnTo>
                  <a:lnTo>
                    <a:pt x="4558" y="3954"/>
                  </a:lnTo>
                  <a:lnTo>
                    <a:pt x="4537" y="3954"/>
                  </a:lnTo>
                  <a:lnTo>
                    <a:pt x="4520" y="3954"/>
                  </a:lnTo>
                  <a:lnTo>
                    <a:pt x="4490" y="3942"/>
                  </a:lnTo>
                  <a:lnTo>
                    <a:pt x="4465" y="3924"/>
                  </a:lnTo>
                  <a:lnTo>
                    <a:pt x="4431" y="3900"/>
                  </a:lnTo>
                  <a:lnTo>
                    <a:pt x="4393" y="3879"/>
                  </a:lnTo>
                  <a:lnTo>
                    <a:pt x="4365" y="3862"/>
                  </a:lnTo>
                  <a:lnTo>
                    <a:pt x="4342" y="3845"/>
                  </a:lnTo>
                  <a:lnTo>
                    <a:pt x="4311" y="3822"/>
                  </a:lnTo>
                  <a:lnTo>
                    <a:pt x="4287" y="3797"/>
                  </a:lnTo>
                  <a:lnTo>
                    <a:pt x="4263" y="3766"/>
                  </a:lnTo>
                  <a:lnTo>
                    <a:pt x="4242" y="3746"/>
                  </a:lnTo>
                  <a:lnTo>
                    <a:pt x="4211" y="3719"/>
                  </a:lnTo>
                  <a:lnTo>
                    <a:pt x="4188" y="3702"/>
                  </a:lnTo>
                  <a:lnTo>
                    <a:pt x="4157" y="3685"/>
                  </a:lnTo>
                  <a:lnTo>
                    <a:pt x="4133" y="3677"/>
                  </a:lnTo>
                  <a:lnTo>
                    <a:pt x="4113" y="3694"/>
                  </a:lnTo>
                  <a:lnTo>
                    <a:pt x="4102" y="3722"/>
                  </a:lnTo>
                  <a:lnTo>
                    <a:pt x="4091" y="3746"/>
                  </a:lnTo>
                  <a:lnTo>
                    <a:pt x="4088" y="3777"/>
                  </a:lnTo>
                  <a:lnTo>
                    <a:pt x="4074" y="3800"/>
                  </a:lnTo>
                  <a:lnTo>
                    <a:pt x="4065" y="3828"/>
                  </a:lnTo>
                  <a:lnTo>
                    <a:pt x="4040" y="3835"/>
                  </a:lnTo>
                  <a:lnTo>
                    <a:pt x="4010" y="3845"/>
                  </a:lnTo>
                  <a:lnTo>
                    <a:pt x="3920" y="3862"/>
                  </a:lnTo>
                  <a:lnTo>
                    <a:pt x="3831" y="3873"/>
                  </a:lnTo>
                  <a:lnTo>
                    <a:pt x="3739" y="3873"/>
                  </a:lnTo>
                  <a:lnTo>
                    <a:pt x="3650" y="3876"/>
                  </a:lnTo>
                  <a:lnTo>
                    <a:pt x="3550" y="3873"/>
                  </a:lnTo>
                  <a:lnTo>
                    <a:pt x="3462" y="3873"/>
                  </a:lnTo>
                  <a:lnTo>
                    <a:pt x="3376" y="3873"/>
                  </a:lnTo>
                  <a:lnTo>
                    <a:pt x="3303" y="3879"/>
                  </a:lnTo>
                  <a:lnTo>
                    <a:pt x="3342" y="3897"/>
                  </a:lnTo>
                  <a:lnTo>
                    <a:pt x="3385" y="3914"/>
                  </a:lnTo>
                  <a:lnTo>
                    <a:pt x="3430" y="3924"/>
                  </a:lnTo>
                  <a:lnTo>
                    <a:pt x="3482" y="3942"/>
                  </a:lnTo>
                  <a:lnTo>
                    <a:pt x="3526" y="3942"/>
                  </a:lnTo>
                  <a:lnTo>
                    <a:pt x="3577" y="3945"/>
                  </a:lnTo>
                  <a:lnTo>
                    <a:pt x="3629" y="3951"/>
                  </a:lnTo>
                  <a:lnTo>
                    <a:pt x="3684" y="3954"/>
                  </a:lnTo>
                  <a:lnTo>
                    <a:pt x="3749" y="3945"/>
                  </a:lnTo>
                  <a:lnTo>
                    <a:pt x="3817" y="3945"/>
                  </a:lnTo>
                  <a:lnTo>
                    <a:pt x="3876" y="3942"/>
                  </a:lnTo>
                  <a:lnTo>
                    <a:pt x="3941" y="3942"/>
                  </a:lnTo>
                  <a:lnTo>
                    <a:pt x="3999" y="3924"/>
                  </a:lnTo>
                  <a:lnTo>
                    <a:pt x="4057" y="3907"/>
                  </a:lnTo>
                  <a:lnTo>
                    <a:pt x="4113" y="3876"/>
                  </a:lnTo>
                  <a:lnTo>
                    <a:pt x="4167" y="3831"/>
                  </a:lnTo>
                  <a:lnTo>
                    <a:pt x="4225" y="3856"/>
                  </a:lnTo>
                  <a:lnTo>
                    <a:pt x="4290" y="3907"/>
                  </a:lnTo>
                  <a:lnTo>
                    <a:pt x="4356" y="3954"/>
                  </a:lnTo>
                  <a:lnTo>
                    <a:pt x="4421" y="4010"/>
                  </a:lnTo>
                  <a:lnTo>
                    <a:pt x="4479" y="4048"/>
                  </a:lnTo>
                  <a:lnTo>
                    <a:pt x="4544" y="4074"/>
                  </a:lnTo>
                  <a:lnTo>
                    <a:pt x="4605" y="4068"/>
                  </a:lnTo>
                  <a:lnTo>
                    <a:pt x="4681" y="4034"/>
                  </a:lnTo>
                  <a:lnTo>
                    <a:pt x="4668" y="3976"/>
                  </a:lnTo>
                  <a:lnTo>
                    <a:pt x="4647" y="3931"/>
                  </a:lnTo>
                  <a:lnTo>
                    <a:pt x="4616" y="3886"/>
                  </a:lnTo>
                  <a:lnTo>
                    <a:pt x="4593" y="3842"/>
                  </a:lnTo>
                  <a:lnTo>
                    <a:pt x="4554" y="3797"/>
                  </a:lnTo>
                  <a:lnTo>
                    <a:pt x="4524" y="3756"/>
                  </a:lnTo>
                  <a:lnTo>
                    <a:pt x="4490" y="3719"/>
                  </a:lnTo>
                  <a:lnTo>
                    <a:pt x="4465" y="3677"/>
                  </a:lnTo>
                  <a:lnTo>
                    <a:pt x="4582" y="3674"/>
                  </a:lnTo>
                  <a:lnTo>
                    <a:pt x="4695" y="3663"/>
                  </a:lnTo>
                  <a:lnTo>
                    <a:pt x="4805" y="3650"/>
                  </a:lnTo>
                  <a:lnTo>
                    <a:pt x="4914" y="3633"/>
                  </a:lnTo>
                  <a:lnTo>
                    <a:pt x="5010" y="3599"/>
                  </a:lnTo>
                  <a:lnTo>
                    <a:pt x="5113" y="3571"/>
                  </a:lnTo>
                  <a:lnTo>
                    <a:pt x="5216" y="3526"/>
                  </a:lnTo>
                  <a:lnTo>
                    <a:pt x="5325" y="3485"/>
                  </a:lnTo>
                  <a:lnTo>
                    <a:pt x="5325" y="3454"/>
                  </a:lnTo>
                  <a:lnTo>
                    <a:pt x="5311" y="3440"/>
                  </a:lnTo>
                  <a:lnTo>
                    <a:pt x="5291" y="3431"/>
                  </a:lnTo>
                  <a:lnTo>
                    <a:pt x="5277" y="3420"/>
                  </a:lnTo>
                  <a:lnTo>
                    <a:pt x="5226" y="3440"/>
                  </a:lnTo>
                  <a:lnTo>
                    <a:pt x="5370" y="3242"/>
                  </a:lnTo>
                  <a:lnTo>
                    <a:pt x="5356" y="3273"/>
                  </a:lnTo>
                  <a:lnTo>
                    <a:pt x="5350" y="3300"/>
                  </a:lnTo>
                  <a:lnTo>
                    <a:pt x="5345" y="3328"/>
                  </a:lnTo>
                  <a:lnTo>
                    <a:pt x="5336" y="3362"/>
                  </a:lnTo>
                  <a:lnTo>
                    <a:pt x="5356" y="3376"/>
                  </a:lnTo>
                  <a:lnTo>
                    <a:pt x="5414" y="3273"/>
                  </a:lnTo>
                  <a:lnTo>
                    <a:pt x="5462" y="3163"/>
                  </a:lnTo>
                  <a:lnTo>
                    <a:pt x="5500" y="3043"/>
                  </a:lnTo>
                  <a:lnTo>
                    <a:pt x="5538" y="2926"/>
                  </a:lnTo>
                  <a:lnTo>
                    <a:pt x="5568" y="2800"/>
                  </a:lnTo>
                  <a:lnTo>
                    <a:pt x="5607" y="2683"/>
                  </a:lnTo>
                  <a:lnTo>
                    <a:pt x="5651" y="2571"/>
                  </a:lnTo>
                  <a:lnTo>
                    <a:pt x="5716" y="2460"/>
                  </a:lnTo>
                  <a:lnTo>
                    <a:pt x="5682" y="2395"/>
                  </a:lnTo>
                  <a:lnTo>
                    <a:pt x="5740" y="2286"/>
                  </a:lnTo>
                  <a:lnTo>
                    <a:pt x="5819" y="2183"/>
                  </a:lnTo>
                  <a:lnTo>
                    <a:pt x="5894" y="2080"/>
                  </a:lnTo>
                  <a:lnTo>
                    <a:pt x="5987" y="1991"/>
                  </a:lnTo>
                  <a:lnTo>
                    <a:pt x="6082" y="1906"/>
                  </a:lnTo>
                  <a:lnTo>
                    <a:pt x="6189" y="1837"/>
                  </a:lnTo>
                  <a:lnTo>
                    <a:pt x="6305" y="1782"/>
                  </a:lnTo>
                  <a:lnTo>
                    <a:pt x="6433" y="1755"/>
                  </a:lnTo>
                  <a:lnTo>
                    <a:pt x="6402" y="1800"/>
                  </a:lnTo>
                  <a:lnTo>
                    <a:pt x="6384" y="1844"/>
                  </a:lnTo>
                  <a:lnTo>
                    <a:pt x="6361" y="1892"/>
                  </a:lnTo>
                  <a:lnTo>
                    <a:pt x="6339" y="1940"/>
                  </a:lnTo>
                  <a:lnTo>
                    <a:pt x="6319" y="1991"/>
                  </a:lnTo>
                  <a:lnTo>
                    <a:pt x="6299" y="2040"/>
                  </a:lnTo>
                  <a:lnTo>
                    <a:pt x="6278" y="2091"/>
                  </a:lnTo>
                  <a:lnTo>
                    <a:pt x="6264" y="2146"/>
                  </a:lnTo>
                  <a:lnTo>
                    <a:pt x="6227" y="2159"/>
                  </a:lnTo>
                  <a:lnTo>
                    <a:pt x="6199" y="2183"/>
                  </a:lnTo>
                  <a:lnTo>
                    <a:pt x="6172" y="2214"/>
                  </a:lnTo>
                  <a:lnTo>
                    <a:pt x="6155" y="2248"/>
                  </a:lnTo>
                  <a:lnTo>
                    <a:pt x="6131" y="2279"/>
                  </a:lnTo>
                  <a:lnTo>
                    <a:pt x="6110" y="2314"/>
                  </a:lnTo>
                  <a:lnTo>
                    <a:pt x="6093" y="2348"/>
                  </a:lnTo>
                  <a:lnTo>
                    <a:pt x="6073" y="2382"/>
                  </a:lnTo>
                  <a:lnTo>
                    <a:pt x="5997" y="2505"/>
                  </a:lnTo>
                  <a:lnTo>
                    <a:pt x="5950" y="2642"/>
                  </a:lnTo>
                  <a:lnTo>
                    <a:pt x="5915" y="2786"/>
                  </a:lnTo>
                  <a:lnTo>
                    <a:pt x="5887" y="2934"/>
                  </a:lnTo>
                  <a:lnTo>
                    <a:pt x="5860" y="3077"/>
                  </a:lnTo>
                  <a:lnTo>
                    <a:pt x="5825" y="3222"/>
                  </a:lnTo>
                  <a:lnTo>
                    <a:pt x="5771" y="3351"/>
                  </a:lnTo>
                  <a:lnTo>
                    <a:pt x="5696" y="3475"/>
                  </a:lnTo>
                  <a:lnTo>
                    <a:pt x="5675" y="3526"/>
                  </a:lnTo>
                  <a:lnTo>
                    <a:pt x="5651" y="3577"/>
                  </a:lnTo>
                  <a:lnTo>
                    <a:pt x="5616" y="3622"/>
                  </a:lnTo>
                  <a:lnTo>
                    <a:pt x="5590" y="3674"/>
                  </a:lnTo>
                  <a:lnTo>
                    <a:pt x="5548" y="3719"/>
                  </a:lnTo>
                  <a:lnTo>
                    <a:pt x="5514" y="3766"/>
                  </a:lnTo>
                  <a:lnTo>
                    <a:pt x="5479" y="3811"/>
                  </a:lnTo>
                  <a:lnTo>
                    <a:pt x="5448" y="3866"/>
                  </a:lnTo>
                  <a:lnTo>
                    <a:pt x="5404" y="3897"/>
                  </a:lnTo>
                  <a:lnTo>
                    <a:pt x="5359" y="3934"/>
                  </a:lnTo>
                  <a:lnTo>
                    <a:pt x="5315" y="3979"/>
                  </a:lnTo>
                  <a:lnTo>
                    <a:pt x="5277" y="4023"/>
                  </a:lnTo>
                  <a:lnTo>
                    <a:pt x="5233" y="4057"/>
                  </a:lnTo>
                  <a:lnTo>
                    <a:pt x="5188" y="4088"/>
                  </a:lnTo>
                  <a:lnTo>
                    <a:pt x="5137" y="4102"/>
                  </a:lnTo>
                  <a:lnTo>
                    <a:pt x="5088" y="4113"/>
                  </a:lnTo>
                  <a:lnTo>
                    <a:pt x="4890" y="4236"/>
                  </a:lnTo>
                  <a:lnTo>
                    <a:pt x="4691" y="4301"/>
                  </a:lnTo>
                  <a:lnTo>
                    <a:pt x="4493" y="4311"/>
                  </a:lnTo>
                  <a:lnTo>
                    <a:pt x="4297" y="4288"/>
                  </a:lnTo>
                  <a:lnTo>
                    <a:pt x="4091" y="4233"/>
                  </a:lnTo>
                  <a:lnTo>
                    <a:pt x="3896" y="4164"/>
                  </a:lnTo>
                  <a:lnTo>
                    <a:pt x="3694" y="4092"/>
                  </a:lnTo>
                  <a:lnTo>
                    <a:pt x="3496" y="4034"/>
                  </a:lnTo>
                  <a:lnTo>
                    <a:pt x="3462" y="3999"/>
                  </a:lnTo>
                  <a:lnTo>
                    <a:pt x="3427" y="3979"/>
                  </a:lnTo>
                  <a:lnTo>
                    <a:pt x="3393" y="3965"/>
                  </a:lnTo>
                  <a:lnTo>
                    <a:pt x="3359" y="3954"/>
                  </a:lnTo>
                  <a:lnTo>
                    <a:pt x="3317" y="3942"/>
                  </a:lnTo>
                  <a:lnTo>
                    <a:pt x="3283" y="3924"/>
                  </a:lnTo>
                  <a:lnTo>
                    <a:pt x="3248" y="3907"/>
                  </a:lnTo>
                  <a:lnTo>
                    <a:pt x="3225" y="3879"/>
                  </a:lnTo>
                  <a:lnTo>
                    <a:pt x="3074" y="3808"/>
                  </a:lnTo>
                  <a:lnTo>
                    <a:pt x="2937" y="3728"/>
                  </a:lnTo>
                  <a:lnTo>
                    <a:pt x="2793" y="3640"/>
                  </a:lnTo>
                  <a:lnTo>
                    <a:pt x="2666" y="3543"/>
                  </a:lnTo>
                  <a:lnTo>
                    <a:pt x="2536" y="3437"/>
                  </a:lnTo>
                  <a:lnTo>
                    <a:pt x="2423" y="3328"/>
                  </a:lnTo>
                  <a:lnTo>
                    <a:pt x="2313" y="3208"/>
                  </a:lnTo>
                  <a:lnTo>
                    <a:pt x="2223" y="3085"/>
                  </a:lnTo>
                  <a:lnTo>
                    <a:pt x="2166" y="2978"/>
                  </a:lnTo>
                  <a:lnTo>
                    <a:pt x="2111" y="2882"/>
                  </a:lnTo>
                  <a:lnTo>
                    <a:pt x="2042" y="2776"/>
                  </a:lnTo>
                  <a:lnTo>
                    <a:pt x="1983" y="2683"/>
                  </a:lnTo>
                  <a:lnTo>
                    <a:pt x="1922" y="2580"/>
                  </a:lnTo>
                  <a:lnTo>
                    <a:pt x="1877" y="2474"/>
                  </a:lnTo>
                  <a:lnTo>
                    <a:pt x="1843" y="2361"/>
                  </a:lnTo>
                  <a:lnTo>
                    <a:pt x="1834" y="2248"/>
                  </a:lnTo>
                  <a:lnTo>
                    <a:pt x="1799" y="2224"/>
                  </a:lnTo>
                  <a:lnTo>
                    <a:pt x="1765" y="2228"/>
                  </a:lnTo>
                  <a:lnTo>
                    <a:pt x="1737" y="2241"/>
                  </a:lnTo>
                  <a:lnTo>
                    <a:pt x="1726" y="2283"/>
                  </a:lnTo>
                  <a:lnTo>
                    <a:pt x="1775" y="2429"/>
                  </a:lnTo>
                  <a:lnTo>
                    <a:pt x="1834" y="2580"/>
                  </a:lnTo>
                  <a:lnTo>
                    <a:pt x="1905" y="2717"/>
                  </a:lnTo>
                  <a:lnTo>
                    <a:pt x="1983" y="2862"/>
                  </a:lnTo>
                  <a:lnTo>
                    <a:pt x="2063" y="2995"/>
                  </a:lnTo>
                  <a:lnTo>
                    <a:pt x="2155" y="3132"/>
                  </a:lnTo>
                  <a:lnTo>
                    <a:pt x="2254" y="3266"/>
                  </a:lnTo>
                  <a:lnTo>
                    <a:pt x="2365" y="3396"/>
                  </a:lnTo>
                  <a:lnTo>
                    <a:pt x="2388" y="3410"/>
                  </a:lnTo>
                  <a:lnTo>
                    <a:pt x="2419" y="3431"/>
                  </a:lnTo>
                  <a:lnTo>
                    <a:pt x="2443" y="3451"/>
                  </a:lnTo>
                  <a:lnTo>
                    <a:pt x="2468" y="3482"/>
                  </a:lnTo>
                  <a:lnTo>
                    <a:pt x="2488" y="3506"/>
                  </a:lnTo>
                  <a:lnTo>
                    <a:pt x="2508" y="3534"/>
                  </a:lnTo>
                  <a:lnTo>
                    <a:pt x="2522" y="3565"/>
                  </a:lnTo>
                  <a:lnTo>
                    <a:pt x="2543" y="3599"/>
                  </a:lnTo>
                  <a:lnTo>
                    <a:pt x="2498" y="3633"/>
                  </a:lnTo>
                  <a:lnTo>
                    <a:pt x="2468" y="3685"/>
                  </a:lnTo>
                  <a:lnTo>
                    <a:pt x="2454" y="3708"/>
                  </a:lnTo>
                  <a:lnTo>
                    <a:pt x="2446" y="3739"/>
                  </a:lnTo>
                  <a:lnTo>
                    <a:pt x="2443" y="3766"/>
                  </a:lnTo>
                  <a:lnTo>
                    <a:pt x="2443" y="3800"/>
                  </a:lnTo>
                  <a:lnTo>
                    <a:pt x="2488" y="3989"/>
                  </a:lnTo>
                  <a:lnTo>
                    <a:pt x="2279" y="4020"/>
                  </a:lnTo>
                  <a:lnTo>
                    <a:pt x="2080" y="4023"/>
                  </a:lnTo>
                  <a:lnTo>
                    <a:pt x="1888" y="4010"/>
                  </a:lnTo>
                  <a:lnTo>
                    <a:pt x="1706" y="3979"/>
                  </a:lnTo>
                  <a:lnTo>
                    <a:pt x="1514" y="3934"/>
                  </a:lnTo>
                  <a:lnTo>
                    <a:pt x="1329" y="3890"/>
                  </a:lnTo>
                  <a:lnTo>
                    <a:pt x="1137" y="3842"/>
                  </a:lnTo>
                  <a:lnTo>
                    <a:pt x="955" y="3800"/>
                  </a:lnTo>
                  <a:lnTo>
                    <a:pt x="835" y="3739"/>
                  </a:lnTo>
                  <a:lnTo>
                    <a:pt x="715" y="3677"/>
                  </a:lnTo>
                  <a:lnTo>
                    <a:pt x="600" y="3616"/>
                  </a:lnTo>
                  <a:lnTo>
                    <a:pt x="486" y="3551"/>
                  </a:lnTo>
                  <a:lnTo>
                    <a:pt x="369" y="3471"/>
                  </a:lnTo>
                  <a:lnTo>
                    <a:pt x="267" y="3396"/>
                  </a:lnTo>
                  <a:lnTo>
                    <a:pt x="167" y="3311"/>
                  </a:lnTo>
                  <a:lnTo>
                    <a:pt x="78" y="3222"/>
                  </a:lnTo>
                  <a:lnTo>
                    <a:pt x="89" y="3183"/>
                  </a:lnTo>
                  <a:lnTo>
                    <a:pt x="98" y="3146"/>
                  </a:lnTo>
                  <a:lnTo>
                    <a:pt x="109" y="3112"/>
                  </a:lnTo>
                  <a:lnTo>
                    <a:pt x="123" y="3077"/>
                  </a:lnTo>
                  <a:lnTo>
                    <a:pt x="133" y="3040"/>
                  </a:lnTo>
                  <a:lnTo>
                    <a:pt x="143" y="3009"/>
                  </a:lnTo>
                  <a:lnTo>
                    <a:pt x="154" y="2971"/>
                  </a:lnTo>
                  <a:lnTo>
                    <a:pt x="167" y="2940"/>
                  </a:lnTo>
                  <a:lnTo>
                    <a:pt x="229" y="2783"/>
                  </a:lnTo>
                  <a:lnTo>
                    <a:pt x="308" y="2632"/>
                  </a:lnTo>
                  <a:lnTo>
                    <a:pt x="390" y="2485"/>
                  </a:lnTo>
                  <a:lnTo>
                    <a:pt x="489" y="2348"/>
                  </a:lnTo>
                  <a:lnTo>
                    <a:pt x="583" y="2197"/>
                  </a:lnTo>
                  <a:lnTo>
                    <a:pt x="689" y="2060"/>
                  </a:lnTo>
                  <a:lnTo>
                    <a:pt x="791" y="1915"/>
                  </a:lnTo>
                  <a:lnTo>
                    <a:pt x="894" y="1778"/>
                  </a:lnTo>
                  <a:lnTo>
                    <a:pt x="1072" y="1823"/>
                  </a:lnTo>
                  <a:lnTo>
                    <a:pt x="1251" y="1881"/>
                  </a:lnTo>
                  <a:lnTo>
                    <a:pt x="1425" y="1940"/>
                  </a:lnTo>
                  <a:lnTo>
                    <a:pt x="1597" y="2015"/>
                  </a:lnTo>
                  <a:lnTo>
                    <a:pt x="1765" y="2083"/>
                  </a:lnTo>
                  <a:lnTo>
                    <a:pt x="1940" y="2159"/>
                  </a:lnTo>
                  <a:lnTo>
                    <a:pt x="2108" y="2228"/>
                  </a:lnTo>
                  <a:lnTo>
                    <a:pt x="2285" y="2303"/>
                  </a:lnTo>
                  <a:lnTo>
                    <a:pt x="2437" y="2426"/>
                  </a:lnTo>
                  <a:lnTo>
                    <a:pt x="2600" y="2543"/>
                  </a:lnTo>
                  <a:lnTo>
                    <a:pt x="2765" y="2649"/>
                  </a:lnTo>
                  <a:lnTo>
                    <a:pt x="2933" y="2755"/>
                  </a:lnTo>
                  <a:lnTo>
                    <a:pt x="3094" y="2862"/>
                  </a:lnTo>
                  <a:lnTo>
                    <a:pt x="3259" y="2974"/>
                  </a:lnTo>
                  <a:lnTo>
                    <a:pt x="3417" y="3098"/>
                  </a:lnTo>
                  <a:lnTo>
                    <a:pt x="3571" y="3242"/>
                  </a:lnTo>
                  <a:lnTo>
                    <a:pt x="3674" y="3311"/>
                  </a:lnTo>
                  <a:lnTo>
                    <a:pt x="3800" y="3362"/>
                  </a:lnTo>
                  <a:lnTo>
                    <a:pt x="3941" y="3396"/>
                  </a:lnTo>
                  <a:lnTo>
                    <a:pt x="4088" y="3420"/>
                  </a:lnTo>
                  <a:lnTo>
                    <a:pt x="4236" y="3420"/>
                  </a:lnTo>
                  <a:lnTo>
                    <a:pt x="4387" y="3406"/>
                  </a:lnTo>
                  <a:lnTo>
                    <a:pt x="4524" y="3376"/>
                  </a:lnTo>
                  <a:lnTo>
                    <a:pt x="4657" y="3331"/>
                  </a:lnTo>
                  <a:lnTo>
                    <a:pt x="4716" y="3280"/>
                  </a:lnTo>
                  <a:lnTo>
                    <a:pt x="4784" y="3235"/>
                  </a:lnTo>
                  <a:lnTo>
                    <a:pt x="4856" y="3191"/>
                  </a:lnTo>
                  <a:lnTo>
                    <a:pt x="4928" y="3146"/>
                  </a:lnTo>
                  <a:lnTo>
                    <a:pt x="4990" y="3094"/>
                  </a:lnTo>
                  <a:lnTo>
                    <a:pt x="5048" y="3033"/>
                  </a:lnTo>
                  <a:lnTo>
                    <a:pt x="5093" y="2971"/>
                  </a:lnTo>
                  <a:lnTo>
                    <a:pt x="5133" y="2896"/>
                  </a:lnTo>
                  <a:lnTo>
                    <a:pt x="5093" y="2889"/>
                  </a:lnTo>
                  <a:lnTo>
                    <a:pt x="5065" y="2900"/>
                  </a:lnTo>
                  <a:lnTo>
                    <a:pt x="5034" y="2920"/>
                  </a:lnTo>
                  <a:lnTo>
                    <a:pt x="5013" y="2951"/>
                  </a:lnTo>
                  <a:lnTo>
                    <a:pt x="4986" y="2974"/>
                  </a:lnTo>
                  <a:lnTo>
                    <a:pt x="4962" y="3006"/>
                  </a:lnTo>
                  <a:lnTo>
                    <a:pt x="4938" y="3029"/>
                  </a:lnTo>
                  <a:lnTo>
                    <a:pt x="4914" y="3054"/>
                  </a:lnTo>
                  <a:lnTo>
                    <a:pt x="4811" y="3129"/>
                  </a:lnTo>
                  <a:lnTo>
                    <a:pt x="4705" y="3197"/>
                  </a:lnTo>
                  <a:lnTo>
                    <a:pt x="4593" y="3252"/>
                  </a:lnTo>
                  <a:lnTo>
                    <a:pt x="4479" y="3297"/>
                  </a:lnTo>
                  <a:lnTo>
                    <a:pt x="4356" y="3320"/>
                  </a:lnTo>
                  <a:lnTo>
                    <a:pt x="4236" y="3338"/>
                  </a:lnTo>
                  <a:lnTo>
                    <a:pt x="4113" y="3342"/>
                  </a:lnTo>
                  <a:lnTo>
                    <a:pt x="3996" y="3331"/>
                  </a:lnTo>
                  <a:lnTo>
                    <a:pt x="3965" y="3300"/>
                  </a:lnTo>
                  <a:lnTo>
                    <a:pt x="3931" y="3286"/>
                  </a:lnTo>
                  <a:lnTo>
                    <a:pt x="3886" y="3277"/>
                  </a:lnTo>
                  <a:lnTo>
                    <a:pt x="3851" y="3266"/>
                  </a:lnTo>
                  <a:lnTo>
                    <a:pt x="3756" y="3218"/>
                  </a:lnTo>
                  <a:lnTo>
                    <a:pt x="3667" y="3174"/>
                  </a:lnTo>
                  <a:lnTo>
                    <a:pt x="3585" y="3119"/>
                  </a:lnTo>
                  <a:lnTo>
                    <a:pt x="3505" y="3068"/>
                  </a:lnTo>
                  <a:lnTo>
                    <a:pt x="3420" y="3006"/>
                  </a:lnTo>
                  <a:lnTo>
                    <a:pt x="3342" y="2940"/>
                  </a:lnTo>
                  <a:lnTo>
                    <a:pt x="3269" y="2865"/>
                  </a:lnTo>
                  <a:lnTo>
                    <a:pt x="3194" y="2797"/>
                  </a:lnTo>
                  <a:lnTo>
                    <a:pt x="3119" y="2752"/>
                  </a:lnTo>
                  <a:lnTo>
                    <a:pt x="3046" y="2714"/>
                  </a:lnTo>
                  <a:lnTo>
                    <a:pt x="2971" y="2669"/>
                  </a:lnTo>
                  <a:lnTo>
                    <a:pt x="2902" y="2629"/>
                  </a:lnTo>
                  <a:lnTo>
                    <a:pt x="2827" y="2580"/>
                  </a:lnTo>
                  <a:lnTo>
                    <a:pt x="2759" y="2529"/>
                  </a:lnTo>
                  <a:lnTo>
                    <a:pt x="2690" y="2485"/>
                  </a:lnTo>
                  <a:lnTo>
                    <a:pt x="2622" y="2440"/>
                  </a:lnTo>
                  <a:lnTo>
                    <a:pt x="2645" y="2440"/>
                  </a:lnTo>
                  <a:lnTo>
                    <a:pt x="2676" y="2446"/>
                  </a:lnTo>
                  <a:lnTo>
                    <a:pt x="2703" y="2454"/>
                  </a:lnTo>
                  <a:lnTo>
                    <a:pt x="2734" y="2471"/>
                  </a:lnTo>
                  <a:lnTo>
                    <a:pt x="2765" y="2481"/>
                  </a:lnTo>
                  <a:lnTo>
                    <a:pt x="2793" y="2495"/>
                  </a:lnTo>
                  <a:lnTo>
                    <a:pt x="2823" y="2505"/>
                  </a:lnTo>
                  <a:lnTo>
                    <a:pt x="2851" y="2519"/>
                  </a:lnTo>
                  <a:lnTo>
                    <a:pt x="2851" y="2460"/>
                  </a:lnTo>
                  <a:lnTo>
                    <a:pt x="2508" y="2292"/>
                  </a:lnTo>
                  <a:lnTo>
                    <a:pt x="2162" y="2146"/>
                  </a:lnTo>
                  <a:lnTo>
                    <a:pt x="1806" y="1995"/>
                  </a:lnTo>
                  <a:lnTo>
                    <a:pt x="1452" y="1861"/>
                  </a:lnTo>
                  <a:lnTo>
                    <a:pt x="1092" y="1727"/>
                  </a:lnTo>
                  <a:lnTo>
                    <a:pt x="732" y="1600"/>
                  </a:lnTo>
                  <a:lnTo>
                    <a:pt x="369" y="1467"/>
                  </a:lnTo>
                  <a:lnTo>
                    <a:pt x="17" y="1343"/>
                  </a:lnTo>
                  <a:lnTo>
                    <a:pt x="17" y="1303"/>
                  </a:lnTo>
                  <a:lnTo>
                    <a:pt x="0" y="1286"/>
                  </a:lnTo>
                  <a:lnTo>
                    <a:pt x="143" y="1166"/>
                  </a:lnTo>
                  <a:lnTo>
                    <a:pt x="253" y="1021"/>
                  </a:lnTo>
                  <a:lnTo>
                    <a:pt x="325" y="864"/>
                  </a:lnTo>
                  <a:lnTo>
                    <a:pt x="387" y="689"/>
                  </a:lnTo>
                  <a:lnTo>
                    <a:pt x="421" y="514"/>
                  </a:lnTo>
                  <a:lnTo>
                    <a:pt x="452" y="336"/>
                  </a:lnTo>
                  <a:lnTo>
                    <a:pt x="475" y="158"/>
                  </a:lnTo>
                  <a:lnTo>
                    <a:pt x="514" y="0"/>
                  </a:lnTo>
                  <a:lnTo>
                    <a:pt x="712" y="106"/>
                  </a:lnTo>
                  <a:lnTo>
                    <a:pt x="921" y="202"/>
                  </a:lnTo>
                  <a:lnTo>
                    <a:pt x="1134" y="284"/>
                  </a:lnTo>
                  <a:lnTo>
                    <a:pt x="1354" y="363"/>
                  </a:lnTo>
                  <a:lnTo>
                    <a:pt x="1572" y="432"/>
                  </a:lnTo>
                  <a:lnTo>
                    <a:pt x="1789" y="514"/>
                  </a:lnTo>
                  <a:lnTo>
                    <a:pt x="2008" y="593"/>
                  </a:lnTo>
                  <a:lnTo>
                    <a:pt x="2223" y="686"/>
                  </a:lnTo>
                  <a:close/>
                </a:path>
              </a:pathLst>
            </a:custGeom>
            <a:solidFill>
              <a:srgbClr val="00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5" name="Freeform 19"/>
            <p:cNvSpPr>
              <a:spLocks/>
            </p:cNvSpPr>
            <p:nvPr/>
          </p:nvSpPr>
          <p:spPr bwMode="auto">
            <a:xfrm>
              <a:off x="1628" y="1457"/>
              <a:ext cx="24" cy="7"/>
            </a:xfrm>
            <a:custGeom>
              <a:avLst/>
              <a:gdLst>
                <a:gd name="T0" fmla="*/ 0 w 168"/>
                <a:gd name="T1" fmla="*/ 52 h 52"/>
                <a:gd name="T2" fmla="*/ 168 w 168"/>
                <a:gd name="T3" fmla="*/ 0 h 52"/>
                <a:gd name="T4" fmla="*/ 145 w 168"/>
                <a:gd name="T5" fmla="*/ 32 h 52"/>
                <a:gd name="T6" fmla="*/ 0 w 168"/>
                <a:gd name="T7" fmla="*/ 52 h 52"/>
              </a:gdLst>
              <a:ahLst/>
              <a:cxnLst>
                <a:cxn ang="0">
                  <a:pos x="T0" y="T1"/>
                </a:cxn>
                <a:cxn ang="0">
                  <a:pos x="T2" y="T3"/>
                </a:cxn>
                <a:cxn ang="0">
                  <a:pos x="T4" y="T5"/>
                </a:cxn>
                <a:cxn ang="0">
                  <a:pos x="T6" y="T7"/>
                </a:cxn>
              </a:cxnLst>
              <a:rect l="0" t="0" r="r" b="b"/>
              <a:pathLst>
                <a:path w="168" h="52">
                  <a:moveTo>
                    <a:pt x="0" y="52"/>
                  </a:moveTo>
                  <a:lnTo>
                    <a:pt x="168" y="0"/>
                  </a:lnTo>
                  <a:lnTo>
                    <a:pt x="145" y="32"/>
                  </a:lnTo>
                  <a:lnTo>
                    <a:pt x="0"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6" name="Freeform 20"/>
            <p:cNvSpPr>
              <a:spLocks/>
            </p:cNvSpPr>
            <p:nvPr/>
          </p:nvSpPr>
          <p:spPr bwMode="auto">
            <a:xfrm>
              <a:off x="2005" y="1498"/>
              <a:ext cx="456" cy="464"/>
            </a:xfrm>
            <a:custGeom>
              <a:avLst/>
              <a:gdLst>
                <a:gd name="T0" fmla="*/ 97 w 3194"/>
                <a:gd name="T1" fmla="*/ 1974 h 3246"/>
                <a:gd name="T2" fmla="*/ 109 w 3194"/>
                <a:gd name="T3" fmla="*/ 2042 h 3246"/>
                <a:gd name="T4" fmla="*/ 178 w 3194"/>
                <a:gd name="T5" fmla="*/ 1930 h 3246"/>
                <a:gd name="T6" fmla="*/ 254 w 3194"/>
                <a:gd name="T7" fmla="*/ 1837 h 3246"/>
                <a:gd name="T8" fmla="*/ 298 w 3194"/>
                <a:gd name="T9" fmla="*/ 1731 h 3246"/>
                <a:gd name="T10" fmla="*/ 319 w 3194"/>
                <a:gd name="T11" fmla="*/ 1618 h 3246"/>
                <a:gd name="T12" fmla="*/ 337 w 3194"/>
                <a:gd name="T13" fmla="*/ 1545 h 3246"/>
                <a:gd name="T14" fmla="*/ 363 w 3194"/>
                <a:gd name="T15" fmla="*/ 1470 h 3246"/>
                <a:gd name="T16" fmla="*/ 357 w 3194"/>
                <a:gd name="T17" fmla="*/ 1395 h 3246"/>
                <a:gd name="T18" fmla="*/ 332 w 3194"/>
                <a:gd name="T19" fmla="*/ 1327 h 3246"/>
                <a:gd name="T20" fmla="*/ 274 w 3194"/>
                <a:gd name="T21" fmla="*/ 1268 h 3246"/>
                <a:gd name="T22" fmla="*/ 189 w 3194"/>
                <a:gd name="T23" fmla="*/ 1258 h 3246"/>
                <a:gd name="T24" fmla="*/ 0 w 3194"/>
                <a:gd name="T25" fmla="*/ 1237 h 3246"/>
                <a:gd name="T26" fmla="*/ 100 w 3194"/>
                <a:gd name="T27" fmla="*/ 1001 h 3246"/>
                <a:gd name="T28" fmla="*/ 285 w 3194"/>
                <a:gd name="T29" fmla="*/ 799 h 3246"/>
                <a:gd name="T30" fmla="*/ 487 w 3194"/>
                <a:gd name="T31" fmla="*/ 610 h 3246"/>
                <a:gd name="T32" fmla="*/ 600 w 3194"/>
                <a:gd name="T33" fmla="*/ 497 h 3246"/>
                <a:gd name="T34" fmla="*/ 655 w 3194"/>
                <a:gd name="T35" fmla="*/ 490 h 3246"/>
                <a:gd name="T36" fmla="*/ 689 w 3194"/>
                <a:gd name="T37" fmla="*/ 425 h 3246"/>
                <a:gd name="T38" fmla="*/ 771 w 3194"/>
                <a:gd name="T39" fmla="*/ 322 h 3246"/>
                <a:gd name="T40" fmla="*/ 902 w 3194"/>
                <a:gd name="T41" fmla="*/ 264 h 3246"/>
                <a:gd name="T42" fmla="*/ 1039 w 3194"/>
                <a:gd name="T43" fmla="*/ 209 h 3246"/>
                <a:gd name="T44" fmla="*/ 1148 w 3194"/>
                <a:gd name="T45" fmla="*/ 188 h 3246"/>
                <a:gd name="T46" fmla="*/ 1214 w 3194"/>
                <a:gd name="T47" fmla="*/ 196 h 3246"/>
                <a:gd name="T48" fmla="*/ 1251 w 3194"/>
                <a:gd name="T49" fmla="*/ 174 h 3246"/>
                <a:gd name="T50" fmla="*/ 1374 w 3194"/>
                <a:gd name="T51" fmla="*/ 89 h 3246"/>
                <a:gd name="T52" fmla="*/ 1597 w 3194"/>
                <a:gd name="T53" fmla="*/ 17 h 3246"/>
                <a:gd name="T54" fmla="*/ 1831 w 3194"/>
                <a:gd name="T55" fmla="*/ 0 h 3246"/>
                <a:gd name="T56" fmla="*/ 2063 w 3194"/>
                <a:gd name="T57" fmla="*/ 51 h 3246"/>
                <a:gd name="T58" fmla="*/ 2354 w 3194"/>
                <a:gd name="T59" fmla="*/ 151 h 3246"/>
                <a:gd name="T60" fmla="*/ 2591 w 3194"/>
                <a:gd name="T61" fmla="*/ 322 h 3246"/>
                <a:gd name="T62" fmla="*/ 2825 w 3194"/>
                <a:gd name="T63" fmla="*/ 545 h 3246"/>
                <a:gd name="T64" fmla="*/ 3016 w 3194"/>
                <a:gd name="T65" fmla="*/ 791 h 3246"/>
                <a:gd name="T66" fmla="*/ 3157 w 3194"/>
                <a:gd name="T67" fmla="*/ 1056 h 3246"/>
                <a:gd name="T68" fmla="*/ 3194 w 3194"/>
                <a:gd name="T69" fmla="*/ 1473 h 3246"/>
                <a:gd name="T70" fmla="*/ 3184 w 3194"/>
                <a:gd name="T71" fmla="*/ 1882 h 3246"/>
                <a:gd name="T72" fmla="*/ 3119 w 3194"/>
                <a:gd name="T73" fmla="*/ 2276 h 3246"/>
                <a:gd name="T74" fmla="*/ 2996 w 3194"/>
                <a:gd name="T75" fmla="*/ 2667 h 3246"/>
                <a:gd name="T76" fmla="*/ 2776 w 3194"/>
                <a:gd name="T77" fmla="*/ 2906 h 3246"/>
                <a:gd name="T78" fmla="*/ 2513 w 3194"/>
                <a:gd name="T79" fmla="*/ 3112 h 3246"/>
                <a:gd name="T80" fmla="*/ 2200 w 3194"/>
                <a:gd name="T81" fmla="*/ 3232 h 3246"/>
                <a:gd name="T82" fmla="*/ 1865 w 3194"/>
                <a:gd name="T83" fmla="*/ 3232 h 3246"/>
                <a:gd name="T84" fmla="*/ 1728 w 3194"/>
                <a:gd name="T85" fmla="*/ 3156 h 3246"/>
                <a:gd name="T86" fmla="*/ 1588 w 3194"/>
                <a:gd name="T87" fmla="*/ 3098 h 3246"/>
                <a:gd name="T88" fmla="*/ 1446 w 3194"/>
                <a:gd name="T89" fmla="*/ 3030 h 3246"/>
                <a:gd name="T90" fmla="*/ 1317 w 3194"/>
                <a:gd name="T91" fmla="*/ 2944 h 3246"/>
                <a:gd name="T92" fmla="*/ 1056 w 3194"/>
                <a:gd name="T93" fmla="*/ 2821 h 3246"/>
                <a:gd name="T94" fmla="*/ 843 w 3194"/>
                <a:gd name="T95" fmla="*/ 2618 h 3246"/>
                <a:gd name="T96" fmla="*/ 665 w 3194"/>
                <a:gd name="T97" fmla="*/ 2378 h 3246"/>
                <a:gd name="T98" fmla="*/ 521 w 3194"/>
                <a:gd name="T99" fmla="*/ 2142 h 3246"/>
                <a:gd name="T100" fmla="*/ 412 w 3194"/>
                <a:gd name="T101" fmla="*/ 2121 h 3246"/>
                <a:gd name="T102" fmla="*/ 337 w 3194"/>
                <a:gd name="T103" fmla="*/ 2107 h 3246"/>
                <a:gd name="T104" fmla="*/ 264 w 3194"/>
                <a:gd name="T105" fmla="*/ 2107 h 3246"/>
                <a:gd name="T106" fmla="*/ 175 w 3194"/>
                <a:gd name="T107" fmla="*/ 2152 h 3246"/>
                <a:gd name="T108" fmla="*/ 123 w 3194"/>
                <a:gd name="T109" fmla="*/ 2142 h 3246"/>
                <a:gd name="T110" fmla="*/ 100 w 3194"/>
                <a:gd name="T111" fmla="*/ 2107 h 3246"/>
                <a:gd name="T112" fmla="*/ 66 w 3194"/>
                <a:gd name="T113" fmla="*/ 2042 h 3246"/>
                <a:gd name="T114" fmla="*/ 28 w 3194"/>
                <a:gd name="T115" fmla="*/ 2053 h 3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94" h="3246">
                  <a:moveTo>
                    <a:pt x="120" y="1944"/>
                  </a:moveTo>
                  <a:lnTo>
                    <a:pt x="97" y="1974"/>
                  </a:lnTo>
                  <a:lnTo>
                    <a:pt x="86" y="2008"/>
                  </a:lnTo>
                  <a:lnTo>
                    <a:pt x="109" y="2042"/>
                  </a:lnTo>
                  <a:lnTo>
                    <a:pt x="141" y="1984"/>
                  </a:lnTo>
                  <a:lnTo>
                    <a:pt x="178" y="1930"/>
                  </a:lnTo>
                  <a:lnTo>
                    <a:pt x="212" y="1882"/>
                  </a:lnTo>
                  <a:lnTo>
                    <a:pt x="254" y="1837"/>
                  </a:lnTo>
                  <a:lnTo>
                    <a:pt x="278" y="1782"/>
                  </a:lnTo>
                  <a:lnTo>
                    <a:pt x="298" y="1731"/>
                  </a:lnTo>
                  <a:lnTo>
                    <a:pt x="312" y="1673"/>
                  </a:lnTo>
                  <a:lnTo>
                    <a:pt x="319" y="1618"/>
                  </a:lnTo>
                  <a:lnTo>
                    <a:pt x="329" y="1579"/>
                  </a:lnTo>
                  <a:lnTo>
                    <a:pt x="337" y="1545"/>
                  </a:lnTo>
                  <a:lnTo>
                    <a:pt x="346" y="1505"/>
                  </a:lnTo>
                  <a:lnTo>
                    <a:pt x="363" y="1470"/>
                  </a:lnTo>
                  <a:lnTo>
                    <a:pt x="357" y="1430"/>
                  </a:lnTo>
                  <a:lnTo>
                    <a:pt x="357" y="1395"/>
                  </a:lnTo>
                  <a:lnTo>
                    <a:pt x="346" y="1357"/>
                  </a:lnTo>
                  <a:lnTo>
                    <a:pt x="332" y="1327"/>
                  </a:lnTo>
                  <a:lnTo>
                    <a:pt x="302" y="1292"/>
                  </a:lnTo>
                  <a:lnTo>
                    <a:pt x="274" y="1268"/>
                  </a:lnTo>
                  <a:lnTo>
                    <a:pt x="229" y="1251"/>
                  </a:lnTo>
                  <a:lnTo>
                    <a:pt x="189" y="1258"/>
                  </a:lnTo>
                  <a:lnTo>
                    <a:pt x="7" y="1381"/>
                  </a:lnTo>
                  <a:lnTo>
                    <a:pt x="0" y="1237"/>
                  </a:lnTo>
                  <a:lnTo>
                    <a:pt x="35" y="1114"/>
                  </a:lnTo>
                  <a:lnTo>
                    <a:pt x="100" y="1001"/>
                  </a:lnTo>
                  <a:lnTo>
                    <a:pt x="189" y="902"/>
                  </a:lnTo>
                  <a:lnTo>
                    <a:pt x="285" y="799"/>
                  </a:lnTo>
                  <a:lnTo>
                    <a:pt x="388" y="702"/>
                  </a:lnTo>
                  <a:lnTo>
                    <a:pt x="487" y="610"/>
                  </a:lnTo>
                  <a:lnTo>
                    <a:pt x="580" y="511"/>
                  </a:lnTo>
                  <a:lnTo>
                    <a:pt x="600" y="497"/>
                  </a:lnTo>
                  <a:lnTo>
                    <a:pt x="631" y="497"/>
                  </a:lnTo>
                  <a:lnTo>
                    <a:pt x="655" y="490"/>
                  </a:lnTo>
                  <a:lnTo>
                    <a:pt x="679" y="497"/>
                  </a:lnTo>
                  <a:lnTo>
                    <a:pt x="689" y="425"/>
                  </a:lnTo>
                  <a:lnTo>
                    <a:pt x="726" y="374"/>
                  </a:lnTo>
                  <a:lnTo>
                    <a:pt x="771" y="322"/>
                  </a:lnTo>
                  <a:lnTo>
                    <a:pt x="837" y="294"/>
                  </a:lnTo>
                  <a:lnTo>
                    <a:pt x="902" y="264"/>
                  </a:lnTo>
                  <a:lnTo>
                    <a:pt x="977" y="240"/>
                  </a:lnTo>
                  <a:lnTo>
                    <a:pt x="1039" y="209"/>
                  </a:lnTo>
                  <a:lnTo>
                    <a:pt x="1103" y="185"/>
                  </a:lnTo>
                  <a:lnTo>
                    <a:pt x="1148" y="188"/>
                  </a:lnTo>
                  <a:lnTo>
                    <a:pt x="1193" y="199"/>
                  </a:lnTo>
                  <a:lnTo>
                    <a:pt x="1214" y="196"/>
                  </a:lnTo>
                  <a:lnTo>
                    <a:pt x="1234" y="188"/>
                  </a:lnTo>
                  <a:lnTo>
                    <a:pt x="1251" y="174"/>
                  </a:lnTo>
                  <a:lnTo>
                    <a:pt x="1272" y="151"/>
                  </a:lnTo>
                  <a:lnTo>
                    <a:pt x="1374" y="89"/>
                  </a:lnTo>
                  <a:lnTo>
                    <a:pt x="1485" y="45"/>
                  </a:lnTo>
                  <a:lnTo>
                    <a:pt x="1597" y="17"/>
                  </a:lnTo>
                  <a:lnTo>
                    <a:pt x="1717" y="0"/>
                  </a:lnTo>
                  <a:lnTo>
                    <a:pt x="1831" y="0"/>
                  </a:lnTo>
                  <a:lnTo>
                    <a:pt x="1951" y="17"/>
                  </a:lnTo>
                  <a:lnTo>
                    <a:pt x="2063" y="51"/>
                  </a:lnTo>
                  <a:lnTo>
                    <a:pt x="2180" y="106"/>
                  </a:lnTo>
                  <a:lnTo>
                    <a:pt x="2354" y="151"/>
                  </a:lnTo>
                  <a:lnTo>
                    <a:pt x="2474" y="230"/>
                  </a:lnTo>
                  <a:lnTo>
                    <a:pt x="2591" y="322"/>
                  </a:lnTo>
                  <a:lnTo>
                    <a:pt x="2705" y="425"/>
                  </a:lnTo>
                  <a:lnTo>
                    <a:pt x="2825" y="545"/>
                  </a:lnTo>
                  <a:lnTo>
                    <a:pt x="2924" y="665"/>
                  </a:lnTo>
                  <a:lnTo>
                    <a:pt x="3016" y="791"/>
                  </a:lnTo>
                  <a:lnTo>
                    <a:pt x="3091" y="922"/>
                  </a:lnTo>
                  <a:lnTo>
                    <a:pt x="3157" y="1056"/>
                  </a:lnTo>
                  <a:lnTo>
                    <a:pt x="3181" y="1261"/>
                  </a:lnTo>
                  <a:lnTo>
                    <a:pt x="3194" y="1473"/>
                  </a:lnTo>
                  <a:lnTo>
                    <a:pt x="3194" y="1676"/>
                  </a:lnTo>
                  <a:lnTo>
                    <a:pt x="3184" y="1882"/>
                  </a:lnTo>
                  <a:lnTo>
                    <a:pt x="3160" y="2076"/>
                  </a:lnTo>
                  <a:lnTo>
                    <a:pt x="3119" y="2276"/>
                  </a:lnTo>
                  <a:lnTo>
                    <a:pt x="3068" y="2464"/>
                  </a:lnTo>
                  <a:lnTo>
                    <a:pt x="2996" y="2667"/>
                  </a:lnTo>
                  <a:lnTo>
                    <a:pt x="2890" y="2787"/>
                  </a:lnTo>
                  <a:lnTo>
                    <a:pt x="2776" y="2906"/>
                  </a:lnTo>
                  <a:lnTo>
                    <a:pt x="2646" y="3012"/>
                  </a:lnTo>
                  <a:lnTo>
                    <a:pt x="2513" y="3112"/>
                  </a:lnTo>
                  <a:lnTo>
                    <a:pt x="2359" y="3181"/>
                  </a:lnTo>
                  <a:lnTo>
                    <a:pt x="2200" y="3232"/>
                  </a:lnTo>
                  <a:lnTo>
                    <a:pt x="2040" y="3246"/>
                  </a:lnTo>
                  <a:lnTo>
                    <a:pt x="1865" y="3232"/>
                  </a:lnTo>
                  <a:lnTo>
                    <a:pt x="1796" y="3187"/>
                  </a:lnTo>
                  <a:lnTo>
                    <a:pt x="1728" y="3156"/>
                  </a:lnTo>
                  <a:lnTo>
                    <a:pt x="1659" y="3122"/>
                  </a:lnTo>
                  <a:lnTo>
                    <a:pt x="1588" y="3098"/>
                  </a:lnTo>
                  <a:lnTo>
                    <a:pt x="1515" y="3064"/>
                  </a:lnTo>
                  <a:lnTo>
                    <a:pt x="1446" y="3030"/>
                  </a:lnTo>
                  <a:lnTo>
                    <a:pt x="1374" y="2989"/>
                  </a:lnTo>
                  <a:lnTo>
                    <a:pt x="1317" y="2944"/>
                  </a:lnTo>
                  <a:lnTo>
                    <a:pt x="1179" y="2889"/>
                  </a:lnTo>
                  <a:lnTo>
                    <a:pt x="1056" y="2821"/>
                  </a:lnTo>
                  <a:lnTo>
                    <a:pt x="940" y="2721"/>
                  </a:lnTo>
                  <a:lnTo>
                    <a:pt x="843" y="2618"/>
                  </a:lnTo>
                  <a:lnTo>
                    <a:pt x="748" y="2495"/>
                  </a:lnTo>
                  <a:lnTo>
                    <a:pt x="665" y="2378"/>
                  </a:lnTo>
                  <a:lnTo>
                    <a:pt x="586" y="2255"/>
                  </a:lnTo>
                  <a:lnTo>
                    <a:pt x="521" y="2142"/>
                  </a:lnTo>
                  <a:lnTo>
                    <a:pt x="457" y="2132"/>
                  </a:lnTo>
                  <a:lnTo>
                    <a:pt x="412" y="2121"/>
                  </a:lnTo>
                  <a:lnTo>
                    <a:pt x="374" y="2111"/>
                  </a:lnTo>
                  <a:lnTo>
                    <a:pt x="337" y="2107"/>
                  </a:lnTo>
                  <a:lnTo>
                    <a:pt x="298" y="2104"/>
                  </a:lnTo>
                  <a:lnTo>
                    <a:pt x="264" y="2107"/>
                  </a:lnTo>
                  <a:lnTo>
                    <a:pt x="220" y="2121"/>
                  </a:lnTo>
                  <a:lnTo>
                    <a:pt x="175" y="2152"/>
                  </a:lnTo>
                  <a:lnTo>
                    <a:pt x="141" y="2156"/>
                  </a:lnTo>
                  <a:lnTo>
                    <a:pt x="123" y="2142"/>
                  </a:lnTo>
                  <a:lnTo>
                    <a:pt x="109" y="2118"/>
                  </a:lnTo>
                  <a:lnTo>
                    <a:pt x="100" y="2107"/>
                  </a:lnTo>
                  <a:lnTo>
                    <a:pt x="89" y="2073"/>
                  </a:lnTo>
                  <a:lnTo>
                    <a:pt x="66" y="2042"/>
                  </a:lnTo>
                  <a:lnTo>
                    <a:pt x="41" y="2039"/>
                  </a:lnTo>
                  <a:lnTo>
                    <a:pt x="28" y="2053"/>
                  </a:lnTo>
                  <a:lnTo>
                    <a:pt x="120" y="1944"/>
                  </a:lnTo>
                  <a:close/>
                </a:path>
              </a:pathLst>
            </a:custGeom>
            <a:solidFill>
              <a:srgbClr val="DED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7" name="Freeform 21"/>
            <p:cNvSpPr>
              <a:spLocks/>
            </p:cNvSpPr>
            <p:nvPr/>
          </p:nvSpPr>
          <p:spPr bwMode="auto">
            <a:xfrm>
              <a:off x="1948" y="1692"/>
              <a:ext cx="366" cy="384"/>
            </a:xfrm>
            <a:custGeom>
              <a:avLst/>
              <a:gdLst>
                <a:gd name="T0" fmla="*/ 404 w 2563"/>
                <a:gd name="T1" fmla="*/ 730 h 2684"/>
                <a:gd name="T2" fmla="*/ 418 w 2563"/>
                <a:gd name="T3" fmla="*/ 819 h 2684"/>
                <a:gd name="T4" fmla="*/ 469 w 2563"/>
                <a:gd name="T5" fmla="*/ 895 h 2684"/>
                <a:gd name="T6" fmla="*/ 565 w 2563"/>
                <a:gd name="T7" fmla="*/ 898 h 2684"/>
                <a:gd name="T8" fmla="*/ 685 w 2563"/>
                <a:gd name="T9" fmla="*/ 884 h 2684"/>
                <a:gd name="T10" fmla="*/ 809 w 2563"/>
                <a:gd name="T11" fmla="*/ 878 h 2684"/>
                <a:gd name="T12" fmla="*/ 1035 w 2563"/>
                <a:gd name="T13" fmla="*/ 1204 h 2684"/>
                <a:gd name="T14" fmla="*/ 1460 w 2563"/>
                <a:gd name="T15" fmla="*/ 1607 h 2684"/>
                <a:gd name="T16" fmla="*/ 1985 w 2563"/>
                <a:gd name="T17" fmla="*/ 1844 h 2684"/>
                <a:gd name="T18" fmla="*/ 2173 w 2563"/>
                <a:gd name="T19" fmla="*/ 1958 h 2684"/>
                <a:gd name="T20" fmla="*/ 2402 w 2563"/>
                <a:gd name="T21" fmla="*/ 2001 h 2684"/>
                <a:gd name="T22" fmla="*/ 2488 w 2563"/>
                <a:gd name="T23" fmla="*/ 2067 h 2684"/>
                <a:gd name="T24" fmla="*/ 2259 w 2563"/>
                <a:gd name="T25" fmla="*/ 2135 h 2684"/>
                <a:gd name="T26" fmla="*/ 2011 w 2563"/>
                <a:gd name="T27" fmla="*/ 2170 h 2684"/>
                <a:gd name="T28" fmla="*/ 1806 w 2563"/>
                <a:gd name="T29" fmla="*/ 2215 h 2684"/>
                <a:gd name="T30" fmla="*/ 1638 w 2563"/>
                <a:gd name="T31" fmla="*/ 2413 h 2684"/>
                <a:gd name="T32" fmla="*/ 1460 w 2563"/>
                <a:gd name="T33" fmla="*/ 2615 h 2684"/>
                <a:gd name="T34" fmla="*/ 1274 w 2563"/>
                <a:gd name="T35" fmla="*/ 2660 h 2684"/>
                <a:gd name="T36" fmla="*/ 1165 w 2563"/>
                <a:gd name="T37" fmla="*/ 2523 h 2684"/>
                <a:gd name="T38" fmla="*/ 1076 w 2563"/>
                <a:gd name="T39" fmla="*/ 2358 h 2684"/>
                <a:gd name="T40" fmla="*/ 1168 w 2563"/>
                <a:gd name="T41" fmla="*/ 2355 h 2684"/>
                <a:gd name="T42" fmla="*/ 1213 w 2563"/>
                <a:gd name="T43" fmla="*/ 2313 h 2684"/>
                <a:gd name="T44" fmla="*/ 1117 w 2563"/>
                <a:gd name="T45" fmla="*/ 2255 h 2684"/>
                <a:gd name="T46" fmla="*/ 939 w 2563"/>
                <a:gd name="T47" fmla="*/ 2232 h 2684"/>
                <a:gd name="T48" fmla="*/ 795 w 2563"/>
                <a:gd name="T49" fmla="*/ 2135 h 2684"/>
                <a:gd name="T50" fmla="*/ 637 w 2563"/>
                <a:gd name="T51" fmla="*/ 2043 h 2684"/>
                <a:gd name="T52" fmla="*/ 503 w 2563"/>
                <a:gd name="T53" fmla="*/ 1906 h 2684"/>
                <a:gd name="T54" fmla="*/ 414 w 2563"/>
                <a:gd name="T55" fmla="*/ 1799 h 2684"/>
                <a:gd name="T56" fmla="*/ 449 w 2563"/>
                <a:gd name="T57" fmla="*/ 2012 h 2684"/>
                <a:gd name="T58" fmla="*/ 671 w 2563"/>
                <a:gd name="T59" fmla="*/ 2215 h 2684"/>
                <a:gd name="T60" fmla="*/ 952 w 2563"/>
                <a:gd name="T61" fmla="*/ 2344 h 2684"/>
                <a:gd name="T62" fmla="*/ 911 w 2563"/>
                <a:gd name="T63" fmla="*/ 2516 h 2684"/>
                <a:gd name="T64" fmla="*/ 726 w 2563"/>
                <a:gd name="T65" fmla="*/ 2458 h 2684"/>
                <a:gd name="T66" fmla="*/ 586 w 2563"/>
                <a:gd name="T67" fmla="*/ 2313 h 2684"/>
                <a:gd name="T68" fmla="*/ 551 w 2563"/>
                <a:gd name="T69" fmla="*/ 2221 h 2684"/>
                <a:gd name="T70" fmla="*/ 520 w 2563"/>
                <a:gd name="T71" fmla="*/ 2132 h 2684"/>
                <a:gd name="T72" fmla="*/ 432 w 2563"/>
                <a:gd name="T73" fmla="*/ 2121 h 2684"/>
                <a:gd name="T74" fmla="*/ 418 w 2563"/>
                <a:gd name="T75" fmla="*/ 2197 h 2684"/>
                <a:gd name="T76" fmla="*/ 449 w 2563"/>
                <a:gd name="T77" fmla="*/ 2269 h 2684"/>
                <a:gd name="T78" fmla="*/ 503 w 2563"/>
                <a:gd name="T79" fmla="*/ 2364 h 2684"/>
                <a:gd name="T80" fmla="*/ 483 w 2563"/>
                <a:gd name="T81" fmla="*/ 2409 h 2684"/>
                <a:gd name="T82" fmla="*/ 339 w 2563"/>
                <a:gd name="T83" fmla="*/ 2300 h 2684"/>
                <a:gd name="T84" fmla="*/ 226 w 2563"/>
                <a:gd name="T85" fmla="*/ 2142 h 2684"/>
                <a:gd name="T86" fmla="*/ 137 w 2563"/>
                <a:gd name="T87" fmla="*/ 1950 h 2684"/>
                <a:gd name="T88" fmla="*/ 48 w 2563"/>
                <a:gd name="T89" fmla="*/ 1741 h 2684"/>
                <a:gd name="T90" fmla="*/ 27 w 2563"/>
                <a:gd name="T91" fmla="*/ 1529 h 2684"/>
                <a:gd name="T92" fmla="*/ 14 w 2563"/>
                <a:gd name="T93" fmla="*/ 1306 h 2684"/>
                <a:gd name="T94" fmla="*/ 106 w 2563"/>
                <a:gd name="T95" fmla="*/ 1090 h 2684"/>
                <a:gd name="T96" fmla="*/ 192 w 2563"/>
                <a:gd name="T97" fmla="*/ 929 h 2684"/>
                <a:gd name="T98" fmla="*/ 246 w 2563"/>
                <a:gd name="T99" fmla="*/ 861 h 2684"/>
                <a:gd name="T100" fmla="*/ 206 w 2563"/>
                <a:gd name="T101" fmla="*/ 693 h 2684"/>
                <a:gd name="T102" fmla="*/ 237 w 2563"/>
                <a:gd name="T103" fmla="*/ 450 h 2684"/>
                <a:gd name="T104" fmla="*/ 325 w 2563"/>
                <a:gd name="T105" fmla="*/ 236 h 2684"/>
                <a:gd name="T106" fmla="*/ 428 w 2563"/>
                <a:gd name="T107" fmla="*/ 134 h 2684"/>
                <a:gd name="T108" fmla="*/ 531 w 2563"/>
                <a:gd name="T109" fmla="*/ 38 h 2684"/>
                <a:gd name="T110" fmla="*/ 640 w 2563"/>
                <a:gd name="T111" fmla="*/ 73 h 2684"/>
                <a:gd name="T112" fmla="*/ 637 w 2563"/>
                <a:gd name="T113" fmla="*/ 295 h 2684"/>
                <a:gd name="T114" fmla="*/ 548 w 2563"/>
                <a:gd name="T115" fmla="*/ 514 h 2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63" h="2684">
                  <a:moveTo>
                    <a:pt x="425" y="696"/>
                  </a:moveTo>
                  <a:lnTo>
                    <a:pt x="414" y="710"/>
                  </a:lnTo>
                  <a:lnTo>
                    <a:pt x="404" y="730"/>
                  </a:lnTo>
                  <a:lnTo>
                    <a:pt x="404" y="761"/>
                  </a:lnTo>
                  <a:lnTo>
                    <a:pt x="408" y="788"/>
                  </a:lnTo>
                  <a:lnTo>
                    <a:pt x="418" y="819"/>
                  </a:lnTo>
                  <a:lnTo>
                    <a:pt x="432" y="850"/>
                  </a:lnTo>
                  <a:lnTo>
                    <a:pt x="449" y="870"/>
                  </a:lnTo>
                  <a:lnTo>
                    <a:pt x="469" y="895"/>
                  </a:lnTo>
                  <a:lnTo>
                    <a:pt x="494" y="905"/>
                  </a:lnTo>
                  <a:lnTo>
                    <a:pt x="528" y="919"/>
                  </a:lnTo>
                  <a:lnTo>
                    <a:pt x="565" y="898"/>
                  </a:lnTo>
                  <a:lnTo>
                    <a:pt x="606" y="888"/>
                  </a:lnTo>
                  <a:lnTo>
                    <a:pt x="648" y="884"/>
                  </a:lnTo>
                  <a:lnTo>
                    <a:pt x="685" y="884"/>
                  </a:lnTo>
                  <a:lnTo>
                    <a:pt x="726" y="884"/>
                  </a:lnTo>
                  <a:lnTo>
                    <a:pt x="764" y="884"/>
                  </a:lnTo>
                  <a:lnTo>
                    <a:pt x="809" y="878"/>
                  </a:lnTo>
                  <a:lnTo>
                    <a:pt x="854" y="874"/>
                  </a:lnTo>
                  <a:lnTo>
                    <a:pt x="928" y="1042"/>
                  </a:lnTo>
                  <a:lnTo>
                    <a:pt x="1035" y="1204"/>
                  </a:lnTo>
                  <a:lnTo>
                    <a:pt x="1162" y="1350"/>
                  </a:lnTo>
                  <a:lnTo>
                    <a:pt x="1309" y="1487"/>
                  </a:lnTo>
                  <a:lnTo>
                    <a:pt x="1460" y="1607"/>
                  </a:lnTo>
                  <a:lnTo>
                    <a:pt x="1631" y="1710"/>
                  </a:lnTo>
                  <a:lnTo>
                    <a:pt x="1806" y="1786"/>
                  </a:lnTo>
                  <a:lnTo>
                    <a:pt x="1985" y="1844"/>
                  </a:lnTo>
                  <a:lnTo>
                    <a:pt x="2039" y="1889"/>
                  </a:lnTo>
                  <a:lnTo>
                    <a:pt x="2104" y="1930"/>
                  </a:lnTo>
                  <a:lnTo>
                    <a:pt x="2173" y="1958"/>
                  </a:lnTo>
                  <a:lnTo>
                    <a:pt x="2248" y="1978"/>
                  </a:lnTo>
                  <a:lnTo>
                    <a:pt x="2320" y="1987"/>
                  </a:lnTo>
                  <a:lnTo>
                    <a:pt x="2402" y="2001"/>
                  </a:lnTo>
                  <a:lnTo>
                    <a:pt x="2481" y="2009"/>
                  </a:lnTo>
                  <a:lnTo>
                    <a:pt x="2563" y="2012"/>
                  </a:lnTo>
                  <a:lnTo>
                    <a:pt x="2488" y="2067"/>
                  </a:lnTo>
                  <a:lnTo>
                    <a:pt x="2416" y="2107"/>
                  </a:lnTo>
                  <a:lnTo>
                    <a:pt x="2337" y="2121"/>
                  </a:lnTo>
                  <a:lnTo>
                    <a:pt x="2259" y="2135"/>
                  </a:lnTo>
                  <a:lnTo>
                    <a:pt x="2169" y="2142"/>
                  </a:lnTo>
                  <a:lnTo>
                    <a:pt x="2091" y="2152"/>
                  </a:lnTo>
                  <a:lnTo>
                    <a:pt x="2011" y="2170"/>
                  </a:lnTo>
                  <a:lnTo>
                    <a:pt x="1936" y="2215"/>
                  </a:lnTo>
                  <a:lnTo>
                    <a:pt x="1871" y="2156"/>
                  </a:lnTo>
                  <a:lnTo>
                    <a:pt x="1806" y="2215"/>
                  </a:lnTo>
                  <a:lnTo>
                    <a:pt x="1748" y="2279"/>
                  </a:lnTo>
                  <a:lnTo>
                    <a:pt x="1693" y="2344"/>
                  </a:lnTo>
                  <a:lnTo>
                    <a:pt x="1638" y="2413"/>
                  </a:lnTo>
                  <a:lnTo>
                    <a:pt x="1580" y="2481"/>
                  </a:lnTo>
                  <a:lnTo>
                    <a:pt x="1525" y="2553"/>
                  </a:lnTo>
                  <a:lnTo>
                    <a:pt x="1460" y="2615"/>
                  </a:lnTo>
                  <a:lnTo>
                    <a:pt x="1402" y="2684"/>
                  </a:lnTo>
                  <a:lnTo>
                    <a:pt x="1329" y="2680"/>
                  </a:lnTo>
                  <a:lnTo>
                    <a:pt x="1274" y="2660"/>
                  </a:lnTo>
                  <a:lnTo>
                    <a:pt x="1223" y="2622"/>
                  </a:lnTo>
                  <a:lnTo>
                    <a:pt x="1196" y="2578"/>
                  </a:lnTo>
                  <a:lnTo>
                    <a:pt x="1165" y="2523"/>
                  </a:lnTo>
                  <a:lnTo>
                    <a:pt x="1134" y="2467"/>
                  </a:lnTo>
                  <a:lnTo>
                    <a:pt x="1106" y="2409"/>
                  </a:lnTo>
                  <a:lnTo>
                    <a:pt x="1076" y="2358"/>
                  </a:lnTo>
                  <a:lnTo>
                    <a:pt x="1106" y="2355"/>
                  </a:lnTo>
                  <a:lnTo>
                    <a:pt x="1151" y="2358"/>
                  </a:lnTo>
                  <a:lnTo>
                    <a:pt x="1168" y="2355"/>
                  </a:lnTo>
                  <a:lnTo>
                    <a:pt x="1196" y="2347"/>
                  </a:lnTo>
                  <a:lnTo>
                    <a:pt x="1203" y="2335"/>
                  </a:lnTo>
                  <a:lnTo>
                    <a:pt x="1213" y="2313"/>
                  </a:lnTo>
                  <a:lnTo>
                    <a:pt x="1234" y="2293"/>
                  </a:lnTo>
                  <a:lnTo>
                    <a:pt x="1175" y="2269"/>
                  </a:lnTo>
                  <a:lnTo>
                    <a:pt x="1117" y="2255"/>
                  </a:lnTo>
                  <a:lnTo>
                    <a:pt x="1055" y="2252"/>
                  </a:lnTo>
                  <a:lnTo>
                    <a:pt x="997" y="2245"/>
                  </a:lnTo>
                  <a:lnTo>
                    <a:pt x="939" y="2232"/>
                  </a:lnTo>
                  <a:lnTo>
                    <a:pt x="884" y="2215"/>
                  </a:lnTo>
                  <a:lnTo>
                    <a:pt x="832" y="2180"/>
                  </a:lnTo>
                  <a:lnTo>
                    <a:pt x="795" y="2135"/>
                  </a:lnTo>
                  <a:lnTo>
                    <a:pt x="740" y="2107"/>
                  </a:lnTo>
                  <a:lnTo>
                    <a:pt x="689" y="2081"/>
                  </a:lnTo>
                  <a:lnTo>
                    <a:pt x="637" y="2043"/>
                  </a:lnTo>
                  <a:lnTo>
                    <a:pt x="592" y="2001"/>
                  </a:lnTo>
                  <a:lnTo>
                    <a:pt x="541" y="1953"/>
                  </a:lnTo>
                  <a:lnTo>
                    <a:pt x="503" y="1906"/>
                  </a:lnTo>
                  <a:lnTo>
                    <a:pt x="469" y="1850"/>
                  </a:lnTo>
                  <a:lnTo>
                    <a:pt x="449" y="1799"/>
                  </a:lnTo>
                  <a:lnTo>
                    <a:pt x="414" y="1799"/>
                  </a:lnTo>
                  <a:lnTo>
                    <a:pt x="383" y="1824"/>
                  </a:lnTo>
                  <a:lnTo>
                    <a:pt x="397" y="1923"/>
                  </a:lnTo>
                  <a:lnTo>
                    <a:pt x="449" y="2012"/>
                  </a:lnTo>
                  <a:lnTo>
                    <a:pt x="506" y="2087"/>
                  </a:lnTo>
                  <a:lnTo>
                    <a:pt x="586" y="2163"/>
                  </a:lnTo>
                  <a:lnTo>
                    <a:pt x="671" y="2215"/>
                  </a:lnTo>
                  <a:lnTo>
                    <a:pt x="760" y="2266"/>
                  </a:lnTo>
                  <a:lnTo>
                    <a:pt x="854" y="2303"/>
                  </a:lnTo>
                  <a:lnTo>
                    <a:pt x="952" y="2344"/>
                  </a:lnTo>
                  <a:lnTo>
                    <a:pt x="1045" y="2526"/>
                  </a:lnTo>
                  <a:lnTo>
                    <a:pt x="977" y="2523"/>
                  </a:lnTo>
                  <a:lnTo>
                    <a:pt x="911" y="2516"/>
                  </a:lnTo>
                  <a:lnTo>
                    <a:pt x="849" y="2502"/>
                  </a:lnTo>
                  <a:lnTo>
                    <a:pt x="788" y="2489"/>
                  </a:lnTo>
                  <a:lnTo>
                    <a:pt x="726" y="2458"/>
                  </a:lnTo>
                  <a:lnTo>
                    <a:pt x="671" y="2423"/>
                  </a:lnTo>
                  <a:lnTo>
                    <a:pt x="626" y="2375"/>
                  </a:lnTo>
                  <a:lnTo>
                    <a:pt x="586" y="2313"/>
                  </a:lnTo>
                  <a:lnTo>
                    <a:pt x="565" y="2279"/>
                  </a:lnTo>
                  <a:lnTo>
                    <a:pt x="558" y="2252"/>
                  </a:lnTo>
                  <a:lnTo>
                    <a:pt x="551" y="2221"/>
                  </a:lnTo>
                  <a:lnTo>
                    <a:pt x="548" y="2190"/>
                  </a:lnTo>
                  <a:lnTo>
                    <a:pt x="531" y="2156"/>
                  </a:lnTo>
                  <a:lnTo>
                    <a:pt x="520" y="2132"/>
                  </a:lnTo>
                  <a:lnTo>
                    <a:pt x="497" y="2112"/>
                  </a:lnTo>
                  <a:lnTo>
                    <a:pt x="463" y="2112"/>
                  </a:lnTo>
                  <a:lnTo>
                    <a:pt x="432" y="2121"/>
                  </a:lnTo>
                  <a:lnTo>
                    <a:pt x="425" y="2146"/>
                  </a:lnTo>
                  <a:lnTo>
                    <a:pt x="414" y="2166"/>
                  </a:lnTo>
                  <a:lnTo>
                    <a:pt x="418" y="2197"/>
                  </a:lnTo>
                  <a:lnTo>
                    <a:pt x="418" y="2221"/>
                  </a:lnTo>
                  <a:lnTo>
                    <a:pt x="432" y="2252"/>
                  </a:lnTo>
                  <a:lnTo>
                    <a:pt x="449" y="2269"/>
                  </a:lnTo>
                  <a:lnTo>
                    <a:pt x="463" y="2293"/>
                  </a:lnTo>
                  <a:lnTo>
                    <a:pt x="483" y="2324"/>
                  </a:lnTo>
                  <a:lnTo>
                    <a:pt x="503" y="2364"/>
                  </a:lnTo>
                  <a:lnTo>
                    <a:pt x="517" y="2399"/>
                  </a:lnTo>
                  <a:lnTo>
                    <a:pt x="541" y="2437"/>
                  </a:lnTo>
                  <a:lnTo>
                    <a:pt x="483" y="2409"/>
                  </a:lnTo>
                  <a:lnTo>
                    <a:pt x="432" y="2382"/>
                  </a:lnTo>
                  <a:lnTo>
                    <a:pt x="383" y="2338"/>
                  </a:lnTo>
                  <a:lnTo>
                    <a:pt x="339" y="2300"/>
                  </a:lnTo>
                  <a:lnTo>
                    <a:pt x="294" y="2245"/>
                  </a:lnTo>
                  <a:lnTo>
                    <a:pt x="260" y="2197"/>
                  </a:lnTo>
                  <a:lnTo>
                    <a:pt x="226" y="2142"/>
                  </a:lnTo>
                  <a:lnTo>
                    <a:pt x="195" y="2090"/>
                  </a:lnTo>
                  <a:lnTo>
                    <a:pt x="168" y="2019"/>
                  </a:lnTo>
                  <a:lnTo>
                    <a:pt x="137" y="1950"/>
                  </a:lnTo>
                  <a:lnTo>
                    <a:pt x="106" y="1878"/>
                  </a:lnTo>
                  <a:lnTo>
                    <a:pt x="78" y="1816"/>
                  </a:lnTo>
                  <a:lnTo>
                    <a:pt x="48" y="1741"/>
                  </a:lnTo>
                  <a:lnTo>
                    <a:pt x="27" y="1673"/>
                  </a:lnTo>
                  <a:lnTo>
                    <a:pt x="17" y="1598"/>
                  </a:lnTo>
                  <a:lnTo>
                    <a:pt x="27" y="1529"/>
                  </a:lnTo>
                  <a:lnTo>
                    <a:pt x="0" y="1453"/>
                  </a:lnTo>
                  <a:lnTo>
                    <a:pt x="0" y="1381"/>
                  </a:lnTo>
                  <a:lnTo>
                    <a:pt x="14" y="1306"/>
                  </a:lnTo>
                  <a:lnTo>
                    <a:pt x="44" y="1230"/>
                  </a:lnTo>
                  <a:lnTo>
                    <a:pt x="72" y="1159"/>
                  </a:lnTo>
                  <a:lnTo>
                    <a:pt x="106" y="1090"/>
                  </a:lnTo>
                  <a:lnTo>
                    <a:pt x="140" y="1018"/>
                  </a:lnTo>
                  <a:lnTo>
                    <a:pt x="171" y="953"/>
                  </a:lnTo>
                  <a:lnTo>
                    <a:pt x="192" y="929"/>
                  </a:lnTo>
                  <a:lnTo>
                    <a:pt x="226" y="919"/>
                  </a:lnTo>
                  <a:lnTo>
                    <a:pt x="246" y="895"/>
                  </a:lnTo>
                  <a:lnTo>
                    <a:pt x="246" y="861"/>
                  </a:lnTo>
                  <a:lnTo>
                    <a:pt x="171" y="830"/>
                  </a:lnTo>
                  <a:lnTo>
                    <a:pt x="192" y="761"/>
                  </a:lnTo>
                  <a:lnTo>
                    <a:pt x="206" y="693"/>
                  </a:lnTo>
                  <a:lnTo>
                    <a:pt x="215" y="613"/>
                  </a:lnTo>
                  <a:lnTo>
                    <a:pt x="229" y="531"/>
                  </a:lnTo>
                  <a:lnTo>
                    <a:pt x="237" y="450"/>
                  </a:lnTo>
                  <a:lnTo>
                    <a:pt x="257" y="374"/>
                  </a:lnTo>
                  <a:lnTo>
                    <a:pt x="281" y="302"/>
                  </a:lnTo>
                  <a:lnTo>
                    <a:pt x="325" y="236"/>
                  </a:lnTo>
                  <a:lnTo>
                    <a:pt x="363" y="202"/>
                  </a:lnTo>
                  <a:lnTo>
                    <a:pt x="397" y="168"/>
                  </a:lnTo>
                  <a:lnTo>
                    <a:pt x="428" y="134"/>
                  </a:lnTo>
                  <a:lnTo>
                    <a:pt x="463" y="103"/>
                  </a:lnTo>
                  <a:lnTo>
                    <a:pt x="494" y="68"/>
                  </a:lnTo>
                  <a:lnTo>
                    <a:pt x="531" y="38"/>
                  </a:lnTo>
                  <a:lnTo>
                    <a:pt x="572" y="14"/>
                  </a:lnTo>
                  <a:lnTo>
                    <a:pt x="620" y="0"/>
                  </a:lnTo>
                  <a:lnTo>
                    <a:pt x="640" y="73"/>
                  </a:lnTo>
                  <a:lnTo>
                    <a:pt x="651" y="148"/>
                  </a:lnTo>
                  <a:lnTo>
                    <a:pt x="648" y="222"/>
                  </a:lnTo>
                  <a:lnTo>
                    <a:pt x="637" y="295"/>
                  </a:lnTo>
                  <a:lnTo>
                    <a:pt x="606" y="364"/>
                  </a:lnTo>
                  <a:lnTo>
                    <a:pt x="575" y="439"/>
                  </a:lnTo>
                  <a:lnTo>
                    <a:pt x="548" y="514"/>
                  </a:lnTo>
                  <a:lnTo>
                    <a:pt x="517" y="587"/>
                  </a:lnTo>
                  <a:lnTo>
                    <a:pt x="425" y="696"/>
                  </a:lnTo>
                  <a:close/>
                </a:path>
              </a:pathLst>
            </a:custGeom>
            <a:solidFill>
              <a:srgbClr val="FF9E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8" name="Freeform 22"/>
            <p:cNvSpPr>
              <a:spLocks/>
            </p:cNvSpPr>
            <p:nvPr/>
          </p:nvSpPr>
          <p:spPr bwMode="auto">
            <a:xfrm>
              <a:off x="2137" y="1517"/>
              <a:ext cx="107" cy="34"/>
            </a:xfrm>
            <a:custGeom>
              <a:avLst/>
              <a:gdLst>
                <a:gd name="T0" fmla="*/ 425 w 750"/>
                <a:gd name="T1" fmla="*/ 144 h 237"/>
                <a:gd name="T2" fmla="*/ 380 w 750"/>
                <a:gd name="T3" fmla="*/ 178 h 237"/>
                <a:gd name="T4" fmla="*/ 342 w 750"/>
                <a:gd name="T5" fmla="*/ 216 h 237"/>
                <a:gd name="T6" fmla="*/ 315 w 750"/>
                <a:gd name="T7" fmla="*/ 226 h 237"/>
                <a:gd name="T8" fmla="*/ 291 w 750"/>
                <a:gd name="T9" fmla="*/ 237 h 237"/>
                <a:gd name="T10" fmla="*/ 263 w 750"/>
                <a:gd name="T11" fmla="*/ 233 h 237"/>
                <a:gd name="T12" fmla="*/ 236 w 750"/>
                <a:gd name="T13" fmla="*/ 233 h 237"/>
                <a:gd name="T14" fmla="*/ 236 w 750"/>
                <a:gd name="T15" fmla="*/ 223 h 237"/>
                <a:gd name="T16" fmla="*/ 202 w 750"/>
                <a:gd name="T17" fmla="*/ 203 h 237"/>
                <a:gd name="T18" fmla="*/ 174 w 750"/>
                <a:gd name="T19" fmla="*/ 199 h 237"/>
                <a:gd name="T20" fmla="*/ 137 w 750"/>
                <a:gd name="T21" fmla="*/ 199 h 237"/>
                <a:gd name="T22" fmla="*/ 109 w 750"/>
                <a:gd name="T23" fmla="*/ 212 h 237"/>
                <a:gd name="T24" fmla="*/ 79 w 750"/>
                <a:gd name="T25" fmla="*/ 216 h 237"/>
                <a:gd name="T26" fmla="*/ 51 w 750"/>
                <a:gd name="T27" fmla="*/ 226 h 237"/>
                <a:gd name="T28" fmla="*/ 20 w 750"/>
                <a:gd name="T29" fmla="*/ 226 h 237"/>
                <a:gd name="T30" fmla="*/ 0 w 750"/>
                <a:gd name="T31" fmla="*/ 233 h 237"/>
                <a:gd name="T32" fmla="*/ 54 w 750"/>
                <a:gd name="T33" fmla="*/ 169 h 237"/>
                <a:gd name="T34" fmla="*/ 120 w 750"/>
                <a:gd name="T35" fmla="*/ 144 h 237"/>
                <a:gd name="T36" fmla="*/ 182 w 750"/>
                <a:gd name="T37" fmla="*/ 138 h 237"/>
                <a:gd name="T38" fmla="*/ 257 w 750"/>
                <a:gd name="T39" fmla="*/ 147 h 237"/>
                <a:gd name="T40" fmla="*/ 322 w 750"/>
                <a:gd name="T41" fmla="*/ 155 h 237"/>
                <a:gd name="T42" fmla="*/ 391 w 750"/>
                <a:gd name="T43" fmla="*/ 147 h 237"/>
                <a:gd name="T44" fmla="*/ 456 w 750"/>
                <a:gd name="T45" fmla="*/ 124 h 237"/>
                <a:gd name="T46" fmla="*/ 520 w 750"/>
                <a:gd name="T47" fmla="*/ 66 h 237"/>
                <a:gd name="T48" fmla="*/ 548 w 750"/>
                <a:gd name="T49" fmla="*/ 49 h 237"/>
                <a:gd name="T50" fmla="*/ 593 w 750"/>
                <a:gd name="T51" fmla="*/ 38 h 237"/>
                <a:gd name="T52" fmla="*/ 634 w 750"/>
                <a:gd name="T53" fmla="*/ 35 h 237"/>
                <a:gd name="T54" fmla="*/ 671 w 750"/>
                <a:gd name="T55" fmla="*/ 35 h 237"/>
                <a:gd name="T56" fmla="*/ 750 w 750"/>
                <a:gd name="T57" fmla="*/ 0 h 237"/>
                <a:gd name="T58" fmla="*/ 716 w 750"/>
                <a:gd name="T59" fmla="*/ 4 h 237"/>
                <a:gd name="T60" fmla="*/ 682 w 750"/>
                <a:gd name="T61" fmla="*/ 21 h 237"/>
                <a:gd name="T62" fmla="*/ 637 w 750"/>
                <a:gd name="T63" fmla="*/ 38 h 237"/>
                <a:gd name="T64" fmla="*/ 599 w 750"/>
                <a:gd name="T65" fmla="*/ 58 h 237"/>
                <a:gd name="T66" fmla="*/ 554 w 750"/>
                <a:gd name="T67" fmla="*/ 79 h 237"/>
                <a:gd name="T68" fmla="*/ 511 w 750"/>
                <a:gd name="T69" fmla="*/ 100 h 237"/>
                <a:gd name="T70" fmla="*/ 466 w 750"/>
                <a:gd name="T71" fmla="*/ 120 h 237"/>
                <a:gd name="T72" fmla="*/ 425 w 750"/>
                <a:gd name="T73" fmla="*/ 144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0" h="237">
                  <a:moveTo>
                    <a:pt x="425" y="144"/>
                  </a:moveTo>
                  <a:lnTo>
                    <a:pt x="380" y="178"/>
                  </a:lnTo>
                  <a:lnTo>
                    <a:pt x="342" y="216"/>
                  </a:lnTo>
                  <a:lnTo>
                    <a:pt x="315" y="226"/>
                  </a:lnTo>
                  <a:lnTo>
                    <a:pt x="291" y="237"/>
                  </a:lnTo>
                  <a:lnTo>
                    <a:pt x="263" y="233"/>
                  </a:lnTo>
                  <a:lnTo>
                    <a:pt x="236" y="233"/>
                  </a:lnTo>
                  <a:lnTo>
                    <a:pt x="236" y="223"/>
                  </a:lnTo>
                  <a:lnTo>
                    <a:pt x="202" y="203"/>
                  </a:lnTo>
                  <a:lnTo>
                    <a:pt x="174" y="199"/>
                  </a:lnTo>
                  <a:lnTo>
                    <a:pt x="137" y="199"/>
                  </a:lnTo>
                  <a:lnTo>
                    <a:pt x="109" y="212"/>
                  </a:lnTo>
                  <a:lnTo>
                    <a:pt x="79" y="216"/>
                  </a:lnTo>
                  <a:lnTo>
                    <a:pt x="51" y="226"/>
                  </a:lnTo>
                  <a:lnTo>
                    <a:pt x="20" y="226"/>
                  </a:lnTo>
                  <a:lnTo>
                    <a:pt x="0" y="233"/>
                  </a:lnTo>
                  <a:lnTo>
                    <a:pt x="54" y="169"/>
                  </a:lnTo>
                  <a:lnTo>
                    <a:pt x="120" y="144"/>
                  </a:lnTo>
                  <a:lnTo>
                    <a:pt x="182" y="138"/>
                  </a:lnTo>
                  <a:lnTo>
                    <a:pt x="257" y="147"/>
                  </a:lnTo>
                  <a:lnTo>
                    <a:pt x="322" y="155"/>
                  </a:lnTo>
                  <a:lnTo>
                    <a:pt x="391" y="147"/>
                  </a:lnTo>
                  <a:lnTo>
                    <a:pt x="456" y="124"/>
                  </a:lnTo>
                  <a:lnTo>
                    <a:pt x="520" y="66"/>
                  </a:lnTo>
                  <a:lnTo>
                    <a:pt x="548" y="49"/>
                  </a:lnTo>
                  <a:lnTo>
                    <a:pt x="593" y="38"/>
                  </a:lnTo>
                  <a:lnTo>
                    <a:pt x="634" y="35"/>
                  </a:lnTo>
                  <a:lnTo>
                    <a:pt x="671" y="35"/>
                  </a:lnTo>
                  <a:lnTo>
                    <a:pt x="750" y="0"/>
                  </a:lnTo>
                  <a:lnTo>
                    <a:pt x="716" y="4"/>
                  </a:lnTo>
                  <a:lnTo>
                    <a:pt x="682" y="21"/>
                  </a:lnTo>
                  <a:lnTo>
                    <a:pt x="637" y="38"/>
                  </a:lnTo>
                  <a:lnTo>
                    <a:pt x="599" y="58"/>
                  </a:lnTo>
                  <a:lnTo>
                    <a:pt x="554" y="79"/>
                  </a:lnTo>
                  <a:lnTo>
                    <a:pt x="511" y="100"/>
                  </a:lnTo>
                  <a:lnTo>
                    <a:pt x="466" y="120"/>
                  </a:lnTo>
                  <a:lnTo>
                    <a:pt x="425" y="1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799" name="Freeform 23"/>
            <p:cNvSpPr>
              <a:spLocks/>
            </p:cNvSpPr>
            <p:nvPr/>
          </p:nvSpPr>
          <p:spPr bwMode="auto">
            <a:xfrm>
              <a:off x="2252" y="1517"/>
              <a:ext cx="13" cy="3"/>
            </a:xfrm>
            <a:custGeom>
              <a:avLst/>
              <a:gdLst>
                <a:gd name="T0" fmla="*/ 89 w 89"/>
                <a:gd name="T1" fmla="*/ 21 h 21"/>
                <a:gd name="T2" fmla="*/ 0 w 89"/>
                <a:gd name="T3" fmla="*/ 0 h 21"/>
                <a:gd name="T4" fmla="*/ 79 w 89"/>
                <a:gd name="T5" fmla="*/ 0 h 21"/>
                <a:gd name="T6" fmla="*/ 89 w 89"/>
                <a:gd name="T7" fmla="*/ 21 h 21"/>
              </a:gdLst>
              <a:ahLst/>
              <a:cxnLst>
                <a:cxn ang="0">
                  <a:pos x="T0" y="T1"/>
                </a:cxn>
                <a:cxn ang="0">
                  <a:pos x="T2" y="T3"/>
                </a:cxn>
                <a:cxn ang="0">
                  <a:pos x="T4" y="T5"/>
                </a:cxn>
                <a:cxn ang="0">
                  <a:pos x="T6" y="T7"/>
                </a:cxn>
              </a:cxnLst>
              <a:rect l="0" t="0" r="r" b="b"/>
              <a:pathLst>
                <a:path w="89" h="21">
                  <a:moveTo>
                    <a:pt x="89" y="21"/>
                  </a:moveTo>
                  <a:lnTo>
                    <a:pt x="0" y="0"/>
                  </a:lnTo>
                  <a:lnTo>
                    <a:pt x="79" y="0"/>
                  </a:lnTo>
                  <a:lnTo>
                    <a:pt x="89"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0" name="Freeform 24"/>
            <p:cNvSpPr>
              <a:spLocks/>
            </p:cNvSpPr>
            <p:nvPr/>
          </p:nvSpPr>
          <p:spPr bwMode="auto">
            <a:xfrm>
              <a:off x="2188" y="1548"/>
              <a:ext cx="23" cy="7"/>
            </a:xfrm>
            <a:custGeom>
              <a:avLst/>
              <a:gdLst>
                <a:gd name="T0" fmla="*/ 160 w 160"/>
                <a:gd name="T1" fmla="*/ 7 h 51"/>
                <a:gd name="T2" fmla="*/ 119 w 160"/>
                <a:gd name="T3" fmla="*/ 21 h 51"/>
                <a:gd name="T4" fmla="*/ 79 w 160"/>
                <a:gd name="T5" fmla="*/ 21 h 51"/>
                <a:gd name="T6" fmla="*/ 34 w 160"/>
                <a:gd name="T7" fmla="*/ 21 h 51"/>
                <a:gd name="T8" fmla="*/ 0 w 160"/>
                <a:gd name="T9" fmla="*/ 51 h 51"/>
                <a:gd name="T10" fmla="*/ 31 w 160"/>
                <a:gd name="T11" fmla="*/ 31 h 51"/>
                <a:gd name="T12" fmla="*/ 65 w 160"/>
                <a:gd name="T13" fmla="*/ 10 h 51"/>
                <a:gd name="T14" fmla="*/ 109 w 160"/>
                <a:gd name="T15" fmla="*/ 0 h 51"/>
                <a:gd name="T16" fmla="*/ 160 w 160"/>
                <a:gd name="T17" fmla="*/ 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51">
                  <a:moveTo>
                    <a:pt x="160" y="7"/>
                  </a:moveTo>
                  <a:lnTo>
                    <a:pt x="119" y="21"/>
                  </a:lnTo>
                  <a:lnTo>
                    <a:pt x="79" y="21"/>
                  </a:lnTo>
                  <a:lnTo>
                    <a:pt x="34" y="21"/>
                  </a:lnTo>
                  <a:lnTo>
                    <a:pt x="0" y="51"/>
                  </a:lnTo>
                  <a:lnTo>
                    <a:pt x="31" y="31"/>
                  </a:lnTo>
                  <a:lnTo>
                    <a:pt x="65" y="10"/>
                  </a:lnTo>
                  <a:lnTo>
                    <a:pt x="109" y="0"/>
                  </a:lnTo>
                  <a:lnTo>
                    <a:pt x="16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1" name="Freeform 25"/>
            <p:cNvSpPr>
              <a:spLocks/>
            </p:cNvSpPr>
            <p:nvPr/>
          </p:nvSpPr>
          <p:spPr bwMode="auto">
            <a:xfrm>
              <a:off x="2204" y="1567"/>
              <a:ext cx="78" cy="17"/>
            </a:xfrm>
            <a:custGeom>
              <a:avLst/>
              <a:gdLst>
                <a:gd name="T0" fmla="*/ 548 w 548"/>
                <a:gd name="T1" fmla="*/ 76 h 120"/>
                <a:gd name="T2" fmla="*/ 548 w 548"/>
                <a:gd name="T3" fmla="*/ 120 h 120"/>
                <a:gd name="T4" fmla="*/ 476 w 548"/>
                <a:gd name="T5" fmla="*/ 99 h 120"/>
                <a:gd name="T6" fmla="*/ 405 w 548"/>
                <a:gd name="T7" fmla="*/ 79 h 120"/>
                <a:gd name="T8" fmla="*/ 325 w 548"/>
                <a:gd name="T9" fmla="*/ 65 h 120"/>
                <a:gd name="T10" fmla="*/ 254 w 548"/>
                <a:gd name="T11" fmla="*/ 54 h 120"/>
                <a:gd name="T12" fmla="*/ 179 w 548"/>
                <a:gd name="T13" fmla="*/ 41 h 120"/>
                <a:gd name="T14" fmla="*/ 110 w 548"/>
                <a:gd name="T15" fmla="*/ 34 h 120"/>
                <a:gd name="T16" fmla="*/ 45 w 548"/>
                <a:gd name="T17" fmla="*/ 31 h 120"/>
                <a:gd name="T18" fmla="*/ 0 w 548"/>
                <a:gd name="T19" fmla="*/ 41 h 120"/>
                <a:gd name="T20" fmla="*/ 59 w 548"/>
                <a:gd name="T21" fmla="*/ 17 h 120"/>
                <a:gd name="T22" fmla="*/ 120 w 548"/>
                <a:gd name="T23" fmla="*/ 7 h 120"/>
                <a:gd name="T24" fmla="*/ 182 w 548"/>
                <a:gd name="T25" fmla="*/ 0 h 120"/>
                <a:gd name="T26" fmla="*/ 247 w 548"/>
                <a:gd name="T27" fmla="*/ 7 h 120"/>
                <a:gd name="T28" fmla="*/ 308 w 548"/>
                <a:gd name="T29" fmla="*/ 7 h 120"/>
                <a:gd name="T30" fmla="*/ 377 w 548"/>
                <a:gd name="T31" fmla="*/ 20 h 120"/>
                <a:gd name="T32" fmla="*/ 436 w 548"/>
                <a:gd name="T33" fmla="*/ 31 h 120"/>
                <a:gd name="T34" fmla="*/ 504 w 548"/>
                <a:gd name="T35" fmla="*/ 41 h 120"/>
                <a:gd name="T36" fmla="*/ 525 w 548"/>
                <a:gd name="T37" fmla="*/ 65 h 120"/>
                <a:gd name="T38" fmla="*/ 548 w 548"/>
                <a:gd name="T39" fmla="*/ 7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8" h="120">
                  <a:moveTo>
                    <a:pt x="548" y="76"/>
                  </a:moveTo>
                  <a:lnTo>
                    <a:pt x="548" y="120"/>
                  </a:lnTo>
                  <a:lnTo>
                    <a:pt x="476" y="99"/>
                  </a:lnTo>
                  <a:lnTo>
                    <a:pt x="405" y="79"/>
                  </a:lnTo>
                  <a:lnTo>
                    <a:pt x="325" y="65"/>
                  </a:lnTo>
                  <a:lnTo>
                    <a:pt x="254" y="54"/>
                  </a:lnTo>
                  <a:lnTo>
                    <a:pt x="179" y="41"/>
                  </a:lnTo>
                  <a:lnTo>
                    <a:pt x="110" y="34"/>
                  </a:lnTo>
                  <a:lnTo>
                    <a:pt x="45" y="31"/>
                  </a:lnTo>
                  <a:lnTo>
                    <a:pt x="0" y="41"/>
                  </a:lnTo>
                  <a:lnTo>
                    <a:pt x="59" y="17"/>
                  </a:lnTo>
                  <a:lnTo>
                    <a:pt x="120" y="7"/>
                  </a:lnTo>
                  <a:lnTo>
                    <a:pt x="182" y="0"/>
                  </a:lnTo>
                  <a:lnTo>
                    <a:pt x="247" y="7"/>
                  </a:lnTo>
                  <a:lnTo>
                    <a:pt x="308" y="7"/>
                  </a:lnTo>
                  <a:lnTo>
                    <a:pt x="377" y="20"/>
                  </a:lnTo>
                  <a:lnTo>
                    <a:pt x="436" y="31"/>
                  </a:lnTo>
                  <a:lnTo>
                    <a:pt x="504" y="41"/>
                  </a:lnTo>
                  <a:lnTo>
                    <a:pt x="525" y="65"/>
                  </a:lnTo>
                  <a:lnTo>
                    <a:pt x="548" y="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2" name="Freeform 26"/>
            <p:cNvSpPr>
              <a:spLocks/>
            </p:cNvSpPr>
            <p:nvPr/>
          </p:nvSpPr>
          <p:spPr bwMode="auto">
            <a:xfrm>
              <a:off x="2102" y="1572"/>
              <a:ext cx="84" cy="32"/>
            </a:xfrm>
            <a:custGeom>
              <a:avLst/>
              <a:gdLst>
                <a:gd name="T0" fmla="*/ 583 w 593"/>
                <a:gd name="T1" fmla="*/ 7 h 223"/>
                <a:gd name="T2" fmla="*/ 579 w 593"/>
                <a:gd name="T3" fmla="*/ 28 h 223"/>
                <a:gd name="T4" fmla="*/ 593 w 593"/>
                <a:gd name="T5" fmla="*/ 42 h 223"/>
                <a:gd name="T6" fmla="*/ 514 w 593"/>
                <a:gd name="T7" fmla="*/ 42 h 223"/>
                <a:gd name="T8" fmla="*/ 435 w 593"/>
                <a:gd name="T9" fmla="*/ 54 h 223"/>
                <a:gd name="T10" fmla="*/ 360 w 593"/>
                <a:gd name="T11" fmla="*/ 72 h 223"/>
                <a:gd name="T12" fmla="*/ 292 w 593"/>
                <a:gd name="T13" fmla="*/ 99 h 223"/>
                <a:gd name="T14" fmla="*/ 216 w 593"/>
                <a:gd name="T15" fmla="*/ 127 h 223"/>
                <a:gd name="T16" fmla="*/ 155 w 593"/>
                <a:gd name="T17" fmla="*/ 154 h 223"/>
                <a:gd name="T18" fmla="*/ 89 w 593"/>
                <a:gd name="T19" fmla="*/ 185 h 223"/>
                <a:gd name="T20" fmla="*/ 35 w 593"/>
                <a:gd name="T21" fmla="*/ 213 h 223"/>
                <a:gd name="T22" fmla="*/ 4 w 593"/>
                <a:gd name="T23" fmla="*/ 219 h 223"/>
                <a:gd name="T24" fmla="*/ 0 w 593"/>
                <a:gd name="T25" fmla="*/ 223 h 223"/>
                <a:gd name="T26" fmla="*/ 10 w 593"/>
                <a:gd name="T27" fmla="*/ 223 h 223"/>
                <a:gd name="T28" fmla="*/ 30 w 593"/>
                <a:gd name="T29" fmla="*/ 209 h 223"/>
                <a:gd name="T30" fmla="*/ 35 w 593"/>
                <a:gd name="T31" fmla="*/ 185 h 223"/>
                <a:gd name="T32" fmla="*/ 92 w 593"/>
                <a:gd name="T33" fmla="*/ 140 h 223"/>
                <a:gd name="T34" fmla="*/ 158 w 593"/>
                <a:gd name="T35" fmla="*/ 110 h 223"/>
                <a:gd name="T36" fmla="*/ 223 w 593"/>
                <a:gd name="T37" fmla="*/ 76 h 223"/>
                <a:gd name="T38" fmla="*/ 292 w 593"/>
                <a:gd name="T39" fmla="*/ 51 h 223"/>
                <a:gd name="T40" fmla="*/ 360 w 593"/>
                <a:gd name="T41" fmla="*/ 28 h 223"/>
                <a:gd name="T42" fmla="*/ 435 w 593"/>
                <a:gd name="T43" fmla="*/ 11 h 223"/>
                <a:gd name="T44" fmla="*/ 510 w 593"/>
                <a:gd name="T45" fmla="*/ 0 h 223"/>
                <a:gd name="T46" fmla="*/ 583 w 593"/>
                <a:gd name="T47" fmla="*/ 7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3" h="223">
                  <a:moveTo>
                    <a:pt x="583" y="7"/>
                  </a:moveTo>
                  <a:lnTo>
                    <a:pt x="579" y="28"/>
                  </a:lnTo>
                  <a:lnTo>
                    <a:pt x="593" y="42"/>
                  </a:lnTo>
                  <a:lnTo>
                    <a:pt x="514" y="42"/>
                  </a:lnTo>
                  <a:lnTo>
                    <a:pt x="435" y="54"/>
                  </a:lnTo>
                  <a:lnTo>
                    <a:pt x="360" y="72"/>
                  </a:lnTo>
                  <a:lnTo>
                    <a:pt x="292" y="99"/>
                  </a:lnTo>
                  <a:lnTo>
                    <a:pt x="216" y="127"/>
                  </a:lnTo>
                  <a:lnTo>
                    <a:pt x="155" y="154"/>
                  </a:lnTo>
                  <a:lnTo>
                    <a:pt x="89" y="185"/>
                  </a:lnTo>
                  <a:lnTo>
                    <a:pt x="35" y="213"/>
                  </a:lnTo>
                  <a:lnTo>
                    <a:pt x="4" y="219"/>
                  </a:lnTo>
                  <a:lnTo>
                    <a:pt x="0" y="223"/>
                  </a:lnTo>
                  <a:lnTo>
                    <a:pt x="10" y="223"/>
                  </a:lnTo>
                  <a:lnTo>
                    <a:pt x="30" y="209"/>
                  </a:lnTo>
                  <a:lnTo>
                    <a:pt x="35" y="185"/>
                  </a:lnTo>
                  <a:lnTo>
                    <a:pt x="92" y="140"/>
                  </a:lnTo>
                  <a:lnTo>
                    <a:pt x="158" y="110"/>
                  </a:lnTo>
                  <a:lnTo>
                    <a:pt x="223" y="76"/>
                  </a:lnTo>
                  <a:lnTo>
                    <a:pt x="292" y="51"/>
                  </a:lnTo>
                  <a:lnTo>
                    <a:pt x="360" y="28"/>
                  </a:lnTo>
                  <a:lnTo>
                    <a:pt x="435" y="11"/>
                  </a:lnTo>
                  <a:lnTo>
                    <a:pt x="510" y="0"/>
                  </a:lnTo>
                  <a:lnTo>
                    <a:pt x="583"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3" name="Freeform 27"/>
            <p:cNvSpPr>
              <a:spLocks/>
            </p:cNvSpPr>
            <p:nvPr/>
          </p:nvSpPr>
          <p:spPr bwMode="auto">
            <a:xfrm>
              <a:off x="2214" y="1593"/>
              <a:ext cx="53" cy="32"/>
            </a:xfrm>
            <a:custGeom>
              <a:avLst/>
              <a:gdLst>
                <a:gd name="T0" fmla="*/ 371 w 371"/>
                <a:gd name="T1" fmla="*/ 157 h 223"/>
                <a:gd name="T2" fmla="*/ 371 w 371"/>
                <a:gd name="T3" fmla="*/ 188 h 223"/>
                <a:gd name="T4" fmla="*/ 357 w 371"/>
                <a:gd name="T5" fmla="*/ 223 h 223"/>
                <a:gd name="T6" fmla="*/ 313 w 371"/>
                <a:gd name="T7" fmla="*/ 188 h 223"/>
                <a:gd name="T8" fmla="*/ 268 w 371"/>
                <a:gd name="T9" fmla="*/ 157 h 223"/>
                <a:gd name="T10" fmla="*/ 223 w 371"/>
                <a:gd name="T11" fmla="*/ 126 h 223"/>
                <a:gd name="T12" fmla="*/ 186 w 371"/>
                <a:gd name="T13" fmla="*/ 106 h 223"/>
                <a:gd name="T14" fmla="*/ 134 w 371"/>
                <a:gd name="T15" fmla="*/ 82 h 223"/>
                <a:gd name="T16" fmla="*/ 90 w 371"/>
                <a:gd name="T17" fmla="*/ 68 h 223"/>
                <a:gd name="T18" fmla="*/ 45 w 371"/>
                <a:gd name="T19" fmla="*/ 54 h 223"/>
                <a:gd name="T20" fmla="*/ 0 w 371"/>
                <a:gd name="T21" fmla="*/ 45 h 223"/>
                <a:gd name="T22" fmla="*/ 0 w 371"/>
                <a:gd name="T23" fmla="*/ 0 h 223"/>
                <a:gd name="T24" fmla="*/ 45 w 371"/>
                <a:gd name="T25" fmla="*/ 11 h 223"/>
                <a:gd name="T26" fmla="*/ 97 w 371"/>
                <a:gd name="T27" fmla="*/ 23 h 223"/>
                <a:gd name="T28" fmla="*/ 142 w 371"/>
                <a:gd name="T29" fmla="*/ 37 h 223"/>
                <a:gd name="T30" fmla="*/ 189 w 371"/>
                <a:gd name="T31" fmla="*/ 62 h 223"/>
                <a:gd name="T32" fmla="*/ 234 w 371"/>
                <a:gd name="T33" fmla="*/ 82 h 223"/>
                <a:gd name="T34" fmla="*/ 279 w 371"/>
                <a:gd name="T35" fmla="*/ 106 h 223"/>
                <a:gd name="T36" fmla="*/ 323 w 371"/>
                <a:gd name="T37" fmla="*/ 126 h 223"/>
                <a:gd name="T38" fmla="*/ 371 w 371"/>
                <a:gd name="T39" fmla="*/ 157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1" h="223">
                  <a:moveTo>
                    <a:pt x="371" y="157"/>
                  </a:moveTo>
                  <a:lnTo>
                    <a:pt x="371" y="188"/>
                  </a:lnTo>
                  <a:lnTo>
                    <a:pt x="357" y="223"/>
                  </a:lnTo>
                  <a:lnTo>
                    <a:pt x="313" y="188"/>
                  </a:lnTo>
                  <a:lnTo>
                    <a:pt x="268" y="157"/>
                  </a:lnTo>
                  <a:lnTo>
                    <a:pt x="223" y="126"/>
                  </a:lnTo>
                  <a:lnTo>
                    <a:pt x="186" y="106"/>
                  </a:lnTo>
                  <a:lnTo>
                    <a:pt x="134" y="82"/>
                  </a:lnTo>
                  <a:lnTo>
                    <a:pt x="90" y="68"/>
                  </a:lnTo>
                  <a:lnTo>
                    <a:pt x="45" y="54"/>
                  </a:lnTo>
                  <a:lnTo>
                    <a:pt x="0" y="45"/>
                  </a:lnTo>
                  <a:lnTo>
                    <a:pt x="0" y="0"/>
                  </a:lnTo>
                  <a:lnTo>
                    <a:pt x="45" y="11"/>
                  </a:lnTo>
                  <a:lnTo>
                    <a:pt x="97" y="23"/>
                  </a:lnTo>
                  <a:lnTo>
                    <a:pt x="142" y="37"/>
                  </a:lnTo>
                  <a:lnTo>
                    <a:pt x="189" y="62"/>
                  </a:lnTo>
                  <a:lnTo>
                    <a:pt x="234" y="82"/>
                  </a:lnTo>
                  <a:lnTo>
                    <a:pt x="279" y="106"/>
                  </a:lnTo>
                  <a:lnTo>
                    <a:pt x="323" y="126"/>
                  </a:lnTo>
                  <a:lnTo>
                    <a:pt x="371" y="1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4" name="Freeform 28"/>
            <p:cNvSpPr>
              <a:spLocks/>
            </p:cNvSpPr>
            <p:nvPr/>
          </p:nvSpPr>
          <p:spPr bwMode="auto">
            <a:xfrm>
              <a:off x="2092" y="1602"/>
              <a:ext cx="80" cy="58"/>
            </a:xfrm>
            <a:custGeom>
              <a:avLst/>
              <a:gdLst>
                <a:gd name="T0" fmla="*/ 503 w 555"/>
                <a:gd name="T1" fmla="*/ 397 h 407"/>
                <a:gd name="T2" fmla="*/ 480 w 555"/>
                <a:gd name="T3" fmla="*/ 390 h 407"/>
                <a:gd name="T4" fmla="*/ 469 w 555"/>
                <a:gd name="T5" fmla="*/ 407 h 407"/>
                <a:gd name="T6" fmla="*/ 480 w 555"/>
                <a:gd name="T7" fmla="*/ 377 h 407"/>
                <a:gd name="T8" fmla="*/ 494 w 555"/>
                <a:gd name="T9" fmla="*/ 346 h 407"/>
                <a:gd name="T10" fmla="*/ 500 w 555"/>
                <a:gd name="T11" fmla="*/ 318 h 407"/>
                <a:gd name="T12" fmla="*/ 511 w 555"/>
                <a:gd name="T13" fmla="*/ 287 h 407"/>
                <a:gd name="T14" fmla="*/ 511 w 555"/>
                <a:gd name="T15" fmla="*/ 253 h 407"/>
                <a:gd name="T16" fmla="*/ 514 w 555"/>
                <a:gd name="T17" fmla="*/ 223 h 407"/>
                <a:gd name="T18" fmla="*/ 514 w 555"/>
                <a:gd name="T19" fmla="*/ 188 h 407"/>
                <a:gd name="T20" fmla="*/ 514 w 555"/>
                <a:gd name="T21" fmla="*/ 161 h 407"/>
                <a:gd name="T22" fmla="*/ 442 w 555"/>
                <a:gd name="T23" fmla="*/ 150 h 407"/>
                <a:gd name="T24" fmla="*/ 377 w 555"/>
                <a:gd name="T25" fmla="*/ 161 h 407"/>
                <a:gd name="T26" fmla="*/ 312 w 555"/>
                <a:gd name="T27" fmla="*/ 175 h 407"/>
                <a:gd name="T28" fmla="*/ 246 w 555"/>
                <a:gd name="T29" fmla="*/ 206 h 407"/>
                <a:gd name="T30" fmla="*/ 185 w 555"/>
                <a:gd name="T31" fmla="*/ 229 h 407"/>
                <a:gd name="T32" fmla="*/ 123 w 555"/>
                <a:gd name="T33" fmla="*/ 257 h 407"/>
                <a:gd name="T34" fmla="*/ 61 w 555"/>
                <a:gd name="T35" fmla="*/ 287 h 407"/>
                <a:gd name="T36" fmla="*/ 0 w 555"/>
                <a:gd name="T37" fmla="*/ 318 h 407"/>
                <a:gd name="T38" fmla="*/ 17 w 555"/>
                <a:gd name="T39" fmla="*/ 287 h 407"/>
                <a:gd name="T40" fmla="*/ 41 w 555"/>
                <a:gd name="T41" fmla="*/ 263 h 407"/>
                <a:gd name="T42" fmla="*/ 65 w 555"/>
                <a:gd name="T43" fmla="*/ 240 h 407"/>
                <a:gd name="T44" fmla="*/ 95 w 555"/>
                <a:gd name="T45" fmla="*/ 223 h 407"/>
                <a:gd name="T46" fmla="*/ 123 w 555"/>
                <a:gd name="T47" fmla="*/ 206 h 407"/>
                <a:gd name="T48" fmla="*/ 157 w 555"/>
                <a:gd name="T49" fmla="*/ 188 h 407"/>
                <a:gd name="T50" fmla="*/ 188 w 555"/>
                <a:gd name="T51" fmla="*/ 175 h 407"/>
                <a:gd name="T52" fmla="*/ 223 w 555"/>
                <a:gd name="T53" fmla="*/ 161 h 407"/>
                <a:gd name="T54" fmla="*/ 263 w 555"/>
                <a:gd name="T55" fmla="*/ 133 h 407"/>
                <a:gd name="T56" fmla="*/ 308 w 555"/>
                <a:gd name="T57" fmla="*/ 120 h 407"/>
                <a:gd name="T58" fmla="*/ 352 w 555"/>
                <a:gd name="T59" fmla="*/ 106 h 407"/>
                <a:gd name="T60" fmla="*/ 408 w 555"/>
                <a:gd name="T61" fmla="*/ 95 h 407"/>
                <a:gd name="T62" fmla="*/ 446 w 555"/>
                <a:gd name="T63" fmla="*/ 75 h 407"/>
                <a:gd name="T64" fmla="*/ 489 w 555"/>
                <a:gd name="T65" fmla="*/ 61 h 407"/>
                <a:gd name="T66" fmla="*/ 524 w 555"/>
                <a:gd name="T67" fmla="*/ 37 h 407"/>
                <a:gd name="T68" fmla="*/ 548 w 555"/>
                <a:gd name="T69" fmla="*/ 0 h 407"/>
                <a:gd name="T70" fmla="*/ 555 w 555"/>
                <a:gd name="T71" fmla="*/ 41 h 407"/>
                <a:gd name="T72" fmla="*/ 555 w 555"/>
                <a:gd name="T73" fmla="*/ 86 h 407"/>
                <a:gd name="T74" fmla="*/ 545 w 555"/>
                <a:gd name="T75" fmla="*/ 133 h 407"/>
                <a:gd name="T76" fmla="*/ 534 w 555"/>
                <a:gd name="T77" fmla="*/ 188 h 407"/>
                <a:gd name="T78" fmla="*/ 520 w 555"/>
                <a:gd name="T79" fmla="*/ 240 h 407"/>
                <a:gd name="T80" fmla="*/ 511 w 555"/>
                <a:gd name="T81" fmla="*/ 294 h 407"/>
                <a:gd name="T82" fmla="*/ 500 w 555"/>
                <a:gd name="T83" fmla="*/ 343 h 407"/>
                <a:gd name="T84" fmla="*/ 503 w 555"/>
                <a:gd name="T85" fmla="*/ 397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55" h="407">
                  <a:moveTo>
                    <a:pt x="503" y="397"/>
                  </a:moveTo>
                  <a:lnTo>
                    <a:pt x="480" y="390"/>
                  </a:lnTo>
                  <a:lnTo>
                    <a:pt x="469" y="407"/>
                  </a:lnTo>
                  <a:lnTo>
                    <a:pt x="480" y="377"/>
                  </a:lnTo>
                  <a:lnTo>
                    <a:pt x="494" y="346"/>
                  </a:lnTo>
                  <a:lnTo>
                    <a:pt x="500" y="318"/>
                  </a:lnTo>
                  <a:lnTo>
                    <a:pt x="511" y="287"/>
                  </a:lnTo>
                  <a:lnTo>
                    <a:pt x="511" y="253"/>
                  </a:lnTo>
                  <a:lnTo>
                    <a:pt x="514" y="223"/>
                  </a:lnTo>
                  <a:lnTo>
                    <a:pt x="514" y="188"/>
                  </a:lnTo>
                  <a:lnTo>
                    <a:pt x="514" y="161"/>
                  </a:lnTo>
                  <a:lnTo>
                    <a:pt x="442" y="150"/>
                  </a:lnTo>
                  <a:lnTo>
                    <a:pt x="377" y="161"/>
                  </a:lnTo>
                  <a:lnTo>
                    <a:pt x="312" y="175"/>
                  </a:lnTo>
                  <a:lnTo>
                    <a:pt x="246" y="206"/>
                  </a:lnTo>
                  <a:lnTo>
                    <a:pt x="185" y="229"/>
                  </a:lnTo>
                  <a:lnTo>
                    <a:pt x="123" y="257"/>
                  </a:lnTo>
                  <a:lnTo>
                    <a:pt x="61" y="287"/>
                  </a:lnTo>
                  <a:lnTo>
                    <a:pt x="0" y="318"/>
                  </a:lnTo>
                  <a:lnTo>
                    <a:pt x="17" y="287"/>
                  </a:lnTo>
                  <a:lnTo>
                    <a:pt x="41" y="263"/>
                  </a:lnTo>
                  <a:lnTo>
                    <a:pt x="65" y="240"/>
                  </a:lnTo>
                  <a:lnTo>
                    <a:pt x="95" y="223"/>
                  </a:lnTo>
                  <a:lnTo>
                    <a:pt x="123" y="206"/>
                  </a:lnTo>
                  <a:lnTo>
                    <a:pt x="157" y="188"/>
                  </a:lnTo>
                  <a:lnTo>
                    <a:pt x="188" y="175"/>
                  </a:lnTo>
                  <a:lnTo>
                    <a:pt x="223" y="161"/>
                  </a:lnTo>
                  <a:lnTo>
                    <a:pt x="263" y="133"/>
                  </a:lnTo>
                  <a:lnTo>
                    <a:pt x="308" y="120"/>
                  </a:lnTo>
                  <a:lnTo>
                    <a:pt x="352" y="106"/>
                  </a:lnTo>
                  <a:lnTo>
                    <a:pt x="408" y="95"/>
                  </a:lnTo>
                  <a:lnTo>
                    <a:pt x="446" y="75"/>
                  </a:lnTo>
                  <a:lnTo>
                    <a:pt x="489" y="61"/>
                  </a:lnTo>
                  <a:lnTo>
                    <a:pt x="524" y="37"/>
                  </a:lnTo>
                  <a:lnTo>
                    <a:pt x="548" y="0"/>
                  </a:lnTo>
                  <a:lnTo>
                    <a:pt x="555" y="41"/>
                  </a:lnTo>
                  <a:lnTo>
                    <a:pt x="555" y="86"/>
                  </a:lnTo>
                  <a:lnTo>
                    <a:pt x="545" y="133"/>
                  </a:lnTo>
                  <a:lnTo>
                    <a:pt x="534" y="188"/>
                  </a:lnTo>
                  <a:lnTo>
                    <a:pt x="520" y="240"/>
                  </a:lnTo>
                  <a:lnTo>
                    <a:pt x="511" y="294"/>
                  </a:lnTo>
                  <a:lnTo>
                    <a:pt x="500" y="343"/>
                  </a:lnTo>
                  <a:lnTo>
                    <a:pt x="503" y="3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5" name="Freeform 29"/>
            <p:cNvSpPr>
              <a:spLocks/>
            </p:cNvSpPr>
            <p:nvPr/>
          </p:nvSpPr>
          <p:spPr bwMode="auto">
            <a:xfrm>
              <a:off x="2107" y="1651"/>
              <a:ext cx="30" cy="19"/>
            </a:xfrm>
            <a:custGeom>
              <a:avLst/>
              <a:gdLst>
                <a:gd name="T0" fmla="*/ 212 w 212"/>
                <a:gd name="T1" fmla="*/ 5 h 134"/>
                <a:gd name="T2" fmla="*/ 191 w 212"/>
                <a:gd name="T3" fmla="*/ 25 h 134"/>
                <a:gd name="T4" fmla="*/ 167 w 212"/>
                <a:gd name="T5" fmla="*/ 45 h 134"/>
                <a:gd name="T6" fmla="*/ 137 w 212"/>
                <a:gd name="T7" fmla="*/ 63 h 134"/>
                <a:gd name="T8" fmla="*/ 112 w 212"/>
                <a:gd name="T9" fmla="*/ 90 h 134"/>
                <a:gd name="T10" fmla="*/ 85 w 212"/>
                <a:gd name="T11" fmla="*/ 103 h 134"/>
                <a:gd name="T12" fmla="*/ 54 w 212"/>
                <a:gd name="T13" fmla="*/ 117 h 134"/>
                <a:gd name="T14" fmla="*/ 23 w 212"/>
                <a:gd name="T15" fmla="*/ 128 h 134"/>
                <a:gd name="T16" fmla="*/ 0 w 212"/>
                <a:gd name="T17" fmla="*/ 134 h 134"/>
                <a:gd name="T18" fmla="*/ 9 w 212"/>
                <a:gd name="T19" fmla="*/ 103 h 134"/>
                <a:gd name="T20" fmla="*/ 23 w 212"/>
                <a:gd name="T21" fmla="*/ 80 h 134"/>
                <a:gd name="T22" fmla="*/ 51 w 212"/>
                <a:gd name="T23" fmla="*/ 52 h 134"/>
                <a:gd name="T24" fmla="*/ 78 w 212"/>
                <a:gd name="T25" fmla="*/ 39 h 134"/>
                <a:gd name="T26" fmla="*/ 109 w 212"/>
                <a:gd name="T27" fmla="*/ 18 h 134"/>
                <a:gd name="T28" fmla="*/ 143 w 212"/>
                <a:gd name="T29" fmla="*/ 8 h 134"/>
                <a:gd name="T30" fmla="*/ 174 w 212"/>
                <a:gd name="T31" fmla="*/ 0 h 134"/>
                <a:gd name="T32" fmla="*/ 212 w 212"/>
                <a:gd name="T33" fmla="*/ 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2" h="134">
                  <a:moveTo>
                    <a:pt x="212" y="5"/>
                  </a:moveTo>
                  <a:lnTo>
                    <a:pt x="191" y="25"/>
                  </a:lnTo>
                  <a:lnTo>
                    <a:pt x="167" y="45"/>
                  </a:lnTo>
                  <a:lnTo>
                    <a:pt x="137" y="63"/>
                  </a:lnTo>
                  <a:lnTo>
                    <a:pt x="112" y="90"/>
                  </a:lnTo>
                  <a:lnTo>
                    <a:pt x="85" y="103"/>
                  </a:lnTo>
                  <a:lnTo>
                    <a:pt x="54" y="117"/>
                  </a:lnTo>
                  <a:lnTo>
                    <a:pt x="23" y="128"/>
                  </a:lnTo>
                  <a:lnTo>
                    <a:pt x="0" y="134"/>
                  </a:lnTo>
                  <a:lnTo>
                    <a:pt x="9" y="103"/>
                  </a:lnTo>
                  <a:lnTo>
                    <a:pt x="23" y="80"/>
                  </a:lnTo>
                  <a:lnTo>
                    <a:pt x="51" y="52"/>
                  </a:lnTo>
                  <a:lnTo>
                    <a:pt x="78" y="39"/>
                  </a:lnTo>
                  <a:lnTo>
                    <a:pt x="109" y="18"/>
                  </a:lnTo>
                  <a:lnTo>
                    <a:pt x="143" y="8"/>
                  </a:lnTo>
                  <a:lnTo>
                    <a:pt x="174" y="0"/>
                  </a:lnTo>
                  <a:lnTo>
                    <a:pt x="21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6" name="Freeform 30"/>
            <p:cNvSpPr>
              <a:spLocks/>
            </p:cNvSpPr>
            <p:nvPr/>
          </p:nvSpPr>
          <p:spPr bwMode="auto">
            <a:xfrm>
              <a:off x="1279" y="1696"/>
              <a:ext cx="141" cy="178"/>
            </a:xfrm>
            <a:custGeom>
              <a:avLst/>
              <a:gdLst>
                <a:gd name="T0" fmla="*/ 95 w 990"/>
                <a:gd name="T1" fmla="*/ 188 h 1247"/>
                <a:gd name="T2" fmla="*/ 164 w 990"/>
                <a:gd name="T3" fmla="*/ 336 h 1247"/>
                <a:gd name="T4" fmla="*/ 264 w 990"/>
                <a:gd name="T5" fmla="*/ 486 h 1247"/>
                <a:gd name="T6" fmla="*/ 366 w 990"/>
                <a:gd name="T7" fmla="*/ 630 h 1247"/>
                <a:gd name="T8" fmla="*/ 490 w 990"/>
                <a:gd name="T9" fmla="*/ 767 h 1247"/>
                <a:gd name="T10" fmla="*/ 613 w 990"/>
                <a:gd name="T11" fmla="*/ 894 h 1247"/>
                <a:gd name="T12" fmla="*/ 743 w 990"/>
                <a:gd name="T13" fmla="*/ 1021 h 1247"/>
                <a:gd name="T14" fmla="*/ 867 w 990"/>
                <a:gd name="T15" fmla="*/ 1134 h 1247"/>
                <a:gd name="T16" fmla="*/ 990 w 990"/>
                <a:gd name="T17" fmla="*/ 1247 h 1247"/>
                <a:gd name="T18" fmla="*/ 832 w 990"/>
                <a:gd name="T19" fmla="*/ 1131 h 1247"/>
                <a:gd name="T20" fmla="*/ 672 w 990"/>
                <a:gd name="T21" fmla="*/ 1004 h 1247"/>
                <a:gd name="T22" fmla="*/ 514 w 990"/>
                <a:gd name="T23" fmla="*/ 867 h 1247"/>
                <a:gd name="T24" fmla="*/ 370 w 990"/>
                <a:gd name="T25" fmla="*/ 722 h 1247"/>
                <a:gd name="T26" fmla="*/ 240 w 990"/>
                <a:gd name="T27" fmla="*/ 559 h 1247"/>
                <a:gd name="T28" fmla="*/ 123 w 990"/>
                <a:gd name="T29" fmla="*/ 387 h 1247"/>
                <a:gd name="T30" fmla="*/ 41 w 990"/>
                <a:gd name="T31" fmla="*/ 202 h 1247"/>
                <a:gd name="T32" fmla="*/ 0 w 990"/>
                <a:gd name="T33" fmla="*/ 17 h 1247"/>
                <a:gd name="T34" fmla="*/ 30 w 990"/>
                <a:gd name="T35" fmla="*/ 0 h 1247"/>
                <a:gd name="T36" fmla="*/ 52 w 990"/>
                <a:gd name="T37" fmla="*/ 10 h 1247"/>
                <a:gd name="T38" fmla="*/ 55 w 990"/>
                <a:gd name="T39" fmla="*/ 31 h 1247"/>
                <a:gd name="T40" fmla="*/ 61 w 990"/>
                <a:gd name="T41" fmla="*/ 65 h 1247"/>
                <a:gd name="T42" fmla="*/ 55 w 990"/>
                <a:gd name="T43" fmla="*/ 96 h 1247"/>
                <a:gd name="T44" fmla="*/ 61 w 990"/>
                <a:gd name="T45" fmla="*/ 133 h 1247"/>
                <a:gd name="T46" fmla="*/ 69 w 990"/>
                <a:gd name="T47" fmla="*/ 165 h 1247"/>
                <a:gd name="T48" fmla="*/ 95 w 990"/>
                <a:gd name="T49" fmla="*/ 188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0" h="1247">
                  <a:moveTo>
                    <a:pt x="95" y="188"/>
                  </a:moveTo>
                  <a:lnTo>
                    <a:pt x="164" y="336"/>
                  </a:lnTo>
                  <a:lnTo>
                    <a:pt x="264" y="486"/>
                  </a:lnTo>
                  <a:lnTo>
                    <a:pt x="366" y="630"/>
                  </a:lnTo>
                  <a:lnTo>
                    <a:pt x="490" y="767"/>
                  </a:lnTo>
                  <a:lnTo>
                    <a:pt x="613" y="894"/>
                  </a:lnTo>
                  <a:lnTo>
                    <a:pt x="743" y="1021"/>
                  </a:lnTo>
                  <a:lnTo>
                    <a:pt x="867" y="1134"/>
                  </a:lnTo>
                  <a:lnTo>
                    <a:pt x="990" y="1247"/>
                  </a:lnTo>
                  <a:lnTo>
                    <a:pt x="832" y="1131"/>
                  </a:lnTo>
                  <a:lnTo>
                    <a:pt x="672" y="1004"/>
                  </a:lnTo>
                  <a:lnTo>
                    <a:pt x="514" y="867"/>
                  </a:lnTo>
                  <a:lnTo>
                    <a:pt x="370" y="722"/>
                  </a:lnTo>
                  <a:lnTo>
                    <a:pt x="240" y="559"/>
                  </a:lnTo>
                  <a:lnTo>
                    <a:pt x="123" y="387"/>
                  </a:lnTo>
                  <a:lnTo>
                    <a:pt x="41" y="202"/>
                  </a:lnTo>
                  <a:lnTo>
                    <a:pt x="0" y="17"/>
                  </a:lnTo>
                  <a:lnTo>
                    <a:pt x="30" y="0"/>
                  </a:lnTo>
                  <a:lnTo>
                    <a:pt x="52" y="10"/>
                  </a:lnTo>
                  <a:lnTo>
                    <a:pt x="55" y="31"/>
                  </a:lnTo>
                  <a:lnTo>
                    <a:pt x="61" y="65"/>
                  </a:lnTo>
                  <a:lnTo>
                    <a:pt x="55" y="96"/>
                  </a:lnTo>
                  <a:lnTo>
                    <a:pt x="61" y="133"/>
                  </a:lnTo>
                  <a:lnTo>
                    <a:pt x="69" y="165"/>
                  </a:lnTo>
                  <a:lnTo>
                    <a:pt x="95" y="1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7" name="Freeform 31"/>
            <p:cNvSpPr>
              <a:spLocks/>
            </p:cNvSpPr>
            <p:nvPr/>
          </p:nvSpPr>
          <p:spPr bwMode="auto">
            <a:xfrm>
              <a:off x="1771" y="1701"/>
              <a:ext cx="220" cy="324"/>
            </a:xfrm>
            <a:custGeom>
              <a:avLst/>
              <a:gdLst>
                <a:gd name="T0" fmla="*/ 1394 w 1538"/>
                <a:gd name="T1" fmla="*/ 297 h 2271"/>
                <a:gd name="T2" fmla="*/ 1384 w 1538"/>
                <a:gd name="T3" fmla="*/ 445 h 2271"/>
                <a:gd name="T4" fmla="*/ 1384 w 1538"/>
                <a:gd name="T5" fmla="*/ 589 h 2271"/>
                <a:gd name="T6" fmla="*/ 1329 w 1538"/>
                <a:gd name="T7" fmla="*/ 712 h 2271"/>
                <a:gd name="T8" fmla="*/ 1285 w 1538"/>
                <a:gd name="T9" fmla="*/ 829 h 2271"/>
                <a:gd name="T10" fmla="*/ 1264 w 1538"/>
                <a:gd name="T11" fmla="*/ 952 h 2271"/>
                <a:gd name="T12" fmla="*/ 1199 w 1538"/>
                <a:gd name="T13" fmla="*/ 1072 h 2271"/>
                <a:gd name="T14" fmla="*/ 1151 w 1538"/>
                <a:gd name="T15" fmla="*/ 1206 h 2271"/>
                <a:gd name="T16" fmla="*/ 1137 w 1538"/>
                <a:gd name="T17" fmla="*/ 1384 h 2271"/>
                <a:gd name="T18" fmla="*/ 1151 w 1538"/>
                <a:gd name="T19" fmla="*/ 1590 h 2271"/>
                <a:gd name="T20" fmla="*/ 1206 w 1538"/>
                <a:gd name="T21" fmla="*/ 1782 h 2271"/>
                <a:gd name="T22" fmla="*/ 1285 w 1538"/>
                <a:gd name="T23" fmla="*/ 1973 h 2271"/>
                <a:gd name="T24" fmla="*/ 1220 w 1538"/>
                <a:gd name="T25" fmla="*/ 2083 h 2271"/>
                <a:gd name="T26" fmla="*/ 1017 w 1538"/>
                <a:gd name="T27" fmla="*/ 2087 h 2271"/>
                <a:gd name="T28" fmla="*/ 835 w 1538"/>
                <a:gd name="T29" fmla="*/ 2076 h 2271"/>
                <a:gd name="T30" fmla="*/ 640 w 1538"/>
                <a:gd name="T31" fmla="*/ 2066 h 2271"/>
                <a:gd name="T32" fmla="*/ 582 w 1538"/>
                <a:gd name="T33" fmla="*/ 2111 h 2271"/>
                <a:gd name="T34" fmla="*/ 626 w 1538"/>
                <a:gd name="T35" fmla="*/ 2162 h 2271"/>
                <a:gd name="T36" fmla="*/ 651 w 1538"/>
                <a:gd name="T37" fmla="*/ 2207 h 2271"/>
                <a:gd name="T38" fmla="*/ 623 w 1538"/>
                <a:gd name="T39" fmla="*/ 2271 h 2271"/>
                <a:gd name="T40" fmla="*/ 455 w 1538"/>
                <a:gd name="T41" fmla="*/ 2262 h 2271"/>
                <a:gd name="T42" fmla="*/ 298 w 1538"/>
                <a:gd name="T43" fmla="*/ 2227 h 2271"/>
                <a:gd name="T44" fmla="*/ 140 w 1538"/>
                <a:gd name="T45" fmla="*/ 2165 h 2271"/>
                <a:gd name="T46" fmla="*/ 0 w 1538"/>
                <a:gd name="T47" fmla="*/ 2097 h 2271"/>
                <a:gd name="T48" fmla="*/ 112 w 1538"/>
                <a:gd name="T49" fmla="*/ 2059 h 2271"/>
                <a:gd name="T50" fmla="*/ 226 w 1538"/>
                <a:gd name="T51" fmla="*/ 2014 h 2271"/>
                <a:gd name="T52" fmla="*/ 332 w 1538"/>
                <a:gd name="T53" fmla="*/ 1963 h 2271"/>
                <a:gd name="T54" fmla="*/ 445 w 1538"/>
                <a:gd name="T55" fmla="*/ 1925 h 2271"/>
                <a:gd name="T56" fmla="*/ 801 w 1538"/>
                <a:gd name="T57" fmla="*/ 1603 h 2271"/>
                <a:gd name="T58" fmla="*/ 1069 w 1538"/>
                <a:gd name="T59" fmla="*/ 1206 h 2271"/>
                <a:gd name="T60" fmla="*/ 1243 w 1538"/>
                <a:gd name="T61" fmla="*/ 768 h 2271"/>
                <a:gd name="T62" fmla="*/ 1354 w 1538"/>
                <a:gd name="T63" fmla="*/ 311 h 2271"/>
                <a:gd name="T64" fmla="*/ 1384 w 1538"/>
                <a:gd name="T65" fmla="*/ 226 h 2271"/>
                <a:gd name="T66" fmla="*/ 1429 w 1538"/>
                <a:gd name="T67" fmla="*/ 146 h 2271"/>
                <a:gd name="T68" fmla="*/ 1474 w 1538"/>
                <a:gd name="T69" fmla="*/ 75 h 2271"/>
                <a:gd name="T70" fmla="*/ 1531 w 1538"/>
                <a:gd name="T71" fmla="*/ 0 h 2271"/>
                <a:gd name="T72" fmla="*/ 1531 w 1538"/>
                <a:gd name="T73" fmla="*/ 57 h 2271"/>
                <a:gd name="T74" fmla="*/ 1508 w 1538"/>
                <a:gd name="T75" fmla="*/ 123 h 2271"/>
                <a:gd name="T76" fmla="*/ 1463 w 1538"/>
                <a:gd name="T77" fmla="*/ 177 h 2271"/>
                <a:gd name="T78" fmla="*/ 1432 w 1538"/>
                <a:gd name="T79" fmla="*/ 236 h 2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8" h="2271">
                  <a:moveTo>
                    <a:pt x="1432" y="236"/>
                  </a:moveTo>
                  <a:lnTo>
                    <a:pt x="1394" y="297"/>
                  </a:lnTo>
                  <a:lnTo>
                    <a:pt x="1384" y="369"/>
                  </a:lnTo>
                  <a:lnTo>
                    <a:pt x="1384" y="445"/>
                  </a:lnTo>
                  <a:lnTo>
                    <a:pt x="1388" y="517"/>
                  </a:lnTo>
                  <a:lnTo>
                    <a:pt x="1384" y="589"/>
                  </a:lnTo>
                  <a:lnTo>
                    <a:pt x="1371" y="657"/>
                  </a:lnTo>
                  <a:lnTo>
                    <a:pt x="1329" y="712"/>
                  </a:lnTo>
                  <a:lnTo>
                    <a:pt x="1264" y="771"/>
                  </a:lnTo>
                  <a:lnTo>
                    <a:pt x="1285" y="829"/>
                  </a:lnTo>
                  <a:lnTo>
                    <a:pt x="1285" y="894"/>
                  </a:lnTo>
                  <a:lnTo>
                    <a:pt x="1264" y="952"/>
                  </a:lnTo>
                  <a:lnTo>
                    <a:pt x="1240" y="1017"/>
                  </a:lnTo>
                  <a:lnTo>
                    <a:pt x="1199" y="1072"/>
                  </a:lnTo>
                  <a:lnTo>
                    <a:pt x="1172" y="1145"/>
                  </a:lnTo>
                  <a:lnTo>
                    <a:pt x="1151" y="1206"/>
                  </a:lnTo>
                  <a:lnTo>
                    <a:pt x="1151" y="1282"/>
                  </a:lnTo>
                  <a:lnTo>
                    <a:pt x="1137" y="1384"/>
                  </a:lnTo>
                  <a:lnTo>
                    <a:pt x="1140" y="1490"/>
                  </a:lnTo>
                  <a:lnTo>
                    <a:pt x="1151" y="1590"/>
                  </a:lnTo>
                  <a:lnTo>
                    <a:pt x="1175" y="1685"/>
                  </a:lnTo>
                  <a:lnTo>
                    <a:pt x="1206" y="1782"/>
                  </a:lnTo>
                  <a:lnTo>
                    <a:pt x="1243" y="1881"/>
                  </a:lnTo>
                  <a:lnTo>
                    <a:pt x="1285" y="1973"/>
                  </a:lnTo>
                  <a:lnTo>
                    <a:pt x="1329" y="2066"/>
                  </a:lnTo>
                  <a:lnTo>
                    <a:pt x="1220" y="2083"/>
                  </a:lnTo>
                  <a:lnTo>
                    <a:pt x="1117" y="2093"/>
                  </a:lnTo>
                  <a:lnTo>
                    <a:pt x="1017" y="2087"/>
                  </a:lnTo>
                  <a:lnTo>
                    <a:pt x="928" y="2087"/>
                  </a:lnTo>
                  <a:lnTo>
                    <a:pt x="835" y="2076"/>
                  </a:lnTo>
                  <a:lnTo>
                    <a:pt x="740" y="2073"/>
                  </a:lnTo>
                  <a:lnTo>
                    <a:pt x="640" y="2066"/>
                  </a:lnTo>
                  <a:lnTo>
                    <a:pt x="544" y="2076"/>
                  </a:lnTo>
                  <a:lnTo>
                    <a:pt x="582" y="2111"/>
                  </a:lnTo>
                  <a:lnTo>
                    <a:pt x="617" y="2148"/>
                  </a:lnTo>
                  <a:lnTo>
                    <a:pt x="626" y="2162"/>
                  </a:lnTo>
                  <a:lnTo>
                    <a:pt x="640" y="2182"/>
                  </a:lnTo>
                  <a:lnTo>
                    <a:pt x="651" y="2207"/>
                  </a:lnTo>
                  <a:lnTo>
                    <a:pt x="668" y="2234"/>
                  </a:lnTo>
                  <a:lnTo>
                    <a:pt x="623" y="2271"/>
                  </a:lnTo>
                  <a:lnTo>
                    <a:pt x="534" y="2265"/>
                  </a:lnTo>
                  <a:lnTo>
                    <a:pt x="455" y="2262"/>
                  </a:lnTo>
                  <a:lnTo>
                    <a:pt x="369" y="2241"/>
                  </a:lnTo>
                  <a:lnTo>
                    <a:pt x="298" y="2227"/>
                  </a:lnTo>
                  <a:lnTo>
                    <a:pt x="219" y="2196"/>
                  </a:lnTo>
                  <a:lnTo>
                    <a:pt x="140" y="2165"/>
                  </a:lnTo>
                  <a:lnTo>
                    <a:pt x="68" y="2131"/>
                  </a:lnTo>
                  <a:lnTo>
                    <a:pt x="0" y="2097"/>
                  </a:lnTo>
                  <a:lnTo>
                    <a:pt x="51" y="2076"/>
                  </a:lnTo>
                  <a:lnTo>
                    <a:pt x="112" y="2059"/>
                  </a:lnTo>
                  <a:lnTo>
                    <a:pt x="168" y="2031"/>
                  </a:lnTo>
                  <a:lnTo>
                    <a:pt x="226" y="2014"/>
                  </a:lnTo>
                  <a:lnTo>
                    <a:pt x="277" y="1987"/>
                  </a:lnTo>
                  <a:lnTo>
                    <a:pt x="332" y="1963"/>
                  </a:lnTo>
                  <a:lnTo>
                    <a:pt x="383" y="1939"/>
                  </a:lnTo>
                  <a:lnTo>
                    <a:pt x="445" y="1925"/>
                  </a:lnTo>
                  <a:lnTo>
                    <a:pt x="634" y="1774"/>
                  </a:lnTo>
                  <a:lnTo>
                    <a:pt x="801" y="1603"/>
                  </a:lnTo>
                  <a:lnTo>
                    <a:pt x="942" y="1411"/>
                  </a:lnTo>
                  <a:lnTo>
                    <a:pt x="1069" y="1206"/>
                  </a:lnTo>
                  <a:lnTo>
                    <a:pt x="1165" y="990"/>
                  </a:lnTo>
                  <a:lnTo>
                    <a:pt x="1243" y="768"/>
                  </a:lnTo>
                  <a:lnTo>
                    <a:pt x="1305" y="534"/>
                  </a:lnTo>
                  <a:lnTo>
                    <a:pt x="1354" y="311"/>
                  </a:lnTo>
                  <a:lnTo>
                    <a:pt x="1371" y="266"/>
                  </a:lnTo>
                  <a:lnTo>
                    <a:pt x="1384" y="226"/>
                  </a:lnTo>
                  <a:lnTo>
                    <a:pt x="1405" y="188"/>
                  </a:lnTo>
                  <a:lnTo>
                    <a:pt x="1429" y="146"/>
                  </a:lnTo>
                  <a:lnTo>
                    <a:pt x="1449" y="109"/>
                  </a:lnTo>
                  <a:lnTo>
                    <a:pt x="1474" y="75"/>
                  </a:lnTo>
                  <a:lnTo>
                    <a:pt x="1500" y="34"/>
                  </a:lnTo>
                  <a:lnTo>
                    <a:pt x="1531" y="0"/>
                  </a:lnTo>
                  <a:lnTo>
                    <a:pt x="1538" y="31"/>
                  </a:lnTo>
                  <a:lnTo>
                    <a:pt x="1531" y="57"/>
                  </a:lnTo>
                  <a:lnTo>
                    <a:pt x="1518" y="89"/>
                  </a:lnTo>
                  <a:lnTo>
                    <a:pt x="1508" y="123"/>
                  </a:lnTo>
                  <a:lnTo>
                    <a:pt x="1483" y="146"/>
                  </a:lnTo>
                  <a:lnTo>
                    <a:pt x="1463" y="177"/>
                  </a:lnTo>
                  <a:lnTo>
                    <a:pt x="1443" y="208"/>
                  </a:lnTo>
                  <a:lnTo>
                    <a:pt x="1432" y="2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8" name="Freeform 32"/>
            <p:cNvSpPr>
              <a:spLocks/>
            </p:cNvSpPr>
            <p:nvPr/>
          </p:nvSpPr>
          <p:spPr bwMode="auto">
            <a:xfrm>
              <a:off x="2001" y="1712"/>
              <a:ext cx="19" cy="62"/>
            </a:xfrm>
            <a:custGeom>
              <a:avLst/>
              <a:gdLst>
                <a:gd name="T0" fmla="*/ 132 w 132"/>
                <a:gd name="T1" fmla="*/ 0 h 436"/>
                <a:gd name="T2" fmla="*/ 129 w 132"/>
                <a:gd name="T3" fmla="*/ 56 h 436"/>
                <a:gd name="T4" fmla="*/ 123 w 132"/>
                <a:gd name="T5" fmla="*/ 110 h 436"/>
                <a:gd name="T6" fmla="*/ 109 w 132"/>
                <a:gd name="T7" fmla="*/ 165 h 436"/>
                <a:gd name="T8" fmla="*/ 98 w 132"/>
                <a:gd name="T9" fmla="*/ 223 h 436"/>
                <a:gd name="T10" fmla="*/ 75 w 132"/>
                <a:gd name="T11" fmla="*/ 278 h 436"/>
                <a:gd name="T12" fmla="*/ 54 w 132"/>
                <a:gd name="T13" fmla="*/ 333 h 436"/>
                <a:gd name="T14" fmla="*/ 23 w 132"/>
                <a:gd name="T15" fmla="*/ 381 h 436"/>
                <a:gd name="T16" fmla="*/ 0 w 132"/>
                <a:gd name="T17" fmla="*/ 436 h 436"/>
                <a:gd name="T18" fmla="*/ 0 w 132"/>
                <a:gd name="T19" fmla="*/ 381 h 436"/>
                <a:gd name="T20" fmla="*/ 9 w 132"/>
                <a:gd name="T21" fmla="*/ 325 h 436"/>
                <a:gd name="T22" fmla="*/ 20 w 132"/>
                <a:gd name="T23" fmla="*/ 268 h 436"/>
                <a:gd name="T24" fmla="*/ 34 w 132"/>
                <a:gd name="T25" fmla="*/ 213 h 436"/>
                <a:gd name="T26" fmla="*/ 51 w 132"/>
                <a:gd name="T27" fmla="*/ 154 h 436"/>
                <a:gd name="T28" fmla="*/ 75 w 132"/>
                <a:gd name="T29" fmla="*/ 99 h 436"/>
                <a:gd name="T30" fmla="*/ 98 w 132"/>
                <a:gd name="T31" fmla="*/ 45 h 436"/>
                <a:gd name="T32" fmla="*/ 132 w 132"/>
                <a:gd name="T33" fmla="*/ 0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436">
                  <a:moveTo>
                    <a:pt x="132" y="0"/>
                  </a:moveTo>
                  <a:lnTo>
                    <a:pt x="129" y="56"/>
                  </a:lnTo>
                  <a:lnTo>
                    <a:pt x="123" y="110"/>
                  </a:lnTo>
                  <a:lnTo>
                    <a:pt x="109" y="165"/>
                  </a:lnTo>
                  <a:lnTo>
                    <a:pt x="98" y="223"/>
                  </a:lnTo>
                  <a:lnTo>
                    <a:pt x="75" y="278"/>
                  </a:lnTo>
                  <a:lnTo>
                    <a:pt x="54" y="333"/>
                  </a:lnTo>
                  <a:lnTo>
                    <a:pt x="23" y="381"/>
                  </a:lnTo>
                  <a:lnTo>
                    <a:pt x="0" y="436"/>
                  </a:lnTo>
                  <a:lnTo>
                    <a:pt x="0" y="381"/>
                  </a:lnTo>
                  <a:lnTo>
                    <a:pt x="9" y="325"/>
                  </a:lnTo>
                  <a:lnTo>
                    <a:pt x="20" y="268"/>
                  </a:lnTo>
                  <a:lnTo>
                    <a:pt x="34" y="213"/>
                  </a:lnTo>
                  <a:lnTo>
                    <a:pt x="51" y="154"/>
                  </a:lnTo>
                  <a:lnTo>
                    <a:pt x="75" y="99"/>
                  </a:lnTo>
                  <a:lnTo>
                    <a:pt x="98" y="45"/>
                  </a:lnTo>
                  <a:lnTo>
                    <a:pt x="13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09" name="Freeform 33"/>
            <p:cNvSpPr>
              <a:spLocks/>
            </p:cNvSpPr>
            <p:nvPr/>
          </p:nvSpPr>
          <p:spPr bwMode="auto">
            <a:xfrm>
              <a:off x="2126" y="1715"/>
              <a:ext cx="11" cy="17"/>
            </a:xfrm>
            <a:custGeom>
              <a:avLst/>
              <a:gdLst>
                <a:gd name="T0" fmla="*/ 0 w 80"/>
                <a:gd name="T1" fmla="*/ 123 h 123"/>
                <a:gd name="T2" fmla="*/ 80 w 80"/>
                <a:gd name="T3" fmla="*/ 0 h 123"/>
                <a:gd name="T4" fmla="*/ 66 w 80"/>
                <a:gd name="T5" fmla="*/ 35 h 123"/>
                <a:gd name="T6" fmla="*/ 59 w 80"/>
                <a:gd name="T7" fmla="*/ 72 h 123"/>
                <a:gd name="T8" fmla="*/ 49 w 80"/>
                <a:gd name="T9" fmla="*/ 89 h 123"/>
                <a:gd name="T10" fmla="*/ 42 w 80"/>
                <a:gd name="T11" fmla="*/ 103 h 123"/>
                <a:gd name="T12" fmla="*/ 22 w 80"/>
                <a:gd name="T13" fmla="*/ 113 h 123"/>
                <a:gd name="T14" fmla="*/ 0 w 80"/>
                <a:gd name="T15" fmla="*/ 123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23">
                  <a:moveTo>
                    <a:pt x="0" y="123"/>
                  </a:moveTo>
                  <a:lnTo>
                    <a:pt x="80" y="0"/>
                  </a:lnTo>
                  <a:lnTo>
                    <a:pt x="66" y="35"/>
                  </a:lnTo>
                  <a:lnTo>
                    <a:pt x="59" y="72"/>
                  </a:lnTo>
                  <a:lnTo>
                    <a:pt x="49" y="89"/>
                  </a:lnTo>
                  <a:lnTo>
                    <a:pt x="42" y="103"/>
                  </a:lnTo>
                  <a:lnTo>
                    <a:pt x="22" y="113"/>
                  </a:lnTo>
                  <a:lnTo>
                    <a:pt x="0" y="1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0" name="Freeform 34"/>
            <p:cNvSpPr>
              <a:spLocks/>
            </p:cNvSpPr>
            <p:nvPr/>
          </p:nvSpPr>
          <p:spPr bwMode="auto">
            <a:xfrm>
              <a:off x="2180" y="1744"/>
              <a:ext cx="18" cy="15"/>
            </a:xfrm>
            <a:custGeom>
              <a:avLst/>
              <a:gdLst>
                <a:gd name="T0" fmla="*/ 123 w 123"/>
                <a:gd name="T1" fmla="*/ 110 h 110"/>
                <a:gd name="T2" fmla="*/ 85 w 123"/>
                <a:gd name="T3" fmla="*/ 93 h 110"/>
                <a:gd name="T4" fmla="*/ 51 w 123"/>
                <a:gd name="T5" fmla="*/ 65 h 110"/>
                <a:gd name="T6" fmla="*/ 13 w 123"/>
                <a:gd name="T7" fmla="*/ 31 h 110"/>
                <a:gd name="T8" fmla="*/ 0 w 123"/>
                <a:gd name="T9" fmla="*/ 0 h 110"/>
                <a:gd name="T10" fmla="*/ 34 w 123"/>
                <a:gd name="T11" fmla="*/ 21 h 110"/>
                <a:gd name="T12" fmla="*/ 64 w 123"/>
                <a:gd name="T13" fmla="*/ 45 h 110"/>
                <a:gd name="T14" fmla="*/ 89 w 123"/>
                <a:gd name="T15" fmla="*/ 76 h 110"/>
                <a:gd name="T16" fmla="*/ 123 w 123"/>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10">
                  <a:moveTo>
                    <a:pt x="123" y="110"/>
                  </a:moveTo>
                  <a:lnTo>
                    <a:pt x="85" y="93"/>
                  </a:lnTo>
                  <a:lnTo>
                    <a:pt x="51" y="65"/>
                  </a:lnTo>
                  <a:lnTo>
                    <a:pt x="13" y="31"/>
                  </a:lnTo>
                  <a:lnTo>
                    <a:pt x="0" y="0"/>
                  </a:lnTo>
                  <a:lnTo>
                    <a:pt x="34" y="21"/>
                  </a:lnTo>
                  <a:lnTo>
                    <a:pt x="64" y="45"/>
                  </a:lnTo>
                  <a:lnTo>
                    <a:pt x="89" y="76"/>
                  </a:lnTo>
                  <a:lnTo>
                    <a:pt x="123" y="1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1" name="Freeform 35"/>
            <p:cNvSpPr>
              <a:spLocks/>
            </p:cNvSpPr>
            <p:nvPr/>
          </p:nvSpPr>
          <p:spPr bwMode="auto">
            <a:xfrm>
              <a:off x="2140" y="1752"/>
              <a:ext cx="56" cy="49"/>
            </a:xfrm>
            <a:custGeom>
              <a:avLst/>
              <a:gdLst>
                <a:gd name="T0" fmla="*/ 391 w 391"/>
                <a:gd name="T1" fmla="*/ 346 h 346"/>
                <a:gd name="T2" fmla="*/ 326 w 391"/>
                <a:gd name="T3" fmla="*/ 319 h 346"/>
                <a:gd name="T4" fmla="*/ 260 w 391"/>
                <a:gd name="T5" fmla="*/ 289 h 346"/>
                <a:gd name="T6" fmla="*/ 199 w 391"/>
                <a:gd name="T7" fmla="*/ 247 h 346"/>
                <a:gd name="T8" fmla="*/ 145 w 391"/>
                <a:gd name="T9" fmla="*/ 213 h 346"/>
                <a:gd name="T10" fmla="*/ 82 w 391"/>
                <a:gd name="T11" fmla="*/ 164 h 346"/>
                <a:gd name="T12" fmla="*/ 45 w 391"/>
                <a:gd name="T13" fmla="*/ 120 h 346"/>
                <a:gd name="T14" fmla="*/ 14 w 391"/>
                <a:gd name="T15" fmla="*/ 62 h 346"/>
                <a:gd name="T16" fmla="*/ 0 w 391"/>
                <a:gd name="T17" fmla="*/ 0 h 346"/>
                <a:gd name="T18" fmla="*/ 45 w 391"/>
                <a:gd name="T19" fmla="*/ 52 h 346"/>
                <a:gd name="T20" fmla="*/ 93 w 391"/>
                <a:gd name="T21" fmla="*/ 100 h 346"/>
                <a:gd name="T22" fmla="*/ 137 w 391"/>
                <a:gd name="T23" fmla="*/ 141 h 346"/>
                <a:gd name="T24" fmla="*/ 192 w 391"/>
                <a:gd name="T25" fmla="*/ 186 h 346"/>
                <a:gd name="T26" fmla="*/ 243 w 391"/>
                <a:gd name="T27" fmla="*/ 220 h 346"/>
                <a:gd name="T28" fmla="*/ 291 w 391"/>
                <a:gd name="T29" fmla="*/ 264 h 346"/>
                <a:gd name="T30" fmla="*/ 340 w 391"/>
                <a:gd name="T31" fmla="*/ 301 h 346"/>
                <a:gd name="T32" fmla="*/ 391 w 391"/>
                <a:gd name="T33"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1" h="346">
                  <a:moveTo>
                    <a:pt x="391" y="346"/>
                  </a:moveTo>
                  <a:lnTo>
                    <a:pt x="326" y="319"/>
                  </a:lnTo>
                  <a:lnTo>
                    <a:pt x="260" y="289"/>
                  </a:lnTo>
                  <a:lnTo>
                    <a:pt x="199" y="247"/>
                  </a:lnTo>
                  <a:lnTo>
                    <a:pt x="145" y="213"/>
                  </a:lnTo>
                  <a:lnTo>
                    <a:pt x="82" y="164"/>
                  </a:lnTo>
                  <a:lnTo>
                    <a:pt x="45" y="120"/>
                  </a:lnTo>
                  <a:lnTo>
                    <a:pt x="14" y="62"/>
                  </a:lnTo>
                  <a:lnTo>
                    <a:pt x="0" y="0"/>
                  </a:lnTo>
                  <a:lnTo>
                    <a:pt x="45" y="52"/>
                  </a:lnTo>
                  <a:lnTo>
                    <a:pt x="93" y="100"/>
                  </a:lnTo>
                  <a:lnTo>
                    <a:pt x="137" y="141"/>
                  </a:lnTo>
                  <a:lnTo>
                    <a:pt x="192" y="186"/>
                  </a:lnTo>
                  <a:lnTo>
                    <a:pt x="243" y="220"/>
                  </a:lnTo>
                  <a:lnTo>
                    <a:pt x="291" y="264"/>
                  </a:lnTo>
                  <a:lnTo>
                    <a:pt x="340" y="301"/>
                  </a:lnTo>
                  <a:lnTo>
                    <a:pt x="391" y="3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2" name="Freeform 36"/>
            <p:cNvSpPr>
              <a:spLocks/>
            </p:cNvSpPr>
            <p:nvPr/>
          </p:nvSpPr>
          <p:spPr bwMode="auto">
            <a:xfrm>
              <a:off x="1480" y="1755"/>
              <a:ext cx="137" cy="134"/>
            </a:xfrm>
            <a:custGeom>
              <a:avLst/>
              <a:gdLst>
                <a:gd name="T0" fmla="*/ 956 w 956"/>
                <a:gd name="T1" fmla="*/ 936 h 936"/>
                <a:gd name="T2" fmla="*/ 925 w 956"/>
                <a:gd name="T3" fmla="*/ 936 h 936"/>
                <a:gd name="T4" fmla="*/ 802 w 956"/>
                <a:gd name="T5" fmla="*/ 833 h 936"/>
                <a:gd name="T6" fmla="*/ 682 w 956"/>
                <a:gd name="T7" fmla="*/ 730 h 936"/>
                <a:gd name="T8" fmla="*/ 558 w 956"/>
                <a:gd name="T9" fmla="*/ 623 h 936"/>
                <a:gd name="T10" fmla="*/ 442 w 956"/>
                <a:gd name="T11" fmla="*/ 520 h 936"/>
                <a:gd name="T12" fmla="*/ 318 w 956"/>
                <a:gd name="T13" fmla="*/ 405 h 936"/>
                <a:gd name="T14" fmla="*/ 202 w 956"/>
                <a:gd name="T15" fmla="*/ 298 h 936"/>
                <a:gd name="T16" fmla="*/ 95 w 956"/>
                <a:gd name="T17" fmla="*/ 178 h 936"/>
                <a:gd name="T18" fmla="*/ 0 w 956"/>
                <a:gd name="T19" fmla="*/ 58 h 936"/>
                <a:gd name="T20" fmla="*/ 0 w 956"/>
                <a:gd name="T21" fmla="*/ 0 h 936"/>
                <a:gd name="T22" fmla="*/ 106 w 956"/>
                <a:gd name="T23" fmla="*/ 130 h 936"/>
                <a:gd name="T24" fmla="*/ 222 w 956"/>
                <a:gd name="T25" fmla="*/ 254 h 936"/>
                <a:gd name="T26" fmla="*/ 342 w 956"/>
                <a:gd name="T27" fmla="*/ 366 h 936"/>
                <a:gd name="T28" fmla="*/ 469 w 956"/>
                <a:gd name="T29" fmla="*/ 483 h 936"/>
                <a:gd name="T30" fmla="*/ 589 w 956"/>
                <a:gd name="T31" fmla="*/ 593 h 936"/>
                <a:gd name="T32" fmla="*/ 712 w 956"/>
                <a:gd name="T33" fmla="*/ 699 h 936"/>
                <a:gd name="T34" fmla="*/ 832 w 956"/>
                <a:gd name="T35" fmla="*/ 812 h 936"/>
                <a:gd name="T36" fmla="*/ 956 w 956"/>
                <a:gd name="T37" fmla="*/ 9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6" h="936">
                  <a:moveTo>
                    <a:pt x="956" y="936"/>
                  </a:moveTo>
                  <a:lnTo>
                    <a:pt x="925" y="936"/>
                  </a:lnTo>
                  <a:lnTo>
                    <a:pt x="802" y="833"/>
                  </a:lnTo>
                  <a:lnTo>
                    <a:pt x="682" y="730"/>
                  </a:lnTo>
                  <a:lnTo>
                    <a:pt x="558" y="623"/>
                  </a:lnTo>
                  <a:lnTo>
                    <a:pt x="442" y="520"/>
                  </a:lnTo>
                  <a:lnTo>
                    <a:pt x="318" y="405"/>
                  </a:lnTo>
                  <a:lnTo>
                    <a:pt x="202" y="298"/>
                  </a:lnTo>
                  <a:lnTo>
                    <a:pt x="95" y="178"/>
                  </a:lnTo>
                  <a:lnTo>
                    <a:pt x="0" y="58"/>
                  </a:lnTo>
                  <a:lnTo>
                    <a:pt x="0" y="0"/>
                  </a:lnTo>
                  <a:lnTo>
                    <a:pt x="106" y="130"/>
                  </a:lnTo>
                  <a:lnTo>
                    <a:pt x="222" y="254"/>
                  </a:lnTo>
                  <a:lnTo>
                    <a:pt x="342" y="366"/>
                  </a:lnTo>
                  <a:lnTo>
                    <a:pt x="469" y="483"/>
                  </a:lnTo>
                  <a:lnTo>
                    <a:pt x="589" y="593"/>
                  </a:lnTo>
                  <a:lnTo>
                    <a:pt x="712" y="699"/>
                  </a:lnTo>
                  <a:lnTo>
                    <a:pt x="832" y="812"/>
                  </a:lnTo>
                  <a:lnTo>
                    <a:pt x="956" y="9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3" name="Freeform 37"/>
            <p:cNvSpPr>
              <a:spLocks/>
            </p:cNvSpPr>
            <p:nvPr/>
          </p:nvSpPr>
          <p:spPr bwMode="auto">
            <a:xfrm>
              <a:off x="2124" y="1773"/>
              <a:ext cx="61" cy="62"/>
            </a:xfrm>
            <a:custGeom>
              <a:avLst/>
              <a:gdLst>
                <a:gd name="T0" fmla="*/ 425 w 425"/>
                <a:gd name="T1" fmla="*/ 391 h 436"/>
                <a:gd name="T2" fmla="*/ 414 w 425"/>
                <a:gd name="T3" fmla="*/ 414 h 436"/>
                <a:gd name="T4" fmla="*/ 391 w 425"/>
                <a:gd name="T5" fmla="*/ 436 h 436"/>
                <a:gd name="T6" fmla="*/ 342 w 425"/>
                <a:gd name="T7" fmla="*/ 411 h 436"/>
                <a:gd name="T8" fmla="*/ 291 w 425"/>
                <a:gd name="T9" fmla="*/ 388 h 436"/>
                <a:gd name="T10" fmla="*/ 243 w 425"/>
                <a:gd name="T11" fmla="*/ 360 h 436"/>
                <a:gd name="T12" fmla="*/ 198 w 425"/>
                <a:gd name="T13" fmla="*/ 343 h 436"/>
                <a:gd name="T14" fmla="*/ 154 w 425"/>
                <a:gd name="T15" fmla="*/ 308 h 436"/>
                <a:gd name="T16" fmla="*/ 112 w 425"/>
                <a:gd name="T17" fmla="*/ 271 h 436"/>
                <a:gd name="T18" fmla="*/ 75 w 425"/>
                <a:gd name="T19" fmla="*/ 233 h 436"/>
                <a:gd name="T20" fmla="*/ 44 w 425"/>
                <a:gd name="T21" fmla="*/ 188 h 436"/>
                <a:gd name="T22" fmla="*/ 0 w 425"/>
                <a:gd name="T23" fmla="*/ 0 h 436"/>
                <a:gd name="T24" fmla="*/ 31 w 425"/>
                <a:gd name="T25" fmla="*/ 59 h 436"/>
                <a:gd name="T26" fmla="*/ 68 w 425"/>
                <a:gd name="T27" fmla="*/ 123 h 436"/>
                <a:gd name="T28" fmla="*/ 112 w 425"/>
                <a:gd name="T29" fmla="*/ 179 h 436"/>
                <a:gd name="T30" fmla="*/ 164 w 425"/>
                <a:gd name="T31" fmla="*/ 237 h 436"/>
                <a:gd name="T32" fmla="*/ 212 w 425"/>
                <a:gd name="T33" fmla="*/ 282 h 436"/>
                <a:gd name="T34" fmla="*/ 277 w 425"/>
                <a:gd name="T35" fmla="*/ 326 h 436"/>
                <a:gd name="T36" fmla="*/ 346 w 425"/>
                <a:gd name="T37" fmla="*/ 360 h 436"/>
                <a:gd name="T38" fmla="*/ 425 w 425"/>
                <a:gd name="T39" fmla="*/ 391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5" h="436">
                  <a:moveTo>
                    <a:pt x="425" y="391"/>
                  </a:moveTo>
                  <a:lnTo>
                    <a:pt x="414" y="414"/>
                  </a:lnTo>
                  <a:lnTo>
                    <a:pt x="391" y="436"/>
                  </a:lnTo>
                  <a:lnTo>
                    <a:pt x="342" y="411"/>
                  </a:lnTo>
                  <a:lnTo>
                    <a:pt x="291" y="388"/>
                  </a:lnTo>
                  <a:lnTo>
                    <a:pt x="243" y="360"/>
                  </a:lnTo>
                  <a:lnTo>
                    <a:pt x="198" y="343"/>
                  </a:lnTo>
                  <a:lnTo>
                    <a:pt x="154" y="308"/>
                  </a:lnTo>
                  <a:lnTo>
                    <a:pt x="112" y="271"/>
                  </a:lnTo>
                  <a:lnTo>
                    <a:pt x="75" y="233"/>
                  </a:lnTo>
                  <a:lnTo>
                    <a:pt x="44" y="188"/>
                  </a:lnTo>
                  <a:lnTo>
                    <a:pt x="0" y="0"/>
                  </a:lnTo>
                  <a:lnTo>
                    <a:pt x="31" y="59"/>
                  </a:lnTo>
                  <a:lnTo>
                    <a:pt x="68" y="123"/>
                  </a:lnTo>
                  <a:lnTo>
                    <a:pt x="112" y="179"/>
                  </a:lnTo>
                  <a:lnTo>
                    <a:pt x="164" y="237"/>
                  </a:lnTo>
                  <a:lnTo>
                    <a:pt x="212" y="282"/>
                  </a:lnTo>
                  <a:lnTo>
                    <a:pt x="277" y="326"/>
                  </a:lnTo>
                  <a:lnTo>
                    <a:pt x="346" y="360"/>
                  </a:lnTo>
                  <a:lnTo>
                    <a:pt x="425" y="3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4" name="Freeform 38"/>
            <p:cNvSpPr>
              <a:spLocks/>
            </p:cNvSpPr>
            <p:nvPr/>
          </p:nvSpPr>
          <p:spPr bwMode="auto">
            <a:xfrm>
              <a:off x="2102" y="1785"/>
              <a:ext cx="16" cy="65"/>
            </a:xfrm>
            <a:custGeom>
              <a:avLst/>
              <a:gdLst>
                <a:gd name="T0" fmla="*/ 113 w 113"/>
                <a:gd name="T1" fmla="*/ 456 h 456"/>
                <a:gd name="T2" fmla="*/ 86 w 113"/>
                <a:gd name="T3" fmla="*/ 405 h 456"/>
                <a:gd name="T4" fmla="*/ 58 w 113"/>
                <a:gd name="T5" fmla="*/ 353 h 456"/>
                <a:gd name="T6" fmla="*/ 41 w 113"/>
                <a:gd name="T7" fmla="*/ 291 h 456"/>
                <a:gd name="T8" fmla="*/ 24 w 113"/>
                <a:gd name="T9" fmla="*/ 237 h 456"/>
                <a:gd name="T10" fmla="*/ 10 w 113"/>
                <a:gd name="T11" fmla="*/ 176 h 456"/>
                <a:gd name="T12" fmla="*/ 4 w 113"/>
                <a:gd name="T13" fmla="*/ 113 h 456"/>
                <a:gd name="T14" fmla="*/ 0 w 113"/>
                <a:gd name="T15" fmla="*/ 56 h 456"/>
                <a:gd name="T16" fmla="*/ 0 w 113"/>
                <a:gd name="T17" fmla="*/ 0 h 456"/>
                <a:gd name="T18" fmla="*/ 10 w 113"/>
                <a:gd name="T19" fmla="*/ 56 h 456"/>
                <a:gd name="T20" fmla="*/ 30 w 113"/>
                <a:gd name="T21" fmla="*/ 113 h 456"/>
                <a:gd name="T22" fmla="*/ 44 w 113"/>
                <a:gd name="T23" fmla="*/ 168 h 456"/>
                <a:gd name="T24" fmla="*/ 69 w 113"/>
                <a:gd name="T25" fmla="*/ 227 h 456"/>
                <a:gd name="T26" fmla="*/ 86 w 113"/>
                <a:gd name="T27" fmla="*/ 282 h 456"/>
                <a:gd name="T28" fmla="*/ 99 w 113"/>
                <a:gd name="T29" fmla="*/ 343 h 456"/>
                <a:gd name="T30" fmla="*/ 110 w 113"/>
                <a:gd name="T31" fmla="*/ 402 h 456"/>
                <a:gd name="T32" fmla="*/ 113 w 113"/>
                <a:gd name="T33" fmla="*/ 45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456">
                  <a:moveTo>
                    <a:pt x="113" y="456"/>
                  </a:moveTo>
                  <a:lnTo>
                    <a:pt x="86" y="405"/>
                  </a:lnTo>
                  <a:lnTo>
                    <a:pt x="58" y="353"/>
                  </a:lnTo>
                  <a:lnTo>
                    <a:pt x="41" y="291"/>
                  </a:lnTo>
                  <a:lnTo>
                    <a:pt x="24" y="237"/>
                  </a:lnTo>
                  <a:lnTo>
                    <a:pt x="10" y="176"/>
                  </a:lnTo>
                  <a:lnTo>
                    <a:pt x="4" y="113"/>
                  </a:lnTo>
                  <a:lnTo>
                    <a:pt x="0" y="56"/>
                  </a:lnTo>
                  <a:lnTo>
                    <a:pt x="0" y="0"/>
                  </a:lnTo>
                  <a:lnTo>
                    <a:pt x="10" y="56"/>
                  </a:lnTo>
                  <a:lnTo>
                    <a:pt x="30" y="113"/>
                  </a:lnTo>
                  <a:lnTo>
                    <a:pt x="44" y="168"/>
                  </a:lnTo>
                  <a:lnTo>
                    <a:pt x="69" y="227"/>
                  </a:lnTo>
                  <a:lnTo>
                    <a:pt x="86" y="282"/>
                  </a:lnTo>
                  <a:lnTo>
                    <a:pt x="99" y="343"/>
                  </a:lnTo>
                  <a:lnTo>
                    <a:pt x="110" y="402"/>
                  </a:lnTo>
                  <a:lnTo>
                    <a:pt x="113" y="4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5" name="Freeform 39"/>
            <p:cNvSpPr>
              <a:spLocks/>
            </p:cNvSpPr>
            <p:nvPr/>
          </p:nvSpPr>
          <p:spPr bwMode="auto">
            <a:xfrm>
              <a:off x="2113" y="1790"/>
              <a:ext cx="27" cy="50"/>
            </a:xfrm>
            <a:custGeom>
              <a:avLst/>
              <a:gdLst>
                <a:gd name="T0" fmla="*/ 35 w 189"/>
                <a:gd name="T1" fmla="*/ 0 h 347"/>
                <a:gd name="T2" fmla="*/ 42 w 189"/>
                <a:gd name="T3" fmla="*/ 34 h 347"/>
                <a:gd name="T4" fmla="*/ 55 w 189"/>
                <a:gd name="T5" fmla="*/ 79 h 347"/>
                <a:gd name="T6" fmla="*/ 66 w 189"/>
                <a:gd name="T7" fmla="*/ 124 h 347"/>
                <a:gd name="T8" fmla="*/ 86 w 189"/>
                <a:gd name="T9" fmla="*/ 168 h 347"/>
                <a:gd name="T10" fmla="*/ 100 w 189"/>
                <a:gd name="T11" fmla="*/ 203 h 347"/>
                <a:gd name="T12" fmla="*/ 124 w 189"/>
                <a:gd name="T13" fmla="*/ 244 h 347"/>
                <a:gd name="T14" fmla="*/ 148 w 189"/>
                <a:gd name="T15" fmla="*/ 274 h 347"/>
                <a:gd name="T16" fmla="*/ 189 w 189"/>
                <a:gd name="T17" fmla="*/ 302 h 347"/>
                <a:gd name="T18" fmla="*/ 183 w 189"/>
                <a:gd name="T19" fmla="*/ 323 h 347"/>
                <a:gd name="T20" fmla="*/ 169 w 189"/>
                <a:gd name="T21" fmla="*/ 347 h 347"/>
                <a:gd name="T22" fmla="*/ 124 w 189"/>
                <a:gd name="T23" fmla="*/ 313 h 347"/>
                <a:gd name="T24" fmla="*/ 94 w 189"/>
                <a:gd name="T25" fmla="*/ 279 h 347"/>
                <a:gd name="T26" fmla="*/ 69 w 189"/>
                <a:gd name="T27" fmla="*/ 234 h 347"/>
                <a:gd name="T28" fmla="*/ 55 w 189"/>
                <a:gd name="T29" fmla="*/ 193 h 347"/>
                <a:gd name="T30" fmla="*/ 35 w 189"/>
                <a:gd name="T31" fmla="*/ 142 h 347"/>
                <a:gd name="T32" fmla="*/ 25 w 189"/>
                <a:gd name="T33" fmla="*/ 97 h 347"/>
                <a:gd name="T34" fmla="*/ 11 w 189"/>
                <a:gd name="T35" fmla="*/ 45 h 347"/>
                <a:gd name="T36" fmla="*/ 0 w 189"/>
                <a:gd name="T37" fmla="*/ 0 h 347"/>
                <a:gd name="T38" fmla="*/ 35 w 189"/>
                <a:gd name="T39"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9" h="347">
                  <a:moveTo>
                    <a:pt x="35" y="0"/>
                  </a:moveTo>
                  <a:lnTo>
                    <a:pt x="42" y="34"/>
                  </a:lnTo>
                  <a:lnTo>
                    <a:pt x="55" y="79"/>
                  </a:lnTo>
                  <a:lnTo>
                    <a:pt x="66" y="124"/>
                  </a:lnTo>
                  <a:lnTo>
                    <a:pt x="86" y="168"/>
                  </a:lnTo>
                  <a:lnTo>
                    <a:pt x="100" y="203"/>
                  </a:lnTo>
                  <a:lnTo>
                    <a:pt x="124" y="244"/>
                  </a:lnTo>
                  <a:lnTo>
                    <a:pt x="148" y="274"/>
                  </a:lnTo>
                  <a:lnTo>
                    <a:pt x="189" y="302"/>
                  </a:lnTo>
                  <a:lnTo>
                    <a:pt x="183" y="323"/>
                  </a:lnTo>
                  <a:lnTo>
                    <a:pt x="169" y="347"/>
                  </a:lnTo>
                  <a:lnTo>
                    <a:pt x="124" y="313"/>
                  </a:lnTo>
                  <a:lnTo>
                    <a:pt x="94" y="279"/>
                  </a:lnTo>
                  <a:lnTo>
                    <a:pt x="69" y="234"/>
                  </a:lnTo>
                  <a:lnTo>
                    <a:pt x="55" y="193"/>
                  </a:lnTo>
                  <a:lnTo>
                    <a:pt x="35" y="142"/>
                  </a:lnTo>
                  <a:lnTo>
                    <a:pt x="25" y="97"/>
                  </a:lnTo>
                  <a:lnTo>
                    <a:pt x="11" y="45"/>
                  </a:lnTo>
                  <a:lnTo>
                    <a:pt x="0" y="0"/>
                  </a:lnTo>
                  <a:lnTo>
                    <a:pt x="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6" name="Freeform 40"/>
            <p:cNvSpPr>
              <a:spLocks/>
            </p:cNvSpPr>
            <p:nvPr/>
          </p:nvSpPr>
          <p:spPr bwMode="auto">
            <a:xfrm>
              <a:off x="1258" y="1808"/>
              <a:ext cx="157" cy="87"/>
            </a:xfrm>
            <a:custGeom>
              <a:avLst/>
              <a:gdLst>
                <a:gd name="T0" fmla="*/ 1100 w 1100"/>
                <a:gd name="T1" fmla="*/ 610 h 610"/>
                <a:gd name="T2" fmla="*/ 959 w 1100"/>
                <a:gd name="T3" fmla="*/ 552 h 610"/>
                <a:gd name="T4" fmla="*/ 822 w 1100"/>
                <a:gd name="T5" fmla="*/ 497 h 610"/>
                <a:gd name="T6" fmla="*/ 679 w 1100"/>
                <a:gd name="T7" fmla="*/ 438 h 610"/>
                <a:gd name="T8" fmla="*/ 542 w 1100"/>
                <a:gd name="T9" fmla="*/ 377 h 610"/>
                <a:gd name="T10" fmla="*/ 390 w 1100"/>
                <a:gd name="T11" fmla="*/ 305 h 610"/>
                <a:gd name="T12" fmla="*/ 253 w 1100"/>
                <a:gd name="T13" fmla="*/ 233 h 610"/>
                <a:gd name="T14" fmla="*/ 120 w 1100"/>
                <a:gd name="T15" fmla="*/ 141 h 610"/>
                <a:gd name="T16" fmla="*/ 0 w 1100"/>
                <a:gd name="T17" fmla="*/ 30 h 610"/>
                <a:gd name="T18" fmla="*/ 17 w 1100"/>
                <a:gd name="T19" fmla="*/ 0 h 610"/>
                <a:gd name="T20" fmla="*/ 130 w 1100"/>
                <a:gd name="T21" fmla="*/ 106 h 610"/>
                <a:gd name="T22" fmla="*/ 264 w 1100"/>
                <a:gd name="T23" fmla="*/ 195 h 610"/>
                <a:gd name="T24" fmla="*/ 397 w 1100"/>
                <a:gd name="T25" fmla="*/ 267 h 610"/>
                <a:gd name="T26" fmla="*/ 542 w 1100"/>
                <a:gd name="T27" fmla="*/ 332 h 610"/>
                <a:gd name="T28" fmla="*/ 679 w 1100"/>
                <a:gd name="T29" fmla="*/ 398 h 610"/>
                <a:gd name="T30" fmla="*/ 822 w 1100"/>
                <a:gd name="T31" fmla="*/ 463 h 610"/>
                <a:gd name="T32" fmla="*/ 959 w 1100"/>
                <a:gd name="T33" fmla="*/ 527 h 610"/>
                <a:gd name="T34" fmla="*/ 1100 w 1100"/>
                <a:gd name="T35" fmla="*/ 610 h 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00" h="610">
                  <a:moveTo>
                    <a:pt x="1100" y="610"/>
                  </a:moveTo>
                  <a:lnTo>
                    <a:pt x="959" y="552"/>
                  </a:lnTo>
                  <a:lnTo>
                    <a:pt x="822" y="497"/>
                  </a:lnTo>
                  <a:lnTo>
                    <a:pt x="679" y="438"/>
                  </a:lnTo>
                  <a:lnTo>
                    <a:pt x="542" y="377"/>
                  </a:lnTo>
                  <a:lnTo>
                    <a:pt x="390" y="305"/>
                  </a:lnTo>
                  <a:lnTo>
                    <a:pt x="253" y="233"/>
                  </a:lnTo>
                  <a:lnTo>
                    <a:pt x="120" y="141"/>
                  </a:lnTo>
                  <a:lnTo>
                    <a:pt x="0" y="30"/>
                  </a:lnTo>
                  <a:lnTo>
                    <a:pt x="17" y="0"/>
                  </a:lnTo>
                  <a:lnTo>
                    <a:pt x="130" y="106"/>
                  </a:lnTo>
                  <a:lnTo>
                    <a:pt x="264" y="195"/>
                  </a:lnTo>
                  <a:lnTo>
                    <a:pt x="397" y="267"/>
                  </a:lnTo>
                  <a:lnTo>
                    <a:pt x="542" y="332"/>
                  </a:lnTo>
                  <a:lnTo>
                    <a:pt x="679" y="398"/>
                  </a:lnTo>
                  <a:lnTo>
                    <a:pt x="822" y="463"/>
                  </a:lnTo>
                  <a:lnTo>
                    <a:pt x="959" y="527"/>
                  </a:lnTo>
                  <a:lnTo>
                    <a:pt x="1100" y="6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7" name="Freeform 41"/>
            <p:cNvSpPr>
              <a:spLocks/>
            </p:cNvSpPr>
            <p:nvPr/>
          </p:nvSpPr>
          <p:spPr bwMode="auto">
            <a:xfrm>
              <a:off x="2057" y="1897"/>
              <a:ext cx="105" cy="85"/>
            </a:xfrm>
            <a:custGeom>
              <a:avLst/>
              <a:gdLst>
                <a:gd name="T0" fmla="*/ 312 w 736"/>
                <a:gd name="T1" fmla="*/ 20 h 596"/>
                <a:gd name="T2" fmla="*/ 353 w 736"/>
                <a:gd name="T3" fmla="*/ 89 h 596"/>
                <a:gd name="T4" fmla="*/ 411 w 736"/>
                <a:gd name="T5" fmla="*/ 160 h 596"/>
                <a:gd name="T6" fmla="*/ 470 w 736"/>
                <a:gd name="T7" fmla="*/ 222 h 596"/>
                <a:gd name="T8" fmla="*/ 535 w 736"/>
                <a:gd name="T9" fmla="*/ 294 h 596"/>
                <a:gd name="T10" fmla="*/ 590 w 736"/>
                <a:gd name="T11" fmla="*/ 356 h 596"/>
                <a:gd name="T12" fmla="*/ 648 w 736"/>
                <a:gd name="T13" fmla="*/ 428 h 596"/>
                <a:gd name="T14" fmla="*/ 696 w 736"/>
                <a:gd name="T15" fmla="*/ 500 h 596"/>
                <a:gd name="T16" fmla="*/ 736 w 736"/>
                <a:gd name="T17" fmla="*/ 579 h 596"/>
                <a:gd name="T18" fmla="*/ 706 w 736"/>
                <a:gd name="T19" fmla="*/ 579 h 596"/>
                <a:gd name="T20" fmla="*/ 682 w 736"/>
                <a:gd name="T21" fmla="*/ 568 h 596"/>
                <a:gd name="T22" fmla="*/ 655 w 736"/>
                <a:gd name="T23" fmla="*/ 586 h 596"/>
                <a:gd name="T24" fmla="*/ 624 w 736"/>
                <a:gd name="T25" fmla="*/ 596 h 596"/>
                <a:gd name="T26" fmla="*/ 593 w 736"/>
                <a:gd name="T27" fmla="*/ 596 h 596"/>
                <a:gd name="T28" fmla="*/ 569 w 736"/>
                <a:gd name="T29" fmla="*/ 596 h 596"/>
                <a:gd name="T30" fmla="*/ 538 w 736"/>
                <a:gd name="T31" fmla="*/ 586 h 596"/>
                <a:gd name="T32" fmla="*/ 510 w 736"/>
                <a:gd name="T33" fmla="*/ 576 h 596"/>
                <a:gd name="T34" fmla="*/ 479 w 736"/>
                <a:gd name="T35" fmla="*/ 568 h 596"/>
                <a:gd name="T36" fmla="*/ 449 w 736"/>
                <a:gd name="T37" fmla="*/ 568 h 596"/>
                <a:gd name="T38" fmla="*/ 377 w 736"/>
                <a:gd name="T39" fmla="*/ 534 h 596"/>
                <a:gd name="T40" fmla="*/ 316 w 736"/>
                <a:gd name="T41" fmla="*/ 497 h 596"/>
                <a:gd name="T42" fmla="*/ 257 w 736"/>
                <a:gd name="T43" fmla="*/ 452 h 596"/>
                <a:gd name="T44" fmla="*/ 209 w 736"/>
                <a:gd name="T45" fmla="*/ 411 h 596"/>
                <a:gd name="T46" fmla="*/ 154 w 736"/>
                <a:gd name="T47" fmla="*/ 363 h 596"/>
                <a:gd name="T48" fmla="*/ 102 w 736"/>
                <a:gd name="T49" fmla="*/ 319 h 596"/>
                <a:gd name="T50" fmla="*/ 51 w 736"/>
                <a:gd name="T51" fmla="*/ 267 h 596"/>
                <a:gd name="T52" fmla="*/ 0 w 736"/>
                <a:gd name="T53" fmla="*/ 222 h 596"/>
                <a:gd name="T54" fmla="*/ 31 w 736"/>
                <a:gd name="T55" fmla="*/ 188 h 596"/>
                <a:gd name="T56" fmla="*/ 90 w 736"/>
                <a:gd name="T57" fmla="*/ 219 h 596"/>
                <a:gd name="T58" fmla="*/ 154 w 736"/>
                <a:gd name="T59" fmla="*/ 254 h 596"/>
                <a:gd name="T60" fmla="*/ 213 w 736"/>
                <a:gd name="T61" fmla="*/ 294 h 596"/>
                <a:gd name="T62" fmla="*/ 278 w 736"/>
                <a:gd name="T63" fmla="*/ 339 h 596"/>
                <a:gd name="T64" fmla="*/ 336 w 736"/>
                <a:gd name="T65" fmla="*/ 377 h 596"/>
                <a:gd name="T66" fmla="*/ 398 w 736"/>
                <a:gd name="T67" fmla="*/ 422 h 596"/>
                <a:gd name="T68" fmla="*/ 459 w 736"/>
                <a:gd name="T69" fmla="*/ 456 h 596"/>
                <a:gd name="T70" fmla="*/ 528 w 736"/>
                <a:gd name="T71" fmla="*/ 490 h 596"/>
                <a:gd name="T72" fmla="*/ 504 w 736"/>
                <a:gd name="T73" fmla="*/ 431 h 596"/>
                <a:gd name="T74" fmla="*/ 476 w 736"/>
                <a:gd name="T75" fmla="*/ 373 h 596"/>
                <a:gd name="T76" fmla="*/ 435 w 736"/>
                <a:gd name="T77" fmla="*/ 311 h 596"/>
                <a:gd name="T78" fmla="*/ 398 w 736"/>
                <a:gd name="T79" fmla="*/ 254 h 596"/>
                <a:gd name="T80" fmla="*/ 347 w 736"/>
                <a:gd name="T81" fmla="*/ 195 h 596"/>
                <a:gd name="T82" fmla="*/ 298 w 736"/>
                <a:gd name="T83" fmla="*/ 143 h 596"/>
                <a:gd name="T84" fmla="*/ 244 w 736"/>
                <a:gd name="T85" fmla="*/ 96 h 596"/>
                <a:gd name="T86" fmla="*/ 188 w 736"/>
                <a:gd name="T87" fmla="*/ 65 h 596"/>
                <a:gd name="T88" fmla="*/ 192 w 736"/>
                <a:gd name="T89" fmla="*/ 20 h 596"/>
                <a:gd name="T90" fmla="*/ 227 w 736"/>
                <a:gd name="T91" fmla="*/ 6 h 596"/>
                <a:gd name="T92" fmla="*/ 267 w 736"/>
                <a:gd name="T93" fmla="*/ 0 h 596"/>
                <a:gd name="T94" fmla="*/ 312 w 736"/>
                <a:gd name="T95" fmla="*/ 2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6" h="596">
                  <a:moveTo>
                    <a:pt x="312" y="20"/>
                  </a:moveTo>
                  <a:lnTo>
                    <a:pt x="353" y="89"/>
                  </a:lnTo>
                  <a:lnTo>
                    <a:pt x="411" y="160"/>
                  </a:lnTo>
                  <a:lnTo>
                    <a:pt x="470" y="222"/>
                  </a:lnTo>
                  <a:lnTo>
                    <a:pt x="535" y="294"/>
                  </a:lnTo>
                  <a:lnTo>
                    <a:pt x="590" y="356"/>
                  </a:lnTo>
                  <a:lnTo>
                    <a:pt x="648" y="428"/>
                  </a:lnTo>
                  <a:lnTo>
                    <a:pt x="696" y="500"/>
                  </a:lnTo>
                  <a:lnTo>
                    <a:pt x="736" y="579"/>
                  </a:lnTo>
                  <a:lnTo>
                    <a:pt x="706" y="579"/>
                  </a:lnTo>
                  <a:lnTo>
                    <a:pt x="682" y="568"/>
                  </a:lnTo>
                  <a:lnTo>
                    <a:pt x="655" y="586"/>
                  </a:lnTo>
                  <a:lnTo>
                    <a:pt x="624" y="596"/>
                  </a:lnTo>
                  <a:lnTo>
                    <a:pt x="593" y="596"/>
                  </a:lnTo>
                  <a:lnTo>
                    <a:pt x="569" y="596"/>
                  </a:lnTo>
                  <a:lnTo>
                    <a:pt x="538" y="586"/>
                  </a:lnTo>
                  <a:lnTo>
                    <a:pt x="510" y="576"/>
                  </a:lnTo>
                  <a:lnTo>
                    <a:pt x="479" y="568"/>
                  </a:lnTo>
                  <a:lnTo>
                    <a:pt x="449" y="568"/>
                  </a:lnTo>
                  <a:lnTo>
                    <a:pt x="377" y="534"/>
                  </a:lnTo>
                  <a:lnTo>
                    <a:pt x="316" y="497"/>
                  </a:lnTo>
                  <a:lnTo>
                    <a:pt x="257" y="452"/>
                  </a:lnTo>
                  <a:lnTo>
                    <a:pt x="209" y="411"/>
                  </a:lnTo>
                  <a:lnTo>
                    <a:pt x="154" y="363"/>
                  </a:lnTo>
                  <a:lnTo>
                    <a:pt x="102" y="319"/>
                  </a:lnTo>
                  <a:lnTo>
                    <a:pt x="51" y="267"/>
                  </a:lnTo>
                  <a:lnTo>
                    <a:pt x="0" y="222"/>
                  </a:lnTo>
                  <a:lnTo>
                    <a:pt x="31" y="188"/>
                  </a:lnTo>
                  <a:lnTo>
                    <a:pt x="90" y="219"/>
                  </a:lnTo>
                  <a:lnTo>
                    <a:pt x="154" y="254"/>
                  </a:lnTo>
                  <a:lnTo>
                    <a:pt x="213" y="294"/>
                  </a:lnTo>
                  <a:lnTo>
                    <a:pt x="278" y="339"/>
                  </a:lnTo>
                  <a:lnTo>
                    <a:pt x="336" y="377"/>
                  </a:lnTo>
                  <a:lnTo>
                    <a:pt x="398" y="422"/>
                  </a:lnTo>
                  <a:lnTo>
                    <a:pt x="459" y="456"/>
                  </a:lnTo>
                  <a:lnTo>
                    <a:pt x="528" y="490"/>
                  </a:lnTo>
                  <a:lnTo>
                    <a:pt x="504" y="431"/>
                  </a:lnTo>
                  <a:lnTo>
                    <a:pt x="476" y="373"/>
                  </a:lnTo>
                  <a:lnTo>
                    <a:pt x="435" y="311"/>
                  </a:lnTo>
                  <a:lnTo>
                    <a:pt x="398" y="254"/>
                  </a:lnTo>
                  <a:lnTo>
                    <a:pt x="347" y="195"/>
                  </a:lnTo>
                  <a:lnTo>
                    <a:pt x="298" y="143"/>
                  </a:lnTo>
                  <a:lnTo>
                    <a:pt x="244" y="96"/>
                  </a:lnTo>
                  <a:lnTo>
                    <a:pt x="188" y="65"/>
                  </a:lnTo>
                  <a:lnTo>
                    <a:pt x="192" y="20"/>
                  </a:lnTo>
                  <a:lnTo>
                    <a:pt x="227" y="6"/>
                  </a:lnTo>
                  <a:lnTo>
                    <a:pt x="267" y="0"/>
                  </a:lnTo>
                  <a:lnTo>
                    <a:pt x="31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8" name="Freeform 42"/>
            <p:cNvSpPr>
              <a:spLocks/>
            </p:cNvSpPr>
            <p:nvPr/>
          </p:nvSpPr>
          <p:spPr bwMode="auto">
            <a:xfrm>
              <a:off x="1462" y="1904"/>
              <a:ext cx="246" cy="235"/>
            </a:xfrm>
            <a:custGeom>
              <a:avLst/>
              <a:gdLst>
                <a:gd name="T0" fmla="*/ 1097 w 1724"/>
                <a:gd name="T1" fmla="*/ 829 h 1645"/>
                <a:gd name="T2" fmla="*/ 1111 w 1724"/>
                <a:gd name="T3" fmla="*/ 737 h 1645"/>
                <a:gd name="T4" fmla="*/ 1050 w 1724"/>
                <a:gd name="T5" fmla="*/ 692 h 1645"/>
                <a:gd name="T6" fmla="*/ 953 w 1724"/>
                <a:gd name="T7" fmla="*/ 651 h 1645"/>
                <a:gd name="T8" fmla="*/ 896 w 1724"/>
                <a:gd name="T9" fmla="*/ 593 h 1645"/>
                <a:gd name="T10" fmla="*/ 819 w 1724"/>
                <a:gd name="T11" fmla="*/ 548 h 1645"/>
                <a:gd name="T12" fmla="*/ 754 w 1724"/>
                <a:gd name="T13" fmla="*/ 491 h 1645"/>
                <a:gd name="T14" fmla="*/ 696 w 1724"/>
                <a:gd name="T15" fmla="*/ 415 h 1645"/>
                <a:gd name="T16" fmla="*/ 648 w 1724"/>
                <a:gd name="T17" fmla="*/ 340 h 1645"/>
                <a:gd name="T18" fmla="*/ 686 w 1724"/>
                <a:gd name="T19" fmla="*/ 312 h 1645"/>
                <a:gd name="T20" fmla="*/ 793 w 1724"/>
                <a:gd name="T21" fmla="*/ 322 h 1645"/>
                <a:gd name="T22" fmla="*/ 916 w 1724"/>
                <a:gd name="T23" fmla="*/ 357 h 1645"/>
                <a:gd name="T24" fmla="*/ 1033 w 1724"/>
                <a:gd name="T25" fmla="*/ 422 h 1645"/>
                <a:gd name="T26" fmla="*/ 1153 w 1724"/>
                <a:gd name="T27" fmla="*/ 483 h 1645"/>
                <a:gd name="T28" fmla="*/ 1276 w 1724"/>
                <a:gd name="T29" fmla="*/ 535 h 1645"/>
                <a:gd name="T30" fmla="*/ 1379 w 1724"/>
                <a:gd name="T31" fmla="*/ 623 h 1645"/>
                <a:gd name="T32" fmla="*/ 1485 w 1724"/>
                <a:gd name="T33" fmla="*/ 717 h 1645"/>
                <a:gd name="T34" fmla="*/ 1591 w 1724"/>
                <a:gd name="T35" fmla="*/ 809 h 1645"/>
                <a:gd name="T36" fmla="*/ 1667 w 1724"/>
                <a:gd name="T37" fmla="*/ 840 h 1645"/>
                <a:gd name="T38" fmla="*/ 1676 w 1724"/>
                <a:gd name="T39" fmla="*/ 785 h 1645"/>
                <a:gd name="T40" fmla="*/ 1687 w 1724"/>
                <a:gd name="T41" fmla="*/ 771 h 1645"/>
                <a:gd name="T42" fmla="*/ 1721 w 1724"/>
                <a:gd name="T43" fmla="*/ 863 h 1645"/>
                <a:gd name="T44" fmla="*/ 1711 w 1724"/>
                <a:gd name="T45" fmla="*/ 1005 h 1645"/>
                <a:gd name="T46" fmla="*/ 1676 w 1724"/>
                <a:gd name="T47" fmla="*/ 1131 h 1645"/>
                <a:gd name="T48" fmla="*/ 1642 w 1724"/>
                <a:gd name="T49" fmla="*/ 1265 h 1645"/>
                <a:gd name="T50" fmla="*/ 1581 w 1724"/>
                <a:gd name="T51" fmla="*/ 1377 h 1645"/>
                <a:gd name="T52" fmla="*/ 1485 w 1724"/>
                <a:gd name="T53" fmla="*/ 1467 h 1645"/>
                <a:gd name="T54" fmla="*/ 1375 w 1724"/>
                <a:gd name="T55" fmla="*/ 1546 h 1645"/>
                <a:gd name="T56" fmla="*/ 1255 w 1724"/>
                <a:gd name="T57" fmla="*/ 1617 h 1645"/>
                <a:gd name="T58" fmla="*/ 1139 w 1724"/>
                <a:gd name="T59" fmla="*/ 1628 h 1645"/>
                <a:gd name="T60" fmla="*/ 1019 w 1724"/>
                <a:gd name="T61" fmla="*/ 1573 h 1645"/>
                <a:gd name="T62" fmla="*/ 905 w 1724"/>
                <a:gd name="T63" fmla="*/ 1511 h 1645"/>
                <a:gd name="T64" fmla="*/ 785 w 1724"/>
                <a:gd name="T65" fmla="*/ 1453 h 1645"/>
                <a:gd name="T66" fmla="*/ 668 w 1724"/>
                <a:gd name="T67" fmla="*/ 1360 h 1645"/>
                <a:gd name="T68" fmla="*/ 525 w 1724"/>
                <a:gd name="T69" fmla="*/ 1231 h 1645"/>
                <a:gd name="T70" fmla="*/ 374 w 1724"/>
                <a:gd name="T71" fmla="*/ 1097 h 1645"/>
                <a:gd name="T72" fmla="*/ 257 w 1724"/>
                <a:gd name="T73" fmla="*/ 949 h 1645"/>
                <a:gd name="T74" fmla="*/ 271 w 1724"/>
                <a:gd name="T75" fmla="*/ 908 h 1645"/>
                <a:gd name="T76" fmla="*/ 381 w 1724"/>
                <a:gd name="T77" fmla="*/ 1014 h 1645"/>
                <a:gd name="T78" fmla="*/ 491 w 1724"/>
                <a:gd name="T79" fmla="*/ 1111 h 1645"/>
                <a:gd name="T80" fmla="*/ 597 w 1724"/>
                <a:gd name="T81" fmla="*/ 1206 h 1645"/>
                <a:gd name="T82" fmla="*/ 673 w 1724"/>
                <a:gd name="T83" fmla="*/ 1220 h 1645"/>
                <a:gd name="T84" fmla="*/ 580 w 1724"/>
                <a:gd name="T85" fmla="*/ 1086 h 1645"/>
                <a:gd name="T86" fmla="*/ 374 w 1724"/>
                <a:gd name="T87" fmla="*/ 894 h 1645"/>
                <a:gd name="T88" fmla="*/ 199 w 1724"/>
                <a:gd name="T89" fmla="*/ 692 h 1645"/>
                <a:gd name="T90" fmla="*/ 65 w 1724"/>
                <a:gd name="T91" fmla="*/ 474 h 1645"/>
                <a:gd name="T92" fmla="*/ 114 w 1724"/>
                <a:gd name="T93" fmla="*/ 449 h 1645"/>
                <a:gd name="T94" fmla="*/ 313 w 1724"/>
                <a:gd name="T95" fmla="*/ 634 h 1645"/>
                <a:gd name="T96" fmla="*/ 505 w 1724"/>
                <a:gd name="T97" fmla="*/ 809 h 1645"/>
                <a:gd name="T98" fmla="*/ 696 w 1724"/>
                <a:gd name="T99" fmla="*/ 983 h 1645"/>
                <a:gd name="T100" fmla="*/ 837 w 1724"/>
                <a:gd name="T101" fmla="*/ 1032 h 1645"/>
                <a:gd name="T102" fmla="*/ 617 w 1724"/>
                <a:gd name="T103" fmla="*/ 806 h 1645"/>
                <a:gd name="T104" fmla="*/ 405 w 1724"/>
                <a:gd name="T105" fmla="*/ 603 h 1645"/>
                <a:gd name="T106" fmla="*/ 193 w 1724"/>
                <a:gd name="T107" fmla="*/ 394 h 1645"/>
                <a:gd name="T108" fmla="*/ 0 w 1724"/>
                <a:gd name="T109" fmla="*/ 158 h 1645"/>
                <a:gd name="T110" fmla="*/ 0 w 1724"/>
                <a:gd name="T111" fmla="*/ 69 h 1645"/>
                <a:gd name="T112" fmla="*/ 34 w 1724"/>
                <a:gd name="T113" fmla="*/ 0 h 1645"/>
                <a:gd name="T114" fmla="*/ 223 w 1724"/>
                <a:gd name="T115" fmla="*/ 123 h 1645"/>
                <a:gd name="T116" fmla="*/ 371 w 1724"/>
                <a:gd name="T117" fmla="*/ 295 h 1645"/>
                <a:gd name="T118" fmla="*/ 518 w 1724"/>
                <a:gd name="T119" fmla="*/ 474 h 1645"/>
                <a:gd name="T120" fmla="*/ 707 w 1724"/>
                <a:gd name="T121" fmla="*/ 62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24" h="1645">
                  <a:moveTo>
                    <a:pt x="707" y="628"/>
                  </a:moveTo>
                  <a:lnTo>
                    <a:pt x="1097" y="829"/>
                  </a:lnTo>
                  <a:lnTo>
                    <a:pt x="1118" y="771"/>
                  </a:lnTo>
                  <a:lnTo>
                    <a:pt x="1111" y="737"/>
                  </a:lnTo>
                  <a:lnTo>
                    <a:pt x="1087" y="706"/>
                  </a:lnTo>
                  <a:lnTo>
                    <a:pt x="1050" y="692"/>
                  </a:lnTo>
                  <a:lnTo>
                    <a:pt x="998" y="672"/>
                  </a:lnTo>
                  <a:lnTo>
                    <a:pt x="953" y="651"/>
                  </a:lnTo>
                  <a:lnTo>
                    <a:pt x="916" y="628"/>
                  </a:lnTo>
                  <a:lnTo>
                    <a:pt x="896" y="593"/>
                  </a:lnTo>
                  <a:lnTo>
                    <a:pt x="854" y="572"/>
                  </a:lnTo>
                  <a:lnTo>
                    <a:pt x="819" y="548"/>
                  </a:lnTo>
                  <a:lnTo>
                    <a:pt x="785" y="517"/>
                  </a:lnTo>
                  <a:lnTo>
                    <a:pt x="754" y="491"/>
                  </a:lnTo>
                  <a:lnTo>
                    <a:pt x="727" y="449"/>
                  </a:lnTo>
                  <a:lnTo>
                    <a:pt x="696" y="415"/>
                  </a:lnTo>
                  <a:lnTo>
                    <a:pt x="668" y="377"/>
                  </a:lnTo>
                  <a:lnTo>
                    <a:pt x="648" y="340"/>
                  </a:lnTo>
                  <a:lnTo>
                    <a:pt x="648" y="315"/>
                  </a:lnTo>
                  <a:lnTo>
                    <a:pt x="686" y="312"/>
                  </a:lnTo>
                  <a:lnTo>
                    <a:pt x="727" y="340"/>
                  </a:lnTo>
                  <a:lnTo>
                    <a:pt x="793" y="322"/>
                  </a:lnTo>
                  <a:lnTo>
                    <a:pt x="854" y="336"/>
                  </a:lnTo>
                  <a:lnTo>
                    <a:pt x="916" y="357"/>
                  </a:lnTo>
                  <a:lnTo>
                    <a:pt x="974" y="391"/>
                  </a:lnTo>
                  <a:lnTo>
                    <a:pt x="1033" y="422"/>
                  </a:lnTo>
                  <a:lnTo>
                    <a:pt x="1094" y="460"/>
                  </a:lnTo>
                  <a:lnTo>
                    <a:pt x="1153" y="483"/>
                  </a:lnTo>
                  <a:lnTo>
                    <a:pt x="1228" y="500"/>
                  </a:lnTo>
                  <a:lnTo>
                    <a:pt x="1276" y="535"/>
                  </a:lnTo>
                  <a:lnTo>
                    <a:pt x="1330" y="580"/>
                  </a:lnTo>
                  <a:lnTo>
                    <a:pt x="1379" y="623"/>
                  </a:lnTo>
                  <a:lnTo>
                    <a:pt x="1433" y="672"/>
                  </a:lnTo>
                  <a:lnTo>
                    <a:pt x="1485" y="717"/>
                  </a:lnTo>
                  <a:lnTo>
                    <a:pt x="1536" y="761"/>
                  </a:lnTo>
                  <a:lnTo>
                    <a:pt x="1591" y="809"/>
                  </a:lnTo>
                  <a:lnTo>
                    <a:pt x="1645" y="860"/>
                  </a:lnTo>
                  <a:lnTo>
                    <a:pt x="1667" y="840"/>
                  </a:lnTo>
                  <a:lnTo>
                    <a:pt x="1676" y="816"/>
                  </a:lnTo>
                  <a:lnTo>
                    <a:pt x="1676" y="785"/>
                  </a:lnTo>
                  <a:lnTo>
                    <a:pt x="1667" y="768"/>
                  </a:lnTo>
                  <a:lnTo>
                    <a:pt x="1687" y="771"/>
                  </a:lnTo>
                  <a:lnTo>
                    <a:pt x="1711" y="795"/>
                  </a:lnTo>
                  <a:lnTo>
                    <a:pt x="1721" y="863"/>
                  </a:lnTo>
                  <a:lnTo>
                    <a:pt x="1724" y="936"/>
                  </a:lnTo>
                  <a:lnTo>
                    <a:pt x="1711" y="1005"/>
                  </a:lnTo>
                  <a:lnTo>
                    <a:pt x="1701" y="1073"/>
                  </a:lnTo>
                  <a:lnTo>
                    <a:pt x="1676" y="1131"/>
                  </a:lnTo>
                  <a:lnTo>
                    <a:pt x="1656" y="1200"/>
                  </a:lnTo>
                  <a:lnTo>
                    <a:pt x="1642" y="1265"/>
                  </a:lnTo>
                  <a:lnTo>
                    <a:pt x="1632" y="1334"/>
                  </a:lnTo>
                  <a:lnTo>
                    <a:pt x="1581" y="1377"/>
                  </a:lnTo>
                  <a:lnTo>
                    <a:pt x="1536" y="1422"/>
                  </a:lnTo>
                  <a:lnTo>
                    <a:pt x="1485" y="1467"/>
                  </a:lnTo>
                  <a:lnTo>
                    <a:pt x="1433" y="1511"/>
                  </a:lnTo>
                  <a:lnTo>
                    <a:pt x="1375" y="1546"/>
                  </a:lnTo>
                  <a:lnTo>
                    <a:pt x="1313" y="1587"/>
                  </a:lnTo>
                  <a:lnTo>
                    <a:pt x="1255" y="1617"/>
                  </a:lnTo>
                  <a:lnTo>
                    <a:pt x="1207" y="1645"/>
                  </a:lnTo>
                  <a:lnTo>
                    <a:pt x="1139" y="1628"/>
                  </a:lnTo>
                  <a:lnTo>
                    <a:pt x="1077" y="1600"/>
                  </a:lnTo>
                  <a:lnTo>
                    <a:pt x="1019" y="1573"/>
                  </a:lnTo>
                  <a:lnTo>
                    <a:pt x="964" y="1542"/>
                  </a:lnTo>
                  <a:lnTo>
                    <a:pt x="905" y="1511"/>
                  </a:lnTo>
                  <a:lnTo>
                    <a:pt x="844" y="1485"/>
                  </a:lnTo>
                  <a:lnTo>
                    <a:pt x="785" y="1453"/>
                  </a:lnTo>
                  <a:lnTo>
                    <a:pt x="727" y="1440"/>
                  </a:lnTo>
                  <a:lnTo>
                    <a:pt x="668" y="1360"/>
                  </a:lnTo>
                  <a:lnTo>
                    <a:pt x="597" y="1296"/>
                  </a:lnTo>
                  <a:lnTo>
                    <a:pt x="525" y="1231"/>
                  </a:lnTo>
                  <a:lnTo>
                    <a:pt x="450" y="1165"/>
                  </a:lnTo>
                  <a:lnTo>
                    <a:pt x="374" y="1097"/>
                  </a:lnTo>
                  <a:lnTo>
                    <a:pt x="313" y="1028"/>
                  </a:lnTo>
                  <a:lnTo>
                    <a:pt x="257" y="949"/>
                  </a:lnTo>
                  <a:lnTo>
                    <a:pt x="223" y="860"/>
                  </a:lnTo>
                  <a:lnTo>
                    <a:pt x="271" y="908"/>
                  </a:lnTo>
                  <a:lnTo>
                    <a:pt x="326" y="963"/>
                  </a:lnTo>
                  <a:lnTo>
                    <a:pt x="381" y="1014"/>
                  </a:lnTo>
                  <a:lnTo>
                    <a:pt x="436" y="1069"/>
                  </a:lnTo>
                  <a:lnTo>
                    <a:pt x="491" y="1111"/>
                  </a:lnTo>
                  <a:lnTo>
                    <a:pt x="542" y="1162"/>
                  </a:lnTo>
                  <a:lnTo>
                    <a:pt x="597" y="1206"/>
                  </a:lnTo>
                  <a:lnTo>
                    <a:pt x="659" y="1254"/>
                  </a:lnTo>
                  <a:lnTo>
                    <a:pt x="673" y="1220"/>
                  </a:lnTo>
                  <a:lnTo>
                    <a:pt x="676" y="1193"/>
                  </a:lnTo>
                  <a:lnTo>
                    <a:pt x="580" y="1086"/>
                  </a:lnTo>
                  <a:lnTo>
                    <a:pt x="480" y="994"/>
                  </a:lnTo>
                  <a:lnTo>
                    <a:pt x="374" y="894"/>
                  </a:lnTo>
                  <a:lnTo>
                    <a:pt x="285" y="795"/>
                  </a:lnTo>
                  <a:lnTo>
                    <a:pt x="199" y="692"/>
                  </a:lnTo>
                  <a:lnTo>
                    <a:pt x="124" y="589"/>
                  </a:lnTo>
                  <a:lnTo>
                    <a:pt x="65" y="474"/>
                  </a:lnTo>
                  <a:lnTo>
                    <a:pt x="22" y="360"/>
                  </a:lnTo>
                  <a:lnTo>
                    <a:pt x="114" y="449"/>
                  </a:lnTo>
                  <a:lnTo>
                    <a:pt x="213" y="545"/>
                  </a:lnTo>
                  <a:lnTo>
                    <a:pt x="313" y="634"/>
                  </a:lnTo>
                  <a:lnTo>
                    <a:pt x="411" y="726"/>
                  </a:lnTo>
                  <a:lnTo>
                    <a:pt x="505" y="809"/>
                  </a:lnTo>
                  <a:lnTo>
                    <a:pt x="604" y="898"/>
                  </a:lnTo>
                  <a:lnTo>
                    <a:pt x="696" y="983"/>
                  </a:lnTo>
                  <a:lnTo>
                    <a:pt x="799" y="1063"/>
                  </a:lnTo>
                  <a:lnTo>
                    <a:pt x="837" y="1032"/>
                  </a:lnTo>
                  <a:lnTo>
                    <a:pt x="727" y="908"/>
                  </a:lnTo>
                  <a:lnTo>
                    <a:pt x="617" y="806"/>
                  </a:lnTo>
                  <a:lnTo>
                    <a:pt x="508" y="703"/>
                  </a:lnTo>
                  <a:lnTo>
                    <a:pt x="405" y="603"/>
                  </a:lnTo>
                  <a:lnTo>
                    <a:pt x="296" y="500"/>
                  </a:lnTo>
                  <a:lnTo>
                    <a:pt x="193" y="394"/>
                  </a:lnTo>
                  <a:lnTo>
                    <a:pt x="90" y="278"/>
                  </a:lnTo>
                  <a:lnTo>
                    <a:pt x="0" y="158"/>
                  </a:lnTo>
                  <a:lnTo>
                    <a:pt x="0" y="109"/>
                  </a:lnTo>
                  <a:lnTo>
                    <a:pt x="0" y="69"/>
                  </a:lnTo>
                  <a:lnTo>
                    <a:pt x="4" y="24"/>
                  </a:lnTo>
                  <a:lnTo>
                    <a:pt x="34" y="0"/>
                  </a:lnTo>
                  <a:lnTo>
                    <a:pt x="134" y="48"/>
                  </a:lnTo>
                  <a:lnTo>
                    <a:pt x="223" y="123"/>
                  </a:lnTo>
                  <a:lnTo>
                    <a:pt x="296" y="203"/>
                  </a:lnTo>
                  <a:lnTo>
                    <a:pt x="371" y="295"/>
                  </a:lnTo>
                  <a:lnTo>
                    <a:pt x="439" y="384"/>
                  </a:lnTo>
                  <a:lnTo>
                    <a:pt x="518" y="474"/>
                  </a:lnTo>
                  <a:lnTo>
                    <a:pt x="604" y="559"/>
                  </a:lnTo>
                  <a:lnTo>
                    <a:pt x="707" y="628"/>
                  </a:lnTo>
                  <a:close/>
                </a:path>
              </a:pathLst>
            </a:custGeom>
            <a:solidFill>
              <a:srgbClr val="FF9E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19" name="Freeform 43"/>
            <p:cNvSpPr>
              <a:spLocks/>
            </p:cNvSpPr>
            <p:nvPr/>
          </p:nvSpPr>
          <p:spPr bwMode="auto">
            <a:xfrm>
              <a:off x="1100" y="1922"/>
              <a:ext cx="423" cy="884"/>
            </a:xfrm>
            <a:custGeom>
              <a:avLst/>
              <a:gdLst>
                <a:gd name="T0" fmla="*/ 2491 w 2961"/>
                <a:gd name="T1" fmla="*/ 368 h 6190"/>
                <a:gd name="T2" fmla="*/ 2597 w 2961"/>
                <a:gd name="T3" fmla="*/ 556 h 6190"/>
                <a:gd name="T4" fmla="*/ 2660 w 2961"/>
                <a:gd name="T5" fmla="*/ 768 h 6190"/>
                <a:gd name="T6" fmla="*/ 2766 w 2961"/>
                <a:gd name="T7" fmla="*/ 919 h 6190"/>
                <a:gd name="T8" fmla="*/ 2889 w 2961"/>
                <a:gd name="T9" fmla="*/ 1077 h 6190"/>
                <a:gd name="T10" fmla="*/ 2923 w 2961"/>
                <a:gd name="T11" fmla="*/ 1220 h 6190"/>
                <a:gd name="T12" fmla="*/ 2906 w 2961"/>
                <a:gd name="T13" fmla="*/ 1285 h 6190"/>
                <a:gd name="T14" fmla="*/ 2934 w 2961"/>
                <a:gd name="T15" fmla="*/ 1362 h 6190"/>
                <a:gd name="T16" fmla="*/ 2957 w 2961"/>
                <a:gd name="T17" fmla="*/ 1443 h 6190"/>
                <a:gd name="T18" fmla="*/ 2943 w 2961"/>
                <a:gd name="T19" fmla="*/ 2328 h 6190"/>
                <a:gd name="T20" fmla="*/ 2926 w 2961"/>
                <a:gd name="T21" fmla="*/ 3198 h 6190"/>
                <a:gd name="T22" fmla="*/ 2560 w 2961"/>
                <a:gd name="T23" fmla="*/ 3959 h 6190"/>
                <a:gd name="T24" fmla="*/ 2275 w 2961"/>
                <a:gd name="T25" fmla="*/ 4716 h 6190"/>
                <a:gd name="T26" fmla="*/ 2087 w 2961"/>
                <a:gd name="T27" fmla="*/ 5504 h 6190"/>
                <a:gd name="T28" fmla="*/ 1923 w 2961"/>
                <a:gd name="T29" fmla="*/ 5912 h 6190"/>
                <a:gd name="T30" fmla="*/ 1494 w 2961"/>
                <a:gd name="T31" fmla="*/ 5974 h 6190"/>
                <a:gd name="T32" fmla="*/ 1063 w 2961"/>
                <a:gd name="T33" fmla="*/ 6043 h 6190"/>
                <a:gd name="T34" fmla="*/ 743 w 2961"/>
                <a:gd name="T35" fmla="*/ 6121 h 6190"/>
                <a:gd name="T36" fmla="*/ 486 w 2961"/>
                <a:gd name="T37" fmla="*/ 6177 h 6190"/>
                <a:gd name="T38" fmla="*/ 212 w 2961"/>
                <a:gd name="T39" fmla="*/ 6190 h 6190"/>
                <a:gd name="T40" fmla="*/ 120 w 2961"/>
                <a:gd name="T41" fmla="*/ 6152 h 6190"/>
                <a:gd name="T42" fmla="*/ 30 w 2961"/>
                <a:gd name="T43" fmla="*/ 6135 h 6190"/>
                <a:gd name="T44" fmla="*/ 7 w 2961"/>
                <a:gd name="T45" fmla="*/ 5957 h 6190"/>
                <a:gd name="T46" fmla="*/ 95 w 2961"/>
                <a:gd name="T47" fmla="*/ 5638 h 6190"/>
                <a:gd name="T48" fmla="*/ 219 w 2961"/>
                <a:gd name="T49" fmla="*/ 5330 h 6190"/>
                <a:gd name="T50" fmla="*/ 535 w 2961"/>
                <a:gd name="T51" fmla="*/ 4703 h 6190"/>
                <a:gd name="T52" fmla="*/ 949 w 2961"/>
                <a:gd name="T53" fmla="*/ 3911 h 6190"/>
                <a:gd name="T54" fmla="*/ 1223 w 2961"/>
                <a:gd name="T55" fmla="*/ 3071 h 6190"/>
                <a:gd name="T56" fmla="*/ 1281 w 2961"/>
                <a:gd name="T57" fmla="*/ 2938 h 6190"/>
                <a:gd name="T58" fmla="*/ 1315 w 2961"/>
                <a:gd name="T59" fmla="*/ 2793 h 6190"/>
                <a:gd name="T60" fmla="*/ 1357 w 2961"/>
                <a:gd name="T61" fmla="*/ 2718 h 6190"/>
                <a:gd name="T62" fmla="*/ 1384 w 2961"/>
                <a:gd name="T63" fmla="*/ 2804 h 6190"/>
                <a:gd name="T64" fmla="*/ 1415 w 2961"/>
                <a:gd name="T65" fmla="*/ 2882 h 6190"/>
                <a:gd name="T66" fmla="*/ 1453 w 2961"/>
                <a:gd name="T67" fmla="*/ 2848 h 6190"/>
                <a:gd name="T68" fmla="*/ 1435 w 2961"/>
                <a:gd name="T69" fmla="*/ 2759 h 6190"/>
                <a:gd name="T70" fmla="*/ 1426 w 2961"/>
                <a:gd name="T71" fmla="*/ 2667 h 6190"/>
                <a:gd name="T72" fmla="*/ 1237 w 2961"/>
                <a:gd name="T73" fmla="*/ 1965 h 6190"/>
                <a:gd name="T74" fmla="*/ 1024 w 2961"/>
                <a:gd name="T75" fmla="*/ 1285 h 6190"/>
                <a:gd name="T76" fmla="*/ 843 w 2961"/>
                <a:gd name="T77" fmla="*/ 728 h 6190"/>
                <a:gd name="T78" fmla="*/ 761 w 2961"/>
                <a:gd name="T79" fmla="*/ 415 h 6190"/>
                <a:gd name="T80" fmla="*/ 698 w 2961"/>
                <a:gd name="T81" fmla="*/ 100 h 6190"/>
                <a:gd name="T82" fmla="*/ 1100 w 2961"/>
                <a:gd name="T83" fmla="*/ 145 h 6190"/>
                <a:gd name="T84" fmla="*/ 1761 w 2961"/>
                <a:gd name="T85" fmla="*/ 282 h 6190"/>
                <a:gd name="T86" fmla="*/ 2443 w 2961"/>
                <a:gd name="T87" fmla="*/ 237 h 6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61" h="6190">
                  <a:moveTo>
                    <a:pt x="2443" y="237"/>
                  </a:moveTo>
                  <a:lnTo>
                    <a:pt x="2464" y="302"/>
                  </a:lnTo>
                  <a:lnTo>
                    <a:pt x="2491" y="368"/>
                  </a:lnTo>
                  <a:lnTo>
                    <a:pt x="2526" y="429"/>
                  </a:lnTo>
                  <a:lnTo>
                    <a:pt x="2566" y="494"/>
                  </a:lnTo>
                  <a:lnTo>
                    <a:pt x="2597" y="556"/>
                  </a:lnTo>
                  <a:lnTo>
                    <a:pt x="2625" y="625"/>
                  </a:lnTo>
                  <a:lnTo>
                    <a:pt x="2646" y="686"/>
                  </a:lnTo>
                  <a:lnTo>
                    <a:pt x="2660" y="768"/>
                  </a:lnTo>
                  <a:lnTo>
                    <a:pt x="2691" y="816"/>
                  </a:lnTo>
                  <a:lnTo>
                    <a:pt x="2725" y="871"/>
                  </a:lnTo>
                  <a:lnTo>
                    <a:pt x="2766" y="919"/>
                  </a:lnTo>
                  <a:lnTo>
                    <a:pt x="2811" y="974"/>
                  </a:lnTo>
                  <a:lnTo>
                    <a:pt x="2848" y="1025"/>
                  </a:lnTo>
                  <a:lnTo>
                    <a:pt x="2889" y="1077"/>
                  </a:lnTo>
                  <a:lnTo>
                    <a:pt x="2923" y="1131"/>
                  </a:lnTo>
                  <a:lnTo>
                    <a:pt x="2957" y="1193"/>
                  </a:lnTo>
                  <a:lnTo>
                    <a:pt x="2923" y="1220"/>
                  </a:lnTo>
                  <a:lnTo>
                    <a:pt x="2943" y="1237"/>
                  </a:lnTo>
                  <a:lnTo>
                    <a:pt x="2913" y="1254"/>
                  </a:lnTo>
                  <a:lnTo>
                    <a:pt x="2906" y="1285"/>
                  </a:lnTo>
                  <a:lnTo>
                    <a:pt x="2906" y="1306"/>
                  </a:lnTo>
                  <a:lnTo>
                    <a:pt x="2923" y="1334"/>
                  </a:lnTo>
                  <a:lnTo>
                    <a:pt x="2934" y="1362"/>
                  </a:lnTo>
                  <a:lnTo>
                    <a:pt x="2948" y="1385"/>
                  </a:lnTo>
                  <a:lnTo>
                    <a:pt x="2957" y="1416"/>
                  </a:lnTo>
                  <a:lnTo>
                    <a:pt x="2957" y="1443"/>
                  </a:lnTo>
                  <a:lnTo>
                    <a:pt x="2923" y="1731"/>
                  </a:lnTo>
                  <a:lnTo>
                    <a:pt x="2926" y="2026"/>
                  </a:lnTo>
                  <a:lnTo>
                    <a:pt x="2943" y="2328"/>
                  </a:lnTo>
                  <a:lnTo>
                    <a:pt x="2961" y="2630"/>
                  </a:lnTo>
                  <a:lnTo>
                    <a:pt x="2957" y="2917"/>
                  </a:lnTo>
                  <a:lnTo>
                    <a:pt x="2926" y="3198"/>
                  </a:lnTo>
                  <a:lnTo>
                    <a:pt x="2837" y="3472"/>
                  </a:lnTo>
                  <a:lnTo>
                    <a:pt x="2691" y="3730"/>
                  </a:lnTo>
                  <a:lnTo>
                    <a:pt x="2560" y="3959"/>
                  </a:lnTo>
                  <a:lnTo>
                    <a:pt x="2454" y="4209"/>
                  </a:lnTo>
                  <a:lnTo>
                    <a:pt x="2354" y="4456"/>
                  </a:lnTo>
                  <a:lnTo>
                    <a:pt x="2275" y="4716"/>
                  </a:lnTo>
                  <a:lnTo>
                    <a:pt x="2197" y="4970"/>
                  </a:lnTo>
                  <a:lnTo>
                    <a:pt x="2135" y="5237"/>
                  </a:lnTo>
                  <a:lnTo>
                    <a:pt x="2087" y="5504"/>
                  </a:lnTo>
                  <a:lnTo>
                    <a:pt x="2046" y="5778"/>
                  </a:lnTo>
                  <a:lnTo>
                    <a:pt x="2083" y="5909"/>
                  </a:lnTo>
                  <a:lnTo>
                    <a:pt x="1923" y="5912"/>
                  </a:lnTo>
                  <a:lnTo>
                    <a:pt x="1775" y="5933"/>
                  </a:lnTo>
                  <a:lnTo>
                    <a:pt x="1631" y="5946"/>
                  </a:lnTo>
                  <a:lnTo>
                    <a:pt x="1494" y="5974"/>
                  </a:lnTo>
                  <a:lnTo>
                    <a:pt x="1350" y="5991"/>
                  </a:lnTo>
                  <a:lnTo>
                    <a:pt x="1213" y="6018"/>
                  </a:lnTo>
                  <a:lnTo>
                    <a:pt x="1063" y="6043"/>
                  </a:lnTo>
                  <a:lnTo>
                    <a:pt x="921" y="6066"/>
                  </a:lnTo>
                  <a:lnTo>
                    <a:pt x="832" y="6091"/>
                  </a:lnTo>
                  <a:lnTo>
                    <a:pt x="743" y="6121"/>
                  </a:lnTo>
                  <a:lnTo>
                    <a:pt x="658" y="6146"/>
                  </a:lnTo>
                  <a:lnTo>
                    <a:pt x="575" y="6166"/>
                  </a:lnTo>
                  <a:lnTo>
                    <a:pt x="486" y="6177"/>
                  </a:lnTo>
                  <a:lnTo>
                    <a:pt x="398" y="6190"/>
                  </a:lnTo>
                  <a:lnTo>
                    <a:pt x="301" y="6190"/>
                  </a:lnTo>
                  <a:lnTo>
                    <a:pt x="212" y="6190"/>
                  </a:lnTo>
                  <a:lnTo>
                    <a:pt x="184" y="6166"/>
                  </a:lnTo>
                  <a:lnTo>
                    <a:pt x="154" y="6155"/>
                  </a:lnTo>
                  <a:lnTo>
                    <a:pt x="120" y="6152"/>
                  </a:lnTo>
                  <a:lnTo>
                    <a:pt x="89" y="6152"/>
                  </a:lnTo>
                  <a:lnTo>
                    <a:pt x="55" y="6146"/>
                  </a:lnTo>
                  <a:lnTo>
                    <a:pt x="30" y="6135"/>
                  </a:lnTo>
                  <a:lnTo>
                    <a:pt x="10" y="6115"/>
                  </a:lnTo>
                  <a:lnTo>
                    <a:pt x="0" y="6080"/>
                  </a:lnTo>
                  <a:lnTo>
                    <a:pt x="7" y="5957"/>
                  </a:lnTo>
                  <a:lnTo>
                    <a:pt x="27" y="5851"/>
                  </a:lnTo>
                  <a:lnTo>
                    <a:pt x="52" y="5741"/>
                  </a:lnTo>
                  <a:lnTo>
                    <a:pt x="95" y="5638"/>
                  </a:lnTo>
                  <a:lnTo>
                    <a:pt x="133" y="5532"/>
                  </a:lnTo>
                  <a:lnTo>
                    <a:pt x="178" y="5429"/>
                  </a:lnTo>
                  <a:lnTo>
                    <a:pt x="219" y="5330"/>
                  </a:lnTo>
                  <a:lnTo>
                    <a:pt x="264" y="5230"/>
                  </a:lnTo>
                  <a:lnTo>
                    <a:pt x="390" y="4963"/>
                  </a:lnTo>
                  <a:lnTo>
                    <a:pt x="535" y="4703"/>
                  </a:lnTo>
                  <a:lnTo>
                    <a:pt x="678" y="4439"/>
                  </a:lnTo>
                  <a:lnTo>
                    <a:pt x="823" y="4181"/>
                  </a:lnTo>
                  <a:lnTo>
                    <a:pt x="949" y="3911"/>
                  </a:lnTo>
                  <a:lnTo>
                    <a:pt x="1063" y="3644"/>
                  </a:lnTo>
                  <a:lnTo>
                    <a:pt x="1158" y="3362"/>
                  </a:lnTo>
                  <a:lnTo>
                    <a:pt x="1223" y="3071"/>
                  </a:lnTo>
                  <a:lnTo>
                    <a:pt x="1247" y="3027"/>
                  </a:lnTo>
                  <a:lnTo>
                    <a:pt x="1271" y="2985"/>
                  </a:lnTo>
                  <a:lnTo>
                    <a:pt x="1281" y="2938"/>
                  </a:lnTo>
                  <a:lnTo>
                    <a:pt x="1295" y="2893"/>
                  </a:lnTo>
                  <a:lnTo>
                    <a:pt x="1303" y="2838"/>
                  </a:lnTo>
                  <a:lnTo>
                    <a:pt x="1315" y="2793"/>
                  </a:lnTo>
                  <a:lnTo>
                    <a:pt x="1326" y="2745"/>
                  </a:lnTo>
                  <a:lnTo>
                    <a:pt x="1346" y="2701"/>
                  </a:lnTo>
                  <a:lnTo>
                    <a:pt x="1357" y="2718"/>
                  </a:lnTo>
                  <a:lnTo>
                    <a:pt x="1364" y="2750"/>
                  </a:lnTo>
                  <a:lnTo>
                    <a:pt x="1374" y="2773"/>
                  </a:lnTo>
                  <a:lnTo>
                    <a:pt x="1384" y="2804"/>
                  </a:lnTo>
                  <a:lnTo>
                    <a:pt x="1391" y="2828"/>
                  </a:lnTo>
                  <a:lnTo>
                    <a:pt x="1401" y="2859"/>
                  </a:lnTo>
                  <a:lnTo>
                    <a:pt x="1415" y="2882"/>
                  </a:lnTo>
                  <a:lnTo>
                    <a:pt x="1435" y="2913"/>
                  </a:lnTo>
                  <a:lnTo>
                    <a:pt x="1449" y="2879"/>
                  </a:lnTo>
                  <a:lnTo>
                    <a:pt x="1453" y="2848"/>
                  </a:lnTo>
                  <a:lnTo>
                    <a:pt x="1449" y="2818"/>
                  </a:lnTo>
                  <a:lnTo>
                    <a:pt x="1449" y="2790"/>
                  </a:lnTo>
                  <a:lnTo>
                    <a:pt x="1435" y="2759"/>
                  </a:lnTo>
                  <a:lnTo>
                    <a:pt x="1429" y="2728"/>
                  </a:lnTo>
                  <a:lnTo>
                    <a:pt x="1418" y="2694"/>
                  </a:lnTo>
                  <a:lnTo>
                    <a:pt x="1426" y="2667"/>
                  </a:lnTo>
                  <a:lnTo>
                    <a:pt x="1364" y="2427"/>
                  </a:lnTo>
                  <a:lnTo>
                    <a:pt x="1306" y="2194"/>
                  </a:lnTo>
                  <a:lnTo>
                    <a:pt x="1237" y="1965"/>
                  </a:lnTo>
                  <a:lnTo>
                    <a:pt x="1169" y="1742"/>
                  </a:lnTo>
                  <a:lnTo>
                    <a:pt x="1093" y="1508"/>
                  </a:lnTo>
                  <a:lnTo>
                    <a:pt x="1024" y="1285"/>
                  </a:lnTo>
                  <a:lnTo>
                    <a:pt x="949" y="1060"/>
                  </a:lnTo>
                  <a:lnTo>
                    <a:pt x="887" y="830"/>
                  </a:lnTo>
                  <a:lnTo>
                    <a:pt x="843" y="728"/>
                  </a:lnTo>
                  <a:lnTo>
                    <a:pt x="812" y="625"/>
                  </a:lnTo>
                  <a:lnTo>
                    <a:pt x="781" y="518"/>
                  </a:lnTo>
                  <a:lnTo>
                    <a:pt x="761" y="415"/>
                  </a:lnTo>
                  <a:lnTo>
                    <a:pt x="733" y="306"/>
                  </a:lnTo>
                  <a:lnTo>
                    <a:pt x="720" y="203"/>
                  </a:lnTo>
                  <a:lnTo>
                    <a:pt x="698" y="100"/>
                  </a:lnTo>
                  <a:lnTo>
                    <a:pt x="681" y="0"/>
                  </a:lnTo>
                  <a:lnTo>
                    <a:pt x="887" y="69"/>
                  </a:lnTo>
                  <a:lnTo>
                    <a:pt x="1100" y="145"/>
                  </a:lnTo>
                  <a:lnTo>
                    <a:pt x="1315" y="203"/>
                  </a:lnTo>
                  <a:lnTo>
                    <a:pt x="1538" y="257"/>
                  </a:lnTo>
                  <a:lnTo>
                    <a:pt x="1761" y="282"/>
                  </a:lnTo>
                  <a:lnTo>
                    <a:pt x="1988" y="299"/>
                  </a:lnTo>
                  <a:lnTo>
                    <a:pt x="2211" y="282"/>
                  </a:lnTo>
                  <a:lnTo>
                    <a:pt x="2443" y="237"/>
                  </a:lnTo>
                  <a:close/>
                </a:path>
              </a:pathLst>
            </a:custGeom>
            <a:solidFill>
              <a:srgbClr val="00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0" name="Freeform 44"/>
            <p:cNvSpPr>
              <a:spLocks/>
            </p:cNvSpPr>
            <p:nvPr/>
          </p:nvSpPr>
          <p:spPr bwMode="auto">
            <a:xfrm>
              <a:off x="2209" y="2022"/>
              <a:ext cx="24" cy="10"/>
            </a:xfrm>
            <a:custGeom>
              <a:avLst/>
              <a:gdLst>
                <a:gd name="T0" fmla="*/ 168 w 168"/>
                <a:gd name="T1" fmla="*/ 48 h 65"/>
                <a:gd name="T2" fmla="*/ 124 w 168"/>
                <a:gd name="T3" fmla="*/ 54 h 65"/>
                <a:gd name="T4" fmla="*/ 86 w 168"/>
                <a:gd name="T5" fmla="*/ 65 h 65"/>
                <a:gd name="T6" fmla="*/ 42 w 168"/>
                <a:gd name="T7" fmla="*/ 59 h 65"/>
                <a:gd name="T8" fmla="*/ 0 w 168"/>
                <a:gd name="T9" fmla="*/ 48 h 65"/>
                <a:gd name="T10" fmla="*/ 17 w 168"/>
                <a:gd name="T11" fmla="*/ 14 h 65"/>
                <a:gd name="T12" fmla="*/ 31 w 168"/>
                <a:gd name="T13" fmla="*/ 3 h 65"/>
                <a:gd name="T14" fmla="*/ 51 w 168"/>
                <a:gd name="T15" fmla="*/ 0 h 65"/>
                <a:gd name="T16" fmla="*/ 76 w 168"/>
                <a:gd name="T17" fmla="*/ 14 h 65"/>
                <a:gd name="T18" fmla="*/ 120 w 168"/>
                <a:gd name="T19" fmla="*/ 37 h 65"/>
                <a:gd name="T20" fmla="*/ 168 w 168"/>
                <a:gd name="T21" fmla="*/ 4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 h="65">
                  <a:moveTo>
                    <a:pt x="168" y="48"/>
                  </a:moveTo>
                  <a:lnTo>
                    <a:pt x="124" y="54"/>
                  </a:lnTo>
                  <a:lnTo>
                    <a:pt x="86" y="65"/>
                  </a:lnTo>
                  <a:lnTo>
                    <a:pt x="42" y="59"/>
                  </a:lnTo>
                  <a:lnTo>
                    <a:pt x="0" y="48"/>
                  </a:lnTo>
                  <a:lnTo>
                    <a:pt x="17" y="14"/>
                  </a:lnTo>
                  <a:lnTo>
                    <a:pt x="31" y="3"/>
                  </a:lnTo>
                  <a:lnTo>
                    <a:pt x="51" y="0"/>
                  </a:lnTo>
                  <a:lnTo>
                    <a:pt x="76" y="14"/>
                  </a:lnTo>
                  <a:lnTo>
                    <a:pt x="120" y="37"/>
                  </a:lnTo>
                  <a:lnTo>
                    <a:pt x="168" y="48"/>
                  </a:lnTo>
                  <a:close/>
                </a:path>
              </a:pathLst>
            </a:custGeom>
            <a:solidFill>
              <a:srgbClr val="FF9E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1" name="Freeform 45"/>
            <p:cNvSpPr>
              <a:spLocks/>
            </p:cNvSpPr>
            <p:nvPr/>
          </p:nvSpPr>
          <p:spPr bwMode="auto">
            <a:xfrm>
              <a:off x="1652" y="2025"/>
              <a:ext cx="81" cy="134"/>
            </a:xfrm>
            <a:custGeom>
              <a:avLst/>
              <a:gdLst>
                <a:gd name="T0" fmla="*/ 569 w 569"/>
                <a:gd name="T1" fmla="*/ 196 h 939"/>
                <a:gd name="T2" fmla="*/ 542 w 569"/>
                <a:gd name="T3" fmla="*/ 302 h 939"/>
                <a:gd name="T4" fmla="*/ 518 w 569"/>
                <a:gd name="T5" fmla="*/ 405 h 939"/>
                <a:gd name="T6" fmla="*/ 480 w 569"/>
                <a:gd name="T7" fmla="*/ 505 h 939"/>
                <a:gd name="T8" fmla="*/ 439 w 569"/>
                <a:gd name="T9" fmla="*/ 604 h 939"/>
                <a:gd name="T10" fmla="*/ 381 w 569"/>
                <a:gd name="T11" fmla="*/ 693 h 939"/>
                <a:gd name="T12" fmla="*/ 323 w 569"/>
                <a:gd name="T13" fmla="*/ 785 h 939"/>
                <a:gd name="T14" fmla="*/ 247 w 569"/>
                <a:gd name="T15" fmla="*/ 865 h 939"/>
                <a:gd name="T16" fmla="*/ 158 w 569"/>
                <a:gd name="T17" fmla="*/ 939 h 939"/>
                <a:gd name="T18" fmla="*/ 114 w 569"/>
                <a:gd name="T19" fmla="*/ 930 h 939"/>
                <a:gd name="T20" fmla="*/ 72 w 569"/>
                <a:gd name="T21" fmla="*/ 919 h 939"/>
                <a:gd name="T22" fmla="*/ 35 w 569"/>
                <a:gd name="T23" fmla="*/ 899 h 939"/>
                <a:gd name="T24" fmla="*/ 0 w 569"/>
                <a:gd name="T25" fmla="*/ 888 h 939"/>
                <a:gd name="T26" fmla="*/ 114 w 569"/>
                <a:gd name="T27" fmla="*/ 810 h 939"/>
                <a:gd name="T28" fmla="*/ 217 w 569"/>
                <a:gd name="T29" fmla="*/ 717 h 939"/>
                <a:gd name="T30" fmla="*/ 306 w 569"/>
                <a:gd name="T31" fmla="*/ 611 h 939"/>
                <a:gd name="T32" fmla="*/ 384 w 569"/>
                <a:gd name="T33" fmla="*/ 505 h 939"/>
                <a:gd name="T34" fmla="*/ 439 w 569"/>
                <a:gd name="T35" fmla="*/ 381 h 939"/>
                <a:gd name="T36" fmla="*/ 480 w 569"/>
                <a:gd name="T37" fmla="*/ 257 h 939"/>
                <a:gd name="T38" fmla="*/ 491 w 569"/>
                <a:gd name="T39" fmla="*/ 128 h 939"/>
                <a:gd name="T40" fmla="*/ 491 w 569"/>
                <a:gd name="T41" fmla="*/ 0 h 939"/>
                <a:gd name="T42" fmla="*/ 508 w 569"/>
                <a:gd name="T43" fmla="*/ 5 h 939"/>
                <a:gd name="T44" fmla="*/ 525 w 569"/>
                <a:gd name="T45" fmla="*/ 25 h 939"/>
                <a:gd name="T46" fmla="*/ 535 w 569"/>
                <a:gd name="T47" fmla="*/ 48 h 939"/>
                <a:gd name="T48" fmla="*/ 542 w 569"/>
                <a:gd name="T49" fmla="*/ 79 h 939"/>
                <a:gd name="T50" fmla="*/ 549 w 569"/>
                <a:gd name="T51" fmla="*/ 107 h 939"/>
                <a:gd name="T52" fmla="*/ 552 w 569"/>
                <a:gd name="T53" fmla="*/ 137 h 939"/>
                <a:gd name="T54" fmla="*/ 552 w 569"/>
                <a:gd name="T55" fmla="*/ 168 h 939"/>
                <a:gd name="T56" fmla="*/ 569 w 569"/>
                <a:gd name="T57" fmla="*/ 196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9" h="939">
                  <a:moveTo>
                    <a:pt x="569" y="196"/>
                  </a:moveTo>
                  <a:lnTo>
                    <a:pt x="542" y="302"/>
                  </a:lnTo>
                  <a:lnTo>
                    <a:pt x="518" y="405"/>
                  </a:lnTo>
                  <a:lnTo>
                    <a:pt x="480" y="505"/>
                  </a:lnTo>
                  <a:lnTo>
                    <a:pt x="439" y="604"/>
                  </a:lnTo>
                  <a:lnTo>
                    <a:pt x="381" y="693"/>
                  </a:lnTo>
                  <a:lnTo>
                    <a:pt x="323" y="785"/>
                  </a:lnTo>
                  <a:lnTo>
                    <a:pt x="247" y="865"/>
                  </a:lnTo>
                  <a:lnTo>
                    <a:pt x="158" y="939"/>
                  </a:lnTo>
                  <a:lnTo>
                    <a:pt x="114" y="930"/>
                  </a:lnTo>
                  <a:lnTo>
                    <a:pt x="72" y="919"/>
                  </a:lnTo>
                  <a:lnTo>
                    <a:pt x="35" y="899"/>
                  </a:lnTo>
                  <a:lnTo>
                    <a:pt x="0" y="888"/>
                  </a:lnTo>
                  <a:lnTo>
                    <a:pt x="114" y="810"/>
                  </a:lnTo>
                  <a:lnTo>
                    <a:pt x="217" y="717"/>
                  </a:lnTo>
                  <a:lnTo>
                    <a:pt x="306" y="611"/>
                  </a:lnTo>
                  <a:lnTo>
                    <a:pt x="384" y="505"/>
                  </a:lnTo>
                  <a:lnTo>
                    <a:pt x="439" y="381"/>
                  </a:lnTo>
                  <a:lnTo>
                    <a:pt x="480" y="257"/>
                  </a:lnTo>
                  <a:lnTo>
                    <a:pt x="491" y="128"/>
                  </a:lnTo>
                  <a:lnTo>
                    <a:pt x="491" y="0"/>
                  </a:lnTo>
                  <a:lnTo>
                    <a:pt x="508" y="5"/>
                  </a:lnTo>
                  <a:lnTo>
                    <a:pt x="525" y="25"/>
                  </a:lnTo>
                  <a:lnTo>
                    <a:pt x="535" y="48"/>
                  </a:lnTo>
                  <a:lnTo>
                    <a:pt x="542" y="79"/>
                  </a:lnTo>
                  <a:lnTo>
                    <a:pt x="549" y="107"/>
                  </a:lnTo>
                  <a:lnTo>
                    <a:pt x="552" y="137"/>
                  </a:lnTo>
                  <a:lnTo>
                    <a:pt x="552" y="168"/>
                  </a:lnTo>
                  <a:lnTo>
                    <a:pt x="569" y="1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2" name="Freeform 46"/>
            <p:cNvSpPr>
              <a:spLocks/>
            </p:cNvSpPr>
            <p:nvPr/>
          </p:nvSpPr>
          <p:spPr bwMode="auto">
            <a:xfrm>
              <a:off x="1672" y="2032"/>
              <a:ext cx="446" cy="199"/>
            </a:xfrm>
            <a:custGeom>
              <a:avLst/>
              <a:gdLst>
                <a:gd name="T0" fmla="*/ 1008 w 3119"/>
                <a:gd name="T1" fmla="*/ 260 h 1399"/>
                <a:gd name="T2" fmla="*/ 1395 w 3119"/>
                <a:gd name="T3" fmla="*/ 514 h 1399"/>
                <a:gd name="T4" fmla="*/ 1765 w 3119"/>
                <a:gd name="T5" fmla="*/ 782 h 1399"/>
                <a:gd name="T6" fmla="*/ 1553 w 3119"/>
                <a:gd name="T7" fmla="*/ 552 h 1399"/>
                <a:gd name="T8" fmla="*/ 1316 w 3119"/>
                <a:gd name="T9" fmla="*/ 360 h 1399"/>
                <a:gd name="T10" fmla="*/ 1203 w 3119"/>
                <a:gd name="T11" fmla="*/ 229 h 1399"/>
                <a:gd name="T12" fmla="*/ 1330 w 3119"/>
                <a:gd name="T13" fmla="*/ 281 h 1399"/>
                <a:gd name="T14" fmla="*/ 1460 w 3119"/>
                <a:gd name="T15" fmla="*/ 340 h 1399"/>
                <a:gd name="T16" fmla="*/ 1576 w 3119"/>
                <a:gd name="T17" fmla="*/ 380 h 1399"/>
                <a:gd name="T18" fmla="*/ 1642 w 3119"/>
                <a:gd name="T19" fmla="*/ 469 h 1399"/>
                <a:gd name="T20" fmla="*/ 1734 w 3119"/>
                <a:gd name="T21" fmla="*/ 486 h 1399"/>
                <a:gd name="T22" fmla="*/ 1696 w 3119"/>
                <a:gd name="T23" fmla="*/ 281 h 1399"/>
                <a:gd name="T24" fmla="*/ 1824 w 3119"/>
                <a:gd name="T25" fmla="*/ 260 h 1399"/>
                <a:gd name="T26" fmla="*/ 1957 w 3119"/>
                <a:gd name="T27" fmla="*/ 229 h 1399"/>
                <a:gd name="T28" fmla="*/ 2033 w 3119"/>
                <a:gd name="T29" fmla="*/ 295 h 1399"/>
                <a:gd name="T30" fmla="*/ 2070 w 3119"/>
                <a:gd name="T31" fmla="*/ 240 h 1399"/>
                <a:gd name="T32" fmla="*/ 2111 w 3119"/>
                <a:gd name="T33" fmla="*/ 182 h 1399"/>
                <a:gd name="T34" fmla="*/ 2204 w 3119"/>
                <a:gd name="T35" fmla="*/ 137 h 1399"/>
                <a:gd name="T36" fmla="*/ 2293 w 3119"/>
                <a:gd name="T37" fmla="*/ 172 h 1399"/>
                <a:gd name="T38" fmla="*/ 2379 w 3119"/>
                <a:gd name="T39" fmla="*/ 264 h 1399"/>
                <a:gd name="T40" fmla="*/ 2416 w 3119"/>
                <a:gd name="T41" fmla="*/ 460 h 1399"/>
                <a:gd name="T42" fmla="*/ 2399 w 3119"/>
                <a:gd name="T43" fmla="*/ 682 h 1399"/>
                <a:gd name="T44" fmla="*/ 2402 w 3119"/>
                <a:gd name="T45" fmla="*/ 806 h 1399"/>
                <a:gd name="T46" fmla="*/ 2458 w 3119"/>
                <a:gd name="T47" fmla="*/ 754 h 1399"/>
                <a:gd name="T48" fmla="*/ 2481 w 3119"/>
                <a:gd name="T49" fmla="*/ 672 h 1399"/>
                <a:gd name="T50" fmla="*/ 2513 w 3119"/>
                <a:gd name="T51" fmla="*/ 542 h 1399"/>
                <a:gd name="T52" fmla="*/ 2502 w 3119"/>
                <a:gd name="T53" fmla="*/ 371 h 1399"/>
                <a:gd name="T54" fmla="*/ 2458 w 3119"/>
                <a:gd name="T55" fmla="*/ 220 h 1399"/>
                <a:gd name="T56" fmla="*/ 2659 w 3119"/>
                <a:gd name="T57" fmla="*/ 237 h 1399"/>
                <a:gd name="T58" fmla="*/ 2876 w 3119"/>
                <a:gd name="T59" fmla="*/ 281 h 1399"/>
                <a:gd name="T60" fmla="*/ 3119 w 3119"/>
                <a:gd name="T61" fmla="*/ 363 h 1399"/>
                <a:gd name="T62" fmla="*/ 2793 w 3119"/>
                <a:gd name="T63" fmla="*/ 782 h 1399"/>
                <a:gd name="T64" fmla="*/ 2447 w 3119"/>
                <a:gd name="T65" fmla="*/ 1186 h 1399"/>
                <a:gd name="T66" fmla="*/ 2077 w 3119"/>
                <a:gd name="T67" fmla="*/ 1391 h 1399"/>
                <a:gd name="T68" fmla="*/ 1820 w 3119"/>
                <a:gd name="T69" fmla="*/ 1374 h 1399"/>
                <a:gd name="T70" fmla="*/ 1576 w 3119"/>
                <a:gd name="T71" fmla="*/ 1303 h 1399"/>
                <a:gd name="T72" fmla="*/ 573 w 3119"/>
                <a:gd name="T73" fmla="*/ 1214 h 1399"/>
                <a:gd name="T74" fmla="*/ 494 w 3119"/>
                <a:gd name="T75" fmla="*/ 1214 h 1399"/>
                <a:gd name="T76" fmla="*/ 339 w 3119"/>
                <a:gd name="T77" fmla="*/ 1179 h 1399"/>
                <a:gd name="T78" fmla="*/ 185 w 3119"/>
                <a:gd name="T79" fmla="*/ 1142 h 1399"/>
                <a:gd name="T80" fmla="*/ 38 w 3119"/>
                <a:gd name="T81" fmla="*/ 1077 h 1399"/>
                <a:gd name="T82" fmla="*/ 79 w 3119"/>
                <a:gd name="T83" fmla="*/ 977 h 1399"/>
                <a:gd name="T84" fmla="*/ 196 w 3119"/>
                <a:gd name="T85" fmla="*/ 874 h 1399"/>
                <a:gd name="T86" fmla="*/ 316 w 3119"/>
                <a:gd name="T87" fmla="*/ 754 h 1399"/>
                <a:gd name="T88" fmla="*/ 428 w 3119"/>
                <a:gd name="T89" fmla="*/ 483 h 1399"/>
                <a:gd name="T90" fmla="*/ 518 w 3119"/>
                <a:gd name="T91" fmla="*/ 203 h 1399"/>
                <a:gd name="T92" fmla="*/ 518 w 3119"/>
                <a:gd name="T93" fmla="*/ 24 h 1399"/>
                <a:gd name="T94" fmla="*/ 628 w 3119"/>
                <a:gd name="T95" fmla="*/ 52 h 1399"/>
                <a:gd name="T96" fmla="*/ 720 w 3119"/>
                <a:gd name="T97" fmla="*/ 92 h 1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19" h="1399">
                  <a:moveTo>
                    <a:pt x="741" y="141"/>
                  </a:moveTo>
                  <a:lnTo>
                    <a:pt x="878" y="192"/>
                  </a:lnTo>
                  <a:lnTo>
                    <a:pt x="1008" y="260"/>
                  </a:lnTo>
                  <a:lnTo>
                    <a:pt x="1138" y="336"/>
                  </a:lnTo>
                  <a:lnTo>
                    <a:pt x="1271" y="425"/>
                  </a:lnTo>
                  <a:lnTo>
                    <a:pt x="1395" y="514"/>
                  </a:lnTo>
                  <a:lnTo>
                    <a:pt x="1519" y="606"/>
                  </a:lnTo>
                  <a:lnTo>
                    <a:pt x="1642" y="692"/>
                  </a:lnTo>
                  <a:lnTo>
                    <a:pt x="1765" y="782"/>
                  </a:lnTo>
                  <a:lnTo>
                    <a:pt x="1696" y="696"/>
                  </a:lnTo>
                  <a:lnTo>
                    <a:pt x="1628" y="628"/>
                  </a:lnTo>
                  <a:lnTo>
                    <a:pt x="1553" y="552"/>
                  </a:lnTo>
                  <a:lnTo>
                    <a:pt x="1477" y="486"/>
                  </a:lnTo>
                  <a:lnTo>
                    <a:pt x="1395" y="418"/>
                  </a:lnTo>
                  <a:lnTo>
                    <a:pt x="1316" y="360"/>
                  </a:lnTo>
                  <a:lnTo>
                    <a:pt x="1237" y="302"/>
                  </a:lnTo>
                  <a:lnTo>
                    <a:pt x="1159" y="251"/>
                  </a:lnTo>
                  <a:lnTo>
                    <a:pt x="1203" y="229"/>
                  </a:lnTo>
                  <a:lnTo>
                    <a:pt x="1248" y="237"/>
                  </a:lnTo>
                  <a:lnTo>
                    <a:pt x="1285" y="251"/>
                  </a:lnTo>
                  <a:lnTo>
                    <a:pt x="1330" y="281"/>
                  </a:lnTo>
                  <a:lnTo>
                    <a:pt x="1364" y="302"/>
                  </a:lnTo>
                  <a:lnTo>
                    <a:pt x="1408" y="326"/>
                  </a:lnTo>
                  <a:lnTo>
                    <a:pt x="1460" y="340"/>
                  </a:lnTo>
                  <a:lnTo>
                    <a:pt x="1519" y="346"/>
                  </a:lnTo>
                  <a:lnTo>
                    <a:pt x="1550" y="354"/>
                  </a:lnTo>
                  <a:lnTo>
                    <a:pt x="1576" y="380"/>
                  </a:lnTo>
                  <a:lnTo>
                    <a:pt x="1597" y="408"/>
                  </a:lnTo>
                  <a:lnTo>
                    <a:pt x="1621" y="443"/>
                  </a:lnTo>
                  <a:lnTo>
                    <a:pt x="1642" y="469"/>
                  </a:lnTo>
                  <a:lnTo>
                    <a:pt x="1665" y="486"/>
                  </a:lnTo>
                  <a:lnTo>
                    <a:pt x="1696" y="494"/>
                  </a:lnTo>
                  <a:lnTo>
                    <a:pt x="1734" y="486"/>
                  </a:lnTo>
                  <a:lnTo>
                    <a:pt x="1611" y="302"/>
                  </a:lnTo>
                  <a:lnTo>
                    <a:pt x="1652" y="285"/>
                  </a:lnTo>
                  <a:lnTo>
                    <a:pt x="1696" y="281"/>
                  </a:lnTo>
                  <a:lnTo>
                    <a:pt x="1741" y="274"/>
                  </a:lnTo>
                  <a:lnTo>
                    <a:pt x="1785" y="271"/>
                  </a:lnTo>
                  <a:lnTo>
                    <a:pt x="1824" y="260"/>
                  </a:lnTo>
                  <a:lnTo>
                    <a:pt x="1868" y="257"/>
                  </a:lnTo>
                  <a:lnTo>
                    <a:pt x="1913" y="240"/>
                  </a:lnTo>
                  <a:lnTo>
                    <a:pt x="1957" y="229"/>
                  </a:lnTo>
                  <a:lnTo>
                    <a:pt x="1974" y="264"/>
                  </a:lnTo>
                  <a:lnTo>
                    <a:pt x="2002" y="302"/>
                  </a:lnTo>
                  <a:lnTo>
                    <a:pt x="2033" y="295"/>
                  </a:lnTo>
                  <a:lnTo>
                    <a:pt x="2053" y="281"/>
                  </a:lnTo>
                  <a:lnTo>
                    <a:pt x="2064" y="260"/>
                  </a:lnTo>
                  <a:lnTo>
                    <a:pt x="2070" y="240"/>
                  </a:lnTo>
                  <a:lnTo>
                    <a:pt x="2077" y="212"/>
                  </a:lnTo>
                  <a:lnTo>
                    <a:pt x="2091" y="195"/>
                  </a:lnTo>
                  <a:lnTo>
                    <a:pt x="2111" y="182"/>
                  </a:lnTo>
                  <a:lnTo>
                    <a:pt x="2145" y="185"/>
                  </a:lnTo>
                  <a:lnTo>
                    <a:pt x="2176" y="151"/>
                  </a:lnTo>
                  <a:lnTo>
                    <a:pt x="2204" y="137"/>
                  </a:lnTo>
                  <a:lnTo>
                    <a:pt x="2235" y="137"/>
                  </a:lnTo>
                  <a:lnTo>
                    <a:pt x="2269" y="151"/>
                  </a:lnTo>
                  <a:lnTo>
                    <a:pt x="2293" y="172"/>
                  </a:lnTo>
                  <a:lnTo>
                    <a:pt x="2324" y="203"/>
                  </a:lnTo>
                  <a:lnTo>
                    <a:pt x="2348" y="229"/>
                  </a:lnTo>
                  <a:lnTo>
                    <a:pt x="2379" y="264"/>
                  </a:lnTo>
                  <a:lnTo>
                    <a:pt x="2402" y="319"/>
                  </a:lnTo>
                  <a:lnTo>
                    <a:pt x="2416" y="384"/>
                  </a:lnTo>
                  <a:lnTo>
                    <a:pt x="2416" y="460"/>
                  </a:lnTo>
                  <a:lnTo>
                    <a:pt x="2416" y="531"/>
                  </a:lnTo>
                  <a:lnTo>
                    <a:pt x="2407" y="606"/>
                  </a:lnTo>
                  <a:lnTo>
                    <a:pt x="2399" y="682"/>
                  </a:lnTo>
                  <a:lnTo>
                    <a:pt x="2382" y="751"/>
                  </a:lnTo>
                  <a:lnTo>
                    <a:pt x="2379" y="816"/>
                  </a:lnTo>
                  <a:lnTo>
                    <a:pt x="2402" y="806"/>
                  </a:lnTo>
                  <a:lnTo>
                    <a:pt x="2427" y="795"/>
                  </a:lnTo>
                  <a:lnTo>
                    <a:pt x="2444" y="775"/>
                  </a:lnTo>
                  <a:lnTo>
                    <a:pt x="2458" y="754"/>
                  </a:lnTo>
                  <a:lnTo>
                    <a:pt x="2461" y="726"/>
                  </a:lnTo>
                  <a:lnTo>
                    <a:pt x="2471" y="700"/>
                  </a:lnTo>
                  <a:lnTo>
                    <a:pt x="2481" y="672"/>
                  </a:lnTo>
                  <a:lnTo>
                    <a:pt x="2502" y="655"/>
                  </a:lnTo>
                  <a:lnTo>
                    <a:pt x="2505" y="597"/>
                  </a:lnTo>
                  <a:lnTo>
                    <a:pt x="2513" y="542"/>
                  </a:lnTo>
                  <a:lnTo>
                    <a:pt x="2513" y="483"/>
                  </a:lnTo>
                  <a:lnTo>
                    <a:pt x="2513" y="429"/>
                  </a:lnTo>
                  <a:lnTo>
                    <a:pt x="2502" y="371"/>
                  </a:lnTo>
                  <a:lnTo>
                    <a:pt x="2492" y="315"/>
                  </a:lnTo>
                  <a:lnTo>
                    <a:pt x="2471" y="264"/>
                  </a:lnTo>
                  <a:lnTo>
                    <a:pt x="2458" y="220"/>
                  </a:lnTo>
                  <a:lnTo>
                    <a:pt x="2526" y="212"/>
                  </a:lnTo>
                  <a:lnTo>
                    <a:pt x="2595" y="220"/>
                  </a:lnTo>
                  <a:lnTo>
                    <a:pt x="2659" y="237"/>
                  </a:lnTo>
                  <a:lnTo>
                    <a:pt x="2735" y="260"/>
                  </a:lnTo>
                  <a:lnTo>
                    <a:pt x="2804" y="271"/>
                  </a:lnTo>
                  <a:lnTo>
                    <a:pt x="2876" y="281"/>
                  </a:lnTo>
                  <a:lnTo>
                    <a:pt x="2951" y="271"/>
                  </a:lnTo>
                  <a:lnTo>
                    <a:pt x="3041" y="251"/>
                  </a:lnTo>
                  <a:lnTo>
                    <a:pt x="3119" y="363"/>
                  </a:lnTo>
                  <a:lnTo>
                    <a:pt x="3006" y="494"/>
                  </a:lnTo>
                  <a:lnTo>
                    <a:pt x="2903" y="637"/>
                  </a:lnTo>
                  <a:lnTo>
                    <a:pt x="2793" y="782"/>
                  </a:lnTo>
                  <a:lnTo>
                    <a:pt x="2684" y="922"/>
                  </a:lnTo>
                  <a:lnTo>
                    <a:pt x="2567" y="1056"/>
                  </a:lnTo>
                  <a:lnTo>
                    <a:pt x="2447" y="1186"/>
                  </a:lnTo>
                  <a:lnTo>
                    <a:pt x="2313" y="1296"/>
                  </a:lnTo>
                  <a:lnTo>
                    <a:pt x="2176" y="1391"/>
                  </a:lnTo>
                  <a:lnTo>
                    <a:pt x="2077" y="1391"/>
                  </a:lnTo>
                  <a:lnTo>
                    <a:pt x="1988" y="1399"/>
                  </a:lnTo>
                  <a:lnTo>
                    <a:pt x="1902" y="1382"/>
                  </a:lnTo>
                  <a:lnTo>
                    <a:pt x="1820" y="1374"/>
                  </a:lnTo>
                  <a:lnTo>
                    <a:pt x="1734" y="1348"/>
                  </a:lnTo>
                  <a:lnTo>
                    <a:pt x="1656" y="1330"/>
                  </a:lnTo>
                  <a:lnTo>
                    <a:pt x="1576" y="1303"/>
                  </a:lnTo>
                  <a:lnTo>
                    <a:pt x="1498" y="1285"/>
                  </a:lnTo>
                  <a:lnTo>
                    <a:pt x="596" y="1240"/>
                  </a:lnTo>
                  <a:lnTo>
                    <a:pt x="573" y="1214"/>
                  </a:lnTo>
                  <a:lnTo>
                    <a:pt x="548" y="1206"/>
                  </a:lnTo>
                  <a:lnTo>
                    <a:pt x="518" y="1206"/>
                  </a:lnTo>
                  <a:lnTo>
                    <a:pt x="494" y="1214"/>
                  </a:lnTo>
                  <a:lnTo>
                    <a:pt x="439" y="1220"/>
                  </a:lnTo>
                  <a:lnTo>
                    <a:pt x="394" y="1206"/>
                  </a:lnTo>
                  <a:lnTo>
                    <a:pt x="339" y="1179"/>
                  </a:lnTo>
                  <a:lnTo>
                    <a:pt x="291" y="1165"/>
                  </a:lnTo>
                  <a:lnTo>
                    <a:pt x="237" y="1152"/>
                  </a:lnTo>
                  <a:lnTo>
                    <a:pt x="185" y="1142"/>
                  </a:lnTo>
                  <a:lnTo>
                    <a:pt x="134" y="1120"/>
                  </a:lnTo>
                  <a:lnTo>
                    <a:pt x="82" y="1108"/>
                  </a:lnTo>
                  <a:lnTo>
                    <a:pt x="38" y="1077"/>
                  </a:lnTo>
                  <a:lnTo>
                    <a:pt x="0" y="1045"/>
                  </a:lnTo>
                  <a:lnTo>
                    <a:pt x="38" y="1008"/>
                  </a:lnTo>
                  <a:lnTo>
                    <a:pt x="79" y="977"/>
                  </a:lnTo>
                  <a:lnTo>
                    <a:pt x="117" y="943"/>
                  </a:lnTo>
                  <a:lnTo>
                    <a:pt x="162" y="912"/>
                  </a:lnTo>
                  <a:lnTo>
                    <a:pt x="196" y="874"/>
                  </a:lnTo>
                  <a:lnTo>
                    <a:pt x="237" y="840"/>
                  </a:lnTo>
                  <a:lnTo>
                    <a:pt x="274" y="795"/>
                  </a:lnTo>
                  <a:lnTo>
                    <a:pt x="316" y="754"/>
                  </a:lnTo>
                  <a:lnTo>
                    <a:pt x="350" y="662"/>
                  </a:lnTo>
                  <a:lnTo>
                    <a:pt x="391" y="572"/>
                  </a:lnTo>
                  <a:lnTo>
                    <a:pt x="428" y="483"/>
                  </a:lnTo>
                  <a:lnTo>
                    <a:pt x="473" y="394"/>
                  </a:lnTo>
                  <a:lnTo>
                    <a:pt x="497" y="295"/>
                  </a:lnTo>
                  <a:lnTo>
                    <a:pt x="518" y="203"/>
                  </a:lnTo>
                  <a:lnTo>
                    <a:pt x="518" y="97"/>
                  </a:lnTo>
                  <a:lnTo>
                    <a:pt x="504" y="0"/>
                  </a:lnTo>
                  <a:lnTo>
                    <a:pt x="518" y="24"/>
                  </a:lnTo>
                  <a:lnTo>
                    <a:pt x="553" y="38"/>
                  </a:lnTo>
                  <a:lnTo>
                    <a:pt x="587" y="45"/>
                  </a:lnTo>
                  <a:lnTo>
                    <a:pt x="628" y="52"/>
                  </a:lnTo>
                  <a:lnTo>
                    <a:pt x="662" y="52"/>
                  </a:lnTo>
                  <a:lnTo>
                    <a:pt x="696" y="69"/>
                  </a:lnTo>
                  <a:lnTo>
                    <a:pt x="720" y="92"/>
                  </a:lnTo>
                  <a:lnTo>
                    <a:pt x="741" y="141"/>
                  </a:lnTo>
                  <a:close/>
                </a:path>
              </a:pathLst>
            </a:custGeom>
            <a:solidFill>
              <a:srgbClr val="00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3" name="Freeform 47"/>
            <p:cNvSpPr>
              <a:spLocks/>
            </p:cNvSpPr>
            <p:nvPr/>
          </p:nvSpPr>
          <p:spPr bwMode="auto">
            <a:xfrm>
              <a:off x="1872" y="2036"/>
              <a:ext cx="115" cy="22"/>
            </a:xfrm>
            <a:custGeom>
              <a:avLst/>
              <a:gdLst>
                <a:gd name="T0" fmla="*/ 809 w 809"/>
                <a:gd name="T1" fmla="*/ 0 h 154"/>
                <a:gd name="T2" fmla="*/ 727 w 809"/>
                <a:gd name="T3" fmla="*/ 61 h 154"/>
                <a:gd name="T4" fmla="*/ 627 w 809"/>
                <a:gd name="T5" fmla="*/ 106 h 154"/>
                <a:gd name="T6" fmla="*/ 518 w 809"/>
                <a:gd name="T7" fmla="*/ 130 h 154"/>
                <a:gd name="T8" fmla="*/ 412 w 809"/>
                <a:gd name="T9" fmla="*/ 150 h 154"/>
                <a:gd name="T10" fmla="*/ 295 w 809"/>
                <a:gd name="T11" fmla="*/ 150 h 154"/>
                <a:gd name="T12" fmla="*/ 189 w 809"/>
                <a:gd name="T13" fmla="*/ 154 h 154"/>
                <a:gd name="T14" fmla="*/ 82 w 809"/>
                <a:gd name="T15" fmla="*/ 150 h 154"/>
                <a:gd name="T16" fmla="*/ 0 w 809"/>
                <a:gd name="T17" fmla="*/ 144 h 154"/>
                <a:gd name="T18" fmla="*/ 69 w 809"/>
                <a:gd name="T19" fmla="*/ 86 h 154"/>
                <a:gd name="T20" fmla="*/ 144 w 809"/>
                <a:gd name="T21" fmla="*/ 61 h 154"/>
                <a:gd name="T22" fmla="*/ 216 w 809"/>
                <a:gd name="T23" fmla="*/ 64 h 154"/>
                <a:gd name="T24" fmla="*/ 292 w 809"/>
                <a:gd name="T25" fmla="*/ 86 h 154"/>
                <a:gd name="T26" fmla="*/ 367 w 809"/>
                <a:gd name="T27" fmla="*/ 99 h 154"/>
                <a:gd name="T28" fmla="*/ 438 w 809"/>
                <a:gd name="T29" fmla="*/ 113 h 154"/>
                <a:gd name="T30" fmla="*/ 518 w 809"/>
                <a:gd name="T31" fmla="*/ 109 h 154"/>
                <a:gd name="T32" fmla="*/ 607 w 809"/>
                <a:gd name="T33" fmla="*/ 78 h 154"/>
                <a:gd name="T34" fmla="*/ 630 w 809"/>
                <a:gd name="T35" fmla="*/ 75 h 154"/>
                <a:gd name="T36" fmla="*/ 661 w 809"/>
                <a:gd name="T37" fmla="*/ 69 h 154"/>
                <a:gd name="T38" fmla="*/ 686 w 809"/>
                <a:gd name="T39" fmla="*/ 61 h 154"/>
                <a:gd name="T40" fmla="*/ 709 w 809"/>
                <a:gd name="T41" fmla="*/ 51 h 154"/>
                <a:gd name="T42" fmla="*/ 761 w 809"/>
                <a:gd name="T43" fmla="*/ 24 h 154"/>
                <a:gd name="T44" fmla="*/ 809 w 809"/>
                <a:gd name="T45"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9" h="154">
                  <a:moveTo>
                    <a:pt x="809" y="0"/>
                  </a:moveTo>
                  <a:lnTo>
                    <a:pt x="727" y="61"/>
                  </a:lnTo>
                  <a:lnTo>
                    <a:pt x="627" y="106"/>
                  </a:lnTo>
                  <a:lnTo>
                    <a:pt x="518" y="130"/>
                  </a:lnTo>
                  <a:lnTo>
                    <a:pt x="412" y="150"/>
                  </a:lnTo>
                  <a:lnTo>
                    <a:pt x="295" y="150"/>
                  </a:lnTo>
                  <a:lnTo>
                    <a:pt x="189" y="154"/>
                  </a:lnTo>
                  <a:lnTo>
                    <a:pt x="82" y="150"/>
                  </a:lnTo>
                  <a:lnTo>
                    <a:pt x="0" y="144"/>
                  </a:lnTo>
                  <a:lnTo>
                    <a:pt x="69" y="86"/>
                  </a:lnTo>
                  <a:lnTo>
                    <a:pt x="144" y="61"/>
                  </a:lnTo>
                  <a:lnTo>
                    <a:pt x="216" y="64"/>
                  </a:lnTo>
                  <a:lnTo>
                    <a:pt x="292" y="86"/>
                  </a:lnTo>
                  <a:lnTo>
                    <a:pt x="367" y="99"/>
                  </a:lnTo>
                  <a:lnTo>
                    <a:pt x="438" y="113"/>
                  </a:lnTo>
                  <a:lnTo>
                    <a:pt x="518" y="109"/>
                  </a:lnTo>
                  <a:lnTo>
                    <a:pt x="607" y="78"/>
                  </a:lnTo>
                  <a:lnTo>
                    <a:pt x="630" y="75"/>
                  </a:lnTo>
                  <a:lnTo>
                    <a:pt x="661" y="69"/>
                  </a:lnTo>
                  <a:lnTo>
                    <a:pt x="686" y="61"/>
                  </a:lnTo>
                  <a:lnTo>
                    <a:pt x="709" y="51"/>
                  </a:lnTo>
                  <a:lnTo>
                    <a:pt x="761" y="24"/>
                  </a:lnTo>
                  <a:lnTo>
                    <a:pt x="80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4" name="Freeform 48"/>
            <p:cNvSpPr>
              <a:spLocks/>
            </p:cNvSpPr>
            <p:nvPr/>
          </p:nvSpPr>
          <p:spPr bwMode="auto">
            <a:xfrm>
              <a:off x="1961" y="2075"/>
              <a:ext cx="22" cy="88"/>
            </a:xfrm>
            <a:custGeom>
              <a:avLst/>
              <a:gdLst>
                <a:gd name="T0" fmla="*/ 154 w 154"/>
                <a:gd name="T1" fmla="*/ 167 h 620"/>
                <a:gd name="T2" fmla="*/ 154 w 154"/>
                <a:gd name="T3" fmla="*/ 229 h 620"/>
                <a:gd name="T4" fmla="*/ 154 w 154"/>
                <a:gd name="T5" fmla="*/ 295 h 620"/>
                <a:gd name="T6" fmla="*/ 145 w 154"/>
                <a:gd name="T7" fmla="*/ 353 h 620"/>
                <a:gd name="T8" fmla="*/ 127 w 154"/>
                <a:gd name="T9" fmla="*/ 415 h 620"/>
                <a:gd name="T10" fmla="*/ 103 w 154"/>
                <a:gd name="T11" fmla="*/ 469 h 620"/>
                <a:gd name="T12" fmla="*/ 76 w 154"/>
                <a:gd name="T13" fmla="*/ 521 h 620"/>
                <a:gd name="T14" fmla="*/ 42 w 154"/>
                <a:gd name="T15" fmla="*/ 572 h 620"/>
                <a:gd name="T16" fmla="*/ 0 w 154"/>
                <a:gd name="T17" fmla="*/ 620 h 620"/>
                <a:gd name="T18" fmla="*/ 14 w 154"/>
                <a:gd name="T19" fmla="*/ 558 h 620"/>
                <a:gd name="T20" fmla="*/ 34 w 154"/>
                <a:gd name="T21" fmla="*/ 497 h 620"/>
                <a:gd name="T22" fmla="*/ 55 w 154"/>
                <a:gd name="T23" fmla="*/ 429 h 620"/>
                <a:gd name="T24" fmla="*/ 76 w 154"/>
                <a:gd name="T25" fmla="*/ 363 h 620"/>
                <a:gd name="T26" fmla="*/ 82 w 154"/>
                <a:gd name="T27" fmla="*/ 284 h 620"/>
                <a:gd name="T28" fmla="*/ 89 w 154"/>
                <a:gd name="T29" fmla="*/ 212 h 620"/>
                <a:gd name="T30" fmla="*/ 89 w 154"/>
                <a:gd name="T31" fmla="*/ 137 h 620"/>
                <a:gd name="T32" fmla="*/ 79 w 154"/>
                <a:gd name="T33" fmla="*/ 61 h 620"/>
                <a:gd name="T34" fmla="*/ 59 w 154"/>
                <a:gd name="T35" fmla="*/ 44 h 620"/>
                <a:gd name="T36" fmla="*/ 65 w 154"/>
                <a:gd name="T37" fmla="*/ 24 h 620"/>
                <a:gd name="T38" fmla="*/ 76 w 154"/>
                <a:gd name="T39" fmla="*/ 7 h 620"/>
                <a:gd name="T40" fmla="*/ 89 w 154"/>
                <a:gd name="T41" fmla="*/ 0 h 620"/>
                <a:gd name="T42" fmla="*/ 110 w 154"/>
                <a:gd name="T43" fmla="*/ 24 h 620"/>
                <a:gd name="T44" fmla="*/ 127 w 154"/>
                <a:gd name="T45" fmla="*/ 69 h 620"/>
                <a:gd name="T46" fmla="*/ 137 w 154"/>
                <a:gd name="T47" fmla="*/ 116 h 620"/>
                <a:gd name="T48" fmla="*/ 154 w 154"/>
                <a:gd name="T49" fmla="*/ 167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4" h="620">
                  <a:moveTo>
                    <a:pt x="154" y="167"/>
                  </a:moveTo>
                  <a:lnTo>
                    <a:pt x="154" y="229"/>
                  </a:lnTo>
                  <a:lnTo>
                    <a:pt x="154" y="295"/>
                  </a:lnTo>
                  <a:lnTo>
                    <a:pt x="145" y="353"/>
                  </a:lnTo>
                  <a:lnTo>
                    <a:pt x="127" y="415"/>
                  </a:lnTo>
                  <a:lnTo>
                    <a:pt x="103" y="469"/>
                  </a:lnTo>
                  <a:lnTo>
                    <a:pt x="76" y="521"/>
                  </a:lnTo>
                  <a:lnTo>
                    <a:pt x="42" y="572"/>
                  </a:lnTo>
                  <a:lnTo>
                    <a:pt x="0" y="620"/>
                  </a:lnTo>
                  <a:lnTo>
                    <a:pt x="14" y="558"/>
                  </a:lnTo>
                  <a:lnTo>
                    <a:pt x="34" y="497"/>
                  </a:lnTo>
                  <a:lnTo>
                    <a:pt x="55" y="429"/>
                  </a:lnTo>
                  <a:lnTo>
                    <a:pt x="76" y="363"/>
                  </a:lnTo>
                  <a:lnTo>
                    <a:pt x="82" y="284"/>
                  </a:lnTo>
                  <a:lnTo>
                    <a:pt x="89" y="212"/>
                  </a:lnTo>
                  <a:lnTo>
                    <a:pt x="89" y="137"/>
                  </a:lnTo>
                  <a:lnTo>
                    <a:pt x="79" y="61"/>
                  </a:lnTo>
                  <a:lnTo>
                    <a:pt x="59" y="44"/>
                  </a:lnTo>
                  <a:lnTo>
                    <a:pt x="65" y="24"/>
                  </a:lnTo>
                  <a:lnTo>
                    <a:pt x="76" y="7"/>
                  </a:lnTo>
                  <a:lnTo>
                    <a:pt x="89" y="0"/>
                  </a:lnTo>
                  <a:lnTo>
                    <a:pt x="110" y="24"/>
                  </a:lnTo>
                  <a:lnTo>
                    <a:pt x="127" y="69"/>
                  </a:lnTo>
                  <a:lnTo>
                    <a:pt x="137" y="116"/>
                  </a:lnTo>
                  <a:lnTo>
                    <a:pt x="154" y="1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5" name="Freeform 49"/>
            <p:cNvSpPr>
              <a:spLocks/>
            </p:cNvSpPr>
            <p:nvPr/>
          </p:nvSpPr>
          <p:spPr bwMode="auto">
            <a:xfrm>
              <a:off x="1409" y="2105"/>
              <a:ext cx="342" cy="681"/>
            </a:xfrm>
            <a:custGeom>
              <a:avLst/>
              <a:gdLst>
                <a:gd name="T0" fmla="*/ 1549 w 2388"/>
                <a:gd name="T1" fmla="*/ 381 h 4761"/>
                <a:gd name="T2" fmla="*/ 1597 w 2388"/>
                <a:gd name="T3" fmla="*/ 391 h 4761"/>
                <a:gd name="T4" fmla="*/ 1642 w 2388"/>
                <a:gd name="T5" fmla="*/ 415 h 4761"/>
                <a:gd name="T6" fmla="*/ 1656 w 2388"/>
                <a:gd name="T7" fmla="*/ 460 h 4761"/>
                <a:gd name="T8" fmla="*/ 1717 w 2388"/>
                <a:gd name="T9" fmla="*/ 573 h 4761"/>
                <a:gd name="T10" fmla="*/ 1868 w 2388"/>
                <a:gd name="T11" fmla="*/ 680 h 4761"/>
                <a:gd name="T12" fmla="*/ 2042 w 2388"/>
                <a:gd name="T13" fmla="*/ 737 h 4761"/>
                <a:gd name="T14" fmla="*/ 2224 w 2388"/>
                <a:gd name="T15" fmla="*/ 782 h 4761"/>
                <a:gd name="T16" fmla="*/ 2334 w 2388"/>
                <a:gd name="T17" fmla="*/ 871 h 4761"/>
                <a:gd name="T18" fmla="*/ 2354 w 2388"/>
                <a:gd name="T19" fmla="*/ 991 h 4761"/>
                <a:gd name="T20" fmla="*/ 2368 w 2388"/>
                <a:gd name="T21" fmla="*/ 1114 h 4761"/>
                <a:gd name="T22" fmla="*/ 2379 w 2388"/>
                <a:gd name="T23" fmla="*/ 1237 h 4761"/>
                <a:gd name="T24" fmla="*/ 2371 w 2388"/>
                <a:gd name="T25" fmla="*/ 1454 h 4761"/>
                <a:gd name="T26" fmla="*/ 2303 w 2388"/>
                <a:gd name="T27" fmla="*/ 1762 h 4761"/>
                <a:gd name="T28" fmla="*/ 2200 w 2388"/>
                <a:gd name="T29" fmla="*/ 2057 h 4761"/>
                <a:gd name="T30" fmla="*/ 2070 w 2388"/>
                <a:gd name="T31" fmla="*/ 2345 h 4761"/>
                <a:gd name="T32" fmla="*/ 1964 w 2388"/>
                <a:gd name="T33" fmla="*/ 2591 h 4761"/>
                <a:gd name="T34" fmla="*/ 1868 w 2388"/>
                <a:gd name="T35" fmla="*/ 2801 h 4761"/>
                <a:gd name="T36" fmla="*/ 1776 w 2388"/>
                <a:gd name="T37" fmla="*/ 3007 h 4761"/>
                <a:gd name="T38" fmla="*/ 1679 w 2388"/>
                <a:gd name="T39" fmla="*/ 3216 h 4761"/>
                <a:gd name="T40" fmla="*/ 1651 w 2388"/>
                <a:gd name="T41" fmla="*/ 3384 h 4761"/>
                <a:gd name="T42" fmla="*/ 1587 w 2388"/>
                <a:gd name="T43" fmla="*/ 3438 h 4761"/>
                <a:gd name="T44" fmla="*/ 1549 w 2388"/>
                <a:gd name="T45" fmla="*/ 3521 h 4761"/>
                <a:gd name="T46" fmla="*/ 1519 w 2388"/>
                <a:gd name="T47" fmla="*/ 3610 h 4761"/>
                <a:gd name="T48" fmla="*/ 1484 w 2388"/>
                <a:gd name="T49" fmla="*/ 3699 h 4761"/>
                <a:gd name="T50" fmla="*/ 1408 w 2388"/>
                <a:gd name="T51" fmla="*/ 3911 h 4761"/>
                <a:gd name="T52" fmla="*/ 1336 w 2388"/>
                <a:gd name="T53" fmla="*/ 4138 h 4761"/>
                <a:gd name="T54" fmla="*/ 1299 w 2388"/>
                <a:gd name="T55" fmla="*/ 4361 h 4761"/>
                <a:gd name="T56" fmla="*/ 1340 w 2388"/>
                <a:gd name="T57" fmla="*/ 4593 h 4761"/>
                <a:gd name="T58" fmla="*/ 1227 w 2388"/>
                <a:gd name="T59" fmla="*/ 4624 h 4761"/>
                <a:gd name="T60" fmla="*/ 1117 w 2388"/>
                <a:gd name="T61" fmla="*/ 4655 h 4761"/>
                <a:gd name="T62" fmla="*/ 1004 w 2388"/>
                <a:gd name="T63" fmla="*/ 4661 h 4761"/>
                <a:gd name="T64" fmla="*/ 902 w 2388"/>
                <a:gd name="T65" fmla="*/ 4648 h 4761"/>
                <a:gd name="T66" fmla="*/ 723 w 2388"/>
                <a:gd name="T67" fmla="*/ 4672 h 4761"/>
                <a:gd name="T68" fmla="*/ 548 w 2388"/>
                <a:gd name="T69" fmla="*/ 4696 h 4761"/>
                <a:gd name="T70" fmla="*/ 377 w 2388"/>
                <a:gd name="T71" fmla="*/ 4716 h 4761"/>
                <a:gd name="T72" fmla="*/ 209 w 2388"/>
                <a:gd name="T73" fmla="*/ 4727 h 4761"/>
                <a:gd name="T74" fmla="*/ 165 w 2388"/>
                <a:gd name="T75" fmla="*/ 4758 h 4761"/>
                <a:gd name="T76" fmla="*/ 120 w 2388"/>
                <a:gd name="T77" fmla="*/ 4761 h 4761"/>
                <a:gd name="T78" fmla="*/ 6 w 2388"/>
                <a:gd name="T79" fmla="*/ 4476 h 4761"/>
                <a:gd name="T80" fmla="*/ 20 w 2388"/>
                <a:gd name="T81" fmla="*/ 4165 h 4761"/>
                <a:gd name="T82" fmla="*/ 99 w 2388"/>
                <a:gd name="T83" fmla="*/ 3836 h 4761"/>
                <a:gd name="T84" fmla="*/ 182 w 2388"/>
                <a:gd name="T85" fmla="*/ 3541 h 4761"/>
                <a:gd name="T86" fmla="*/ 311 w 2388"/>
                <a:gd name="T87" fmla="*/ 3136 h 4761"/>
                <a:gd name="T88" fmla="*/ 490 w 2388"/>
                <a:gd name="T89" fmla="*/ 2739 h 4761"/>
                <a:gd name="T90" fmla="*/ 671 w 2388"/>
                <a:gd name="T91" fmla="*/ 2348 h 4761"/>
                <a:gd name="T92" fmla="*/ 857 w 2388"/>
                <a:gd name="T93" fmla="*/ 1957 h 4761"/>
                <a:gd name="T94" fmla="*/ 863 w 2388"/>
                <a:gd name="T95" fmla="*/ 1460 h 4761"/>
                <a:gd name="T96" fmla="*/ 871 w 2388"/>
                <a:gd name="T97" fmla="*/ 963 h 4761"/>
                <a:gd name="T98" fmla="*/ 871 w 2388"/>
                <a:gd name="T99" fmla="*/ 477 h 4761"/>
                <a:gd name="T100" fmla="*/ 891 w 2388"/>
                <a:gd name="T101" fmla="*/ 0 h 4761"/>
                <a:gd name="T102" fmla="*/ 1042 w 2388"/>
                <a:gd name="T103" fmla="*/ 89 h 4761"/>
                <a:gd name="T104" fmla="*/ 1217 w 2388"/>
                <a:gd name="T105" fmla="*/ 175 h 4761"/>
                <a:gd name="T106" fmla="*/ 1374 w 2388"/>
                <a:gd name="T107" fmla="*/ 258 h 4761"/>
                <a:gd name="T108" fmla="*/ 1528 w 2388"/>
                <a:gd name="T109" fmla="*/ 377 h 4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88" h="4761">
                  <a:moveTo>
                    <a:pt x="1528" y="377"/>
                  </a:moveTo>
                  <a:lnTo>
                    <a:pt x="1549" y="381"/>
                  </a:lnTo>
                  <a:lnTo>
                    <a:pt x="1573" y="388"/>
                  </a:lnTo>
                  <a:lnTo>
                    <a:pt x="1597" y="391"/>
                  </a:lnTo>
                  <a:lnTo>
                    <a:pt x="1628" y="405"/>
                  </a:lnTo>
                  <a:lnTo>
                    <a:pt x="1642" y="415"/>
                  </a:lnTo>
                  <a:lnTo>
                    <a:pt x="1656" y="436"/>
                  </a:lnTo>
                  <a:lnTo>
                    <a:pt x="1656" y="460"/>
                  </a:lnTo>
                  <a:lnTo>
                    <a:pt x="1651" y="501"/>
                  </a:lnTo>
                  <a:lnTo>
                    <a:pt x="1717" y="573"/>
                  </a:lnTo>
                  <a:lnTo>
                    <a:pt x="1796" y="635"/>
                  </a:lnTo>
                  <a:lnTo>
                    <a:pt x="1868" y="680"/>
                  </a:lnTo>
                  <a:lnTo>
                    <a:pt x="1957" y="714"/>
                  </a:lnTo>
                  <a:lnTo>
                    <a:pt x="2042" y="737"/>
                  </a:lnTo>
                  <a:lnTo>
                    <a:pt x="2131" y="762"/>
                  </a:lnTo>
                  <a:lnTo>
                    <a:pt x="2224" y="782"/>
                  </a:lnTo>
                  <a:lnTo>
                    <a:pt x="2324" y="813"/>
                  </a:lnTo>
                  <a:lnTo>
                    <a:pt x="2334" y="871"/>
                  </a:lnTo>
                  <a:lnTo>
                    <a:pt x="2344" y="929"/>
                  </a:lnTo>
                  <a:lnTo>
                    <a:pt x="2354" y="991"/>
                  </a:lnTo>
                  <a:lnTo>
                    <a:pt x="2365" y="1053"/>
                  </a:lnTo>
                  <a:lnTo>
                    <a:pt x="2368" y="1114"/>
                  </a:lnTo>
                  <a:lnTo>
                    <a:pt x="2371" y="1173"/>
                  </a:lnTo>
                  <a:lnTo>
                    <a:pt x="2379" y="1237"/>
                  </a:lnTo>
                  <a:lnTo>
                    <a:pt x="2388" y="1300"/>
                  </a:lnTo>
                  <a:lnTo>
                    <a:pt x="2371" y="1454"/>
                  </a:lnTo>
                  <a:lnTo>
                    <a:pt x="2348" y="1611"/>
                  </a:lnTo>
                  <a:lnTo>
                    <a:pt x="2303" y="1762"/>
                  </a:lnTo>
                  <a:lnTo>
                    <a:pt x="2259" y="1913"/>
                  </a:lnTo>
                  <a:lnTo>
                    <a:pt x="2200" y="2057"/>
                  </a:lnTo>
                  <a:lnTo>
                    <a:pt x="2142" y="2201"/>
                  </a:lnTo>
                  <a:lnTo>
                    <a:pt x="2070" y="2345"/>
                  </a:lnTo>
                  <a:lnTo>
                    <a:pt x="2011" y="2488"/>
                  </a:lnTo>
                  <a:lnTo>
                    <a:pt x="1964" y="2591"/>
                  </a:lnTo>
                  <a:lnTo>
                    <a:pt x="1919" y="2694"/>
                  </a:lnTo>
                  <a:lnTo>
                    <a:pt x="1868" y="2801"/>
                  </a:lnTo>
                  <a:lnTo>
                    <a:pt x="1823" y="2904"/>
                  </a:lnTo>
                  <a:lnTo>
                    <a:pt x="1776" y="3007"/>
                  </a:lnTo>
                  <a:lnTo>
                    <a:pt x="1724" y="3110"/>
                  </a:lnTo>
                  <a:lnTo>
                    <a:pt x="1679" y="3216"/>
                  </a:lnTo>
                  <a:lnTo>
                    <a:pt x="1642" y="3318"/>
                  </a:lnTo>
                  <a:lnTo>
                    <a:pt x="1651" y="3384"/>
                  </a:lnTo>
                  <a:lnTo>
                    <a:pt x="1611" y="3407"/>
                  </a:lnTo>
                  <a:lnTo>
                    <a:pt x="1587" y="3438"/>
                  </a:lnTo>
                  <a:lnTo>
                    <a:pt x="1562" y="3476"/>
                  </a:lnTo>
                  <a:lnTo>
                    <a:pt x="1549" y="3521"/>
                  </a:lnTo>
                  <a:lnTo>
                    <a:pt x="1531" y="3565"/>
                  </a:lnTo>
                  <a:lnTo>
                    <a:pt x="1519" y="3610"/>
                  </a:lnTo>
                  <a:lnTo>
                    <a:pt x="1497" y="3654"/>
                  </a:lnTo>
                  <a:lnTo>
                    <a:pt x="1484" y="3699"/>
                  </a:lnTo>
                  <a:lnTo>
                    <a:pt x="1443" y="3801"/>
                  </a:lnTo>
                  <a:lnTo>
                    <a:pt x="1408" y="3911"/>
                  </a:lnTo>
                  <a:lnTo>
                    <a:pt x="1371" y="4021"/>
                  </a:lnTo>
                  <a:lnTo>
                    <a:pt x="1336" y="4138"/>
                  </a:lnTo>
                  <a:lnTo>
                    <a:pt x="1309" y="4247"/>
                  </a:lnTo>
                  <a:lnTo>
                    <a:pt x="1299" y="4361"/>
                  </a:lnTo>
                  <a:lnTo>
                    <a:pt x="1305" y="4476"/>
                  </a:lnTo>
                  <a:lnTo>
                    <a:pt x="1340" y="4593"/>
                  </a:lnTo>
                  <a:lnTo>
                    <a:pt x="1282" y="4604"/>
                  </a:lnTo>
                  <a:lnTo>
                    <a:pt x="1227" y="4624"/>
                  </a:lnTo>
                  <a:lnTo>
                    <a:pt x="1172" y="4638"/>
                  </a:lnTo>
                  <a:lnTo>
                    <a:pt x="1117" y="4655"/>
                  </a:lnTo>
                  <a:lnTo>
                    <a:pt x="1059" y="4658"/>
                  </a:lnTo>
                  <a:lnTo>
                    <a:pt x="1004" y="4661"/>
                  </a:lnTo>
                  <a:lnTo>
                    <a:pt x="949" y="4658"/>
                  </a:lnTo>
                  <a:lnTo>
                    <a:pt x="902" y="4648"/>
                  </a:lnTo>
                  <a:lnTo>
                    <a:pt x="812" y="4658"/>
                  </a:lnTo>
                  <a:lnTo>
                    <a:pt x="723" y="4672"/>
                  </a:lnTo>
                  <a:lnTo>
                    <a:pt x="634" y="4682"/>
                  </a:lnTo>
                  <a:lnTo>
                    <a:pt x="548" y="4696"/>
                  </a:lnTo>
                  <a:lnTo>
                    <a:pt x="459" y="4706"/>
                  </a:lnTo>
                  <a:lnTo>
                    <a:pt x="377" y="4716"/>
                  </a:lnTo>
                  <a:lnTo>
                    <a:pt x="288" y="4724"/>
                  </a:lnTo>
                  <a:lnTo>
                    <a:pt x="209" y="4727"/>
                  </a:lnTo>
                  <a:lnTo>
                    <a:pt x="188" y="4747"/>
                  </a:lnTo>
                  <a:lnTo>
                    <a:pt x="165" y="4758"/>
                  </a:lnTo>
                  <a:lnTo>
                    <a:pt x="137" y="4758"/>
                  </a:lnTo>
                  <a:lnTo>
                    <a:pt x="120" y="4761"/>
                  </a:lnTo>
                  <a:lnTo>
                    <a:pt x="41" y="4624"/>
                  </a:lnTo>
                  <a:lnTo>
                    <a:pt x="6" y="4476"/>
                  </a:lnTo>
                  <a:lnTo>
                    <a:pt x="0" y="4316"/>
                  </a:lnTo>
                  <a:lnTo>
                    <a:pt x="20" y="4165"/>
                  </a:lnTo>
                  <a:lnTo>
                    <a:pt x="54" y="4001"/>
                  </a:lnTo>
                  <a:lnTo>
                    <a:pt x="99" y="3836"/>
                  </a:lnTo>
                  <a:lnTo>
                    <a:pt x="137" y="3685"/>
                  </a:lnTo>
                  <a:lnTo>
                    <a:pt x="182" y="3541"/>
                  </a:lnTo>
                  <a:lnTo>
                    <a:pt x="237" y="3332"/>
                  </a:lnTo>
                  <a:lnTo>
                    <a:pt x="311" y="3136"/>
                  </a:lnTo>
                  <a:lnTo>
                    <a:pt x="394" y="2931"/>
                  </a:lnTo>
                  <a:lnTo>
                    <a:pt x="490" y="2739"/>
                  </a:lnTo>
                  <a:lnTo>
                    <a:pt x="579" y="2544"/>
                  </a:lnTo>
                  <a:lnTo>
                    <a:pt x="671" y="2348"/>
                  </a:lnTo>
                  <a:lnTo>
                    <a:pt x="760" y="2153"/>
                  </a:lnTo>
                  <a:lnTo>
                    <a:pt x="857" y="1957"/>
                  </a:lnTo>
                  <a:lnTo>
                    <a:pt x="860" y="1708"/>
                  </a:lnTo>
                  <a:lnTo>
                    <a:pt x="863" y="1460"/>
                  </a:lnTo>
                  <a:lnTo>
                    <a:pt x="863" y="1211"/>
                  </a:lnTo>
                  <a:lnTo>
                    <a:pt x="871" y="963"/>
                  </a:lnTo>
                  <a:lnTo>
                    <a:pt x="871" y="717"/>
                  </a:lnTo>
                  <a:lnTo>
                    <a:pt x="871" y="477"/>
                  </a:lnTo>
                  <a:lnTo>
                    <a:pt x="874" y="237"/>
                  </a:lnTo>
                  <a:lnTo>
                    <a:pt x="891" y="0"/>
                  </a:lnTo>
                  <a:lnTo>
                    <a:pt x="963" y="45"/>
                  </a:lnTo>
                  <a:lnTo>
                    <a:pt x="1042" y="89"/>
                  </a:lnTo>
                  <a:lnTo>
                    <a:pt x="1128" y="131"/>
                  </a:lnTo>
                  <a:lnTo>
                    <a:pt x="1217" y="175"/>
                  </a:lnTo>
                  <a:lnTo>
                    <a:pt x="1296" y="214"/>
                  </a:lnTo>
                  <a:lnTo>
                    <a:pt x="1374" y="258"/>
                  </a:lnTo>
                  <a:lnTo>
                    <a:pt x="1450" y="312"/>
                  </a:lnTo>
                  <a:lnTo>
                    <a:pt x="1528" y="377"/>
                  </a:lnTo>
                  <a:close/>
                </a:path>
              </a:pathLst>
            </a:custGeom>
            <a:solidFill>
              <a:srgbClr val="009E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6" name="Freeform 50"/>
            <p:cNvSpPr>
              <a:spLocks/>
            </p:cNvSpPr>
            <p:nvPr/>
          </p:nvSpPr>
          <p:spPr bwMode="auto">
            <a:xfrm>
              <a:off x="1540" y="2383"/>
              <a:ext cx="27" cy="11"/>
            </a:xfrm>
            <a:custGeom>
              <a:avLst/>
              <a:gdLst>
                <a:gd name="T0" fmla="*/ 189 w 189"/>
                <a:gd name="T1" fmla="*/ 0 h 75"/>
                <a:gd name="T2" fmla="*/ 138 w 189"/>
                <a:gd name="T3" fmla="*/ 21 h 75"/>
                <a:gd name="T4" fmla="*/ 94 w 189"/>
                <a:gd name="T5" fmla="*/ 44 h 75"/>
                <a:gd name="T6" fmla="*/ 45 w 189"/>
                <a:gd name="T7" fmla="*/ 58 h 75"/>
                <a:gd name="T8" fmla="*/ 0 w 189"/>
                <a:gd name="T9" fmla="*/ 75 h 75"/>
                <a:gd name="T10" fmla="*/ 39 w 189"/>
                <a:gd name="T11" fmla="*/ 35 h 75"/>
                <a:gd name="T12" fmla="*/ 94 w 189"/>
                <a:gd name="T13" fmla="*/ 13 h 75"/>
                <a:gd name="T14" fmla="*/ 145 w 189"/>
                <a:gd name="T15" fmla="*/ 4 h 75"/>
                <a:gd name="T16" fmla="*/ 189 w 189"/>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75">
                  <a:moveTo>
                    <a:pt x="189" y="0"/>
                  </a:moveTo>
                  <a:lnTo>
                    <a:pt x="138" y="21"/>
                  </a:lnTo>
                  <a:lnTo>
                    <a:pt x="94" y="44"/>
                  </a:lnTo>
                  <a:lnTo>
                    <a:pt x="45" y="58"/>
                  </a:lnTo>
                  <a:lnTo>
                    <a:pt x="0" y="75"/>
                  </a:lnTo>
                  <a:lnTo>
                    <a:pt x="39" y="35"/>
                  </a:lnTo>
                  <a:lnTo>
                    <a:pt x="94" y="13"/>
                  </a:lnTo>
                  <a:lnTo>
                    <a:pt x="145" y="4"/>
                  </a:lnTo>
                  <a:lnTo>
                    <a:pt x="18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7" name="Freeform 51"/>
            <p:cNvSpPr>
              <a:spLocks/>
            </p:cNvSpPr>
            <p:nvPr/>
          </p:nvSpPr>
          <p:spPr bwMode="auto">
            <a:xfrm>
              <a:off x="1328" y="2453"/>
              <a:ext cx="6" cy="10"/>
            </a:xfrm>
            <a:custGeom>
              <a:avLst/>
              <a:gdLst>
                <a:gd name="T0" fmla="*/ 0 w 47"/>
                <a:gd name="T1" fmla="*/ 72 h 72"/>
                <a:gd name="T2" fmla="*/ 47 w 47"/>
                <a:gd name="T3" fmla="*/ 0 h 72"/>
                <a:gd name="T4" fmla="*/ 34 w 47"/>
                <a:gd name="T5" fmla="*/ 45 h 72"/>
                <a:gd name="T6" fmla="*/ 0 w 47"/>
                <a:gd name="T7" fmla="*/ 72 h 72"/>
              </a:gdLst>
              <a:ahLst/>
              <a:cxnLst>
                <a:cxn ang="0">
                  <a:pos x="T0" y="T1"/>
                </a:cxn>
                <a:cxn ang="0">
                  <a:pos x="T2" y="T3"/>
                </a:cxn>
                <a:cxn ang="0">
                  <a:pos x="T4" y="T5"/>
                </a:cxn>
                <a:cxn ang="0">
                  <a:pos x="T6" y="T7"/>
                </a:cxn>
              </a:cxnLst>
              <a:rect l="0" t="0" r="r" b="b"/>
              <a:pathLst>
                <a:path w="47" h="72">
                  <a:moveTo>
                    <a:pt x="0" y="72"/>
                  </a:moveTo>
                  <a:lnTo>
                    <a:pt x="47" y="0"/>
                  </a:lnTo>
                  <a:lnTo>
                    <a:pt x="34" y="45"/>
                  </a:lnTo>
                  <a:lnTo>
                    <a:pt x="0"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8" name="Freeform 52"/>
            <p:cNvSpPr>
              <a:spLocks/>
            </p:cNvSpPr>
            <p:nvPr/>
          </p:nvSpPr>
          <p:spPr bwMode="auto">
            <a:xfrm>
              <a:off x="1305" y="2468"/>
              <a:ext cx="20" cy="38"/>
            </a:xfrm>
            <a:custGeom>
              <a:avLst/>
              <a:gdLst>
                <a:gd name="T0" fmla="*/ 0 w 142"/>
                <a:gd name="T1" fmla="*/ 267 h 267"/>
                <a:gd name="T2" fmla="*/ 11 w 142"/>
                <a:gd name="T3" fmla="*/ 236 h 267"/>
                <a:gd name="T4" fmla="*/ 25 w 142"/>
                <a:gd name="T5" fmla="*/ 213 h 267"/>
                <a:gd name="T6" fmla="*/ 45 w 142"/>
                <a:gd name="T7" fmla="*/ 178 h 267"/>
                <a:gd name="T8" fmla="*/ 69 w 142"/>
                <a:gd name="T9" fmla="*/ 147 h 267"/>
                <a:gd name="T10" fmla="*/ 90 w 142"/>
                <a:gd name="T11" fmla="*/ 110 h 267"/>
                <a:gd name="T12" fmla="*/ 107 w 142"/>
                <a:gd name="T13" fmla="*/ 68 h 267"/>
                <a:gd name="T14" fmla="*/ 125 w 142"/>
                <a:gd name="T15" fmla="*/ 31 h 267"/>
                <a:gd name="T16" fmla="*/ 142 w 142"/>
                <a:gd name="T17" fmla="*/ 0 h 267"/>
                <a:gd name="T18" fmla="*/ 134 w 142"/>
                <a:gd name="T19" fmla="*/ 34 h 267"/>
                <a:gd name="T20" fmla="*/ 117 w 142"/>
                <a:gd name="T21" fmla="*/ 68 h 267"/>
                <a:gd name="T22" fmla="*/ 97 w 142"/>
                <a:gd name="T23" fmla="*/ 99 h 267"/>
                <a:gd name="T24" fmla="*/ 83 w 142"/>
                <a:gd name="T25" fmla="*/ 133 h 267"/>
                <a:gd name="T26" fmla="*/ 59 w 142"/>
                <a:gd name="T27" fmla="*/ 165 h 267"/>
                <a:gd name="T28" fmla="*/ 39 w 142"/>
                <a:gd name="T29" fmla="*/ 199 h 267"/>
                <a:gd name="T30" fmla="*/ 14 w 142"/>
                <a:gd name="T31" fmla="*/ 226 h 267"/>
                <a:gd name="T32" fmla="*/ 0 w 142"/>
                <a:gd name="T33" fmla="*/ 26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2" h="267">
                  <a:moveTo>
                    <a:pt x="0" y="267"/>
                  </a:moveTo>
                  <a:lnTo>
                    <a:pt x="11" y="236"/>
                  </a:lnTo>
                  <a:lnTo>
                    <a:pt x="25" y="213"/>
                  </a:lnTo>
                  <a:lnTo>
                    <a:pt x="45" y="178"/>
                  </a:lnTo>
                  <a:lnTo>
                    <a:pt x="69" y="147"/>
                  </a:lnTo>
                  <a:lnTo>
                    <a:pt x="90" y="110"/>
                  </a:lnTo>
                  <a:lnTo>
                    <a:pt x="107" y="68"/>
                  </a:lnTo>
                  <a:lnTo>
                    <a:pt x="125" y="31"/>
                  </a:lnTo>
                  <a:lnTo>
                    <a:pt x="142" y="0"/>
                  </a:lnTo>
                  <a:lnTo>
                    <a:pt x="134" y="34"/>
                  </a:lnTo>
                  <a:lnTo>
                    <a:pt x="117" y="68"/>
                  </a:lnTo>
                  <a:lnTo>
                    <a:pt x="97" y="99"/>
                  </a:lnTo>
                  <a:lnTo>
                    <a:pt x="83" y="133"/>
                  </a:lnTo>
                  <a:lnTo>
                    <a:pt x="59" y="165"/>
                  </a:lnTo>
                  <a:lnTo>
                    <a:pt x="39" y="199"/>
                  </a:lnTo>
                  <a:lnTo>
                    <a:pt x="14" y="226"/>
                  </a:lnTo>
                  <a:lnTo>
                    <a:pt x="0"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29" name="Freeform 53"/>
            <p:cNvSpPr>
              <a:spLocks/>
            </p:cNvSpPr>
            <p:nvPr/>
          </p:nvSpPr>
          <p:spPr bwMode="auto">
            <a:xfrm>
              <a:off x="1442" y="2777"/>
              <a:ext cx="320" cy="129"/>
            </a:xfrm>
            <a:custGeom>
              <a:avLst/>
              <a:gdLst>
                <a:gd name="T0" fmla="*/ 1182 w 2242"/>
                <a:gd name="T1" fmla="*/ 69 h 898"/>
                <a:gd name="T2" fmla="*/ 1114 w 2242"/>
                <a:gd name="T3" fmla="*/ 82 h 898"/>
                <a:gd name="T4" fmla="*/ 1036 w 2242"/>
                <a:gd name="T5" fmla="*/ 92 h 898"/>
                <a:gd name="T6" fmla="*/ 950 w 2242"/>
                <a:gd name="T7" fmla="*/ 109 h 898"/>
                <a:gd name="T8" fmla="*/ 871 w 2242"/>
                <a:gd name="T9" fmla="*/ 133 h 898"/>
                <a:gd name="T10" fmla="*/ 771 w 2242"/>
                <a:gd name="T11" fmla="*/ 147 h 898"/>
                <a:gd name="T12" fmla="*/ 679 w 2242"/>
                <a:gd name="T13" fmla="*/ 172 h 898"/>
                <a:gd name="T14" fmla="*/ 586 w 2242"/>
                <a:gd name="T15" fmla="*/ 212 h 898"/>
                <a:gd name="T16" fmla="*/ 645 w 2242"/>
                <a:gd name="T17" fmla="*/ 247 h 898"/>
                <a:gd name="T18" fmla="*/ 833 w 2242"/>
                <a:gd name="T19" fmla="*/ 216 h 898"/>
                <a:gd name="T20" fmla="*/ 1025 w 2242"/>
                <a:gd name="T21" fmla="*/ 189 h 898"/>
                <a:gd name="T22" fmla="*/ 1227 w 2242"/>
                <a:gd name="T23" fmla="*/ 181 h 898"/>
                <a:gd name="T24" fmla="*/ 1271 w 2242"/>
                <a:gd name="T25" fmla="*/ 216 h 898"/>
                <a:gd name="T26" fmla="*/ 1128 w 2242"/>
                <a:gd name="T27" fmla="*/ 226 h 898"/>
                <a:gd name="T28" fmla="*/ 980 w 2242"/>
                <a:gd name="T29" fmla="*/ 236 h 898"/>
                <a:gd name="T30" fmla="*/ 860 w 2242"/>
                <a:gd name="T31" fmla="*/ 295 h 898"/>
                <a:gd name="T32" fmla="*/ 894 w 2242"/>
                <a:gd name="T33" fmla="*/ 346 h 898"/>
                <a:gd name="T34" fmla="*/ 1025 w 2242"/>
                <a:gd name="T35" fmla="*/ 315 h 898"/>
                <a:gd name="T36" fmla="*/ 1151 w 2242"/>
                <a:gd name="T37" fmla="*/ 292 h 898"/>
                <a:gd name="T38" fmla="*/ 1293 w 2242"/>
                <a:gd name="T39" fmla="*/ 270 h 898"/>
                <a:gd name="T40" fmla="*/ 1408 w 2242"/>
                <a:gd name="T41" fmla="*/ 257 h 898"/>
                <a:gd name="T42" fmla="*/ 1519 w 2242"/>
                <a:gd name="T43" fmla="*/ 261 h 898"/>
                <a:gd name="T44" fmla="*/ 1631 w 2242"/>
                <a:gd name="T45" fmla="*/ 287 h 898"/>
                <a:gd name="T46" fmla="*/ 1727 w 2242"/>
                <a:gd name="T47" fmla="*/ 339 h 898"/>
                <a:gd name="T48" fmla="*/ 1837 w 2242"/>
                <a:gd name="T49" fmla="*/ 424 h 898"/>
                <a:gd name="T50" fmla="*/ 1995 w 2242"/>
                <a:gd name="T51" fmla="*/ 493 h 898"/>
                <a:gd name="T52" fmla="*/ 2139 w 2242"/>
                <a:gd name="T53" fmla="*/ 569 h 898"/>
                <a:gd name="T54" fmla="*/ 2224 w 2242"/>
                <a:gd name="T55" fmla="*/ 695 h 898"/>
                <a:gd name="T56" fmla="*/ 2111 w 2242"/>
                <a:gd name="T57" fmla="*/ 860 h 898"/>
                <a:gd name="T58" fmla="*/ 1830 w 2242"/>
                <a:gd name="T59" fmla="*/ 898 h 898"/>
                <a:gd name="T60" fmla="*/ 1528 w 2242"/>
                <a:gd name="T61" fmla="*/ 874 h 898"/>
                <a:gd name="T62" fmla="*/ 1234 w 2242"/>
                <a:gd name="T63" fmla="*/ 850 h 898"/>
                <a:gd name="T64" fmla="*/ 1045 w 2242"/>
                <a:gd name="T65" fmla="*/ 850 h 898"/>
                <a:gd name="T66" fmla="*/ 946 w 2242"/>
                <a:gd name="T67" fmla="*/ 836 h 898"/>
                <a:gd name="T68" fmla="*/ 853 w 2242"/>
                <a:gd name="T69" fmla="*/ 818 h 898"/>
                <a:gd name="T70" fmla="*/ 765 w 2242"/>
                <a:gd name="T71" fmla="*/ 795 h 898"/>
                <a:gd name="T72" fmla="*/ 676 w 2242"/>
                <a:gd name="T73" fmla="*/ 658 h 898"/>
                <a:gd name="T74" fmla="*/ 507 w 2242"/>
                <a:gd name="T75" fmla="*/ 493 h 898"/>
                <a:gd name="T76" fmla="*/ 294 w 2242"/>
                <a:gd name="T77" fmla="*/ 380 h 898"/>
                <a:gd name="T78" fmla="*/ 85 w 2242"/>
                <a:gd name="T79" fmla="*/ 253 h 898"/>
                <a:gd name="T80" fmla="*/ 65 w 2242"/>
                <a:gd name="T81" fmla="*/ 133 h 898"/>
                <a:gd name="T82" fmla="*/ 213 w 2242"/>
                <a:gd name="T83" fmla="*/ 103 h 898"/>
                <a:gd name="T84" fmla="*/ 374 w 2242"/>
                <a:gd name="T85" fmla="*/ 78 h 898"/>
                <a:gd name="T86" fmla="*/ 542 w 2242"/>
                <a:gd name="T87" fmla="*/ 55 h 898"/>
                <a:gd name="T88" fmla="*/ 699 w 2242"/>
                <a:gd name="T89" fmla="*/ 58 h 898"/>
                <a:gd name="T90" fmla="*/ 822 w 2242"/>
                <a:gd name="T91" fmla="*/ 55 h 898"/>
                <a:gd name="T92" fmla="*/ 946 w 2242"/>
                <a:gd name="T93" fmla="*/ 24 h 898"/>
                <a:gd name="T94" fmla="*/ 1070 w 2242"/>
                <a:gd name="T95" fmla="*/ 0 h 898"/>
                <a:gd name="T96" fmla="*/ 1213 w 2242"/>
                <a:gd name="T97" fmla="*/ 58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242" h="898">
                  <a:moveTo>
                    <a:pt x="1213" y="58"/>
                  </a:moveTo>
                  <a:lnTo>
                    <a:pt x="1182" y="69"/>
                  </a:lnTo>
                  <a:lnTo>
                    <a:pt x="1151" y="78"/>
                  </a:lnTo>
                  <a:lnTo>
                    <a:pt x="1114" y="82"/>
                  </a:lnTo>
                  <a:lnTo>
                    <a:pt x="1079" y="89"/>
                  </a:lnTo>
                  <a:lnTo>
                    <a:pt x="1036" y="92"/>
                  </a:lnTo>
                  <a:lnTo>
                    <a:pt x="994" y="99"/>
                  </a:lnTo>
                  <a:lnTo>
                    <a:pt x="950" y="109"/>
                  </a:lnTo>
                  <a:lnTo>
                    <a:pt x="922" y="123"/>
                  </a:lnTo>
                  <a:lnTo>
                    <a:pt x="871" y="133"/>
                  </a:lnTo>
                  <a:lnTo>
                    <a:pt x="822" y="144"/>
                  </a:lnTo>
                  <a:lnTo>
                    <a:pt x="771" y="147"/>
                  </a:lnTo>
                  <a:lnTo>
                    <a:pt x="727" y="164"/>
                  </a:lnTo>
                  <a:lnTo>
                    <a:pt x="679" y="172"/>
                  </a:lnTo>
                  <a:lnTo>
                    <a:pt x="631" y="192"/>
                  </a:lnTo>
                  <a:lnTo>
                    <a:pt x="586" y="212"/>
                  </a:lnTo>
                  <a:lnTo>
                    <a:pt x="551" y="247"/>
                  </a:lnTo>
                  <a:lnTo>
                    <a:pt x="645" y="247"/>
                  </a:lnTo>
                  <a:lnTo>
                    <a:pt x="737" y="236"/>
                  </a:lnTo>
                  <a:lnTo>
                    <a:pt x="833" y="216"/>
                  </a:lnTo>
                  <a:lnTo>
                    <a:pt x="933" y="202"/>
                  </a:lnTo>
                  <a:lnTo>
                    <a:pt x="1025" y="189"/>
                  </a:lnTo>
                  <a:lnTo>
                    <a:pt x="1124" y="178"/>
                  </a:lnTo>
                  <a:lnTo>
                    <a:pt x="1227" y="181"/>
                  </a:lnTo>
                  <a:lnTo>
                    <a:pt x="1336" y="202"/>
                  </a:lnTo>
                  <a:lnTo>
                    <a:pt x="1271" y="216"/>
                  </a:lnTo>
                  <a:lnTo>
                    <a:pt x="1203" y="226"/>
                  </a:lnTo>
                  <a:lnTo>
                    <a:pt x="1128" y="226"/>
                  </a:lnTo>
                  <a:lnTo>
                    <a:pt x="1056" y="233"/>
                  </a:lnTo>
                  <a:lnTo>
                    <a:pt x="980" y="236"/>
                  </a:lnTo>
                  <a:lnTo>
                    <a:pt x="916" y="257"/>
                  </a:lnTo>
                  <a:lnTo>
                    <a:pt x="860" y="295"/>
                  </a:lnTo>
                  <a:lnTo>
                    <a:pt x="833" y="360"/>
                  </a:lnTo>
                  <a:lnTo>
                    <a:pt x="894" y="346"/>
                  </a:lnTo>
                  <a:lnTo>
                    <a:pt x="959" y="332"/>
                  </a:lnTo>
                  <a:lnTo>
                    <a:pt x="1025" y="315"/>
                  </a:lnTo>
                  <a:lnTo>
                    <a:pt x="1090" y="304"/>
                  </a:lnTo>
                  <a:lnTo>
                    <a:pt x="1151" y="292"/>
                  </a:lnTo>
                  <a:lnTo>
                    <a:pt x="1224" y="281"/>
                  </a:lnTo>
                  <a:lnTo>
                    <a:pt x="1293" y="270"/>
                  </a:lnTo>
                  <a:lnTo>
                    <a:pt x="1368" y="261"/>
                  </a:lnTo>
                  <a:lnTo>
                    <a:pt x="1408" y="257"/>
                  </a:lnTo>
                  <a:lnTo>
                    <a:pt x="1464" y="257"/>
                  </a:lnTo>
                  <a:lnTo>
                    <a:pt x="1519" y="261"/>
                  </a:lnTo>
                  <a:lnTo>
                    <a:pt x="1580" y="270"/>
                  </a:lnTo>
                  <a:lnTo>
                    <a:pt x="1631" y="287"/>
                  </a:lnTo>
                  <a:lnTo>
                    <a:pt x="1687" y="312"/>
                  </a:lnTo>
                  <a:lnTo>
                    <a:pt x="1727" y="339"/>
                  </a:lnTo>
                  <a:lnTo>
                    <a:pt x="1772" y="390"/>
                  </a:lnTo>
                  <a:lnTo>
                    <a:pt x="1837" y="424"/>
                  </a:lnTo>
                  <a:lnTo>
                    <a:pt x="1916" y="459"/>
                  </a:lnTo>
                  <a:lnTo>
                    <a:pt x="1995" y="493"/>
                  </a:lnTo>
                  <a:lnTo>
                    <a:pt x="2073" y="527"/>
                  </a:lnTo>
                  <a:lnTo>
                    <a:pt x="2139" y="569"/>
                  </a:lnTo>
                  <a:lnTo>
                    <a:pt x="2190" y="624"/>
                  </a:lnTo>
                  <a:lnTo>
                    <a:pt x="2224" y="695"/>
                  </a:lnTo>
                  <a:lnTo>
                    <a:pt x="2242" y="795"/>
                  </a:lnTo>
                  <a:lnTo>
                    <a:pt x="2111" y="860"/>
                  </a:lnTo>
                  <a:lnTo>
                    <a:pt x="1978" y="895"/>
                  </a:lnTo>
                  <a:lnTo>
                    <a:pt x="1830" y="898"/>
                  </a:lnTo>
                  <a:lnTo>
                    <a:pt x="1687" y="895"/>
                  </a:lnTo>
                  <a:lnTo>
                    <a:pt x="1528" y="874"/>
                  </a:lnTo>
                  <a:lnTo>
                    <a:pt x="1381" y="860"/>
                  </a:lnTo>
                  <a:lnTo>
                    <a:pt x="1234" y="850"/>
                  </a:lnTo>
                  <a:lnTo>
                    <a:pt x="1100" y="860"/>
                  </a:lnTo>
                  <a:lnTo>
                    <a:pt x="1045" y="850"/>
                  </a:lnTo>
                  <a:lnTo>
                    <a:pt x="1001" y="846"/>
                  </a:lnTo>
                  <a:lnTo>
                    <a:pt x="946" y="836"/>
                  </a:lnTo>
                  <a:lnTo>
                    <a:pt x="902" y="829"/>
                  </a:lnTo>
                  <a:lnTo>
                    <a:pt x="853" y="818"/>
                  </a:lnTo>
                  <a:lnTo>
                    <a:pt x="808" y="812"/>
                  </a:lnTo>
                  <a:lnTo>
                    <a:pt x="765" y="795"/>
                  </a:lnTo>
                  <a:lnTo>
                    <a:pt x="723" y="781"/>
                  </a:lnTo>
                  <a:lnTo>
                    <a:pt x="676" y="658"/>
                  </a:lnTo>
                  <a:lnTo>
                    <a:pt x="600" y="569"/>
                  </a:lnTo>
                  <a:lnTo>
                    <a:pt x="507" y="493"/>
                  </a:lnTo>
                  <a:lnTo>
                    <a:pt x="408" y="438"/>
                  </a:lnTo>
                  <a:lnTo>
                    <a:pt x="294" y="380"/>
                  </a:lnTo>
                  <a:lnTo>
                    <a:pt x="185" y="322"/>
                  </a:lnTo>
                  <a:lnTo>
                    <a:pt x="85" y="253"/>
                  </a:lnTo>
                  <a:lnTo>
                    <a:pt x="0" y="167"/>
                  </a:lnTo>
                  <a:lnTo>
                    <a:pt x="65" y="133"/>
                  </a:lnTo>
                  <a:lnTo>
                    <a:pt x="140" y="120"/>
                  </a:lnTo>
                  <a:lnTo>
                    <a:pt x="213" y="103"/>
                  </a:lnTo>
                  <a:lnTo>
                    <a:pt x="294" y="92"/>
                  </a:lnTo>
                  <a:lnTo>
                    <a:pt x="374" y="78"/>
                  </a:lnTo>
                  <a:lnTo>
                    <a:pt x="456" y="69"/>
                  </a:lnTo>
                  <a:lnTo>
                    <a:pt x="542" y="55"/>
                  </a:lnTo>
                  <a:lnTo>
                    <a:pt x="631" y="44"/>
                  </a:lnTo>
                  <a:lnTo>
                    <a:pt x="699" y="58"/>
                  </a:lnTo>
                  <a:lnTo>
                    <a:pt x="765" y="58"/>
                  </a:lnTo>
                  <a:lnTo>
                    <a:pt x="822" y="55"/>
                  </a:lnTo>
                  <a:lnTo>
                    <a:pt x="888" y="44"/>
                  </a:lnTo>
                  <a:lnTo>
                    <a:pt x="946" y="24"/>
                  </a:lnTo>
                  <a:lnTo>
                    <a:pt x="1011" y="13"/>
                  </a:lnTo>
                  <a:lnTo>
                    <a:pt x="1070" y="0"/>
                  </a:lnTo>
                  <a:lnTo>
                    <a:pt x="1145" y="0"/>
                  </a:lnTo>
                  <a:lnTo>
                    <a:pt x="1213" y="58"/>
                  </a:lnTo>
                  <a:close/>
                </a:path>
              </a:pathLst>
            </a:custGeom>
            <a:solidFill>
              <a:srgbClr val="0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30" name="Freeform 54"/>
            <p:cNvSpPr>
              <a:spLocks/>
            </p:cNvSpPr>
            <p:nvPr/>
          </p:nvSpPr>
          <p:spPr bwMode="auto">
            <a:xfrm>
              <a:off x="1109" y="2779"/>
              <a:ext cx="420" cy="123"/>
            </a:xfrm>
            <a:custGeom>
              <a:avLst/>
              <a:gdLst>
                <a:gd name="T0" fmla="*/ 2239 w 2941"/>
                <a:gd name="T1" fmla="*/ 234 h 861"/>
                <a:gd name="T2" fmla="*/ 2105 w 2941"/>
                <a:gd name="T3" fmla="*/ 244 h 861"/>
                <a:gd name="T4" fmla="*/ 1971 w 2941"/>
                <a:gd name="T5" fmla="*/ 265 h 861"/>
                <a:gd name="T6" fmla="*/ 1834 w 2941"/>
                <a:gd name="T7" fmla="*/ 288 h 861"/>
                <a:gd name="T8" fmla="*/ 1711 w 2941"/>
                <a:gd name="T9" fmla="*/ 326 h 861"/>
                <a:gd name="T10" fmla="*/ 1765 w 2941"/>
                <a:gd name="T11" fmla="*/ 364 h 861"/>
                <a:gd name="T12" fmla="*/ 1837 w 2941"/>
                <a:gd name="T13" fmla="*/ 357 h 861"/>
                <a:gd name="T14" fmla="*/ 1916 w 2941"/>
                <a:gd name="T15" fmla="*/ 333 h 861"/>
                <a:gd name="T16" fmla="*/ 2002 w 2941"/>
                <a:gd name="T17" fmla="*/ 326 h 861"/>
                <a:gd name="T18" fmla="*/ 2156 w 2941"/>
                <a:gd name="T19" fmla="*/ 313 h 861"/>
                <a:gd name="T20" fmla="*/ 2317 w 2941"/>
                <a:gd name="T21" fmla="*/ 309 h 861"/>
                <a:gd name="T22" fmla="*/ 2465 w 2941"/>
                <a:gd name="T23" fmla="*/ 343 h 861"/>
                <a:gd name="T24" fmla="*/ 2581 w 2941"/>
                <a:gd name="T25" fmla="*/ 470 h 861"/>
                <a:gd name="T26" fmla="*/ 2684 w 2941"/>
                <a:gd name="T27" fmla="*/ 514 h 861"/>
                <a:gd name="T28" fmla="*/ 2787 w 2941"/>
                <a:gd name="T29" fmla="*/ 576 h 861"/>
                <a:gd name="T30" fmla="*/ 2876 w 2941"/>
                <a:gd name="T31" fmla="*/ 656 h 861"/>
                <a:gd name="T32" fmla="*/ 2941 w 2941"/>
                <a:gd name="T33" fmla="*/ 748 h 861"/>
                <a:gd name="T34" fmla="*/ 2907 w 2941"/>
                <a:gd name="T35" fmla="*/ 823 h 861"/>
                <a:gd name="T36" fmla="*/ 2838 w 2941"/>
                <a:gd name="T37" fmla="*/ 861 h 861"/>
                <a:gd name="T38" fmla="*/ 2368 w 2941"/>
                <a:gd name="T39" fmla="*/ 847 h 861"/>
                <a:gd name="T40" fmla="*/ 1927 w 2941"/>
                <a:gd name="T41" fmla="*/ 837 h 861"/>
                <a:gd name="T42" fmla="*/ 1499 w 2941"/>
                <a:gd name="T43" fmla="*/ 793 h 861"/>
                <a:gd name="T44" fmla="*/ 1083 w 2941"/>
                <a:gd name="T45" fmla="*/ 673 h 861"/>
                <a:gd name="T46" fmla="*/ 922 w 2941"/>
                <a:gd name="T47" fmla="*/ 624 h 861"/>
                <a:gd name="T48" fmla="*/ 775 w 2941"/>
                <a:gd name="T49" fmla="*/ 614 h 861"/>
                <a:gd name="T50" fmla="*/ 628 w 2941"/>
                <a:gd name="T51" fmla="*/ 600 h 861"/>
                <a:gd name="T52" fmla="*/ 488 w 2941"/>
                <a:gd name="T53" fmla="*/ 548 h 861"/>
                <a:gd name="T54" fmla="*/ 402 w 2941"/>
                <a:gd name="T55" fmla="*/ 548 h 861"/>
                <a:gd name="T56" fmla="*/ 316 w 2941"/>
                <a:gd name="T57" fmla="*/ 531 h 861"/>
                <a:gd name="T58" fmla="*/ 226 w 2941"/>
                <a:gd name="T59" fmla="*/ 505 h 861"/>
                <a:gd name="T60" fmla="*/ 145 w 2941"/>
                <a:gd name="T61" fmla="*/ 501 h 861"/>
                <a:gd name="T62" fmla="*/ 62 w 2941"/>
                <a:gd name="T63" fmla="*/ 456 h 861"/>
                <a:gd name="T64" fmla="*/ 25 w 2941"/>
                <a:gd name="T65" fmla="*/ 433 h 861"/>
                <a:gd name="T66" fmla="*/ 0 w 2941"/>
                <a:gd name="T67" fmla="*/ 391 h 861"/>
                <a:gd name="T68" fmla="*/ 14 w 2941"/>
                <a:gd name="T69" fmla="*/ 326 h 861"/>
                <a:gd name="T70" fmla="*/ 17 w 2941"/>
                <a:gd name="T71" fmla="*/ 268 h 861"/>
                <a:gd name="T72" fmla="*/ 206 w 2941"/>
                <a:gd name="T73" fmla="*/ 302 h 861"/>
                <a:gd name="T74" fmla="*/ 394 w 2941"/>
                <a:gd name="T75" fmla="*/ 291 h 861"/>
                <a:gd name="T76" fmla="*/ 583 w 2941"/>
                <a:gd name="T77" fmla="*/ 257 h 861"/>
                <a:gd name="T78" fmla="*/ 782 w 2941"/>
                <a:gd name="T79" fmla="*/ 223 h 861"/>
                <a:gd name="T80" fmla="*/ 929 w 2941"/>
                <a:gd name="T81" fmla="*/ 151 h 861"/>
                <a:gd name="T82" fmla="*/ 1087 w 2941"/>
                <a:gd name="T83" fmla="*/ 120 h 861"/>
                <a:gd name="T84" fmla="*/ 1242 w 2941"/>
                <a:gd name="T85" fmla="*/ 100 h 861"/>
                <a:gd name="T86" fmla="*/ 1392 w 2941"/>
                <a:gd name="T87" fmla="*/ 65 h 861"/>
                <a:gd name="T88" fmla="*/ 1553 w 2941"/>
                <a:gd name="T89" fmla="*/ 52 h 861"/>
                <a:gd name="T90" fmla="*/ 1721 w 2941"/>
                <a:gd name="T91" fmla="*/ 31 h 861"/>
                <a:gd name="T92" fmla="*/ 1882 w 2941"/>
                <a:gd name="T93" fmla="*/ 8 h 861"/>
                <a:gd name="T94" fmla="*/ 2067 w 2941"/>
                <a:gd name="T95" fmla="*/ 11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41" h="861">
                  <a:moveTo>
                    <a:pt x="2159" y="145"/>
                  </a:moveTo>
                  <a:lnTo>
                    <a:pt x="2239" y="234"/>
                  </a:lnTo>
                  <a:lnTo>
                    <a:pt x="2170" y="234"/>
                  </a:lnTo>
                  <a:lnTo>
                    <a:pt x="2105" y="244"/>
                  </a:lnTo>
                  <a:lnTo>
                    <a:pt x="2036" y="248"/>
                  </a:lnTo>
                  <a:lnTo>
                    <a:pt x="1971" y="265"/>
                  </a:lnTo>
                  <a:lnTo>
                    <a:pt x="1902" y="274"/>
                  </a:lnTo>
                  <a:lnTo>
                    <a:pt x="1834" y="288"/>
                  </a:lnTo>
                  <a:lnTo>
                    <a:pt x="1769" y="302"/>
                  </a:lnTo>
                  <a:lnTo>
                    <a:pt x="1711" y="326"/>
                  </a:lnTo>
                  <a:lnTo>
                    <a:pt x="1734" y="354"/>
                  </a:lnTo>
                  <a:lnTo>
                    <a:pt x="1765" y="364"/>
                  </a:lnTo>
                  <a:lnTo>
                    <a:pt x="1800" y="364"/>
                  </a:lnTo>
                  <a:lnTo>
                    <a:pt x="1837" y="357"/>
                  </a:lnTo>
                  <a:lnTo>
                    <a:pt x="1879" y="343"/>
                  </a:lnTo>
                  <a:lnTo>
                    <a:pt x="1916" y="333"/>
                  </a:lnTo>
                  <a:lnTo>
                    <a:pt x="1957" y="322"/>
                  </a:lnTo>
                  <a:lnTo>
                    <a:pt x="2002" y="326"/>
                  </a:lnTo>
                  <a:lnTo>
                    <a:pt x="2074" y="319"/>
                  </a:lnTo>
                  <a:lnTo>
                    <a:pt x="2156" y="313"/>
                  </a:lnTo>
                  <a:lnTo>
                    <a:pt x="2235" y="302"/>
                  </a:lnTo>
                  <a:lnTo>
                    <a:pt x="2317" y="309"/>
                  </a:lnTo>
                  <a:lnTo>
                    <a:pt x="2393" y="313"/>
                  </a:lnTo>
                  <a:lnTo>
                    <a:pt x="2465" y="343"/>
                  </a:lnTo>
                  <a:lnTo>
                    <a:pt x="2527" y="391"/>
                  </a:lnTo>
                  <a:lnTo>
                    <a:pt x="2581" y="470"/>
                  </a:lnTo>
                  <a:lnTo>
                    <a:pt x="2630" y="487"/>
                  </a:lnTo>
                  <a:lnTo>
                    <a:pt x="2684" y="514"/>
                  </a:lnTo>
                  <a:lnTo>
                    <a:pt x="2732" y="542"/>
                  </a:lnTo>
                  <a:lnTo>
                    <a:pt x="2787" y="576"/>
                  </a:lnTo>
                  <a:lnTo>
                    <a:pt x="2831" y="611"/>
                  </a:lnTo>
                  <a:lnTo>
                    <a:pt x="2876" y="656"/>
                  </a:lnTo>
                  <a:lnTo>
                    <a:pt x="2910" y="693"/>
                  </a:lnTo>
                  <a:lnTo>
                    <a:pt x="2941" y="748"/>
                  </a:lnTo>
                  <a:lnTo>
                    <a:pt x="2931" y="793"/>
                  </a:lnTo>
                  <a:lnTo>
                    <a:pt x="2907" y="823"/>
                  </a:lnTo>
                  <a:lnTo>
                    <a:pt x="2873" y="844"/>
                  </a:lnTo>
                  <a:lnTo>
                    <a:pt x="2838" y="861"/>
                  </a:lnTo>
                  <a:lnTo>
                    <a:pt x="2595" y="847"/>
                  </a:lnTo>
                  <a:lnTo>
                    <a:pt x="2368" y="847"/>
                  </a:lnTo>
                  <a:lnTo>
                    <a:pt x="2139" y="844"/>
                  </a:lnTo>
                  <a:lnTo>
                    <a:pt x="1927" y="837"/>
                  </a:lnTo>
                  <a:lnTo>
                    <a:pt x="1704" y="816"/>
                  </a:lnTo>
                  <a:lnTo>
                    <a:pt x="1499" y="793"/>
                  </a:lnTo>
                  <a:lnTo>
                    <a:pt x="1289" y="744"/>
                  </a:lnTo>
                  <a:lnTo>
                    <a:pt x="1083" y="673"/>
                  </a:lnTo>
                  <a:lnTo>
                    <a:pt x="1002" y="638"/>
                  </a:lnTo>
                  <a:lnTo>
                    <a:pt x="922" y="624"/>
                  </a:lnTo>
                  <a:lnTo>
                    <a:pt x="851" y="614"/>
                  </a:lnTo>
                  <a:lnTo>
                    <a:pt x="775" y="614"/>
                  </a:lnTo>
                  <a:lnTo>
                    <a:pt x="700" y="604"/>
                  </a:lnTo>
                  <a:lnTo>
                    <a:pt x="628" y="600"/>
                  </a:lnTo>
                  <a:lnTo>
                    <a:pt x="552" y="580"/>
                  </a:lnTo>
                  <a:lnTo>
                    <a:pt x="488" y="548"/>
                  </a:lnTo>
                  <a:lnTo>
                    <a:pt x="443" y="548"/>
                  </a:lnTo>
                  <a:lnTo>
                    <a:pt x="402" y="548"/>
                  </a:lnTo>
                  <a:lnTo>
                    <a:pt x="357" y="542"/>
                  </a:lnTo>
                  <a:lnTo>
                    <a:pt x="316" y="531"/>
                  </a:lnTo>
                  <a:lnTo>
                    <a:pt x="271" y="514"/>
                  </a:lnTo>
                  <a:lnTo>
                    <a:pt x="226" y="505"/>
                  </a:lnTo>
                  <a:lnTo>
                    <a:pt x="182" y="497"/>
                  </a:lnTo>
                  <a:lnTo>
                    <a:pt x="145" y="501"/>
                  </a:lnTo>
                  <a:lnTo>
                    <a:pt x="103" y="470"/>
                  </a:lnTo>
                  <a:lnTo>
                    <a:pt x="62" y="456"/>
                  </a:lnTo>
                  <a:lnTo>
                    <a:pt x="38" y="442"/>
                  </a:lnTo>
                  <a:lnTo>
                    <a:pt x="25" y="433"/>
                  </a:lnTo>
                  <a:lnTo>
                    <a:pt x="3" y="411"/>
                  </a:lnTo>
                  <a:lnTo>
                    <a:pt x="0" y="391"/>
                  </a:lnTo>
                  <a:lnTo>
                    <a:pt x="11" y="357"/>
                  </a:lnTo>
                  <a:lnTo>
                    <a:pt x="14" y="326"/>
                  </a:lnTo>
                  <a:lnTo>
                    <a:pt x="14" y="299"/>
                  </a:lnTo>
                  <a:lnTo>
                    <a:pt x="17" y="268"/>
                  </a:lnTo>
                  <a:lnTo>
                    <a:pt x="114" y="288"/>
                  </a:lnTo>
                  <a:lnTo>
                    <a:pt x="206" y="302"/>
                  </a:lnTo>
                  <a:lnTo>
                    <a:pt x="302" y="302"/>
                  </a:lnTo>
                  <a:lnTo>
                    <a:pt x="394" y="291"/>
                  </a:lnTo>
                  <a:lnTo>
                    <a:pt x="488" y="274"/>
                  </a:lnTo>
                  <a:lnTo>
                    <a:pt x="583" y="257"/>
                  </a:lnTo>
                  <a:lnTo>
                    <a:pt x="676" y="240"/>
                  </a:lnTo>
                  <a:lnTo>
                    <a:pt x="782" y="223"/>
                  </a:lnTo>
                  <a:lnTo>
                    <a:pt x="854" y="179"/>
                  </a:lnTo>
                  <a:lnTo>
                    <a:pt x="929" y="151"/>
                  </a:lnTo>
                  <a:lnTo>
                    <a:pt x="1008" y="131"/>
                  </a:lnTo>
                  <a:lnTo>
                    <a:pt x="1087" y="120"/>
                  </a:lnTo>
                  <a:lnTo>
                    <a:pt x="1162" y="107"/>
                  </a:lnTo>
                  <a:lnTo>
                    <a:pt x="1242" y="100"/>
                  </a:lnTo>
                  <a:lnTo>
                    <a:pt x="1313" y="79"/>
                  </a:lnTo>
                  <a:lnTo>
                    <a:pt x="1392" y="65"/>
                  </a:lnTo>
                  <a:lnTo>
                    <a:pt x="1471" y="62"/>
                  </a:lnTo>
                  <a:lnTo>
                    <a:pt x="1553" y="52"/>
                  </a:lnTo>
                  <a:lnTo>
                    <a:pt x="1631" y="42"/>
                  </a:lnTo>
                  <a:lnTo>
                    <a:pt x="1721" y="31"/>
                  </a:lnTo>
                  <a:lnTo>
                    <a:pt x="1800" y="17"/>
                  </a:lnTo>
                  <a:lnTo>
                    <a:pt x="1882" y="8"/>
                  </a:lnTo>
                  <a:lnTo>
                    <a:pt x="1971" y="0"/>
                  </a:lnTo>
                  <a:lnTo>
                    <a:pt x="2067" y="11"/>
                  </a:lnTo>
                  <a:lnTo>
                    <a:pt x="2159" y="145"/>
                  </a:lnTo>
                  <a:close/>
                </a:path>
              </a:pathLst>
            </a:custGeom>
            <a:solidFill>
              <a:srgbClr val="0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31" name="Freeform 55"/>
            <p:cNvSpPr>
              <a:spLocks/>
            </p:cNvSpPr>
            <p:nvPr/>
          </p:nvSpPr>
          <p:spPr bwMode="auto">
            <a:xfrm>
              <a:off x="1324" y="2798"/>
              <a:ext cx="89" cy="15"/>
            </a:xfrm>
            <a:custGeom>
              <a:avLst/>
              <a:gdLst>
                <a:gd name="T0" fmla="*/ 620 w 620"/>
                <a:gd name="T1" fmla="*/ 20 h 100"/>
                <a:gd name="T2" fmla="*/ 539 w 620"/>
                <a:gd name="T3" fmla="*/ 20 h 100"/>
                <a:gd name="T4" fmla="*/ 460 w 620"/>
                <a:gd name="T5" fmla="*/ 31 h 100"/>
                <a:gd name="T6" fmla="*/ 374 w 620"/>
                <a:gd name="T7" fmla="*/ 34 h 100"/>
                <a:gd name="T8" fmla="*/ 302 w 620"/>
                <a:gd name="T9" fmla="*/ 51 h 100"/>
                <a:gd name="T10" fmla="*/ 217 w 620"/>
                <a:gd name="T11" fmla="*/ 62 h 100"/>
                <a:gd name="T12" fmla="*/ 141 w 620"/>
                <a:gd name="T13" fmla="*/ 76 h 100"/>
                <a:gd name="T14" fmla="*/ 62 w 620"/>
                <a:gd name="T15" fmla="*/ 86 h 100"/>
                <a:gd name="T16" fmla="*/ 0 w 620"/>
                <a:gd name="T17" fmla="*/ 100 h 100"/>
                <a:gd name="T18" fmla="*/ 59 w 620"/>
                <a:gd name="T19" fmla="*/ 69 h 100"/>
                <a:gd name="T20" fmla="*/ 134 w 620"/>
                <a:gd name="T21" fmla="*/ 51 h 100"/>
                <a:gd name="T22" fmla="*/ 206 w 620"/>
                <a:gd name="T23" fmla="*/ 25 h 100"/>
                <a:gd name="T24" fmla="*/ 285 w 620"/>
                <a:gd name="T25" fmla="*/ 17 h 100"/>
                <a:gd name="T26" fmla="*/ 363 w 620"/>
                <a:gd name="T27" fmla="*/ 0 h 100"/>
                <a:gd name="T28" fmla="*/ 453 w 620"/>
                <a:gd name="T29" fmla="*/ 0 h 100"/>
                <a:gd name="T30" fmla="*/ 539 w 620"/>
                <a:gd name="T31" fmla="*/ 0 h 100"/>
                <a:gd name="T32" fmla="*/ 620 w 620"/>
                <a:gd name="T33" fmla="*/ 2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0" h="100">
                  <a:moveTo>
                    <a:pt x="620" y="20"/>
                  </a:moveTo>
                  <a:lnTo>
                    <a:pt x="539" y="20"/>
                  </a:lnTo>
                  <a:lnTo>
                    <a:pt x="460" y="31"/>
                  </a:lnTo>
                  <a:lnTo>
                    <a:pt x="374" y="34"/>
                  </a:lnTo>
                  <a:lnTo>
                    <a:pt x="302" y="51"/>
                  </a:lnTo>
                  <a:lnTo>
                    <a:pt x="217" y="62"/>
                  </a:lnTo>
                  <a:lnTo>
                    <a:pt x="141" y="76"/>
                  </a:lnTo>
                  <a:lnTo>
                    <a:pt x="62" y="86"/>
                  </a:lnTo>
                  <a:lnTo>
                    <a:pt x="0" y="100"/>
                  </a:lnTo>
                  <a:lnTo>
                    <a:pt x="59" y="69"/>
                  </a:lnTo>
                  <a:lnTo>
                    <a:pt x="134" y="51"/>
                  </a:lnTo>
                  <a:lnTo>
                    <a:pt x="206" y="25"/>
                  </a:lnTo>
                  <a:lnTo>
                    <a:pt x="285" y="17"/>
                  </a:lnTo>
                  <a:lnTo>
                    <a:pt x="363" y="0"/>
                  </a:lnTo>
                  <a:lnTo>
                    <a:pt x="453" y="0"/>
                  </a:lnTo>
                  <a:lnTo>
                    <a:pt x="539" y="0"/>
                  </a:lnTo>
                  <a:lnTo>
                    <a:pt x="620"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32" name="Freeform 56"/>
            <p:cNvSpPr>
              <a:spLocks/>
            </p:cNvSpPr>
            <p:nvPr/>
          </p:nvSpPr>
          <p:spPr bwMode="auto">
            <a:xfrm>
              <a:off x="1106" y="2859"/>
              <a:ext cx="412" cy="71"/>
            </a:xfrm>
            <a:custGeom>
              <a:avLst/>
              <a:gdLst>
                <a:gd name="T0" fmla="*/ 531 w 2879"/>
                <a:gd name="T1" fmla="*/ 134 h 497"/>
                <a:gd name="T2" fmla="*/ 645 w 2879"/>
                <a:gd name="T3" fmla="*/ 154 h 497"/>
                <a:gd name="T4" fmla="*/ 757 w 2879"/>
                <a:gd name="T5" fmla="*/ 175 h 497"/>
                <a:gd name="T6" fmla="*/ 877 w 2879"/>
                <a:gd name="T7" fmla="*/ 195 h 497"/>
                <a:gd name="T8" fmla="*/ 994 w 2879"/>
                <a:gd name="T9" fmla="*/ 220 h 497"/>
                <a:gd name="T10" fmla="*/ 1108 w 2879"/>
                <a:gd name="T11" fmla="*/ 240 h 497"/>
                <a:gd name="T12" fmla="*/ 1224 w 2879"/>
                <a:gd name="T13" fmla="*/ 268 h 497"/>
                <a:gd name="T14" fmla="*/ 1330 w 2879"/>
                <a:gd name="T15" fmla="*/ 302 h 497"/>
                <a:gd name="T16" fmla="*/ 1447 w 2879"/>
                <a:gd name="T17" fmla="*/ 346 h 497"/>
                <a:gd name="T18" fmla="*/ 1594 w 2879"/>
                <a:gd name="T19" fmla="*/ 363 h 497"/>
                <a:gd name="T20" fmla="*/ 1756 w 2879"/>
                <a:gd name="T21" fmla="*/ 380 h 497"/>
                <a:gd name="T22" fmla="*/ 1923 w 2879"/>
                <a:gd name="T23" fmla="*/ 398 h 497"/>
                <a:gd name="T24" fmla="*/ 2101 w 2879"/>
                <a:gd name="T25" fmla="*/ 411 h 497"/>
                <a:gd name="T26" fmla="*/ 2276 w 2879"/>
                <a:gd name="T27" fmla="*/ 411 h 497"/>
                <a:gd name="T28" fmla="*/ 2454 w 2879"/>
                <a:gd name="T29" fmla="*/ 415 h 497"/>
                <a:gd name="T30" fmla="*/ 2625 w 2879"/>
                <a:gd name="T31" fmla="*/ 408 h 497"/>
                <a:gd name="T32" fmla="*/ 2801 w 2879"/>
                <a:gd name="T33" fmla="*/ 391 h 497"/>
                <a:gd name="T34" fmla="*/ 2855 w 2879"/>
                <a:gd name="T35" fmla="*/ 446 h 497"/>
                <a:gd name="T36" fmla="*/ 2879 w 2879"/>
                <a:gd name="T37" fmla="*/ 411 h 497"/>
                <a:gd name="T38" fmla="*/ 2855 w 2879"/>
                <a:gd name="T39" fmla="*/ 432 h 497"/>
                <a:gd name="T40" fmla="*/ 2818 w 2879"/>
                <a:gd name="T41" fmla="*/ 456 h 497"/>
                <a:gd name="T42" fmla="*/ 2779 w 2879"/>
                <a:gd name="T43" fmla="*/ 477 h 497"/>
                <a:gd name="T44" fmla="*/ 2745 w 2879"/>
                <a:gd name="T45" fmla="*/ 491 h 497"/>
                <a:gd name="T46" fmla="*/ 2393 w 2879"/>
                <a:gd name="T47" fmla="*/ 497 h 497"/>
                <a:gd name="T48" fmla="*/ 2053 w 2879"/>
                <a:gd name="T49" fmla="*/ 480 h 497"/>
                <a:gd name="T50" fmla="*/ 1711 w 2879"/>
                <a:gd name="T51" fmla="*/ 435 h 497"/>
                <a:gd name="T52" fmla="*/ 1382 w 2879"/>
                <a:gd name="T53" fmla="*/ 380 h 497"/>
                <a:gd name="T54" fmla="*/ 1045 w 2879"/>
                <a:gd name="T55" fmla="*/ 309 h 497"/>
                <a:gd name="T56" fmla="*/ 713 w 2879"/>
                <a:gd name="T57" fmla="*/ 229 h 497"/>
                <a:gd name="T58" fmla="*/ 377 w 2879"/>
                <a:gd name="T59" fmla="*/ 151 h 497"/>
                <a:gd name="T60" fmla="*/ 45 w 2879"/>
                <a:gd name="T61" fmla="*/ 79 h 497"/>
                <a:gd name="T62" fmla="*/ 0 w 2879"/>
                <a:gd name="T63" fmla="*/ 0 h 497"/>
                <a:gd name="T64" fmla="*/ 62 w 2879"/>
                <a:gd name="T65" fmla="*/ 24 h 497"/>
                <a:gd name="T66" fmla="*/ 123 w 2879"/>
                <a:gd name="T67" fmla="*/ 52 h 497"/>
                <a:gd name="T68" fmla="*/ 189 w 2879"/>
                <a:gd name="T69" fmla="*/ 69 h 497"/>
                <a:gd name="T70" fmla="*/ 257 w 2879"/>
                <a:gd name="T71" fmla="*/ 97 h 497"/>
                <a:gd name="T72" fmla="*/ 322 w 2879"/>
                <a:gd name="T73" fmla="*/ 106 h 497"/>
                <a:gd name="T74" fmla="*/ 391 w 2879"/>
                <a:gd name="T75" fmla="*/ 120 h 497"/>
                <a:gd name="T76" fmla="*/ 460 w 2879"/>
                <a:gd name="T77" fmla="*/ 131 h 497"/>
                <a:gd name="T78" fmla="*/ 531 w 2879"/>
                <a:gd name="T79" fmla="*/ 13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79" h="497">
                  <a:moveTo>
                    <a:pt x="531" y="134"/>
                  </a:moveTo>
                  <a:lnTo>
                    <a:pt x="645" y="154"/>
                  </a:lnTo>
                  <a:lnTo>
                    <a:pt x="757" y="175"/>
                  </a:lnTo>
                  <a:lnTo>
                    <a:pt x="877" y="195"/>
                  </a:lnTo>
                  <a:lnTo>
                    <a:pt x="994" y="220"/>
                  </a:lnTo>
                  <a:lnTo>
                    <a:pt x="1108" y="240"/>
                  </a:lnTo>
                  <a:lnTo>
                    <a:pt x="1224" y="268"/>
                  </a:lnTo>
                  <a:lnTo>
                    <a:pt x="1330" y="302"/>
                  </a:lnTo>
                  <a:lnTo>
                    <a:pt x="1447" y="346"/>
                  </a:lnTo>
                  <a:lnTo>
                    <a:pt x="1594" y="363"/>
                  </a:lnTo>
                  <a:lnTo>
                    <a:pt x="1756" y="380"/>
                  </a:lnTo>
                  <a:lnTo>
                    <a:pt x="1923" y="398"/>
                  </a:lnTo>
                  <a:lnTo>
                    <a:pt x="2101" y="411"/>
                  </a:lnTo>
                  <a:lnTo>
                    <a:pt x="2276" y="411"/>
                  </a:lnTo>
                  <a:lnTo>
                    <a:pt x="2454" y="415"/>
                  </a:lnTo>
                  <a:lnTo>
                    <a:pt x="2625" y="408"/>
                  </a:lnTo>
                  <a:lnTo>
                    <a:pt x="2801" y="391"/>
                  </a:lnTo>
                  <a:lnTo>
                    <a:pt x="2855" y="446"/>
                  </a:lnTo>
                  <a:lnTo>
                    <a:pt x="2879" y="411"/>
                  </a:lnTo>
                  <a:lnTo>
                    <a:pt x="2855" y="432"/>
                  </a:lnTo>
                  <a:lnTo>
                    <a:pt x="2818" y="456"/>
                  </a:lnTo>
                  <a:lnTo>
                    <a:pt x="2779" y="477"/>
                  </a:lnTo>
                  <a:lnTo>
                    <a:pt x="2745" y="491"/>
                  </a:lnTo>
                  <a:lnTo>
                    <a:pt x="2393" y="497"/>
                  </a:lnTo>
                  <a:lnTo>
                    <a:pt x="2053" y="480"/>
                  </a:lnTo>
                  <a:lnTo>
                    <a:pt x="1711" y="435"/>
                  </a:lnTo>
                  <a:lnTo>
                    <a:pt x="1382" y="380"/>
                  </a:lnTo>
                  <a:lnTo>
                    <a:pt x="1045" y="309"/>
                  </a:lnTo>
                  <a:lnTo>
                    <a:pt x="713" y="229"/>
                  </a:lnTo>
                  <a:lnTo>
                    <a:pt x="377" y="151"/>
                  </a:lnTo>
                  <a:lnTo>
                    <a:pt x="45" y="79"/>
                  </a:lnTo>
                  <a:lnTo>
                    <a:pt x="0" y="0"/>
                  </a:lnTo>
                  <a:lnTo>
                    <a:pt x="62" y="24"/>
                  </a:lnTo>
                  <a:lnTo>
                    <a:pt x="123" y="52"/>
                  </a:lnTo>
                  <a:lnTo>
                    <a:pt x="189" y="69"/>
                  </a:lnTo>
                  <a:lnTo>
                    <a:pt x="257" y="97"/>
                  </a:lnTo>
                  <a:lnTo>
                    <a:pt x="322" y="106"/>
                  </a:lnTo>
                  <a:lnTo>
                    <a:pt x="391" y="120"/>
                  </a:lnTo>
                  <a:lnTo>
                    <a:pt x="460" y="131"/>
                  </a:lnTo>
                  <a:lnTo>
                    <a:pt x="531" y="134"/>
                  </a:lnTo>
                  <a:close/>
                </a:path>
              </a:pathLst>
            </a:custGeom>
            <a:solidFill>
              <a:srgbClr val="0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33" name="Freeform 57"/>
            <p:cNvSpPr>
              <a:spLocks/>
            </p:cNvSpPr>
            <p:nvPr/>
          </p:nvSpPr>
          <p:spPr bwMode="auto">
            <a:xfrm>
              <a:off x="1534" y="2900"/>
              <a:ext cx="177" cy="27"/>
            </a:xfrm>
            <a:custGeom>
              <a:avLst/>
              <a:gdLst>
                <a:gd name="T0" fmla="*/ 171 w 1240"/>
                <a:gd name="T1" fmla="*/ 58 h 189"/>
                <a:gd name="T2" fmla="*/ 294 w 1240"/>
                <a:gd name="T3" fmla="*/ 78 h 189"/>
                <a:gd name="T4" fmla="*/ 425 w 1240"/>
                <a:gd name="T5" fmla="*/ 92 h 189"/>
                <a:gd name="T6" fmla="*/ 551 w 1240"/>
                <a:gd name="T7" fmla="*/ 103 h 189"/>
                <a:gd name="T8" fmla="*/ 685 w 1240"/>
                <a:gd name="T9" fmla="*/ 113 h 189"/>
                <a:gd name="T10" fmla="*/ 819 w 1240"/>
                <a:gd name="T11" fmla="*/ 113 h 189"/>
                <a:gd name="T12" fmla="*/ 952 w 1240"/>
                <a:gd name="T13" fmla="*/ 127 h 189"/>
                <a:gd name="T14" fmla="*/ 1093 w 1240"/>
                <a:gd name="T15" fmla="*/ 144 h 189"/>
                <a:gd name="T16" fmla="*/ 1240 w 1240"/>
                <a:gd name="T17" fmla="*/ 172 h 189"/>
                <a:gd name="T18" fmla="*/ 1086 w 1240"/>
                <a:gd name="T19" fmla="*/ 181 h 189"/>
                <a:gd name="T20" fmla="*/ 935 w 1240"/>
                <a:gd name="T21" fmla="*/ 189 h 189"/>
                <a:gd name="T22" fmla="*/ 774 w 1240"/>
                <a:gd name="T23" fmla="*/ 178 h 189"/>
                <a:gd name="T24" fmla="*/ 623 w 1240"/>
                <a:gd name="T25" fmla="*/ 168 h 189"/>
                <a:gd name="T26" fmla="*/ 459 w 1240"/>
                <a:gd name="T27" fmla="*/ 144 h 189"/>
                <a:gd name="T28" fmla="*/ 305 w 1240"/>
                <a:gd name="T29" fmla="*/ 120 h 189"/>
                <a:gd name="T30" fmla="*/ 146 w 1240"/>
                <a:gd name="T31" fmla="*/ 83 h 189"/>
                <a:gd name="T32" fmla="*/ 0 w 1240"/>
                <a:gd name="T33" fmla="*/ 48 h 189"/>
                <a:gd name="T34" fmla="*/ 20 w 1240"/>
                <a:gd name="T35" fmla="*/ 14 h 189"/>
                <a:gd name="T36" fmla="*/ 43 w 1240"/>
                <a:gd name="T37" fmla="*/ 0 h 189"/>
                <a:gd name="T38" fmla="*/ 75 w 1240"/>
                <a:gd name="T39" fmla="*/ 0 h 189"/>
                <a:gd name="T40" fmla="*/ 109 w 1240"/>
                <a:gd name="T41" fmla="*/ 14 h 189"/>
                <a:gd name="T42" fmla="*/ 109 w 1240"/>
                <a:gd name="T43" fmla="*/ 35 h 189"/>
                <a:gd name="T44" fmla="*/ 126 w 1240"/>
                <a:gd name="T45" fmla="*/ 38 h 189"/>
                <a:gd name="T46" fmla="*/ 146 w 1240"/>
                <a:gd name="T47" fmla="*/ 44 h 189"/>
                <a:gd name="T48" fmla="*/ 171 w 1240"/>
                <a:gd name="T49" fmla="*/ 5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40" h="189">
                  <a:moveTo>
                    <a:pt x="171" y="58"/>
                  </a:moveTo>
                  <a:lnTo>
                    <a:pt x="294" y="78"/>
                  </a:lnTo>
                  <a:lnTo>
                    <a:pt x="425" y="92"/>
                  </a:lnTo>
                  <a:lnTo>
                    <a:pt x="551" y="103"/>
                  </a:lnTo>
                  <a:lnTo>
                    <a:pt x="685" y="113"/>
                  </a:lnTo>
                  <a:lnTo>
                    <a:pt x="819" y="113"/>
                  </a:lnTo>
                  <a:lnTo>
                    <a:pt x="952" y="127"/>
                  </a:lnTo>
                  <a:lnTo>
                    <a:pt x="1093" y="144"/>
                  </a:lnTo>
                  <a:lnTo>
                    <a:pt x="1240" y="172"/>
                  </a:lnTo>
                  <a:lnTo>
                    <a:pt x="1086" y="181"/>
                  </a:lnTo>
                  <a:lnTo>
                    <a:pt x="935" y="189"/>
                  </a:lnTo>
                  <a:lnTo>
                    <a:pt x="774" y="178"/>
                  </a:lnTo>
                  <a:lnTo>
                    <a:pt x="623" y="168"/>
                  </a:lnTo>
                  <a:lnTo>
                    <a:pt x="459" y="144"/>
                  </a:lnTo>
                  <a:lnTo>
                    <a:pt x="305" y="120"/>
                  </a:lnTo>
                  <a:lnTo>
                    <a:pt x="146" y="83"/>
                  </a:lnTo>
                  <a:lnTo>
                    <a:pt x="0" y="48"/>
                  </a:lnTo>
                  <a:lnTo>
                    <a:pt x="20" y="14"/>
                  </a:lnTo>
                  <a:lnTo>
                    <a:pt x="43" y="0"/>
                  </a:lnTo>
                  <a:lnTo>
                    <a:pt x="75" y="0"/>
                  </a:lnTo>
                  <a:lnTo>
                    <a:pt x="109" y="14"/>
                  </a:lnTo>
                  <a:lnTo>
                    <a:pt x="109" y="35"/>
                  </a:lnTo>
                  <a:lnTo>
                    <a:pt x="126" y="38"/>
                  </a:lnTo>
                  <a:lnTo>
                    <a:pt x="146" y="44"/>
                  </a:lnTo>
                  <a:lnTo>
                    <a:pt x="171" y="58"/>
                  </a:lnTo>
                  <a:close/>
                </a:path>
              </a:pathLst>
            </a:custGeom>
            <a:solidFill>
              <a:srgbClr val="0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5834" name="Freeform 58"/>
            <p:cNvSpPr>
              <a:spLocks/>
            </p:cNvSpPr>
            <p:nvPr/>
          </p:nvSpPr>
          <p:spPr bwMode="auto">
            <a:xfrm>
              <a:off x="1715" y="2916"/>
              <a:ext cx="36" cy="8"/>
            </a:xfrm>
            <a:custGeom>
              <a:avLst/>
              <a:gdLst>
                <a:gd name="T0" fmla="*/ 246 w 246"/>
                <a:gd name="T1" fmla="*/ 10 h 55"/>
                <a:gd name="T2" fmla="*/ 226 w 246"/>
                <a:gd name="T3" fmla="*/ 24 h 55"/>
                <a:gd name="T4" fmla="*/ 195 w 246"/>
                <a:gd name="T5" fmla="*/ 41 h 55"/>
                <a:gd name="T6" fmla="*/ 161 w 246"/>
                <a:gd name="T7" fmla="*/ 45 h 55"/>
                <a:gd name="T8" fmla="*/ 126 w 246"/>
                <a:gd name="T9" fmla="*/ 55 h 55"/>
                <a:gd name="T10" fmla="*/ 82 w 246"/>
                <a:gd name="T11" fmla="*/ 55 h 55"/>
                <a:gd name="T12" fmla="*/ 48 w 246"/>
                <a:gd name="T13" fmla="*/ 55 h 55"/>
                <a:gd name="T14" fmla="*/ 14 w 246"/>
                <a:gd name="T15" fmla="*/ 51 h 55"/>
                <a:gd name="T16" fmla="*/ 0 w 246"/>
                <a:gd name="T17" fmla="*/ 45 h 55"/>
                <a:gd name="T18" fmla="*/ 17 w 246"/>
                <a:gd name="T19" fmla="*/ 41 h 55"/>
                <a:gd name="T20" fmla="*/ 48 w 246"/>
                <a:gd name="T21" fmla="*/ 34 h 55"/>
                <a:gd name="T22" fmla="*/ 79 w 246"/>
                <a:gd name="T23" fmla="*/ 24 h 55"/>
                <a:gd name="T24" fmla="*/ 113 w 246"/>
                <a:gd name="T25" fmla="*/ 21 h 55"/>
                <a:gd name="T26" fmla="*/ 140 w 246"/>
                <a:gd name="T27" fmla="*/ 7 h 55"/>
                <a:gd name="T28" fmla="*/ 178 w 246"/>
                <a:gd name="T29" fmla="*/ 7 h 55"/>
                <a:gd name="T30" fmla="*/ 206 w 246"/>
                <a:gd name="T31" fmla="*/ 0 h 55"/>
                <a:gd name="T32" fmla="*/ 246 w 246"/>
                <a:gd name="T33"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6" h="55">
                  <a:moveTo>
                    <a:pt x="246" y="10"/>
                  </a:moveTo>
                  <a:lnTo>
                    <a:pt x="226" y="24"/>
                  </a:lnTo>
                  <a:lnTo>
                    <a:pt x="195" y="41"/>
                  </a:lnTo>
                  <a:lnTo>
                    <a:pt x="161" y="45"/>
                  </a:lnTo>
                  <a:lnTo>
                    <a:pt x="126" y="55"/>
                  </a:lnTo>
                  <a:lnTo>
                    <a:pt x="82" y="55"/>
                  </a:lnTo>
                  <a:lnTo>
                    <a:pt x="48" y="55"/>
                  </a:lnTo>
                  <a:lnTo>
                    <a:pt x="14" y="51"/>
                  </a:lnTo>
                  <a:lnTo>
                    <a:pt x="0" y="45"/>
                  </a:lnTo>
                  <a:lnTo>
                    <a:pt x="17" y="41"/>
                  </a:lnTo>
                  <a:lnTo>
                    <a:pt x="48" y="34"/>
                  </a:lnTo>
                  <a:lnTo>
                    <a:pt x="79" y="24"/>
                  </a:lnTo>
                  <a:lnTo>
                    <a:pt x="113" y="21"/>
                  </a:lnTo>
                  <a:lnTo>
                    <a:pt x="140" y="7"/>
                  </a:lnTo>
                  <a:lnTo>
                    <a:pt x="178" y="7"/>
                  </a:lnTo>
                  <a:lnTo>
                    <a:pt x="206" y="0"/>
                  </a:lnTo>
                  <a:lnTo>
                    <a:pt x="24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2205038" y="187325"/>
            <a:ext cx="46037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Encouraging closure </a:t>
            </a:r>
          </a:p>
        </p:txBody>
      </p:sp>
      <p:sp>
        <p:nvSpPr>
          <p:cNvPr id="76803" name="Text Box 3"/>
          <p:cNvSpPr txBox="1">
            <a:spLocks noChangeArrowheads="1"/>
          </p:cNvSpPr>
          <p:nvPr/>
        </p:nvSpPr>
        <p:spPr bwMode="auto">
          <a:xfrm>
            <a:off x="842963" y="4692650"/>
            <a:ext cx="7392987"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600" b="1">
                <a:solidFill>
                  <a:srgbClr val="000099"/>
                </a:solidFill>
                <a:latin typeface="Arial" panose="020B0604020202020204" pitchFamily="34" charset="0"/>
              </a:rPr>
              <a:t>Put yourself in the other party’s shoes </a:t>
            </a:r>
          </a:p>
          <a:p>
            <a:pPr algn="ctr"/>
            <a:r>
              <a:rPr lang="en-US" altLang="en-US" sz="2600" b="1">
                <a:solidFill>
                  <a:srgbClr val="000099"/>
                </a:solidFill>
                <a:latin typeface="Arial" panose="020B0604020202020204" pitchFamily="34" charset="0"/>
              </a:rPr>
              <a:t>Understand what might be preventing him </a:t>
            </a:r>
          </a:p>
        </p:txBody>
      </p:sp>
      <p:grpSp>
        <p:nvGrpSpPr>
          <p:cNvPr id="76804" name="Group 4"/>
          <p:cNvGrpSpPr>
            <a:grpSpLocks/>
          </p:cNvGrpSpPr>
          <p:nvPr/>
        </p:nvGrpSpPr>
        <p:grpSpPr bwMode="auto">
          <a:xfrm>
            <a:off x="3243263" y="1277938"/>
            <a:ext cx="3176587" cy="3092450"/>
            <a:chOff x="1691" y="288"/>
            <a:chExt cx="2754" cy="2710"/>
          </a:xfrm>
        </p:grpSpPr>
        <p:sp>
          <p:nvSpPr>
            <p:cNvPr id="76805" name="Freeform 5"/>
            <p:cNvSpPr>
              <a:spLocks/>
            </p:cNvSpPr>
            <p:nvPr/>
          </p:nvSpPr>
          <p:spPr bwMode="auto">
            <a:xfrm>
              <a:off x="1691" y="288"/>
              <a:ext cx="2754" cy="2710"/>
            </a:xfrm>
            <a:custGeom>
              <a:avLst/>
              <a:gdLst>
                <a:gd name="T0" fmla="*/ 1156 w 2754"/>
                <a:gd name="T1" fmla="*/ 35 h 2710"/>
                <a:gd name="T2" fmla="*/ 1272 w 2754"/>
                <a:gd name="T3" fmla="*/ 108 h 2710"/>
                <a:gd name="T4" fmla="*/ 1253 w 2754"/>
                <a:gd name="T5" fmla="*/ 189 h 2710"/>
                <a:gd name="T6" fmla="*/ 1272 w 2754"/>
                <a:gd name="T7" fmla="*/ 205 h 2710"/>
                <a:gd name="T8" fmla="*/ 1320 w 2754"/>
                <a:gd name="T9" fmla="*/ 197 h 2710"/>
                <a:gd name="T10" fmla="*/ 1703 w 2754"/>
                <a:gd name="T11" fmla="*/ 167 h 2710"/>
                <a:gd name="T12" fmla="*/ 1897 w 2754"/>
                <a:gd name="T13" fmla="*/ 202 h 2710"/>
                <a:gd name="T14" fmla="*/ 1997 w 2754"/>
                <a:gd name="T15" fmla="*/ 224 h 2710"/>
                <a:gd name="T16" fmla="*/ 2059 w 2754"/>
                <a:gd name="T17" fmla="*/ 199 h 2710"/>
                <a:gd name="T18" fmla="*/ 2196 w 2754"/>
                <a:gd name="T19" fmla="*/ 172 h 2710"/>
                <a:gd name="T20" fmla="*/ 2374 w 2754"/>
                <a:gd name="T21" fmla="*/ 253 h 2710"/>
                <a:gd name="T22" fmla="*/ 2452 w 2754"/>
                <a:gd name="T23" fmla="*/ 345 h 2710"/>
                <a:gd name="T24" fmla="*/ 2477 w 2754"/>
                <a:gd name="T25" fmla="*/ 396 h 2710"/>
                <a:gd name="T26" fmla="*/ 2536 w 2754"/>
                <a:gd name="T27" fmla="*/ 434 h 2710"/>
                <a:gd name="T28" fmla="*/ 2539 w 2754"/>
                <a:gd name="T29" fmla="*/ 506 h 2710"/>
                <a:gd name="T30" fmla="*/ 2530 w 2754"/>
                <a:gd name="T31" fmla="*/ 550 h 2710"/>
                <a:gd name="T32" fmla="*/ 2603 w 2754"/>
                <a:gd name="T33" fmla="*/ 606 h 2710"/>
                <a:gd name="T34" fmla="*/ 2625 w 2754"/>
                <a:gd name="T35" fmla="*/ 760 h 2710"/>
                <a:gd name="T36" fmla="*/ 2619 w 2754"/>
                <a:gd name="T37" fmla="*/ 849 h 2710"/>
                <a:gd name="T38" fmla="*/ 2703 w 2754"/>
                <a:gd name="T39" fmla="*/ 937 h 2710"/>
                <a:gd name="T40" fmla="*/ 2700 w 2754"/>
                <a:gd name="T41" fmla="*/ 1040 h 2710"/>
                <a:gd name="T42" fmla="*/ 2692 w 2754"/>
                <a:gd name="T43" fmla="*/ 1129 h 2710"/>
                <a:gd name="T44" fmla="*/ 2749 w 2754"/>
                <a:gd name="T45" fmla="*/ 1231 h 2710"/>
                <a:gd name="T46" fmla="*/ 2698 w 2754"/>
                <a:gd name="T47" fmla="*/ 1306 h 2710"/>
                <a:gd name="T48" fmla="*/ 2724 w 2754"/>
                <a:gd name="T49" fmla="*/ 1395 h 2710"/>
                <a:gd name="T50" fmla="*/ 2695 w 2754"/>
                <a:gd name="T51" fmla="*/ 1457 h 2710"/>
                <a:gd name="T52" fmla="*/ 2522 w 2754"/>
                <a:gd name="T53" fmla="*/ 1557 h 2710"/>
                <a:gd name="T54" fmla="*/ 2215 w 2754"/>
                <a:gd name="T55" fmla="*/ 1576 h 2710"/>
                <a:gd name="T56" fmla="*/ 2207 w 2754"/>
                <a:gd name="T57" fmla="*/ 1654 h 2710"/>
                <a:gd name="T58" fmla="*/ 2199 w 2754"/>
                <a:gd name="T59" fmla="*/ 1767 h 2710"/>
                <a:gd name="T60" fmla="*/ 2145 w 2754"/>
                <a:gd name="T61" fmla="*/ 2166 h 2710"/>
                <a:gd name="T62" fmla="*/ 2040 w 2754"/>
                <a:gd name="T63" fmla="*/ 2403 h 2710"/>
                <a:gd name="T64" fmla="*/ 1792 w 2754"/>
                <a:gd name="T65" fmla="*/ 2484 h 2710"/>
                <a:gd name="T66" fmla="*/ 1595 w 2754"/>
                <a:gd name="T67" fmla="*/ 2457 h 2710"/>
                <a:gd name="T68" fmla="*/ 1525 w 2754"/>
                <a:gd name="T69" fmla="*/ 2567 h 2710"/>
                <a:gd name="T70" fmla="*/ 1447 w 2754"/>
                <a:gd name="T71" fmla="*/ 2599 h 2710"/>
                <a:gd name="T72" fmla="*/ 1320 w 2754"/>
                <a:gd name="T73" fmla="*/ 2642 h 2710"/>
                <a:gd name="T74" fmla="*/ 1032 w 2754"/>
                <a:gd name="T75" fmla="*/ 2702 h 2710"/>
                <a:gd name="T76" fmla="*/ 886 w 2754"/>
                <a:gd name="T77" fmla="*/ 2710 h 2710"/>
                <a:gd name="T78" fmla="*/ 630 w 2754"/>
                <a:gd name="T79" fmla="*/ 2694 h 2710"/>
                <a:gd name="T80" fmla="*/ 579 w 2754"/>
                <a:gd name="T81" fmla="*/ 2632 h 2710"/>
                <a:gd name="T82" fmla="*/ 582 w 2754"/>
                <a:gd name="T83" fmla="*/ 2559 h 2710"/>
                <a:gd name="T84" fmla="*/ 655 w 2754"/>
                <a:gd name="T85" fmla="*/ 2489 h 2710"/>
                <a:gd name="T86" fmla="*/ 630 w 2754"/>
                <a:gd name="T87" fmla="*/ 2478 h 2710"/>
                <a:gd name="T88" fmla="*/ 555 w 2754"/>
                <a:gd name="T89" fmla="*/ 2473 h 2710"/>
                <a:gd name="T90" fmla="*/ 426 w 2754"/>
                <a:gd name="T91" fmla="*/ 2519 h 2710"/>
                <a:gd name="T92" fmla="*/ 213 w 2754"/>
                <a:gd name="T93" fmla="*/ 2567 h 2710"/>
                <a:gd name="T94" fmla="*/ 94 w 2754"/>
                <a:gd name="T95" fmla="*/ 2546 h 2710"/>
                <a:gd name="T96" fmla="*/ 46 w 2754"/>
                <a:gd name="T97" fmla="*/ 2478 h 2710"/>
                <a:gd name="T98" fmla="*/ 46 w 2754"/>
                <a:gd name="T99" fmla="*/ 2379 h 2710"/>
                <a:gd name="T100" fmla="*/ 56 w 2754"/>
                <a:gd name="T101" fmla="*/ 2273 h 2710"/>
                <a:gd name="T102" fmla="*/ 40 w 2754"/>
                <a:gd name="T103" fmla="*/ 1999 h 2710"/>
                <a:gd name="T104" fmla="*/ 54 w 2754"/>
                <a:gd name="T105" fmla="*/ 1490 h 2710"/>
                <a:gd name="T106" fmla="*/ 27 w 2754"/>
                <a:gd name="T107" fmla="*/ 1045 h 2710"/>
                <a:gd name="T108" fmla="*/ 5 w 2754"/>
                <a:gd name="T109" fmla="*/ 725 h 2710"/>
                <a:gd name="T110" fmla="*/ 121 w 2754"/>
                <a:gd name="T111" fmla="*/ 488 h 2710"/>
                <a:gd name="T112" fmla="*/ 393 w 2754"/>
                <a:gd name="T113" fmla="*/ 345 h 2710"/>
                <a:gd name="T114" fmla="*/ 539 w 2754"/>
                <a:gd name="T115" fmla="*/ 310 h 2710"/>
                <a:gd name="T116" fmla="*/ 504 w 2754"/>
                <a:gd name="T117" fmla="*/ 199 h 2710"/>
                <a:gd name="T118" fmla="*/ 555 w 2754"/>
                <a:gd name="T119" fmla="*/ 137 h 2710"/>
                <a:gd name="T120" fmla="*/ 719 w 2754"/>
                <a:gd name="T121" fmla="*/ 62 h 2710"/>
                <a:gd name="T122" fmla="*/ 886 w 2754"/>
                <a:gd name="T123" fmla="*/ 5 h 2710"/>
                <a:gd name="T124" fmla="*/ 1027 w 2754"/>
                <a:gd name="T125" fmla="*/ 11 h 2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54" h="2710">
                  <a:moveTo>
                    <a:pt x="1059" y="13"/>
                  </a:moveTo>
                  <a:lnTo>
                    <a:pt x="1072" y="16"/>
                  </a:lnTo>
                  <a:lnTo>
                    <a:pt x="1089" y="19"/>
                  </a:lnTo>
                  <a:lnTo>
                    <a:pt x="1102" y="22"/>
                  </a:lnTo>
                  <a:lnTo>
                    <a:pt x="1116" y="27"/>
                  </a:lnTo>
                  <a:lnTo>
                    <a:pt x="1129" y="30"/>
                  </a:lnTo>
                  <a:lnTo>
                    <a:pt x="1142" y="32"/>
                  </a:lnTo>
                  <a:lnTo>
                    <a:pt x="1156" y="35"/>
                  </a:lnTo>
                  <a:lnTo>
                    <a:pt x="1169" y="38"/>
                  </a:lnTo>
                  <a:lnTo>
                    <a:pt x="1186" y="46"/>
                  </a:lnTo>
                  <a:lnTo>
                    <a:pt x="1202" y="54"/>
                  </a:lnTo>
                  <a:lnTo>
                    <a:pt x="1215" y="65"/>
                  </a:lnTo>
                  <a:lnTo>
                    <a:pt x="1231" y="73"/>
                  </a:lnTo>
                  <a:lnTo>
                    <a:pt x="1245" y="84"/>
                  </a:lnTo>
                  <a:lnTo>
                    <a:pt x="1258" y="94"/>
                  </a:lnTo>
                  <a:lnTo>
                    <a:pt x="1272" y="108"/>
                  </a:lnTo>
                  <a:lnTo>
                    <a:pt x="1283" y="121"/>
                  </a:lnTo>
                  <a:lnTo>
                    <a:pt x="1283" y="137"/>
                  </a:lnTo>
                  <a:lnTo>
                    <a:pt x="1280" y="145"/>
                  </a:lnTo>
                  <a:lnTo>
                    <a:pt x="1275" y="154"/>
                  </a:lnTo>
                  <a:lnTo>
                    <a:pt x="1269" y="162"/>
                  </a:lnTo>
                  <a:lnTo>
                    <a:pt x="1264" y="170"/>
                  </a:lnTo>
                  <a:lnTo>
                    <a:pt x="1258" y="180"/>
                  </a:lnTo>
                  <a:lnTo>
                    <a:pt x="1253" y="189"/>
                  </a:lnTo>
                  <a:lnTo>
                    <a:pt x="1250" y="197"/>
                  </a:lnTo>
                  <a:lnTo>
                    <a:pt x="1248" y="207"/>
                  </a:lnTo>
                  <a:lnTo>
                    <a:pt x="1250" y="207"/>
                  </a:lnTo>
                  <a:lnTo>
                    <a:pt x="1256" y="210"/>
                  </a:lnTo>
                  <a:lnTo>
                    <a:pt x="1261" y="207"/>
                  </a:lnTo>
                  <a:lnTo>
                    <a:pt x="1264" y="207"/>
                  </a:lnTo>
                  <a:lnTo>
                    <a:pt x="1269" y="205"/>
                  </a:lnTo>
                  <a:lnTo>
                    <a:pt x="1272" y="205"/>
                  </a:lnTo>
                  <a:lnTo>
                    <a:pt x="1277" y="202"/>
                  </a:lnTo>
                  <a:lnTo>
                    <a:pt x="1283" y="202"/>
                  </a:lnTo>
                  <a:lnTo>
                    <a:pt x="1288" y="202"/>
                  </a:lnTo>
                  <a:lnTo>
                    <a:pt x="1293" y="202"/>
                  </a:lnTo>
                  <a:lnTo>
                    <a:pt x="1301" y="202"/>
                  </a:lnTo>
                  <a:lnTo>
                    <a:pt x="1307" y="202"/>
                  </a:lnTo>
                  <a:lnTo>
                    <a:pt x="1315" y="199"/>
                  </a:lnTo>
                  <a:lnTo>
                    <a:pt x="1320" y="197"/>
                  </a:lnTo>
                  <a:lnTo>
                    <a:pt x="1328" y="197"/>
                  </a:lnTo>
                  <a:lnTo>
                    <a:pt x="1334" y="194"/>
                  </a:lnTo>
                  <a:lnTo>
                    <a:pt x="1396" y="191"/>
                  </a:lnTo>
                  <a:lnTo>
                    <a:pt x="1458" y="183"/>
                  </a:lnTo>
                  <a:lnTo>
                    <a:pt x="1520" y="178"/>
                  </a:lnTo>
                  <a:lnTo>
                    <a:pt x="1582" y="172"/>
                  </a:lnTo>
                  <a:lnTo>
                    <a:pt x="1641" y="167"/>
                  </a:lnTo>
                  <a:lnTo>
                    <a:pt x="1703" y="167"/>
                  </a:lnTo>
                  <a:lnTo>
                    <a:pt x="1735" y="170"/>
                  </a:lnTo>
                  <a:lnTo>
                    <a:pt x="1765" y="172"/>
                  </a:lnTo>
                  <a:lnTo>
                    <a:pt x="1795" y="175"/>
                  </a:lnTo>
                  <a:lnTo>
                    <a:pt x="1827" y="183"/>
                  </a:lnTo>
                  <a:lnTo>
                    <a:pt x="1846" y="186"/>
                  </a:lnTo>
                  <a:lnTo>
                    <a:pt x="1862" y="191"/>
                  </a:lnTo>
                  <a:lnTo>
                    <a:pt x="1881" y="197"/>
                  </a:lnTo>
                  <a:lnTo>
                    <a:pt x="1897" y="202"/>
                  </a:lnTo>
                  <a:lnTo>
                    <a:pt x="1916" y="207"/>
                  </a:lnTo>
                  <a:lnTo>
                    <a:pt x="1935" y="210"/>
                  </a:lnTo>
                  <a:lnTo>
                    <a:pt x="1954" y="213"/>
                  </a:lnTo>
                  <a:lnTo>
                    <a:pt x="1973" y="215"/>
                  </a:lnTo>
                  <a:lnTo>
                    <a:pt x="1978" y="221"/>
                  </a:lnTo>
                  <a:lnTo>
                    <a:pt x="1983" y="224"/>
                  </a:lnTo>
                  <a:lnTo>
                    <a:pt x="1991" y="224"/>
                  </a:lnTo>
                  <a:lnTo>
                    <a:pt x="1997" y="224"/>
                  </a:lnTo>
                  <a:lnTo>
                    <a:pt x="2005" y="224"/>
                  </a:lnTo>
                  <a:lnTo>
                    <a:pt x="2010" y="221"/>
                  </a:lnTo>
                  <a:lnTo>
                    <a:pt x="2018" y="218"/>
                  </a:lnTo>
                  <a:lnTo>
                    <a:pt x="2024" y="218"/>
                  </a:lnTo>
                  <a:lnTo>
                    <a:pt x="2032" y="213"/>
                  </a:lnTo>
                  <a:lnTo>
                    <a:pt x="2043" y="207"/>
                  </a:lnTo>
                  <a:lnTo>
                    <a:pt x="2051" y="202"/>
                  </a:lnTo>
                  <a:lnTo>
                    <a:pt x="2059" y="199"/>
                  </a:lnTo>
                  <a:lnTo>
                    <a:pt x="2070" y="194"/>
                  </a:lnTo>
                  <a:lnTo>
                    <a:pt x="2078" y="191"/>
                  </a:lnTo>
                  <a:lnTo>
                    <a:pt x="2088" y="186"/>
                  </a:lnTo>
                  <a:lnTo>
                    <a:pt x="2097" y="180"/>
                  </a:lnTo>
                  <a:lnTo>
                    <a:pt x="2121" y="175"/>
                  </a:lnTo>
                  <a:lnTo>
                    <a:pt x="2145" y="170"/>
                  </a:lnTo>
                  <a:lnTo>
                    <a:pt x="2172" y="170"/>
                  </a:lnTo>
                  <a:lnTo>
                    <a:pt x="2196" y="172"/>
                  </a:lnTo>
                  <a:lnTo>
                    <a:pt x="2223" y="175"/>
                  </a:lnTo>
                  <a:lnTo>
                    <a:pt x="2247" y="183"/>
                  </a:lnTo>
                  <a:lnTo>
                    <a:pt x="2269" y="191"/>
                  </a:lnTo>
                  <a:lnTo>
                    <a:pt x="2291" y="202"/>
                  </a:lnTo>
                  <a:lnTo>
                    <a:pt x="2315" y="237"/>
                  </a:lnTo>
                  <a:lnTo>
                    <a:pt x="2336" y="240"/>
                  </a:lnTo>
                  <a:lnTo>
                    <a:pt x="2355" y="245"/>
                  </a:lnTo>
                  <a:lnTo>
                    <a:pt x="2374" y="253"/>
                  </a:lnTo>
                  <a:lnTo>
                    <a:pt x="2393" y="261"/>
                  </a:lnTo>
                  <a:lnTo>
                    <a:pt x="2409" y="275"/>
                  </a:lnTo>
                  <a:lnTo>
                    <a:pt x="2423" y="288"/>
                  </a:lnTo>
                  <a:lnTo>
                    <a:pt x="2436" y="304"/>
                  </a:lnTo>
                  <a:lnTo>
                    <a:pt x="2444" y="323"/>
                  </a:lnTo>
                  <a:lnTo>
                    <a:pt x="2447" y="331"/>
                  </a:lnTo>
                  <a:lnTo>
                    <a:pt x="2450" y="337"/>
                  </a:lnTo>
                  <a:lnTo>
                    <a:pt x="2452" y="345"/>
                  </a:lnTo>
                  <a:lnTo>
                    <a:pt x="2452" y="353"/>
                  </a:lnTo>
                  <a:lnTo>
                    <a:pt x="2452" y="361"/>
                  </a:lnTo>
                  <a:lnTo>
                    <a:pt x="2452" y="369"/>
                  </a:lnTo>
                  <a:lnTo>
                    <a:pt x="2452" y="377"/>
                  </a:lnTo>
                  <a:lnTo>
                    <a:pt x="2452" y="388"/>
                  </a:lnTo>
                  <a:lnTo>
                    <a:pt x="2460" y="393"/>
                  </a:lnTo>
                  <a:lnTo>
                    <a:pt x="2468" y="396"/>
                  </a:lnTo>
                  <a:lnTo>
                    <a:pt x="2477" y="396"/>
                  </a:lnTo>
                  <a:lnTo>
                    <a:pt x="2487" y="396"/>
                  </a:lnTo>
                  <a:lnTo>
                    <a:pt x="2495" y="396"/>
                  </a:lnTo>
                  <a:lnTo>
                    <a:pt x="2503" y="399"/>
                  </a:lnTo>
                  <a:lnTo>
                    <a:pt x="2512" y="401"/>
                  </a:lnTo>
                  <a:lnTo>
                    <a:pt x="2517" y="409"/>
                  </a:lnTo>
                  <a:lnTo>
                    <a:pt x="2525" y="418"/>
                  </a:lnTo>
                  <a:lnTo>
                    <a:pt x="2530" y="426"/>
                  </a:lnTo>
                  <a:lnTo>
                    <a:pt x="2536" y="434"/>
                  </a:lnTo>
                  <a:lnTo>
                    <a:pt x="2539" y="444"/>
                  </a:lnTo>
                  <a:lnTo>
                    <a:pt x="2541" y="455"/>
                  </a:lnTo>
                  <a:lnTo>
                    <a:pt x="2541" y="463"/>
                  </a:lnTo>
                  <a:lnTo>
                    <a:pt x="2541" y="474"/>
                  </a:lnTo>
                  <a:lnTo>
                    <a:pt x="2541" y="485"/>
                  </a:lnTo>
                  <a:lnTo>
                    <a:pt x="2541" y="490"/>
                  </a:lnTo>
                  <a:lnTo>
                    <a:pt x="2539" y="498"/>
                  </a:lnTo>
                  <a:lnTo>
                    <a:pt x="2539" y="506"/>
                  </a:lnTo>
                  <a:lnTo>
                    <a:pt x="2536" y="512"/>
                  </a:lnTo>
                  <a:lnTo>
                    <a:pt x="2533" y="520"/>
                  </a:lnTo>
                  <a:lnTo>
                    <a:pt x="2530" y="525"/>
                  </a:lnTo>
                  <a:lnTo>
                    <a:pt x="2528" y="531"/>
                  </a:lnTo>
                  <a:lnTo>
                    <a:pt x="2525" y="539"/>
                  </a:lnTo>
                  <a:lnTo>
                    <a:pt x="2525" y="544"/>
                  </a:lnTo>
                  <a:lnTo>
                    <a:pt x="2525" y="547"/>
                  </a:lnTo>
                  <a:lnTo>
                    <a:pt x="2530" y="550"/>
                  </a:lnTo>
                  <a:lnTo>
                    <a:pt x="2533" y="552"/>
                  </a:lnTo>
                  <a:lnTo>
                    <a:pt x="2539" y="552"/>
                  </a:lnTo>
                  <a:lnTo>
                    <a:pt x="2544" y="555"/>
                  </a:lnTo>
                  <a:lnTo>
                    <a:pt x="2547" y="558"/>
                  </a:lnTo>
                  <a:lnTo>
                    <a:pt x="2552" y="560"/>
                  </a:lnTo>
                  <a:lnTo>
                    <a:pt x="2571" y="574"/>
                  </a:lnTo>
                  <a:lnTo>
                    <a:pt x="2590" y="590"/>
                  </a:lnTo>
                  <a:lnTo>
                    <a:pt x="2603" y="606"/>
                  </a:lnTo>
                  <a:lnTo>
                    <a:pt x="2617" y="628"/>
                  </a:lnTo>
                  <a:lnTo>
                    <a:pt x="2627" y="646"/>
                  </a:lnTo>
                  <a:lnTo>
                    <a:pt x="2633" y="671"/>
                  </a:lnTo>
                  <a:lnTo>
                    <a:pt x="2638" y="692"/>
                  </a:lnTo>
                  <a:lnTo>
                    <a:pt x="2636" y="717"/>
                  </a:lnTo>
                  <a:lnTo>
                    <a:pt x="2633" y="733"/>
                  </a:lnTo>
                  <a:lnTo>
                    <a:pt x="2630" y="746"/>
                  </a:lnTo>
                  <a:lnTo>
                    <a:pt x="2625" y="760"/>
                  </a:lnTo>
                  <a:lnTo>
                    <a:pt x="2617" y="776"/>
                  </a:lnTo>
                  <a:lnTo>
                    <a:pt x="2611" y="789"/>
                  </a:lnTo>
                  <a:lnTo>
                    <a:pt x="2603" y="803"/>
                  </a:lnTo>
                  <a:lnTo>
                    <a:pt x="2595" y="816"/>
                  </a:lnTo>
                  <a:lnTo>
                    <a:pt x="2587" y="830"/>
                  </a:lnTo>
                  <a:lnTo>
                    <a:pt x="2587" y="835"/>
                  </a:lnTo>
                  <a:lnTo>
                    <a:pt x="2603" y="840"/>
                  </a:lnTo>
                  <a:lnTo>
                    <a:pt x="2619" y="849"/>
                  </a:lnTo>
                  <a:lnTo>
                    <a:pt x="2636" y="854"/>
                  </a:lnTo>
                  <a:lnTo>
                    <a:pt x="2649" y="862"/>
                  </a:lnTo>
                  <a:lnTo>
                    <a:pt x="2663" y="873"/>
                  </a:lnTo>
                  <a:lnTo>
                    <a:pt x="2676" y="884"/>
                  </a:lnTo>
                  <a:lnTo>
                    <a:pt x="2687" y="897"/>
                  </a:lnTo>
                  <a:lnTo>
                    <a:pt x="2692" y="913"/>
                  </a:lnTo>
                  <a:lnTo>
                    <a:pt x="2700" y="924"/>
                  </a:lnTo>
                  <a:lnTo>
                    <a:pt x="2703" y="937"/>
                  </a:lnTo>
                  <a:lnTo>
                    <a:pt x="2708" y="951"/>
                  </a:lnTo>
                  <a:lnTo>
                    <a:pt x="2711" y="964"/>
                  </a:lnTo>
                  <a:lnTo>
                    <a:pt x="2714" y="978"/>
                  </a:lnTo>
                  <a:lnTo>
                    <a:pt x="2714" y="991"/>
                  </a:lnTo>
                  <a:lnTo>
                    <a:pt x="2711" y="1005"/>
                  </a:lnTo>
                  <a:lnTo>
                    <a:pt x="2708" y="1018"/>
                  </a:lnTo>
                  <a:lnTo>
                    <a:pt x="2706" y="1029"/>
                  </a:lnTo>
                  <a:lnTo>
                    <a:pt x="2700" y="1040"/>
                  </a:lnTo>
                  <a:lnTo>
                    <a:pt x="2695" y="1051"/>
                  </a:lnTo>
                  <a:lnTo>
                    <a:pt x="2689" y="1061"/>
                  </a:lnTo>
                  <a:lnTo>
                    <a:pt x="2681" y="1072"/>
                  </a:lnTo>
                  <a:lnTo>
                    <a:pt x="2676" y="1083"/>
                  </a:lnTo>
                  <a:lnTo>
                    <a:pt x="2668" y="1094"/>
                  </a:lnTo>
                  <a:lnTo>
                    <a:pt x="2660" y="1104"/>
                  </a:lnTo>
                  <a:lnTo>
                    <a:pt x="2676" y="1115"/>
                  </a:lnTo>
                  <a:lnTo>
                    <a:pt x="2692" y="1129"/>
                  </a:lnTo>
                  <a:lnTo>
                    <a:pt x="2711" y="1142"/>
                  </a:lnTo>
                  <a:lnTo>
                    <a:pt x="2727" y="1156"/>
                  </a:lnTo>
                  <a:lnTo>
                    <a:pt x="2741" y="1172"/>
                  </a:lnTo>
                  <a:lnTo>
                    <a:pt x="2749" y="1188"/>
                  </a:lnTo>
                  <a:lnTo>
                    <a:pt x="2751" y="1199"/>
                  </a:lnTo>
                  <a:lnTo>
                    <a:pt x="2754" y="1209"/>
                  </a:lnTo>
                  <a:lnTo>
                    <a:pt x="2751" y="1220"/>
                  </a:lnTo>
                  <a:lnTo>
                    <a:pt x="2749" y="1231"/>
                  </a:lnTo>
                  <a:lnTo>
                    <a:pt x="2743" y="1242"/>
                  </a:lnTo>
                  <a:lnTo>
                    <a:pt x="2738" y="1253"/>
                  </a:lnTo>
                  <a:lnTo>
                    <a:pt x="2733" y="1261"/>
                  </a:lnTo>
                  <a:lnTo>
                    <a:pt x="2727" y="1271"/>
                  </a:lnTo>
                  <a:lnTo>
                    <a:pt x="2719" y="1279"/>
                  </a:lnTo>
                  <a:lnTo>
                    <a:pt x="2714" y="1290"/>
                  </a:lnTo>
                  <a:lnTo>
                    <a:pt x="2706" y="1298"/>
                  </a:lnTo>
                  <a:lnTo>
                    <a:pt x="2698" y="1306"/>
                  </a:lnTo>
                  <a:lnTo>
                    <a:pt x="2706" y="1315"/>
                  </a:lnTo>
                  <a:lnTo>
                    <a:pt x="2714" y="1325"/>
                  </a:lnTo>
                  <a:lnTo>
                    <a:pt x="2719" y="1336"/>
                  </a:lnTo>
                  <a:lnTo>
                    <a:pt x="2727" y="1347"/>
                  </a:lnTo>
                  <a:lnTo>
                    <a:pt x="2730" y="1358"/>
                  </a:lnTo>
                  <a:lnTo>
                    <a:pt x="2733" y="1368"/>
                  </a:lnTo>
                  <a:lnTo>
                    <a:pt x="2730" y="1382"/>
                  </a:lnTo>
                  <a:lnTo>
                    <a:pt x="2724" y="1395"/>
                  </a:lnTo>
                  <a:lnTo>
                    <a:pt x="2722" y="1403"/>
                  </a:lnTo>
                  <a:lnTo>
                    <a:pt x="2716" y="1411"/>
                  </a:lnTo>
                  <a:lnTo>
                    <a:pt x="2714" y="1417"/>
                  </a:lnTo>
                  <a:lnTo>
                    <a:pt x="2708" y="1425"/>
                  </a:lnTo>
                  <a:lnTo>
                    <a:pt x="2706" y="1433"/>
                  </a:lnTo>
                  <a:lnTo>
                    <a:pt x="2700" y="1441"/>
                  </a:lnTo>
                  <a:lnTo>
                    <a:pt x="2698" y="1449"/>
                  </a:lnTo>
                  <a:lnTo>
                    <a:pt x="2695" y="1457"/>
                  </a:lnTo>
                  <a:lnTo>
                    <a:pt x="2673" y="1465"/>
                  </a:lnTo>
                  <a:lnTo>
                    <a:pt x="2649" y="1476"/>
                  </a:lnTo>
                  <a:lnTo>
                    <a:pt x="2627" y="1490"/>
                  </a:lnTo>
                  <a:lnTo>
                    <a:pt x="2606" y="1503"/>
                  </a:lnTo>
                  <a:lnTo>
                    <a:pt x="2587" y="1517"/>
                  </a:lnTo>
                  <a:lnTo>
                    <a:pt x="2565" y="1530"/>
                  </a:lnTo>
                  <a:lnTo>
                    <a:pt x="2544" y="1543"/>
                  </a:lnTo>
                  <a:lnTo>
                    <a:pt x="2522" y="1557"/>
                  </a:lnTo>
                  <a:lnTo>
                    <a:pt x="2482" y="1560"/>
                  </a:lnTo>
                  <a:lnTo>
                    <a:pt x="2444" y="1560"/>
                  </a:lnTo>
                  <a:lnTo>
                    <a:pt x="2406" y="1562"/>
                  </a:lnTo>
                  <a:lnTo>
                    <a:pt x="2366" y="1565"/>
                  </a:lnTo>
                  <a:lnTo>
                    <a:pt x="2328" y="1568"/>
                  </a:lnTo>
                  <a:lnTo>
                    <a:pt x="2291" y="1568"/>
                  </a:lnTo>
                  <a:lnTo>
                    <a:pt x="2253" y="1570"/>
                  </a:lnTo>
                  <a:lnTo>
                    <a:pt x="2215" y="1576"/>
                  </a:lnTo>
                  <a:lnTo>
                    <a:pt x="2210" y="1584"/>
                  </a:lnTo>
                  <a:lnTo>
                    <a:pt x="2210" y="1595"/>
                  </a:lnTo>
                  <a:lnTo>
                    <a:pt x="2207" y="1603"/>
                  </a:lnTo>
                  <a:lnTo>
                    <a:pt x="2210" y="1614"/>
                  </a:lnTo>
                  <a:lnTo>
                    <a:pt x="2210" y="1624"/>
                  </a:lnTo>
                  <a:lnTo>
                    <a:pt x="2210" y="1635"/>
                  </a:lnTo>
                  <a:lnTo>
                    <a:pt x="2210" y="1643"/>
                  </a:lnTo>
                  <a:lnTo>
                    <a:pt x="2207" y="1654"/>
                  </a:lnTo>
                  <a:lnTo>
                    <a:pt x="2204" y="1667"/>
                  </a:lnTo>
                  <a:lnTo>
                    <a:pt x="2202" y="1681"/>
                  </a:lnTo>
                  <a:lnTo>
                    <a:pt x="2202" y="1694"/>
                  </a:lnTo>
                  <a:lnTo>
                    <a:pt x="2202" y="1710"/>
                  </a:lnTo>
                  <a:lnTo>
                    <a:pt x="2202" y="1724"/>
                  </a:lnTo>
                  <a:lnTo>
                    <a:pt x="2202" y="1740"/>
                  </a:lnTo>
                  <a:lnTo>
                    <a:pt x="2202" y="1754"/>
                  </a:lnTo>
                  <a:lnTo>
                    <a:pt x="2199" y="1767"/>
                  </a:lnTo>
                  <a:lnTo>
                    <a:pt x="2199" y="1818"/>
                  </a:lnTo>
                  <a:lnTo>
                    <a:pt x="2194" y="1869"/>
                  </a:lnTo>
                  <a:lnTo>
                    <a:pt x="2188" y="1921"/>
                  </a:lnTo>
                  <a:lnTo>
                    <a:pt x="2180" y="1969"/>
                  </a:lnTo>
                  <a:lnTo>
                    <a:pt x="2172" y="2020"/>
                  </a:lnTo>
                  <a:lnTo>
                    <a:pt x="2164" y="2069"/>
                  </a:lnTo>
                  <a:lnTo>
                    <a:pt x="2156" y="2117"/>
                  </a:lnTo>
                  <a:lnTo>
                    <a:pt x="2145" y="2166"/>
                  </a:lnTo>
                  <a:lnTo>
                    <a:pt x="2142" y="2203"/>
                  </a:lnTo>
                  <a:lnTo>
                    <a:pt x="2134" y="2241"/>
                  </a:lnTo>
                  <a:lnTo>
                    <a:pt x="2123" y="2279"/>
                  </a:lnTo>
                  <a:lnTo>
                    <a:pt x="2107" y="2314"/>
                  </a:lnTo>
                  <a:lnTo>
                    <a:pt x="2088" y="2346"/>
                  </a:lnTo>
                  <a:lnTo>
                    <a:pt x="2067" y="2376"/>
                  </a:lnTo>
                  <a:lnTo>
                    <a:pt x="2053" y="2389"/>
                  </a:lnTo>
                  <a:lnTo>
                    <a:pt x="2040" y="2403"/>
                  </a:lnTo>
                  <a:lnTo>
                    <a:pt x="2024" y="2414"/>
                  </a:lnTo>
                  <a:lnTo>
                    <a:pt x="2005" y="2424"/>
                  </a:lnTo>
                  <a:lnTo>
                    <a:pt x="1973" y="2440"/>
                  </a:lnTo>
                  <a:lnTo>
                    <a:pt x="1938" y="2454"/>
                  </a:lnTo>
                  <a:lnTo>
                    <a:pt x="1902" y="2465"/>
                  </a:lnTo>
                  <a:lnTo>
                    <a:pt x="1867" y="2475"/>
                  </a:lnTo>
                  <a:lnTo>
                    <a:pt x="1830" y="2481"/>
                  </a:lnTo>
                  <a:lnTo>
                    <a:pt x="1792" y="2484"/>
                  </a:lnTo>
                  <a:lnTo>
                    <a:pt x="1752" y="2484"/>
                  </a:lnTo>
                  <a:lnTo>
                    <a:pt x="1714" y="2475"/>
                  </a:lnTo>
                  <a:lnTo>
                    <a:pt x="1692" y="2473"/>
                  </a:lnTo>
                  <a:lnTo>
                    <a:pt x="1673" y="2467"/>
                  </a:lnTo>
                  <a:lnTo>
                    <a:pt x="1655" y="2465"/>
                  </a:lnTo>
                  <a:lnTo>
                    <a:pt x="1633" y="2462"/>
                  </a:lnTo>
                  <a:lnTo>
                    <a:pt x="1614" y="2459"/>
                  </a:lnTo>
                  <a:lnTo>
                    <a:pt x="1595" y="2457"/>
                  </a:lnTo>
                  <a:lnTo>
                    <a:pt x="1574" y="2454"/>
                  </a:lnTo>
                  <a:lnTo>
                    <a:pt x="1552" y="2449"/>
                  </a:lnTo>
                  <a:lnTo>
                    <a:pt x="1544" y="2462"/>
                  </a:lnTo>
                  <a:lnTo>
                    <a:pt x="1539" y="2537"/>
                  </a:lnTo>
                  <a:lnTo>
                    <a:pt x="1533" y="2543"/>
                  </a:lnTo>
                  <a:lnTo>
                    <a:pt x="1531" y="2551"/>
                  </a:lnTo>
                  <a:lnTo>
                    <a:pt x="1528" y="2559"/>
                  </a:lnTo>
                  <a:lnTo>
                    <a:pt x="1525" y="2567"/>
                  </a:lnTo>
                  <a:lnTo>
                    <a:pt x="1520" y="2575"/>
                  </a:lnTo>
                  <a:lnTo>
                    <a:pt x="1514" y="2583"/>
                  </a:lnTo>
                  <a:lnTo>
                    <a:pt x="1509" y="2589"/>
                  </a:lnTo>
                  <a:lnTo>
                    <a:pt x="1501" y="2591"/>
                  </a:lnTo>
                  <a:lnTo>
                    <a:pt x="1487" y="2594"/>
                  </a:lnTo>
                  <a:lnTo>
                    <a:pt x="1474" y="2597"/>
                  </a:lnTo>
                  <a:lnTo>
                    <a:pt x="1461" y="2599"/>
                  </a:lnTo>
                  <a:lnTo>
                    <a:pt x="1447" y="2599"/>
                  </a:lnTo>
                  <a:lnTo>
                    <a:pt x="1434" y="2602"/>
                  </a:lnTo>
                  <a:lnTo>
                    <a:pt x="1420" y="2605"/>
                  </a:lnTo>
                  <a:lnTo>
                    <a:pt x="1407" y="2602"/>
                  </a:lnTo>
                  <a:lnTo>
                    <a:pt x="1393" y="2602"/>
                  </a:lnTo>
                  <a:lnTo>
                    <a:pt x="1382" y="2586"/>
                  </a:lnTo>
                  <a:lnTo>
                    <a:pt x="1363" y="2607"/>
                  </a:lnTo>
                  <a:lnTo>
                    <a:pt x="1342" y="2626"/>
                  </a:lnTo>
                  <a:lnTo>
                    <a:pt x="1320" y="2642"/>
                  </a:lnTo>
                  <a:lnTo>
                    <a:pt x="1299" y="2656"/>
                  </a:lnTo>
                  <a:lnTo>
                    <a:pt x="1275" y="2667"/>
                  </a:lnTo>
                  <a:lnTo>
                    <a:pt x="1250" y="2675"/>
                  </a:lnTo>
                  <a:lnTo>
                    <a:pt x="1223" y="2680"/>
                  </a:lnTo>
                  <a:lnTo>
                    <a:pt x="1196" y="2686"/>
                  </a:lnTo>
                  <a:lnTo>
                    <a:pt x="1142" y="2691"/>
                  </a:lnTo>
                  <a:lnTo>
                    <a:pt x="1086" y="2696"/>
                  </a:lnTo>
                  <a:lnTo>
                    <a:pt x="1032" y="2702"/>
                  </a:lnTo>
                  <a:lnTo>
                    <a:pt x="978" y="2710"/>
                  </a:lnTo>
                  <a:lnTo>
                    <a:pt x="965" y="2710"/>
                  </a:lnTo>
                  <a:lnTo>
                    <a:pt x="951" y="2710"/>
                  </a:lnTo>
                  <a:lnTo>
                    <a:pt x="938" y="2710"/>
                  </a:lnTo>
                  <a:lnTo>
                    <a:pt x="924" y="2710"/>
                  </a:lnTo>
                  <a:lnTo>
                    <a:pt x="911" y="2710"/>
                  </a:lnTo>
                  <a:lnTo>
                    <a:pt x="897" y="2710"/>
                  </a:lnTo>
                  <a:lnTo>
                    <a:pt x="886" y="2710"/>
                  </a:lnTo>
                  <a:lnTo>
                    <a:pt x="873" y="2707"/>
                  </a:lnTo>
                  <a:lnTo>
                    <a:pt x="835" y="2704"/>
                  </a:lnTo>
                  <a:lnTo>
                    <a:pt x="798" y="2704"/>
                  </a:lnTo>
                  <a:lnTo>
                    <a:pt x="760" y="2704"/>
                  </a:lnTo>
                  <a:lnTo>
                    <a:pt x="722" y="2704"/>
                  </a:lnTo>
                  <a:lnTo>
                    <a:pt x="684" y="2702"/>
                  </a:lnTo>
                  <a:lnTo>
                    <a:pt x="649" y="2699"/>
                  </a:lnTo>
                  <a:lnTo>
                    <a:pt x="630" y="2694"/>
                  </a:lnTo>
                  <a:lnTo>
                    <a:pt x="614" y="2688"/>
                  </a:lnTo>
                  <a:lnTo>
                    <a:pt x="598" y="2680"/>
                  </a:lnTo>
                  <a:lnTo>
                    <a:pt x="582" y="2672"/>
                  </a:lnTo>
                  <a:lnTo>
                    <a:pt x="577" y="2664"/>
                  </a:lnTo>
                  <a:lnTo>
                    <a:pt x="577" y="2656"/>
                  </a:lnTo>
                  <a:lnTo>
                    <a:pt x="577" y="2648"/>
                  </a:lnTo>
                  <a:lnTo>
                    <a:pt x="577" y="2640"/>
                  </a:lnTo>
                  <a:lnTo>
                    <a:pt x="579" y="2632"/>
                  </a:lnTo>
                  <a:lnTo>
                    <a:pt x="579" y="2624"/>
                  </a:lnTo>
                  <a:lnTo>
                    <a:pt x="579" y="2613"/>
                  </a:lnTo>
                  <a:lnTo>
                    <a:pt x="579" y="2605"/>
                  </a:lnTo>
                  <a:lnTo>
                    <a:pt x="577" y="2597"/>
                  </a:lnTo>
                  <a:lnTo>
                    <a:pt x="577" y="2586"/>
                  </a:lnTo>
                  <a:lnTo>
                    <a:pt x="577" y="2578"/>
                  </a:lnTo>
                  <a:lnTo>
                    <a:pt x="579" y="2567"/>
                  </a:lnTo>
                  <a:lnTo>
                    <a:pt x="582" y="2559"/>
                  </a:lnTo>
                  <a:lnTo>
                    <a:pt x="585" y="2551"/>
                  </a:lnTo>
                  <a:lnTo>
                    <a:pt x="590" y="2543"/>
                  </a:lnTo>
                  <a:lnTo>
                    <a:pt x="595" y="2537"/>
                  </a:lnTo>
                  <a:lnTo>
                    <a:pt x="606" y="2524"/>
                  </a:lnTo>
                  <a:lnTo>
                    <a:pt x="617" y="2516"/>
                  </a:lnTo>
                  <a:lnTo>
                    <a:pt x="630" y="2505"/>
                  </a:lnTo>
                  <a:lnTo>
                    <a:pt x="644" y="2497"/>
                  </a:lnTo>
                  <a:lnTo>
                    <a:pt x="655" y="2489"/>
                  </a:lnTo>
                  <a:lnTo>
                    <a:pt x="668" y="2481"/>
                  </a:lnTo>
                  <a:lnTo>
                    <a:pt x="682" y="2473"/>
                  </a:lnTo>
                  <a:lnTo>
                    <a:pt x="692" y="2465"/>
                  </a:lnTo>
                  <a:lnTo>
                    <a:pt x="692" y="2462"/>
                  </a:lnTo>
                  <a:lnTo>
                    <a:pt x="676" y="2467"/>
                  </a:lnTo>
                  <a:lnTo>
                    <a:pt x="663" y="2473"/>
                  </a:lnTo>
                  <a:lnTo>
                    <a:pt x="647" y="2475"/>
                  </a:lnTo>
                  <a:lnTo>
                    <a:pt x="630" y="2478"/>
                  </a:lnTo>
                  <a:lnTo>
                    <a:pt x="617" y="2481"/>
                  </a:lnTo>
                  <a:lnTo>
                    <a:pt x="601" y="2486"/>
                  </a:lnTo>
                  <a:lnTo>
                    <a:pt x="585" y="2489"/>
                  </a:lnTo>
                  <a:lnTo>
                    <a:pt x="571" y="2494"/>
                  </a:lnTo>
                  <a:lnTo>
                    <a:pt x="563" y="2492"/>
                  </a:lnTo>
                  <a:lnTo>
                    <a:pt x="558" y="2486"/>
                  </a:lnTo>
                  <a:lnTo>
                    <a:pt x="555" y="2481"/>
                  </a:lnTo>
                  <a:lnTo>
                    <a:pt x="555" y="2473"/>
                  </a:lnTo>
                  <a:lnTo>
                    <a:pt x="555" y="2465"/>
                  </a:lnTo>
                  <a:lnTo>
                    <a:pt x="552" y="2459"/>
                  </a:lnTo>
                  <a:lnTo>
                    <a:pt x="552" y="2451"/>
                  </a:lnTo>
                  <a:lnTo>
                    <a:pt x="547" y="2443"/>
                  </a:lnTo>
                  <a:lnTo>
                    <a:pt x="517" y="2465"/>
                  </a:lnTo>
                  <a:lnTo>
                    <a:pt x="488" y="2484"/>
                  </a:lnTo>
                  <a:lnTo>
                    <a:pt x="455" y="2502"/>
                  </a:lnTo>
                  <a:lnTo>
                    <a:pt x="426" y="2519"/>
                  </a:lnTo>
                  <a:lnTo>
                    <a:pt x="393" y="2535"/>
                  </a:lnTo>
                  <a:lnTo>
                    <a:pt x="358" y="2548"/>
                  </a:lnTo>
                  <a:lnTo>
                    <a:pt x="323" y="2556"/>
                  </a:lnTo>
                  <a:lnTo>
                    <a:pt x="285" y="2559"/>
                  </a:lnTo>
                  <a:lnTo>
                    <a:pt x="269" y="2562"/>
                  </a:lnTo>
                  <a:lnTo>
                    <a:pt x="250" y="2564"/>
                  </a:lnTo>
                  <a:lnTo>
                    <a:pt x="232" y="2567"/>
                  </a:lnTo>
                  <a:lnTo>
                    <a:pt x="213" y="2567"/>
                  </a:lnTo>
                  <a:lnTo>
                    <a:pt x="194" y="2567"/>
                  </a:lnTo>
                  <a:lnTo>
                    <a:pt x="175" y="2567"/>
                  </a:lnTo>
                  <a:lnTo>
                    <a:pt x="156" y="2564"/>
                  </a:lnTo>
                  <a:lnTo>
                    <a:pt x="137" y="2562"/>
                  </a:lnTo>
                  <a:lnTo>
                    <a:pt x="126" y="2559"/>
                  </a:lnTo>
                  <a:lnTo>
                    <a:pt x="116" y="2554"/>
                  </a:lnTo>
                  <a:lnTo>
                    <a:pt x="105" y="2551"/>
                  </a:lnTo>
                  <a:lnTo>
                    <a:pt x="94" y="2546"/>
                  </a:lnTo>
                  <a:lnTo>
                    <a:pt x="83" y="2540"/>
                  </a:lnTo>
                  <a:lnTo>
                    <a:pt x="73" y="2532"/>
                  </a:lnTo>
                  <a:lnTo>
                    <a:pt x="62" y="2527"/>
                  </a:lnTo>
                  <a:lnTo>
                    <a:pt x="51" y="2521"/>
                  </a:lnTo>
                  <a:lnTo>
                    <a:pt x="48" y="2511"/>
                  </a:lnTo>
                  <a:lnTo>
                    <a:pt x="46" y="2500"/>
                  </a:lnTo>
                  <a:lnTo>
                    <a:pt x="46" y="2489"/>
                  </a:lnTo>
                  <a:lnTo>
                    <a:pt x="46" y="2478"/>
                  </a:lnTo>
                  <a:lnTo>
                    <a:pt x="46" y="2465"/>
                  </a:lnTo>
                  <a:lnTo>
                    <a:pt x="46" y="2454"/>
                  </a:lnTo>
                  <a:lnTo>
                    <a:pt x="46" y="2443"/>
                  </a:lnTo>
                  <a:lnTo>
                    <a:pt x="43" y="2432"/>
                  </a:lnTo>
                  <a:lnTo>
                    <a:pt x="43" y="2419"/>
                  </a:lnTo>
                  <a:lnTo>
                    <a:pt x="40" y="2405"/>
                  </a:lnTo>
                  <a:lnTo>
                    <a:pt x="43" y="2392"/>
                  </a:lnTo>
                  <a:lnTo>
                    <a:pt x="46" y="2379"/>
                  </a:lnTo>
                  <a:lnTo>
                    <a:pt x="51" y="2368"/>
                  </a:lnTo>
                  <a:lnTo>
                    <a:pt x="59" y="2357"/>
                  </a:lnTo>
                  <a:lnTo>
                    <a:pt x="67" y="2346"/>
                  </a:lnTo>
                  <a:lnTo>
                    <a:pt x="78" y="2338"/>
                  </a:lnTo>
                  <a:lnTo>
                    <a:pt x="73" y="2322"/>
                  </a:lnTo>
                  <a:lnTo>
                    <a:pt x="67" y="2306"/>
                  </a:lnTo>
                  <a:lnTo>
                    <a:pt x="62" y="2290"/>
                  </a:lnTo>
                  <a:lnTo>
                    <a:pt x="56" y="2273"/>
                  </a:lnTo>
                  <a:lnTo>
                    <a:pt x="54" y="2257"/>
                  </a:lnTo>
                  <a:lnTo>
                    <a:pt x="48" y="2241"/>
                  </a:lnTo>
                  <a:lnTo>
                    <a:pt x="46" y="2225"/>
                  </a:lnTo>
                  <a:lnTo>
                    <a:pt x="40" y="2206"/>
                  </a:lnTo>
                  <a:lnTo>
                    <a:pt x="40" y="2155"/>
                  </a:lnTo>
                  <a:lnTo>
                    <a:pt x="40" y="2104"/>
                  </a:lnTo>
                  <a:lnTo>
                    <a:pt x="40" y="2050"/>
                  </a:lnTo>
                  <a:lnTo>
                    <a:pt x="40" y="1999"/>
                  </a:lnTo>
                  <a:lnTo>
                    <a:pt x="43" y="1945"/>
                  </a:lnTo>
                  <a:lnTo>
                    <a:pt x="46" y="1891"/>
                  </a:lnTo>
                  <a:lnTo>
                    <a:pt x="48" y="1837"/>
                  </a:lnTo>
                  <a:lnTo>
                    <a:pt x="54" y="1786"/>
                  </a:lnTo>
                  <a:lnTo>
                    <a:pt x="56" y="1713"/>
                  </a:lnTo>
                  <a:lnTo>
                    <a:pt x="56" y="1638"/>
                  </a:lnTo>
                  <a:lnTo>
                    <a:pt x="54" y="1562"/>
                  </a:lnTo>
                  <a:lnTo>
                    <a:pt x="54" y="1490"/>
                  </a:lnTo>
                  <a:lnTo>
                    <a:pt x="48" y="1414"/>
                  </a:lnTo>
                  <a:lnTo>
                    <a:pt x="46" y="1341"/>
                  </a:lnTo>
                  <a:lnTo>
                    <a:pt x="43" y="1269"/>
                  </a:lnTo>
                  <a:lnTo>
                    <a:pt x="38" y="1201"/>
                  </a:lnTo>
                  <a:lnTo>
                    <a:pt x="32" y="1161"/>
                  </a:lnTo>
                  <a:lnTo>
                    <a:pt x="29" y="1123"/>
                  </a:lnTo>
                  <a:lnTo>
                    <a:pt x="29" y="1083"/>
                  </a:lnTo>
                  <a:lnTo>
                    <a:pt x="27" y="1045"/>
                  </a:lnTo>
                  <a:lnTo>
                    <a:pt x="24" y="1005"/>
                  </a:lnTo>
                  <a:lnTo>
                    <a:pt x="21" y="967"/>
                  </a:lnTo>
                  <a:lnTo>
                    <a:pt x="16" y="929"/>
                  </a:lnTo>
                  <a:lnTo>
                    <a:pt x="5" y="892"/>
                  </a:lnTo>
                  <a:lnTo>
                    <a:pt x="0" y="851"/>
                  </a:lnTo>
                  <a:lnTo>
                    <a:pt x="0" y="808"/>
                  </a:lnTo>
                  <a:lnTo>
                    <a:pt x="0" y="765"/>
                  </a:lnTo>
                  <a:lnTo>
                    <a:pt x="5" y="725"/>
                  </a:lnTo>
                  <a:lnTo>
                    <a:pt x="13" y="684"/>
                  </a:lnTo>
                  <a:lnTo>
                    <a:pt x="24" y="644"/>
                  </a:lnTo>
                  <a:lnTo>
                    <a:pt x="38" y="606"/>
                  </a:lnTo>
                  <a:lnTo>
                    <a:pt x="56" y="571"/>
                  </a:lnTo>
                  <a:lnTo>
                    <a:pt x="73" y="547"/>
                  </a:lnTo>
                  <a:lnTo>
                    <a:pt x="86" y="525"/>
                  </a:lnTo>
                  <a:lnTo>
                    <a:pt x="105" y="506"/>
                  </a:lnTo>
                  <a:lnTo>
                    <a:pt x="121" y="488"/>
                  </a:lnTo>
                  <a:lnTo>
                    <a:pt x="140" y="469"/>
                  </a:lnTo>
                  <a:lnTo>
                    <a:pt x="161" y="453"/>
                  </a:lnTo>
                  <a:lnTo>
                    <a:pt x="180" y="436"/>
                  </a:lnTo>
                  <a:lnTo>
                    <a:pt x="202" y="420"/>
                  </a:lnTo>
                  <a:lnTo>
                    <a:pt x="248" y="396"/>
                  </a:lnTo>
                  <a:lnTo>
                    <a:pt x="294" y="374"/>
                  </a:lnTo>
                  <a:lnTo>
                    <a:pt x="342" y="358"/>
                  </a:lnTo>
                  <a:lnTo>
                    <a:pt x="393" y="345"/>
                  </a:lnTo>
                  <a:lnTo>
                    <a:pt x="409" y="339"/>
                  </a:lnTo>
                  <a:lnTo>
                    <a:pt x="428" y="334"/>
                  </a:lnTo>
                  <a:lnTo>
                    <a:pt x="447" y="331"/>
                  </a:lnTo>
                  <a:lnTo>
                    <a:pt x="466" y="326"/>
                  </a:lnTo>
                  <a:lnTo>
                    <a:pt x="482" y="321"/>
                  </a:lnTo>
                  <a:lnTo>
                    <a:pt x="501" y="315"/>
                  </a:lnTo>
                  <a:lnTo>
                    <a:pt x="520" y="312"/>
                  </a:lnTo>
                  <a:lnTo>
                    <a:pt x="539" y="310"/>
                  </a:lnTo>
                  <a:lnTo>
                    <a:pt x="536" y="296"/>
                  </a:lnTo>
                  <a:lnTo>
                    <a:pt x="531" y="283"/>
                  </a:lnTo>
                  <a:lnTo>
                    <a:pt x="528" y="269"/>
                  </a:lnTo>
                  <a:lnTo>
                    <a:pt x="523" y="253"/>
                  </a:lnTo>
                  <a:lnTo>
                    <a:pt x="520" y="240"/>
                  </a:lnTo>
                  <a:lnTo>
                    <a:pt x="515" y="226"/>
                  </a:lnTo>
                  <a:lnTo>
                    <a:pt x="509" y="213"/>
                  </a:lnTo>
                  <a:lnTo>
                    <a:pt x="504" y="199"/>
                  </a:lnTo>
                  <a:lnTo>
                    <a:pt x="504" y="189"/>
                  </a:lnTo>
                  <a:lnTo>
                    <a:pt x="504" y="183"/>
                  </a:lnTo>
                  <a:lnTo>
                    <a:pt x="504" y="175"/>
                  </a:lnTo>
                  <a:lnTo>
                    <a:pt x="506" y="170"/>
                  </a:lnTo>
                  <a:lnTo>
                    <a:pt x="517" y="159"/>
                  </a:lnTo>
                  <a:lnTo>
                    <a:pt x="528" y="151"/>
                  </a:lnTo>
                  <a:lnTo>
                    <a:pt x="541" y="143"/>
                  </a:lnTo>
                  <a:lnTo>
                    <a:pt x="555" y="137"/>
                  </a:lnTo>
                  <a:lnTo>
                    <a:pt x="566" y="129"/>
                  </a:lnTo>
                  <a:lnTo>
                    <a:pt x="577" y="121"/>
                  </a:lnTo>
                  <a:lnTo>
                    <a:pt x="598" y="105"/>
                  </a:lnTo>
                  <a:lnTo>
                    <a:pt x="622" y="94"/>
                  </a:lnTo>
                  <a:lnTo>
                    <a:pt x="647" y="86"/>
                  </a:lnTo>
                  <a:lnTo>
                    <a:pt x="671" y="78"/>
                  </a:lnTo>
                  <a:lnTo>
                    <a:pt x="695" y="70"/>
                  </a:lnTo>
                  <a:lnTo>
                    <a:pt x="719" y="62"/>
                  </a:lnTo>
                  <a:lnTo>
                    <a:pt x="744" y="51"/>
                  </a:lnTo>
                  <a:lnTo>
                    <a:pt x="765" y="38"/>
                  </a:lnTo>
                  <a:lnTo>
                    <a:pt x="784" y="32"/>
                  </a:lnTo>
                  <a:lnTo>
                    <a:pt x="806" y="24"/>
                  </a:lnTo>
                  <a:lnTo>
                    <a:pt x="824" y="19"/>
                  </a:lnTo>
                  <a:lnTo>
                    <a:pt x="846" y="13"/>
                  </a:lnTo>
                  <a:lnTo>
                    <a:pt x="865" y="11"/>
                  </a:lnTo>
                  <a:lnTo>
                    <a:pt x="886" y="5"/>
                  </a:lnTo>
                  <a:lnTo>
                    <a:pt x="908" y="3"/>
                  </a:lnTo>
                  <a:lnTo>
                    <a:pt x="927" y="0"/>
                  </a:lnTo>
                  <a:lnTo>
                    <a:pt x="943" y="0"/>
                  </a:lnTo>
                  <a:lnTo>
                    <a:pt x="959" y="3"/>
                  </a:lnTo>
                  <a:lnTo>
                    <a:pt x="975" y="3"/>
                  </a:lnTo>
                  <a:lnTo>
                    <a:pt x="994" y="5"/>
                  </a:lnTo>
                  <a:lnTo>
                    <a:pt x="1010" y="8"/>
                  </a:lnTo>
                  <a:lnTo>
                    <a:pt x="1027" y="11"/>
                  </a:lnTo>
                  <a:lnTo>
                    <a:pt x="1043" y="11"/>
                  </a:lnTo>
                  <a:lnTo>
                    <a:pt x="1059"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06" name="Freeform 6"/>
            <p:cNvSpPr>
              <a:spLocks/>
            </p:cNvSpPr>
            <p:nvPr/>
          </p:nvSpPr>
          <p:spPr bwMode="auto">
            <a:xfrm>
              <a:off x="2224" y="315"/>
              <a:ext cx="720" cy="442"/>
            </a:xfrm>
            <a:custGeom>
              <a:avLst/>
              <a:gdLst>
                <a:gd name="T0" fmla="*/ 645 w 720"/>
                <a:gd name="T1" fmla="*/ 46 h 442"/>
                <a:gd name="T2" fmla="*/ 669 w 720"/>
                <a:gd name="T3" fmla="*/ 59 h 442"/>
                <a:gd name="T4" fmla="*/ 690 w 720"/>
                <a:gd name="T5" fmla="*/ 73 h 442"/>
                <a:gd name="T6" fmla="*/ 712 w 720"/>
                <a:gd name="T7" fmla="*/ 89 h 442"/>
                <a:gd name="T8" fmla="*/ 717 w 720"/>
                <a:gd name="T9" fmla="*/ 116 h 442"/>
                <a:gd name="T10" fmla="*/ 688 w 720"/>
                <a:gd name="T11" fmla="*/ 172 h 442"/>
                <a:gd name="T12" fmla="*/ 661 w 720"/>
                <a:gd name="T13" fmla="*/ 232 h 442"/>
                <a:gd name="T14" fmla="*/ 636 w 720"/>
                <a:gd name="T15" fmla="*/ 291 h 442"/>
                <a:gd name="T16" fmla="*/ 620 w 720"/>
                <a:gd name="T17" fmla="*/ 353 h 442"/>
                <a:gd name="T18" fmla="*/ 580 w 720"/>
                <a:gd name="T19" fmla="*/ 334 h 442"/>
                <a:gd name="T20" fmla="*/ 534 w 720"/>
                <a:gd name="T21" fmla="*/ 329 h 442"/>
                <a:gd name="T22" fmla="*/ 488 w 720"/>
                <a:gd name="T23" fmla="*/ 326 h 442"/>
                <a:gd name="T24" fmla="*/ 440 w 720"/>
                <a:gd name="T25" fmla="*/ 326 h 442"/>
                <a:gd name="T26" fmla="*/ 343 w 720"/>
                <a:gd name="T27" fmla="*/ 342 h 442"/>
                <a:gd name="T28" fmla="*/ 251 w 720"/>
                <a:gd name="T29" fmla="*/ 369 h 442"/>
                <a:gd name="T30" fmla="*/ 159 w 720"/>
                <a:gd name="T31" fmla="*/ 404 h 442"/>
                <a:gd name="T32" fmla="*/ 70 w 720"/>
                <a:gd name="T33" fmla="*/ 442 h 442"/>
                <a:gd name="T34" fmla="*/ 60 w 720"/>
                <a:gd name="T35" fmla="*/ 404 h 442"/>
                <a:gd name="T36" fmla="*/ 52 w 720"/>
                <a:gd name="T37" fmla="*/ 364 h 442"/>
                <a:gd name="T38" fmla="*/ 41 w 720"/>
                <a:gd name="T39" fmla="*/ 323 h 442"/>
                <a:gd name="T40" fmla="*/ 33 w 720"/>
                <a:gd name="T41" fmla="*/ 283 h 442"/>
                <a:gd name="T42" fmla="*/ 27 w 720"/>
                <a:gd name="T43" fmla="*/ 253 h 442"/>
                <a:gd name="T44" fmla="*/ 19 w 720"/>
                <a:gd name="T45" fmla="*/ 224 h 442"/>
                <a:gd name="T46" fmla="*/ 8 w 720"/>
                <a:gd name="T47" fmla="*/ 194 h 442"/>
                <a:gd name="T48" fmla="*/ 0 w 720"/>
                <a:gd name="T49" fmla="*/ 167 h 442"/>
                <a:gd name="T50" fmla="*/ 17 w 720"/>
                <a:gd name="T51" fmla="*/ 143 h 442"/>
                <a:gd name="T52" fmla="*/ 41 w 720"/>
                <a:gd name="T53" fmla="*/ 127 h 442"/>
                <a:gd name="T54" fmla="*/ 62 w 720"/>
                <a:gd name="T55" fmla="*/ 110 h 442"/>
                <a:gd name="T56" fmla="*/ 87 w 720"/>
                <a:gd name="T57" fmla="*/ 94 h 442"/>
                <a:gd name="T58" fmla="*/ 132 w 720"/>
                <a:gd name="T59" fmla="*/ 81 h 442"/>
                <a:gd name="T60" fmla="*/ 197 w 720"/>
                <a:gd name="T61" fmla="*/ 57 h 442"/>
                <a:gd name="T62" fmla="*/ 256 w 720"/>
                <a:gd name="T63" fmla="*/ 27 h 442"/>
                <a:gd name="T64" fmla="*/ 305 w 720"/>
                <a:gd name="T65" fmla="*/ 11 h 442"/>
                <a:gd name="T66" fmla="*/ 340 w 720"/>
                <a:gd name="T67" fmla="*/ 5 h 442"/>
                <a:gd name="T68" fmla="*/ 394 w 720"/>
                <a:gd name="T69" fmla="*/ 0 h 442"/>
                <a:gd name="T70" fmla="*/ 464 w 720"/>
                <a:gd name="T71" fmla="*/ 3 h 442"/>
                <a:gd name="T72" fmla="*/ 534 w 720"/>
                <a:gd name="T73" fmla="*/ 13 h 442"/>
                <a:gd name="T74" fmla="*/ 601 w 720"/>
                <a:gd name="T75" fmla="*/ 3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0" h="442">
                  <a:moveTo>
                    <a:pt x="634" y="38"/>
                  </a:moveTo>
                  <a:lnTo>
                    <a:pt x="645" y="46"/>
                  </a:lnTo>
                  <a:lnTo>
                    <a:pt x="655" y="51"/>
                  </a:lnTo>
                  <a:lnTo>
                    <a:pt x="669" y="59"/>
                  </a:lnTo>
                  <a:lnTo>
                    <a:pt x="680" y="65"/>
                  </a:lnTo>
                  <a:lnTo>
                    <a:pt x="690" y="73"/>
                  </a:lnTo>
                  <a:lnTo>
                    <a:pt x="701" y="81"/>
                  </a:lnTo>
                  <a:lnTo>
                    <a:pt x="712" y="89"/>
                  </a:lnTo>
                  <a:lnTo>
                    <a:pt x="720" y="102"/>
                  </a:lnTo>
                  <a:lnTo>
                    <a:pt x="717" y="116"/>
                  </a:lnTo>
                  <a:lnTo>
                    <a:pt x="704" y="143"/>
                  </a:lnTo>
                  <a:lnTo>
                    <a:pt x="688" y="172"/>
                  </a:lnTo>
                  <a:lnTo>
                    <a:pt x="674" y="202"/>
                  </a:lnTo>
                  <a:lnTo>
                    <a:pt x="661" y="232"/>
                  </a:lnTo>
                  <a:lnTo>
                    <a:pt x="650" y="261"/>
                  </a:lnTo>
                  <a:lnTo>
                    <a:pt x="636" y="291"/>
                  </a:lnTo>
                  <a:lnTo>
                    <a:pt x="628" y="320"/>
                  </a:lnTo>
                  <a:lnTo>
                    <a:pt x="620" y="353"/>
                  </a:lnTo>
                  <a:lnTo>
                    <a:pt x="599" y="342"/>
                  </a:lnTo>
                  <a:lnTo>
                    <a:pt x="580" y="334"/>
                  </a:lnTo>
                  <a:lnTo>
                    <a:pt x="556" y="331"/>
                  </a:lnTo>
                  <a:lnTo>
                    <a:pt x="534" y="329"/>
                  </a:lnTo>
                  <a:lnTo>
                    <a:pt x="512" y="326"/>
                  </a:lnTo>
                  <a:lnTo>
                    <a:pt x="488" y="326"/>
                  </a:lnTo>
                  <a:lnTo>
                    <a:pt x="464" y="326"/>
                  </a:lnTo>
                  <a:lnTo>
                    <a:pt x="440" y="326"/>
                  </a:lnTo>
                  <a:lnTo>
                    <a:pt x="391" y="331"/>
                  </a:lnTo>
                  <a:lnTo>
                    <a:pt x="343" y="342"/>
                  </a:lnTo>
                  <a:lnTo>
                    <a:pt x="297" y="353"/>
                  </a:lnTo>
                  <a:lnTo>
                    <a:pt x="251" y="369"/>
                  </a:lnTo>
                  <a:lnTo>
                    <a:pt x="205" y="385"/>
                  </a:lnTo>
                  <a:lnTo>
                    <a:pt x="159" y="404"/>
                  </a:lnTo>
                  <a:lnTo>
                    <a:pt x="116" y="423"/>
                  </a:lnTo>
                  <a:lnTo>
                    <a:pt x="70" y="442"/>
                  </a:lnTo>
                  <a:lnTo>
                    <a:pt x="65" y="423"/>
                  </a:lnTo>
                  <a:lnTo>
                    <a:pt x="60" y="404"/>
                  </a:lnTo>
                  <a:lnTo>
                    <a:pt x="57" y="382"/>
                  </a:lnTo>
                  <a:lnTo>
                    <a:pt x="52" y="364"/>
                  </a:lnTo>
                  <a:lnTo>
                    <a:pt x="46" y="342"/>
                  </a:lnTo>
                  <a:lnTo>
                    <a:pt x="41" y="323"/>
                  </a:lnTo>
                  <a:lnTo>
                    <a:pt x="38" y="302"/>
                  </a:lnTo>
                  <a:lnTo>
                    <a:pt x="33" y="283"/>
                  </a:lnTo>
                  <a:lnTo>
                    <a:pt x="30" y="267"/>
                  </a:lnTo>
                  <a:lnTo>
                    <a:pt x="27" y="253"/>
                  </a:lnTo>
                  <a:lnTo>
                    <a:pt x="22" y="237"/>
                  </a:lnTo>
                  <a:lnTo>
                    <a:pt x="19" y="224"/>
                  </a:lnTo>
                  <a:lnTo>
                    <a:pt x="14" y="210"/>
                  </a:lnTo>
                  <a:lnTo>
                    <a:pt x="8" y="194"/>
                  </a:lnTo>
                  <a:lnTo>
                    <a:pt x="3" y="180"/>
                  </a:lnTo>
                  <a:lnTo>
                    <a:pt x="0" y="167"/>
                  </a:lnTo>
                  <a:lnTo>
                    <a:pt x="3" y="151"/>
                  </a:lnTo>
                  <a:lnTo>
                    <a:pt x="17" y="143"/>
                  </a:lnTo>
                  <a:lnTo>
                    <a:pt x="27" y="135"/>
                  </a:lnTo>
                  <a:lnTo>
                    <a:pt x="41" y="127"/>
                  </a:lnTo>
                  <a:lnTo>
                    <a:pt x="52" y="118"/>
                  </a:lnTo>
                  <a:lnTo>
                    <a:pt x="62" y="110"/>
                  </a:lnTo>
                  <a:lnTo>
                    <a:pt x="76" y="102"/>
                  </a:lnTo>
                  <a:lnTo>
                    <a:pt x="87" y="94"/>
                  </a:lnTo>
                  <a:lnTo>
                    <a:pt x="100" y="89"/>
                  </a:lnTo>
                  <a:lnTo>
                    <a:pt x="132" y="81"/>
                  </a:lnTo>
                  <a:lnTo>
                    <a:pt x="165" y="70"/>
                  </a:lnTo>
                  <a:lnTo>
                    <a:pt x="197" y="57"/>
                  </a:lnTo>
                  <a:lnTo>
                    <a:pt x="227" y="40"/>
                  </a:lnTo>
                  <a:lnTo>
                    <a:pt x="256" y="27"/>
                  </a:lnTo>
                  <a:lnTo>
                    <a:pt x="289" y="16"/>
                  </a:lnTo>
                  <a:lnTo>
                    <a:pt x="305" y="11"/>
                  </a:lnTo>
                  <a:lnTo>
                    <a:pt x="321" y="8"/>
                  </a:lnTo>
                  <a:lnTo>
                    <a:pt x="340" y="5"/>
                  </a:lnTo>
                  <a:lnTo>
                    <a:pt x="356" y="5"/>
                  </a:lnTo>
                  <a:lnTo>
                    <a:pt x="394" y="0"/>
                  </a:lnTo>
                  <a:lnTo>
                    <a:pt x="429" y="0"/>
                  </a:lnTo>
                  <a:lnTo>
                    <a:pt x="464" y="3"/>
                  </a:lnTo>
                  <a:lnTo>
                    <a:pt x="499" y="8"/>
                  </a:lnTo>
                  <a:lnTo>
                    <a:pt x="534" y="13"/>
                  </a:lnTo>
                  <a:lnTo>
                    <a:pt x="566" y="21"/>
                  </a:lnTo>
                  <a:lnTo>
                    <a:pt x="601" y="30"/>
                  </a:lnTo>
                  <a:lnTo>
                    <a:pt x="634" y="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07" name="Freeform 7"/>
            <p:cNvSpPr>
              <a:spLocks/>
            </p:cNvSpPr>
            <p:nvPr/>
          </p:nvSpPr>
          <p:spPr bwMode="auto">
            <a:xfrm>
              <a:off x="2866" y="479"/>
              <a:ext cx="690" cy="806"/>
            </a:xfrm>
            <a:custGeom>
              <a:avLst/>
              <a:gdLst>
                <a:gd name="T0" fmla="*/ 655 w 690"/>
                <a:gd name="T1" fmla="*/ 43 h 806"/>
                <a:gd name="T2" fmla="*/ 601 w 690"/>
                <a:gd name="T3" fmla="*/ 62 h 806"/>
                <a:gd name="T4" fmla="*/ 555 w 690"/>
                <a:gd name="T5" fmla="*/ 100 h 806"/>
                <a:gd name="T6" fmla="*/ 550 w 690"/>
                <a:gd name="T7" fmla="*/ 97 h 806"/>
                <a:gd name="T8" fmla="*/ 550 w 690"/>
                <a:gd name="T9" fmla="*/ 92 h 806"/>
                <a:gd name="T10" fmla="*/ 536 w 690"/>
                <a:gd name="T11" fmla="*/ 84 h 806"/>
                <a:gd name="T12" fmla="*/ 506 w 690"/>
                <a:gd name="T13" fmla="*/ 76 h 806"/>
                <a:gd name="T14" fmla="*/ 477 w 690"/>
                <a:gd name="T15" fmla="*/ 78 h 806"/>
                <a:gd name="T16" fmla="*/ 431 w 690"/>
                <a:gd name="T17" fmla="*/ 105 h 806"/>
                <a:gd name="T18" fmla="*/ 385 w 690"/>
                <a:gd name="T19" fmla="*/ 140 h 806"/>
                <a:gd name="T20" fmla="*/ 347 w 690"/>
                <a:gd name="T21" fmla="*/ 192 h 806"/>
                <a:gd name="T22" fmla="*/ 339 w 690"/>
                <a:gd name="T23" fmla="*/ 356 h 806"/>
                <a:gd name="T24" fmla="*/ 347 w 690"/>
                <a:gd name="T25" fmla="*/ 458 h 806"/>
                <a:gd name="T26" fmla="*/ 350 w 690"/>
                <a:gd name="T27" fmla="*/ 563 h 806"/>
                <a:gd name="T28" fmla="*/ 342 w 690"/>
                <a:gd name="T29" fmla="*/ 636 h 806"/>
                <a:gd name="T30" fmla="*/ 337 w 690"/>
                <a:gd name="T31" fmla="*/ 711 h 806"/>
                <a:gd name="T32" fmla="*/ 323 w 690"/>
                <a:gd name="T33" fmla="*/ 768 h 806"/>
                <a:gd name="T34" fmla="*/ 291 w 690"/>
                <a:gd name="T35" fmla="*/ 773 h 806"/>
                <a:gd name="T36" fmla="*/ 259 w 690"/>
                <a:gd name="T37" fmla="*/ 776 h 806"/>
                <a:gd name="T38" fmla="*/ 215 w 690"/>
                <a:gd name="T39" fmla="*/ 784 h 806"/>
                <a:gd name="T40" fmla="*/ 170 w 690"/>
                <a:gd name="T41" fmla="*/ 792 h 806"/>
                <a:gd name="T42" fmla="*/ 124 w 690"/>
                <a:gd name="T43" fmla="*/ 806 h 806"/>
                <a:gd name="T44" fmla="*/ 89 w 690"/>
                <a:gd name="T45" fmla="*/ 792 h 806"/>
                <a:gd name="T46" fmla="*/ 54 w 690"/>
                <a:gd name="T47" fmla="*/ 773 h 806"/>
                <a:gd name="T48" fmla="*/ 29 w 690"/>
                <a:gd name="T49" fmla="*/ 749 h 806"/>
                <a:gd name="T50" fmla="*/ 27 w 690"/>
                <a:gd name="T51" fmla="*/ 728 h 806"/>
                <a:gd name="T52" fmla="*/ 27 w 690"/>
                <a:gd name="T53" fmla="*/ 703 h 806"/>
                <a:gd name="T54" fmla="*/ 48 w 690"/>
                <a:gd name="T55" fmla="*/ 671 h 806"/>
                <a:gd name="T56" fmla="*/ 70 w 690"/>
                <a:gd name="T57" fmla="*/ 633 h 806"/>
                <a:gd name="T58" fmla="*/ 73 w 690"/>
                <a:gd name="T59" fmla="*/ 587 h 806"/>
                <a:gd name="T60" fmla="*/ 113 w 690"/>
                <a:gd name="T61" fmla="*/ 574 h 806"/>
                <a:gd name="T62" fmla="*/ 159 w 690"/>
                <a:gd name="T63" fmla="*/ 569 h 806"/>
                <a:gd name="T64" fmla="*/ 205 w 690"/>
                <a:gd name="T65" fmla="*/ 561 h 806"/>
                <a:gd name="T66" fmla="*/ 256 w 690"/>
                <a:gd name="T67" fmla="*/ 542 h 806"/>
                <a:gd name="T68" fmla="*/ 296 w 690"/>
                <a:gd name="T69" fmla="*/ 509 h 806"/>
                <a:gd name="T70" fmla="*/ 304 w 690"/>
                <a:gd name="T71" fmla="*/ 480 h 806"/>
                <a:gd name="T72" fmla="*/ 299 w 690"/>
                <a:gd name="T73" fmla="*/ 461 h 806"/>
                <a:gd name="T74" fmla="*/ 288 w 690"/>
                <a:gd name="T75" fmla="*/ 445 h 806"/>
                <a:gd name="T76" fmla="*/ 186 w 690"/>
                <a:gd name="T77" fmla="*/ 402 h 806"/>
                <a:gd name="T78" fmla="*/ 78 w 690"/>
                <a:gd name="T79" fmla="*/ 383 h 806"/>
                <a:gd name="T80" fmla="*/ 3 w 690"/>
                <a:gd name="T81" fmla="*/ 375 h 806"/>
                <a:gd name="T82" fmla="*/ 8 w 690"/>
                <a:gd name="T83" fmla="*/ 350 h 806"/>
                <a:gd name="T84" fmla="*/ 16 w 690"/>
                <a:gd name="T85" fmla="*/ 326 h 806"/>
                <a:gd name="T86" fmla="*/ 21 w 690"/>
                <a:gd name="T87" fmla="*/ 291 h 806"/>
                <a:gd name="T88" fmla="*/ 27 w 690"/>
                <a:gd name="T89" fmla="*/ 248 h 806"/>
                <a:gd name="T90" fmla="*/ 3 w 690"/>
                <a:gd name="T91" fmla="*/ 213 h 806"/>
                <a:gd name="T92" fmla="*/ 16 w 690"/>
                <a:gd name="T93" fmla="*/ 151 h 806"/>
                <a:gd name="T94" fmla="*/ 38 w 690"/>
                <a:gd name="T95" fmla="*/ 92 h 806"/>
                <a:gd name="T96" fmla="*/ 70 w 690"/>
                <a:gd name="T97" fmla="*/ 49 h 806"/>
                <a:gd name="T98" fmla="*/ 121 w 690"/>
                <a:gd name="T99" fmla="*/ 35 h 806"/>
                <a:gd name="T100" fmla="*/ 175 w 690"/>
                <a:gd name="T101" fmla="*/ 27 h 806"/>
                <a:gd name="T102" fmla="*/ 283 w 690"/>
                <a:gd name="T103" fmla="*/ 16 h 806"/>
                <a:gd name="T104" fmla="*/ 420 w 690"/>
                <a:gd name="T105" fmla="*/ 6 h 806"/>
                <a:gd name="T106" fmla="*/ 558 w 690"/>
                <a:gd name="T107" fmla="*/ 3 h 806"/>
                <a:gd name="T108" fmla="*/ 609 w 690"/>
                <a:gd name="T109" fmla="*/ 8 h 806"/>
                <a:gd name="T110" fmla="*/ 657 w 690"/>
                <a:gd name="T111" fmla="*/ 19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0" h="806">
                  <a:moveTo>
                    <a:pt x="690" y="30"/>
                  </a:moveTo>
                  <a:lnTo>
                    <a:pt x="674" y="35"/>
                  </a:lnTo>
                  <a:lnTo>
                    <a:pt x="655" y="43"/>
                  </a:lnTo>
                  <a:lnTo>
                    <a:pt x="636" y="49"/>
                  </a:lnTo>
                  <a:lnTo>
                    <a:pt x="620" y="54"/>
                  </a:lnTo>
                  <a:lnTo>
                    <a:pt x="601" y="62"/>
                  </a:lnTo>
                  <a:lnTo>
                    <a:pt x="585" y="73"/>
                  </a:lnTo>
                  <a:lnTo>
                    <a:pt x="568" y="84"/>
                  </a:lnTo>
                  <a:lnTo>
                    <a:pt x="555" y="100"/>
                  </a:lnTo>
                  <a:lnTo>
                    <a:pt x="552" y="100"/>
                  </a:lnTo>
                  <a:lnTo>
                    <a:pt x="552" y="97"/>
                  </a:lnTo>
                  <a:lnTo>
                    <a:pt x="550" y="97"/>
                  </a:lnTo>
                  <a:lnTo>
                    <a:pt x="550" y="95"/>
                  </a:lnTo>
                  <a:lnTo>
                    <a:pt x="550" y="95"/>
                  </a:lnTo>
                  <a:lnTo>
                    <a:pt x="550" y="92"/>
                  </a:lnTo>
                  <a:lnTo>
                    <a:pt x="547" y="89"/>
                  </a:lnTo>
                  <a:lnTo>
                    <a:pt x="547" y="89"/>
                  </a:lnTo>
                  <a:lnTo>
                    <a:pt x="536" y="84"/>
                  </a:lnTo>
                  <a:lnTo>
                    <a:pt x="528" y="81"/>
                  </a:lnTo>
                  <a:lnTo>
                    <a:pt x="517" y="78"/>
                  </a:lnTo>
                  <a:lnTo>
                    <a:pt x="506" y="76"/>
                  </a:lnTo>
                  <a:lnTo>
                    <a:pt x="498" y="76"/>
                  </a:lnTo>
                  <a:lnTo>
                    <a:pt x="488" y="76"/>
                  </a:lnTo>
                  <a:lnTo>
                    <a:pt x="477" y="78"/>
                  </a:lnTo>
                  <a:lnTo>
                    <a:pt x="466" y="81"/>
                  </a:lnTo>
                  <a:lnTo>
                    <a:pt x="450" y="92"/>
                  </a:lnTo>
                  <a:lnTo>
                    <a:pt x="431" y="105"/>
                  </a:lnTo>
                  <a:lnTo>
                    <a:pt x="415" y="116"/>
                  </a:lnTo>
                  <a:lnTo>
                    <a:pt x="399" y="130"/>
                  </a:lnTo>
                  <a:lnTo>
                    <a:pt x="385" y="140"/>
                  </a:lnTo>
                  <a:lnTo>
                    <a:pt x="372" y="156"/>
                  </a:lnTo>
                  <a:lnTo>
                    <a:pt x="358" y="173"/>
                  </a:lnTo>
                  <a:lnTo>
                    <a:pt x="347" y="192"/>
                  </a:lnTo>
                  <a:lnTo>
                    <a:pt x="326" y="288"/>
                  </a:lnTo>
                  <a:lnTo>
                    <a:pt x="334" y="321"/>
                  </a:lnTo>
                  <a:lnTo>
                    <a:pt x="339" y="356"/>
                  </a:lnTo>
                  <a:lnTo>
                    <a:pt x="342" y="388"/>
                  </a:lnTo>
                  <a:lnTo>
                    <a:pt x="345" y="423"/>
                  </a:lnTo>
                  <a:lnTo>
                    <a:pt x="347" y="458"/>
                  </a:lnTo>
                  <a:lnTo>
                    <a:pt x="347" y="493"/>
                  </a:lnTo>
                  <a:lnTo>
                    <a:pt x="350" y="528"/>
                  </a:lnTo>
                  <a:lnTo>
                    <a:pt x="350" y="563"/>
                  </a:lnTo>
                  <a:lnTo>
                    <a:pt x="347" y="587"/>
                  </a:lnTo>
                  <a:lnTo>
                    <a:pt x="345" y="612"/>
                  </a:lnTo>
                  <a:lnTo>
                    <a:pt x="342" y="636"/>
                  </a:lnTo>
                  <a:lnTo>
                    <a:pt x="339" y="663"/>
                  </a:lnTo>
                  <a:lnTo>
                    <a:pt x="337" y="687"/>
                  </a:lnTo>
                  <a:lnTo>
                    <a:pt x="337" y="711"/>
                  </a:lnTo>
                  <a:lnTo>
                    <a:pt x="334" y="738"/>
                  </a:lnTo>
                  <a:lnTo>
                    <a:pt x="331" y="763"/>
                  </a:lnTo>
                  <a:lnTo>
                    <a:pt x="323" y="768"/>
                  </a:lnTo>
                  <a:lnTo>
                    <a:pt x="312" y="771"/>
                  </a:lnTo>
                  <a:lnTo>
                    <a:pt x="302" y="773"/>
                  </a:lnTo>
                  <a:lnTo>
                    <a:pt x="291" y="773"/>
                  </a:lnTo>
                  <a:lnTo>
                    <a:pt x="280" y="773"/>
                  </a:lnTo>
                  <a:lnTo>
                    <a:pt x="269" y="773"/>
                  </a:lnTo>
                  <a:lnTo>
                    <a:pt x="259" y="776"/>
                  </a:lnTo>
                  <a:lnTo>
                    <a:pt x="248" y="776"/>
                  </a:lnTo>
                  <a:lnTo>
                    <a:pt x="232" y="779"/>
                  </a:lnTo>
                  <a:lnTo>
                    <a:pt x="215" y="784"/>
                  </a:lnTo>
                  <a:lnTo>
                    <a:pt x="199" y="787"/>
                  </a:lnTo>
                  <a:lnTo>
                    <a:pt x="186" y="789"/>
                  </a:lnTo>
                  <a:lnTo>
                    <a:pt x="170" y="792"/>
                  </a:lnTo>
                  <a:lnTo>
                    <a:pt x="153" y="795"/>
                  </a:lnTo>
                  <a:lnTo>
                    <a:pt x="140" y="800"/>
                  </a:lnTo>
                  <a:lnTo>
                    <a:pt x="124" y="806"/>
                  </a:lnTo>
                  <a:lnTo>
                    <a:pt x="113" y="803"/>
                  </a:lnTo>
                  <a:lnTo>
                    <a:pt x="100" y="798"/>
                  </a:lnTo>
                  <a:lnTo>
                    <a:pt x="89" y="792"/>
                  </a:lnTo>
                  <a:lnTo>
                    <a:pt x="75" y="787"/>
                  </a:lnTo>
                  <a:lnTo>
                    <a:pt x="65" y="779"/>
                  </a:lnTo>
                  <a:lnTo>
                    <a:pt x="54" y="773"/>
                  </a:lnTo>
                  <a:lnTo>
                    <a:pt x="40" y="765"/>
                  </a:lnTo>
                  <a:lnTo>
                    <a:pt x="29" y="760"/>
                  </a:lnTo>
                  <a:lnTo>
                    <a:pt x="29" y="749"/>
                  </a:lnTo>
                  <a:lnTo>
                    <a:pt x="29" y="744"/>
                  </a:lnTo>
                  <a:lnTo>
                    <a:pt x="27" y="736"/>
                  </a:lnTo>
                  <a:lnTo>
                    <a:pt x="27" y="728"/>
                  </a:lnTo>
                  <a:lnTo>
                    <a:pt x="27" y="719"/>
                  </a:lnTo>
                  <a:lnTo>
                    <a:pt x="27" y="711"/>
                  </a:lnTo>
                  <a:lnTo>
                    <a:pt x="27" y="703"/>
                  </a:lnTo>
                  <a:lnTo>
                    <a:pt x="29" y="695"/>
                  </a:lnTo>
                  <a:lnTo>
                    <a:pt x="40" y="684"/>
                  </a:lnTo>
                  <a:lnTo>
                    <a:pt x="48" y="671"/>
                  </a:lnTo>
                  <a:lnTo>
                    <a:pt x="56" y="660"/>
                  </a:lnTo>
                  <a:lnTo>
                    <a:pt x="65" y="647"/>
                  </a:lnTo>
                  <a:lnTo>
                    <a:pt x="70" y="633"/>
                  </a:lnTo>
                  <a:lnTo>
                    <a:pt x="75" y="620"/>
                  </a:lnTo>
                  <a:lnTo>
                    <a:pt x="75" y="604"/>
                  </a:lnTo>
                  <a:lnTo>
                    <a:pt x="73" y="587"/>
                  </a:lnTo>
                  <a:lnTo>
                    <a:pt x="86" y="582"/>
                  </a:lnTo>
                  <a:lnTo>
                    <a:pt x="100" y="577"/>
                  </a:lnTo>
                  <a:lnTo>
                    <a:pt x="113" y="574"/>
                  </a:lnTo>
                  <a:lnTo>
                    <a:pt x="129" y="574"/>
                  </a:lnTo>
                  <a:lnTo>
                    <a:pt x="143" y="571"/>
                  </a:lnTo>
                  <a:lnTo>
                    <a:pt x="159" y="569"/>
                  </a:lnTo>
                  <a:lnTo>
                    <a:pt x="172" y="569"/>
                  </a:lnTo>
                  <a:lnTo>
                    <a:pt x="188" y="566"/>
                  </a:lnTo>
                  <a:lnTo>
                    <a:pt x="205" y="561"/>
                  </a:lnTo>
                  <a:lnTo>
                    <a:pt x="221" y="555"/>
                  </a:lnTo>
                  <a:lnTo>
                    <a:pt x="237" y="550"/>
                  </a:lnTo>
                  <a:lnTo>
                    <a:pt x="256" y="542"/>
                  </a:lnTo>
                  <a:lnTo>
                    <a:pt x="269" y="534"/>
                  </a:lnTo>
                  <a:lnTo>
                    <a:pt x="286" y="523"/>
                  </a:lnTo>
                  <a:lnTo>
                    <a:pt x="296" y="509"/>
                  </a:lnTo>
                  <a:lnTo>
                    <a:pt x="304" y="493"/>
                  </a:lnTo>
                  <a:lnTo>
                    <a:pt x="307" y="488"/>
                  </a:lnTo>
                  <a:lnTo>
                    <a:pt x="304" y="480"/>
                  </a:lnTo>
                  <a:lnTo>
                    <a:pt x="304" y="474"/>
                  </a:lnTo>
                  <a:lnTo>
                    <a:pt x="302" y="469"/>
                  </a:lnTo>
                  <a:lnTo>
                    <a:pt x="299" y="461"/>
                  </a:lnTo>
                  <a:lnTo>
                    <a:pt x="294" y="455"/>
                  </a:lnTo>
                  <a:lnTo>
                    <a:pt x="291" y="450"/>
                  </a:lnTo>
                  <a:lnTo>
                    <a:pt x="288" y="445"/>
                  </a:lnTo>
                  <a:lnTo>
                    <a:pt x="256" y="429"/>
                  </a:lnTo>
                  <a:lnTo>
                    <a:pt x="221" y="415"/>
                  </a:lnTo>
                  <a:lnTo>
                    <a:pt x="186" y="402"/>
                  </a:lnTo>
                  <a:lnTo>
                    <a:pt x="151" y="394"/>
                  </a:lnTo>
                  <a:lnTo>
                    <a:pt x="113" y="388"/>
                  </a:lnTo>
                  <a:lnTo>
                    <a:pt x="78" y="383"/>
                  </a:lnTo>
                  <a:lnTo>
                    <a:pt x="40" y="383"/>
                  </a:lnTo>
                  <a:lnTo>
                    <a:pt x="0" y="383"/>
                  </a:lnTo>
                  <a:lnTo>
                    <a:pt x="3" y="375"/>
                  </a:lnTo>
                  <a:lnTo>
                    <a:pt x="3" y="367"/>
                  </a:lnTo>
                  <a:lnTo>
                    <a:pt x="5" y="359"/>
                  </a:lnTo>
                  <a:lnTo>
                    <a:pt x="8" y="350"/>
                  </a:lnTo>
                  <a:lnTo>
                    <a:pt x="11" y="342"/>
                  </a:lnTo>
                  <a:lnTo>
                    <a:pt x="13" y="334"/>
                  </a:lnTo>
                  <a:lnTo>
                    <a:pt x="16" y="326"/>
                  </a:lnTo>
                  <a:lnTo>
                    <a:pt x="16" y="318"/>
                  </a:lnTo>
                  <a:lnTo>
                    <a:pt x="19" y="305"/>
                  </a:lnTo>
                  <a:lnTo>
                    <a:pt x="21" y="291"/>
                  </a:lnTo>
                  <a:lnTo>
                    <a:pt x="24" y="275"/>
                  </a:lnTo>
                  <a:lnTo>
                    <a:pt x="27" y="262"/>
                  </a:lnTo>
                  <a:lnTo>
                    <a:pt x="27" y="248"/>
                  </a:lnTo>
                  <a:lnTo>
                    <a:pt x="21" y="235"/>
                  </a:lnTo>
                  <a:lnTo>
                    <a:pt x="16" y="224"/>
                  </a:lnTo>
                  <a:lnTo>
                    <a:pt x="3" y="213"/>
                  </a:lnTo>
                  <a:lnTo>
                    <a:pt x="5" y="192"/>
                  </a:lnTo>
                  <a:lnTo>
                    <a:pt x="11" y="170"/>
                  </a:lnTo>
                  <a:lnTo>
                    <a:pt x="16" y="151"/>
                  </a:lnTo>
                  <a:lnTo>
                    <a:pt x="21" y="130"/>
                  </a:lnTo>
                  <a:lnTo>
                    <a:pt x="29" y="111"/>
                  </a:lnTo>
                  <a:lnTo>
                    <a:pt x="38" y="92"/>
                  </a:lnTo>
                  <a:lnTo>
                    <a:pt x="46" y="73"/>
                  </a:lnTo>
                  <a:lnTo>
                    <a:pt x="54" y="54"/>
                  </a:lnTo>
                  <a:lnTo>
                    <a:pt x="70" y="49"/>
                  </a:lnTo>
                  <a:lnTo>
                    <a:pt x="86" y="43"/>
                  </a:lnTo>
                  <a:lnTo>
                    <a:pt x="105" y="38"/>
                  </a:lnTo>
                  <a:lnTo>
                    <a:pt x="121" y="35"/>
                  </a:lnTo>
                  <a:lnTo>
                    <a:pt x="140" y="33"/>
                  </a:lnTo>
                  <a:lnTo>
                    <a:pt x="156" y="30"/>
                  </a:lnTo>
                  <a:lnTo>
                    <a:pt x="175" y="27"/>
                  </a:lnTo>
                  <a:lnTo>
                    <a:pt x="191" y="24"/>
                  </a:lnTo>
                  <a:lnTo>
                    <a:pt x="237" y="22"/>
                  </a:lnTo>
                  <a:lnTo>
                    <a:pt x="283" y="16"/>
                  </a:lnTo>
                  <a:lnTo>
                    <a:pt x="329" y="14"/>
                  </a:lnTo>
                  <a:lnTo>
                    <a:pt x="374" y="8"/>
                  </a:lnTo>
                  <a:lnTo>
                    <a:pt x="420" y="6"/>
                  </a:lnTo>
                  <a:lnTo>
                    <a:pt x="466" y="3"/>
                  </a:lnTo>
                  <a:lnTo>
                    <a:pt x="512" y="0"/>
                  </a:lnTo>
                  <a:lnTo>
                    <a:pt x="558" y="3"/>
                  </a:lnTo>
                  <a:lnTo>
                    <a:pt x="574" y="6"/>
                  </a:lnTo>
                  <a:lnTo>
                    <a:pt x="593" y="6"/>
                  </a:lnTo>
                  <a:lnTo>
                    <a:pt x="609" y="8"/>
                  </a:lnTo>
                  <a:lnTo>
                    <a:pt x="625" y="11"/>
                  </a:lnTo>
                  <a:lnTo>
                    <a:pt x="641" y="16"/>
                  </a:lnTo>
                  <a:lnTo>
                    <a:pt x="657" y="19"/>
                  </a:lnTo>
                  <a:lnTo>
                    <a:pt x="674" y="24"/>
                  </a:lnTo>
                  <a:lnTo>
                    <a:pt x="690" y="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08" name="Freeform 8"/>
            <p:cNvSpPr>
              <a:spLocks/>
            </p:cNvSpPr>
            <p:nvPr/>
          </p:nvSpPr>
          <p:spPr bwMode="auto">
            <a:xfrm>
              <a:off x="3542" y="482"/>
              <a:ext cx="431" cy="485"/>
            </a:xfrm>
            <a:custGeom>
              <a:avLst/>
              <a:gdLst>
                <a:gd name="T0" fmla="*/ 431 w 431"/>
                <a:gd name="T1" fmla="*/ 38 h 485"/>
                <a:gd name="T2" fmla="*/ 431 w 431"/>
                <a:gd name="T3" fmla="*/ 51 h 485"/>
                <a:gd name="T4" fmla="*/ 410 w 431"/>
                <a:gd name="T5" fmla="*/ 81 h 485"/>
                <a:gd name="T6" fmla="*/ 386 w 431"/>
                <a:gd name="T7" fmla="*/ 108 h 485"/>
                <a:gd name="T8" fmla="*/ 361 w 431"/>
                <a:gd name="T9" fmla="*/ 135 h 485"/>
                <a:gd name="T10" fmla="*/ 334 w 431"/>
                <a:gd name="T11" fmla="*/ 159 h 485"/>
                <a:gd name="T12" fmla="*/ 308 w 431"/>
                <a:gd name="T13" fmla="*/ 186 h 485"/>
                <a:gd name="T14" fmla="*/ 281 w 431"/>
                <a:gd name="T15" fmla="*/ 210 h 485"/>
                <a:gd name="T16" fmla="*/ 254 w 431"/>
                <a:gd name="T17" fmla="*/ 234 h 485"/>
                <a:gd name="T18" fmla="*/ 227 w 431"/>
                <a:gd name="T19" fmla="*/ 259 h 485"/>
                <a:gd name="T20" fmla="*/ 202 w 431"/>
                <a:gd name="T21" fmla="*/ 285 h 485"/>
                <a:gd name="T22" fmla="*/ 178 w 431"/>
                <a:gd name="T23" fmla="*/ 315 h 485"/>
                <a:gd name="T24" fmla="*/ 154 w 431"/>
                <a:gd name="T25" fmla="*/ 342 h 485"/>
                <a:gd name="T26" fmla="*/ 130 w 431"/>
                <a:gd name="T27" fmla="*/ 372 h 485"/>
                <a:gd name="T28" fmla="*/ 105 w 431"/>
                <a:gd name="T29" fmla="*/ 399 h 485"/>
                <a:gd name="T30" fmla="*/ 81 w 431"/>
                <a:gd name="T31" fmla="*/ 428 h 485"/>
                <a:gd name="T32" fmla="*/ 60 w 431"/>
                <a:gd name="T33" fmla="*/ 455 h 485"/>
                <a:gd name="T34" fmla="*/ 35 w 431"/>
                <a:gd name="T35" fmla="*/ 482 h 485"/>
                <a:gd name="T36" fmla="*/ 33 w 431"/>
                <a:gd name="T37" fmla="*/ 485 h 485"/>
                <a:gd name="T38" fmla="*/ 27 w 431"/>
                <a:gd name="T39" fmla="*/ 485 h 485"/>
                <a:gd name="T40" fmla="*/ 25 w 431"/>
                <a:gd name="T41" fmla="*/ 485 h 485"/>
                <a:gd name="T42" fmla="*/ 19 w 431"/>
                <a:gd name="T43" fmla="*/ 485 h 485"/>
                <a:gd name="T44" fmla="*/ 14 w 431"/>
                <a:gd name="T45" fmla="*/ 485 h 485"/>
                <a:gd name="T46" fmla="*/ 11 w 431"/>
                <a:gd name="T47" fmla="*/ 485 h 485"/>
                <a:gd name="T48" fmla="*/ 6 w 431"/>
                <a:gd name="T49" fmla="*/ 482 h 485"/>
                <a:gd name="T50" fmla="*/ 0 w 431"/>
                <a:gd name="T51" fmla="*/ 482 h 485"/>
                <a:gd name="T52" fmla="*/ 14 w 431"/>
                <a:gd name="T53" fmla="*/ 450 h 485"/>
                <a:gd name="T54" fmla="*/ 25 w 431"/>
                <a:gd name="T55" fmla="*/ 415 h 485"/>
                <a:gd name="T56" fmla="*/ 41 w 431"/>
                <a:gd name="T57" fmla="*/ 382 h 485"/>
                <a:gd name="T58" fmla="*/ 54 w 431"/>
                <a:gd name="T59" fmla="*/ 350 h 485"/>
                <a:gd name="T60" fmla="*/ 70 w 431"/>
                <a:gd name="T61" fmla="*/ 318 h 485"/>
                <a:gd name="T62" fmla="*/ 84 w 431"/>
                <a:gd name="T63" fmla="*/ 283 h 485"/>
                <a:gd name="T64" fmla="*/ 97 w 431"/>
                <a:gd name="T65" fmla="*/ 250 h 485"/>
                <a:gd name="T66" fmla="*/ 111 w 431"/>
                <a:gd name="T67" fmla="*/ 218 h 485"/>
                <a:gd name="T68" fmla="*/ 116 w 431"/>
                <a:gd name="T69" fmla="*/ 197 h 485"/>
                <a:gd name="T70" fmla="*/ 119 w 431"/>
                <a:gd name="T71" fmla="*/ 175 h 485"/>
                <a:gd name="T72" fmla="*/ 124 w 431"/>
                <a:gd name="T73" fmla="*/ 153 h 485"/>
                <a:gd name="T74" fmla="*/ 127 w 431"/>
                <a:gd name="T75" fmla="*/ 132 h 485"/>
                <a:gd name="T76" fmla="*/ 132 w 431"/>
                <a:gd name="T77" fmla="*/ 110 h 485"/>
                <a:gd name="T78" fmla="*/ 140 w 431"/>
                <a:gd name="T79" fmla="*/ 89 h 485"/>
                <a:gd name="T80" fmla="*/ 151 w 431"/>
                <a:gd name="T81" fmla="*/ 70 h 485"/>
                <a:gd name="T82" fmla="*/ 162 w 431"/>
                <a:gd name="T83" fmla="*/ 54 h 485"/>
                <a:gd name="T84" fmla="*/ 173 w 431"/>
                <a:gd name="T85" fmla="*/ 51 h 485"/>
                <a:gd name="T86" fmla="*/ 181 w 431"/>
                <a:gd name="T87" fmla="*/ 51 h 485"/>
                <a:gd name="T88" fmla="*/ 186 w 431"/>
                <a:gd name="T89" fmla="*/ 46 h 485"/>
                <a:gd name="T90" fmla="*/ 194 w 431"/>
                <a:gd name="T91" fmla="*/ 40 h 485"/>
                <a:gd name="T92" fmla="*/ 200 w 431"/>
                <a:gd name="T93" fmla="*/ 38 h 485"/>
                <a:gd name="T94" fmla="*/ 208 w 431"/>
                <a:gd name="T95" fmla="*/ 32 h 485"/>
                <a:gd name="T96" fmla="*/ 216 w 431"/>
                <a:gd name="T97" fmla="*/ 27 h 485"/>
                <a:gd name="T98" fmla="*/ 221 w 431"/>
                <a:gd name="T99" fmla="*/ 24 h 485"/>
                <a:gd name="T100" fmla="*/ 246 w 431"/>
                <a:gd name="T101" fmla="*/ 13 h 485"/>
                <a:gd name="T102" fmla="*/ 272 w 431"/>
                <a:gd name="T103" fmla="*/ 5 h 485"/>
                <a:gd name="T104" fmla="*/ 297 w 431"/>
                <a:gd name="T105" fmla="*/ 0 h 485"/>
                <a:gd name="T106" fmla="*/ 324 w 431"/>
                <a:gd name="T107" fmla="*/ 0 h 485"/>
                <a:gd name="T108" fmla="*/ 351 w 431"/>
                <a:gd name="T109" fmla="*/ 3 h 485"/>
                <a:gd name="T110" fmla="*/ 378 w 431"/>
                <a:gd name="T111" fmla="*/ 8 h 485"/>
                <a:gd name="T112" fmla="*/ 402 w 431"/>
                <a:gd name="T113" fmla="*/ 16 h 485"/>
                <a:gd name="T114" fmla="*/ 426 w 431"/>
                <a:gd name="T115" fmla="*/ 30 h 485"/>
                <a:gd name="T116" fmla="*/ 431 w 431"/>
                <a:gd name="T117" fmla="*/ 38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1" h="485">
                  <a:moveTo>
                    <a:pt x="431" y="38"/>
                  </a:moveTo>
                  <a:lnTo>
                    <a:pt x="431" y="51"/>
                  </a:lnTo>
                  <a:lnTo>
                    <a:pt x="410" y="81"/>
                  </a:lnTo>
                  <a:lnTo>
                    <a:pt x="386" y="108"/>
                  </a:lnTo>
                  <a:lnTo>
                    <a:pt x="361" y="135"/>
                  </a:lnTo>
                  <a:lnTo>
                    <a:pt x="334" y="159"/>
                  </a:lnTo>
                  <a:lnTo>
                    <a:pt x="308" y="186"/>
                  </a:lnTo>
                  <a:lnTo>
                    <a:pt x="281" y="210"/>
                  </a:lnTo>
                  <a:lnTo>
                    <a:pt x="254" y="234"/>
                  </a:lnTo>
                  <a:lnTo>
                    <a:pt x="227" y="259"/>
                  </a:lnTo>
                  <a:lnTo>
                    <a:pt x="202" y="285"/>
                  </a:lnTo>
                  <a:lnTo>
                    <a:pt x="178" y="315"/>
                  </a:lnTo>
                  <a:lnTo>
                    <a:pt x="154" y="342"/>
                  </a:lnTo>
                  <a:lnTo>
                    <a:pt x="130" y="372"/>
                  </a:lnTo>
                  <a:lnTo>
                    <a:pt x="105" y="399"/>
                  </a:lnTo>
                  <a:lnTo>
                    <a:pt x="81" y="428"/>
                  </a:lnTo>
                  <a:lnTo>
                    <a:pt x="60" y="455"/>
                  </a:lnTo>
                  <a:lnTo>
                    <a:pt x="35" y="482"/>
                  </a:lnTo>
                  <a:lnTo>
                    <a:pt x="33" y="485"/>
                  </a:lnTo>
                  <a:lnTo>
                    <a:pt x="27" y="485"/>
                  </a:lnTo>
                  <a:lnTo>
                    <a:pt x="25" y="485"/>
                  </a:lnTo>
                  <a:lnTo>
                    <a:pt x="19" y="485"/>
                  </a:lnTo>
                  <a:lnTo>
                    <a:pt x="14" y="485"/>
                  </a:lnTo>
                  <a:lnTo>
                    <a:pt x="11" y="485"/>
                  </a:lnTo>
                  <a:lnTo>
                    <a:pt x="6" y="482"/>
                  </a:lnTo>
                  <a:lnTo>
                    <a:pt x="0" y="482"/>
                  </a:lnTo>
                  <a:lnTo>
                    <a:pt x="14" y="450"/>
                  </a:lnTo>
                  <a:lnTo>
                    <a:pt x="25" y="415"/>
                  </a:lnTo>
                  <a:lnTo>
                    <a:pt x="41" y="382"/>
                  </a:lnTo>
                  <a:lnTo>
                    <a:pt x="54" y="350"/>
                  </a:lnTo>
                  <a:lnTo>
                    <a:pt x="70" y="318"/>
                  </a:lnTo>
                  <a:lnTo>
                    <a:pt x="84" y="283"/>
                  </a:lnTo>
                  <a:lnTo>
                    <a:pt x="97" y="250"/>
                  </a:lnTo>
                  <a:lnTo>
                    <a:pt x="111" y="218"/>
                  </a:lnTo>
                  <a:lnTo>
                    <a:pt x="116" y="197"/>
                  </a:lnTo>
                  <a:lnTo>
                    <a:pt x="119" y="175"/>
                  </a:lnTo>
                  <a:lnTo>
                    <a:pt x="124" y="153"/>
                  </a:lnTo>
                  <a:lnTo>
                    <a:pt x="127" y="132"/>
                  </a:lnTo>
                  <a:lnTo>
                    <a:pt x="132" y="110"/>
                  </a:lnTo>
                  <a:lnTo>
                    <a:pt x="140" y="89"/>
                  </a:lnTo>
                  <a:lnTo>
                    <a:pt x="151" y="70"/>
                  </a:lnTo>
                  <a:lnTo>
                    <a:pt x="162" y="54"/>
                  </a:lnTo>
                  <a:lnTo>
                    <a:pt x="173" y="51"/>
                  </a:lnTo>
                  <a:lnTo>
                    <a:pt x="181" y="51"/>
                  </a:lnTo>
                  <a:lnTo>
                    <a:pt x="186" y="46"/>
                  </a:lnTo>
                  <a:lnTo>
                    <a:pt x="194" y="40"/>
                  </a:lnTo>
                  <a:lnTo>
                    <a:pt x="200" y="38"/>
                  </a:lnTo>
                  <a:lnTo>
                    <a:pt x="208" y="32"/>
                  </a:lnTo>
                  <a:lnTo>
                    <a:pt x="216" y="27"/>
                  </a:lnTo>
                  <a:lnTo>
                    <a:pt x="221" y="24"/>
                  </a:lnTo>
                  <a:lnTo>
                    <a:pt x="246" y="13"/>
                  </a:lnTo>
                  <a:lnTo>
                    <a:pt x="272" y="5"/>
                  </a:lnTo>
                  <a:lnTo>
                    <a:pt x="297" y="0"/>
                  </a:lnTo>
                  <a:lnTo>
                    <a:pt x="324" y="0"/>
                  </a:lnTo>
                  <a:lnTo>
                    <a:pt x="351" y="3"/>
                  </a:lnTo>
                  <a:lnTo>
                    <a:pt x="378" y="8"/>
                  </a:lnTo>
                  <a:lnTo>
                    <a:pt x="402" y="16"/>
                  </a:lnTo>
                  <a:lnTo>
                    <a:pt x="426" y="30"/>
                  </a:lnTo>
                  <a:lnTo>
                    <a:pt x="431" y="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09" name="Freeform 9"/>
            <p:cNvSpPr>
              <a:spLocks/>
            </p:cNvSpPr>
            <p:nvPr/>
          </p:nvSpPr>
          <p:spPr bwMode="auto">
            <a:xfrm>
              <a:off x="3378" y="525"/>
              <a:ext cx="288" cy="461"/>
            </a:xfrm>
            <a:custGeom>
              <a:avLst/>
              <a:gdLst>
                <a:gd name="T0" fmla="*/ 277 w 288"/>
                <a:gd name="T1" fmla="*/ 59 h 461"/>
                <a:gd name="T2" fmla="*/ 251 w 288"/>
                <a:gd name="T3" fmla="*/ 148 h 461"/>
                <a:gd name="T4" fmla="*/ 221 w 288"/>
                <a:gd name="T5" fmla="*/ 237 h 461"/>
                <a:gd name="T6" fmla="*/ 186 w 288"/>
                <a:gd name="T7" fmla="*/ 321 h 461"/>
                <a:gd name="T8" fmla="*/ 162 w 288"/>
                <a:gd name="T9" fmla="*/ 372 h 461"/>
                <a:gd name="T10" fmla="*/ 154 w 288"/>
                <a:gd name="T11" fmla="*/ 391 h 461"/>
                <a:gd name="T12" fmla="*/ 143 w 288"/>
                <a:gd name="T13" fmla="*/ 409 h 461"/>
                <a:gd name="T14" fmla="*/ 135 w 288"/>
                <a:gd name="T15" fmla="*/ 431 h 461"/>
                <a:gd name="T16" fmla="*/ 124 w 288"/>
                <a:gd name="T17" fmla="*/ 445 h 461"/>
                <a:gd name="T18" fmla="*/ 108 w 288"/>
                <a:gd name="T19" fmla="*/ 450 h 461"/>
                <a:gd name="T20" fmla="*/ 89 w 288"/>
                <a:gd name="T21" fmla="*/ 455 h 461"/>
                <a:gd name="T22" fmla="*/ 73 w 288"/>
                <a:gd name="T23" fmla="*/ 458 h 461"/>
                <a:gd name="T24" fmla="*/ 56 w 288"/>
                <a:gd name="T25" fmla="*/ 455 h 461"/>
                <a:gd name="T26" fmla="*/ 40 w 288"/>
                <a:gd name="T27" fmla="*/ 445 h 461"/>
                <a:gd name="T28" fmla="*/ 24 w 288"/>
                <a:gd name="T29" fmla="*/ 439 h 461"/>
                <a:gd name="T30" fmla="*/ 8 w 288"/>
                <a:gd name="T31" fmla="*/ 434 h 461"/>
                <a:gd name="T32" fmla="*/ 0 w 288"/>
                <a:gd name="T33" fmla="*/ 401 h 461"/>
                <a:gd name="T34" fmla="*/ 11 w 288"/>
                <a:gd name="T35" fmla="*/ 348 h 461"/>
                <a:gd name="T36" fmla="*/ 24 w 288"/>
                <a:gd name="T37" fmla="*/ 294 h 461"/>
                <a:gd name="T38" fmla="*/ 40 w 288"/>
                <a:gd name="T39" fmla="*/ 240 h 461"/>
                <a:gd name="T40" fmla="*/ 51 w 288"/>
                <a:gd name="T41" fmla="*/ 210 h 461"/>
                <a:gd name="T42" fmla="*/ 54 w 288"/>
                <a:gd name="T43" fmla="*/ 207 h 461"/>
                <a:gd name="T44" fmla="*/ 54 w 288"/>
                <a:gd name="T45" fmla="*/ 202 h 461"/>
                <a:gd name="T46" fmla="*/ 51 w 288"/>
                <a:gd name="T47" fmla="*/ 197 h 461"/>
                <a:gd name="T48" fmla="*/ 54 w 288"/>
                <a:gd name="T49" fmla="*/ 181 h 461"/>
                <a:gd name="T50" fmla="*/ 59 w 288"/>
                <a:gd name="T51" fmla="*/ 151 h 461"/>
                <a:gd name="T52" fmla="*/ 62 w 288"/>
                <a:gd name="T53" fmla="*/ 121 h 461"/>
                <a:gd name="T54" fmla="*/ 65 w 288"/>
                <a:gd name="T55" fmla="*/ 92 h 461"/>
                <a:gd name="T56" fmla="*/ 70 w 288"/>
                <a:gd name="T57" fmla="*/ 70 h 461"/>
                <a:gd name="T58" fmla="*/ 83 w 288"/>
                <a:gd name="T59" fmla="*/ 54 h 461"/>
                <a:gd name="T60" fmla="*/ 100 w 288"/>
                <a:gd name="T61" fmla="*/ 43 h 461"/>
                <a:gd name="T62" fmla="*/ 116 w 288"/>
                <a:gd name="T63" fmla="*/ 35 h 461"/>
                <a:gd name="T64" fmla="*/ 137 w 288"/>
                <a:gd name="T65" fmla="*/ 27 h 461"/>
                <a:gd name="T66" fmla="*/ 167 w 288"/>
                <a:gd name="T67" fmla="*/ 16 h 461"/>
                <a:gd name="T68" fmla="*/ 194 w 288"/>
                <a:gd name="T69" fmla="*/ 11 h 461"/>
                <a:gd name="T70" fmla="*/ 224 w 288"/>
                <a:gd name="T71" fmla="*/ 5 h 461"/>
                <a:gd name="T72" fmla="*/ 242 w 288"/>
                <a:gd name="T73" fmla="*/ 5 h 461"/>
                <a:gd name="T74" fmla="*/ 251 w 288"/>
                <a:gd name="T75" fmla="*/ 3 h 461"/>
                <a:gd name="T76" fmla="*/ 259 w 288"/>
                <a:gd name="T77" fmla="*/ 0 h 461"/>
                <a:gd name="T78" fmla="*/ 267 w 288"/>
                <a:gd name="T79" fmla="*/ 0 h 461"/>
                <a:gd name="T80" fmla="*/ 275 w 288"/>
                <a:gd name="T81" fmla="*/ 3 h 461"/>
                <a:gd name="T82" fmla="*/ 277 w 288"/>
                <a:gd name="T83" fmla="*/ 5 h 461"/>
                <a:gd name="T84" fmla="*/ 283 w 288"/>
                <a:gd name="T85" fmla="*/ 11 h 461"/>
                <a:gd name="T86" fmla="*/ 286 w 288"/>
                <a:gd name="T87" fmla="*/ 14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8" h="461">
                  <a:moveTo>
                    <a:pt x="288" y="16"/>
                  </a:moveTo>
                  <a:lnTo>
                    <a:pt x="277" y="59"/>
                  </a:lnTo>
                  <a:lnTo>
                    <a:pt x="264" y="105"/>
                  </a:lnTo>
                  <a:lnTo>
                    <a:pt x="251" y="148"/>
                  </a:lnTo>
                  <a:lnTo>
                    <a:pt x="237" y="194"/>
                  </a:lnTo>
                  <a:lnTo>
                    <a:pt x="221" y="237"/>
                  </a:lnTo>
                  <a:lnTo>
                    <a:pt x="205" y="277"/>
                  </a:lnTo>
                  <a:lnTo>
                    <a:pt x="186" y="321"/>
                  </a:lnTo>
                  <a:lnTo>
                    <a:pt x="164" y="364"/>
                  </a:lnTo>
                  <a:lnTo>
                    <a:pt x="162" y="372"/>
                  </a:lnTo>
                  <a:lnTo>
                    <a:pt x="156" y="383"/>
                  </a:lnTo>
                  <a:lnTo>
                    <a:pt x="154" y="391"/>
                  </a:lnTo>
                  <a:lnTo>
                    <a:pt x="148" y="401"/>
                  </a:lnTo>
                  <a:lnTo>
                    <a:pt x="143" y="409"/>
                  </a:lnTo>
                  <a:lnTo>
                    <a:pt x="137" y="420"/>
                  </a:lnTo>
                  <a:lnTo>
                    <a:pt x="135" y="431"/>
                  </a:lnTo>
                  <a:lnTo>
                    <a:pt x="132" y="439"/>
                  </a:lnTo>
                  <a:lnTo>
                    <a:pt x="124" y="445"/>
                  </a:lnTo>
                  <a:lnTo>
                    <a:pt x="116" y="447"/>
                  </a:lnTo>
                  <a:lnTo>
                    <a:pt x="108" y="450"/>
                  </a:lnTo>
                  <a:lnTo>
                    <a:pt x="100" y="453"/>
                  </a:lnTo>
                  <a:lnTo>
                    <a:pt x="89" y="455"/>
                  </a:lnTo>
                  <a:lnTo>
                    <a:pt x="81" y="458"/>
                  </a:lnTo>
                  <a:lnTo>
                    <a:pt x="73" y="458"/>
                  </a:lnTo>
                  <a:lnTo>
                    <a:pt x="62" y="461"/>
                  </a:lnTo>
                  <a:lnTo>
                    <a:pt x="56" y="455"/>
                  </a:lnTo>
                  <a:lnTo>
                    <a:pt x="48" y="450"/>
                  </a:lnTo>
                  <a:lnTo>
                    <a:pt x="40" y="445"/>
                  </a:lnTo>
                  <a:lnTo>
                    <a:pt x="32" y="442"/>
                  </a:lnTo>
                  <a:lnTo>
                    <a:pt x="24" y="439"/>
                  </a:lnTo>
                  <a:lnTo>
                    <a:pt x="16" y="436"/>
                  </a:lnTo>
                  <a:lnTo>
                    <a:pt x="8" y="434"/>
                  </a:lnTo>
                  <a:lnTo>
                    <a:pt x="0" y="431"/>
                  </a:lnTo>
                  <a:lnTo>
                    <a:pt x="0" y="401"/>
                  </a:lnTo>
                  <a:lnTo>
                    <a:pt x="5" y="374"/>
                  </a:lnTo>
                  <a:lnTo>
                    <a:pt x="11" y="348"/>
                  </a:lnTo>
                  <a:lnTo>
                    <a:pt x="16" y="321"/>
                  </a:lnTo>
                  <a:lnTo>
                    <a:pt x="24" y="294"/>
                  </a:lnTo>
                  <a:lnTo>
                    <a:pt x="32" y="267"/>
                  </a:lnTo>
                  <a:lnTo>
                    <a:pt x="40" y="240"/>
                  </a:lnTo>
                  <a:lnTo>
                    <a:pt x="48" y="213"/>
                  </a:lnTo>
                  <a:lnTo>
                    <a:pt x="51" y="210"/>
                  </a:lnTo>
                  <a:lnTo>
                    <a:pt x="51" y="210"/>
                  </a:lnTo>
                  <a:lnTo>
                    <a:pt x="54" y="207"/>
                  </a:lnTo>
                  <a:lnTo>
                    <a:pt x="54" y="205"/>
                  </a:lnTo>
                  <a:lnTo>
                    <a:pt x="54" y="202"/>
                  </a:lnTo>
                  <a:lnTo>
                    <a:pt x="54" y="199"/>
                  </a:lnTo>
                  <a:lnTo>
                    <a:pt x="51" y="197"/>
                  </a:lnTo>
                  <a:lnTo>
                    <a:pt x="51" y="194"/>
                  </a:lnTo>
                  <a:lnTo>
                    <a:pt x="54" y="181"/>
                  </a:lnTo>
                  <a:lnTo>
                    <a:pt x="56" y="164"/>
                  </a:lnTo>
                  <a:lnTo>
                    <a:pt x="59" y="151"/>
                  </a:lnTo>
                  <a:lnTo>
                    <a:pt x="62" y="137"/>
                  </a:lnTo>
                  <a:lnTo>
                    <a:pt x="62" y="121"/>
                  </a:lnTo>
                  <a:lnTo>
                    <a:pt x="65" y="108"/>
                  </a:lnTo>
                  <a:lnTo>
                    <a:pt x="65" y="92"/>
                  </a:lnTo>
                  <a:lnTo>
                    <a:pt x="65" y="78"/>
                  </a:lnTo>
                  <a:lnTo>
                    <a:pt x="70" y="70"/>
                  </a:lnTo>
                  <a:lnTo>
                    <a:pt x="75" y="62"/>
                  </a:lnTo>
                  <a:lnTo>
                    <a:pt x="83" y="54"/>
                  </a:lnTo>
                  <a:lnTo>
                    <a:pt x="92" y="49"/>
                  </a:lnTo>
                  <a:lnTo>
                    <a:pt x="100" y="43"/>
                  </a:lnTo>
                  <a:lnTo>
                    <a:pt x="108" y="38"/>
                  </a:lnTo>
                  <a:lnTo>
                    <a:pt x="116" y="35"/>
                  </a:lnTo>
                  <a:lnTo>
                    <a:pt x="124" y="30"/>
                  </a:lnTo>
                  <a:lnTo>
                    <a:pt x="137" y="27"/>
                  </a:lnTo>
                  <a:lnTo>
                    <a:pt x="154" y="22"/>
                  </a:lnTo>
                  <a:lnTo>
                    <a:pt x="167" y="16"/>
                  </a:lnTo>
                  <a:lnTo>
                    <a:pt x="180" y="14"/>
                  </a:lnTo>
                  <a:lnTo>
                    <a:pt x="194" y="11"/>
                  </a:lnTo>
                  <a:lnTo>
                    <a:pt x="210" y="8"/>
                  </a:lnTo>
                  <a:lnTo>
                    <a:pt x="224" y="5"/>
                  </a:lnTo>
                  <a:lnTo>
                    <a:pt x="240" y="8"/>
                  </a:lnTo>
                  <a:lnTo>
                    <a:pt x="242" y="5"/>
                  </a:lnTo>
                  <a:lnTo>
                    <a:pt x="248" y="3"/>
                  </a:lnTo>
                  <a:lnTo>
                    <a:pt x="251" y="3"/>
                  </a:lnTo>
                  <a:lnTo>
                    <a:pt x="256" y="0"/>
                  </a:lnTo>
                  <a:lnTo>
                    <a:pt x="259" y="0"/>
                  </a:lnTo>
                  <a:lnTo>
                    <a:pt x="264" y="0"/>
                  </a:lnTo>
                  <a:lnTo>
                    <a:pt x="267" y="0"/>
                  </a:lnTo>
                  <a:lnTo>
                    <a:pt x="272" y="0"/>
                  </a:lnTo>
                  <a:lnTo>
                    <a:pt x="275" y="3"/>
                  </a:lnTo>
                  <a:lnTo>
                    <a:pt x="275" y="5"/>
                  </a:lnTo>
                  <a:lnTo>
                    <a:pt x="277" y="5"/>
                  </a:lnTo>
                  <a:lnTo>
                    <a:pt x="280" y="8"/>
                  </a:lnTo>
                  <a:lnTo>
                    <a:pt x="283" y="11"/>
                  </a:lnTo>
                  <a:lnTo>
                    <a:pt x="286" y="11"/>
                  </a:lnTo>
                  <a:lnTo>
                    <a:pt x="286" y="14"/>
                  </a:lnTo>
                  <a:lnTo>
                    <a:pt x="288" y="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0" name="Freeform 10"/>
            <p:cNvSpPr>
              <a:spLocks/>
            </p:cNvSpPr>
            <p:nvPr/>
          </p:nvSpPr>
          <p:spPr bwMode="auto">
            <a:xfrm>
              <a:off x="3610" y="549"/>
              <a:ext cx="509" cy="464"/>
            </a:xfrm>
            <a:custGeom>
              <a:avLst/>
              <a:gdLst>
                <a:gd name="T0" fmla="*/ 504 w 509"/>
                <a:gd name="T1" fmla="*/ 73 h 464"/>
                <a:gd name="T2" fmla="*/ 506 w 509"/>
                <a:gd name="T3" fmla="*/ 81 h 464"/>
                <a:gd name="T4" fmla="*/ 509 w 509"/>
                <a:gd name="T5" fmla="*/ 92 h 464"/>
                <a:gd name="T6" fmla="*/ 509 w 509"/>
                <a:gd name="T7" fmla="*/ 100 h 464"/>
                <a:gd name="T8" fmla="*/ 509 w 509"/>
                <a:gd name="T9" fmla="*/ 111 h 464"/>
                <a:gd name="T10" fmla="*/ 509 w 509"/>
                <a:gd name="T11" fmla="*/ 122 h 464"/>
                <a:gd name="T12" fmla="*/ 506 w 509"/>
                <a:gd name="T13" fmla="*/ 130 h 464"/>
                <a:gd name="T14" fmla="*/ 504 w 509"/>
                <a:gd name="T15" fmla="*/ 140 h 464"/>
                <a:gd name="T16" fmla="*/ 498 w 509"/>
                <a:gd name="T17" fmla="*/ 148 h 464"/>
                <a:gd name="T18" fmla="*/ 447 w 509"/>
                <a:gd name="T19" fmla="*/ 181 h 464"/>
                <a:gd name="T20" fmla="*/ 396 w 509"/>
                <a:gd name="T21" fmla="*/ 213 h 464"/>
                <a:gd name="T22" fmla="*/ 345 w 509"/>
                <a:gd name="T23" fmla="*/ 245 h 464"/>
                <a:gd name="T24" fmla="*/ 296 w 509"/>
                <a:gd name="T25" fmla="*/ 280 h 464"/>
                <a:gd name="T26" fmla="*/ 245 w 509"/>
                <a:gd name="T27" fmla="*/ 318 h 464"/>
                <a:gd name="T28" fmla="*/ 196 w 509"/>
                <a:gd name="T29" fmla="*/ 356 h 464"/>
                <a:gd name="T30" fmla="*/ 151 w 509"/>
                <a:gd name="T31" fmla="*/ 396 h 464"/>
                <a:gd name="T32" fmla="*/ 102 w 509"/>
                <a:gd name="T33" fmla="*/ 439 h 464"/>
                <a:gd name="T34" fmla="*/ 97 w 509"/>
                <a:gd name="T35" fmla="*/ 447 h 464"/>
                <a:gd name="T36" fmla="*/ 89 w 509"/>
                <a:gd name="T37" fmla="*/ 453 h 464"/>
                <a:gd name="T38" fmla="*/ 81 w 509"/>
                <a:gd name="T39" fmla="*/ 458 h 464"/>
                <a:gd name="T40" fmla="*/ 70 w 509"/>
                <a:gd name="T41" fmla="*/ 461 h 464"/>
                <a:gd name="T42" fmla="*/ 62 w 509"/>
                <a:gd name="T43" fmla="*/ 461 h 464"/>
                <a:gd name="T44" fmla="*/ 51 w 509"/>
                <a:gd name="T45" fmla="*/ 461 h 464"/>
                <a:gd name="T46" fmla="*/ 43 w 509"/>
                <a:gd name="T47" fmla="*/ 464 h 464"/>
                <a:gd name="T48" fmla="*/ 32 w 509"/>
                <a:gd name="T49" fmla="*/ 464 h 464"/>
                <a:gd name="T50" fmla="*/ 0 w 509"/>
                <a:gd name="T51" fmla="*/ 429 h 464"/>
                <a:gd name="T52" fmla="*/ 29 w 509"/>
                <a:gd name="T53" fmla="*/ 388 h 464"/>
                <a:gd name="T54" fmla="*/ 62 w 509"/>
                <a:gd name="T55" fmla="*/ 348 h 464"/>
                <a:gd name="T56" fmla="*/ 91 w 509"/>
                <a:gd name="T57" fmla="*/ 310 h 464"/>
                <a:gd name="T58" fmla="*/ 124 w 509"/>
                <a:gd name="T59" fmla="*/ 270 h 464"/>
                <a:gd name="T60" fmla="*/ 156 w 509"/>
                <a:gd name="T61" fmla="*/ 232 h 464"/>
                <a:gd name="T62" fmla="*/ 191 w 509"/>
                <a:gd name="T63" fmla="*/ 194 h 464"/>
                <a:gd name="T64" fmla="*/ 226 w 509"/>
                <a:gd name="T65" fmla="*/ 162 h 464"/>
                <a:gd name="T66" fmla="*/ 266 w 509"/>
                <a:gd name="T67" fmla="*/ 130 h 464"/>
                <a:gd name="T68" fmla="*/ 283 w 509"/>
                <a:gd name="T69" fmla="*/ 113 h 464"/>
                <a:gd name="T70" fmla="*/ 299 w 509"/>
                <a:gd name="T71" fmla="*/ 97 h 464"/>
                <a:gd name="T72" fmla="*/ 312 w 509"/>
                <a:gd name="T73" fmla="*/ 81 h 464"/>
                <a:gd name="T74" fmla="*/ 328 w 509"/>
                <a:gd name="T75" fmla="*/ 65 h 464"/>
                <a:gd name="T76" fmla="*/ 342 w 509"/>
                <a:gd name="T77" fmla="*/ 49 h 464"/>
                <a:gd name="T78" fmla="*/ 355 w 509"/>
                <a:gd name="T79" fmla="*/ 33 h 464"/>
                <a:gd name="T80" fmla="*/ 372 w 509"/>
                <a:gd name="T81" fmla="*/ 16 h 464"/>
                <a:gd name="T82" fmla="*/ 388 w 509"/>
                <a:gd name="T83" fmla="*/ 0 h 464"/>
                <a:gd name="T84" fmla="*/ 404 w 509"/>
                <a:gd name="T85" fmla="*/ 3 h 464"/>
                <a:gd name="T86" fmla="*/ 423 w 509"/>
                <a:gd name="T87" fmla="*/ 6 h 464"/>
                <a:gd name="T88" fmla="*/ 439 w 509"/>
                <a:gd name="T89" fmla="*/ 14 h 464"/>
                <a:gd name="T90" fmla="*/ 455 w 509"/>
                <a:gd name="T91" fmla="*/ 22 h 464"/>
                <a:gd name="T92" fmla="*/ 469 w 509"/>
                <a:gd name="T93" fmla="*/ 30 h 464"/>
                <a:gd name="T94" fmla="*/ 482 w 509"/>
                <a:gd name="T95" fmla="*/ 43 h 464"/>
                <a:gd name="T96" fmla="*/ 493 w 509"/>
                <a:gd name="T97" fmla="*/ 57 h 464"/>
                <a:gd name="T98" fmla="*/ 504 w 509"/>
                <a:gd name="T99" fmla="*/ 73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09" h="464">
                  <a:moveTo>
                    <a:pt x="504" y="73"/>
                  </a:moveTo>
                  <a:lnTo>
                    <a:pt x="506" y="81"/>
                  </a:lnTo>
                  <a:lnTo>
                    <a:pt x="509" y="92"/>
                  </a:lnTo>
                  <a:lnTo>
                    <a:pt x="509" y="100"/>
                  </a:lnTo>
                  <a:lnTo>
                    <a:pt x="509" y="111"/>
                  </a:lnTo>
                  <a:lnTo>
                    <a:pt x="509" y="122"/>
                  </a:lnTo>
                  <a:lnTo>
                    <a:pt x="506" y="130"/>
                  </a:lnTo>
                  <a:lnTo>
                    <a:pt x="504" y="140"/>
                  </a:lnTo>
                  <a:lnTo>
                    <a:pt x="498" y="148"/>
                  </a:lnTo>
                  <a:lnTo>
                    <a:pt x="447" y="181"/>
                  </a:lnTo>
                  <a:lnTo>
                    <a:pt x="396" y="213"/>
                  </a:lnTo>
                  <a:lnTo>
                    <a:pt x="345" y="245"/>
                  </a:lnTo>
                  <a:lnTo>
                    <a:pt x="296" y="280"/>
                  </a:lnTo>
                  <a:lnTo>
                    <a:pt x="245" y="318"/>
                  </a:lnTo>
                  <a:lnTo>
                    <a:pt x="196" y="356"/>
                  </a:lnTo>
                  <a:lnTo>
                    <a:pt x="151" y="396"/>
                  </a:lnTo>
                  <a:lnTo>
                    <a:pt x="102" y="439"/>
                  </a:lnTo>
                  <a:lnTo>
                    <a:pt x="97" y="447"/>
                  </a:lnTo>
                  <a:lnTo>
                    <a:pt x="89" y="453"/>
                  </a:lnTo>
                  <a:lnTo>
                    <a:pt x="81" y="458"/>
                  </a:lnTo>
                  <a:lnTo>
                    <a:pt x="70" y="461"/>
                  </a:lnTo>
                  <a:lnTo>
                    <a:pt x="62" y="461"/>
                  </a:lnTo>
                  <a:lnTo>
                    <a:pt x="51" y="461"/>
                  </a:lnTo>
                  <a:lnTo>
                    <a:pt x="43" y="464"/>
                  </a:lnTo>
                  <a:lnTo>
                    <a:pt x="32" y="464"/>
                  </a:lnTo>
                  <a:lnTo>
                    <a:pt x="0" y="429"/>
                  </a:lnTo>
                  <a:lnTo>
                    <a:pt x="29" y="388"/>
                  </a:lnTo>
                  <a:lnTo>
                    <a:pt x="62" y="348"/>
                  </a:lnTo>
                  <a:lnTo>
                    <a:pt x="91" y="310"/>
                  </a:lnTo>
                  <a:lnTo>
                    <a:pt x="124" y="270"/>
                  </a:lnTo>
                  <a:lnTo>
                    <a:pt x="156" y="232"/>
                  </a:lnTo>
                  <a:lnTo>
                    <a:pt x="191" y="194"/>
                  </a:lnTo>
                  <a:lnTo>
                    <a:pt x="226" y="162"/>
                  </a:lnTo>
                  <a:lnTo>
                    <a:pt x="266" y="130"/>
                  </a:lnTo>
                  <a:lnTo>
                    <a:pt x="283" y="113"/>
                  </a:lnTo>
                  <a:lnTo>
                    <a:pt x="299" y="97"/>
                  </a:lnTo>
                  <a:lnTo>
                    <a:pt x="312" y="81"/>
                  </a:lnTo>
                  <a:lnTo>
                    <a:pt x="328" y="65"/>
                  </a:lnTo>
                  <a:lnTo>
                    <a:pt x="342" y="49"/>
                  </a:lnTo>
                  <a:lnTo>
                    <a:pt x="355" y="33"/>
                  </a:lnTo>
                  <a:lnTo>
                    <a:pt x="372" y="16"/>
                  </a:lnTo>
                  <a:lnTo>
                    <a:pt x="388" y="0"/>
                  </a:lnTo>
                  <a:lnTo>
                    <a:pt x="404" y="3"/>
                  </a:lnTo>
                  <a:lnTo>
                    <a:pt x="423" y="6"/>
                  </a:lnTo>
                  <a:lnTo>
                    <a:pt x="439" y="14"/>
                  </a:lnTo>
                  <a:lnTo>
                    <a:pt x="455" y="22"/>
                  </a:lnTo>
                  <a:lnTo>
                    <a:pt x="469" y="30"/>
                  </a:lnTo>
                  <a:lnTo>
                    <a:pt x="482" y="43"/>
                  </a:lnTo>
                  <a:lnTo>
                    <a:pt x="493" y="57"/>
                  </a:lnTo>
                  <a:lnTo>
                    <a:pt x="504" y="7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1" name="Freeform 11"/>
            <p:cNvSpPr>
              <a:spLocks/>
            </p:cNvSpPr>
            <p:nvPr/>
          </p:nvSpPr>
          <p:spPr bwMode="auto">
            <a:xfrm>
              <a:off x="3222" y="579"/>
              <a:ext cx="194" cy="671"/>
            </a:xfrm>
            <a:custGeom>
              <a:avLst/>
              <a:gdLst>
                <a:gd name="T0" fmla="*/ 191 w 194"/>
                <a:gd name="T1" fmla="*/ 81 h 671"/>
                <a:gd name="T2" fmla="*/ 175 w 194"/>
                <a:gd name="T3" fmla="*/ 164 h 671"/>
                <a:gd name="T4" fmla="*/ 150 w 194"/>
                <a:gd name="T5" fmla="*/ 248 h 671"/>
                <a:gd name="T6" fmla="*/ 126 w 194"/>
                <a:gd name="T7" fmla="*/ 331 h 671"/>
                <a:gd name="T8" fmla="*/ 107 w 194"/>
                <a:gd name="T9" fmla="*/ 380 h 671"/>
                <a:gd name="T10" fmla="*/ 83 w 194"/>
                <a:gd name="T11" fmla="*/ 391 h 671"/>
                <a:gd name="T12" fmla="*/ 59 w 194"/>
                <a:gd name="T13" fmla="*/ 401 h 671"/>
                <a:gd name="T14" fmla="*/ 40 w 194"/>
                <a:gd name="T15" fmla="*/ 420 h 671"/>
                <a:gd name="T16" fmla="*/ 35 w 194"/>
                <a:gd name="T17" fmla="*/ 463 h 671"/>
                <a:gd name="T18" fmla="*/ 32 w 194"/>
                <a:gd name="T19" fmla="*/ 522 h 671"/>
                <a:gd name="T20" fmla="*/ 29 w 194"/>
                <a:gd name="T21" fmla="*/ 582 h 671"/>
                <a:gd name="T22" fmla="*/ 21 w 194"/>
                <a:gd name="T23" fmla="*/ 641 h 671"/>
                <a:gd name="T24" fmla="*/ 13 w 194"/>
                <a:gd name="T25" fmla="*/ 671 h 671"/>
                <a:gd name="T26" fmla="*/ 8 w 194"/>
                <a:gd name="T27" fmla="*/ 668 h 671"/>
                <a:gd name="T28" fmla="*/ 5 w 194"/>
                <a:gd name="T29" fmla="*/ 665 h 671"/>
                <a:gd name="T30" fmla="*/ 2 w 194"/>
                <a:gd name="T31" fmla="*/ 663 h 671"/>
                <a:gd name="T32" fmla="*/ 5 w 194"/>
                <a:gd name="T33" fmla="*/ 644 h 671"/>
                <a:gd name="T34" fmla="*/ 8 w 194"/>
                <a:gd name="T35" fmla="*/ 609 h 671"/>
                <a:gd name="T36" fmla="*/ 10 w 194"/>
                <a:gd name="T37" fmla="*/ 574 h 671"/>
                <a:gd name="T38" fmla="*/ 13 w 194"/>
                <a:gd name="T39" fmla="*/ 539 h 671"/>
                <a:gd name="T40" fmla="*/ 18 w 194"/>
                <a:gd name="T41" fmla="*/ 482 h 671"/>
                <a:gd name="T42" fmla="*/ 18 w 194"/>
                <a:gd name="T43" fmla="*/ 407 h 671"/>
                <a:gd name="T44" fmla="*/ 16 w 194"/>
                <a:gd name="T45" fmla="*/ 331 h 671"/>
                <a:gd name="T46" fmla="*/ 10 w 194"/>
                <a:gd name="T47" fmla="*/ 256 h 671"/>
                <a:gd name="T48" fmla="*/ 0 w 194"/>
                <a:gd name="T49" fmla="*/ 202 h 671"/>
                <a:gd name="T50" fmla="*/ 0 w 194"/>
                <a:gd name="T51" fmla="*/ 170 h 671"/>
                <a:gd name="T52" fmla="*/ 5 w 194"/>
                <a:gd name="T53" fmla="*/ 140 h 671"/>
                <a:gd name="T54" fmla="*/ 16 w 194"/>
                <a:gd name="T55" fmla="*/ 110 h 671"/>
                <a:gd name="T56" fmla="*/ 29 w 194"/>
                <a:gd name="T57" fmla="*/ 81 h 671"/>
                <a:gd name="T58" fmla="*/ 56 w 194"/>
                <a:gd name="T59" fmla="*/ 48 h 671"/>
                <a:gd name="T60" fmla="*/ 86 w 194"/>
                <a:gd name="T61" fmla="*/ 21 h 671"/>
                <a:gd name="T62" fmla="*/ 121 w 194"/>
                <a:gd name="T63" fmla="*/ 5 h 671"/>
                <a:gd name="T64" fmla="*/ 148 w 194"/>
                <a:gd name="T65" fmla="*/ 0 h 671"/>
                <a:gd name="T66" fmla="*/ 161 w 194"/>
                <a:gd name="T67" fmla="*/ 5 h 671"/>
                <a:gd name="T68" fmla="*/ 175 w 194"/>
                <a:gd name="T69" fmla="*/ 19 h 671"/>
                <a:gd name="T70" fmla="*/ 188 w 194"/>
                <a:gd name="T71" fmla="*/ 3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4" h="671">
                  <a:moveTo>
                    <a:pt x="194" y="35"/>
                  </a:moveTo>
                  <a:lnTo>
                    <a:pt x="191" y="81"/>
                  </a:lnTo>
                  <a:lnTo>
                    <a:pt x="186" y="124"/>
                  </a:lnTo>
                  <a:lnTo>
                    <a:pt x="175" y="164"/>
                  </a:lnTo>
                  <a:lnTo>
                    <a:pt x="161" y="207"/>
                  </a:lnTo>
                  <a:lnTo>
                    <a:pt x="150" y="248"/>
                  </a:lnTo>
                  <a:lnTo>
                    <a:pt x="137" y="291"/>
                  </a:lnTo>
                  <a:lnTo>
                    <a:pt x="126" y="331"/>
                  </a:lnTo>
                  <a:lnTo>
                    <a:pt x="121" y="377"/>
                  </a:lnTo>
                  <a:lnTo>
                    <a:pt x="107" y="380"/>
                  </a:lnTo>
                  <a:lnTo>
                    <a:pt x="97" y="385"/>
                  </a:lnTo>
                  <a:lnTo>
                    <a:pt x="83" y="391"/>
                  </a:lnTo>
                  <a:lnTo>
                    <a:pt x="70" y="393"/>
                  </a:lnTo>
                  <a:lnTo>
                    <a:pt x="59" y="401"/>
                  </a:lnTo>
                  <a:lnTo>
                    <a:pt x="48" y="409"/>
                  </a:lnTo>
                  <a:lnTo>
                    <a:pt x="40" y="420"/>
                  </a:lnTo>
                  <a:lnTo>
                    <a:pt x="37" y="434"/>
                  </a:lnTo>
                  <a:lnTo>
                    <a:pt x="35" y="463"/>
                  </a:lnTo>
                  <a:lnTo>
                    <a:pt x="35" y="493"/>
                  </a:lnTo>
                  <a:lnTo>
                    <a:pt x="32" y="522"/>
                  </a:lnTo>
                  <a:lnTo>
                    <a:pt x="29" y="552"/>
                  </a:lnTo>
                  <a:lnTo>
                    <a:pt x="29" y="582"/>
                  </a:lnTo>
                  <a:lnTo>
                    <a:pt x="27" y="611"/>
                  </a:lnTo>
                  <a:lnTo>
                    <a:pt x="21" y="641"/>
                  </a:lnTo>
                  <a:lnTo>
                    <a:pt x="16" y="671"/>
                  </a:lnTo>
                  <a:lnTo>
                    <a:pt x="13" y="671"/>
                  </a:lnTo>
                  <a:lnTo>
                    <a:pt x="10" y="671"/>
                  </a:lnTo>
                  <a:lnTo>
                    <a:pt x="8" y="668"/>
                  </a:lnTo>
                  <a:lnTo>
                    <a:pt x="5" y="668"/>
                  </a:lnTo>
                  <a:lnTo>
                    <a:pt x="5" y="665"/>
                  </a:lnTo>
                  <a:lnTo>
                    <a:pt x="2" y="663"/>
                  </a:lnTo>
                  <a:lnTo>
                    <a:pt x="2" y="663"/>
                  </a:lnTo>
                  <a:lnTo>
                    <a:pt x="2" y="660"/>
                  </a:lnTo>
                  <a:lnTo>
                    <a:pt x="5" y="644"/>
                  </a:lnTo>
                  <a:lnTo>
                    <a:pt x="8" y="625"/>
                  </a:lnTo>
                  <a:lnTo>
                    <a:pt x="8" y="609"/>
                  </a:lnTo>
                  <a:lnTo>
                    <a:pt x="8" y="590"/>
                  </a:lnTo>
                  <a:lnTo>
                    <a:pt x="10" y="574"/>
                  </a:lnTo>
                  <a:lnTo>
                    <a:pt x="10" y="555"/>
                  </a:lnTo>
                  <a:lnTo>
                    <a:pt x="13" y="539"/>
                  </a:lnTo>
                  <a:lnTo>
                    <a:pt x="16" y="522"/>
                  </a:lnTo>
                  <a:lnTo>
                    <a:pt x="18" y="482"/>
                  </a:lnTo>
                  <a:lnTo>
                    <a:pt x="18" y="444"/>
                  </a:lnTo>
                  <a:lnTo>
                    <a:pt x="18" y="407"/>
                  </a:lnTo>
                  <a:lnTo>
                    <a:pt x="18" y="369"/>
                  </a:lnTo>
                  <a:lnTo>
                    <a:pt x="16" y="331"/>
                  </a:lnTo>
                  <a:lnTo>
                    <a:pt x="13" y="294"/>
                  </a:lnTo>
                  <a:lnTo>
                    <a:pt x="10" y="256"/>
                  </a:lnTo>
                  <a:lnTo>
                    <a:pt x="5" y="215"/>
                  </a:lnTo>
                  <a:lnTo>
                    <a:pt x="0" y="202"/>
                  </a:lnTo>
                  <a:lnTo>
                    <a:pt x="0" y="186"/>
                  </a:lnTo>
                  <a:lnTo>
                    <a:pt x="0" y="170"/>
                  </a:lnTo>
                  <a:lnTo>
                    <a:pt x="2" y="156"/>
                  </a:lnTo>
                  <a:lnTo>
                    <a:pt x="5" y="140"/>
                  </a:lnTo>
                  <a:lnTo>
                    <a:pt x="10" y="124"/>
                  </a:lnTo>
                  <a:lnTo>
                    <a:pt x="16" y="110"/>
                  </a:lnTo>
                  <a:lnTo>
                    <a:pt x="18" y="94"/>
                  </a:lnTo>
                  <a:lnTo>
                    <a:pt x="29" y="81"/>
                  </a:lnTo>
                  <a:lnTo>
                    <a:pt x="43" y="65"/>
                  </a:lnTo>
                  <a:lnTo>
                    <a:pt x="56" y="48"/>
                  </a:lnTo>
                  <a:lnTo>
                    <a:pt x="70" y="35"/>
                  </a:lnTo>
                  <a:lnTo>
                    <a:pt x="86" y="21"/>
                  </a:lnTo>
                  <a:lnTo>
                    <a:pt x="102" y="13"/>
                  </a:lnTo>
                  <a:lnTo>
                    <a:pt x="121" y="5"/>
                  </a:lnTo>
                  <a:lnTo>
                    <a:pt x="137" y="0"/>
                  </a:lnTo>
                  <a:lnTo>
                    <a:pt x="148" y="0"/>
                  </a:lnTo>
                  <a:lnTo>
                    <a:pt x="156" y="3"/>
                  </a:lnTo>
                  <a:lnTo>
                    <a:pt x="161" y="5"/>
                  </a:lnTo>
                  <a:lnTo>
                    <a:pt x="169" y="11"/>
                  </a:lnTo>
                  <a:lnTo>
                    <a:pt x="175" y="19"/>
                  </a:lnTo>
                  <a:lnTo>
                    <a:pt x="183" y="24"/>
                  </a:lnTo>
                  <a:lnTo>
                    <a:pt x="188" y="30"/>
                  </a:lnTo>
                  <a:lnTo>
                    <a:pt x="194" y="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2" name="Freeform 12"/>
            <p:cNvSpPr>
              <a:spLocks/>
            </p:cNvSpPr>
            <p:nvPr/>
          </p:nvSpPr>
          <p:spPr bwMode="auto">
            <a:xfrm>
              <a:off x="1715" y="627"/>
              <a:ext cx="676" cy="1975"/>
            </a:xfrm>
            <a:custGeom>
              <a:avLst/>
              <a:gdLst>
                <a:gd name="T0" fmla="*/ 536 w 676"/>
                <a:gd name="T1" fmla="*/ 76 h 1975"/>
                <a:gd name="T2" fmla="*/ 547 w 676"/>
                <a:gd name="T3" fmla="*/ 157 h 1975"/>
                <a:gd name="T4" fmla="*/ 523 w 676"/>
                <a:gd name="T5" fmla="*/ 200 h 1975"/>
                <a:gd name="T6" fmla="*/ 534 w 676"/>
                <a:gd name="T7" fmla="*/ 254 h 1975"/>
                <a:gd name="T8" fmla="*/ 547 w 676"/>
                <a:gd name="T9" fmla="*/ 310 h 1975"/>
                <a:gd name="T10" fmla="*/ 504 w 676"/>
                <a:gd name="T11" fmla="*/ 329 h 1975"/>
                <a:gd name="T12" fmla="*/ 404 w 676"/>
                <a:gd name="T13" fmla="*/ 356 h 1975"/>
                <a:gd name="T14" fmla="*/ 226 w 676"/>
                <a:gd name="T15" fmla="*/ 413 h 1975"/>
                <a:gd name="T16" fmla="*/ 167 w 676"/>
                <a:gd name="T17" fmla="*/ 434 h 1975"/>
                <a:gd name="T18" fmla="*/ 148 w 676"/>
                <a:gd name="T19" fmla="*/ 456 h 1975"/>
                <a:gd name="T20" fmla="*/ 156 w 676"/>
                <a:gd name="T21" fmla="*/ 472 h 1975"/>
                <a:gd name="T22" fmla="*/ 299 w 676"/>
                <a:gd name="T23" fmla="*/ 474 h 1975"/>
                <a:gd name="T24" fmla="*/ 523 w 676"/>
                <a:gd name="T25" fmla="*/ 485 h 1975"/>
                <a:gd name="T26" fmla="*/ 504 w 676"/>
                <a:gd name="T27" fmla="*/ 504 h 1975"/>
                <a:gd name="T28" fmla="*/ 469 w 676"/>
                <a:gd name="T29" fmla="*/ 542 h 1975"/>
                <a:gd name="T30" fmla="*/ 434 w 676"/>
                <a:gd name="T31" fmla="*/ 625 h 1975"/>
                <a:gd name="T32" fmla="*/ 445 w 676"/>
                <a:gd name="T33" fmla="*/ 652 h 1975"/>
                <a:gd name="T34" fmla="*/ 466 w 676"/>
                <a:gd name="T35" fmla="*/ 644 h 1975"/>
                <a:gd name="T36" fmla="*/ 509 w 676"/>
                <a:gd name="T37" fmla="*/ 609 h 1975"/>
                <a:gd name="T38" fmla="*/ 558 w 676"/>
                <a:gd name="T39" fmla="*/ 620 h 1975"/>
                <a:gd name="T40" fmla="*/ 612 w 676"/>
                <a:gd name="T41" fmla="*/ 631 h 1975"/>
                <a:gd name="T42" fmla="*/ 636 w 676"/>
                <a:gd name="T43" fmla="*/ 663 h 1975"/>
                <a:gd name="T44" fmla="*/ 612 w 676"/>
                <a:gd name="T45" fmla="*/ 833 h 1975"/>
                <a:gd name="T46" fmla="*/ 625 w 676"/>
                <a:gd name="T47" fmla="*/ 860 h 1975"/>
                <a:gd name="T48" fmla="*/ 609 w 676"/>
                <a:gd name="T49" fmla="*/ 1000 h 1975"/>
                <a:gd name="T50" fmla="*/ 544 w 676"/>
                <a:gd name="T51" fmla="*/ 1213 h 1975"/>
                <a:gd name="T52" fmla="*/ 531 w 676"/>
                <a:gd name="T53" fmla="*/ 1353 h 1975"/>
                <a:gd name="T54" fmla="*/ 571 w 676"/>
                <a:gd name="T55" fmla="*/ 1482 h 1975"/>
                <a:gd name="T56" fmla="*/ 655 w 676"/>
                <a:gd name="T57" fmla="*/ 1587 h 1975"/>
                <a:gd name="T58" fmla="*/ 666 w 676"/>
                <a:gd name="T59" fmla="*/ 1630 h 1975"/>
                <a:gd name="T60" fmla="*/ 663 w 676"/>
                <a:gd name="T61" fmla="*/ 1657 h 1975"/>
                <a:gd name="T62" fmla="*/ 652 w 676"/>
                <a:gd name="T63" fmla="*/ 1673 h 1975"/>
                <a:gd name="T64" fmla="*/ 612 w 676"/>
                <a:gd name="T65" fmla="*/ 1759 h 1975"/>
                <a:gd name="T66" fmla="*/ 585 w 676"/>
                <a:gd name="T67" fmla="*/ 1902 h 1975"/>
                <a:gd name="T68" fmla="*/ 566 w 676"/>
                <a:gd name="T69" fmla="*/ 1926 h 1975"/>
                <a:gd name="T70" fmla="*/ 555 w 676"/>
                <a:gd name="T71" fmla="*/ 1883 h 1975"/>
                <a:gd name="T72" fmla="*/ 588 w 676"/>
                <a:gd name="T73" fmla="*/ 1770 h 1975"/>
                <a:gd name="T74" fmla="*/ 585 w 676"/>
                <a:gd name="T75" fmla="*/ 1716 h 1975"/>
                <a:gd name="T76" fmla="*/ 547 w 676"/>
                <a:gd name="T77" fmla="*/ 1681 h 1975"/>
                <a:gd name="T78" fmla="*/ 420 w 676"/>
                <a:gd name="T79" fmla="*/ 1649 h 1975"/>
                <a:gd name="T80" fmla="*/ 353 w 676"/>
                <a:gd name="T81" fmla="*/ 1732 h 1975"/>
                <a:gd name="T82" fmla="*/ 318 w 676"/>
                <a:gd name="T83" fmla="*/ 1873 h 1975"/>
                <a:gd name="T84" fmla="*/ 189 w 676"/>
                <a:gd name="T85" fmla="*/ 1926 h 1975"/>
                <a:gd name="T86" fmla="*/ 73 w 676"/>
                <a:gd name="T87" fmla="*/ 1961 h 1975"/>
                <a:gd name="T88" fmla="*/ 51 w 676"/>
                <a:gd name="T89" fmla="*/ 1889 h 1975"/>
                <a:gd name="T90" fmla="*/ 43 w 676"/>
                <a:gd name="T91" fmla="*/ 1711 h 1975"/>
                <a:gd name="T92" fmla="*/ 57 w 676"/>
                <a:gd name="T93" fmla="*/ 1458 h 1975"/>
                <a:gd name="T94" fmla="*/ 43 w 676"/>
                <a:gd name="T95" fmla="*/ 935 h 1975"/>
                <a:gd name="T96" fmla="*/ 8 w 676"/>
                <a:gd name="T97" fmla="*/ 563 h 1975"/>
                <a:gd name="T98" fmla="*/ 3 w 676"/>
                <a:gd name="T99" fmla="*/ 396 h 1975"/>
                <a:gd name="T100" fmla="*/ 49 w 676"/>
                <a:gd name="T101" fmla="*/ 256 h 1975"/>
                <a:gd name="T102" fmla="*/ 140 w 676"/>
                <a:gd name="T103" fmla="*/ 140 h 1975"/>
                <a:gd name="T104" fmla="*/ 259 w 676"/>
                <a:gd name="T105" fmla="*/ 65 h 1975"/>
                <a:gd name="T106" fmla="*/ 380 w 676"/>
                <a:gd name="T107" fmla="*/ 30 h 1975"/>
                <a:gd name="T108" fmla="*/ 496 w 676"/>
                <a:gd name="T109" fmla="*/ 0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1975">
                  <a:moveTo>
                    <a:pt x="517" y="3"/>
                  </a:moveTo>
                  <a:lnTo>
                    <a:pt x="523" y="22"/>
                  </a:lnTo>
                  <a:lnTo>
                    <a:pt x="528" y="38"/>
                  </a:lnTo>
                  <a:lnTo>
                    <a:pt x="531" y="57"/>
                  </a:lnTo>
                  <a:lnTo>
                    <a:pt x="536" y="76"/>
                  </a:lnTo>
                  <a:lnTo>
                    <a:pt x="542" y="92"/>
                  </a:lnTo>
                  <a:lnTo>
                    <a:pt x="547" y="111"/>
                  </a:lnTo>
                  <a:lnTo>
                    <a:pt x="550" y="130"/>
                  </a:lnTo>
                  <a:lnTo>
                    <a:pt x="553" y="149"/>
                  </a:lnTo>
                  <a:lnTo>
                    <a:pt x="547" y="157"/>
                  </a:lnTo>
                  <a:lnTo>
                    <a:pt x="542" y="165"/>
                  </a:lnTo>
                  <a:lnTo>
                    <a:pt x="534" y="173"/>
                  </a:lnTo>
                  <a:lnTo>
                    <a:pt x="528" y="184"/>
                  </a:lnTo>
                  <a:lnTo>
                    <a:pt x="526" y="192"/>
                  </a:lnTo>
                  <a:lnTo>
                    <a:pt x="523" y="200"/>
                  </a:lnTo>
                  <a:lnTo>
                    <a:pt x="526" y="211"/>
                  </a:lnTo>
                  <a:lnTo>
                    <a:pt x="528" y="221"/>
                  </a:lnTo>
                  <a:lnTo>
                    <a:pt x="531" y="232"/>
                  </a:lnTo>
                  <a:lnTo>
                    <a:pt x="531" y="243"/>
                  </a:lnTo>
                  <a:lnTo>
                    <a:pt x="534" y="254"/>
                  </a:lnTo>
                  <a:lnTo>
                    <a:pt x="536" y="267"/>
                  </a:lnTo>
                  <a:lnTo>
                    <a:pt x="539" y="278"/>
                  </a:lnTo>
                  <a:lnTo>
                    <a:pt x="542" y="289"/>
                  </a:lnTo>
                  <a:lnTo>
                    <a:pt x="544" y="299"/>
                  </a:lnTo>
                  <a:lnTo>
                    <a:pt x="547" y="310"/>
                  </a:lnTo>
                  <a:lnTo>
                    <a:pt x="542" y="316"/>
                  </a:lnTo>
                  <a:lnTo>
                    <a:pt x="531" y="321"/>
                  </a:lnTo>
                  <a:lnTo>
                    <a:pt x="523" y="324"/>
                  </a:lnTo>
                  <a:lnTo>
                    <a:pt x="515" y="326"/>
                  </a:lnTo>
                  <a:lnTo>
                    <a:pt x="504" y="329"/>
                  </a:lnTo>
                  <a:lnTo>
                    <a:pt x="493" y="332"/>
                  </a:lnTo>
                  <a:lnTo>
                    <a:pt x="485" y="334"/>
                  </a:lnTo>
                  <a:lnTo>
                    <a:pt x="474" y="337"/>
                  </a:lnTo>
                  <a:lnTo>
                    <a:pt x="439" y="345"/>
                  </a:lnTo>
                  <a:lnTo>
                    <a:pt x="404" y="356"/>
                  </a:lnTo>
                  <a:lnTo>
                    <a:pt x="367" y="367"/>
                  </a:lnTo>
                  <a:lnTo>
                    <a:pt x="332" y="378"/>
                  </a:lnTo>
                  <a:lnTo>
                    <a:pt x="296" y="388"/>
                  </a:lnTo>
                  <a:lnTo>
                    <a:pt x="261" y="402"/>
                  </a:lnTo>
                  <a:lnTo>
                    <a:pt x="226" y="413"/>
                  </a:lnTo>
                  <a:lnTo>
                    <a:pt x="191" y="423"/>
                  </a:lnTo>
                  <a:lnTo>
                    <a:pt x="186" y="429"/>
                  </a:lnTo>
                  <a:lnTo>
                    <a:pt x="181" y="431"/>
                  </a:lnTo>
                  <a:lnTo>
                    <a:pt x="173" y="434"/>
                  </a:lnTo>
                  <a:lnTo>
                    <a:pt x="167" y="434"/>
                  </a:lnTo>
                  <a:lnTo>
                    <a:pt x="162" y="437"/>
                  </a:lnTo>
                  <a:lnTo>
                    <a:pt x="156" y="442"/>
                  </a:lnTo>
                  <a:lnTo>
                    <a:pt x="151" y="445"/>
                  </a:lnTo>
                  <a:lnTo>
                    <a:pt x="148" y="450"/>
                  </a:lnTo>
                  <a:lnTo>
                    <a:pt x="148" y="456"/>
                  </a:lnTo>
                  <a:lnTo>
                    <a:pt x="148" y="458"/>
                  </a:lnTo>
                  <a:lnTo>
                    <a:pt x="148" y="464"/>
                  </a:lnTo>
                  <a:lnTo>
                    <a:pt x="151" y="466"/>
                  </a:lnTo>
                  <a:lnTo>
                    <a:pt x="154" y="469"/>
                  </a:lnTo>
                  <a:lnTo>
                    <a:pt x="156" y="472"/>
                  </a:lnTo>
                  <a:lnTo>
                    <a:pt x="159" y="474"/>
                  </a:lnTo>
                  <a:lnTo>
                    <a:pt x="162" y="477"/>
                  </a:lnTo>
                  <a:lnTo>
                    <a:pt x="208" y="477"/>
                  </a:lnTo>
                  <a:lnTo>
                    <a:pt x="253" y="477"/>
                  </a:lnTo>
                  <a:lnTo>
                    <a:pt x="299" y="474"/>
                  </a:lnTo>
                  <a:lnTo>
                    <a:pt x="342" y="472"/>
                  </a:lnTo>
                  <a:lnTo>
                    <a:pt x="388" y="472"/>
                  </a:lnTo>
                  <a:lnTo>
                    <a:pt x="434" y="472"/>
                  </a:lnTo>
                  <a:lnTo>
                    <a:pt x="477" y="477"/>
                  </a:lnTo>
                  <a:lnTo>
                    <a:pt x="523" y="485"/>
                  </a:lnTo>
                  <a:lnTo>
                    <a:pt x="520" y="491"/>
                  </a:lnTo>
                  <a:lnTo>
                    <a:pt x="517" y="493"/>
                  </a:lnTo>
                  <a:lnTo>
                    <a:pt x="515" y="499"/>
                  </a:lnTo>
                  <a:lnTo>
                    <a:pt x="509" y="501"/>
                  </a:lnTo>
                  <a:lnTo>
                    <a:pt x="504" y="504"/>
                  </a:lnTo>
                  <a:lnTo>
                    <a:pt x="501" y="507"/>
                  </a:lnTo>
                  <a:lnTo>
                    <a:pt x="496" y="510"/>
                  </a:lnTo>
                  <a:lnTo>
                    <a:pt x="493" y="515"/>
                  </a:lnTo>
                  <a:lnTo>
                    <a:pt x="480" y="528"/>
                  </a:lnTo>
                  <a:lnTo>
                    <a:pt x="469" y="542"/>
                  </a:lnTo>
                  <a:lnTo>
                    <a:pt x="458" y="558"/>
                  </a:lnTo>
                  <a:lnTo>
                    <a:pt x="450" y="574"/>
                  </a:lnTo>
                  <a:lnTo>
                    <a:pt x="442" y="590"/>
                  </a:lnTo>
                  <a:lnTo>
                    <a:pt x="437" y="609"/>
                  </a:lnTo>
                  <a:lnTo>
                    <a:pt x="434" y="625"/>
                  </a:lnTo>
                  <a:lnTo>
                    <a:pt x="434" y="644"/>
                  </a:lnTo>
                  <a:lnTo>
                    <a:pt x="437" y="647"/>
                  </a:lnTo>
                  <a:lnTo>
                    <a:pt x="439" y="650"/>
                  </a:lnTo>
                  <a:lnTo>
                    <a:pt x="442" y="650"/>
                  </a:lnTo>
                  <a:lnTo>
                    <a:pt x="445" y="652"/>
                  </a:lnTo>
                  <a:lnTo>
                    <a:pt x="450" y="652"/>
                  </a:lnTo>
                  <a:lnTo>
                    <a:pt x="453" y="652"/>
                  </a:lnTo>
                  <a:lnTo>
                    <a:pt x="456" y="650"/>
                  </a:lnTo>
                  <a:lnTo>
                    <a:pt x="458" y="650"/>
                  </a:lnTo>
                  <a:lnTo>
                    <a:pt x="466" y="644"/>
                  </a:lnTo>
                  <a:lnTo>
                    <a:pt x="477" y="636"/>
                  </a:lnTo>
                  <a:lnTo>
                    <a:pt x="485" y="628"/>
                  </a:lnTo>
                  <a:lnTo>
                    <a:pt x="493" y="623"/>
                  </a:lnTo>
                  <a:lnTo>
                    <a:pt x="501" y="617"/>
                  </a:lnTo>
                  <a:lnTo>
                    <a:pt x="509" y="609"/>
                  </a:lnTo>
                  <a:lnTo>
                    <a:pt x="520" y="604"/>
                  </a:lnTo>
                  <a:lnTo>
                    <a:pt x="531" y="601"/>
                  </a:lnTo>
                  <a:lnTo>
                    <a:pt x="539" y="609"/>
                  </a:lnTo>
                  <a:lnTo>
                    <a:pt x="547" y="615"/>
                  </a:lnTo>
                  <a:lnTo>
                    <a:pt x="558" y="620"/>
                  </a:lnTo>
                  <a:lnTo>
                    <a:pt x="569" y="623"/>
                  </a:lnTo>
                  <a:lnTo>
                    <a:pt x="579" y="625"/>
                  </a:lnTo>
                  <a:lnTo>
                    <a:pt x="590" y="625"/>
                  </a:lnTo>
                  <a:lnTo>
                    <a:pt x="601" y="628"/>
                  </a:lnTo>
                  <a:lnTo>
                    <a:pt x="612" y="631"/>
                  </a:lnTo>
                  <a:lnTo>
                    <a:pt x="615" y="639"/>
                  </a:lnTo>
                  <a:lnTo>
                    <a:pt x="620" y="644"/>
                  </a:lnTo>
                  <a:lnTo>
                    <a:pt x="625" y="650"/>
                  </a:lnTo>
                  <a:lnTo>
                    <a:pt x="631" y="658"/>
                  </a:lnTo>
                  <a:lnTo>
                    <a:pt x="636" y="663"/>
                  </a:lnTo>
                  <a:lnTo>
                    <a:pt x="639" y="671"/>
                  </a:lnTo>
                  <a:lnTo>
                    <a:pt x="641" y="677"/>
                  </a:lnTo>
                  <a:lnTo>
                    <a:pt x="636" y="687"/>
                  </a:lnTo>
                  <a:lnTo>
                    <a:pt x="612" y="827"/>
                  </a:lnTo>
                  <a:lnTo>
                    <a:pt x="612" y="833"/>
                  </a:lnTo>
                  <a:lnTo>
                    <a:pt x="612" y="838"/>
                  </a:lnTo>
                  <a:lnTo>
                    <a:pt x="615" y="844"/>
                  </a:lnTo>
                  <a:lnTo>
                    <a:pt x="617" y="849"/>
                  </a:lnTo>
                  <a:lnTo>
                    <a:pt x="620" y="854"/>
                  </a:lnTo>
                  <a:lnTo>
                    <a:pt x="625" y="860"/>
                  </a:lnTo>
                  <a:lnTo>
                    <a:pt x="628" y="862"/>
                  </a:lnTo>
                  <a:lnTo>
                    <a:pt x="633" y="868"/>
                  </a:lnTo>
                  <a:lnTo>
                    <a:pt x="625" y="911"/>
                  </a:lnTo>
                  <a:lnTo>
                    <a:pt x="617" y="957"/>
                  </a:lnTo>
                  <a:lnTo>
                    <a:pt x="609" y="1000"/>
                  </a:lnTo>
                  <a:lnTo>
                    <a:pt x="598" y="1043"/>
                  </a:lnTo>
                  <a:lnTo>
                    <a:pt x="585" y="1086"/>
                  </a:lnTo>
                  <a:lnTo>
                    <a:pt x="574" y="1129"/>
                  </a:lnTo>
                  <a:lnTo>
                    <a:pt x="558" y="1172"/>
                  </a:lnTo>
                  <a:lnTo>
                    <a:pt x="544" y="1213"/>
                  </a:lnTo>
                  <a:lnTo>
                    <a:pt x="539" y="1239"/>
                  </a:lnTo>
                  <a:lnTo>
                    <a:pt x="534" y="1269"/>
                  </a:lnTo>
                  <a:lnTo>
                    <a:pt x="531" y="1296"/>
                  </a:lnTo>
                  <a:lnTo>
                    <a:pt x="528" y="1326"/>
                  </a:lnTo>
                  <a:lnTo>
                    <a:pt x="531" y="1353"/>
                  </a:lnTo>
                  <a:lnTo>
                    <a:pt x="534" y="1382"/>
                  </a:lnTo>
                  <a:lnTo>
                    <a:pt x="539" y="1409"/>
                  </a:lnTo>
                  <a:lnTo>
                    <a:pt x="547" y="1433"/>
                  </a:lnTo>
                  <a:lnTo>
                    <a:pt x="558" y="1458"/>
                  </a:lnTo>
                  <a:lnTo>
                    <a:pt x="571" y="1482"/>
                  </a:lnTo>
                  <a:lnTo>
                    <a:pt x="585" y="1503"/>
                  </a:lnTo>
                  <a:lnTo>
                    <a:pt x="601" y="1525"/>
                  </a:lnTo>
                  <a:lnTo>
                    <a:pt x="620" y="1547"/>
                  </a:lnTo>
                  <a:lnTo>
                    <a:pt x="636" y="1568"/>
                  </a:lnTo>
                  <a:lnTo>
                    <a:pt x="655" y="1587"/>
                  </a:lnTo>
                  <a:lnTo>
                    <a:pt x="676" y="1606"/>
                  </a:lnTo>
                  <a:lnTo>
                    <a:pt x="676" y="1614"/>
                  </a:lnTo>
                  <a:lnTo>
                    <a:pt x="674" y="1619"/>
                  </a:lnTo>
                  <a:lnTo>
                    <a:pt x="668" y="1625"/>
                  </a:lnTo>
                  <a:lnTo>
                    <a:pt x="666" y="1630"/>
                  </a:lnTo>
                  <a:lnTo>
                    <a:pt x="660" y="1635"/>
                  </a:lnTo>
                  <a:lnTo>
                    <a:pt x="658" y="1641"/>
                  </a:lnTo>
                  <a:lnTo>
                    <a:pt x="660" y="1646"/>
                  </a:lnTo>
                  <a:lnTo>
                    <a:pt x="666" y="1654"/>
                  </a:lnTo>
                  <a:lnTo>
                    <a:pt x="663" y="1657"/>
                  </a:lnTo>
                  <a:lnTo>
                    <a:pt x="663" y="1660"/>
                  </a:lnTo>
                  <a:lnTo>
                    <a:pt x="660" y="1665"/>
                  </a:lnTo>
                  <a:lnTo>
                    <a:pt x="658" y="1668"/>
                  </a:lnTo>
                  <a:lnTo>
                    <a:pt x="655" y="1670"/>
                  </a:lnTo>
                  <a:lnTo>
                    <a:pt x="652" y="1673"/>
                  </a:lnTo>
                  <a:lnTo>
                    <a:pt x="652" y="1676"/>
                  </a:lnTo>
                  <a:lnTo>
                    <a:pt x="650" y="1679"/>
                  </a:lnTo>
                  <a:lnTo>
                    <a:pt x="636" y="1706"/>
                  </a:lnTo>
                  <a:lnTo>
                    <a:pt x="623" y="1732"/>
                  </a:lnTo>
                  <a:lnTo>
                    <a:pt x="612" y="1759"/>
                  </a:lnTo>
                  <a:lnTo>
                    <a:pt x="601" y="1786"/>
                  </a:lnTo>
                  <a:lnTo>
                    <a:pt x="596" y="1813"/>
                  </a:lnTo>
                  <a:lnTo>
                    <a:pt x="590" y="1843"/>
                  </a:lnTo>
                  <a:lnTo>
                    <a:pt x="585" y="1873"/>
                  </a:lnTo>
                  <a:lnTo>
                    <a:pt x="585" y="1902"/>
                  </a:lnTo>
                  <a:lnTo>
                    <a:pt x="585" y="1913"/>
                  </a:lnTo>
                  <a:lnTo>
                    <a:pt x="585" y="1921"/>
                  </a:lnTo>
                  <a:lnTo>
                    <a:pt x="579" y="1924"/>
                  </a:lnTo>
                  <a:lnTo>
                    <a:pt x="571" y="1926"/>
                  </a:lnTo>
                  <a:lnTo>
                    <a:pt x="566" y="1926"/>
                  </a:lnTo>
                  <a:lnTo>
                    <a:pt x="558" y="1926"/>
                  </a:lnTo>
                  <a:lnTo>
                    <a:pt x="550" y="1926"/>
                  </a:lnTo>
                  <a:lnTo>
                    <a:pt x="542" y="1929"/>
                  </a:lnTo>
                  <a:lnTo>
                    <a:pt x="547" y="1905"/>
                  </a:lnTo>
                  <a:lnTo>
                    <a:pt x="555" y="1883"/>
                  </a:lnTo>
                  <a:lnTo>
                    <a:pt x="561" y="1859"/>
                  </a:lnTo>
                  <a:lnTo>
                    <a:pt x="569" y="1837"/>
                  </a:lnTo>
                  <a:lnTo>
                    <a:pt x="574" y="1816"/>
                  </a:lnTo>
                  <a:lnTo>
                    <a:pt x="582" y="1792"/>
                  </a:lnTo>
                  <a:lnTo>
                    <a:pt x="588" y="1770"/>
                  </a:lnTo>
                  <a:lnTo>
                    <a:pt x="593" y="1746"/>
                  </a:lnTo>
                  <a:lnTo>
                    <a:pt x="596" y="1738"/>
                  </a:lnTo>
                  <a:lnTo>
                    <a:pt x="593" y="1730"/>
                  </a:lnTo>
                  <a:lnTo>
                    <a:pt x="590" y="1722"/>
                  </a:lnTo>
                  <a:lnTo>
                    <a:pt x="585" y="1716"/>
                  </a:lnTo>
                  <a:lnTo>
                    <a:pt x="579" y="1711"/>
                  </a:lnTo>
                  <a:lnTo>
                    <a:pt x="577" y="1706"/>
                  </a:lnTo>
                  <a:lnTo>
                    <a:pt x="571" y="1700"/>
                  </a:lnTo>
                  <a:lnTo>
                    <a:pt x="569" y="1692"/>
                  </a:lnTo>
                  <a:lnTo>
                    <a:pt x="547" y="1681"/>
                  </a:lnTo>
                  <a:lnTo>
                    <a:pt x="523" y="1670"/>
                  </a:lnTo>
                  <a:lnTo>
                    <a:pt x="499" y="1660"/>
                  </a:lnTo>
                  <a:lnTo>
                    <a:pt x="472" y="1654"/>
                  </a:lnTo>
                  <a:lnTo>
                    <a:pt x="447" y="1649"/>
                  </a:lnTo>
                  <a:lnTo>
                    <a:pt x="420" y="1649"/>
                  </a:lnTo>
                  <a:lnTo>
                    <a:pt x="394" y="1652"/>
                  </a:lnTo>
                  <a:lnTo>
                    <a:pt x="369" y="1660"/>
                  </a:lnTo>
                  <a:lnTo>
                    <a:pt x="358" y="1670"/>
                  </a:lnTo>
                  <a:lnTo>
                    <a:pt x="356" y="1703"/>
                  </a:lnTo>
                  <a:lnTo>
                    <a:pt x="353" y="1732"/>
                  </a:lnTo>
                  <a:lnTo>
                    <a:pt x="348" y="1762"/>
                  </a:lnTo>
                  <a:lnTo>
                    <a:pt x="345" y="1792"/>
                  </a:lnTo>
                  <a:lnTo>
                    <a:pt x="337" y="1819"/>
                  </a:lnTo>
                  <a:lnTo>
                    <a:pt x="329" y="1848"/>
                  </a:lnTo>
                  <a:lnTo>
                    <a:pt x="318" y="1873"/>
                  </a:lnTo>
                  <a:lnTo>
                    <a:pt x="305" y="1899"/>
                  </a:lnTo>
                  <a:lnTo>
                    <a:pt x="275" y="1902"/>
                  </a:lnTo>
                  <a:lnTo>
                    <a:pt x="245" y="1908"/>
                  </a:lnTo>
                  <a:lnTo>
                    <a:pt x="216" y="1916"/>
                  </a:lnTo>
                  <a:lnTo>
                    <a:pt x="189" y="1926"/>
                  </a:lnTo>
                  <a:lnTo>
                    <a:pt x="159" y="1937"/>
                  </a:lnTo>
                  <a:lnTo>
                    <a:pt x="132" y="1951"/>
                  </a:lnTo>
                  <a:lnTo>
                    <a:pt x="105" y="1964"/>
                  </a:lnTo>
                  <a:lnTo>
                    <a:pt x="78" y="1975"/>
                  </a:lnTo>
                  <a:lnTo>
                    <a:pt x="73" y="1961"/>
                  </a:lnTo>
                  <a:lnTo>
                    <a:pt x="65" y="1948"/>
                  </a:lnTo>
                  <a:lnTo>
                    <a:pt x="62" y="1934"/>
                  </a:lnTo>
                  <a:lnTo>
                    <a:pt x="57" y="1918"/>
                  </a:lnTo>
                  <a:lnTo>
                    <a:pt x="54" y="1905"/>
                  </a:lnTo>
                  <a:lnTo>
                    <a:pt x="51" y="1889"/>
                  </a:lnTo>
                  <a:lnTo>
                    <a:pt x="46" y="1873"/>
                  </a:lnTo>
                  <a:lnTo>
                    <a:pt x="43" y="1859"/>
                  </a:lnTo>
                  <a:lnTo>
                    <a:pt x="43" y="1811"/>
                  </a:lnTo>
                  <a:lnTo>
                    <a:pt x="43" y="1759"/>
                  </a:lnTo>
                  <a:lnTo>
                    <a:pt x="43" y="1711"/>
                  </a:lnTo>
                  <a:lnTo>
                    <a:pt x="43" y="1660"/>
                  </a:lnTo>
                  <a:lnTo>
                    <a:pt x="46" y="1609"/>
                  </a:lnTo>
                  <a:lnTo>
                    <a:pt x="46" y="1557"/>
                  </a:lnTo>
                  <a:lnTo>
                    <a:pt x="51" y="1509"/>
                  </a:lnTo>
                  <a:lnTo>
                    <a:pt x="57" y="1458"/>
                  </a:lnTo>
                  <a:lnTo>
                    <a:pt x="57" y="1353"/>
                  </a:lnTo>
                  <a:lnTo>
                    <a:pt x="57" y="1248"/>
                  </a:lnTo>
                  <a:lnTo>
                    <a:pt x="54" y="1145"/>
                  </a:lnTo>
                  <a:lnTo>
                    <a:pt x="49" y="1040"/>
                  </a:lnTo>
                  <a:lnTo>
                    <a:pt x="43" y="935"/>
                  </a:lnTo>
                  <a:lnTo>
                    <a:pt x="38" y="833"/>
                  </a:lnTo>
                  <a:lnTo>
                    <a:pt x="30" y="730"/>
                  </a:lnTo>
                  <a:lnTo>
                    <a:pt x="24" y="628"/>
                  </a:lnTo>
                  <a:lnTo>
                    <a:pt x="16" y="598"/>
                  </a:lnTo>
                  <a:lnTo>
                    <a:pt x="8" y="563"/>
                  </a:lnTo>
                  <a:lnTo>
                    <a:pt x="5" y="531"/>
                  </a:lnTo>
                  <a:lnTo>
                    <a:pt x="0" y="496"/>
                  </a:lnTo>
                  <a:lnTo>
                    <a:pt x="0" y="464"/>
                  </a:lnTo>
                  <a:lnTo>
                    <a:pt x="0" y="429"/>
                  </a:lnTo>
                  <a:lnTo>
                    <a:pt x="3" y="396"/>
                  </a:lnTo>
                  <a:lnTo>
                    <a:pt x="8" y="364"/>
                  </a:lnTo>
                  <a:lnTo>
                    <a:pt x="16" y="334"/>
                  </a:lnTo>
                  <a:lnTo>
                    <a:pt x="24" y="307"/>
                  </a:lnTo>
                  <a:lnTo>
                    <a:pt x="35" y="281"/>
                  </a:lnTo>
                  <a:lnTo>
                    <a:pt x="49" y="256"/>
                  </a:lnTo>
                  <a:lnTo>
                    <a:pt x="62" y="229"/>
                  </a:lnTo>
                  <a:lnTo>
                    <a:pt x="78" y="205"/>
                  </a:lnTo>
                  <a:lnTo>
                    <a:pt x="97" y="184"/>
                  </a:lnTo>
                  <a:lnTo>
                    <a:pt x="116" y="159"/>
                  </a:lnTo>
                  <a:lnTo>
                    <a:pt x="140" y="140"/>
                  </a:lnTo>
                  <a:lnTo>
                    <a:pt x="162" y="124"/>
                  </a:lnTo>
                  <a:lnTo>
                    <a:pt x="186" y="108"/>
                  </a:lnTo>
                  <a:lnTo>
                    <a:pt x="210" y="92"/>
                  </a:lnTo>
                  <a:lnTo>
                    <a:pt x="235" y="79"/>
                  </a:lnTo>
                  <a:lnTo>
                    <a:pt x="259" y="65"/>
                  </a:lnTo>
                  <a:lnTo>
                    <a:pt x="283" y="54"/>
                  </a:lnTo>
                  <a:lnTo>
                    <a:pt x="310" y="46"/>
                  </a:lnTo>
                  <a:lnTo>
                    <a:pt x="334" y="41"/>
                  </a:lnTo>
                  <a:lnTo>
                    <a:pt x="358" y="35"/>
                  </a:lnTo>
                  <a:lnTo>
                    <a:pt x="380" y="30"/>
                  </a:lnTo>
                  <a:lnTo>
                    <a:pt x="404" y="25"/>
                  </a:lnTo>
                  <a:lnTo>
                    <a:pt x="426" y="17"/>
                  </a:lnTo>
                  <a:lnTo>
                    <a:pt x="450" y="11"/>
                  </a:lnTo>
                  <a:lnTo>
                    <a:pt x="472" y="6"/>
                  </a:lnTo>
                  <a:lnTo>
                    <a:pt x="496" y="0"/>
                  </a:lnTo>
                  <a:lnTo>
                    <a:pt x="517" y="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3" name="Freeform 13"/>
            <p:cNvSpPr>
              <a:spLocks/>
            </p:cNvSpPr>
            <p:nvPr/>
          </p:nvSpPr>
          <p:spPr bwMode="auto">
            <a:xfrm>
              <a:off x="2521" y="668"/>
              <a:ext cx="342" cy="223"/>
            </a:xfrm>
            <a:custGeom>
              <a:avLst/>
              <a:gdLst>
                <a:gd name="T0" fmla="*/ 342 w 342"/>
                <a:gd name="T1" fmla="*/ 62 h 223"/>
                <a:gd name="T2" fmla="*/ 339 w 342"/>
                <a:gd name="T3" fmla="*/ 78 h 223"/>
                <a:gd name="T4" fmla="*/ 339 w 342"/>
                <a:gd name="T5" fmla="*/ 94 h 223"/>
                <a:gd name="T6" fmla="*/ 334 w 342"/>
                <a:gd name="T7" fmla="*/ 110 h 223"/>
                <a:gd name="T8" fmla="*/ 331 w 342"/>
                <a:gd name="T9" fmla="*/ 126 h 223"/>
                <a:gd name="T10" fmla="*/ 326 w 342"/>
                <a:gd name="T11" fmla="*/ 143 h 223"/>
                <a:gd name="T12" fmla="*/ 323 w 342"/>
                <a:gd name="T13" fmla="*/ 159 h 223"/>
                <a:gd name="T14" fmla="*/ 318 w 342"/>
                <a:gd name="T15" fmla="*/ 175 h 223"/>
                <a:gd name="T16" fmla="*/ 312 w 342"/>
                <a:gd name="T17" fmla="*/ 191 h 223"/>
                <a:gd name="T18" fmla="*/ 304 w 342"/>
                <a:gd name="T19" fmla="*/ 194 h 223"/>
                <a:gd name="T20" fmla="*/ 294 w 342"/>
                <a:gd name="T21" fmla="*/ 196 h 223"/>
                <a:gd name="T22" fmla="*/ 283 w 342"/>
                <a:gd name="T23" fmla="*/ 196 h 223"/>
                <a:gd name="T24" fmla="*/ 272 w 342"/>
                <a:gd name="T25" fmla="*/ 199 h 223"/>
                <a:gd name="T26" fmla="*/ 261 w 342"/>
                <a:gd name="T27" fmla="*/ 199 h 223"/>
                <a:gd name="T28" fmla="*/ 251 w 342"/>
                <a:gd name="T29" fmla="*/ 199 h 223"/>
                <a:gd name="T30" fmla="*/ 242 w 342"/>
                <a:gd name="T31" fmla="*/ 199 h 223"/>
                <a:gd name="T32" fmla="*/ 232 w 342"/>
                <a:gd name="T33" fmla="*/ 199 h 223"/>
                <a:gd name="T34" fmla="*/ 205 w 342"/>
                <a:gd name="T35" fmla="*/ 202 h 223"/>
                <a:gd name="T36" fmla="*/ 178 w 342"/>
                <a:gd name="T37" fmla="*/ 205 h 223"/>
                <a:gd name="T38" fmla="*/ 151 w 342"/>
                <a:gd name="T39" fmla="*/ 207 h 223"/>
                <a:gd name="T40" fmla="*/ 124 w 342"/>
                <a:gd name="T41" fmla="*/ 210 h 223"/>
                <a:gd name="T42" fmla="*/ 97 w 342"/>
                <a:gd name="T43" fmla="*/ 213 h 223"/>
                <a:gd name="T44" fmla="*/ 70 w 342"/>
                <a:gd name="T45" fmla="*/ 218 h 223"/>
                <a:gd name="T46" fmla="*/ 43 w 342"/>
                <a:gd name="T47" fmla="*/ 221 h 223"/>
                <a:gd name="T48" fmla="*/ 16 w 342"/>
                <a:gd name="T49" fmla="*/ 223 h 223"/>
                <a:gd name="T50" fmla="*/ 13 w 342"/>
                <a:gd name="T51" fmla="*/ 215 h 223"/>
                <a:gd name="T52" fmla="*/ 11 w 342"/>
                <a:gd name="T53" fmla="*/ 191 h 223"/>
                <a:gd name="T54" fmla="*/ 11 w 342"/>
                <a:gd name="T55" fmla="*/ 167 h 223"/>
                <a:gd name="T56" fmla="*/ 13 w 342"/>
                <a:gd name="T57" fmla="*/ 143 h 223"/>
                <a:gd name="T58" fmla="*/ 13 w 342"/>
                <a:gd name="T59" fmla="*/ 121 h 223"/>
                <a:gd name="T60" fmla="*/ 13 w 342"/>
                <a:gd name="T61" fmla="*/ 97 h 223"/>
                <a:gd name="T62" fmla="*/ 11 w 342"/>
                <a:gd name="T63" fmla="*/ 75 h 223"/>
                <a:gd name="T64" fmla="*/ 5 w 342"/>
                <a:gd name="T65" fmla="*/ 51 h 223"/>
                <a:gd name="T66" fmla="*/ 0 w 342"/>
                <a:gd name="T67" fmla="*/ 29 h 223"/>
                <a:gd name="T68" fmla="*/ 32 w 342"/>
                <a:gd name="T69" fmla="*/ 19 h 223"/>
                <a:gd name="T70" fmla="*/ 70 w 342"/>
                <a:gd name="T71" fmla="*/ 11 h 223"/>
                <a:gd name="T72" fmla="*/ 105 w 342"/>
                <a:gd name="T73" fmla="*/ 5 h 223"/>
                <a:gd name="T74" fmla="*/ 143 w 342"/>
                <a:gd name="T75" fmla="*/ 0 h 223"/>
                <a:gd name="T76" fmla="*/ 180 w 342"/>
                <a:gd name="T77" fmla="*/ 0 h 223"/>
                <a:gd name="T78" fmla="*/ 215 w 342"/>
                <a:gd name="T79" fmla="*/ 0 h 223"/>
                <a:gd name="T80" fmla="*/ 253 w 342"/>
                <a:gd name="T81" fmla="*/ 5 h 223"/>
                <a:gd name="T82" fmla="*/ 288 w 342"/>
                <a:gd name="T83" fmla="*/ 13 h 223"/>
                <a:gd name="T84" fmla="*/ 296 w 342"/>
                <a:gd name="T85" fmla="*/ 19 h 223"/>
                <a:gd name="T86" fmla="*/ 304 w 342"/>
                <a:gd name="T87" fmla="*/ 21 h 223"/>
                <a:gd name="T88" fmla="*/ 312 w 342"/>
                <a:gd name="T89" fmla="*/ 27 h 223"/>
                <a:gd name="T90" fmla="*/ 318 w 342"/>
                <a:gd name="T91" fmla="*/ 35 h 223"/>
                <a:gd name="T92" fmla="*/ 326 w 342"/>
                <a:gd name="T93" fmla="*/ 40 h 223"/>
                <a:gd name="T94" fmla="*/ 331 w 342"/>
                <a:gd name="T95" fmla="*/ 46 h 223"/>
                <a:gd name="T96" fmla="*/ 337 w 342"/>
                <a:gd name="T97" fmla="*/ 54 h 223"/>
                <a:gd name="T98" fmla="*/ 342 w 342"/>
                <a:gd name="T99" fmla="*/ 6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2" h="223">
                  <a:moveTo>
                    <a:pt x="342" y="62"/>
                  </a:moveTo>
                  <a:lnTo>
                    <a:pt x="339" y="78"/>
                  </a:lnTo>
                  <a:lnTo>
                    <a:pt x="339" y="94"/>
                  </a:lnTo>
                  <a:lnTo>
                    <a:pt x="334" y="110"/>
                  </a:lnTo>
                  <a:lnTo>
                    <a:pt x="331" y="126"/>
                  </a:lnTo>
                  <a:lnTo>
                    <a:pt x="326" y="143"/>
                  </a:lnTo>
                  <a:lnTo>
                    <a:pt x="323" y="159"/>
                  </a:lnTo>
                  <a:lnTo>
                    <a:pt x="318" y="175"/>
                  </a:lnTo>
                  <a:lnTo>
                    <a:pt x="312" y="191"/>
                  </a:lnTo>
                  <a:lnTo>
                    <a:pt x="304" y="194"/>
                  </a:lnTo>
                  <a:lnTo>
                    <a:pt x="294" y="196"/>
                  </a:lnTo>
                  <a:lnTo>
                    <a:pt x="283" y="196"/>
                  </a:lnTo>
                  <a:lnTo>
                    <a:pt x="272" y="199"/>
                  </a:lnTo>
                  <a:lnTo>
                    <a:pt x="261" y="199"/>
                  </a:lnTo>
                  <a:lnTo>
                    <a:pt x="251" y="199"/>
                  </a:lnTo>
                  <a:lnTo>
                    <a:pt x="242" y="199"/>
                  </a:lnTo>
                  <a:lnTo>
                    <a:pt x="232" y="199"/>
                  </a:lnTo>
                  <a:lnTo>
                    <a:pt x="205" y="202"/>
                  </a:lnTo>
                  <a:lnTo>
                    <a:pt x="178" y="205"/>
                  </a:lnTo>
                  <a:lnTo>
                    <a:pt x="151" y="207"/>
                  </a:lnTo>
                  <a:lnTo>
                    <a:pt x="124" y="210"/>
                  </a:lnTo>
                  <a:lnTo>
                    <a:pt x="97" y="213"/>
                  </a:lnTo>
                  <a:lnTo>
                    <a:pt x="70" y="218"/>
                  </a:lnTo>
                  <a:lnTo>
                    <a:pt x="43" y="221"/>
                  </a:lnTo>
                  <a:lnTo>
                    <a:pt x="16" y="223"/>
                  </a:lnTo>
                  <a:lnTo>
                    <a:pt x="13" y="215"/>
                  </a:lnTo>
                  <a:lnTo>
                    <a:pt x="11" y="191"/>
                  </a:lnTo>
                  <a:lnTo>
                    <a:pt x="11" y="167"/>
                  </a:lnTo>
                  <a:lnTo>
                    <a:pt x="13" y="143"/>
                  </a:lnTo>
                  <a:lnTo>
                    <a:pt x="13" y="121"/>
                  </a:lnTo>
                  <a:lnTo>
                    <a:pt x="13" y="97"/>
                  </a:lnTo>
                  <a:lnTo>
                    <a:pt x="11" y="75"/>
                  </a:lnTo>
                  <a:lnTo>
                    <a:pt x="5" y="51"/>
                  </a:lnTo>
                  <a:lnTo>
                    <a:pt x="0" y="29"/>
                  </a:lnTo>
                  <a:lnTo>
                    <a:pt x="32" y="19"/>
                  </a:lnTo>
                  <a:lnTo>
                    <a:pt x="70" y="11"/>
                  </a:lnTo>
                  <a:lnTo>
                    <a:pt x="105" y="5"/>
                  </a:lnTo>
                  <a:lnTo>
                    <a:pt x="143" y="0"/>
                  </a:lnTo>
                  <a:lnTo>
                    <a:pt x="180" y="0"/>
                  </a:lnTo>
                  <a:lnTo>
                    <a:pt x="215" y="0"/>
                  </a:lnTo>
                  <a:lnTo>
                    <a:pt x="253" y="5"/>
                  </a:lnTo>
                  <a:lnTo>
                    <a:pt x="288" y="13"/>
                  </a:lnTo>
                  <a:lnTo>
                    <a:pt x="296" y="19"/>
                  </a:lnTo>
                  <a:lnTo>
                    <a:pt x="304" y="21"/>
                  </a:lnTo>
                  <a:lnTo>
                    <a:pt x="312" y="27"/>
                  </a:lnTo>
                  <a:lnTo>
                    <a:pt x="318" y="35"/>
                  </a:lnTo>
                  <a:lnTo>
                    <a:pt x="326" y="40"/>
                  </a:lnTo>
                  <a:lnTo>
                    <a:pt x="331" y="46"/>
                  </a:lnTo>
                  <a:lnTo>
                    <a:pt x="337" y="54"/>
                  </a:lnTo>
                  <a:lnTo>
                    <a:pt x="342" y="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4" name="Freeform 14"/>
            <p:cNvSpPr>
              <a:spLocks/>
            </p:cNvSpPr>
            <p:nvPr/>
          </p:nvSpPr>
          <p:spPr bwMode="auto">
            <a:xfrm>
              <a:off x="3726" y="706"/>
              <a:ext cx="482" cy="390"/>
            </a:xfrm>
            <a:custGeom>
              <a:avLst/>
              <a:gdLst>
                <a:gd name="T0" fmla="*/ 479 w 482"/>
                <a:gd name="T1" fmla="*/ 37 h 390"/>
                <a:gd name="T2" fmla="*/ 482 w 482"/>
                <a:gd name="T3" fmla="*/ 51 h 390"/>
                <a:gd name="T4" fmla="*/ 482 w 482"/>
                <a:gd name="T5" fmla="*/ 64 h 390"/>
                <a:gd name="T6" fmla="*/ 479 w 482"/>
                <a:gd name="T7" fmla="*/ 78 h 390"/>
                <a:gd name="T8" fmla="*/ 477 w 482"/>
                <a:gd name="T9" fmla="*/ 88 h 390"/>
                <a:gd name="T10" fmla="*/ 471 w 482"/>
                <a:gd name="T11" fmla="*/ 102 h 390"/>
                <a:gd name="T12" fmla="*/ 466 w 482"/>
                <a:gd name="T13" fmla="*/ 113 h 390"/>
                <a:gd name="T14" fmla="*/ 458 w 482"/>
                <a:gd name="T15" fmla="*/ 123 h 390"/>
                <a:gd name="T16" fmla="*/ 452 w 482"/>
                <a:gd name="T17" fmla="*/ 134 h 390"/>
                <a:gd name="T18" fmla="*/ 428 w 482"/>
                <a:gd name="T19" fmla="*/ 150 h 390"/>
                <a:gd name="T20" fmla="*/ 404 w 482"/>
                <a:gd name="T21" fmla="*/ 169 h 390"/>
                <a:gd name="T22" fmla="*/ 382 w 482"/>
                <a:gd name="T23" fmla="*/ 188 h 390"/>
                <a:gd name="T24" fmla="*/ 358 w 482"/>
                <a:gd name="T25" fmla="*/ 207 h 390"/>
                <a:gd name="T26" fmla="*/ 336 w 482"/>
                <a:gd name="T27" fmla="*/ 226 h 390"/>
                <a:gd name="T28" fmla="*/ 312 w 482"/>
                <a:gd name="T29" fmla="*/ 242 h 390"/>
                <a:gd name="T30" fmla="*/ 288 w 482"/>
                <a:gd name="T31" fmla="*/ 258 h 390"/>
                <a:gd name="T32" fmla="*/ 261 w 482"/>
                <a:gd name="T33" fmla="*/ 274 h 390"/>
                <a:gd name="T34" fmla="*/ 239 w 482"/>
                <a:gd name="T35" fmla="*/ 288 h 390"/>
                <a:gd name="T36" fmla="*/ 218 w 482"/>
                <a:gd name="T37" fmla="*/ 304 h 390"/>
                <a:gd name="T38" fmla="*/ 194 w 482"/>
                <a:gd name="T39" fmla="*/ 317 h 390"/>
                <a:gd name="T40" fmla="*/ 169 w 482"/>
                <a:gd name="T41" fmla="*/ 331 h 390"/>
                <a:gd name="T42" fmla="*/ 148 w 482"/>
                <a:gd name="T43" fmla="*/ 344 h 390"/>
                <a:gd name="T44" fmla="*/ 124 w 482"/>
                <a:gd name="T45" fmla="*/ 358 h 390"/>
                <a:gd name="T46" fmla="*/ 102 w 482"/>
                <a:gd name="T47" fmla="*/ 374 h 390"/>
                <a:gd name="T48" fmla="*/ 80 w 482"/>
                <a:gd name="T49" fmla="*/ 390 h 390"/>
                <a:gd name="T50" fmla="*/ 70 w 482"/>
                <a:gd name="T51" fmla="*/ 390 h 390"/>
                <a:gd name="T52" fmla="*/ 67 w 482"/>
                <a:gd name="T53" fmla="*/ 377 h 390"/>
                <a:gd name="T54" fmla="*/ 62 w 482"/>
                <a:gd name="T55" fmla="*/ 366 h 390"/>
                <a:gd name="T56" fmla="*/ 56 w 482"/>
                <a:gd name="T57" fmla="*/ 352 h 390"/>
                <a:gd name="T58" fmla="*/ 48 w 482"/>
                <a:gd name="T59" fmla="*/ 342 h 390"/>
                <a:gd name="T60" fmla="*/ 40 w 482"/>
                <a:gd name="T61" fmla="*/ 331 h 390"/>
                <a:gd name="T62" fmla="*/ 29 w 482"/>
                <a:gd name="T63" fmla="*/ 323 h 390"/>
                <a:gd name="T64" fmla="*/ 18 w 482"/>
                <a:gd name="T65" fmla="*/ 315 h 390"/>
                <a:gd name="T66" fmla="*/ 5 w 482"/>
                <a:gd name="T67" fmla="*/ 312 h 390"/>
                <a:gd name="T68" fmla="*/ 0 w 482"/>
                <a:gd name="T69" fmla="*/ 307 h 390"/>
                <a:gd name="T70" fmla="*/ 37 w 482"/>
                <a:gd name="T71" fmla="*/ 269 h 390"/>
                <a:gd name="T72" fmla="*/ 75 w 482"/>
                <a:gd name="T73" fmla="*/ 237 h 390"/>
                <a:gd name="T74" fmla="*/ 115 w 482"/>
                <a:gd name="T75" fmla="*/ 202 h 390"/>
                <a:gd name="T76" fmla="*/ 156 w 482"/>
                <a:gd name="T77" fmla="*/ 172 h 390"/>
                <a:gd name="T78" fmla="*/ 199 w 482"/>
                <a:gd name="T79" fmla="*/ 142 h 390"/>
                <a:gd name="T80" fmla="*/ 239 w 482"/>
                <a:gd name="T81" fmla="*/ 113 h 390"/>
                <a:gd name="T82" fmla="*/ 283 w 482"/>
                <a:gd name="T83" fmla="*/ 83 h 390"/>
                <a:gd name="T84" fmla="*/ 326 w 482"/>
                <a:gd name="T85" fmla="*/ 53 h 390"/>
                <a:gd name="T86" fmla="*/ 342 w 482"/>
                <a:gd name="T87" fmla="*/ 45 h 390"/>
                <a:gd name="T88" fmla="*/ 358 w 482"/>
                <a:gd name="T89" fmla="*/ 37 h 390"/>
                <a:gd name="T90" fmla="*/ 374 w 482"/>
                <a:gd name="T91" fmla="*/ 26 h 390"/>
                <a:gd name="T92" fmla="*/ 388 w 482"/>
                <a:gd name="T93" fmla="*/ 16 h 390"/>
                <a:gd name="T94" fmla="*/ 404 w 482"/>
                <a:gd name="T95" fmla="*/ 8 h 390"/>
                <a:gd name="T96" fmla="*/ 423 w 482"/>
                <a:gd name="T97" fmla="*/ 2 h 390"/>
                <a:gd name="T98" fmla="*/ 431 w 482"/>
                <a:gd name="T99" fmla="*/ 0 h 390"/>
                <a:gd name="T100" fmla="*/ 439 w 482"/>
                <a:gd name="T101" fmla="*/ 0 h 390"/>
                <a:gd name="T102" fmla="*/ 450 w 482"/>
                <a:gd name="T103" fmla="*/ 2 h 390"/>
                <a:gd name="T104" fmla="*/ 460 w 482"/>
                <a:gd name="T105" fmla="*/ 5 h 390"/>
                <a:gd name="T106" fmla="*/ 479 w 482"/>
                <a:gd name="T107" fmla="*/ 3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2" h="390">
                  <a:moveTo>
                    <a:pt x="479" y="37"/>
                  </a:moveTo>
                  <a:lnTo>
                    <a:pt x="482" y="51"/>
                  </a:lnTo>
                  <a:lnTo>
                    <a:pt x="482" y="64"/>
                  </a:lnTo>
                  <a:lnTo>
                    <a:pt x="479" y="78"/>
                  </a:lnTo>
                  <a:lnTo>
                    <a:pt x="477" y="88"/>
                  </a:lnTo>
                  <a:lnTo>
                    <a:pt x="471" y="102"/>
                  </a:lnTo>
                  <a:lnTo>
                    <a:pt x="466" y="113"/>
                  </a:lnTo>
                  <a:lnTo>
                    <a:pt x="458" y="123"/>
                  </a:lnTo>
                  <a:lnTo>
                    <a:pt x="452" y="134"/>
                  </a:lnTo>
                  <a:lnTo>
                    <a:pt x="428" y="150"/>
                  </a:lnTo>
                  <a:lnTo>
                    <a:pt x="404" y="169"/>
                  </a:lnTo>
                  <a:lnTo>
                    <a:pt x="382" y="188"/>
                  </a:lnTo>
                  <a:lnTo>
                    <a:pt x="358" y="207"/>
                  </a:lnTo>
                  <a:lnTo>
                    <a:pt x="336" y="226"/>
                  </a:lnTo>
                  <a:lnTo>
                    <a:pt x="312" y="242"/>
                  </a:lnTo>
                  <a:lnTo>
                    <a:pt x="288" y="258"/>
                  </a:lnTo>
                  <a:lnTo>
                    <a:pt x="261" y="274"/>
                  </a:lnTo>
                  <a:lnTo>
                    <a:pt x="239" y="288"/>
                  </a:lnTo>
                  <a:lnTo>
                    <a:pt x="218" y="304"/>
                  </a:lnTo>
                  <a:lnTo>
                    <a:pt x="194" y="317"/>
                  </a:lnTo>
                  <a:lnTo>
                    <a:pt x="169" y="331"/>
                  </a:lnTo>
                  <a:lnTo>
                    <a:pt x="148" y="344"/>
                  </a:lnTo>
                  <a:lnTo>
                    <a:pt x="124" y="358"/>
                  </a:lnTo>
                  <a:lnTo>
                    <a:pt x="102" y="374"/>
                  </a:lnTo>
                  <a:lnTo>
                    <a:pt x="80" y="390"/>
                  </a:lnTo>
                  <a:lnTo>
                    <a:pt x="70" y="390"/>
                  </a:lnTo>
                  <a:lnTo>
                    <a:pt x="67" y="377"/>
                  </a:lnTo>
                  <a:lnTo>
                    <a:pt x="62" y="366"/>
                  </a:lnTo>
                  <a:lnTo>
                    <a:pt x="56" y="352"/>
                  </a:lnTo>
                  <a:lnTo>
                    <a:pt x="48" y="342"/>
                  </a:lnTo>
                  <a:lnTo>
                    <a:pt x="40" y="331"/>
                  </a:lnTo>
                  <a:lnTo>
                    <a:pt x="29" y="323"/>
                  </a:lnTo>
                  <a:lnTo>
                    <a:pt x="18" y="315"/>
                  </a:lnTo>
                  <a:lnTo>
                    <a:pt x="5" y="312"/>
                  </a:lnTo>
                  <a:lnTo>
                    <a:pt x="0" y="307"/>
                  </a:lnTo>
                  <a:lnTo>
                    <a:pt x="37" y="269"/>
                  </a:lnTo>
                  <a:lnTo>
                    <a:pt x="75" y="237"/>
                  </a:lnTo>
                  <a:lnTo>
                    <a:pt x="115" y="202"/>
                  </a:lnTo>
                  <a:lnTo>
                    <a:pt x="156" y="172"/>
                  </a:lnTo>
                  <a:lnTo>
                    <a:pt x="199" y="142"/>
                  </a:lnTo>
                  <a:lnTo>
                    <a:pt x="239" y="113"/>
                  </a:lnTo>
                  <a:lnTo>
                    <a:pt x="283" y="83"/>
                  </a:lnTo>
                  <a:lnTo>
                    <a:pt x="326" y="53"/>
                  </a:lnTo>
                  <a:lnTo>
                    <a:pt x="342" y="45"/>
                  </a:lnTo>
                  <a:lnTo>
                    <a:pt x="358" y="37"/>
                  </a:lnTo>
                  <a:lnTo>
                    <a:pt x="374" y="26"/>
                  </a:lnTo>
                  <a:lnTo>
                    <a:pt x="388" y="16"/>
                  </a:lnTo>
                  <a:lnTo>
                    <a:pt x="404" y="8"/>
                  </a:lnTo>
                  <a:lnTo>
                    <a:pt x="423" y="2"/>
                  </a:lnTo>
                  <a:lnTo>
                    <a:pt x="431" y="0"/>
                  </a:lnTo>
                  <a:lnTo>
                    <a:pt x="439" y="0"/>
                  </a:lnTo>
                  <a:lnTo>
                    <a:pt x="450" y="2"/>
                  </a:lnTo>
                  <a:lnTo>
                    <a:pt x="460" y="5"/>
                  </a:lnTo>
                  <a:lnTo>
                    <a:pt x="479" y="3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5" name="Freeform 15"/>
            <p:cNvSpPr>
              <a:spLocks/>
            </p:cNvSpPr>
            <p:nvPr/>
          </p:nvSpPr>
          <p:spPr bwMode="auto">
            <a:xfrm>
              <a:off x="2324" y="716"/>
              <a:ext cx="181" cy="208"/>
            </a:xfrm>
            <a:custGeom>
              <a:avLst/>
              <a:gdLst>
                <a:gd name="T0" fmla="*/ 181 w 181"/>
                <a:gd name="T1" fmla="*/ 51 h 208"/>
                <a:gd name="T2" fmla="*/ 181 w 181"/>
                <a:gd name="T3" fmla="*/ 86 h 208"/>
                <a:gd name="T4" fmla="*/ 178 w 181"/>
                <a:gd name="T5" fmla="*/ 124 h 208"/>
                <a:gd name="T6" fmla="*/ 178 w 181"/>
                <a:gd name="T7" fmla="*/ 162 h 208"/>
                <a:gd name="T8" fmla="*/ 165 w 181"/>
                <a:gd name="T9" fmla="*/ 189 h 208"/>
                <a:gd name="T10" fmla="*/ 103 w 181"/>
                <a:gd name="T11" fmla="*/ 192 h 208"/>
                <a:gd name="T12" fmla="*/ 116 w 181"/>
                <a:gd name="T13" fmla="*/ 186 h 208"/>
                <a:gd name="T14" fmla="*/ 129 w 181"/>
                <a:gd name="T15" fmla="*/ 181 h 208"/>
                <a:gd name="T16" fmla="*/ 143 w 181"/>
                <a:gd name="T17" fmla="*/ 173 h 208"/>
                <a:gd name="T18" fmla="*/ 140 w 181"/>
                <a:gd name="T19" fmla="*/ 62 h 208"/>
                <a:gd name="T20" fmla="*/ 129 w 181"/>
                <a:gd name="T21" fmla="*/ 54 h 208"/>
                <a:gd name="T22" fmla="*/ 116 w 181"/>
                <a:gd name="T23" fmla="*/ 54 h 208"/>
                <a:gd name="T24" fmla="*/ 103 w 181"/>
                <a:gd name="T25" fmla="*/ 60 h 208"/>
                <a:gd name="T26" fmla="*/ 89 w 181"/>
                <a:gd name="T27" fmla="*/ 60 h 208"/>
                <a:gd name="T28" fmla="*/ 78 w 181"/>
                <a:gd name="T29" fmla="*/ 62 h 208"/>
                <a:gd name="T30" fmla="*/ 65 w 181"/>
                <a:gd name="T31" fmla="*/ 68 h 208"/>
                <a:gd name="T32" fmla="*/ 54 w 181"/>
                <a:gd name="T33" fmla="*/ 76 h 208"/>
                <a:gd name="T34" fmla="*/ 43 w 181"/>
                <a:gd name="T35" fmla="*/ 84 h 208"/>
                <a:gd name="T36" fmla="*/ 41 w 181"/>
                <a:gd name="T37" fmla="*/ 92 h 208"/>
                <a:gd name="T38" fmla="*/ 43 w 181"/>
                <a:gd name="T39" fmla="*/ 103 h 208"/>
                <a:gd name="T40" fmla="*/ 46 w 181"/>
                <a:gd name="T41" fmla="*/ 111 h 208"/>
                <a:gd name="T42" fmla="*/ 46 w 181"/>
                <a:gd name="T43" fmla="*/ 122 h 208"/>
                <a:gd name="T44" fmla="*/ 49 w 181"/>
                <a:gd name="T45" fmla="*/ 140 h 208"/>
                <a:gd name="T46" fmla="*/ 49 w 181"/>
                <a:gd name="T47" fmla="*/ 162 h 208"/>
                <a:gd name="T48" fmla="*/ 51 w 181"/>
                <a:gd name="T49" fmla="*/ 183 h 208"/>
                <a:gd name="T50" fmla="*/ 59 w 181"/>
                <a:gd name="T51" fmla="*/ 200 h 208"/>
                <a:gd name="T52" fmla="*/ 51 w 181"/>
                <a:gd name="T53" fmla="*/ 205 h 208"/>
                <a:gd name="T54" fmla="*/ 41 w 181"/>
                <a:gd name="T55" fmla="*/ 205 h 208"/>
                <a:gd name="T56" fmla="*/ 30 w 181"/>
                <a:gd name="T57" fmla="*/ 205 h 208"/>
                <a:gd name="T58" fmla="*/ 22 w 181"/>
                <a:gd name="T59" fmla="*/ 208 h 208"/>
                <a:gd name="T60" fmla="*/ 14 w 181"/>
                <a:gd name="T61" fmla="*/ 186 h 208"/>
                <a:gd name="T62" fmla="*/ 11 w 181"/>
                <a:gd name="T63" fmla="*/ 165 h 208"/>
                <a:gd name="T64" fmla="*/ 8 w 181"/>
                <a:gd name="T65" fmla="*/ 143 h 208"/>
                <a:gd name="T66" fmla="*/ 6 w 181"/>
                <a:gd name="T67" fmla="*/ 119 h 208"/>
                <a:gd name="T68" fmla="*/ 3 w 181"/>
                <a:gd name="T69" fmla="*/ 105 h 208"/>
                <a:gd name="T70" fmla="*/ 3 w 181"/>
                <a:gd name="T71" fmla="*/ 89 h 208"/>
                <a:gd name="T72" fmla="*/ 3 w 181"/>
                <a:gd name="T73" fmla="*/ 73 h 208"/>
                <a:gd name="T74" fmla="*/ 3 w 181"/>
                <a:gd name="T75" fmla="*/ 60 h 208"/>
                <a:gd name="T76" fmla="*/ 43 w 181"/>
                <a:gd name="T77" fmla="*/ 43 h 208"/>
                <a:gd name="T78" fmla="*/ 84 w 181"/>
                <a:gd name="T79" fmla="*/ 25 h 208"/>
                <a:gd name="T80" fmla="*/ 121 w 181"/>
                <a:gd name="T81" fmla="*/ 8 h 208"/>
                <a:gd name="T82" fmla="*/ 165 w 181"/>
                <a:gd name="T83"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1" h="208">
                  <a:moveTo>
                    <a:pt x="178" y="33"/>
                  </a:moveTo>
                  <a:lnTo>
                    <a:pt x="181" y="51"/>
                  </a:lnTo>
                  <a:lnTo>
                    <a:pt x="181" y="70"/>
                  </a:lnTo>
                  <a:lnTo>
                    <a:pt x="181" y="86"/>
                  </a:lnTo>
                  <a:lnTo>
                    <a:pt x="181" y="105"/>
                  </a:lnTo>
                  <a:lnTo>
                    <a:pt x="178" y="124"/>
                  </a:lnTo>
                  <a:lnTo>
                    <a:pt x="178" y="143"/>
                  </a:lnTo>
                  <a:lnTo>
                    <a:pt x="178" y="162"/>
                  </a:lnTo>
                  <a:lnTo>
                    <a:pt x="178" y="181"/>
                  </a:lnTo>
                  <a:lnTo>
                    <a:pt x="165" y="189"/>
                  </a:lnTo>
                  <a:lnTo>
                    <a:pt x="97" y="197"/>
                  </a:lnTo>
                  <a:lnTo>
                    <a:pt x="103" y="192"/>
                  </a:lnTo>
                  <a:lnTo>
                    <a:pt x="108" y="189"/>
                  </a:lnTo>
                  <a:lnTo>
                    <a:pt x="116" y="186"/>
                  </a:lnTo>
                  <a:lnTo>
                    <a:pt x="121" y="183"/>
                  </a:lnTo>
                  <a:lnTo>
                    <a:pt x="129" y="181"/>
                  </a:lnTo>
                  <a:lnTo>
                    <a:pt x="138" y="175"/>
                  </a:lnTo>
                  <a:lnTo>
                    <a:pt x="143" y="173"/>
                  </a:lnTo>
                  <a:lnTo>
                    <a:pt x="148" y="167"/>
                  </a:lnTo>
                  <a:lnTo>
                    <a:pt x="140" y="62"/>
                  </a:lnTo>
                  <a:lnTo>
                    <a:pt x="135" y="57"/>
                  </a:lnTo>
                  <a:lnTo>
                    <a:pt x="129" y="54"/>
                  </a:lnTo>
                  <a:lnTo>
                    <a:pt x="121" y="54"/>
                  </a:lnTo>
                  <a:lnTo>
                    <a:pt x="116" y="54"/>
                  </a:lnTo>
                  <a:lnTo>
                    <a:pt x="108" y="57"/>
                  </a:lnTo>
                  <a:lnTo>
                    <a:pt x="103" y="60"/>
                  </a:lnTo>
                  <a:lnTo>
                    <a:pt x="94" y="60"/>
                  </a:lnTo>
                  <a:lnTo>
                    <a:pt x="89" y="60"/>
                  </a:lnTo>
                  <a:lnTo>
                    <a:pt x="84" y="62"/>
                  </a:lnTo>
                  <a:lnTo>
                    <a:pt x="78" y="62"/>
                  </a:lnTo>
                  <a:lnTo>
                    <a:pt x="70" y="65"/>
                  </a:lnTo>
                  <a:lnTo>
                    <a:pt x="65" y="68"/>
                  </a:lnTo>
                  <a:lnTo>
                    <a:pt x="59" y="73"/>
                  </a:lnTo>
                  <a:lnTo>
                    <a:pt x="54" y="76"/>
                  </a:lnTo>
                  <a:lnTo>
                    <a:pt x="49" y="78"/>
                  </a:lnTo>
                  <a:lnTo>
                    <a:pt x="43" y="84"/>
                  </a:lnTo>
                  <a:lnTo>
                    <a:pt x="43" y="86"/>
                  </a:lnTo>
                  <a:lnTo>
                    <a:pt x="41" y="92"/>
                  </a:lnTo>
                  <a:lnTo>
                    <a:pt x="41" y="97"/>
                  </a:lnTo>
                  <a:lnTo>
                    <a:pt x="43" y="103"/>
                  </a:lnTo>
                  <a:lnTo>
                    <a:pt x="43" y="105"/>
                  </a:lnTo>
                  <a:lnTo>
                    <a:pt x="46" y="111"/>
                  </a:lnTo>
                  <a:lnTo>
                    <a:pt x="46" y="116"/>
                  </a:lnTo>
                  <a:lnTo>
                    <a:pt x="46" y="122"/>
                  </a:lnTo>
                  <a:lnTo>
                    <a:pt x="49" y="132"/>
                  </a:lnTo>
                  <a:lnTo>
                    <a:pt x="49" y="140"/>
                  </a:lnTo>
                  <a:lnTo>
                    <a:pt x="49" y="151"/>
                  </a:lnTo>
                  <a:lnTo>
                    <a:pt x="49" y="162"/>
                  </a:lnTo>
                  <a:lnTo>
                    <a:pt x="49" y="173"/>
                  </a:lnTo>
                  <a:lnTo>
                    <a:pt x="51" y="183"/>
                  </a:lnTo>
                  <a:lnTo>
                    <a:pt x="54" y="192"/>
                  </a:lnTo>
                  <a:lnTo>
                    <a:pt x="59" y="200"/>
                  </a:lnTo>
                  <a:lnTo>
                    <a:pt x="57" y="202"/>
                  </a:lnTo>
                  <a:lnTo>
                    <a:pt x="51" y="205"/>
                  </a:lnTo>
                  <a:lnTo>
                    <a:pt x="46" y="205"/>
                  </a:lnTo>
                  <a:lnTo>
                    <a:pt x="41" y="205"/>
                  </a:lnTo>
                  <a:lnTo>
                    <a:pt x="35" y="205"/>
                  </a:lnTo>
                  <a:lnTo>
                    <a:pt x="30" y="205"/>
                  </a:lnTo>
                  <a:lnTo>
                    <a:pt x="24" y="208"/>
                  </a:lnTo>
                  <a:lnTo>
                    <a:pt x="22" y="208"/>
                  </a:lnTo>
                  <a:lnTo>
                    <a:pt x="16" y="197"/>
                  </a:lnTo>
                  <a:lnTo>
                    <a:pt x="14" y="186"/>
                  </a:lnTo>
                  <a:lnTo>
                    <a:pt x="14" y="175"/>
                  </a:lnTo>
                  <a:lnTo>
                    <a:pt x="11" y="165"/>
                  </a:lnTo>
                  <a:lnTo>
                    <a:pt x="11" y="154"/>
                  </a:lnTo>
                  <a:lnTo>
                    <a:pt x="8" y="143"/>
                  </a:lnTo>
                  <a:lnTo>
                    <a:pt x="8" y="132"/>
                  </a:lnTo>
                  <a:lnTo>
                    <a:pt x="6" y="119"/>
                  </a:lnTo>
                  <a:lnTo>
                    <a:pt x="6" y="111"/>
                  </a:lnTo>
                  <a:lnTo>
                    <a:pt x="3" y="105"/>
                  </a:lnTo>
                  <a:lnTo>
                    <a:pt x="3" y="97"/>
                  </a:lnTo>
                  <a:lnTo>
                    <a:pt x="3" y="89"/>
                  </a:lnTo>
                  <a:lnTo>
                    <a:pt x="0" y="81"/>
                  </a:lnTo>
                  <a:lnTo>
                    <a:pt x="3" y="73"/>
                  </a:lnTo>
                  <a:lnTo>
                    <a:pt x="3" y="68"/>
                  </a:lnTo>
                  <a:lnTo>
                    <a:pt x="3" y="60"/>
                  </a:lnTo>
                  <a:lnTo>
                    <a:pt x="24" y="51"/>
                  </a:lnTo>
                  <a:lnTo>
                    <a:pt x="43" y="43"/>
                  </a:lnTo>
                  <a:lnTo>
                    <a:pt x="62" y="35"/>
                  </a:lnTo>
                  <a:lnTo>
                    <a:pt x="84" y="25"/>
                  </a:lnTo>
                  <a:lnTo>
                    <a:pt x="103" y="16"/>
                  </a:lnTo>
                  <a:lnTo>
                    <a:pt x="121" y="8"/>
                  </a:lnTo>
                  <a:lnTo>
                    <a:pt x="143" y="3"/>
                  </a:lnTo>
                  <a:lnTo>
                    <a:pt x="165" y="0"/>
                  </a:lnTo>
                  <a:lnTo>
                    <a:pt x="178" y="3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6" name="Freeform 16"/>
            <p:cNvSpPr>
              <a:spLocks/>
            </p:cNvSpPr>
            <p:nvPr/>
          </p:nvSpPr>
          <p:spPr bwMode="auto">
            <a:xfrm>
              <a:off x="2270" y="800"/>
              <a:ext cx="38" cy="134"/>
            </a:xfrm>
            <a:custGeom>
              <a:avLst/>
              <a:gdLst>
                <a:gd name="T0" fmla="*/ 38 w 38"/>
                <a:gd name="T1" fmla="*/ 129 h 134"/>
                <a:gd name="T2" fmla="*/ 27 w 38"/>
                <a:gd name="T3" fmla="*/ 134 h 134"/>
                <a:gd name="T4" fmla="*/ 27 w 38"/>
                <a:gd name="T5" fmla="*/ 129 h 134"/>
                <a:gd name="T6" fmla="*/ 24 w 38"/>
                <a:gd name="T7" fmla="*/ 126 h 134"/>
                <a:gd name="T8" fmla="*/ 24 w 38"/>
                <a:gd name="T9" fmla="*/ 121 h 134"/>
                <a:gd name="T10" fmla="*/ 22 w 38"/>
                <a:gd name="T11" fmla="*/ 118 h 134"/>
                <a:gd name="T12" fmla="*/ 19 w 38"/>
                <a:gd name="T13" fmla="*/ 116 h 134"/>
                <a:gd name="T14" fmla="*/ 16 w 38"/>
                <a:gd name="T15" fmla="*/ 113 h 134"/>
                <a:gd name="T16" fmla="*/ 14 w 38"/>
                <a:gd name="T17" fmla="*/ 110 h 134"/>
                <a:gd name="T18" fmla="*/ 14 w 38"/>
                <a:gd name="T19" fmla="*/ 105 h 134"/>
                <a:gd name="T20" fmla="*/ 11 w 38"/>
                <a:gd name="T21" fmla="*/ 91 h 134"/>
                <a:gd name="T22" fmla="*/ 6 w 38"/>
                <a:gd name="T23" fmla="*/ 78 h 134"/>
                <a:gd name="T24" fmla="*/ 3 w 38"/>
                <a:gd name="T25" fmla="*/ 62 h 134"/>
                <a:gd name="T26" fmla="*/ 0 w 38"/>
                <a:gd name="T27" fmla="*/ 48 h 134"/>
                <a:gd name="T28" fmla="*/ 0 w 38"/>
                <a:gd name="T29" fmla="*/ 35 h 134"/>
                <a:gd name="T30" fmla="*/ 3 w 38"/>
                <a:gd name="T31" fmla="*/ 21 h 134"/>
                <a:gd name="T32" fmla="*/ 8 w 38"/>
                <a:gd name="T33" fmla="*/ 8 h 134"/>
                <a:gd name="T34" fmla="*/ 22 w 38"/>
                <a:gd name="T35" fmla="*/ 0 h 134"/>
                <a:gd name="T36" fmla="*/ 27 w 38"/>
                <a:gd name="T37" fmla="*/ 8 h 134"/>
                <a:gd name="T38" fmla="*/ 38 w 38"/>
                <a:gd name="T39" fmla="*/ 12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134">
                  <a:moveTo>
                    <a:pt x="38" y="129"/>
                  </a:moveTo>
                  <a:lnTo>
                    <a:pt x="27" y="134"/>
                  </a:lnTo>
                  <a:lnTo>
                    <a:pt x="27" y="129"/>
                  </a:lnTo>
                  <a:lnTo>
                    <a:pt x="24" y="126"/>
                  </a:lnTo>
                  <a:lnTo>
                    <a:pt x="24" y="121"/>
                  </a:lnTo>
                  <a:lnTo>
                    <a:pt x="22" y="118"/>
                  </a:lnTo>
                  <a:lnTo>
                    <a:pt x="19" y="116"/>
                  </a:lnTo>
                  <a:lnTo>
                    <a:pt x="16" y="113"/>
                  </a:lnTo>
                  <a:lnTo>
                    <a:pt x="14" y="110"/>
                  </a:lnTo>
                  <a:lnTo>
                    <a:pt x="14" y="105"/>
                  </a:lnTo>
                  <a:lnTo>
                    <a:pt x="11" y="91"/>
                  </a:lnTo>
                  <a:lnTo>
                    <a:pt x="6" y="78"/>
                  </a:lnTo>
                  <a:lnTo>
                    <a:pt x="3" y="62"/>
                  </a:lnTo>
                  <a:lnTo>
                    <a:pt x="0" y="48"/>
                  </a:lnTo>
                  <a:lnTo>
                    <a:pt x="0" y="35"/>
                  </a:lnTo>
                  <a:lnTo>
                    <a:pt x="3" y="21"/>
                  </a:lnTo>
                  <a:lnTo>
                    <a:pt x="8" y="8"/>
                  </a:lnTo>
                  <a:lnTo>
                    <a:pt x="22" y="0"/>
                  </a:lnTo>
                  <a:lnTo>
                    <a:pt x="27" y="8"/>
                  </a:lnTo>
                  <a:lnTo>
                    <a:pt x="38" y="12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7" name="Freeform 17"/>
            <p:cNvSpPr>
              <a:spLocks/>
            </p:cNvSpPr>
            <p:nvPr/>
          </p:nvSpPr>
          <p:spPr bwMode="auto">
            <a:xfrm>
              <a:off x="2394" y="802"/>
              <a:ext cx="46" cy="84"/>
            </a:xfrm>
            <a:custGeom>
              <a:avLst/>
              <a:gdLst>
                <a:gd name="T0" fmla="*/ 43 w 46"/>
                <a:gd name="T1" fmla="*/ 0 h 84"/>
                <a:gd name="T2" fmla="*/ 43 w 46"/>
                <a:gd name="T3" fmla="*/ 9 h 84"/>
                <a:gd name="T4" fmla="*/ 46 w 46"/>
                <a:gd name="T5" fmla="*/ 17 h 84"/>
                <a:gd name="T6" fmla="*/ 46 w 46"/>
                <a:gd name="T7" fmla="*/ 27 h 84"/>
                <a:gd name="T8" fmla="*/ 46 w 46"/>
                <a:gd name="T9" fmla="*/ 36 h 84"/>
                <a:gd name="T10" fmla="*/ 46 w 46"/>
                <a:gd name="T11" fmla="*/ 44 h 84"/>
                <a:gd name="T12" fmla="*/ 46 w 46"/>
                <a:gd name="T13" fmla="*/ 52 h 84"/>
                <a:gd name="T14" fmla="*/ 46 w 46"/>
                <a:gd name="T15" fmla="*/ 60 h 84"/>
                <a:gd name="T16" fmla="*/ 43 w 46"/>
                <a:gd name="T17" fmla="*/ 68 h 84"/>
                <a:gd name="T18" fmla="*/ 8 w 46"/>
                <a:gd name="T19" fmla="*/ 84 h 84"/>
                <a:gd name="T20" fmla="*/ 6 w 46"/>
                <a:gd name="T21" fmla="*/ 76 h 84"/>
                <a:gd name="T22" fmla="*/ 6 w 46"/>
                <a:gd name="T23" fmla="*/ 68 h 84"/>
                <a:gd name="T24" fmla="*/ 6 w 46"/>
                <a:gd name="T25" fmla="*/ 60 h 84"/>
                <a:gd name="T26" fmla="*/ 6 w 46"/>
                <a:gd name="T27" fmla="*/ 49 h 84"/>
                <a:gd name="T28" fmla="*/ 6 w 46"/>
                <a:gd name="T29" fmla="*/ 41 h 84"/>
                <a:gd name="T30" fmla="*/ 3 w 46"/>
                <a:gd name="T31" fmla="*/ 33 h 84"/>
                <a:gd name="T32" fmla="*/ 3 w 46"/>
                <a:gd name="T33" fmla="*/ 22 h 84"/>
                <a:gd name="T34" fmla="*/ 0 w 46"/>
                <a:gd name="T35" fmla="*/ 14 h 84"/>
                <a:gd name="T36" fmla="*/ 6 w 46"/>
                <a:gd name="T37" fmla="*/ 11 h 84"/>
                <a:gd name="T38" fmla="*/ 11 w 46"/>
                <a:gd name="T39" fmla="*/ 9 h 84"/>
                <a:gd name="T40" fmla="*/ 16 w 46"/>
                <a:gd name="T41" fmla="*/ 6 h 84"/>
                <a:gd name="T42" fmla="*/ 22 w 46"/>
                <a:gd name="T43" fmla="*/ 3 h 84"/>
                <a:gd name="T44" fmla="*/ 27 w 46"/>
                <a:gd name="T45" fmla="*/ 3 h 84"/>
                <a:gd name="T46" fmla="*/ 33 w 46"/>
                <a:gd name="T47" fmla="*/ 3 h 84"/>
                <a:gd name="T48" fmla="*/ 38 w 46"/>
                <a:gd name="T49" fmla="*/ 0 h 84"/>
                <a:gd name="T50" fmla="*/ 43 w 46"/>
                <a:gd name="T51"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84">
                  <a:moveTo>
                    <a:pt x="43" y="0"/>
                  </a:moveTo>
                  <a:lnTo>
                    <a:pt x="43" y="9"/>
                  </a:lnTo>
                  <a:lnTo>
                    <a:pt x="46" y="17"/>
                  </a:lnTo>
                  <a:lnTo>
                    <a:pt x="46" y="27"/>
                  </a:lnTo>
                  <a:lnTo>
                    <a:pt x="46" y="36"/>
                  </a:lnTo>
                  <a:lnTo>
                    <a:pt x="46" y="44"/>
                  </a:lnTo>
                  <a:lnTo>
                    <a:pt x="46" y="52"/>
                  </a:lnTo>
                  <a:lnTo>
                    <a:pt x="46" y="60"/>
                  </a:lnTo>
                  <a:lnTo>
                    <a:pt x="43" y="68"/>
                  </a:lnTo>
                  <a:lnTo>
                    <a:pt x="8" y="84"/>
                  </a:lnTo>
                  <a:lnTo>
                    <a:pt x="6" y="76"/>
                  </a:lnTo>
                  <a:lnTo>
                    <a:pt x="6" y="68"/>
                  </a:lnTo>
                  <a:lnTo>
                    <a:pt x="6" y="60"/>
                  </a:lnTo>
                  <a:lnTo>
                    <a:pt x="6" y="49"/>
                  </a:lnTo>
                  <a:lnTo>
                    <a:pt x="6" y="41"/>
                  </a:lnTo>
                  <a:lnTo>
                    <a:pt x="3" y="33"/>
                  </a:lnTo>
                  <a:lnTo>
                    <a:pt x="3" y="22"/>
                  </a:lnTo>
                  <a:lnTo>
                    <a:pt x="0" y="14"/>
                  </a:lnTo>
                  <a:lnTo>
                    <a:pt x="6" y="11"/>
                  </a:lnTo>
                  <a:lnTo>
                    <a:pt x="11" y="9"/>
                  </a:lnTo>
                  <a:lnTo>
                    <a:pt x="16" y="6"/>
                  </a:lnTo>
                  <a:lnTo>
                    <a:pt x="22" y="3"/>
                  </a:lnTo>
                  <a:lnTo>
                    <a:pt x="27" y="3"/>
                  </a:lnTo>
                  <a:lnTo>
                    <a:pt x="33" y="3"/>
                  </a:lnTo>
                  <a:lnTo>
                    <a:pt x="38" y="0"/>
                  </a:lnTo>
                  <a:lnTo>
                    <a:pt x="4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8" name="Freeform 18"/>
            <p:cNvSpPr>
              <a:spLocks/>
            </p:cNvSpPr>
            <p:nvPr/>
          </p:nvSpPr>
          <p:spPr bwMode="auto">
            <a:xfrm>
              <a:off x="3825" y="862"/>
              <a:ext cx="477" cy="439"/>
            </a:xfrm>
            <a:custGeom>
              <a:avLst/>
              <a:gdLst>
                <a:gd name="T0" fmla="*/ 445 w 477"/>
                <a:gd name="T1" fmla="*/ 46 h 439"/>
                <a:gd name="T2" fmla="*/ 464 w 477"/>
                <a:gd name="T3" fmla="*/ 70 h 439"/>
                <a:gd name="T4" fmla="*/ 472 w 477"/>
                <a:gd name="T5" fmla="*/ 97 h 439"/>
                <a:gd name="T6" fmla="*/ 477 w 477"/>
                <a:gd name="T7" fmla="*/ 124 h 439"/>
                <a:gd name="T8" fmla="*/ 475 w 477"/>
                <a:gd name="T9" fmla="*/ 156 h 439"/>
                <a:gd name="T10" fmla="*/ 461 w 477"/>
                <a:gd name="T11" fmla="*/ 188 h 439"/>
                <a:gd name="T12" fmla="*/ 445 w 477"/>
                <a:gd name="T13" fmla="*/ 218 h 439"/>
                <a:gd name="T14" fmla="*/ 429 w 477"/>
                <a:gd name="T15" fmla="*/ 248 h 439"/>
                <a:gd name="T16" fmla="*/ 402 w 477"/>
                <a:gd name="T17" fmla="*/ 272 h 439"/>
                <a:gd name="T18" fmla="*/ 367 w 477"/>
                <a:gd name="T19" fmla="*/ 291 h 439"/>
                <a:gd name="T20" fmla="*/ 332 w 477"/>
                <a:gd name="T21" fmla="*/ 310 h 439"/>
                <a:gd name="T22" fmla="*/ 297 w 477"/>
                <a:gd name="T23" fmla="*/ 326 h 439"/>
                <a:gd name="T24" fmla="*/ 259 w 477"/>
                <a:gd name="T25" fmla="*/ 347 h 439"/>
                <a:gd name="T26" fmla="*/ 221 w 477"/>
                <a:gd name="T27" fmla="*/ 366 h 439"/>
                <a:gd name="T28" fmla="*/ 181 w 477"/>
                <a:gd name="T29" fmla="*/ 385 h 439"/>
                <a:gd name="T30" fmla="*/ 143 w 477"/>
                <a:gd name="T31" fmla="*/ 406 h 439"/>
                <a:gd name="T32" fmla="*/ 89 w 477"/>
                <a:gd name="T33" fmla="*/ 439 h 439"/>
                <a:gd name="T34" fmla="*/ 73 w 477"/>
                <a:gd name="T35" fmla="*/ 428 h 439"/>
                <a:gd name="T36" fmla="*/ 54 w 477"/>
                <a:gd name="T37" fmla="*/ 420 h 439"/>
                <a:gd name="T38" fmla="*/ 41 w 477"/>
                <a:gd name="T39" fmla="*/ 406 h 439"/>
                <a:gd name="T40" fmla="*/ 33 w 477"/>
                <a:gd name="T41" fmla="*/ 390 h 439"/>
                <a:gd name="T42" fmla="*/ 38 w 477"/>
                <a:gd name="T43" fmla="*/ 353 h 439"/>
                <a:gd name="T44" fmla="*/ 33 w 477"/>
                <a:gd name="T45" fmla="*/ 320 h 439"/>
                <a:gd name="T46" fmla="*/ 19 w 477"/>
                <a:gd name="T47" fmla="*/ 288 h 439"/>
                <a:gd name="T48" fmla="*/ 0 w 477"/>
                <a:gd name="T49" fmla="*/ 258 h 439"/>
                <a:gd name="T50" fmla="*/ 51 w 477"/>
                <a:gd name="T51" fmla="*/ 218 h 439"/>
                <a:gd name="T52" fmla="*/ 105 w 477"/>
                <a:gd name="T53" fmla="*/ 186 h 439"/>
                <a:gd name="T54" fmla="*/ 159 w 477"/>
                <a:gd name="T55" fmla="*/ 153 h 439"/>
                <a:gd name="T56" fmla="*/ 210 w 477"/>
                <a:gd name="T57" fmla="*/ 116 h 439"/>
                <a:gd name="T58" fmla="*/ 254 w 477"/>
                <a:gd name="T59" fmla="*/ 91 h 439"/>
                <a:gd name="T60" fmla="*/ 291 w 477"/>
                <a:gd name="T61" fmla="*/ 59 h 439"/>
                <a:gd name="T62" fmla="*/ 332 w 477"/>
                <a:gd name="T63" fmla="*/ 27 h 439"/>
                <a:gd name="T64" fmla="*/ 372 w 477"/>
                <a:gd name="T65" fmla="*/ 0 h 439"/>
                <a:gd name="T66" fmla="*/ 391 w 477"/>
                <a:gd name="T67" fmla="*/ 5 h 439"/>
                <a:gd name="T68" fmla="*/ 407 w 477"/>
                <a:gd name="T69" fmla="*/ 11 h 439"/>
                <a:gd name="T70" fmla="*/ 423 w 477"/>
                <a:gd name="T71" fmla="*/ 21 h 439"/>
                <a:gd name="T72" fmla="*/ 434 w 477"/>
                <a:gd name="T73" fmla="*/ 37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7" h="439">
                  <a:moveTo>
                    <a:pt x="434" y="37"/>
                  </a:moveTo>
                  <a:lnTo>
                    <a:pt x="445" y="46"/>
                  </a:lnTo>
                  <a:lnTo>
                    <a:pt x="456" y="56"/>
                  </a:lnTo>
                  <a:lnTo>
                    <a:pt x="464" y="70"/>
                  </a:lnTo>
                  <a:lnTo>
                    <a:pt x="469" y="83"/>
                  </a:lnTo>
                  <a:lnTo>
                    <a:pt x="472" y="97"/>
                  </a:lnTo>
                  <a:lnTo>
                    <a:pt x="475" y="110"/>
                  </a:lnTo>
                  <a:lnTo>
                    <a:pt x="477" y="124"/>
                  </a:lnTo>
                  <a:lnTo>
                    <a:pt x="477" y="140"/>
                  </a:lnTo>
                  <a:lnTo>
                    <a:pt x="475" y="156"/>
                  </a:lnTo>
                  <a:lnTo>
                    <a:pt x="469" y="172"/>
                  </a:lnTo>
                  <a:lnTo>
                    <a:pt x="461" y="188"/>
                  </a:lnTo>
                  <a:lnTo>
                    <a:pt x="453" y="204"/>
                  </a:lnTo>
                  <a:lnTo>
                    <a:pt x="445" y="218"/>
                  </a:lnTo>
                  <a:lnTo>
                    <a:pt x="437" y="234"/>
                  </a:lnTo>
                  <a:lnTo>
                    <a:pt x="429" y="248"/>
                  </a:lnTo>
                  <a:lnTo>
                    <a:pt x="421" y="264"/>
                  </a:lnTo>
                  <a:lnTo>
                    <a:pt x="402" y="272"/>
                  </a:lnTo>
                  <a:lnTo>
                    <a:pt x="386" y="283"/>
                  </a:lnTo>
                  <a:lnTo>
                    <a:pt x="367" y="291"/>
                  </a:lnTo>
                  <a:lnTo>
                    <a:pt x="351" y="301"/>
                  </a:lnTo>
                  <a:lnTo>
                    <a:pt x="332" y="310"/>
                  </a:lnTo>
                  <a:lnTo>
                    <a:pt x="316" y="318"/>
                  </a:lnTo>
                  <a:lnTo>
                    <a:pt x="297" y="326"/>
                  </a:lnTo>
                  <a:lnTo>
                    <a:pt x="278" y="334"/>
                  </a:lnTo>
                  <a:lnTo>
                    <a:pt x="259" y="347"/>
                  </a:lnTo>
                  <a:lnTo>
                    <a:pt x="240" y="358"/>
                  </a:lnTo>
                  <a:lnTo>
                    <a:pt x="221" y="366"/>
                  </a:lnTo>
                  <a:lnTo>
                    <a:pt x="202" y="377"/>
                  </a:lnTo>
                  <a:lnTo>
                    <a:pt x="181" y="385"/>
                  </a:lnTo>
                  <a:lnTo>
                    <a:pt x="162" y="396"/>
                  </a:lnTo>
                  <a:lnTo>
                    <a:pt x="143" y="406"/>
                  </a:lnTo>
                  <a:lnTo>
                    <a:pt x="124" y="417"/>
                  </a:lnTo>
                  <a:lnTo>
                    <a:pt x="89" y="439"/>
                  </a:lnTo>
                  <a:lnTo>
                    <a:pt x="81" y="433"/>
                  </a:lnTo>
                  <a:lnTo>
                    <a:pt x="73" y="428"/>
                  </a:lnTo>
                  <a:lnTo>
                    <a:pt x="65" y="423"/>
                  </a:lnTo>
                  <a:lnTo>
                    <a:pt x="54" y="420"/>
                  </a:lnTo>
                  <a:lnTo>
                    <a:pt x="46" y="415"/>
                  </a:lnTo>
                  <a:lnTo>
                    <a:pt x="41" y="406"/>
                  </a:lnTo>
                  <a:lnTo>
                    <a:pt x="35" y="398"/>
                  </a:lnTo>
                  <a:lnTo>
                    <a:pt x="33" y="390"/>
                  </a:lnTo>
                  <a:lnTo>
                    <a:pt x="38" y="371"/>
                  </a:lnTo>
                  <a:lnTo>
                    <a:pt x="38" y="353"/>
                  </a:lnTo>
                  <a:lnTo>
                    <a:pt x="35" y="336"/>
                  </a:lnTo>
                  <a:lnTo>
                    <a:pt x="33" y="320"/>
                  </a:lnTo>
                  <a:lnTo>
                    <a:pt x="27" y="304"/>
                  </a:lnTo>
                  <a:lnTo>
                    <a:pt x="19" y="288"/>
                  </a:lnTo>
                  <a:lnTo>
                    <a:pt x="11" y="272"/>
                  </a:lnTo>
                  <a:lnTo>
                    <a:pt x="0" y="258"/>
                  </a:lnTo>
                  <a:lnTo>
                    <a:pt x="25" y="237"/>
                  </a:lnTo>
                  <a:lnTo>
                    <a:pt x="51" y="218"/>
                  </a:lnTo>
                  <a:lnTo>
                    <a:pt x="78" y="202"/>
                  </a:lnTo>
                  <a:lnTo>
                    <a:pt x="105" y="186"/>
                  </a:lnTo>
                  <a:lnTo>
                    <a:pt x="132" y="169"/>
                  </a:lnTo>
                  <a:lnTo>
                    <a:pt x="159" y="153"/>
                  </a:lnTo>
                  <a:lnTo>
                    <a:pt x="184" y="134"/>
                  </a:lnTo>
                  <a:lnTo>
                    <a:pt x="210" y="116"/>
                  </a:lnTo>
                  <a:lnTo>
                    <a:pt x="232" y="105"/>
                  </a:lnTo>
                  <a:lnTo>
                    <a:pt x="254" y="91"/>
                  </a:lnTo>
                  <a:lnTo>
                    <a:pt x="272" y="75"/>
                  </a:lnTo>
                  <a:lnTo>
                    <a:pt x="291" y="59"/>
                  </a:lnTo>
                  <a:lnTo>
                    <a:pt x="313" y="43"/>
                  </a:lnTo>
                  <a:lnTo>
                    <a:pt x="332" y="27"/>
                  </a:lnTo>
                  <a:lnTo>
                    <a:pt x="351" y="13"/>
                  </a:lnTo>
                  <a:lnTo>
                    <a:pt x="372" y="0"/>
                  </a:lnTo>
                  <a:lnTo>
                    <a:pt x="380" y="2"/>
                  </a:lnTo>
                  <a:lnTo>
                    <a:pt x="391" y="5"/>
                  </a:lnTo>
                  <a:lnTo>
                    <a:pt x="399" y="8"/>
                  </a:lnTo>
                  <a:lnTo>
                    <a:pt x="407" y="11"/>
                  </a:lnTo>
                  <a:lnTo>
                    <a:pt x="415" y="16"/>
                  </a:lnTo>
                  <a:lnTo>
                    <a:pt x="423" y="21"/>
                  </a:lnTo>
                  <a:lnTo>
                    <a:pt x="429" y="29"/>
                  </a:lnTo>
                  <a:lnTo>
                    <a:pt x="434" y="3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19" name="Freeform 19"/>
            <p:cNvSpPr>
              <a:spLocks/>
            </p:cNvSpPr>
            <p:nvPr/>
          </p:nvSpPr>
          <p:spPr bwMode="auto">
            <a:xfrm>
              <a:off x="2879" y="889"/>
              <a:ext cx="262" cy="142"/>
            </a:xfrm>
            <a:custGeom>
              <a:avLst/>
              <a:gdLst>
                <a:gd name="T0" fmla="*/ 248 w 262"/>
                <a:gd name="T1" fmla="*/ 51 h 142"/>
                <a:gd name="T2" fmla="*/ 254 w 262"/>
                <a:gd name="T3" fmla="*/ 56 h 142"/>
                <a:gd name="T4" fmla="*/ 256 w 262"/>
                <a:gd name="T5" fmla="*/ 59 h 142"/>
                <a:gd name="T6" fmla="*/ 259 w 262"/>
                <a:gd name="T7" fmla="*/ 64 h 142"/>
                <a:gd name="T8" fmla="*/ 262 w 262"/>
                <a:gd name="T9" fmla="*/ 67 h 142"/>
                <a:gd name="T10" fmla="*/ 262 w 262"/>
                <a:gd name="T11" fmla="*/ 72 h 142"/>
                <a:gd name="T12" fmla="*/ 262 w 262"/>
                <a:gd name="T13" fmla="*/ 78 h 142"/>
                <a:gd name="T14" fmla="*/ 262 w 262"/>
                <a:gd name="T15" fmla="*/ 81 h 142"/>
                <a:gd name="T16" fmla="*/ 259 w 262"/>
                <a:gd name="T17" fmla="*/ 86 h 142"/>
                <a:gd name="T18" fmla="*/ 237 w 262"/>
                <a:gd name="T19" fmla="*/ 102 h 142"/>
                <a:gd name="T20" fmla="*/ 213 w 262"/>
                <a:gd name="T21" fmla="*/ 113 h 142"/>
                <a:gd name="T22" fmla="*/ 189 w 262"/>
                <a:gd name="T23" fmla="*/ 121 h 142"/>
                <a:gd name="T24" fmla="*/ 165 w 262"/>
                <a:gd name="T25" fmla="*/ 129 h 142"/>
                <a:gd name="T26" fmla="*/ 140 w 262"/>
                <a:gd name="T27" fmla="*/ 132 h 142"/>
                <a:gd name="T28" fmla="*/ 113 w 262"/>
                <a:gd name="T29" fmla="*/ 137 h 142"/>
                <a:gd name="T30" fmla="*/ 87 w 262"/>
                <a:gd name="T31" fmla="*/ 140 h 142"/>
                <a:gd name="T32" fmla="*/ 62 w 262"/>
                <a:gd name="T33" fmla="*/ 142 h 142"/>
                <a:gd name="T34" fmla="*/ 60 w 262"/>
                <a:gd name="T35" fmla="*/ 137 h 142"/>
                <a:gd name="T36" fmla="*/ 57 w 262"/>
                <a:gd name="T37" fmla="*/ 132 h 142"/>
                <a:gd name="T38" fmla="*/ 57 w 262"/>
                <a:gd name="T39" fmla="*/ 124 h 142"/>
                <a:gd name="T40" fmla="*/ 57 w 262"/>
                <a:gd name="T41" fmla="*/ 118 h 142"/>
                <a:gd name="T42" fmla="*/ 57 w 262"/>
                <a:gd name="T43" fmla="*/ 110 h 142"/>
                <a:gd name="T44" fmla="*/ 57 w 262"/>
                <a:gd name="T45" fmla="*/ 105 h 142"/>
                <a:gd name="T46" fmla="*/ 60 w 262"/>
                <a:gd name="T47" fmla="*/ 97 h 142"/>
                <a:gd name="T48" fmla="*/ 57 w 262"/>
                <a:gd name="T49" fmla="*/ 91 h 142"/>
                <a:gd name="T50" fmla="*/ 54 w 262"/>
                <a:gd name="T51" fmla="*/ 78 h 142"/>
                <a:gd name="T52" fmla="*/ 49 w 262"/>
                <a:gd name="T53" fmla="*/ 67 h 142"/>
                <a:gd name="T54" fmla="*/ 43 w 262"/>
                <a:gd name="T55" fmla="*/ 54 h 142"/>
                <a:gd name="T56" fmla="*/ 35 w 262"/>
                <a:gd name="T57" fmla="*/ 43 h 142"/>
                <a:gd name="T58" fmla="*/ 30 w 262"/>
                <a:gd name="T59" fmla="*/ 32 h 142"/>
                <a:gd name="T60" fmla="*/ 22 w 262"/>
                <a:gd name="T61" fmla="*/ 21 h 142"/>
                <a:gd name="T62" fmla="*/ 11 w 262"/>
                <a:gd name="T63" fmla="*/ 13 h 142"/>
                <a:gd name="T64" fmla="*/ 0 w 262"/>
                <a:gd name="T65" fmla="*/ 5 h 142"/>
                <a:gd name="T66" fmla="*/ 3 w 262"/>
                <a:gd name="T67" fmla="*/ 2 h 142"/>
                <a:gd name="T68" fmla="*/ 11 w 262"/>
                <a:gd name="T69" fmla="*/ 0 h 142"/>
                <a:gd name="T70" fmla="*/ 16 w 262"/>
                <a:gd name="T71" fmla="*/ 0 h 142"/>
                <a:gd name="T72" fmla="*/ 22 w 262"/>
                <a:gd name="T73" fmla="*/ 0 h 142"/>
                <a:gd name="T74" fmla="*/ 30 w 262"/>
                <a:gd name="T75" fmla="*/ 0 h 142"/>
                <a:gd name="T76" fmla="*/ 35 w 262"/>
                <a:gd name="T77" fmla="*/ 0 h 142"/>
                <a:gd name="T78" fmla="*/ 43 w 262"/>
                <a:gd name="T79" fmla="*/ 0 h 142"/>
                <a:gd name="T80" fmla="*/ 49 w 262"/>
                <a:gd name="T81" fmla="*/ 0 h 142"/>
                <a:gd name="T82" fmla="*/ 76 w 262"/>
                <a:gd name="T83" fmla="*/ 2 h 142"/>
                <a:gd name="T84" fmla="*/ 103 w 262"/>
                <a:gd name="T85" fmla="*/ 5 h 142"/>
                <a:gd name="T86" fmla="*/ 127 w 262"/>
                <a:gd name="T87" fmla="*/ 10 h 142"/>
                <a:gd name="T88" fmla="*/ 151 w 262"/>
                <a:gd name="T89" fmla="*/ 16 h 142"/>
                <a:gd name="T90" fmla="*/ 178 w 262"/>
                <a:gd name="T91" fmla="*/ 24 h 142"/>
                <a:gd name="T92" fmla="*/ 202 w 262"/>
                <a:gd name="T93" fmla="*/ 32 h 142"/>
                <a:gd name="T94" fmla="*/ 224 w 262"/>
                <a:gd name="T95" fmla="*/ 40 h 142"/>
                <a:gd name="T96" fmla="*/ 248 w 262"/>
                <a:gd name="T97" fmla="*/ 5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2" h="142">
                  <a:moveTo>
                    <a:pt x="248" y="51"/>
                  </a:moveTo>
                  <a:lnTo>
                    <a:pt x="254" y="56"/>
                  </a:lnTo>
                  <a:lnTo>
                    <a:pt x="256" y="59"/>
                  </a:lnTo>
                  <a:lnTo>
                    <a:pt x="259" y="64"/>
                  </a:lnTo>
                  <a:lnTo>
                    <a:pt x="262" y="67"/>
                  </a:lnTo>
                  <a:lnTo>
                    <a:pt x="262" y="72"/>
                  </a:lnTo>
                  <a:lnTo>
                    <a:pt x="262" y="78"/>
                  </a:lnTo>
                  <a:lnTo>
                    <a:pt x="262" y="81"/>
                  </a:lnTo>
                  <a:lnTo>
                    <a:pt x="259" y="86"/>
                  </a:lnTo>
                  <a:lnTo>
                    <a:pt x="237" y="102"/>
                  </a:lnTo>
                  <a:lnTo>
                    <a:pt x="213" y="113"/>
                  </a:lnTo>
                  <a:lnTo>
                    <a:pt x="189" y="121"/>
                  </a:lnTo>
                  <a:lnTo>
                    <a:pt x="165" y="129"/>
                  </a:lnTo>
                  <a:lnTo>
                    <a:pt x="140" y="132"/>
                  </a:lnTo>
                  <a:lnTo>
                    <a:pt x="113" y="137"/>
                  </a:lnTo>
                  <a:lnTo>
                    <a:pt x="87" y="140"/>
                  </a:lnTo>
                  <a:lnTo>
                    <a:pt x="62" y="142"/>
                  </a:lnTo>
                  <a:lnTo>
                    <a:pt x="60" y="137"/>
                  </a:lnTo>
                  <a:lnTo>
                    <a:pt x="57" y="132"/>
                  </a:lnTo>
                  <a:lnTo>
                    <a:pt x="57" y="124"/>
                  </a:lnTo>
                  <a:lnTo>
                    <a:pt x="57" y="118"/>
                  </a:lnTo>
                  <a:lnTo>
                    <a:pt x="57" y="110"/>
                  </a:lnTo>
                  <a:lnTo>
                    <a:pt x="57" y="105"/>
                  </a:lnTo>
                  <a:lnTo>
                    <a:pt x="60" y="97"/>
                  </a:lnTo>
                  <a:lnTo>
                    <a:pt x="57" y="91"/>
                  </a:lnTo>
                  <a:lnTo>
                    <a:pt x="54" y="78"/>
                  </a:lnTo>
                  <a:lnTo>
                    <a:pt x="49" y="67"/>
                  </a:lnTo>
                  <a:lnTo>
                    <a:pt x="43" y="54"/>
                  </a:lnTo>
                  <a:lnTo>
                    <a:pt x="35" y="43"/>
                  </a:lnTo>
                  <a:lnTo>
                    <a:pt x="30" y="32"/>
                  </a:lnTo>
                  <a:lnTo>
                    <a:pt x="22" y="21"/>
                  </a:lnTo>
                  <a:lnTo>
                    <a:pt x="11" y="13"/>
                  </a:lnTo>
                  <a:lnTo>
                    <a:pt x="0" y="5"/>
                  </a:lnTo>
                  <a:lnTo>
                    <a:pt x="3" y="2"/>
                  </a:lnTo>
                  <a:lnTo>
                    <a:pt x="11" y="0"/>
                  </a:lnTo>
                  <a:lnTo>
                    <a:pt x="16" y="0"/>
                  </a:lnTo>
                  <a:lnTo>
                    <a:pt x="22" y="0"/>
                  </a:lnTo>
                  <a:lnTo>
                    <a:pt x="30" y="0"/>
                  </a:lnTo>
                  <a:lnTo>
                    <a:pt x="35" y="0"/>
                  </a:lnTo>
                  <a:lnTo>
                    <a:pt x="43" y="0"/>
                  </a:lnTo>
                  <a:lnTo>
                    <a:pt x="49" y="0"/>
                  </a:lnTo>
                  <a:lnTo>
                    <a:pt x="76" y="2"/>
                  </a:lnTo>
                  <a:lnTo>
                    <a:pt x="103" y="5"/>
                  </a:lnTo>
                  <a:lnTo>
                    <a:pt x="127" y="10"/>
                  </a:lnTo>
                  <a:lnTo>
                    <a:pt x="151" y="16"/>
                  </a:lnTo>
                  <a:lnTo>
                    <a:pt x="178" y="24"/>
                  </a:lnTo>
                  <a:lnTo>
                    <a:pt x="202" y="32"/>
                  </a:lnTo>
                  <a:lnTo>
                    <a:pt x="224" y="40"/>
                  </a:lnTo>
                  <a:lnTo>
                    <a:pt x="248" y="5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0" name="Freeform 20"/>
            <p:cNvSpPr>
              <a:spLocks/>
            </p:cNvSpPr>
            <p:nvPr/>
          </p:nvSpPr>
          <p:spPr bwMode="auto">
            <a:xfrm>
              <a:off x="2268" y="910"/>
              <a:ext cx="1387" cy="1409"/>
            </a:xfrm>
            <a:custGeom>
              <a:avLst/>
              <a:gdLst>
                <a:gd name="T0" fmla="*/ 627 w 1387"/>
                <a:gd name="T1" fmla="*/ 46 h 1409"/>
                <a:gd name="T2" fmla="*/ 636 w 1387"/>
                <a:gd name="T3" fmla="*/ 146 h 1409"/>
                <a:gd name="T4" fmla="*/ 619 w 1387"/>
                <a:gd name="T5" fmla="*/ 229 h 1409"/>
                <a:gd name="T6" fmla="*/ 574 w 1387"/>
                <a:gd name="T7" fmla="*/ 275 h 1409"/>
                <a:gd name="T8" fmla="*/ 565 w 1387"/>
                <a:gd name="T9" fmla="*/ 307 h 1409"/>
                <a:gd name="T10" fmla="*/ 595 w 1387"/>
                <a:gd name="T11" fmla="*/ 323 h 1409"/>
                <a:gd name="T12" fmla="*/ 660 w 1387"/>
                <a:gd name="T13" fmla="*/ 380 h 1409"/>
                <a:gd name="T14" fmla="*/ 735 w 1387"/>
                <a:gd name="T15" fmla="*/ 415 h 1409"/>
                <a:gd name="T16" fmla="*/ 773 w 1387"/>
                <a:gd name="T17" fmla="*/ 420 h 1409"/>
                <a:gd name="T18" fmla="*/ 778 w 1387"/>
                <a:gd name="T19" fmla="*/ 404 h 1409"/>
                <a:gd name="T20" fmla="*/ 813 w 1387"/>
                <a:gd name="T21" fmla="*/ 377 h 1409"/>
                <a:gd name="T22" fmla="*/ 959 w 1387"/>
                <a:gd name="T23" fmla="*/ 367 h 1409"/>
                <a:gd name="T24" fmla="*/ 1053 w 1387"/>
                <a:gd name="T25" fmla="*/ 380 h 1409"/>
                <a:gd name="T26" fmla="*/ 1207 w 1387"/>
                <a:gd name="T27" fmla="*/ 450 h 1409"/>
                <a:gd name="T28" fmla="*/ 1274 w 1387"/>
                <a:gd name="T29" fmla="*/ 488 h 1409"/>
                <a:gd name="T30" fmla="*/ 1369 w 1387"/>
                <a:gd name="T31" fmla="*/ 574 h 1409"/>
                <a:gd name="T32" fmla="*/ 1382 w 1387"/>
                <a:gd name="T33" fmla="*/ 641 h 1409"/>
                <a:gd name="T34" fmla="*/ 1385 w 1387"/>
                <a:gd name="T35" fmla="*/ 663 h 1409"/>
                <a:gd name="T36" fmla="*/ 1374 w 1387"/>
                <a:gd name="T37" fmla="*/ 719 h 1409"/>
                <a:gd name="T38" fmla="*/ 1288 w 1387"/>
                <a:gd name="T39" fmla="*/ 948 h 1409"/>
                <a:gd name="T40" fmla="*/ 1226 w 1387"/>
                <a:gd name="T41" fmla="*/ 1072 h 1409"/>
                <a:gd name="T42" fmla="*/ 1051 w 1387"/>
                <a:gd name="T43" fmla="*/ 1226 h 1409"/>
                <a:gd name="T44" fmla="*/ 881 w 1387"/>
                <a:gd name="T45" fmla="*/ 1293 h 1409"/>
                <a:gd name="T46" fmla="*/ 808 w 1387"/>
                <a:gd name="T47" fmla="*/ 1328 h 1409"/>
                <a:gd name="T48" fmla="*/ 789 w 1387"/>
                <a:gd name="T49" fmla="*/ 1366 h 1409"/>
                <a:gd name="T50" fmla="*/ 689 w 1387"/>
                <a:gd name="T51" fmla="*/ 1387 h 1409"/>
                <a:gd name="T52" fmla="*/ 676 w 1387"/>
                <a:gd name="T53" fmla="*/ 1390 h 1409"/>
                <a:gd name="T54" fmla="*/ 654 w 1387"/>
                <a:gd name="T55" fmla="*/ 1377 h 1409"/>
                <a:gd name="T56" fmla="*/ 622 w 1387"/>
                <a:gd name="T57" fmla="*/ 1379 h 1409"/>
                <a:gd name="T58" fmla="*/ 606 w 1387"/>
                <a:gd name="T59" fmla="*/ 1404 h 1409"/>
                <a:gd name="T60" fmla="*/ 595 w 1387"/>
                <a:gd name="T61" fmla="*/ 1396 h 1409"/>
                <a:gd name="T62" fmla="*/ 455 w 1387"/>
                <a:gd name="T63" fmla="*/ 1406 h 1409"/>
                <a:gd name="T64" fmla="*/ 239 w 1387"/>
                <a:gd name="T65" fmla="*/ 1379 h 1409"/>
                <a:gd name="T66" fmla="*/ 221 w 1387"/>
                <a:gd name="T67" fmla="*/ 1371 h 1409"/>
                <a:gd name="T68" fmla="*/ 199 w 1387"/>
                <a:gd name="T69" fmla="*/ 1401 h 1409"/>
                <a:gd name="T70" fmla="*/ 183 w 1387"/>
                <a:gd name="T71" fmla="*/ 1387 h 1409"/>
                <a:gd name="T72" fmla="*/ 167 w 1387"/>
                <a:gd name="T73" fmla="*/ 1363 h 1409"/>
                <a:gd name="T74" fmla="*/ 161 w 1387"/>
                <a:gd name="T75" fmla="*/ 1339 h 1409"/>
                <a:gd name="T76" fmla="*/ 110 w 1387"/>
                <a:gd name="T77" fmla="*/ 1274 h 1409"/>
                <a:gd name="T78" fmla="*/ 0 w 1387"/>
                <a:gd name="T79" fmla="*/ 1070 h 1409"/>
                <a:gd name="T80" fmla="*/ 56 w 1387"/>
                <a:gd name="T81" fmla="*/ 814 h 1409"/>
                <a:gd name="T82" fmla="*/ 99 w 1387"/>
                <a:gd name="T83" fmla="*/ 636 h 1409"/>
                <a:gd name="T84" fmla="*/ 142 w 1387"/>
                <a:gd name="T85" fmla="*/ 571 h 1409"/>
                <a:gd name="T86" fmla="*/ 167 w 1387"/>
                <a:gd name="T87" fmla="*/ 461 h 1409"/>
                <a:gd name="T88" fmla="*/ 199 w 1387"/>
                <a:gd name="T89" fmla="*/ 326 h 1409"/>
                <a:gd name="T90" fmla="*/ 204 w 1387"/>
                <a:gd name="T91" fmla="*/ 170 h 1409"/>
                <a:gd name="T92" fmla="*/ 145 w 1387"/>
                <a:gd name="T93" fmla="*/ 130 h 1409"/>
                <a:gd name="T94" fmla="*/ 75 w 1387"/>
                <a:gd name="T95" fmla="*/ 127 h 1409"/>
                <a:gd name="T96" fmla="*/ 53 w 1387"/>
                <a:gd name="T97" fmla="*/ 97 h 1409"/>
                <a:gd name="T98" fmla="*/ 32 w 1387"/>
                <a:gd name="T99" fmla="*/ 119 h 1409"/>
                <a:gd name="T100" fmla="*/ 32 w 1387"/>
                <a:gd name="T101" fmla="*/ 140 h 1409"/>
                <a:gd name="T102" fmla="*/ 26 w 1387"/>
                <a:gd name="T103" fmla="*/ 173 h 1409"/>
                <a:gd name="T104" fmla="*/ 10 w 1387"/>
                <a:gd name="T105" fmla="*/ 135 h 1409"/>
                <a:gd name="T106" fmla="*/ 40 w 1387"/>
                <a:gd name="T107" fmla="*/ 84 h 1409"/>
                <a:gd name="T108" fmla="*/ 64 w 1387"/>
                <a:gd name="T109" fmla="*/ 62 h 1409"/>
                <a:gd name="T110" fmla="*/ 40 w 1387"/>
                <a:gd name="T111" fmla="*/ 51 h 1409"/>
                <a:gd name="T112" fmla="*/ 237 w 1387"/>
                <a:gd name="T113" fmla="*/ 16 h 1409"/>
                <a:gd name="T114" fmla="*/ 363 w 1387"/>
                <a:gd name="T115" fmla="*/ 8 h 1409"/>
                <a:gd name="T116" fmla="*/ 468 w 1387"/>
                <a:gd name="T117" fmla="*/ 3 h 1409"/>
                <a:gd name="T118" fmla="*/ 547 w 1387"/>
                <a:gd name="T119" fmla="*/ 3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87" h="1409">
                  <a:moveTo>
                    <a:pt x="579" y="8"/>
                  </a:moveTo>
                  <a:lnTo>
                    <a:pt x="590" y="11"/>
                  </a:lnTo>
                  <a:lnTo>
                    <a:pt x="601" y="16"/>
                  </a:lnTo>
                  <a:lnTo>
                    <a:pt x="609" y="22"/>
                  </a:lnTo>
                  <a:lnTo>
                    <a:pt x="614" y="30"/>
                  </a:lnTo>
                  <a:lnTo>
                    <a:pt x="619" y="38"/>
                  </a:lnTo>
                  <a:lnTo>
                    <a:pt x="627" y="46"/>
                  </a:lnTo>
                  <a:lnTo>
                    <a:pt x="630" y="57"/>
                  </a:lnTo>
                  <a:lnTo>
                    <a:pt x="636" y="65"/>
                  </a:lnTo>
                  <a:lnTo>
                    <a:pt x="638" y="81"/>
                  </a:lnTo>
                  <a:lnTo>
                    <a:pt x="638" y="97"/>
                  </a:lnTo>
                  <a:lnTo>
                    <a:pt x="638" y="113"/>
                  </a:lnTo>
                  <a:lnTo>
                    <a:pt x="636" y="130"/>
                  </a:lnTo>
                  <a:lnTo>
                    <a:pt x="636" y="146"/>
                  </a:lnTo>
                  <a:lnTo>
                    <a:pt x="636" y="162"/>
                  </a:lnTo>
                  <a:lnTo>
                    <a:pt x="638" y="175"/>
                  </a:lnTo>
                  <a:lnTo>
                    <a:pt x="641" y="191"/>
                  </a:lnTo>
                  <a:lnTo>
                    <a:pt x="636" y="202"/>
                  </a:lnTo>
                  <a:lnTo>
                    <a:pt x="630" y="210"/>
                  </a:lnTo>
                  <a:lnTo>
                    <a:pt x="625" y="221"/>
                  </a:lnTo>
                  <a:lnTo>
                    <a:pt x="619" y="229"/>
                  </a:lnTo>
                  <a:lnTo>
                    <a:pt x="611" y="237"/>
                  </a:lnTo>
                  <a:lnTo>
                    <a:pt x="603" y="248"/>
                  </a:lnTo>
                  <a:lnTo>
                    <a:pt x="595" y="256"/>
                  </a:lnTo>
                  <a:lnTo>
                    <a:pt x="587" y="264"/>
                  </a:lnTo>
                  <a:lnTo>
                    <a:pt x="584" y="270"/>
                  </a:lnTo>
                  <a:lnTo>
                    <a:pt x="579" y="272"/>
                  </a:lnTo>
                  <a:lnTo>
                    <a:pt x="574" y="275"/>
                  </a:lnTo>
                  <a:lnTo>
                    <a:pt x="568" y="278"/>
                  </a:lnTo>
                  <a:lnTo>
                    <a:pt x="563" y="283"/>
                  </a:lnTo>
                  <a:lnTo>
                    <a:pt x="557" y="286"/>
                  </a:lnTo>
                  <a:lnTo>
                    <a:pt x="557" y="291"/>
                  </a:lnTo>
                  <a:lnTo>
                    <a:pt x="557" y="299"/>
                  </a:lnTo>
                  <a:lnTo>
                    <a:pt x="560" y="305"/>
                  </a:lnTo>
                  <a:lnTo>
                    <a:pt x="565" y="307"/>
                  </a:lnTo>
                  <a:lnTo>
                    <a:pt x="574" y="307"/>
                  </a:lnTo>
                  <a:lnTo>
                    <a:pt x="579" y="305"/>
                  </a:lnTo>
                  <a:lnTo>
                    <a:pt x="584" y="302"/>
                  </a:lnTo>
                  <a:lnTo>
                    <a:pt x="590" y="302"/>
                  </a:lnTo>
                  <a:lnTo>
                    <a:pt x="592" y="307"/>
                  </a:lnTo>
                  <a:lnTo>
                    <a:pt x="595" y="315"/>
                  </a:lnTo>
                  <a:lnTo>
                    <a:pt x="595" y="323"/>
                  </a:lnTo>
                  <a:lnTo>
                    <a:pt x="598" y="332"/>
                  </a:lnTo>
                  <a:lnTo>
                    <a:pt x="601" y="340"/>
                  </a:lnTo>
                  <a:lnTo>
                    <a:pt x="603" y="345"/>
                  </a:lnTo>
                  <a:lnTo>
                    <a:pt x="617" y="356"/>
                  </a:lnTo>
                  <a:lnTo>
                    <a:pt x="630" y="367"/>
                  </a:lnTo>
                  <a:lnTo>
                    <a:pt x="644" y="372"/>
                  </a:lnTo>
                  <a:lnTo>
                    <a:pt x="660" y="380"/>
                  </a:lnTo>
                  <a:lnTo>
                    <a:pt x="676" y="388"/>
                  </a:lnTo>
                  <a:lnTo>
                    <a:pt x="689" y="396"/>
                  </a:lnTo>
                  <a:lnTo>
                    <a:pt x="698" y="402"/>
                  </a:lnTo>
                  <a:lnTo>
                    <a:pt x="706" y="407"/>
                  </a:lnTo>
                  <a:lnTo>
                    <a:pt x="716" y="410"/>
                  </a:lnTo>
                  <a:lnTo>
                    <a:pt x="724" y="412"/>
                  </a:lnTo>
                  <a:lnTo>
                    <a:pt x="735" y="415"/>
                  </a:lnTo>
                  <a:lnTo>
                    <a:pt x="746" y="418"/>
                  </a:lnTo>
                  <a:lnTo>
                    <a:pt x="754" y="420"/>
                  </a:lnTo>
                  <a:lnTo>
                    <a:pt x="765" y="423"/>
                  </a:lnTo>
                  <a:lnTo>
                    <a:pt x="765" y="423"/>
                  </a:lnTo>
                  <a:lnTo>
                    <a:pt x="768" y="423"/>
                  </a:lnTo>
                  <a:lnTo>
                    <a:pt x="770" y="420"/>
                  </a:lnTo>
                  <a:lnTo>
                    <a:pt x="773" y="420"/>
                  </a:lnTo>
                  <a:lnTo>
                    <a:pt x="773" y="418"/>
                  </a:lnTo>
                  <a:lnTo>
                    <a:pt x="776" y="418"/>
                  </a:lnTo>
                  <a:lnTo>
                    <a:pt x="776" y="415"/>
                  </a:lnTo>
                  <a:lnTo>
                    <a:pt x="778" y="412"/>
                  </a:lnTo>
                  <a:lnTo>
                    <a:pt x="778" y="410"/>
                  </a:lnTo>
                  <a:lnTo>
                    <a:pt x="778" y="407"/>
                  </a:lnTo>
                  <a:lnTo>
                    <a:pt x="778" y="404"/>
                  </a:lnTo>
                  <a:lnTo>
                    <a:pt x="776" y="402"/>
                  </a:lnTo>
                  <a:lnTo>
                    <a:pt x="776" y="396"/>
                  </a:lnTo>
                  <a:lnTo>
                    <a:pt x="773" y="394"/>
                  </a:lnTo>
                  <a:lnTo>
                    <a:pt x="773" y="391"/>
                  </a:lnTo>
                  <a:lnTo>
                    <a:pt x="770" y="391"/>
                  </a:lnTo>
                  <a:lnTo>
                    <a:pt x="792" y="383"/>
                  </a:lnTo>
                  <a:lnTo>
                    <a:pt x="813" y="377"/>
                  </a:lnTo>
                  <a:lnTo>
                    <a:pt x="835" y="375"/>
                  </a:lnTo>
                  <a:lnTo>
                    <a:pt x="857" y="372"/>
                  </a:lnTo>
                  <a:lnTo>
                    <a:pt x="878" y="369"/>
                  </a:lnTo>
                  <a:lnTo>
                    <a:pt x="902" y="369"/>
                  </a:lnTo>
                  <a:lnTo>
                    <a:pt x="924" y="367"/>
                  </a:lnTo>
                  <a:lnTo>
                    <a:pt x="948" y="364"/>
                  </a:lnTo>
                  <a:lnTo>
                    <a:pt x="959" y="367"/>
                  </a:lnTo>
                  <a:lnTo>
                    <a:pt x="972" y="369"/>
                  </a:lnTo>
                  <a:lnTo>
                    <a:pt x="986" y="369"/>
                  </a:lnTo>
                  <a:lnTo>
                    <a:pt x="999" y="372"/>
                  </a:lnTo>
                  <a:lnTo>
                    <a:pt x="1013" y="372"/>
                  </a:lnTo>
                  <a:lnTo>
                    <a:pt x="1026" y="375"/>
                  </a:lnTo>
                  <a:lnTo>
                    <a:pt x="1040" y="377"/>
                  </a:lnTo>
                  <a:lnTo>
                    <a:pt x="1053" y="380"/>
                  </a:lnTo>
                  <a:lnTo>
                    <a:pt x="1075" y="388"/>
                  </a:lnTo>
                  <a:lnTo>
                    <a:pt x="1099" y="396"/>
                  </a:lnTo>
                  <a:lnTo>
                    <a:pt x="1121" y="404"/>
                  </a:lnTo>
                  <a:lnTo>
                    <a:pt x="1142" y="415"/>
                  </a:lnTo>
                  <a:lnTo>
                    <a:pt x="1164" y="426"/>
                  </a:lnTo>
                  <a:lnTo>
                    <a:pt x="1185" y="439"/>
                  </a:lnTo>
                  <a:lnTo>
                    <a:pt x="1207" y="450"/>
                  </a:lnTo>
                  <a:lnTo>
                    <a:pt x="1228" y="464"/>
                  </a:lnTo>
                  <a:lnTo>
                    <a:pt x="1231" y="472"/>
                  </a:lnTo>
                  <a:lnTo>
                    <a:pt x="1239" y="480"/>
                  </a:lnTo>
                  <a:lnTo>
                    <a:pt x="1247" y="482"/>
                  </a:lnTo>
                  <a:lnTo>
                    <a:pt x="1255" y="485"/>
                  </a:lnTo>
                  <a:lnTo>
                    <a:pt x="1264" y="488"/>
                  </a:lnTo>
                  <a:lnTo>
                    <a:pt x="1274" y="488"/>
                  </a:lnTo>
                  <a:lnTo>
                    <a:pt x="1282" y="490"/>
                  </a:lnTo>
                  <a:lnTo>
                    <a:pt x="1290" y="496"/>
                  </a:lnTo>
                  <a:lnTo>
                    <a:pt x="1307" y="509"/>
                  </a:lnTo>
                  <a:lnTo>
                    <a:pt x="1323" y="526"/>
                  </a:lnTo>
                  <a:lnTo>
                    <a:pt x="1339" y="542"/>
                  </a:lnTo>
                  <a:lnTo>
                    <a:pt x="1355" y="558"/>
                  </a:lnTo>
                  <a:lnTo>
                    <a:pt x="1369" y="574"/>
                  </a:lnTo>
                  <a:lnTo>
                    <a:pt x="1379" y="593"/>
                  </a:lnTo>
                  <a:lnTo>
                    <a:pt x="1385" y="604"/>
                  </a:lnTo>
                  <a:lnTo>
                    <a:pt x="1387" y="614"/>
                  </a:lnTo>
                  <a:lnTo>
                    <a:pt x="1387" y="625"/>
                  </a:lnTo>
                  <a:lnTo>
                    <a:pt x="1387" y="636"/>
                  </a:lnTo>
                  <a:lnTo>
                    <a:pt x="1385" y="639"/>
                  </a:lnTo>
                  <a:lnTo>
                    <a:pt x="1382" y="641"/>
                  </a:lnTo>
                  <a:lnTo>
                    <a:pt x="1382" y="644"/>
                  </a:lnTo>
                  <a:lnTo>
                    <a:pt x="1382" y="644"/>
                  </a:lnTo>
                  <a:lnTo>
                    <a:pt x="1379" y="647"/>
                  </a:lnTo>
                  <a:lnTo>
                    <a:pt x="1379" y="649"/>
                  </a:lnTo>
                  <a:lnTo>
                    <a:pt x="1382" y="652"/>
                  </a:lnTo>
                  <a:lnTo>
                    <a:pt x="1382" y="655"/>
                  </a:lnTo>
                  <a:lnTo>
                    <a:pt x="1385" y="663"/>
                  </a:lnTo>
                  <a:lnTo>
                    <a:pt x="1385" y="671"/>
                  </a:lnTo>
                  <a:lnTo>
                    <a:pt x="1385" y="679"/>
                  </a:lnTo>
                  <a:lnTo>
                    <a:pt x="1385" y="687"/>
                  </a:lnTo>
                  <a:lnTo>
                    <a:pt x="1382" y="695"/>
                  </a:lnTo>
                  <a:lnTo>
                    <a:pt x="1379" y="703"/>
                  </a:lnTo>
                  <a:lnTo>
                    <a:pt x="1377" y="711"/>
                  </a:lnTo>
                  <a:lnTo>
                    <a:pt x="1374" y="719"/>
                  </a:lnTo>
                  <a:lnTo>
                    <a:pt x="1366" y="754"/>
                  </a:lnTo>
                  <a:lnTo>
                    <a:pt x="1355" y="787"/>
                  </a:lnTo>
                  <a:lnTo>
                    <a:pt x="1342" y="819"/>
                  </a:lnTo>
                  <a:lnTo>
                    <a:pt x="1328" y="854"/>
                  </a:lnTo>
                  <a:lnTo>
                    <a:pt x="1317" y="886"/>
                  </a:lnTo>
                  <a:lnTo>
                    <a:pt x="1301" y="919"/>
                  </a:lnTo>
                  <a:lnTo>
                    <a:pt x="1288" y="948"/>
                  </a:lnTo>
                  <a:lnTo>
                    <a:pt x="1272" y="981"/>
                  </a:lnTo>
                  <a:lnTo>
                    <a:pt x="1261" y="994"/>
                  </a:lnTo>
                  <a:lnTo>
                    <a:pt x="1253" y="1010"/>
                  </a:lnTo>
                  <a:lnTo>
                    <a:pt x="1245" y="1027"/>
                  </a:lnTo>
                  <a:lnTo>
                    <a:pt x="1239" y="1043"/>
                  </a:lnTo>
                  <a:lnTo>
                    <a:pt x="1234" y="1059"/>
                  </a:lnTo>
                  <a:lnTo>
                    <a:pt x="1226" y="1072"/>
                  </a:lnTo>
                  <a:lnTo>
                    <a:pt x="1212" y="1086"/>
                  </a:lnTo>
                  <a:lnTo>
                    <a:pt x="1196" y="1099"/>
                  </a:lnTo>
                  <a:lnTo>
                    <a:pt x="1169" y="1126"/>
                  </a:lnTo>
                  <a:lnTo>
                    <a:pt x="1142" y="1153"/>
                  </a:lnTo>
                  <a:lnTo>
                    <a:pt x="1113" y="1180"/>
                  </a:lnTo>
                  <a:lnTo>
                    <a:pt x="1083" y="1204"/>
                  </a:lnTo>
                  <a:lnTo>
                    <a:pt x="1051" y="1226"/>
                  </a:lnTo>
                  <a:lnTo>
                    <a:pt x="1018" y="1245"/>
                  </a:lnTo>
                  <a:lnTo>
                    <a:pt x="986" y="1258"/>
                  </a:lnTo>
                  <a:lnTo>
                    <a:pt x="948" y="1269"/>
                  </a:lnTo>
                  <a:lnTo>
                    <a:pt x="932" y="1277"/>
                  </a:lnTo>
                  <a:lnTo>
                    <a:pt x="916" y="1285"/>
                  </a:lnTo>
                  <a:lnTo>
                    <a:pt x="900" y="1288"/>
                  </a:lnTo>
                  <a:lnTo>
                    <a:pt x="881" y="1293"/>
                  </a:lnTo>
                  <a:lnTo>
                    <a:pt x="865" y="1299"/>
                  </a:lnTo>
                  <a:lnTo>
                    <a:pt x="848" y="1304"/>
                  </a:lnTo>
                  <a:lnTo>
                    <a:pt x="830" y="1309"/>
                  </a:lnTo>
                  <a:lnTo>
                    <a:pt x="813" y="1317"/>
                  </a:lnTo>
                  <a:lnTo>
                    <a:pt x="811" y="1320"/>
                  </a:lnTo>
                  <a:lnTo>
                    <a:pt x="808" y="1326"/>
                  </a:lnTo>
                  <a:lnTo>
                    <a:pt x="808" y="1328"/>
                  </a:lnTo>
                  <a:lnTo>
                    <a:pt x="811" y="1334"/>
                  </a:lnTo>
                  <a:lnTo>
                    <a:pt x="813" y="1336"/>
                  </a:lnTo>
                  <a:lnTo>
                    <a:pt x="813" y="1342"/>
                  </a:lnTo>
                  <a:lnTo>
                    <a:pt x="816" y="1344"/>
                  </a:lnTo>
                  <a:lnTo>
                    <a:pt x="816" y="1350"/>
                  </a:lnTo>
                  <a:lnTo>
                    <a:pt x="803" y="1358"/>
                  </a:lnTo>
                  <a:lnTo>
                    <a:pt x="789" y="1366"/>
                  </a:lnTo>
                  <a:lnTo>
                    <a:pt x="773" y="1371"/>
                  </a:lnTo>
                  <a:lnTo>
                    <a:pt x="757" y="1377"/>
                  </a:lnTo>
                  <a:lnTo>
                    <a:pt x="741" y="1379"/>
                  </a:lnTo>
                  <a:lnTo>
                    <a:pt x="724" y="1382"/>
                  </a:lnTo>
                  <a:lnTo>
                    <a:pt x="708" y="1385"/>
                  </a:lnTo>
                  <a:lnTo>
                    <a:pt x="692" y="1387"/>
                  </a:lnTo>
                  <a:lnTo>
                    <a:pt x="689" y="1387"/>
                  </a:lnTo>
                  <a:lnTo>
                    <a:pt x="689" y="1390"/>
                  </a:lnTo>
                  <a:lnTo>
                    <a:pt x="687" y="1390"/>
                  </a:lnTo>
                  <a:lnTo>
                    <a:pt x="684" y="1390"/>
                  </a:lnTo>
                  <a:lnTo>
                    <a:pt x="684" y="1390"/>
                  </a:lnTo>
                  <a:lnTo>
                    <a:pt x="681" y="1390"/>
                  </a:lnTo>
                  <a:lnTo>
                    <a:pt x="679" y="1390"/>
                  </a:lnTo>
                  <a:lnTo>
                    <a:pt x="676" y="1390"/>
                  </a:lnTo>
                  <a:lnTo>
                    <a:pt x="673" y="1387"/>
                  </a:lnTo>
                  <a:lnTo>
                    <a:pt x="673" y="1385"/>
                  </a:lnTo>
                  <a:lnTo>
                    <a:pt x="671" y="1382"/>
                  </a:lnTo>
                  <a:lnTo>
                    <a:pt x="665" y="1379"/>
                  </a:lnTo>
                  <a:lnTo>
                    <a:pt x="663" y="1377"/>
                  </a:lnTo>
                  <a:lnTo>
                    <a:pt x="660" y="1377"/>
                  </a:lnTo>
                  <a:lnTo>
                    <a:pt x="654" y="1377"/>
                  </a:lnTo>
                  <a:lnTo>
                    <a:pt x="652" y="1379"/>
                  </a:lnTo>
                  <a:lnTo>
                    <a:pt x="646" y="1379"/>
                  </a:lnTo>
                  <a:lnTo>
                    <a:pt x="641" y="1379"/>
                  </a:lnTo>
                  <a:lnTo>
                    <a:pt x="636" y="1379"/>
                  </a:lnTo>
                  <a:lnTo>
                    <a:pt x="630" y="1379"/>
                  </a:lnTo>
                  <a:lnTo>
                    <a:pt x="625" y="1379"/>
                  </a:lnTo>
                  <a:lnTo>
                    <a:pt x="622" y="1379"/>
                  </a:lnTo>
                  <a:lnTo>
                    <a:pt x="617" y="1385"/>
                  </a:lnTo>
                  <a:lnTo>
                    <a:pt x="614" y="1390"/>
                  </a:lnTo>
                  <a:lnTo>
                    <a:pt x="614" y="1393"/>
                  </a:lnTo>
                  <a:lnTo>
                    <a:pt x="611" y="1396"/>
                  </a:lnTo>
                  <a:lnTo>
                    <a:pt x="611" y="1398"/>
                  </a:lnTo>
                  <a:lnTo>
                    <a:pt x="609" y="1401"/>
                  </a:lnTo>
                  <a:lnTo>
                    <a:pt x="606" y="1404"/>
                  </a:lnTo>
                  <a:lnTo>
                    <a:pt x="606" y="1404"/>
                  </a:lnTo>
                  <a:lnTo>
                    <a:pt x="603" y="1406"/>
                  </a:lnTo>
                  <a:lnTo>
                    <a:pt x="601" y="1406"/>
                  </a:lnTo>
                  <a:lnTo>
                    <a:pt x="598" y="1404"/>
                  </a:lnTo>
                  <a:lnTo>
                    <a:pt x="598" y="1401"/>
                  </a:lnTo>
                  <a:lnTo>
                    <a:pt x="595" y="1398"/>
                  </a:lnTo>
                  <a:lnTo>
                    <a:pt x="595" y="1396"/>
                  </a:lnTo>
                  <a:lnTo>
                    <a:pt x="592" y="1393"/>
                  </a:lnTo>
                  <a:lnTo>
                    <a:pt x="592" y="1387"/>
                  </a:lnTo>
                  <a:lnTo>
                    <a:pt x="590" y="1385"/>
                  </a:lnTo>
                  <a:lnTo>
                    <a:pt x="584" y="1385"/>
                  </a:lnTo>
                  <a:lnTo>
                    <a:pt x="544" y="1393"/>
                  </a:lnTo>
                  <a:lnTo>
                    <a:pt x="501" y="1401"/>
                  </a:lnTo>
                  <a:lnTo>
                    <a:pt x="455" y="1406"/>
                  </a:lnTo>
                  <a:lnTo>
                    <a:pt x="412" y="1409"/>
                  </a:lnTo>
                  <a:lnTo>
                    <a:pt x="366" y="1409"/>
                  </a:lnTo>
                  <a:lnTo>
                    <a:pt x="323" y="1404"/>
                  </a:lnTo>
                  <a:lnTo>
                    <a:pt x="301" y="1398"/>
                  </a:lnTo>
                  <a:lnTo>
                    <a:pt x="280" y="1393"/>
                  </a:lnTo>
                  <a:lnTo>
                    <a:pt x="261" y="1387"/>
                  </a:lnTo>
                  <a:lnTo>
                    <a:pt x="239" y="1379"/>
                  </a:lnTo>
                  <a:lnTo>
                    <a:pt x="239" y="1377"/>
                  </a:lnTo>
                  <a:lnTo>
                    <a:pt x="237" y="1374"/>
                  </a:lnTo>
                  <a:lnTo>
                    <a:pt x="234" y="1371"/>
                  </a:lnTo>
                  <a:lnTo>
                    <a:pt x="231" y="1371"/>
                  </a:lnTo>
                  <a:lnTo>
                    <a:pt x="226" y="1369"/>
                  </a:lnTo>
                  <a:lnTo>
                    <a:pt x="223" y="1369"/>
                  </a:lnTo>
                  <a:lnTo>
                    <a:pt x="221" y="1371"/>
                  </a:lnTo>
                  <a:lnTo>
                    <a:pt x="218" y="1371"/>
                  </a:lnTo>
                  <a:lnTo>
                    <a:pt x="215" y="1377"/>
                  </a:lnTo>
                  <a:lnTo>
                    <a:pt x="212" y="1382"/>
                  </a:lnTo>
                  <a:lnTo>
                    <a:pt x="210" y="1387"/>
                  </a:lnTo>
                  <a:lnTo>
                    <a:pt x="207" y="1393"/>
                  </a:lnTo>
                  <a:lnTo>
                    <a:pt x="202" y="1396"/>
                  </a:lnTo>
                  <a:lnTo>
                    <a:pt x="199" y="1401"/>
                  </a:lnTo>
                  <a:lnTo>
                    <a:pt x="194" y="1406"/>
                  </a:lnTo>
                  <a:lnTo>
                    <a:pt x="188" y="1409"/>
                  </a:lnTo>
                  <a:lnTo>
                    <a:pt x="185" y="1406"/>
                  </a:lnTo>
                  <a:lnTo>
                    <a:pt x="185" y="1401"/>
                  </a:lnTo>
                  <a:lnTo>
                    <a:pt x="183" y="1398"/>
                  </a:lnTo>
                  <a:lnTo>
                    <a:pt x="183" y="1393"/>
                  </a:lnTo>
                  <a:lnTo>
                    <a:pt x="183" y="1387"/>
                  </a:lnTo>
                  <a:lnTo>
                    <a:pt x="183" y="1382"/>
                  </a:lnTo>
                  <a:lnTo>
                    <a:pt x="180" y="1377"/>
                  </a:lnTo>
                  <a:lnTo>
                    <a:pt x="180" y="1374"/>
                  </a:lnTo>
                  <a:lnTo>
                    <a:pt x="177" y="1369"/>
                  </a:lnTo>
                  <a:lnTo>
                    <a:pt x="172" y="1366"/>
                  </a:lnTo>
                  <a:lnTo>
                    <a:pt x="169" y="1363"/>
                  </a:lnTo>
                  <a:lnTo>
                    <a:pt x="167" y="1363"/>
                  </a:lnTo>
                  <a:lnTo>
                    <a:pt x="164" y="1361"/>
                  </a:lnTo>
                  <a:lnTo>
                    <a:pt x="161" y="1355"/>
                  </a:lnTo>
                  <a:lnTo>
                    <a:pt x="161" y="1352"/>
                  </a:lnTo>
                  <a:lnTo>
                    <a:pt x="164" y="1347"/>
                  </a:lnTo>
                  <a:lnTo>
                    <a:pt x="164" y="1344"/>
                  </a:lnTo>
                  <a:lnTo>
                    <a:pt x="164" y="1342"/>
                  </a:lnTo>
                  <a:lnTo>
                    <a:pt x="161" y="1339"/>
                  </a:lnTo>
                  <a:lnTo>
                    <a:pt x="161" y="1336"/>
                  </a:lnTo>
                  <a:lnTo>
                    <a:pt x="161" y="1334"/>
                  </a:lnTo>
                  <a:lnTo>
                    <a:pt x="161" y="1331"/>
                  </a:lnTo>
                  <a:lnTo>
                    <a:pt x="161" y="1326"/>
                  </a:lnTo>
                  <a:lnTo>
                    <a:pt x="161" y="1323"/>
                  </a:lnTo>
                  <a:lnTo>
                    <a:pt x="134" y="1299"/>
                  </a:lnTo>
                  <a:lnTo>
                    <a:pt x="110" y="1274"/>
                  </a:lnTo>
                  <a:lnTo>
                    <a:pt x="86" y="1247"/>
                  </a:lnTo>
                  <a:lnTo>
                    <a:pt x="64" y="1220"/>
                  </a:lnTo>
                  <a:lnTo>
                    <a:pt x="43" y="1191"/>
                  </a:lnTo>
                  <a:lnTo>
                    <a:pt x="26" y="1161"/>
                  </a:lnTo>
                  <a:lnTo>
                    <a:pt x="13" y="1129"/>
                  </a:lnTo>
                  <a:lnTo>
                    <a:pt x="2" y="1094"/>
                  </a:lnTo>
                  <a:lnTo>
                    <a:pt x="0" y="1070"/>
                  </a:lnTo>
                  <a:lnTo>
                    <a:pt x="0" y="1043"/>
                  </a:lnTo>
                  <a:lnTo>
                    <a:pt x="0" y="1018"/>
                  </a:lnTo>
                  <a:lnTo>
                    <a:pt x="2" y="994"/>
                  </a:lnTo>
                  <a:lnTo>
                    <a:pt x="13" y="948"/>
                  </a:lnTo>
                  <a:lnTo>
                    <a:pt x="26" y="903"/>
                  </a:lnTo>
                  <a:lnTo>
                    <a:pt x="40" y="860"/>
                  </a:lnTo>
                  <a:lnTo>
                    <a:pt x="56" y="814"/>
                  </a:lnTo>
                  <a:lnTo>
                    <a:pt x="70" y="768"/>
                  </a:lnTo>
                  <a:lnTo>
                    <a:pt x="80" y="722"/>
                  </a:lnTo>
                  <a:lnTo>
                    <a:pt x="86" y="706"/>
                  </a:lnTo>
                  <a:lnTo>
                    <a:pt x="88" y="687"/>
                  </a:lnTo>
                  <a:lnTo>
                    <a:pt x="91" y="671"/>
                  </a:lnTo>
                  <a:lnTo>
                    <a:pt x="94" y="652"/>
                  </a:lnTo>
                  <a:lnTo>
                    <a:pt x="99" y="636"/>
                  </a:lnTo>
                  <a:lnTo>
                    <a:pt x="102" y="620"/>
                  </a:lnTo>
                  <a:lnTo>
                    <a:pt x="107" y="604"/>
                  </a:lnTo>
                  <a:lnTo>
                    <a:pt x="113" y="587"/>
                  </a:lnTo>
                  <a:lnTo>
                    <a:pt x="121" y="585"/>
                  </a:lnTo>
                  <a:lnTo>
                    <a:pt x="129" y="582"/>
                  </a:lnTo>
                  <a:lnTo>
                    <a:pt x="137" y="577"/>
                  </a:lnTo>
                  <a:lnTo>
                    <a:pt x="142" y="571"/>
                  </a:lnTo>
                  <a:lnTo>
                    <a:pt x="150" y="558"/>
                  </a:lnTo>
                  <a:lnTo>
                    <a:pt x="156" y="544"/>
                  </a:lnTo>
                  <a:lnTo>
                    <a:pt x="159" y="528"/>
                  </a:lnTo>
                  <a:lnTo>
                    <a:pt x="161" y="512"/>
                  </a:lnTo>
                  <a:lnTo>
                    <a:pt x="164" y="496"/>
                  </a:lnTo>
                  <a:lnTo>
                    <a:pt x="167" y="480"/>
                  </a:lnTo>
                  <a:lnTo>
                    <a:pt x="167" y="461"/>
                  </a:lnTo>
                  <a:lnTo>
                    <a:pt x="164" y="439"/>
                  </a:lnTo>
                  <a:lnTo>
                    <a:pt x="167" y="418"/>
                  </a:lnTo>
                  <a:lnTo>
                    <a:pt x="167" y="399"/>
                  </a:lnTo>
                  <a:lnTo>
                    <a:pt x="172" y="377"/>
                  </a:lnTo>
                  <a:lnTo>
                    <a:pt x="180" y="358"/>
                  </a:lnTo>
                  <a:lnTo>
                    <a:pt x="188" y="342"/>
                  </a:lnTo>
                  <a:lnTo>
                    <a:pt x="199" y="326"/>
                  </a:lnTo>
                  <a:lnTo>
                    <a:pt x="207" y="302"/>
                  </a:lnTo>
                  <a:lnTo>
                    <a:pt x="212" y="278"/>
                  </a:lnTo>
                  <a:lnTo>
                    <a:pt x="218" y="253"/>
                  </a:lnTo>
                  <a:lnTo>
                    <a:pt x="218" y="229"/>
                  </a:lnTo>
                  <a:lnTo>
                    <a:pt x="215" y="205"/>
                  </a:lnTo>
                  <a:lnTo>
                    <a:pt x="210" y="181"/>
                  </a:lnTo>
                  <a:lnTo>
                    <a:pt x="204" y="170"/>
                  </a:lnTo>
                  <a:lnTo>
                    <a:pt x="196" y="159"/>
                  </a:lnTo>
                  <a:lnTo>
                    <a:pt x="188" y="151"/>
                  </a:lnTo>
                  <a:lnTo>
                    <a:pt x="180" y="140"/>
                  </a:lnTo>
                  <a:lnTo>
                    <a:pt x="172" y="135"/>
                  </a:lnTo>
                  <a:lnTo>
                    <a:pt x="164" y="132"/>
                  </a:lnTo>
                  <a:lnTo>
                    <a:pt x="156" y="130"/>
                  </a:lnTo>
                  <a:lnTo>
                    <a:pt x="145" y="130"/>
                  </a:lnTo>
                  <a:lnTo>
                    <a:pt x="137" y="127"/>
                  </a:lnTo>
                  <a:lnTo>
                    <a:pt x="126" y="127"/>
                  </a:lnTo>
                  <a:lnTo>
                    <a:pt x="118" y="127"/>
                  </a:lnTo>
                  <a:lnTo>
                    <a:pt x="107" y="127"/>
                  </a:lnTo>
                  <a:lnTo>
                    <a:pt x="75" y="140"/>
                  </a:lnTo>
                  <a:lnTo>
                    <a:pt x="75" y="132"/>
                  </a:lnTo>
                  <a:lnTo>
                    <a:pt x="75" y="127"/>
                  </a:lnTo>
                  <a:lnTo>
                    <a:pt x="75" y="121"/>
                  </a:lnTo>
                  <a:lnTo>
                    <a:pt x="75" y="113"/>
                  </a:lnTo>
                  <a:lnTo>
                    <a:pt x="72" y="108"/>
                  </a:lnTo>
                  <a:lnTo>
                    <a:pt x="70" y="103"/>
                  </a:lnTo>
                  <a:lnTo>
                    <a:pt x="64" y="100"/>
                  </a:lnTo>
                  <a:lnTo>
                    <a:pt x="59" y="97"/>
                  </a:lnTo>
                  <a:lnTo>
                    <a:pt x="53" y="97"/>
                  </a:lnTo>
                  <a:lnTo>
                    <a:pt x="51" y="97"/>
                  </a:lnTo>
                  <a:lnTo>
                    <a:pt x="45" y="100"/>
                  </a:lnTo>
                  <a:lnTo>
                    <a:pt x="43" y="103"/>
                  </a:lnTo>
                  <a:lnTo>
                    <a:pt x="40" y="108"/>
                  </a:lnTo>
                  <a:lnTo>
                    <a:pt x="37" y="111"/>
                  </a:lnTo>
                  <a:lnTo>
                    <a:pt x="35" y="113"/>
                  </a:lnTo>
                  <a:lnTo>
                    <a:pt x="32" y="119"/>
                  </a:lnTo>
                  <a:lnTo>
                    <a:pt x="32" y="121"/>
                  </a:lnTo>
                  <a:lnTo>
                    <a:pt x="29" y="124"/>
                  </a:lnTo>
                  <a:lnTo>
                    <a:pt x="29" y="127"/>
                  </a:lnTo>
                  <a:lnTo>
                    <a:pt x="29" y="130"/>
                  </a:lnTo>
                  <a:lnTo>
                    <a:pt x="29" y="135"/>
                  </a:lnTo>
                  <a:lnTo>
                    <a:pt x="29" y="138"/>
                  </a:lnTo>
                  <a:lnTo>
                    <a:pt x="32" y="140"/>
                  </a:lnTo>
                  <a:lnTo>
                    <a:pt x="32" y="143"/>
                  </a:lnTo>
                  <a:lnTo>
                    <a:pt x="51" y="156"/>
                  </a:lnTo>
                  <a:lnTo>
                    <a:pt x="45" y="162"/>
                  </a:lnTo>
                  <a:lnTo>
                    <a:pt x="43" y="165"/>
                  </a:lnTo>
                  <a:lnTo>
                    <a:pt x="37" y="170"/>
                  </a:lnTo>
                  <a:lnTo>
                    <a:pt x="32" y="173"/>
                  </a:lnTo>
                  <a:lnTo>
                    <a:pt x="26" y="173"/>
                  </a:lnTo>
                  <a:lnTo>
                    <a:pt x="21" y="175"/>
                  </a:lnTo>
                  <a:lnTo>
                    <a:pt x="16" y="178"/>
                  </a:lnTo>
                  <a:lnTo>
                    <a:pt x="10" y="181"/>
                  </a:lnTo>
                  <a:lnTo>
                    <a:pt x="10" y="170"/>
                  </a:lnTo>
                  <a:lnTo>
                    <a:pt x="10" y="159"/>
                  </a:lnTo>
                  <a:lnTo>
                    <a:pt x="10" y="148"/>
                  </a:lnTo>
                  <a:lnTo>
                    <a:pt x="10" y="135"/>
                  </a:lnTo>
                  <a:lnTo>
                    <a:pt x="10" y="124"/>
                  </a:lnTo>
                  <a:lnTo>
                    <a:pt x="13" y="113"/>
                  </a:lnTo>
                  <a:lnTo>
                    <a:pt x="16" y="103"/>
                  </a:lnTo>
                  <a:lnTo>
                    <a:pt x="21" y="92"/>
                  </a:lnTo>
                  <a:lnTo>
                    <a:pt x="26" y="86"/>
                  </a:lnTo>
                  <a:lnTo>
                    <a:pt x="35" y="84"/>
                  </a:lnTo>
                  <a:lnTo>
                    <a:pt x="40" y="84"/>
                  </a:lnTo>
                  <a:lnTo>
                    <a:pt x="48" y="84"/>
                  </a:lnTo>
                  <a:lnTo>
                    <a:pt x="56" y="84"/>
                  </a:lnTo>
                  <a:lnTo>
                    <a:pt x="62" y="81"/>
                  </a:lnTo>
                  <a:lnTo>
                    <a:pt x="67" y="78"/>
                  </a:lnTo>
                  <a:lnTo>
                    <a:pt x="70" y="70"/>
                  </a:lnTo>
                  <a:lnTo>
                    <a:pt x="67" y="68"/>
                  </a:lnTo>
                  <a:lnTo>
                    <a:pt x="64" y="62"/>
                  </a:lnTo>
                  <a:lnTo>
                    <a:pt x="62" y="60"/>
                  </a:lnTo>
                  <a:lnTo>
                    <a:pt x="59" y="57"/>
                  </a:lnTo>
                  <a:lnTo>
                    <a:pt x="53" y="57"/>
                  </a:lnTo>
                  <a:lnTo>
                    <a:pt x="51" y="54"/>
                  </a:lnTo>
                  <a:lnTo>
                    <a:pt x="45" y="54"/>
                  </a:lnTo>
                  <a:lnTo>
                    <a:pt x="40" y="54"/>
                  </a:lnTo>
                  <a:lnTo>
                    <a:pt x="40" y="51"/>
                  </a:lnTo>
                  <a:lnTo>
                    <a:pt x="67" y="43"/>
                  </a:lnTo>
                  <a:lnTo>
                    <a:pt x="97" y="38"/>
                  </a:lnTo>
                  <a:lnTo>
                    <a:pt x="123" y="35"/>
                  </a:lnTo>
                  <a:lnTo>
                    <a:pt x="153" y="30"/>
                  </a:lnTo>
                  <a:lnTo>
                    <a:pt x="180" y="27"/>
                  </a:lnTo>
                  <a:lnTo>
                    <a:pt x="210" y="22"/>
                  </a:lnTo>
                  <a:lnTo>
                    <a:pt x="237" y="16"/>
                  </a:lnTo>
                  <a:lnTo>
                    <a:pt x="264" y="11"/>
                  </a:lnTo>
                  <a:lnTo>
                    <a:pt x="280" y="14"/>
                  </a:lnTo>
                  <a:lnTo>
                    <a:pt x="296" y="14"/>
                  </a:lnTo>
                  <a:lnTo>
                    <a:pt x="315" y="14"/>
                  </a:lnTo>
                  <a:lnTo>
                    <a:pt x="331" y="14"/>
                  </a:lnTo>
                  <a:lnTo>
                    <a:pt x="347" y="11"/>
                  </a:lnTo>
                  <a:lnTo>
                    <a:pt x="363" y="8"/>
                  </a:lnTo>
                  <a:lnTo>
                    <a:pt x="380" y="8"/>
                  </a:lnTo>
                  <a:lnTo>
                    <a:pt x="396" y="6"/>
                  </a:lnTo>
                  <a:lnTo>
                    <a:pt x="412" y="8"/>
                  </a:lnTo>
                  <a:lnTo>
                    <a:pt x="425" y="8"/>
                  </a:lnTo>
                  <a:lnTo>
                    <a:pt x="442" y="6"/>
                  </a:lnTo>
                  <a:lnTo>
                    <a:pt x="455" y="3"/>
                  </a:lnTo>
                  <a:lnTo>
                    <a:pt x="468" y="3"/>
                  </a:lnTo>
                  <a:lnTo>
                    <a:pt x="482" y="0"/>
                  </a:lnTo>
                  <a:lnTo>
                    <a:pt x="495" y="0"/>
                  </a:lnTo>
                  <a:lnTo>
                    <a:pt x="512" y="0"/>
                  </a:lnTo>
                  <a:lnTo>
                    <a:pt x="520" y="0"/>
                  </a:lnTo>
                  <a:lnTo>
                    <a:pt x="528" y="3"/>
                  </a:lnTo>
                  <a:lnTo>
                    <a:pt x="539" y="3"/>
                  </a:lnTo>
                  <a:lnTo>
                    <a:pt x="547" y="3"/>
                  </a:lnTo>
                  <a:lnTo>
                    <a:pt x="555" y="3"/>
                  </a:lnTo>
                  <a:lnTo>
                    <a:pt x="563" y="6"/>
                  </a:lnTo>
                  <a:lnTo>
                    <a:pt x="571" y="6"/>
                  </a:lnTo>
                  <a:lnTo>
                    <a:pt x="579" y="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1" name="Freeform 21"/>
            <p:cNvSpPr>
              <a:spLocks/>
            </p:cNvSpPr>
            <p:nvPr/>
          </p:nvSpPr>
          <p:spPr bwMode="auto">
            <a:xfrm>
              <a:off x="1931" y="970"/>
              <a:ext cx="337" cy="113"/>
            </a:xfrm>
            <a:custGeom>
              <a:avLst/>
              <a:gdLst>
                <a:gd name="T0" fmla="*/ 337 w 337"/>
                <a:gd name="T1" fmla="*/ 0 h 113"/>
                <a:gd name="T2" fmla="*/ 331 w 337"/>
                <a:gd name="T3" fmla="*/ 13 h 113"/>
                <a:gd name="T4" fmla="*/ 326 w 337"/>
                <a:gd name="T5" fmla="*/ 26 h 113"/>
                <a:gd name="T6" fmla="*/ 323 w 337"/>
                <a:gd name="T7" fmla="*/ 40 h 113"/>
                <a:gd name="T8" fmla="*/ 320 w 337"/>
                <a:gd name="T9" fmla="*/ 56 h 113"/>
                <a:gd name="T10" fmla="*/ 318 w 337"/>
                <a:gd name="T11" fmla="*/ 70 h 113"/>
                <a:gd name="T12" fmla="*/ 318 w 337"/>
                <a:gd name="T13" fmla="*/ 83 h 113"/>
                <a:gd name="T14" fmla="*/ 315 w 337"/>
                <a:gd name="T15" fmla="*/ 99 h 113"/>
                <a:gd name="T16" fmla="*/ 312 w 337"/>
                <a:gd name="T17" fmla="*/ 113 h 113"/>
                <a:gd name="T18" fmla="*/ 272 w 337"/>
                <a:gd name="T19" fmla="*/ 105 h 113"/>
                <a:gd name="T20" fmla="*/ 234 w 337"/>
                <a:gd name="T21" fmla="*/ 102 h 113"/>
                <a:gd name="T22" fmla="*/ 196 w 337"/>
                <a:gd name="T23" fmla="*/ 102 h 113"/>
                <a:gd name="T24" fmla="*/ 156 w 337"/>
                <a:gd name="T25" fmla="*/ 102 h 113"/>
                <a:gd name="T26" fmla="*/ 118 w 337"/>
                <a:gd name="T27" fmla="*/ 105 h 113"/>
                <a:gd name="T28" fmla="*/ 80 w 337"/>
                <a:gd name="T29" fmla="*/ 107 h 113"/>
                <a:gd name="T30" fmla="*/ 40 w 337"/>
                <a:gd name="T31" fmla="*/ 107 h 113"/>
                <a:gd name="T32" fmla="*/ 0 w 337"/>
                <a:gd name="T33" fmla="*/ 105 h 113"/>
                <a:gd name="T34" fmla="*/ 43 w 337"/>
                <a:gd name="T35" fmla="*/ 88 h 113"/>
                <a:gd name="T36" fmla="*/ 83 w 337"/>
                <a:gd name="T37" fmla="*/ 75 h 113"/>
                <a:gd name="T38" fmla="*/ 124 w 337"/>
                <a:gd name="T39" fmla="*/ 61 h 113"/>
                <a:gd name="T40" fmla="*/ 167 w 337"/>
                <a:gd name="T41" fmla="*/ 48 h 113"/>
                <a:gd name="T42" fmla="*/ 210 w 337"/>
                <a:gd name="T43" fmla="*/ 37 h 113"/>
                <a:gd name="T44" fmla="*/ 253 w 337"/>
                <a:gd name="T45" fmla="*/ 24 h 113"/>
                <a:gd name="T46" fmla="*/ 293 w 337"/>
                <a:gd name="T47" fmla="*/ 13 h 113"/>
                <a:gd name="T48" fmla="*/ 337 w 337"/>
                <a:gd name="T4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7" h="113">
                  <a:moveTo>
                    <a:pt x="337" y="0"/>
                  </a:moveTo>
                  <a:lnTo>
                    <a:pt x="331" y="13"/>
                  </a:lnTo>
                  <a:lnTo>
                    <a:pt x="326" y="26"/>
                  </a:lnTo>
                  <a:lnTo>
                    <a:pt x="323" y="40"/>
                  </a:lnTo>
                  <a:lnTo>
                    <a:pt x="320" y="56"/>
                  </a:lnTo>
                  <a:lnTo>
                    <a:pt x="318" y="70"/>
                  </a:lnTo>
                  <a:lnTo>
                    <a:pt x="318" y="83"/>
                  </a:lnTo>
                  <a:lnTo>
                    <a:pt x="315" y="99"/>
                  </a:lnTo>
                  <a:lnTo>
                    <a:pt x="312" y="113"/>
                  </a:lnTo>
                  <a:lnTo>
                    <a:pt x="272" y="105"/>
                  </a:lnTo>
                  <a:lnTo>
                    <a:pt x="234" y="102"/>
                  </a:lnTo>
                  <a:lnTo>
                    <a:pt x="196" y="102"/>
                  </a:lnTo>
                  <a:lnTo>
                    <a:pt x="156" y="102"/>
                  </a:lnTo>
                  <a:lnTo>
                    <a:pt x="118" y="105"/>
                  </a:lnTo>
                  <a:lnTo>
                    <a:pt x="80" y="107"/>
                  </a:lnTo>
                  <a:lnTo>
                    <a:pt x="40" y="107"/>
                  </a:lnTo>
                  <a:lnTo>
                    <a:pt x="0" y="105"/>
                  </a:lnTo>
                  <a:lnTo>
                    <a:pt x="43" y="88"/>
                  </a:lnTo>
                  <a:lnTo>
                    <a:pt x="83" y="75"/>
                  </a:lnTo>
                  <a:lnTo>
                    <a:pt x="124" y="61"/>
                  </a:lnTo>
                  <a:lnTo>
                    <a:pt x="167" y="48"/>
                  </a:lnTo>
                  <a:lnTo>
                    <a:pt x="210" y="37"/>
                  </a:lnTo>
                  <a:lnTo>
                    <a:pt x="253" y="24"/>
                  </a:lnTo>
                  <a:lnTo>
                    <a:pt x="293" y="13"/>
                  </a:lnTo>
                  <a:lnTo>
                    <a:pt x="337"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2" name="Freeform 22"/>
            <p:cNvSpPr>
              <a:spLocks/>
            </p:cNvSpPr>
            <p:nvPr/>
          </p:nvSpPr>
          <p:spPr bwMode="auto">
            <a:xfrm>
              <a:off x="2486" y="972"/>
              <a:ext cx="86" cy="43"/>
            </a:xfrm>
            <a:custGeom>
              <a:avLst/>
              <a:gdLst>
                <a:gd name="T0" fmla="*/ 75 w 86"/>
                <a:gd name="T1" fmla="*/ 11 h 43"/>
                <a:gd name="T2" fmla="*/ 78 w 86"/>
                <a:gd name="T3" fmla="*/ 16 h 43"/>
                <a:gd name="T4" fmla="*/ 81 w 86"/>
                <a:gd name="T5" fmla="*/ 19 h 43"/>
                <a:gd name="T6" fmla="*/ 83 w 86"/>
                <a:gd name="T7" fmla="*/ 22 h 43"/>
                <a:gd name="T8" fmla="*/ 86 w 86"/>
                <a:gd name="T9" fmla="*/ 24 h 43"/>
                <a:gd name="T10" fmla="*/ 86 w 86"/>
                <a:gd name="T11" fmla="*/ 30 h 43"/>
                <a:gd name="T12" fmla="*/ 86 w 86"/>
                <a:gd name="T13" fmla="*/ 33 h 43"/>
                <a:gd name="T14" fmla="*/ 86 w 86"/>
                <a:gd name="T15" fmla="*/ 38 h 43"/>
                <a:gd name="T16" fmla="*/ 83 w 86"/>
                <a:gd name="T17" fmla="*/ 41 h 43"/>
                <a:gd name="T18" fmla="*/ 78 w 86"/>
                <a:gd name="T19" fmla="*/ 43 h 43"/>
                <a:gd name="T20" fmla="*/ 75 w 86"/>
                <a:gd name="T21" fmla="*/ 43 h 43"/>
                <a:gd name="T22" fmla="*/ 73 w 86"/>
                <a:gd name="T23" fmla="*/ 41 h 43"/>
                <a:gd name="T24" fmla="*/ 70 w 86"/>
                <a:gd name="T25" fmla="*/ 38 h 43"/>
                <a:gd name="T26" fmla="*/ 67 w 86"/>
                <a:gd name="T27" fmla="*/ 35 h 43"/>
                <a:gd name="T28" fmla="*/ 62 w 86"/>
                <a:gd name="T29" fmla="*/ 30 h 43"/>
                <a:gd name="T30" fmla="*/ 59 w 86"/>
                <a:gd name="T31" fmla="*/ 27 h 43"/>
                <a:gd name="T32" fmla="*/ 56 w 86"/>
                <a:gd name="T33" fmla="*/ 24 h 43"/>
                <a:gd name="T34" fmla="*/ 51 w 86"/>
                <a:gd name="T35" fmla="*/ 24 h 43"/>
                <a:gd name="T36" fmla="*/ 43 w 86"/>
                <a:gd name="T37" fmla="*/ 24 h 43"/>
                <a:gd name="T38" fmla="*/ 38 w 86"/>
                <a:gd name="T39" fmla="*/ 24 h 43"/>
                <a:gd name="T40" fmla="*/ 32 w 86"/>
                <a:gd name="T41" fmla="*/ 24 h 43"/>
                <a:gd name="T42" fmla="*/ 27 w 86"/>
                <a:gd name="T43" fmla="*/ 27 h 43"/>
                <a:gd name="T44" fmla="*/ 21 w 86"/>
                <a:gd name="T45" fmla="*/ 30 h 43"/>
                <a:gd name="T46" fmla="*/ 16 w 86"/>
                <a:gd name="T47" fmla="*/ 33 h 43"/>
                <a:gd name="T48" fmla="*/ 11 w 86"/>
                <a:gd name="T49" fmla="*/ 35 h 43"/>
                <a:gd name="T50" fmla="*/ 8 w 86"/>
                <a:gd name="T51" fmla="*/ 35 h 43"/>
                <a:gd name="T52" fmla="*/ 8 w 86"/>
                <a:gd name="T53" fmla="*/ 35 h 43"/>
                <a:gd name="T54" fmla="*/ 5 w 86"/>
                <a:gd name="T55" fmla="*/ 33 h 43"/>
                <a:gd name="T56" fmla="*/ 3 w 86"/>
                <a:gd name="T57" fmla="*/ 30 h 43"/>
                <a:gd name="T58" fmla="*/ 3 w 86"/>
                <a:gd name="T59" fmla="*/ 30 h 43"/>
                <a:gd name="T60" fmla="*/ 0 w 86"/>
                <a:gd name="T61" fmla="*/ 27 h 43"/>
                <a:gd name="T62" fmla="*/ 0 w 86"/>
                <a:gd name="T63" fmla="*/ 24 h 43"/>
                <a:gd name="T64" fmla="*/ 0 w 86"/>
                <a:gd name="T65" fmla="*/ 24 h 43"/>
                <a:gd name="T66" fmla="*/ 3 w 86"/>
                <a:gd name="T67" fmla="*/ 16 h 43"/>
                <a:gd name="T68" fmla="*/ 5 w 86"/>
                <a:gd name="T69" fmla="*/ 11 h 43"/>
                <a:gd name="T70" fmla="*/ 11 w 86"/>
                <a:gd name="T71" fmla="*/ 8 h 43"/>
                <a:gd name="T72" fmla="*/ 19 w 86"/>
                <a:gd name="T73" fmla="*/ 8 h 43"/>
                <a:gd name="T74" fmla="*/ 24 w 86"/>
                <a:gd name="T75" fmla="*/ 6 h 43"/>
                <a:gd name="T76" fmla="*/ 32 w 86"/>
                <a:gd name="T77" fmla="*/ 6 h 43"/>
                <a:gd name="T78" fmla="*/ 38 w 86"/>
                <a:gd name="T79" fmla="*/ 3 h 43"/>
                <a:gd name="T80" fmla="*/ 43 w 86"/>
                <a:gd name="T81" fmla="*/ 0 h 43"/>
                <a:gd name="T82" fmla="*/ 48 w 86"/>
                <a:gd name="T83" fmla="*/ 0 h 43"/>
                <a:gd name="T84" fmla="*/ 54 w 86"/>
                <a:gd name="T85" fmla="*/ 0 h 43"/>
                <a:gd name="T86" fmla="*/ 56 w 86"/>
                <a:gd name="T87" fmla="*/ 0 h 43"/>
                <a:gd name="T88" fmla="*/ 62 w 86"/>
                <a:gd name="T89" fmla="*/ 3 h 43"/>
                <a:gd name="T90" fmla="*/ 65 w 86"/>
                <a:gd name="T91" fmla="*/ 6 h 43"/>
                <a:gd name="T92" fmla="*/ 67 w 86"/>
                <a:gd name="T93" fmla="*/ 8 h 43"/>
                <a:gd name="T94" fmla="*/ 73 w 86"/>
                <a:gd name="T95" fmla="*/ 11 h 43"/>
                <a:gd name="T96" fmla="*/ 75 w 86"/>
                <a:gd name="T97"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6" h="43">
                  <a:moveTo>
                    <a:pt x="75" y="11"/>
                  </a:moveTo>
                  <a:lnTo>
                    <a:pt x="78" y="16"/>
                  </a:lnTo>
                  <a:lnTo>
                    <a:pt x="81" y="19"/>
                  </a:lnTo>
                  <a:lnTo>
                    <a:pt x="83" y="22"/>
                  </a:lnTo>
                  <a:lnTo>
                    <a:pt x="86" y="24"/>
                  </a:lnTo>
                  <a:lnTo>
                    <a:pt x="86" y="30"/>
                  </a:lnTo>
                  <a:lnTo>
                    <a:pt x="86" y="33"/>
                  </a:lnTo>
                  <a:lnTo>
                    <a:pt x="86" y="38"/>
                  </a:lnTo>
                  <a:lnTo>
                    <a:pt x="83" y="41"/>
                  </a:lnTo>
                  <a:lnTo>
                    <a:pt x="78" y="43"/>
                  </a:lnTo>
                  <a:lnTo>
                    <a:pt x="75" y="43"/>
                  </a:lnTo>
                  <a:lnTo>
                    <a:pt x="73" y="41"/>
                  </a:lnTo>
                  <a:lnTo>
                    <a:pt x="70" y="38"/>
                  </a:lnTo>
                  <a:lnTo>
                    <a:pt x="67" y="35"/>
                  </a:lnTo>
                  <a:lnTo>
                    <a:pt x="62" y="30"/>
                  </a:lnTo>
                  <a:lnTo>
                    <a:pt x="59" y="27"/>
                  </a:lnTo>
                  <a:lnTo>
                    <a:pt x="56" y="24"/>
                  </a:lnTo>
                  <a:lnTo>
                    <a:pt x="51" y="24"/>
                  </a:lnTo>
                  <a:lnTo>
                    <a:pt x="43" y="24"/>
                  </a:lnTo>
                  <a:lnTo>
                    <a:pt x="38" y="24"/>
                  </a:lnTo>
                  <a:lnTo>
                    <a:pt x="32" y="24"/>
                  </a:lnTo>
                  <a:lnTo>
                    <a:pt x="27" y="27"/>
                  </a:lnTo>
                  <a:lnTo>
                    <a:pt x="21" y="30"/>
                  </a:lnTo>
                  <a:lnTo>
                    <a:pt x="16" y="33"/>
                  </a:lnTo>
                  <a:lnTo>
                    <a:pt x="11" y="35"/>
                  </a:lnTo>
                  <a:lnTo>
                    <a:pt x="8" y="35"/>
                  </a:lnTo>
                  <a:lnTo>
                    <a:pt x="8" y="35"/>
                  </a:lnTo>
                  <a:lnTo>
                    <a:pt x="5" y="33"/>
                  </a:lnTo>
                  <a:lnTo>
                    <a:pt x="3" y="30"/>
                  </a:lnTo>
                  <a:lnTo>
                    <a:pt x="3" y="30"/>
                  </a:lnTo>
                  <a:lnTo>
                    <a:pt x="0" y="27"/>
                  </a:lnTo>
                  <a:lnTo>
                    <a:pt x="0" y="24"/>
                  </a:lnTo>
                  <a:lnTo>
                    <a:pt x="0" y="24"/>
                  </a:lnTo>
                  <a:lnTo>
                    <a:pt x="3" y="16"/>
                  </a:lnTo>
                  <a:lnTo>
                    <a:pt x="5" y="11"/>
                  </a:lnTo>
                  <a:lnTo>
                    <a:pt x="11" y="8"/>
                  </a:lnTo>
                  <a:lnTo>
                    <a:pt x="19" y="8"/>
                  </a:lnTo>
                  <a:lnTo>
                    <a:pt x="24" y="6"/>
                  </a:lnTo>
                  <a:lnTo>
                    <a:pt x="32" y="6"/>
                  </a:lnTo>
                  <a:lnTo>
                    <a:pt x="38" y="3"/>
                  </a:lnTo>
                  <a:lnTo>
                    <a:pt x="43" y="0"/>
                  </a:lnTo>
                  <a:lnTo>
                    <a:pt x="48" y="0"/>
                  </a:lnTo>
                  <a:lnTo>
                    <a:pt x="54" y="0"/>
                  </a:lnTo>
                  <a:lnTo>
                    <a:pt x="56" y="0"/>
                  </a:lnTo>
                  <a:lnTo>
                    <a:pt x="62" y="3"/>
                  </a:lnTo>
                  <a:lnTo>
                    <a:pt x="65" y="6"/>
                  </a:lnTo>
                  <a:lnTo>
                    <a:pt x="67" y="8"/>
                  </a:lnTo>
                  <a:lnTo>
                    <a:pt x="73" y="11"/>
                  </a:lnTo>
                  <a:lnTo>
                    <a:pt x="75"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3" name="Freeform 23"/>
            <p:cNvSpPr>
              <a:spLocks/>
            </p:cNvSpPr>
            <p:nvPr/>
          </p:nvSpPr>
          <p:spPr bwMode="auto">
            <a:xfrm>
              <a:off x="3270" y="983"/>
              <a:ext cx="148" cy="280"/>
            </a:xfrm>
            <a:custGeom>
              <a:avLst/>
              <a:gdLst>
                <a:gd name="T0" fmla="*/ 148 w 148"/>
                <a:gd name="T1" fmla="*/ 27 h 280"/>
                <a:gd name="T2" fmla="*/ 138 w 148"/>
                <a:gd name="T3" fmla="*/ 59 h 280"/>
                <a:gd name="T4" fmla="*/ 129 w 148"/>
                <a:gd name="T5" fmla="*/ 92 h 280"/>
                <a:gd name="T6" fmla="*/ 121 w 148"/>
                <a:gd name="T7" fmla="*/ 124 h 280"/>
                <a:gd name="T8" fmla="*/ 113 w 148"/>
                <a:gd name="T9" fmla="*/ 156 h 280"/>
                <a:gd name="T10" fmla="*/ 105 w 148"/>
                <a:gd name="T11" fmla="*/ 189 h 280"/>
                <a:gd name="T12" fmla="*/ 94 w 148"/>
                <a:gd name="T13" fmla="*/ 221 h 280"/>
                <a:gd name="T14" fmla="*/ 81 w 148"/>
                <a:gd name="T15" fmla="*/ 250 h 280"/>
                <a:gd name="T16" fmla="*/ 65 w 148"/>
                <a:gd name="T17" fmla="*/ 280 h 280"/>
                <a:gd name="T18" fmla="*/ 59 w 148"/>
                <a:gd name="T19" fmla="*/ 280 h 280"/>
                <a:gd name="T20" fmla="*/ 51 w 148"/>
                <a:gd name="T21" fmla="*/ 280 h 280"/>
                <a:gd name="T22" fmla="*/ 43 w 148"/>
                <a:gd name="T23" fmla="*/ 277 h 280"/>
                <a:gd name="T24" fmla="*/ 35 w 148"/>
                <a:gd name="T25" fmla="*/ 277 h 280"/>
                <a:gd name="T26" fmla="*/ 27 w 148"/>
                <a:gd name="T27" fmla="*/ 275 h 280"/>
                <a:gd name="T28" fmla="*/ 19 w 148"/>
                <a:gd name="T29" fmla="*/ 275 h 280"/>
                <a:gd name="T30" fmla="*/ 11 w 148"/>
                <a:gd name="T31" fmla="*/ 272 h 280"/>
                <a:gd name="T32" fmla="*/ 3 w 148"/>
                <a:gd name="T33" fmla="*/ 272 h 280"/>
                <a:gd name="T34" fmla="*/ 0 w 148"/>
                <a:gd name="T35" fmla="*/ 264 h 280"/>
                <a:gd name="T36" fmla="*/ 3 w 148"/>
                <a:gd name="T37" fmla="*/ 237 h 280"/>
                <a:gd name="T38" fmla="*/ 5 w 148"/>
                <a:gd name="T39" fmla="*/ 207 h 280"/>
                <a:gd name="T40" fmla="*/ 8 w 148"/>
                <a:gd name="T41" fmla="*/ 180 h 280"/>
                <a:gd name="T42" fmla="*/ 11 w 148"/>
                <a:gd name="T43" fmla="*/ 151 h 280"/>
                <a:gd name="T44" fmla="*/ 11 w 148"/>
                <a:gd name="T45" fmla="*/ 121 h 280"/>
                <a:gd name="T46" fmla="*/ 14 w 148"/>
                <a:gd name="T47" fmla="*/ 92 h 280"/>
                <a:gd name="T48" fmla="*/ 14 w 148"/>
                <a:gd name="T49" fmla="*/ 65 h 280"/>
                <a:gd name="T50" fmla="*/ 14 w 148"/>
                <a:gd name="T51" fmla="*/ 35 h 280"/>
                <a:gd name="T52" fmla="*/ 22 w 148"/>
                <a:gd name="T53" fmla="*/ 24 h 280"/>
                <a:gd name="T54" fmla="*/ 32 w 148"/>
                <a:gd name="T55" fmla="*/ 16 h 280"/>
                <a:gd name="T56" fmla="*/ 43 w 148"/>
                <a:gd name="T57" fmla="*/ 11 h 280"/>
                <a:gd name="T58" fmla="*/ 54 w 148"/>
                <a:gd name="T59" fmla="*/ 5 h 280"/>
                <a:gd name="T60" fmla="*/ 67 w 148"/>
                <a:gd name="T61" fmla="*/ 3 h 280"/>
                <a:gd name="T62" fmla="*/ 81 w 148"/>
                <a:gd name="T63" fmla="*/ 3 h 280"/>
                <a:gd name="T64" fmla="*/ 92 w 148"/>
                <a:gd name="T65" fmla="*/ 0 h 280"/>
                <a:gd name="T66" fmla="*/ 105 w 148"/>
                <a:gd name="T67" fmla="*/ 0 h 280"/>
                <a:gd name="T68" fmla="*/ 111 w 148"/>
                <a:gd name="T69" fmla="*/ 3 h 280"/>
                <a:gd name="T70" fmla="*/ 119 w 148"/>
                <a:gd name="T71" fmla="*/ 5 h 280"/>
                <a:gd name="T72" fmla="*/ 124 w 148"/>
                <a:gd name="T73" fmla="*/ 5 h 280"/>
                <a:gd name="T74" fmla="*/ 129 w 148"/>
                <a:gd name="T75" fmla="*/ 8 h 280"/>
                <a:gd name="T76" fmla="*/ 135 w 148"/>
                <a:gd name="T77" fmla="*/ 11 h 280"/>
                <a:gd name="T78" fmla="*/ 140 w 148"/>
                <a:gd name="T79" fmla="*/ 16 h 280"/>
                <a:gd name="T80" fmla="*/ 146 w 148"/>
                <a:gd name="T81" fmla="*/ 19 h 280"/>
                <a:gd name="T82" fmla="*/ 148 w 148"/>
                <a:gd name="T83" fmla="*/ 2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8" h="280">
                  <a:moveTo>
                    <a:pt x="148" y="27"/>
                  </a:moveTo>
                  <a:lnTo>
                    <a:pt x="138" y="59"/>
                  </a:lnTo>
                  <a:lnTo>
                    <a:pt x="129" y="92"/>
                  </a:lnTo>
                  <a:lnTo>
                    <a:pt x="121" y="124"/>
                  </a:lnTo>
                  <a:lnTo>
                    <a:pt x="113" y="156"/>
                  </a:lnTo>
                  <a:lnTo>
                    <a:pt x="105" y="189"/>
                  </a:lnTo>
                  <a:lnTo>
                    <a:pt x="94" y="221"/>
                  </a:lnTo>
                  <a:lnTo>
                    <a:pt x="81" y="250"/>
                  </a:lnTo>
                  <a:lnTo>
                    <a:pt x="65" y="280"/>
                  </a:lnTo>
                  <a:lnTo>
                    <a:pt x="59" y="280"/>
                  </a:lnTo>
                  <a:lnTo>
                    <a:pt x="51" y="280"/>
                  </a:lnTo>
                  <a:lnTo>
                    <a:pt x="43" y="277"/>
                  </a:lnTo>
                  <a:lnTo>
                    <a:pt x="35" y="277"/>
                  </a:lnTo>
                  <a:lnTo>
                    <a:pt x="27" y="275"/>
                  </a:lnTo>
                  <a:lnTo>
                    <a:pt x="19" y="275"/>
                  </a:lnTo>
                  <a:lnTo>
                    <a:pt x="11" y="272"/>
                  </a:lnTo>
                  <a:lnTo>
                    <a:pt x="3" y="272"/>
                  </a:lnTo>
                  <a:lnTo>
                    <a:pt x="0" y="264"/>
                  </a:lnTo>
                  <a:lnTo>
                    <a:pt x="3" y="237"/>
                  </a:lnTo>
                  <a:lnTo>
                    <a:pt x="5" y="207"/>
                  </a:lnTo>
                  <a:lnTo>
                    <a:pt x="8" y="180"/>
                  </a:lnTo>
                  <a:lnTo>
                    <a:pt x="11" y="151"/>
                  </a:lnTo>
                  <a:lnTo>
                    <a:pt x="11" y="121"/>
                  </a:lnTo>
                  <a:lnTo>
                    <a:pt x="14" y="92"/>
                  </a:lnTo>
                  <a:lnTo>
                    <a:pt x="14" y="65"/>
                  </a:lnTo>
                  <a:lnTo>
                    <a:pt x="14" y="35"/>
                  </a:lnTo>
                  <a:lnTo>
                    <a:pt x="22" y="24"/>
                  </a:lnTo>
                  <a:lnTo>
                    <a:pt x="32" y="16"/>
                  </a:lnTo>
                  <a:lnTo>
                    <a:pt x="43" y="11"/>
                  </a:lnTo>
                  <a:lnTo>
                    <a:pt x="54" y="5"/>
                  </a:lnTo>
                  <a:lnTo>
                    <a:pt x="67" y="3"/>
                  </a:lnTo>
                  <a:lnTo>
                    <a:pt x="81" y="3"/>
                  </a:lnTo>
                  <a:lnTo>
                    <a:pt x="92" y="0"/>
                  </a:lnTo>
                  <a:lnTo>
                    <a:pt x="105" y="0"/>
                  </a:lnTo>
                  <a:lnTo>
                    <a:pt x="111" y="3"/>
                  </a:lnTo>
                  <a:lnTo>
                    <a:pt x="119" y="5"/>
                  </a:lnTo>
                  <a:lnTo>
                    <a:pt x="124" y="5"/>
                  </a:lnTo>
                  <a:lnTo>
                    <a:pt x="129" y="8"/>
                  </a:lnTo>
                  <a:lnTo>
                    <a:pt x="135" y="11"/>
                  </a:lnTo>
                  <a:lnTo>
                    <a:pt x="140" y="16"/>
                  </a:lnTo>
                  <a:lnTo>
                    <a:pt x="146" y="19"/>
                  </a:lnTo>
                  <a:lnTo>
                    <a:pt x="148" y="2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4" name="Freeform 24"/>
            <p:cNvSpPr>
              <a:spLocks/>
            </p:cNvSpPr>
            <p:nvPr/>
          </p:nvSpPr>
          <p:spPr bwMode="auto">
            <a:xfrm>
              <a:off x="3367" y="991"/>
              <a:ext cx="248" cy="318"/>
            </a:xfrm>
            <a:custGeom>
              <a:avLst/>
              <a:gdLst>
                <a:gd name="T0" fmla="*/ 248 w 248"/>
                <a:gd name="T1" fmla="*/ 32 h 318"/>
                <a:gd name="T2" fmla="*/ 243 w 248"/>
                <a:gd name="T3" fmla="*/ 54 h 318"/>
                <a:gd name="T4" fmla="*/ 232 w 248"/>
                <a:gd name="T5" fmla="*/ 73 h 318"/>
                <a:gd name="T6" fmla="*/ 221 w 248"/>
                <a:gd name="T7" fmla="*/ 92 h 318"/>
                <a:gd name="T8" fmla="*/ 210 w 248"/>
                <a:gd name="T9" fmla="*/ 110 h 318"/>
                <a:gd name="T10" fmla="*/ 197 w 248"/>
                <a:gd name="T11" fmla="*/ 129 h 318"/>
                <a:gd name="T12" fmla="*/ 186 w 248"/>
                <a:gd name="T13" fmla="*/ 148 h 318"/>
                <a:gd name="T14" fmla="*/ 173 w 248"/>
                <a:gd name="T15" fmla="*/ 167 h 318"/>
                <a:gd name="T16" fmla="*/ 165 w 248"/>
                <a:gd name="T17" fmla="*/ 186 h 318"/>
                <a:gd name="T18" fmla="*/ 154 w 248"/>
                <a:gd name="T19" fmla="*/ 202 h 318"/>
                <a:gd name="T20" fmla="*/ 143 w 248"/>
                <a:gd name="T21" fmla="*/ 218 h 318"/>
                <a:gd name="T22" fmla="*/ 132 w 248"/>
                <a:gd name="T23" fmla="*/ 237 h 318"/>
                <a:gd name="T24" fmla="*/ 121 w 248"/>
                <a:gd name="T25" fmla="*/ 253 h 318"/>
                <a:gd name="T26" fmla="*/ 113 w 248"/>
                <a:gd name="T27" fmla="*/ 269 h 318"/>
                <a:gd name="T28" fmla="*/ 100 w 248"/>
                <a:gd name="T29" fmla="*/ 288 h 318"/>
                <a:gd name="T30" fmla="*/ 89 w 248"/>
                <a:gd name="T31" fmla="*/ 304 h 318"/>
                <a:gd name="T32" fmla="*/ 76 w 248"/>
                <a:gd name="T33" fmla="*/ 318 h 318"/>
                <a:gd name="T34" fmla="*/ 67 w 248"/>
                <a:gd name="T35" fmla="*/ 315 h 318"/>
                <a:gd name="T36" fmla="*/ 57 w 248"/>
                <a:gd name="T37" fmla="*/ 310 h 318"/>
                <a:gd name="T38" fmla="*/ 49 w 248"/>
                <a:gd name="T39" fmla="*/ 307 h 318"/>
                <a:gd name="T40" fmla="*/ 38 w 248"/>
                <a:gd name="T41" fmla="*/ 302 h 318"/>
                <a:gd name="T42" fmla="*/ 30 w 248"/>
                <a:gd name="T43" fmla="*/ 296 h 318"/>
                <a:gd name="T44" fmla="*/ 19 w 248"/>
                <a:gd name="T45" fmla="*/ 294 h 318"/>
                <a:gd name="T46" fmla="*/ 8 w 248"/>
                <a:gd name="T47" fmla="*/ 288 h 318"/>
                <a:gd name="T48" fmla="*/ 0 w 248"/>
                <a:gd name="T49" fmla="*/ 286 h 318"/>
                <a:gd name="T50" fmla="*/ 8 w 248"/>
                <a:gd name="T51" fmla="*/ 264 h 318"/>
                <a:gd name="T52" fmla="*/ 16 w 248"/>
                <a:gd name="T53" fmla="*/ 240 h 318"/>
                <a:gd name="T54" fmla="*/ 24 w 248"/>
                <a:gd name="T55" fmla="*/ 218 h 318"/>
                <a:gd name="T56" fmla="*/ 30 w 248"/>
                <a:gd name="T57" fmla="*/ 194 h 318"/>
                <a:gd name="T58" fmla="*/ 35 w 248"/>
                <a:gd name="T59" fmla="*/ 170 h 318"/>
                <a:gd name="T60" fmla="*/ 41 w 248"/>
                <a:gd name="T61" fmla="*/ 148 h 318"/>
                <a:gd name="T62" fmla="*/ 49 w 248"/>
                <a:gd name="T63" fmla="*/ 124 h 318"/>
                <a:gd name="T64" fmla="*/ 54 w 248"/>
                <a:gd name="T65" fmla="*/ 100 h 318"/>
                <a:gd name="T66" fmla="*/ 59 w 248"/>
                <a:gd name="T67" fmla="*/ 92 h 318"/>
                <a:gd name="T68" fmla="*/ 62 w 248"/>
                <a:gd name="T69" fmla="*/ 81 h 318"/>
                <a:gd name="T70" fmla="*/ 65 w 248"/>
                <a:gd name="T71" fmla="*/ 70 h 318"/>
                <a:gd name="T72" fmla="*/ 67 w 248"/>
                <a:gd name="T73" fmla="*/ 59 h 318"/>
                <a:gd name="T74" fmla="*/ 70 w 248"/>
                <a:gd name="T75" fmla="*/ 49 h 318"/>
                <a:gd name="T76" fmla="*/ 73 w 248"/>
                <a:gd name="T77" fmla="*/ 38 h 318"/>
                <a:gd name="T78" fmla="*/ 78 w 248"/>
                <a:gd name="T79" fmla="*/ 30 h 318"/>
                <a:gd name="T80" fmla="*/ 86 w 248"/>
                <a:gd name="T81" fmla="*/ 22 h 318"/>
                <a:gd name="T82" fmla="*/ 105 w 248"/>
                <a:gd name="T83" fmla="*/ 16 h 318"/>
                <a:gd name="T84" fmla="*/ 124 w 248"/>
                <a:gd name="T85" fmla="*/ 11 h 318"/>
                <a:gd name="T86" fmla="*/ 143 w 248"/>
                <a:gd name="T87" fmla="*/ 5 h 318"/>
                <a:gd name="T88" fmla="*/ 162 w 248"/>
                <a:gd name="T89" fmla="*/ 3 h 318"/>
                <a:gd name="T90" fmla="*/ 181 w 248"/>
                <a:gd name="T91" fmla="*/ 0 h 318"/>
                <a:gd name="T92" fmla="*/ 200 w 248"/>
                <a:gd name="T93" fmla="*/ 3 h 318"/>
                <a:gd name="T94" fmla="*/ 218 w 248"/>
                <a:gd name="T95" fmla="*/ 8 h 318"/>
                <a:gd name="T96" fmla="*/ 235 w 248"/>
                <a:gd name="T97" fmla="*/ 16 h 318"/>
                <a:gd name="T98" fmla="*/ 248 w 248"/>
                <a:gd name="T99" fmla="*/ 3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8" h="318">
                  <a:moveTo>
                    <a:pt x="248" y="32"/>
                  </a:moveTo>
                  <a:lnTo>
                    <a:pt x="243" y="54"/>
                  </a:lnTo>
                  <a:lnTo>
                    <a:pt x="232" y="73"/>
                  </a:lnTo>
                  <a:lnTo>
                    <a:pt x="221" y="92"/>
                  </a:lnTo>
                  <a:lnTo>
                    <a:pt x="210" y="110"/>
                  </a:lnTo>
                  <a:lnTo>
                    <a:pt x="197" y="129"/>
                  </a:lnTo>
                  <a:lnTo>
                    <a:pt x="186" y="148"/>
                  </a:lnTo>
                  <a:lnTo>
                    <a:pt x="173" y="167"/>
                  </a:lnTo>
                  <a:lnTo>
                    <a:pt x="165" y="186"/>
                  </a:lnTo>
                  <a:lnTo>
                    <a:pt x="154" y="202"/>
                  </a:lnTo>
                  <a:lnTo>
                    <a:pt x="143" y="218"/>
                  </a:lnTo>
                  <a:lnTo>
                    <a:pt x="132" y="237"/>
                  </a:lnTo>
                  <a:lnTo>
                    <a:pt x="121" y="253"/>
                  </a:lnTo>
                  <a:lnTo>
                    <a:pt x="113" y="269"/>
                  </a:lnTo>
                  <a:lnTo>
                    <a:pt x="100" y="288"/>
                  </a:lnTo>
                  <a:lnTo>
                    <a:pt x="89" y="304"/>
                  </a:lnTo>
                  <a:lnTo>
                    <a:pt x="76" y="318"/>
                  </a:lnTo>
                  <a:lnTo>
                    <a:pt x="67" y="315"/>
                  </a:lnTo>
                  <a:lnTo>
                    <a:pt x="57" y="310"/>
                  </a:lnTo>
                  <a:lnTo>
                    <a:pt x="49" y="307"/>
                  </a:lnTo>
                  <a:lnTo>
                    <a:pt x="38" y="302"/>
                  </a:lnTo>
                  <a:lnTo>
                    <a:pt x="30" y="296"/>
                  </a:lnTo>
                  <a:lnTo>
                    <a:pt x="19" y="294"/>
                  </a:lnTo>
                  <a:lnTo>
                    <a:pt x="8" y="288"/>
                  </a:lnTo>
                  <a:lnTo>
                    <a:pt x="0" y="286"/>
                  </a:lnTo>
                  <a:lnTo>
                    <a:pt x="8" y="264"/>
                  </a:lnTo>
                  <a:lnTo>
                    <a:pt x="16" y="240"/>
                  </a:lnTo>
                  <a:lnTo>
                    <a:pt x="24" y="218"/>
                  </a:lnTo>
                  <a:lnTo>
                    <a:pt x="30" y="194"/>
                  </a:lnTo>
                  <a:lnTo>
                    <a:pt x="35" y="170"/>
                  </a:lnTo>
                  <a:lnTo>
                    <a:pt x="41" y="148"/>
                  </a:lnTo>
                  <a:lnTo>
                    <a:pt x="49" y="124"/>
                  </a:lnTo>
                  <a:lnTo>
                    <a:pt x="54" y="100"/>
                  </a:lnTo>
                  <a:lnTo>
                    <a:pt x="59" y="92"/>
                  </a:lnTo>
                  <a:lnTo>
                    <a:pt x="62" y="81"/>
                  </a:lnTo>
                  <a:lnTo>
                    <a:pt x="65" y="70"/>
                  </a:lnTo>
                  <a:lnTo>
                    <a:pt x="67" y="59"/>
                  </a:lnTo>
                  <a:lnTo>
                    <a:pt x="70" y="49"/>
                  </a:lnTo>
                  <a:lnTo>
                    <a:pt x="73" y="38"/>
                  </a:lnTo>
                  <a:lnTo>
                    <a:pt x="78" y="30"/>
                  </a:lnTo>
                  <a:lnTo>
                    <a:pt x="86" y="22"/>
                  </a:lnTo>
                  <a:lnTo>
                    <a:pt x="105" y="16"/>
                  </a:lnTo>
                  <a:lnTo>
                    <a:pt x="124" y="11"/>
                  </a:lnTo>
                  <a:lnTo>
                    <a:pt x="143" y="5"/>
                  </a:lnTo>
                  <a:lnTo>
                    <a:pt x="162" y="3"/>
                  </a:lnTo>
                  <a:lnTo>
                    <a:pt x="181" y="0"/>
                  </a:lnTo>
                  <a:lnTo>
                    <a:pt x="200" y="3"/>
                  </a:lnTo>
                  <a:lnTo>
                    <a:pt x="218" y="8"/>
                  </a:lnTo>
                  <a:lnTo>
                    <a:pt x="235" y="16"/>
                  </a:lnTo>
                  <a:lnTo>
                    <a:pt x="248"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5" name="Freeform 25"/>
            <p:cNvSpPr>
              <a:spLocks/>
            </p:cNvSpPr>
            <p:nvPr/>
          </p:nvSpPr>
          <p:spPr bwMode="auto">
            <a:xfrm>
              <a:off x="2518" y="1018"/>
              <a:ext cx="43" cy="57"/>
            </a:xfrm>
            <a:custGeom>
              <a:avLst/>
              <a:gdLst>
                <a:gd name="T0" fmla="*/ 43 w 43"/>
                <a:gd name="T1" fmla="*/ 19 h 57"/>
                <a:gd name="T2" fmla="*/ 43 w 43"/>
                <a:gd name="T3" fmla="*/ 24 h 57"/>
                <a:gd name="T4" fmla="*/ 43 w 43"/>
                <a:gd name="T5" fmla="*/ 30 h 57"/>
                <a:gd name="T6" fmla="*/ 43 w 43"/>
                <a:gd name="T7" fmla="*/ 35 h 57"/>
                <a:gd name="T8" fmla="*/ 43 w 43"/>
                <a:gd name="T9" fmla="*/ 40 h 57"/>
                <a:gd name="T10" fmla="*/ 41 w 43"/>
                <a:gd name="T11" fmla="*/ 46 h 57"/>
                <a:gd name="T12" fmla="*/ 35 w 43"/>
                <a:gd name="T13" fmla="*/ 48 h 57"/>
                <a:gd name="T14" fmla="*/ 33 w 43"/>
                <a:gd name="T15" fmla="*/ 54 h 57"/>
                <a:gd name="T16" fmla="*/ 27 w 43"/>
                <a:gd name="T17" fmla="*/ 54 h 57"/>
                <a:gd name="T18" fmla="*/ 22 w 43"/>
                <a:gd name="T19" fmla="*/ 57 h 57"/>
                <a:gd name="T20" fmla="*/ 19 w 43"/>
                <a:gd name="T21" fmla="*/ 57 h 57"/>
                <a:gd name="T22" fmla="*/ 14 w 43"/>
                <a:gd name="T23" fmla="*/ 54 h 57"/>
                <a:gd name="T24" fmla="*/ 11 w 43"/>
                <a:gd name="T25" fmla="*/ 54 h 57"/>
                <a:gd name="T26" fmla="*/ 8 w 43"/>
                <a:gd name="T27" fmla="*/ 51 h 57"/>
                <a:gd name="T28" fmla="*/ 6 w 43"/>
                <a:gd name="T29" fmla="*/ 46 h 57"/>
                <a:gd name="T30" fmla="*/ 3 w 43"/>
                <a:gd name="T31" fmla="*/ 43 h 57"/>
                <a:gd name="T32" fmla="*/ 0 w 43"/>
                <a:gd name="T33" fmla="*/ 40 h 57"/>
                <a:gd name="T34" fmla="*/ 3 w 43"/>
                <a:gd name="T35" fmla="*/ 35 h 57"/>
                <a:gd name="T36" fmla="*/ 3 w 43"/>
                <a:gd name="T37" fmla="*/ 30 h 57"/>
                <a:gd name="T38" fmla="*/ 3 w 43"/>
                <a:gd name="T39" fmla="*/ 22 h 57"/>
                <a:gd name="T40" fmla="*/ 6 w 43"/>
                <a:gd name="T41" fmla="*/ 16 h 57"/>
                <a:gd name="T42" fmla="*/ 8 w 43"/>
                <a:gd name="T43" fmla="*/ 11 h 57"/>
                <a:gd name="T44" fmla="*/ 11 w 43"/>
                <a:gd name="T45" fmla="*/ 8 h 57"/>
                <a:gd name="T46" fmla="*/ 14 w 43"/>
                <a:gd name="T47" fmla="*/ 3 h 57"/>
                <a:gd name="T48" fmla="*/ 19 w 43"/>
                <a:gd name="T49" fmla="*/ 0 h 57"/>
                <a:gd name="T50" fmla="*/ 24 w 43"/>
                <a:gd name="T51" fmla="*/ 0 h 57"/>
                <a:gd name="T52" fmla="*/ 27 w 43"/>
                <a:gd name="T53" fmla="*/ 0 h 57"/>
                <a:gd name="T54" fmla="*/ 33 w 43"/>
                <a:gd name="T55" fmla="*/ 3 h 57"/>
                <a:gd name="T56" fmla="*/ 35 w 43"/>
                <a:gd name="T57" fmla="*/ 5 h 57"/>
                <a:gd name="T58" fmla="*/ 38 w 43"/>
                <a:gd name="T59" fmla="*/ 8 h 57"/>
                <a:gd name="T60" fmla="*/ 41 w 43"/>
                <a:gd name="T61" fmla="*/ 13 h 57"/>
                <a:gd name="T62" fmla="*/ 41 w 43"/>
                <a:gd name="T63" fmla="*/ 16 h 57"/>
                <a:gd name="T64" fmla="*/ 43 w 43"/>
                <a:gd name="T65" fmla="*/ 1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 h="57">
                  <a:moveTo>
                    <a:pt x="43" y="19"/>
                  </a:moveTo>
                  <a:lnTo>
                    <a:pt x="43" y="24"/>
                  </a:lnTo>
                  <a:lnTo>
                    <a:pt x="43" y="30"/>
                  </a:lnTo>
                  <a:lnTo>
                    <a:pt x="43" y="35"/>
                  </a:lnTo>
                  <a:lnTo>
                    <a:pt x="43" y="40"/>
                  </a:lnTo>
                  <a:lnTo>
                    <a:pt x="41" y="46"/>
                  </a:lnTo>
                  <a:lnTo>
                    <a:pt x="35" y="48"/>
                  </a:lnTo>
                  <a:lnTo>
                    <a:pt x="33" y="54"/>
                  </a:lnTo>
                  <a:lnTo>
                    <a:pt x="27" y="54"/>
                  </a:lnTo>
                  <a:lnTo>
                    <a:pt x="22" y="57"/>
                  </a:lnTo>
                  <a:lnTo>
                    <a:pt x="19" y="57"/>
                  </a:lnTo>
                  <a:lnTo>
                    <a:pt x="14" y="54"/>
                  </a:lnTo>
                  <a:lnTo>
                    <a:pt x="11" y="54"/>
                  </a:lnTo>
                  <a:lnTo>
                    <a:pt x="8" y="51"/>
                  </a:lnTo>
                  <a:lnTo>
                    <a:pt x="6" y="46"/>
                  </a:lnTo>
                  <a:lnTo>
                    <a:pt x="3" y="43"/>
                  </a:lnTo>
                  <a:lnTo>
                    <a:pt x="0" y="40"/>
                  </a:lnTo>
                  <a:lnTo>
                    <a:pt x="3" y="35"/>
                  </a:lnTo>
                  <a:lnTo>
                    <a:pt x="3" y="30"/>
                  </a:lnTo>
                  <a:lnTo>
                    <a:pt x="3" y="22"/>
                  </a:lnTo>
                  <a:lnTo>
                    <a:pt x="6" y="16"/>
                  </a:lnTo>
                  <a:lnTo>
                    <a:pt x="8" y="11"/>
                  </a:lnTo>
                  <a:lnTo>
                    <a:pt x="11" y="8"/>
                  </a:lnTo>
                  <a:lnTo>
                    <a:pt x="14" y="3"/>
                  </a:lnTo>
                  <a:lnTo>
                    <a:pt x="19" y="0"/>
                  </a:lnTo>
                  <a:lnTo>
                    <a:pt x="24" y="0"/>
                  </a:lnTo>
                  <a:lnTo>
                    <a:pt x="27" y="0"/>
                  </a:lnTo>
                  <a:lnTo>
                    <a:pt x="33" y="3"/>
                  </a:lnTo>
                  <a:lnTo>
                    <a:pt x="35" y="5"/>
                  </a:lnTo>
                  <a:lnTo>
                    <a:pt x="38" y="8"/>
                  </a:lnTo>
                  <a:lnTo>
                    <a:pt x="41" y="13"/>
                  </a:lnTo>
                  <a:lnTo>
                    <a:pt x="41" y="16"/>
                  </a:lnTo>
                  <a:lnTo>
                    <a:pt x="43"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6" name="Freeform 26"/>
            <p:cNvSpPr>
              <a:spLocks/>
            </p:cNvSpPr>
            <p:nvPr/>
          </p:nvSpPr>
          <p:spPr bwMode="auto">
            <a:xfrm>
              <a:off x="3472" y="1037"/>
              <a:ext cx="291" cy="302"/>
            </a:xfrm>
            <a:custGeom>
              <a:avLst/>
              <a:gdLst>
                <a:gd name="T0" fmla="*/ 283 w 291"/>
                <a:gd name="T1" fmla="*/ 35 h 302"/>
                <a:gd name="T2" fmla="*/ 289 w 291"/>
                <a:gd name="T3" fmla="*/ 40 h 302"/>
                <a:gd name="T4" fmla="*/ 291 w 291"/>
                <a:gd name="T5" fmla="*/ 48 h 302"/>
                <a:gd name="T6" fmla="*/ 291 w 291"/>
                <a:gd name="T7" fmla="*/ 54 h 302"/>
                <a:gd name="T8" fmla="*/ 289 w 291"/>
                <a:gd name="T9" fmla="*/ 59 h 302"/>
                <a:gd name="T10" fmla="*/ 286 w 291"/>
                <a:gd name="T11" fmla="*/ 64 h 302"/>
                <a:gd name="T12" fmla="*/ 281 w 291"/>
                <a:gd name="T13" fmla="*/ 73 h 302"/>
                <a:gd name="T14" fmla="*/ 275 w 291"/>
                <a:gd name="T15" fmla="*/ 78 h 302"/>
                <a:gd name="T16" fmla="*/ 270 w 291"/>
                <a:gd name="T17" fmla="*/ 83 h 302"/>
                <a:gd name="T18" fmla="*/ 251 w 291"/>
                <a:gd name="T19" fmla="*/ 102 h 302"/>
                <a:gd name="T20" fmla="*/ 232 w 291"/>
                <a:gd name="T21" fmla="*/ 118 h 302"/>
                <a:gd name="T22" fmla="*/ 210 w 291"/>
                <a:gd name="T23" fmla="*/ 135 h 302"/>
                <a:gd name="T24" fmla="*/ 192 w 291"/>
                <a:gd name="T25" fmla="*/ 151 h 302"/>
                <a:gd name="T26" fmla="*/ 170 w 291"/>
                <a:gd name="T27" fmla="*/ 167 h 302"/>
                <a:gd name="T28" fmla="*/ 151 w 291"/>
                <a:gd name="T29" fmla="*/ 183 h 302"/>
                <a:gd name="T30" fmla="*/ 132 w 291"/>
                <a:gd name="T31" fmla="*/ 202 h 302"/>
                <a:gd name="T32" fmla="*/ 113 w 291"/>
                <a:gd name="T33" fmla="*/ 223 h 302"/>
                <a:gd name="T34" fmla="*/ 100 w 291"/>
                <a:gd name="T35" fmla="*/ 231 h 302"/>
                <a:gd name="T36" fmla="*/ 89 w 291"/>
                <a:gd name="T37" fmla="*/ 240 h 302"/>
                <a:gd name="T38" fmla="*/ 78 w 291"/>
                <a:gd name="T39" fmla="*/ 250 h 302"/>
                <a:gd name="T40" fmla="*/ 68 w 291"/>
                <a:gd name="T41" fmla="*/ 261 h 302"/>
                <a:gd name="T42" fmla="*/ 57 w 291"/>
                <a:gd name="T43" fmla="*/ 272 h 302"/>
                <a:gd name="T44" fmla="*/ 46 w 291"/>
                <a:gd name="T45" fmla="*/ 283 h 302"/>
                <a:gd name="T46" fmla="*/ 33 w 291"/>
                <a:gd name="T47" fmla="*/ 293 h 302"/>
                <a:gd name="T48" fmla="*/ 22 w 291"/>
                <a:gd name="T49" fmla="*/ 302 h 302"/>
                <a:gd name="T50" fmla="*/ 19 w 291"/>
                <a:gd name="T51" fmla="*/ 299 h 302"/>
                <a:gd name="T52" fmla="*/ 16 w 291"/>
                <a:gd name="T53" fmla="*/ 299 h 302"/>
                <a:gd name="T54" fmla="*/ 14 w 291"/>
                <a:gd name="T55" fmla="*/ 296 h 302"/>
                <a:gd name="T56" fmla="*/ 11 w 291"/>
                <a:gd name="T57" fmla="*/ 296 h 302"/>
                <a:gd name="T58" fmla="*/ 8 w 291"/>
                <a:gd name="T59" fmla="*/ 293 h 302"/>
                <a:gd name="T60" fmla="*/ 6 w 291"/>
                <a:gd name="T61" fmla="*/ 291 h 302"/>
                <a:gd name="T62" fmla="*/ 3 w 291"/>
                <a:gd name="T63" fmla="*/ 291 h 302"/>
                <a:gd name="T64" fmla="*/ 0 w 291"/>
                <a:gd name="T65" fmla="*/ 288 h 302"/>
                <a:gd name="T66" fmla="*/ 3 w 291"/>
                <a:gd name="T67" fmla="*/ 280 h 302"/>
                <a:gd name="T68" fmla="*/ 6 w 291"/>
                <a:gd name="T69" fmla="*/ 272 h 302"/>
                <a:gd name="T70" fmla="*/ 11 w 291"/>
                <a:gd name="T71" fmla="*/ 267 h 302"/>
                <a:gd name="T72" fmla="*/ 16 w 291"/>
                <a:gd name="T73" fmla="*/ 258 h 302"/>
                <a:gd name="T74" fmla="*/ 22 w 291"/>
                <a:gd name="T75" fmla="*/ 253 h 302"/>
                <a:gd name="T76" fmla="*/ 27 w 291"/>
                <a:gd name="T77" fmla="*/ 245 h 302"/>
                <a:gd name="T78" fmla="*/ 33 w 291"/>
                <a:gd name="T79" fmla="*/ 240 h 302"/>
                <a:gd name="T80" fmla="*/ 38 w 291"/>
                <a:gd name="T81" fmla="*/ 231 h 302"/>
                <a:gd name="T82" fmla="*/ 54 w 291"/>
                <a:gd name="T83" fmla="*/ 202 h 302"/>
                <a:gd name="T84" fmla="*/ 70 w 291"/>
                <a:gd name="T85" fmla="*/ 175 h 302"/>
                <a:gd name="T86" fmla="*/ 86 w 291"/>
                <a:gd name="T87" fmla="*/ 145 h 302"/>
                <a:gd name="T88" fmla="*/ 103 w 291"/>
                <a:gd name="T89" fmla="*/ 118 h 302"/>
                <a:gd name="T90" fmla="*/ 119 w 291"/>
                <a:gd name="T91" fmla="*/ 91 h 302"/>
                <a:gd name="T92" fmla="*/ 135 w 291"/>
                <a:gd name="T93" fmla="*/ 64 h 302"/>
                <a:gd name="T94" fmla="*/ 151 w 291"/>
                <a:gd name="T95" fmla="*/ 35 h 302"/>
                <a:gd name="T96" fmla="*/ 167 w 291"/>
                <a:gd name="T97" fmla="*/ 8 h 302"/>
                <a:gd name="T98" fmla="*/ 183 w 291"/>
                <a:gd name="T99" fmla="*/ 5 h 302"/>
                <a:gd name="T100" fmla="*/ 200 w 291"/>
                <a:gd name="T101" fmla="*/ 3 h 302"/>
                <a:gd name="T102" fmla="*/ 216 w 291"/>
                <a:gd name="T103" fmla="*/ 0 h 302"/>
                <a:gd name="T104" fmla="*/ 232 w 291"/>
                <a:gd name="T105" fmla="*/ 3 h 302"/>
                <a:gd name="T106" fmla="*/ 248 w 291"/>
                <a:gd name="T107" fmla="*/ 5 h 302"/>
                <a:gd name="T108" fmla="*/ 262 w 291"/>
                <a:gd name="T109" fmla="*/ 11 h 302"/>
                <a:gd name="T110" fmla="*/ 275 w 291"/>
                <a:gd name="T111" fmla="*/ 21 h 302"/>
                <a:gd name="T112" fmla="*/ 283 w 291"/>
                <a:gd name="T113" fmla="*/ 3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1" h="302">
                  <a:moveTo>
                    <a:pt x="283" y="35"/>
                  </a:moveTo>
                  <a:lnTo>
                    <a:pt x="289" y="40"/>
                  </a:lnTo>
                  <a:lnTo>
                    <a:pt x="291" y="48"/>
                  </a:lnTo>
                  <a:lnTo>
                    <a:pt x="291" y="54"/>
                  </a:lnTo>
                  <a:lnTo>
                    <a:pt x="289" y="59"/>
                  </a:lnTo>
                  <a:lnTo>
                    <a:pt x="286" y="64"/>
                  </a:lnTo>
                  <a:lnTo>
                    <a:pt x="281" y="73"/>
                  </a:lnTo>
                  <a:lnTo>
                    <a:pt x="275" y="78"/>
                  </a:lnTo>
                  <a:lnTo>
                    <a:pt x="270" y="83"/>
                  </a:lnTo>
                  <a:lnTo>
                    <a:pt x="251" y="102"/>
                  </a:lnTo>
                  <a:lnTo>
                    <a:pt x="232" y="118"/>
                  </a:lnTo>
                  <a:lnTo>
                    <a:pt x="210" y="135"/>
                  </a:lnTo>
                  <a:lnTo>
                    <a:pt x="192" y="151"/>
                  </a:lnTo>
                  <a:lnTo>
                    <a:pt x="170" y="167"/>
                  </a:lnTo>
                  <a:lnTo>
                    <a:pt x="151" y="183"/>
                  </a:lnTo>
                  <a:lnTo>
                    <a:pt x="132" y="202"/>
                  </a:lnTo>
                  <a:lnTo>
                    <a:pt x="113" y="223"/>
                  </a:lnTo>
                  <a:lnTo>
                    <a:pt x="100" y="231"/>
                  </a:lnTo>
                  <a:lnTo>
                    <a:pt x="89" y="240"/>
                  </a:lnTo>
                  <a:lnTo>
                    <a:pt x="78" y="250"/>
                  </a:lnTo>
                  <a:lnTo>
                    <a:pt x="68" y="261"/>
                  </a:lnTo>
                  <a:lnTo>
                    <a:pt x="57" y="272"/>
                  </a:lnTo>
                  <a:lnTo>
                    <a:pt x="46" y="283"/>
                  </a:lnTo>
                  <a:lnTo>
                    <a:pt x="33" y="293"/>
                  </a:lnTo>
                  <a:lnTo>
                    <a:pt x="22" y="302"/>
                  </a:lnTo>
                  <a:lnTo>
                    <a:pt x="19" y="299"/>
                  </a:lnTo>
                  <a:lnTo>
                    <a:pt x="16" y="299"/>
                  </a:lnTo>
                  <a:lnTo>
                    <a:pt x="14" y="296"/>
                  </a:lnTo>
                  <a:lnTo>
                    <a:pt x="11" y="296"/>
                  </a:lnTo>
                  <a:lnTo>
                    <a:pt x="8" y="293"/>
                  </a:lnTo>
                  <a:lnTo>
                    <a:pt x="6" y="291"/>
                  </a:lnTo>
                  <a:lnTo>
                    <a:pt x="3" y="291"/>
                  </a:lnTo>
                  <a:lnTo>
                    <a:pt x="0" y="288"/>
                  </a:lnTo>
                  <a:lnTo>
                    <a:pt x="3" y="280"/>
                  </a:lnTo>
                  <a:lnTo>
                    <a:pt x="6" y="272"/>
                  </a:lnTo>
                  <a:lnTo>
                    <a:pt x="11" y="267"/>
                  </a:lnTo>
                  <a:lnTo>
                    <a:pt x="16" y="258"/>
                  </a:lnTo>
                  <a:lnTo>
                    <a:pt x="22" y="253"/>
                  </a:lnTo>
                  <a:lnTo>
                    <a:pt x="27" y="245"/>
                  </a:lnTo>
                  <a:lnTo>
                    <a:pt x="33" y="240"/>
                  </a:lnTo>
                  <a:lnTo>
                    <a:pt x="38" y="231"/>
                  </a:lnTo>
                  <a:lnTo>
                    <a:pt x="54" y="202"/>
                  </a:lnTo>
                  <a:lnTo>
                    <a:pt x="70" y="175"/>
                  </a:lnTo>
                  <a:lnTo>
                    <a:pt x="86" y="145"/>
                  </a:lnTo>
                  <a:lnTo>
                    <a:pt x="103" y="118"/>
                  </a:lnTo>
                  <a:lnTo>
                    <a:pt x="119" y="91"/>
                  </a:lnTo>
                  <a:lnTo>
                    <a:pt x="135" y="64"/>
                  </a:lnTo>
                  <a:lnTo>
                    <a:pt x="151" y="35"/>
                  </a:lnTo>
                  <a:lnTo>
                    <a:pt x="167" y="8"/>
                  </a:lnTo>
                  <a:lnTo>
                    <a:pt x="183" y="5"/>
                  </a:lnTo>
                  <a:lnTo>
                    <a:pt x="200" y="3"/>
                  </a:lnTo>
                  <a:lnTo>
                    <a:pt x="216" y="0"/>
                  </a:lnTo>
                  <a:lnTo>
                    <a:pt x="232" y="3"/>
                  </a:lnTo>
                  <a:lnTo>
                    <a:pt x="248" y="5"/>
                  </a:lnTo>
                  <a:lnTo>
                    <a:pt x="262" y="11"/>
                  </a:lnTo>
                  <a:lnTo>
                    <a:pt x="275" y="21"/>
                  </a:lnTo>
                  <a:lnTo>
                    <a:pt x="283" y="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7" name="Freeform 27"/>
            <p:cNvSpPr>
              <a:spLocks/>
            </p:cNvSpPr>
            <p:nvPr/>
          </p:nvSpPr>
          <p:spPr bwMode="auto">
            <a:xfrm>
              <a:off x="2356" y="1066"/>
              <a:ext cx="103" cy="402"/>
            </a:xfrm>
            <a:custGeom>
              <a:avLst/>
              <a:gdLst>
                <a:gd name="T0" fmla="*/ 79 w 103"/>
                <a:gd name="T1" fmla="*/ 14 h 402"/>
                <a:gd name="T2" fmla="*/ 92 w 103"/>
                <a:gd name="T3" fmla="*/ 30 h 402"/>
                <a:gd name="T4" fmla="*/ 100 w 103"/>
                <a:gd name="T5" fmla="*/ 57 h 402"/>
                <a:gd name="T6" fmla="*/ 100 w 103"/>
                <a:gd name="T7" fmla="*/ 95 h 402"/>
                <a:gd name="T8" fmla="*/ 92 w 103"/>
                <a:gd name="T9" fmla="*/ 135 h 402"/>
                <a:gd name="T10" fmla="*/ 81 w 103"/>
                <a:gd name="T11" fmla="*/ 167 h 402"/>
                <a:gd name="T12" fmla="*/ 68 w 103"/>
                <a:gd name="T13" fmla="*/ 192 h 402"/>
                <a:gd name="T14" fmla="*/ 54 w 103"/>
                <a:gd name="T15" fmla="*/ 219 h 402"/>
                <a:gd name="T16" fmla="*/ 49 w 103"/>
                <a:gd name="T17" fmla="*/ 246 h 402"/>
                <a:gd name="T18" fmla="*/ 49 w 103"/>
                <a:gd name="T19" fmla="*/ 278 h 402"/>
                <a:gd name="T20" fmla="*/ 52 w 103"/>
                <a:gd name="T21" fmla="*/ 310 h 402"/>
                <a:gd name="T22" fmla="*/ 46 w 103"/>
                <a:gd name="T23" fmla="*/ 345 h 402"/>
                <a:gd name="T24" fmla="*/ 38 w 103"/>
                <a:gd name="T25" fmla="*/ 378 h 402"/>
                <a:gd name="T26" fmla="*/ 30 w 103"/>
                <a:gd name="T27" fmla="*/ 396 h 402"/>
                <a:gd name="T28" fmla="*/ 25 w 103"/>
                <a:gd name="T29" fmla="*/ 399 h 402"/>
                <a:gd name="T30" fmla="*/ 17 w 103"/>
                <a:gd name="T31" fmla="*/ 402 h 402"/>
                <a:gd name="T32" fmla="*/ 9 w 103"/>
                <a:gd name="T33" fmla="*/ 402 h 402"/>
                <a:gd name="T34" fmla="*/ 3 w 103"/>
                <a:gd name="T35" fmla="*/ 394 h 402"/>
                <a:gd name="T36" fmla="*/ 0 w 103"/>
                <a:gd name="T37" fmla="*/ 383 h 402"/>
                <a:gd name="T38" fmla="*/ 0 w 103"/>
                <a:gd name="T39" fmla="*/ 370 h 402"/>
                <a:gd name="T40" fmla="*/ 6 w 103"/>
                <a:gd name="T41" fmla="*/ 359 h 402"/>
                <a:gd name="T42" fmla="*/ 9 w 103"/>
                <a:gd name="T43" fmla="*/ 334 h 402"/>
                <a:gd name="T44" fmla="*/ 17 w 103"/>
                <a:gd name="T45" fmla="*/ 299 h 402"/>
                <a:gd name="T46" fmla="*/ 22 w 103"/>
                <a:gd name="T47" fmla="*/ 262 h 402"/>
                <a:gd name="T48" fmla="*/ 25 w 103"/>
                <a:gd name="T49" fmla="*/ 227 h 402"/>
                <a:gd name="T50" fmla="*/ 6 w 103"/>
                <a:gd name="T51" fmla="*/ 192 h 402"/>
                <a:gd name="T52" fmla="*/ 11 w 103"/>
                <a:gd name="T53" fmla="*/ 167 h 402"/>
                <a:gd name="T54" fmla="*/ 22 w 103"/>
                <a:gd name="T55" fmla="*/ 143 h 402"/>
                <a:gd name="T56" fmla="*/ 35 w 103"/>
                <a:gd name="T57" fmla="*/ 119 h 402"/>
                <a:gd name="T58" fmla="*/ 41 w 103"/>
                <a:gd name="T59" fmla="*/ 95 h 402"/>
                <a:gd name="T60" fmla="*/ 38 w 103"/>
                <a:gd name="T61" fmla="*/ 71 h 402"/>
                <a:gd name="T62" fmla="*/ 30 w 103"/>
                <a:gd name="T63" fmla="*/ 52 h 402"/>
                <a:gd name="T64" fmla="*/ 17 w 103"/>
                <a:gd name="T65" fmla="*/ 33 h 402"/>
                <a:gd name="T66" fmla="*/ 0 w 103"/>
                <a:gd name="T67" fmla="*/ 17 h 402"/>
                <a:gd name="T68" fmla="*/ 3 w 103"/>
                <a:gd name="T69" fmla="*/ 11 h 402"/>
                <a:gd name="T70" fmla="*/ 9 w 103"/>
                <a:gd name="T71" fmla="*/ 9 h 402"/>
                <a:gd name="T72" fmla="*/ 17 w 103"/>
                <a:gd name="T73" fmla="*/ 6 h 402"/>
                <a:gd name="T74" fmla="*/ 22 w 103"/>
                <a:gd name="T75" fmla="*/ 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3" h="402">
                  <a:moveTo>
                    <a:pt x="71" y="6"/>
                  </a:moveTo>
                  <a:lnTo>
                    <a:pt x="79" y="14"/>
                  </a:lnTo>
                  <a:lnTo>
                    <a:pt x="87" y="22"/>
                  </a:lnTo>
                  <a:lnTo>
                    <a:pt x="92" y="30"/>
                  </a:lnTo>
                  <a:lnTo>
                    <a:pt x="97" y="38"/>
                  </a:lnTo>
                  <a:lnTo>
                    <a:pt x="100" y="57"/>
                  </a:lnTo>
                  <a:lnTo>
                    <a:pt x="103" y="76"/>
                  </a:lnTo>
                  <a:lnTo>
                    <a:pt x="100" y="95"/>
                  </a:lnTo>
                  <a:lnTo>
                    <a:pt x="95" y="116"/>
                  </a:lnTo>
                  <a:lnTo>
                    <a:pt x="92" y="135"/>
                  </a:lnTo>
                  <a:lnTo>
                    <a:pt x="87" y="154"/>
                  </a:lnTo>
                  <a:lnTo>
                    <a:pt x="81" y="167"/>
                  </a:lnTo>
                  <a:lnTo>
                    <a:pt x="76" y="178"/>
                  </a:lnTo>
                  <a:lnTo>
                    <a:pt x="68" y="192"/>
                  </a:lnTo>
                  <a:lnTo>
                    <a:pt x="62" y="205"/>
                  </a:lnTo>
                  <a:lnTo>
                    <a:pt x="54" y="219"/>
                  </a:lnTo>
                  <a:lnTo>
                    <a:pt x="52" y="232"/>
                  </a:lnTo>
                  <a:lnTo>
                    <a:pt x="49" y="246"/>
                  </a:lnTo>
                  <a:lnTo>
                    <a:pt x="49" y="262"/>
                  </a:lnTo>
                  <a:lnTo>
                    <a:pt x="49" y="278"/>
                  </a:lnTo>
                  <a:lnTo>
                    <a:pt x="52" y="294"/>
                  </a:lnTo>
                  <a:lnTo>
                    <a:pt x="52" y="310"/>
                  </a:lnTo>
                  <a:lnTo>
                    <a:pt x="49" y="329"/>
                  </a:lnTo>
                  <a:lnTo>
                    <a:pt x="46" y="345"/>
                  </a:lnTo>
                  <a:lnTo>
                    <a:pt x="44" y="361"/>
                  </a:lnTo>
                  <a:lnTo>
                    <a:pt x="38" y="378"/>
                  </a:lnTo>
                  <a:lnTo>
                    <a:pt x="33" y="394"/>
                  </a:lnTo>
                  <a:lnTo>
                    <a:pt x="30" y="396"/>
                  </a:lnTo>
                  <a:lnTo>
                    <a:pt x="27" y="399"/>
                  </a:lnTo>
                  <a:lnTo>
                    <a:pt x="25" y="399"/>
                  </a:lnTo>
                  <a:lnTo>
                    <a:pt x="19" y="402"/>
                  </a:lnTo>
                  <a:lnTo>
                    <a:pt x="17" y="402"/>
                  </a:lnTo>
                  <a:lnTo>
                    <a:pt x="11" y="402"/>
                  </a:lnTo>
                  <a:lnTo>
                    <a:pt x="9" y="402"/>
                  </a:lnTo>
                  <a:lnTo>
                    <a:pt x="6" y="399"/>
                  </a:lnTo>
                  <a:lnTo>
                    <a:pt x="3" y="394"/>
                  </a:lnTo>
                  <a:lnTo>
                    <a:pt x="0" y="388"/>
                  </a:lnTo>
                  <a:lnTo>
                    <a:pt x="0" y="383"/>
                  </a:lnTo>
                  <a:lnTo>
                    <a:pt x="0" y="375"/>
                  </a:lnTo>
                  <a:lnTo>
                    <a:pt x="0" y="370"/>
                  </a:lnTo>
                  <a:lnTo>
                    <a:pt x="3" y="364"/>
                  </a:lnTo>
                  <a:lnTo>
                    <a:pt x="6" y="359"/>
                  </a:lnTo>
                  <a:lnTo>
                    <a:pt x="6" y="353"/>
                  </a:lnTo>
                  <a:lnTo>
                    <a:pt x="9" y="334"/>
                  </a:lnTo>
                  <a:lnTo>
                    <a:pt x="11" y="316"/>
                  </a:lnTo>
                  <a:lnTo>
                    <a:pt x="17" y="299"/>
                  </a:lnTo>
                  <a:lnTo>
                    <a:pt x="19" y="281"/>
                  </a:lnTo>
                  <a:lnTo>
                    <a:pt x="22" y="262"/>
                  </a:lnTo>
                  <a:lnTo>
                    <a:pt x="25" y="246"/>
                  </a:lnTo>
                  <a:lnTo>
                    <a:pt x="25" y="227"/>
                  </a:lnTo>
                  <a:lnTo>
                    <a:pt x="22" y="208"/>
                  </a:lnTo>
                  <a:lnTo>
                    <a:pt x="6" y="192"/>
                  </a:lnTo>
                  <a:lnTo>
                    <a:pt x="6" y="178"/>
                  </a:lnTo>
                  <a:lnTo>
                    <a:pt x="11" y="167"/>
                  </a:lnTo>
                  <a:lnTo>
                    <a:pt x="17" y="154"/>
                  </a:lnTo>
                  <a:lnTo>
                    <a:pt x="22" y="143"/>
                  </a:lnTo>
                  <a:lnTo>
                    <a:pt x="27" y="132"/>
                  </a:lnTo>
                  <a:lnTo>
                    <a:pt x="35" y="119"/>
                  </a:lnTo>
                  <a:lnTo>
                    <a:pt x="38" y="108"/>
                  </a:lnTo>
                  <a:lnTo>
                    <a:pt x="41" y="95"/>
                  </a:lnTo>
                  <a:lnTo>
                    <a:pt x="41" y="84"/>
                  </a:lnTo>
                  <a:lnTo>
                    <a:pt x="38" y="71"/>
                  </a:lnTo>
                  <a:lnTo>
                    <a:pt x="35" y="60"/>
                  </a:lnTo>
                  <a:lnTo>
                    <a:pt x="30" y="52"/>
                  </a:lnTo>
                  <a:lnTo>
                    <a:pt x="25" y="41"/>
                  </a:lnTo>
                  <a:lnTo>
                    <a:pt x="17" y="33"/>
                  </a:lnTo>
                  <a:lnTo>
                    <a:pt x="9" y="25"/>
                  </a:lnTo>
                  <a:lnTo>
                    <a:pt x="0" y="17"/>
                  </a:lnTo>
                  <a:lnTo>
                    <a:pt x="0" y="14"/>
                  </a:lnTo>
                  <a:lnTo>
                    <a:pt x="3" y="11"/>
                  </a:lnTo>
                  <a:lnTo>
                    <a:pt x="6" y="9"/>
                  </a:lnTo>
                  <a:lnTo>
                    <a:pt x="9" y="9"/>
                  </a:lnTo>
                  <a:lnTo>
                    <a:pt x="11" y="6"/>
                  </a:lnTo>
                  <a:lnTo>
                    <a:pt x="17" y="6"/>
                  </a:lnTo>
                  <a:lnTo>
                    <a:pt x="19" y="3"/>
                  </a:lnTo>
                  <a:lnTo>
                    <a:pt x="22" y="0"/>
                  </a:lnTo>
                  <a:lnTo>
                    <a:pt x="71" y="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8" name="Freeform 28"/>
            <p:cNvSpPr>
              <a:spLocks/>
            </p:cNvSpPr>
            <p:nvPr/>
          </p:nvSpPr>
          <p:spPr bwMode="auto">
            <a:xfrm>
              <a:off x="2197" y="1104"/>
              <a:ext cx="168" cy="111"/>
            </a:xfrm>
            <a:custGeom>
              <a:avLst/>
              <a:gdLst>
                <a:gd name="T0" fmla="*/ 168 w 168"/>
                <a:gd name="T1" fmla="*/ 43 h 111"/>
                <a:gd name="T2" fmla="*/ 143 w 168"/>
                <a:gd name="T3" fmla="*/ 49 h 111"/>
                <a:gd name="T4" fmla="*/ 122 w 168"/>
                <a:gd name="T5" fmla="*/ 54 h 111"/>
                <a:gd name="T6" fmla="*/ 100 w 168"/>
                <a:gd name="T7" fmla="*/ 59 h 111"/>
                <a:gd name="T8" fmla="*/ 79 w 168"/>
                <a:gd name="T9" fmla="*/ 70 h 111"/>
                <a:gd name="T10" fmla="*/ 60 w 168"/>
                <a:gd name="T11" fmla="*/ 78 h 111"/>
                <a:gd name="T12" fmla="*/ 41 w 168"/>
                <a:gd name="T13" fmla="*/ 89 h 111"/>
                <a:gd name="T14" fmla="*/ 19 w 168"/>
                <a:gd name="T15" fmla="*/ 100 h 111"/>
                <a:gd name="T16" fmla="*/ 0 w 168"/>
                <a:gd name="T17" fmla="*/ 111 h 111"/>
                <a:gd name="T18" fmla="*/ 6 w 168"/>
                <a:gd name="T19" fmla="*/ 94 h 111"/>
                <a:gd name="T20" fmla="*/ 14 w 168"/>
                <a:gd name="T21" fmla="*/ 81 h 111"/>
                <a:gd name="T22" fmla="*/ 25 w 168"/>
                <a:gd name="T23" fmla="*/ 68 h 111"/>
                <a:gd name="T24" fmla="*/ 38 w 168"/>
                <a:gd name="T25" fmla="*/ 54 h 111"/>
                <a:gd name="T26" fmla="*/ 52 w 168"/>
                <a:gd name="T27" fmla="*/ 43 h 111"/>
                <a:gd name="T28" fmla="*/ 65 w 168"/>
                <a:gd name="T29" fmla="*/ 35 h 111"/>
                <a:gd name="T30" fmla="*/ 79 w 168"/>
                <a:gd name="T31" fmla="*/ 24 h 111"/>
                <a:gd name="T32" fmla="*/ 95 w 168"/>
                <a:gd name="T33" fmla="*/ 16 h 111"/>
                <a:gd name="T34" fmla="*/ 97 w 168"/>
                <a:gd name="T35" fmla="*/ 14 h 111"/>
                <a:gd name="T36" fmla="*/ 103 w 168"/>
                <a:gd name="T37" fmla="*/ 11 h 111"/>
                <a:gd name="T38" fmla="*/ 108 w 168"/>
                <a:gd name="T39" fmla="*/ 8 h 111"/>
                <a:gd name="T40" fmla="*/ 114 w 168"/>
                <a:gd name="T41" fmla="*/ 8 h 111"/>
                <a:gd name="T42" fmla="*/ 119 w 168"/>
                <a:gd name="T43" fmla="*/ 6 h 111"/>
                <a:gd name="T44" fmla="*/ 124 w 168"/>
                <a:gd name="T45" fmla="*/ 6 h 111"/>
                <a:gd name="T46" fmla="*/ 130 w 168"/>
                <a:gd name="T47" fmla="*/ 3 h 111"/>
                <a:gd name="T48" fmla="*/ 135 w 168"/>
                <a:gd name="T49" fmla="*/ 0 h 111"/>
                <a:gd name="T50" fmla="*/ 141 w 168"/>
                <a:gd name="T51" fmla="*/ 6 h 111"/>
                <a:gd name="T52" fmla="*/ 146 w 168"/>
                <a:gd name="T53" fmla="*/ 8 h 111"/>
                <a:gd name="T54" fmla="*/ 154 w 168"/>
                <a:gd name="T55" fmla="*/ 14 h 111"/>
                <a:gd name="T56" fmla="*/ 159 w 168"/>
                <a:gd name="T57" fmla="*/ 19 h 111"/>
                <a:gd name="T58" fmla="*/ 162 w 168"/>
                <a:gd name="T59" fmla="*/ 24 h 111"/>
                <a:gd name="T60" fmla="*/ 168 w 168"/>
                <a:gd name="T61" fmla="*/ 30 h 111"/>
                <a:gd name="T62" fmla="*/ 168 w 168"/>
                <a:gd name="T63" fmla="*/ 35 h 111"/>
                <a:gd name="T64" fmla="*/ 168 w 168"/>
                <a:gd name="T65" fmla="*/ 4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11">
                  <a:moveTo>
                    <a:pt x="168" y="43"/>
                  </a:moveTo>
                  <a:lnTo>
                    <a:pt x="143" y="49"/>
                  </a:lnTo>
                  <a:lnTo>
                    <a:pt x="122" y="54"/>
                  </a:lnTo>
                  <a:lnTo>
                    <a:pt x="100" y="59"/>
                  </a:lnTo>
                  <a:lnTo>
                    <a:pt x="79" y="70"/>
                  </a:lnTo>
                  <a:lnTo>
                    <a:pt x="60" y="78"/>
                  </a:lnTo>
                  <a:lnTo>
                    <a:pt x="41" y="89"/>
                  </a:lnTo>
                  <a:lnTo>
                    <a:pt x="19" y="100"/>
                  </a:lnTo>
                  <a:lnTo>
                    <a:pt x="0" y="111"/>
                  </a:lnTo>
                  <a:lnTo>
                    <a:pt x="6" y="94"/>
                  </a:lnTo>
                  <a:lnTo>
                    <a:pt x="14" y="81"/>
                  </a:lnTo>
                  <a:lnTo>
                    <a:pt x="25" y="68"/>
                  </a:lnTo>
                  <a:lnTo>
                    <a:pt x="38" y="54"/>
                  </a:lnTo>
                  <a:lnTo>
                    <a:pt x="52" y="43"/>
                  </a:lnTo>
                  <a:lnTo>
                    <a:pt x="65" y="35"/>
                  </a:lnTo>
                  <a:lnTo>
                    <a:pt x="79" y="24"/>
                  </a:lnTo>
                  <a:lnTo>
                    <a:pt x="95" y="16"/>
                  </a:lnTo>
                  <a:lnTo>
                    <a:pt x="97" y="14"/>
                  </a:lnTo>
                  <a:lnTo>
                    <a:pt x="103" y="11"/>
                  </a:lnTo>
                  <a:lnTo>
                    <a:pt x="108" y="8"/>
                  </a:lnTo>
                  <a:lnTo>
                    <a:pt x="114" y="8"/>
                  </a:lnTo>
                  <a:lnTo>
                    <a:pt x="119" y="6"/>
                  </a:lnTo>
                  <a:lnTo>
                    <a:pt x="124" y="6"/>
                  </a:lnTo>
                  <a:lnTo>
                    <a:pt x="130" y="3"/>
                  </a:lnTo>
                  <a:lnTo>
                    <a:pt x="135" y="0"/>
                  </a:lnTo>
                  <a:lnTo>
                    <a:pt x="141" y="6"/>
                  </a:lnTo>
                  <a:lnTo>
                    <a:pt x="146" y="8"/>
                  </a:lnTo>
                  <a:lnTo>
                    <a:pt x="154" y="14"/>
                  </a:lnTo>
                  <a:lnTo>
                    <a:pt x="159" y="19"/>
                  </a:lnTo>
                  <a:lnTo>
                    <a:pt x="162" y="24"/>
                  </a:lnTo>
                  <a:lnTo>
                    <a:pt x="168" y="30"/>
                  </a:lnTo>
                  <a:lnTo>
                    <a:pt x="168" y="35"/>
                  </a:lnTo>
                  <a:lnTo>
                    <a:pt x="168" y="4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29" name="Freeform 29"/>
            <p:cNvSpPr>
              <a:spLocks/>
            </p:cNvSpPr>
            <p:nvPr/>
          </p:nvSpPr>
          <p:spPr bwMode="auto">
            <a:xfrm>
              <a:off x="3521" y="1120"/>
              <a:ext cx="315" cy="289"/>
            </a:xfrm>
            <a:custGeom>
              <a:avLst/>
              <a:gdLst>
                <a:gd name="T0" fmla="*/ 315 w 315"/>
                <a:gd name="T1" fmla="*/ 76 h 289"/>
                <a:gd name="T2" fmla="*/ 315 w 315"/>
                <a:gd name="T3" fmla="*/ 84 h 289"/>
                <a:gd name="T4" fmla="*/ 312 w 315"/>
                <a:gd name="T5" fmla="*/ 95 h 289"/>
                <a:gd name="T6" fmla="*/ 312 w 315"/>
                <a:gd name="T7" fmla="*/ 103 h 289"/>
                <a:gd name="T8" fmla="*/ 310 w 315"/>
                <a:gd name="T9" fmla="*/ 111 h 289"/>
                <a:gd name="T10" fmla="*/ 310 w 315"/>
                <a:gd name="T11" fmla="*/ 122 h 289"/>
                <a:gd name="T12" fmla="*/ 307 w 315"/>
                <a:gd name="T13" fmla="*/ 130 h 289"/>
                <a:gd name="T14" fmla="*/ 307 w 315"/>
                <a:gd name="T15" fmla="*/ 138 h 289"/>
                <a:gd name="T16" fmla="*/ 307 w 315"/>
                <a:gd name="T17" fmla="*/ 148 h 289"/>
                <a:gd name="T18" fmla="*/ 283 w 315"/>
                <a:gd name="T19" fmla="*/ 165 h 289"/>
                <a:gd name="T20" fmla="*/ 261 w 315"/>
                <a:gd name="T21" fmla="*/ 181 h 289"/>
                <a:gd name="T22" fmla="*/ 234 w 315"/>
                <a:gd name="T23" fmla="*/ 194 h 289"/>
                <a:gd name="T24" fmla="*/ 210 w 315"/>
                <a:gd name="T25" fmla="*/ 205 h 289"/>
                <a:gd name="T26" fmla="*/ 186 w 315"/>
                <a:gd name="T27" fmla="*/ 219 h 289"/>
                <a:gd name="T28" fmla="*/ 161 w 315"/>
                <a:gd name="T29" fmla="*/ 232 h 289"/>
                <a:gd name="T30" fmla="*/ 140 w 315"/>
                <a:gd name="T31" fmla="*/ 248 h 289"/>
                <a:gd name="T32" fmla="*/ 118 w 315"/>
                <a:gd name="T33" fmla="*/ 267 h 289"/>
                <a:gd name="T34" fmla="*/ 83 w 315"/>
                <a:gd name="T35" fmla="*/ 289 h 289"/>
                <a:gd name="T36" fmla="*/ 75 w 315"/>
                <a:gd name="T37" fmla="*/ 280 h 289"/>
                <a:gd name="T38" fmla="*/ 67 w 315"/>
                <a:gd name="T39" fmla="*/ 272 h 289"/>
                <a:gd name="T40" fmla="*/ 59 w 315"/>
                <a:gd name="T41" fmla="*/ 267 h 289"/>
                <a:gd name="T42" fmla="*/ 48 w 315"/>
                <a:gd name="T43" fmla="*/ 262 h 289"/>
                <a:gd name="T44" fmla="*/ 40 w 315"/>
                <a:gd name="T45" fmla="*/ 256 h 289"/>
                <a:gd name="T46" fmla="*/ 29 w 315"/>
                <a:gd name="T47" fmla="*/ 254 h 289"/>
                <a:gd name="T48" fmla="*/ 19 w 315"/>
                <a:gd name="T49" fmla="*/ 251 h 289"/>
                <a:gd name="T50" fmla="*/ 8 w 315"/>
                <a:gd name="T51" fmla="*/ 248 h 289"/>
                <a:gd name="T52" fmla="*/ 8 w 315"/>
                <a:gd name="T53" fmla="*/ 248 h 289"/>
                <a:gd name="T54" fmla="*/ 5 w 315"/>
                <a:gd name="T55" fmla="*/ 248 h 289"/>
                <a:gd name="T56" fmla="*/ 5 w 315"/>
                <a:gd name="T57" fmla="*/ 245 h 289"/>
                <a:gd name="T58" fmla="*/ 2 w 315"/>
                <a:gd name="T59" fmla="*/ 245 h 289"/>
                <a:gd name="T60" fmla="*/ 2 w 315"/>
                <a:gd name="T61" fmla="*/ 243 h 289"/>
                <a:gd name="T62" fmla="*/ 2 w 315"/>
                <a:gd name="T63" fmla="*/ 240 h 289"/>
                <a:gd name="T64" fmla="*/ 0 w 315"/>
                <a:gd name="T65" fmla="*/ 240 h 289"/>
                <a:gd name="T66" fmla="*/ 0 w 315"/>
                <a:gd name="T67" fmla="*/ 237 h 289"/>
                <a:gd name="T68" fmla="*/ 32 w 315"/>
                <a:gd name="T69" fmla="*/ 208 h 289"/>
                <a:gd name="T70" fmla="*/ 62 w 315"/>
                <a:gd name="T71" fmla="*/ 178 h 289"/>
                <a:gd name="T72" fmla="*/ 94 w 315"/>
                <a:gd name="T73" fmla="*/ 148 h 289"/>
                <a:gd name="T74" fmla="*/ 126 w 315"/>
                <a:gd name="T75" fmla="*/ 119 h 289"/>
                <a:gd name="T76" fmla="*/ 159 w 315"/>
                <a:gd name="T77" fmla="*/ 89 h 289"/>
                <a:gd name="T78" fmla="*/ 191 w 315"/>
                <a:gd name="T79" fmla="*/ 60 h 289"/>
                <a:gd name="T80" fmla="*/ 223 w 315"/>
                <a:gd name="T81" fmla="*/ 30 h 289"/>
                <a:gd name="T82" fmla="*/ 256 w 315"/>
                <a:gd name="T83" fmla="*/ 0 h 289"/>
                <a:gd name="T84" fmla="*/ 269 w 315"/>
                <a:gd name="T85" fmla="*/ 6 h 289"/>
                <a:gd name="T86" fmla="*/ 277 w 315"/>
                <a:gd name="T87" fmla="*/ 14 h 289"/>
                <a:gd name="T88" fmla="*/ 285 w 315"/>
                <a:gd name="T89" fmla="*/ 22 h 289"/>
                <a:gd name="T90" fmla="*/ 291 w 315"/>
                <a:gd name="T91" fmla="*/ 33 h 289"/>
                <a:gd name="T92" fmla="*/ 299 w 315"/>
                <a:gd name="T93" fmla="*/ 43 h 289"/>
                <a:gd name="T94" fmla="*/ 304 w 315"/>
                <a:gd name="T95" fmla="*/ 54 h 289"/>
                <a:gd name="T96" fmla="*/ 310 w 315"/>
                <a:gd name="T97" fmla="*/ 65 h 289"/>
                <a:gd name="T98" fmla="*/ 315 w 315"/>
                <a:gd name="T99" fmla="*/ 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5" h="289">
                  <a:moveTo>
                    <a:pt x="315" y="76"/>
                  </a:moveTo>
                  <a:lnTo>
                    <a:pt x="315" y="84"/>
                  </a:lnTo>
                  <a:lnTo>
                    <a:pt x="312" y="95"/>
                  </a:lnTo>
                  <a:lnTo>
                    <a:pt x="312" y="103"/>
                  </a:lnTo>
                  <a:lnTo>
                    <a:pt x="310" y="111"/>
                  </a:lnTo>
                  <a:lnTo>
                    <a:pt x="310" y="122"/>
                  </a:lnTo>
                  <a:lnTo>
                    <a:pt x="307" y="130"/>
                  </a:lnTo>
                  <a:lnTo>
                    <a:pt x="307" y="138"/>
                  </a:lnTo>
                  <a:lnTo>
                    <a:pt x="307" y="148"/>
                  </a:lnTo>
                  <a:lnTo>
                    <a:pt x="283" y="165"/>
                  </a:lnTo>
                  <a:lnTo>
                    <a:pt x="261" y="181"/>
                  </a:lnTo>
                  <a:lnTo>
                    <a:pt x="234" y="194"/>
                  </a:lnTo>
                  <a:lnTo>
                    <a:pt x="210" y="205"/>
                  </a:lnTo>
                  <a:lnTo>
                    <a:pt x="186" y="219"/>
                  </a:lnTo>
                  <a:lnTo>
                    <a:pt x="161" y="232"/>
                  </a:lnTo>
                  <a:lnTo>
                    <a:pt x="140" y="248"/>
                  </a:lnTo>
                  <a:lnTo>
                    <a:pt x="118" y="267"/>
                  </a:lnTo>
                  <a:lnTo>
                    <a:pt x="83" y="289"/>
                  </a:lnTo>
                  <a:lnTo>
                    <a:pt x="75" y="280"/>
                  </a:lnTo>
                  <a:lnTo>
                    <a:pt x="67" y="272"/>
                  </a:lnTo>
                  <a:lnTo>
                    <a:pt x="59" y="267"/>
                  </a:lnTo>
                  <a:lnTo>
                    <a:pt x="48" y="262"/>
                  </a:lnTo>
                  <a:lnTo>
                    <a:pt x="40" y="256"/>
                  </a:lnTo>
                  <a:lnTo>
                    <a:pt x="29" y="254"/>
                  </a:lnTo>
                  <a:lnTo>
                    <a:pt x="19" y="251"/>
                  </a:lnTo>
                  <a:lnTo>
                    <a:pt x="8" y="248"/>
                  </a:lnTo>
                  <a:lnTo>
                    <a:pt x="8" y="248"/>
                  </a:lnTo>
                  <a:lnTo>
                    <a:pt x="5" y="248"/>
                  </a:lnTo>
                  <a:lnTo>
                    <a:pt x="5" y="245"/>
                  </a:lnTo>
                  <a:lnTo>
                    <a:pt x="2" y="245"/>
                  </a:lnTo>
                  <a:lnTo>
                    <a:pt x="2" y="243"/>
                  </a:lnTo>
                  <a:lnTo>
                    <a:pt x="2" y="240"/>
                  </a:lnTo>
                  <a:lnTo>
                    <a:pt x="0" y="240"/>
                  </a:lnTo>
                  <a:lnTo>
                    <a:pt x="0" y="237"/>
                  </a:lnTo>
                  <a:lnTo>
                    <a:pt x="32" y="208"/>
                  </a:lnTo>
                  <a:lnTo>
                    <a:pt x="62" y="178"/>
                  </a:lnTo>
                  <a:lnTo>
                    <a:pt x="94" y="148"/>
                  </a:lnTo>
                  <a:lnTo>
                    <a:pt x="126" y="119"/>
                  </a:lnTo>
                  <a:lnTo>
                    <a:pt x="159" y="89"/>
                  </a:lnTo>
                  <a:lnTo>
                    <a:pt x="191" y="60"/>
                  </a:lnTo>
                  <a:lnTo>
                    <a:pt x="223" y="30"/>
                  </a:lnTo>
                  <a:lnTo>
                    <a:pt x="256" y="0"/>
                  </a:lnTo>
                  <a:lnTo>
                    <a:pt x="269" y="6"/>
                  </a:lnTo>
                  <a:lnTo>
                    <a:pt x="277" y="14"/>
                  </a:lnTo>
                  <a:lnTo>
                    <a:pt x="285" y="22"/>
                  </a:lnTo>
                  <a:lnTo>
                    <a:pt x="291" y="33"/>
                  </a:lnTo>
                  <a:lnTo>
                    <a:pt x="299" y="43"/>
                  </a:lnTo>
                  <a:lnTo>
                    <a:pt x="304" y="54"/>
                  </a:lnTo>
                  <a:lnTo>
                    <a:pt x="310" y="65"/>
                  </a:lnTo>
                  <a:lnTo>
                    <a:pt x="315" y="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0" name="Freeform 30"/>
            <p:cNvSpPr>
              <a:spLocks/>
            </p:cNvSpPr>
            <p:nvPr/>
          </p:nvSpPr>
          <p:spPr bwMode="auto">
            <a:xfrm>
              <a:off x="3938" y="1150"/>
              <a:ext cx="440" cy="334"/>
            </a:xfrm>
            <a:custGeom>
              <a:avLst/>
              <a:gdLst>
                <a:gd name="T0" fmla="*/ 424 w 440"/>
                <a:gd name="T1" fmla="*/ 62 h 334"/>
                <a:gd name="T2" fmla="*/ 432 w 440"/>
                <a:gd name="T3" fmla="*/ 78 h 334"/>
                <a:gd name="T4" fmla="*/ 437 w 440"/>
                <a:gd name="T5" fmla="*/ 94 h 334"/>
                <a:gd name="T6" fmla="*/ 440 w 440"/>
                <a:gd name="T7" fmla="*/ 113 h 334"/>
                <a:gd name="T8" fmla="*/ 437 w 440"/>
                <a:gd name="T9" fmla="*/ 132 h 334"/>
                <a:gd name="T10" fmla="*/ 434 w 440"/>
                <a:gd name="T11" fmla="*/ 151 h 334"/>
                <a:gd name="T12" fmla="*/ 429 w 440"/>
                <a:gd name="T13" fmla="*/ 167 h 334"/>
                <a:gd name="T14" fmla="*/ 424 w 440"/>
                <a:gd name="T15" fmla="*/ 186 h 334"/>
                <a:gd name="T16" fmla="*/ 413 w 440"/>
                <a:gd name="T17" fmla="*/ 199 h 334"/>
                <a:gd name="T18" fmla="*/ 399 w 440"/>
                <a:gd name="T19" fmla="*/ 218 h 334"/>
                <a:gd name="T20" fmla="*/ 386 w 440"/>
                <a:gd name="T21" fmla="*/ 234 h 334"/>
                <a:gd name="T22" fmla="*/ 370 w 440"/>
                <a:gd name="T23" fmla="*/ 242 h 334"/>
                <a:gd name="T24" fmla="*/ 351 w 440"/>
                <a:gd name="T25" fmla="*/ 250 h 334"/>
                <a:gd name="T26" fmla="*/ 329 w 440"/>
                <a:gd name="T27" fmla="*/ 256 h 334"/>
                <a:gd name="T28" fmla="*/ 310 w 440"/>
                <a:gd name="T29" fmla="*/ 261 h 334"/>
                <a:gd name="T30" fmla="*/ 292 w 440"/>
                <a:gd name="T31" fmla="*/ 267 h 334"/>
                <a:gd name="T32" fmla="*/ 270 w 440"/>
                <a:gd name="T33" fmla="*/ 272 h 334"/>
                <a:gd name="T34" fmla="*/ 251 w 440"/>
                <a:gd name="T35" fmla="*/ 280 h 334"/>
                <a:gd name="T36" fmla="*/ 230 w 440"/>
                <a:gd name="T37" fmla="*/ 288 h 334"/>
                <a:gd name="T38" fmla="*/ 208 w 440"/>
                <a:gd name="T39" fmla="*/ 294 h 334"/>
                <a:gd name="T40" fmla="*/ 184 w 440"/>
                <a:gd name="T41" fmla="*/ 299 h 334"/>
                <a:gd name="T42" fmla="*/ 162 w 440"/>
                <a:gd name="T43" fmla="*/ 304 h 334"/>
                <a:gd name="T44" fmla="*/ 141 w 440"/>
                <a:gd name="T45" fmla="*/ 307 h 334"/>
                <a:gd name="T46" fmla="*/ 119 w 440"/>
                <a:gd name="T47" fmla="*/ 312 h 334"/>
                <a:gd name="T48" fmla="*/ 95 w 440"/>
                <a:gd name="T49" fmla="*/ 318 h 334"/>
                <a:gd name="T50" fmla="*/ 35 w 440"/>
                <a:gd name="T51" fmla="*/ 334 h 334"/>
                <a:gd name="T52" fmla="*/ 35 w 440"/>
                <a:gd name="T53" fmla="*/ 312 h 334"/>
                <a:gd name="T54" fmla="*/ 35 w 440"/>
                <a:gd name="T55" fmla="*/ 294 h 334"/>
                <a:gd name="T56" fmla="*/ 35 w 440"/>
                <a:gd name="T57" fmla="*/ 272 h 334"/>
                <a:gd name="T58" fmla="*/ 33 w 440"/>
                <a:gd name="T59" fmla="*/ 250 h 334"/>
                <a:gd name="T60" fmla="*/ 27 w 440"/>
                <a:gd name="T61" fmla="*/ 229 h 334"/>
                <a:gd name="T62" fmla="*/ 22 w 440"/>
                <a:gd name="T63" fmla="*/ 210 h 334"/>
                <a:gd name="T64" fmla="*/ 11 w 440"/>
                <a:gd name="T65" fmla="*/ 191 h 334"/>
                <a:gd name="T66" fmla="*/ 0 w 440"/>
                <a:gd name="T67" fmla="*/ 175 h 334"/>
                <a:gd name="T68" fmla="*/ 0 w 440"/>
                <a:gd name="T69" fmla="*/ 170 h 334"/>
                <a:gd name="T70" fmla="*/ 38 w 440"/>
                <a:gd name="T71" fmla="*/ 145 h 334"/>
                <a:gd name="T72" fmla="*/ 79 w 440"/>
                <a:gd name="T73" fmla="*/ 121 h 334"/>
                <a:gd name="T74" fmla="*/ 119 w 440"/>
                <a:gd name="T75" fmla="*/ 102 h 334"/>
                <a:gd name="T76" fmla="*/ 159 w 440"/>
                <a:gd name="T77" fmla="*/ 81 h 334"/>
                <a:gd name="T78" fmla="*/ 200 w 440"/>
                <a:gd name="T79" fmla="*/ 62 h 334"/>
                <a:gd name="T80" fmla="*/ 240 w 440"/>
                <a:gd name="T81" fmla="*/ 43 h 334"/>
                <a:gd name="T82" fmla="*/ 281 w 440"/>
                <a:gd name="T83" fmla="*/ 22 h 334"/>
                <a:gd name="T84" fmla="*/ 321 w 440"/>
                <a:gd name="T85" fmla="*/ 0 h 334"/>
                <a:gd name="T86" fmla="*/ 335 w 440"/>
                <a:gd name="T87" fmla="*/ 3 h 334"/>
                <a:gd name="T88" fmla="*/ 351 w 440"/>
                <a:gd name="T89" fmla="*/ 8 h 334"/>
                <a:gd name="T90" fmla="*/ 364 w 440"/>
                <a:gd name="T91" fmla="*/ 11 h 334"/>
                <a:gd name="T92" fmla="*/ 380 w 440"/>
                <a:gd name="T93" fmla="*/ 19 h 334"/>
                <a:gd name="T94" fmla="*/ 391 w 440"/>
                <a:gd name="T95" fmla="*/ 27 h 334"/>
                <a:gd name="T96" fmla="*/ 405 w 440"/>
                <a:gd name="T97" fmla="*/ 35 h 334"/>
                <a:gd name="T98" fmla="*/ 416 w 440"/>
                <a:gd name="T99" fmla="*/ 46 h 334"/>
                <a:gd name="T100" fmla="*/ 424 w 440"/>
                <a:gd name="T101" fmla="*/ 62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0" h="334">
                  <a:moveTo>
                    <a:pt x="424" y="62"/>
                  </a:moveTo>
                  <a:lnTo>
                    <a:pt x="432" y="78"/>
                  </a:lnTo>
                  <a:lnTo>
                    <a:pt x="437" y="94"/>
                  </a:lnTo>
                  <a:lnTo>
                    <a:pt x="440" y="113"/>
                  </a:lnTo>
                  <a:lnTo>
                    <a:pt x="437" y="132"/>
                  </a:lnTo>
                  <a:lnTo>
                    <a:pt x="434" y="151"/>
                  </a:lnTo>
                  <a:lnTo>
                    <a:pt x="429" y="167"/>
                  </a:lnTo>
                  <a:lnTo>
                    <a:pt x="424" y="186"/>
                  </a:lnTo>
                  <a:lnTo>
                    <a:pt x="413" y="199"/>
                  </a:lnTo>
                  <a:lnTo>
                    <a:pt x="399" y="218"/>
                  </a:lnTo>
                  <a:lnTo>
                    <a:pt x="386" y="234"/>
                  </a:lnTo>
                  <a:lnTo>
                    <a:pt x="370" y="242"/>
                  </a:lnTo>
                  <a:lnTo>
                    <a:pt x="351" y="250"/>
                  </a:lnTo>
                  <a:lnTo>
                    <a:pt x="329" y="256"/>
                  </a:lnTo>
                  <a:lnTo>
                    <a:pt x="310" y="261"/>
                  </a:lnTo>
                  <a:lnTo>
                    <a:pt x="292" y="267"/>
                  </a:lnTo>
                  <a:lnTo>
                    <a:pt x="270" y="272"/>
                  </a:lnTo>
                  <a:lnTo>
                    <a:pt x="251" y="280"/>
                  </a:lnTo>
                  <a:lnTo>
                    <a:pt x="230" y="288"/>
                  </a:lnTo>
                  <a:lnTo>
                    <a:pt x="208" y="294"/>
                  </a:lnTo>
                  <a:lnTo>
                    <a:pt x="184" y="299"/>
                  </a:lnTo>
                  <a:lnTo>
                    <a:pt x="162" y="304"/>
                  </a:lnTo>
                  <a:lnTo>
                    <a:pt x="141" y="307"/>
                  </a:lnTo>
                  <a:lnTo>
                    <a:pt x="119" y="312"/>
                  </a:lnTo>
                  <a:lnTo>
                    <a:pt x="95" y="318"/>
                  </a:lnTo>
                  <a:lnTo>
                    <a:pt x="35" y="334"/>
                  </a:lnTo>
                  <a:lnTo>
                    <a:pt x="35" y="312"/>
                  </a:lnTo>
                  <a:lnTo>
                    <a:pt x="35" y="294"/>
                  </a:lnTo>
                  <a:lnTo>
                    <a:pt x="35" y="272"/>
                  </a:lnTo>
                  <a:lnTo>
                    <a:pt x="33" y="250"/>
                  </a:lnTo>
                  <a:lnTo>
                    <a:pt x="27" y="229"/>
                  </a:lnTo>
                  <a:lnTo>
                    <a:pt x="22" y="210"/>
                  </a:lnTo>
                  <a:lnTo>
                    <a:pt x="11" y="191"/>
                  </a:lnTo>
                  <a:lnTo>
                    <a:pt x="0" y="175"/>
                  </a:lnTo>
                  <a:lnTo>
                    <a:pt x="0" y="170"/>
                  </a:lnTo>
                  <a:lnTo>
                    <a:pt x="38" y="145"/>
                  </a:lnTo>
                  <a:lnTo>
                    <a:pt x="79" y="121"/>
                  </a:lnTo>
                  <a:lnTo>
                    <a:pt x="119" y="102"/>
                  </a:lnTo>
                  <a:lnTo>
                    <a:pt x="159" y="81"/>
                  </a:lnTo>
                  <a:lnTo>
                    <a:pt x="200" y="62"/>
                  </a:lnTo>
                  <a:lnTo>
                    <a:pt x="240" y="43"/>
                  </a:lnTo>
                  <a:lnTo>
                    <a:pt x="281" y="22"/>
                  </a:lnTo>
                  <a:lnTo>
                    <a:pt x="321" y="0"/>
                  </a:lnTo>
                  <a:lnTo>
                    <a:pt x="335" y="3"/>
                  </a:lnTo>
                  <a:lnTo>
                    <a:pt x="351" y="8"/>
                  </a:lnTo>
                  <a:lnTo>
                    <a:pt x="364" y="11"/>
                  </a:lnTo>
                  <a:lnTo>
                    <a:pt x="380" y="19"/>
                  </a:lnTo>
                  <a:lnTo>
                    <a:pt x="391" y="27"/>
                  </a:lnTo>
                  <a:lnTo>
                    <a:pt x="405" y="35"/>
                  </a:lnTo>
                  <a:lnTo>
                    <a:pt x="416" y="46"/>
                  </a:lnTo>
                  <a:lnTo>
                    <a:pt x="424" y="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1" name="Freeform 31"/>
            <p:cNvSpPr>
              <a:spLocks/>
            </p:cNvSpPr>
            <p:nvPr/>
          </p:nvSpPr>
          <p:spPr bwMode="auto">
            <a:xfrm>
              <a:off x="2292" y="1182"/>
              <a:ext cx="64" cy="43"/>
            </a:xfrm>
            <a:custGeom>
              <a:avLst/>
              <a:gdLst>
                <a:gd name="T0" fmla="*/ 64 w 64"/>
                <a:gd name="T1" fmla="*/ 0 h 43"/>
                <a:gd name="T2" fmla="*/ 64 w 64"/>
                <a:gd name="T3" fmla="*/ 6 h 43"/>
                <a:gd name="T4" fmla="*/ 62 w 64"/>
                <a:gd name="T5" fmla="*/ 11 h 43"/>
                <a:gd name="T6" fmla="*/ 62 w 64"/>
                <a:gd name="T7" fmla="*/ 16 h 43"/>
                <a:gd name="T8" fmla="*/ 59 w 64"/>
                <a:gd name="T9" fmla="*/ 22 h 43"/>
                <a:gd name="T10" fmla="*/ 54 w 64"/>
                <a:gd name="T11" fmla="*/ 27 h 43"/>
                <a:gd name="T12" fmla="*/ 51 w 64"/>
                <a:gd name="T13" fmla="*/ 33 h 43"/>
                <a:gd name="T14" fmla="*/ 48 w 64"/>
                <a:gd name="T15" fmla="*/ 38 h 43"/>
                <a:gd name="T16" fmla="*/ 43 w 64"/>
                <a:gd name="T17" fmla="*/ 43 h 43"/>
                <a:gd name="T18" fmla="*/ 38 w 64"/>
                <a:gd name="T19" fmla="*/ 43 h 43"/>
                <a:gd name="T20" fmla="*/ 32 w 64"/>
                <a:gd name="T21" fmla="*/ 41 h 43"/>
                <a:gd name="T22" fmla="*/ 27 w 64"/>
                <a:gd name="T23" fmla="*/ 41 h 43"/>
                <a:gd name="T24" fmla="*/ 21 w 64"/>
                <a:gd name="T25" fmla="*/ 38 h 43"/>
                <a:gd name="T26" fmla="*/ 16 w 64"/>
                <a:gd name="T27" fmla="*/ 35 h 43"/>
                <a:gd name="T28" fmla="*/ 11 w 64"/>
                <a:gd name="T29" fmla="*/ 35 h 43"/>
                <a:gd name="T30" fmla="*/ 5 w 64"/>
                <a:gd name="T31" fmla="*/ 33 h 43"/>
                <a:gd name="T32" fmla="*/ 0 w 64"/>
                <a:gd name="T33" fmla="*/ 33 h 43"/>
                <a:gd name="T34" fmla="*/ 0 w 64"/>
                <a:gd name="T35" fmla="*/ 22 h 43"/>
                <a:gd name="T36" fmla="*/ 5 w 64"/>
                <a:gd name="T37" fmla="*/ 16 h 43"/>
                <a:gd name="T38" fmla="*/ 13 w 64"/>
                <a:gd name="T39" fmla="*/ 11 h 43"/>
                <a:gd name="T40" fmla="*/ 24 w 64"/>
                <a:gd name="T41" fmla="*/ 6 h 43"/>
                <a:gd name="T42" fmla="*/ 32 w 64"/>
                <a:gd name="T43" fmla="*/ 3 h 43"/>
                <a:gd name="T44" fmla="*/ 43 w 64"/>
                <a:gd name="T45" fmla="*/ 3 h 43"/>
                <a:gd name="T46" fmla="*/ 54 w 64"/>
                <a:gd name="T47" fmla="*/ 0 h 43"/>
                <a:gd name="T48" fmla="*/ 64 w 64"/>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43">
                  <a:moveTo>
                    <a:pt x="64" y="0"/>
                  </a:moveTo>
                  <a:lnTo>
                    <a:pt x="64" y="6"/>
                  </a:lnTo>
                  <a:lnTo>
                    <a:pt x="62" y="11"/>
                  </a:lnTo>
                  <a:lnTo>
                    <a:pt x="62" y="16"/>
                  </a:lnTo>
                  <a:lnTo>
                    <a:pt x="59" y="22"/>
                  </a:lnTo>
                  <a:lnTo>
                    <a:pt x="54" y="27"/>
                  </a:lnTo>
                  <a:lnTo>
                    <a:pt x="51" y="33"/>
                  </a:lnTo>
                  <a:lnTo>
                    <a:pt x="48" y="38"/>
                  </a:lnTo>
                  <a:lnTo>
                    <a:pt x="43" y="43"/>
                  </a:lnTo>
                  <a:lnTo>
                    <a:pt x="38" y="43"/>
                  </a:lnTo>
                  <a:lnTo>
                    <a:pt x="32" y="41"/>
                  </a:lnTo>
                  <a:lnTo>
                    <a:pt x="27" y="41"/>
                  </a:lnTo>
                  <a:lnTo>
                    <a:pt x="21" y="38"/>
                  </a:lnTo>
                  <a:lnTo>
                    <a:pt x="16" y="35"/>
                  </a:lnTo>
                  <a:lnTo>
                    <a:pt x="11" y="35"/>
                  </a:lnTo>
                  <a:lnTo>
                    <a:pt x="5" y="33"/>
                  </a:lnTo>
                  <a:lnTo>
                    <a:pt x="0" y="33"/>
                  </a:lnTo>
                  <a:lnTo>
                    <a:pt x="0" y="22"/>
                  </a:lnTo>
                  <a:lnTo>
                    <a:pt x="5" y="16"/>
                  </a:lnTo>
                  <a:lnTo>
                    <a:pt x="13" y="11"/>
                  </a:lnTo>
                  <a:lnTo>
                    <a:pt x="24" y="6"/>
                  </a:lnTo>
                  <a:lnTo>
                    <a:pt x="32" y="3"/>
                  </a:lnTo>
                  <a:lnTo>
                    <a:pt x="43" y="3"/>
                  </a:lnTo>
                  <a:lnTo>
                    <a:pt x="54"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2" name="Freeform 32"/>
            <p:cNvSpPr>
              <a:spLocks/>
            </p:cNvSpPr>
            <p:nvPr/>
          </p:nvSpPr>
          <p:spPr bwMode="auto">
            <a:xfrm>
              <a:off x="3629" y="1293"/>
              <a:ext cx="318" cy="245"/>
            </a:xfrm>
            <a:custGeom>
              <a:avLst/>
              <a:gdLst>
                <a:gd name="T0" fmla="*/ 307 w 318"/>
                <a:gd name="T1" fmla="*/ 78 h 245"/>
                <a:gd name="T2" fmla="*/ 309 w 318"/>
                <a:gd name="T3" fmla="*/ 89 h 245"/>
                <a:gd name="T4" fmla="*/ 312 w 318"/>
                <a:gd name="T5" fmla="*/ 99 h 245"/>
                <a:gd name="T6" fmla="*/ 315 w 318"/>
                <a:gd name="T7" fmla="*/ 110 h 245"/>
                <a:gd name="T8" fmla="*/ 318 w 318"/>
                <a:gd name="T9" fmla="*/ 121 h 245"/>
                <a:gd name="T10" fmla="*/ 318 w 318"/>
                <a:gd name="T11" fmla="*/ 132 h 245"/>
                <a:gd name="T12" fmla="*/ 318 w 318"/>
                <a:gd name="T13" fmla="*/ 143 h 245"/>
                <a:gd name="T14" fmla="*/ 318 w 318"/>
                <a:gd name="T15" fmla="*/ 153 h 245"/>
                <a:gd name="T16" fmla="*/ 315 w 318"/>
                <a:gd name="T17" fmla="*/ 164 h 245"/>
                <a:gd name="T18" fmla="*/ 307 w 318"/>
                <a:gd name="T19" fmla="*/ 172 h 245"/>
                <a:gd name="T20" fmla="*/ 293 w 318"/>
                <a:gd name="T21" fmla="*/ 178 h 245"/>
                <a:gd name="T22" fmla="*/ 283 w 318"/>
                <a:gd name="T23" fmla="*/ 180 h 245"/>
                <a:gd name="T24" fmla="*/ 269 w 318"/>
                <a:gd name="T25" fmla="*/ 183 h 245"/>
                <a:gd name="T26" fmla="*/ 258 w 318"/>
                <a:gd name="T27" fmla="*/ 186 h 245"/>
                <a:gd name="T28" fmla="*/ 245 w 318"/>
                <a:gd name="T29" fmla="*/ 188 h 245"/>
                <a:gd name="T30" fmla="*/ 234 w 318"/>
                <a:gd name="T31" fmla="*/ 194 h 245"/>
                <a:gd name="T32" fmla="*/ 221 w 318"/>
                <a:gd name="T33" fmla="*/ 196 h 245"/>
                <a:gd name="T34" fmla="*/ 53 w 318"/>
                <a:gd name="T35" fmla="*/ 245 h 245"/>
                <a:gd name="T36" fmla="*/ 40 w 318"/>
                <a:gd name="T37" fmla="*/ 186 h 245"/>
                <a:gd name="T38" fmla="*/ 35 w 318"/>
                <a:gd name="T39" fmla="*/ 180 h 245"/>
                <a:gd name="T40" fmla="*/ 29 w 318"/>
                <a:gd name="T41" fmla="*/ 175 h 245"/>
                <a:gd name="T42" fmla="*/ 24 w 318"/>
                <a:gd name="T43" fmla="*/ 167 h 245"/>
                <a:gd name="T44" fmla="*/ 18 w 318"/>
                <a:gd name="T45" fmla="*/ 159 h 245"/>
                <a:gd name="T46" fmla="*/ 13 w 318"/>
                <a:gd name="T47" fmla="*/ 153 h 245"/>
                <a:gd name="T48" fmla="*/ 8 w 318"/>
                <a:gd name="T49" fmla="*/ 145 h 245"/>
                <a:gd name="T50" fmla="*/ 5 w 318"/>
                <a:gd name="T51" fmla="*/ 140 h 245"/>
                <a:gd name="T52" fmla="*/ 0 w 318"/>
                <a:gd name="T53" fmla="*/ 134 h 245"/>
                <a:gd name="T54" fmla="*/ 16 w 318"/>
                <a:gd name="T55" fmla="*/ 121 h 245"/>
                <a:gd name="T56" fmla="*/ 35 w 318"/>
                <a:gd name="T57" fmla="*/ 110 h 245"/>
                <a:gd name="T58" fmla="*/ 51 w 318"/>
                <a:gd name="T59" fmla="*/ 97 h 245"/>
                <a:gd name="T60" fmla="*/ 70 w 318"/>
                <a:gd name="T61" fmla="*/ 86 h 245"/>
                <a:gd name="T62" fmla="*/ 86 w 318"/>
                <a:gd name="T63" fmla="*/ 72 h 245"/>
                <a:gd name="T64" fmla="*/ 105 w 318"/>
                <a:gd name="T65" fmla="*/ 62 h 245"/>
                <a:gd name="T66" fmla="*/ 124 w 318"/>
                <a:gd name="T67" fmla="*/ 54 h 245"/>
                <a:gd name="T68" fmla="*/ 142 w 318"/>
                <a:gd name="T69" fmla="*/ 43 h 245"/>
                <a:gd name="T70" fmla="*/ 215 w 318"/>
                <a:gd name="T71" fmla="*/ 0 h 245"/>
                <a:gd name="T72" fmla="*/ 229 w 318"/>
                <a:gd name="T73" fmla="*/ 5 h 245"/>
                <a:gd name="T74" fmla="*/ 242 w 318"/>
                <a:gd name="T75" fmla="*/ 13 h 245"/>
                <a:gd name="T76" fmla="*/ 256 w 318"/>
                <a:gd name="T77" fmla="*/ 21 h 245"/>
                <a:gd name="T78" fmla="*/ 269 w 318"/>
                <a:gd name="T79" fmla="*/ 29 h 245"/>
                <a:gd name="T80" fmla="*/ 280 w 318"/>
                <a:gd name="T81" fmla="*/ 40 h 245"/>
                <a:gd name="T82" fmla="*/ 291 w 318"/>
                <a:gd name="T83" fmla="*/ 51 h 245"/>
                <a:gd name="T84" fmla="*/ 299 w 318"/>
                <a:gd name="T85" fmla="*/ 62 h 245"/>
                <a:gd name="T86" fmla="*/ 307 w 318"/>
                <a:gd name="T87" fmla="*/ 78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8" h="245">
                  <a:moveTo>
                    <a:pt x="307" y="78"/>
                  </a:moveTo>
                  <a:lnTo>
                    <a:pt x="309" y="89"/>
                  </a:lnTo>
                  <a:lnTo>
                    <a:pt x="312" y="99"/>
                  </a:lnTo>
                  <a:lnTo>
                    <a:pt x="315" y="110"/>
                  </a:lnTo>
                  <a:lnTo>
                    <a:pt x="318" y="121"/>
                  </a:lnTo>
                  <a:lnTo>
                    <a:pt x="318" y="132"/>
                  </a:lnTo>
                  <a:lnTo>
                    <a:pt x="318" y="143"/>
                  </a:lnTo>
                  <a:lnTo>
                    <a:pt x="318" y="153"/>
                  </a:lnTo>
                  <a:lnTo>
                    <a:pt x="315" y="164"/>
                  </a:lnTo>
                  <a:lnTo>
                    <a:pt x="307" y="172"/>
                  </a:lnTo>
                  <a:lnTo>
                    <a:pt x="293" y="178"/>
                  </a:lnTo>
                  <a:lnTo>
                    <a:pt x="283" y="180"/>
                  </a:lnTo>
                  <a:lnTo>
                    <a:pt x="269" y="183"/>
                  </a:lnTo>
                  <a:lnTo>
                    <a:pt x="258" y="186"/>
                  </a:lnTo>
                  <a:lnTo>
                    <a:pt x="245" y="188"/>
                  </a:lnTo>
                  <a:lnTo>
                    <a:pt x="234" y="194"/>
                  </a:lnTo>
                  <a:lnTo>
                    <a:pt x="221" y="196"/>
                  </a:lnTo>
                  <a:lnTo>
                    <a:pt x="53" y="245"/>
                  </a:lnTo>
                  <a:lnTo>
                    <a:pt x="40" y="186"/>
                  </a:lnTo>
                  <a:lnTo>
                    <a:pt x="35" y="180"/>
                  </a:lnTo>
                  <a:lnTo>
                    <a:pt x="29" y="175"/>
                  </a:lnTo>
                  <a:lnTo>
                    <a:pt x="24" y="167"/>
                  </a:lnTo>
                  <a:lnTo>
                    <a:pt x="18" y="159"/>
                  </a:lnTo>
                  <a:lnTo>
                    <a:pt x="13" y="153"/>
                  </a:lnTo>
                  <a:lnTo>
                    <a:pt x="8" y="145"/>
                  </a:lnTo>
                  <a:lnTo>
                    <a:pt x="5" y="140"/>
                  </a:lnTo>
                  <a:lnTo>
                    <a:pt x="0" y="134"/>
                  </a:lnTo>
                  <a:lnTo>
                    <a:pt x="16" y="121"/>
                  </a:lnTo>
                  <a:lnTo>
                    <a:pt x="35" y="110"/>
                  </a:lnTo>
                  <a:lnTo>
                    <a:pt x="51" y="97"/>
                  </a:lnTo>
                  <a:lnTo>
                    <a:pt x="70" y="86"/>
                  </a:lnTo>
                  <a:lnTo>
                    <a:pt x="86" y="72"/>
                  </a:lnTo>
                  <a:lnTo>
                    <a:pt x="105" y="62"/>
                  </a:lnTo>
                  <a:lnTo>
                    <a:pt x="124" y="54"/>
                  </a:lnTo>
                  <a:lnTo>
                    <a:pt x="142" y="43"/>
                  </a:lnTo>
                  <a:lnTo>
                    <a:pt x="215" y="0"/>
                  </a:lnTo>
                  <a:lnTo>
                    <a:pt x="229" y="5"/>
                  </a:lnTo>
                  <a:lnTo>
                    <a:pt x="242" y="13"/>
                  </a:lnTo>
                  <a:lnTo>
                    <a:pt x="256" y="21"/>
                  </a:lnTo>
                  <a:lnTo>
                    <a:pt x="269" y="29"/>
                  </a:lnTo>
                  <a:lnTo>
                    <a:pt x="280" y="40"/>
                  </a:lnTo>
                  <a:lnTo>
                    <a:pt x="291" y="51"/>
                  </a:lnTo>
                  <a:lnTo>
                    <a:pt x="299" y="62"/>
                  </a:lnTo>
                  <a:lnTo>
                    <a:pt x="307" y="7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3" name="Freeform 33"/>
            <p:cNvSpPr>
              <a:spLocks/>
            </p:cNvSpPr>
            <p:nvPr/>
          </p:nvSpPr>
          <p:spPr bwMode="auto">
            <a:xfrm>
              <a:off x="2467" y="1395"/>
              <a:ext cx="1140" cy="795"/>
            </a:xfrm>
            <a:custGeom>
              <a:avLst/>
              <a:gdLst>
                <a:gd name="T0" fmla="*/ 1078 w 1140"/>
                <a:gd name="T1" fmla="*/ 167 h 795"/>
                <a:gd name="T2" fmla="*/ 1105 w 1140"/>
                <a:gd name="T3" fmla="*/ 202 h 795"/>
                <a:gd name="T4" fmla="*/ 1124 w 1140"/>
                <a:gd name="T5" fmla="*/ 243 h 795"/>
                <a:gd name="T6" fmla="*/ 1135 w 1140"/>
                <a:gd name="T7" fmla="*/ 288 h 795"/>
                <a:gd name="T8" fmla="*/ 1135 w 1140"/>
                <a:gd name="T9" fmla="*/ 334 h 795"/>
                <a:gd name="T10" fmla="*/ 1116 w 1140"/>
                <a:gd name="T11" fmla="*/ 380 h 795"/>
                <a:gd name="T12" fmla="*/ 1089 w 1140"/>
                <a:gd name="T13" fmla="*/ 426 h 795"/>
                <a:gd name="T14" fmla="*/ 1062 w 1140"/>
                <a:gd name="T15" fmla="*/ 469 h 795"/>
                <a:gd name="T16" fmla="*/ 1029 w 1140"/>
                <a:gd name="T17" fmla="*/ 512 h 795"/>
                <a:gd name="T18" fmla="*/ 992 w 1140"/>
                <a:gd name="T19" fmla="*/ 560 h 795"/>
                <a:gd name="T20" fmla="*/ 954 w 1140"/>
                <a:gd name="T21" fmla="*/ 603 h 795"/>
                <a:gd name="T22" fmla="*/ 908 w 1140"/>
                <a:gd name="T23" fmla="*/ 641 h 795"/>
                <a:gd name="T24" fmla="*/ 833 w 1140"/>
                <a:gd name="T25" fmla="*/ 679 h 795"/>
                <a:gd name="T26" fmla="*/ 730 w 1140"/>
                <a:gd name="T27" fmla="*/ 719 h 795"/>
                <a:gd name="T28" fmla="*/ 625 w 1140"/>
                <a:gd name="T29" fmla="*/ 754 h 795"/>
                <a:gd name="T30" fmla="*/ 517 w 1140"/>
                <a:gd name="T31" fmla="*/ 781 h 795"/>
                <a:gd name="T32" fmla="*/ 445 w 1140"/>
                <a:gd name="T33" fmla="*/ 795 h 795"/>
                <a:gd name="T34" fmla="*/ 410 w 1140"/>
                <a:gd name="T35" fmla="*/ 792 h 795"/>
                <a:gd name="T36" fmla="*/ 377 w 1140"/>
                <a:gd name="T37" fmla="*/ 789 h 795"/>
                <a:gd name="T38" fmla="*/ 345 w 1140"/>
                <a:gd name="T39" fmla="*/ 784 h 795"/>
                <a:gd name="T40" fmla="*/ 305 w 1140"/>
                <a:gd name="T41" fmla="*/ 781 h 795"/>
                <a:gd name="T42" fmla="*/ 264 w 1140"/>
                <a:gd name="T43" fmla="*/ 770 h 795"/>
                <a:gd name="T44" fmla="*/ 224 w 1140"/>
                <a:gd name="T45" fmla="*/ 754 h 795"/>
                <a:gd name="T46" fmla="*/ 186 w 1140"/>
                <a:gd name="T47" fmla="*/ 733 h 795"/>
                <a:gd name="T48" fmla="*/ 148 w 1140"/>
                <a:gd name="T49" fmla="*/ 703 h 795"/>
                <a:gd name="T50" fmla="*/ 113 w 1140"/>
                <a:gd name="T51" fmla="*/ 671 h 795"/>
                <a:gd name="T52" fmla="*/ 78 w 1140"/>
                <a:gd name="T53" fmla="*/ 636 h 795"/>
                <a:gd name="T54" fmla="*/ 46 w 1140"/>
                <a:gd name="T55" fmla="*/ 601 h 795"/>
                <a:gd name="T56" fmla="*/ 0 w 1140"/>
                <a:gd name="T57" fmla="*/ 504 h 795"/>
                <a:gd name="T58" fmla="*/ 0 w 1140"/>
                <a:gd name="T59" fmla="*/ 466 h 795"/>
                <a:gd name="T60" fmla="*/ 3 w 1140"/>
                <a:gd name="T61" fmla="*/ 428 h 795"/>
                <a:gd name="T62" fmla="*/ 8 w 1140"/>
                <a:gd name="T63" fmla="*/ 391 h 795"/>
                <a:gd name="T64" fmla="*/ 16 w 1140"/>
                <a:gd name="T65" fmla="*/ 356 h 795"/>
                <a:gd name="T66" fmla="*/ 0 w 1140"/>
                <a:gd name="T67" fmla="*/ 331 h 795"/>
                <a:gd name="T68" fmla="*/ 3 w 1140"/>
                <a:gd name="T69" fmla="*/ 304 h 795"/>
                <a:gd name="T70" fmla="*/ 11 w 1140"/>
                <a:gd name="T71" fmla="*/ 275 h 795"/>
                <a:gd name="T72" fmla="*/ 19 w 1140"/>
                <a:gd name="T73" fmla="*/ 248 h 795"/>
                <a:gd name="T74" fmla="*/ 38 w 1140"/>
                <a:gd name="T75" fmla="*/ 202 h 795"/>
                <a:gd name="T76" fmla="*/ 59 w 1140"/>
                <a:gd name="T77" fmla="*/ 159 h 795"/>
                <a:gd name="T78" fmla="*/ 92 w 1140"/>
                <a:gd name="T79" fmla="*/ 119 h 795"/>
                <a:gd name="T80" fmla="*/ 135 w 1140"/>
                <a:gd name="T81" fmla="*/ 89 h 795"/>
                <a:gd name="T82" fmla="*/ 191 w 1140"/>
                <a:gd name="T83" fmla="*/ 59 h 795"/>
                <a:gd name="T84" fmla="*/ 253 w 1140"/>
                <a:gd name="T85" fmla="*/ 43 h 795"/>
                <a:gd name="T86" fmla="*/ 318 w 1140"/>
                <a:gd name="T87" fmla="*/ 38 h 795"/>
                <a:gd name="T88" fmla="*/ 388 w 1140"/>
                <a:gd name="T89" fmla="*/ 38 h 795"/>
                <a:gd name="T90" fmla="*/ 402 w 1140"/>
                <a:gd name="T91" fmla="*/ 27 h 795"/>
                <a:gd name="T92" fmla="*/ 415 w 1140"/>
                <a:gd name="T93" fmla="*/ 22 h 795"/>
                <a:gd name="T94" fmla="*/ 431 w 1140"/>
                <a:gd name="T95" fmla="*/ 16 h 795"/>
                <a:gd name="T96" fmla="*/ 447 w 1140"/>
                <a:gd name="T97" fmla="*/ 8 h 795"/>
                <a:gd name="T98" fmla="*/ 579 w 1140"/>
                <a:gd name="T99" fmla="*/ 0 h 795"/>
                <a:gd name="T100" fmla="*/ 711 w 1140"/>
                <a:gd name="T101" fmla="*/ 5 h 795"/>
                <a:gd name="T102" fmla="*/ 776 w 1140"/>
                <a:gd name="T103" fmla="*/ 16 h 795"/>
                <a:gd name="T104" fmla="*/ 838 w 1140"/>
                <a:gd name="T105" fmla="*/ 32 h 795"/>
                <a:gd name="T106" fmla="*/ 897 w 1140"/>
                <a:gd name="T107" fmla="*/ 57 h 795"/>
                <a:gd name="T108" fmla="*/ 954 w 1140"/>
                <a:gd name="T109" fmla="*/ 86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40" h="795">
                  <a:moveTo>
                    <a:pt x="1056" y="154"/>
                  </a:moveTo>
                  <a:lnTo>
                    <a:pt x="1078" y="167"/>
                  </a:lnTo>
                  <a:lnTo>
                    <a:pt x="1094" y="183"/>
                  </a:lnTo>
                  <a:lnTo>
                    <a:pt x="1105" y="202"/>
                  </a:lnTo>
                  <a:lnTo>
                    <a:pt x="1116" y="224"/>
                  </a:lnTo>
                  <a:lnTo>
                    <a:pt x="1124" y="243"/>
                  </a:lnTo>
                  <a:lnTo>
                    <a:pt x="1129" y="264"/>
                  </a:lnTo>
                  <a:lnTo>
                    <a:pt x="1135" y="288"/>
                  </a:lnTo>
                  <a:lnTo>
                    <a:pt x="1140" y="310"/>
                  </a:lnTo>
                  <a:lnTo>
                    <a:pt x="1135" y="334"/>
                  </a:lnTo>
                  <a:lnTo>
                    <a:pt x="1124" y="358"/>
                  </a:lnTo>
                  <a:lnTo>
                    <a:pt x="1116" y="380"/>
                  </a:lnTo>
                  <a:lnTo>
                    <a:pt x="1102" y="404"/>
                  </a:lnTo>
                  <a:lnTo>
                    <a:pt x="1089" y="426"/>
                  </a:lnTo>
                  <a:lnTo>
                    <a:pt x="1075" y="447"/>
                  </a:lnTo>
                  <a:lnTo>
                    <a:pt x="1062" y="469"/>
                  </a:lnTo>
                  <a:lnTo>
                    <a:pt x="1048" y="490"/>
                  </a:lnTo>
                  <a:lnTo>
                    <a:pt x="1029" y="512"/>
                  </a:lnTo>
                  <a:lnTo>
                    <a:pt x="1011" y="536"/>
                  </a:lnTo>
                  <a:lnTo>
                    <a:pt x="992" y="560"/>
                  </a:lnTo>
                  <a:lnTo>
                    <a:pt x="973" y="582"/>
                  </a:lnTo>
                  <a:lnTo>
                    <a:pt x="954" y="603"/>
                  </a:lnTo>
                  <a:lnTo>
                    <a:pt x="932" y="625"/>
                  </a:lnTo>
                  <a:lnTo>
                    <a:pt x="908" y="641"/>
                  </a:lnTo>
                  <a:lnTo>
                    <a:pt x="881" y="655"/>
                  </a:lnTo>
                  <a:lnTo>
                    <a:pt x="833" y="679"/>
                  </a:lnTo>
                  <a:lnTo>
                    <a:pt x="782" y="700"/>
                  </a:lnTo>
                  <a:lnTo>
                    <a:pt x="730" y="719"/>
                  </a:lnTo>
                  <a:lnTo>
                    <a:pt x="679" y="738"/>
                  </a:lnTo>
                  <a:lnTo>
                    <a:pt x="625" y="754"/>
                  </a:lnTo>
                  <a:lnTo>
                    <a:pt x="571" y="770"/>
                  </a:lnTo>
                  <a:lnTo>
                    <a:pt x="517" y="781"/>
                  </a:lnTo>
                  <a:lnTo>
                    <a:pt x="461" y="792"/>
                  </a:lnTo>
                  <a:lnTo>
                    <a:pt x="445" y="795"/>
                  </a:lnTo>
                  <a:lnTo>
                    <a:pt x="428" y="795"/>
                  </a:lnTo>
                  <a:lnTo>
                    <a:pt x="410" y="792"/>
                  </a:lnTo>
                  <a:lnTo>
                    <a:pt x="393" y="792"/>
                  </a:lnTo>
                  <a:lnTo>
                    <a:pt x="377" y="789"/>
                  </a:lnTo>
                  <a:lnTo>
                    <a:pt x="361" y="787"/>
                  </a:lnTo>
                  <a:lnTo>
                    <a:pt x="345" y="784"/>
                  </a:lnTo>
                  <a:lnTo>
                    <a:pt x="326" y="784"/>
                  </a:lnTo>
                  <a:lnTo>
                    <a:pt x="305" y="781"/>
                  </a:lnTo>
                  <a:lnTo>
                    <a:pt x="286" y="776"/>
                  </a:lnTo>
                  <a:lnTo>
                    <a:pt x="264" y="770"/>
                  </a:lnTo>
                  <a:lnTo>
                    <a:pt x="243" y="762"/>
                  </a:lnTo>
                  <a:lnTo>
                    <a:pt x="224" y="754"/>
                  </a:lnTo>
                  <a:lnTo>
                    <a:pt x="205" y="744"/>
                  </a:lnTo>
                  <a:lnTo>
                    <a:pt x="186" y="733"/>
                  </a:lnTo>
                  <a:lnTo>
                    <a:pt x="167" y="719"/>
                  </a:lnTo>
                  <a:lnTo>
                    <a:pt x="148" y="703"/>
                  </a:lnTo>
                  <a:lnTo>
                    <a:pt x="129" y="687"/>
                  </a:lnTo>
                  <a:lnTo>
                    <a:pt x="113" y="671"/>
                  </a:lnTo>
                  <a:lnTo>
                    <a:pt x="94" y="655"/>
                  </a:lnTo>
                  <a:lnTo>
                    <a:pt x="78" y="636"/>
                  </a:lnTo>
                  <a:lnTo>
                    <a:pt x="62" y="620"/>
                  </a:lnTo>
                  <a:lnTo>
                    <a:pt x="46" y="601"/>
                  </a:lnTo>
                  <a:lnTo>
                    <a:pt x="30" y="582"/>
                  </a:lnTo>
                  <a:lnTo>
                    <a:pt x="0" y="504"/>
                  </a:lnTo>
                  <a:lnTo>
                    <a:pt x="0" y="485"/>
                  </a:lnTo>
                  <a:lnTo>
                    <a:pt x="0" y="466"/>
                  </a:lnTo>
                  <a:lnTo>
                    <a:pt x="0" y="447"/>
                  </a:lnTo>
                  <a:lnTo>
                    <a:pt x="3" y="428"/>
                  </a:lnTo>
                  <a:lnTo>
                    <a:pt x="5" y="410"/>
                  </a:lnTo>
                  <a:lnTo>
                    <a:pt x="8" y="391"/>
                  </a:lnTo>
                  <a:lnTo>
                    <a:pt x="13" y="372"/>
                  </a:lnTo>
                  <a:lnTo>
                    <a:pt x="16" y="356"/>
                  </a:lnTo>
                  <a:lnTo>
                    <a:pt x="5" y="342"/>
                  </a:lnTo>
                  <a:lnTo>
                    <a:pt x="0" y="331"/>
                  </a:lnTo>
                  <a:lnTo>
                    <a:pt x="0" y="318"/>
                  </a:lnTo>
                  <a:lnTo>
                    <a:pt x="3" y="304"/>
                  </a:lnTo>
                  <a:lnTo>
                    <a:pt x="5" y="288"/>
                  </a:lnTo>
                  <a:lnTo>
                    <a:pt x="11" y="275"/>
                  </a:lnTo>
                  <a:lnTo>
                    <a:pt x="16" y="261"/>
                  </a:lnTo>
                  <a:lnTo>
                    <a:pt x="19" y="248"/>
                  </a:lnTo>
                  <a:lnTo>
                    <a:pt x="27" y="226"/>
                  </a:lnTo>
                  <a:lnTo>
                    <a:pt x="38" y="202"/>
                  </a:lnTo>
                  <a:lnTo>
                    <a:pt x="48" y="181"/>
                  </a:lnTo>
                  <a:lnTo>
                    <a:pt x="59" y="159"/>
                  </a:lnTo>
                  <a:lnTo>
                    <a:pt x="75" y="137"/>
                  </a:lnTo>
                  <a:lnTo>
                    <a:pt x="92" y="119"/>
                  </a:lnTo>
                  <a:lnTo>
                    <a:pt x="110" y="102"/>
                  </a:lnTo>
                  <a:lnTo>
                    <a:pt x="135" y="89"/>
                  </a:lnTo>
                  <a:lnTo>
                    <a:pt x="162" y="73"/>
                  </a:lnTo>
                  <a:lnTo>
                    <a:pt x="191" y="59"/>
                  </a:lnTo>
                  <a:lnTo>
                    <a:pt x="221" y="51"/>
                  </a:lnTo>
                  <a:lnTo>
                    <a:pt x="253" y="43"/>
                  </a:lnTo>
                  <a:lnTo>
                    <a:pt x="286" y="41"/>
                  </a:lnTo>
                  <a:lnTo>
                    <a:pt x="318" y="38"/>
                  </a:lnTo>
                  <a:lnTo>
                    <a:pt x="353" y="38"/>
                  </a:lnTo>
                  <a:lnTo>
                    <a:pt x="388" y="38"/>
                  </a:lnTo>
                  <a:lnTo>
                    <a:pt x="393" y="32"/>
                  </a:lnTo>
                  <a:lnTo>
                    <a:pt x="402" y="27"/>
                  </a:lnTo>
                  <a:lnTo>
                    <a:pt x="410" y="24"/>
                  </a:lnTo>
                  <a:lnTo>
                    <a:pt x="415" y="22"/>
                  </a:lnTo>
                  <a:lnTo>
                    <a:pt x="423" y="19"/>
                  </a:lnTo>
                  <a:lnTo>
                    <a:pt x="431" y="16"/>
                  </a:lnTo>
                  <a:lnTo>
                    <a:pt x="439" y="14"/>
                  </a:lnTo>
                  <a:lnTo>
                    <a:pt x="447" y="8"/>
                  </a:lnTo>
                  <a:lnTo>
                    <a:pt x="512" y="3"/>
                  </a:lnTo>
                  <a:lnTo>
                    <a:pt x="579" y="0"/>
                  </a:lnTo>
                  <a:lnTo>
                    <a:pt x="647" y="0"/>
                  </a:lnTo>
                  <a:lnTo>
                    <a:pt x="711" y="5"/>
                  </a:lnTo>
                  <a:lnTo>
                    <a:pt x="744" y="11"/>
                  </a:lnTo>
                  <a:lnTo>
                    <a:pt x="776" y="16"/>
                  </a:lnTo>
                  <a:lnTo>
                    <a:pt x="808" y="24"/>
                  </a:lnTo>
                  <a:lnTo>
                    <a:pt x="838" y="32"/>
                  </a:lnTo>
                  <a:lnTo>
                    <a:pt x="868" y="43"/>
                  </a:lnTo>
                  <a:lnTo>
                    <a:pt x="897" y="57"/>
                  </a:lnTo>
                  <a:lnTo>
                    <a:pt x="927" y="70"/>
                  </a:lnTo>
                  <a:lnTo>
                    <a:pt x="954" y="86"/>
                  </a:lnTo>
                  <a:lnTo>
                    <a:pt x="1056" y="1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4" name="Freeform 34"/>
            <p:cNvSpPr>
              <a:spLocks/>
            </p:cNvSpPr>
            <p:nvPr/>
          </p:nvSpPr>
          <p:spPr bwMode="auto">
            <a:xfrm>
              <a:off x="2909" y="1419"/>
              <a:ext cx="582" cy="143"/>
            </a:xfrm>
            <a:custGeom>
              <a:avLst/>
              <a:gdLst>
                <a:gd name="T0" fmla="*/ 434 w 582"/>
                <a:gd name="T1" fmla="*/ 54 h 143"/>
                <a:gd name="T2" fmla="*/ 453 w 582"/>
                <a:gd name="T3" fmla="*/ 62 h 143"/>
                <a:gd name="T4" fmla="*/ 472 w 582"/>
                <a:gd name="T5" fmla="*/ 73 h 143"/>
                <a:gd name="T6" fmla="*/ 490 w 582"/>
                <a:gd name="T7" fmla="*/ 81 h 143"/>
                <a:gd name="T8" fmla="*/ 509 w 582"/>
                <a:gd name="T9" fmla="*/ 92 h 143"/>
                <a:gd name="T10" fmla="*/ 528 w 582"/>
                <a:gd name="T11" fmla="*/ 105 h 143"/>
                <a:gd name="T12" fmla="*/ 547 w 582"/>
                <a:gd name="T13" fmla="*/ 116 h 143"/>
                <a:gd name="T14" fmla="*/ 563 w 582"/>
                <a:gd name="T15" fmla="*/ 130 h 143"/>
                <a:gd name="T16" fmla="*/ 582 w 582"/>
                <a:gd name="T17" fmla="*/ 140 h 143"/>
                <a:gd name="T18" fmla="*/ 569 w 582"/>
                <a:gd name="T19" fmla="*/ 143 h 143"/>
                <a:gd name="T20" fmla="*/ 558 w 582"/>
                <a:gd name="T21" fmla="*/ 143 h 143"/>
                <a:gd name="T22" fmla="*/ 544 w 582"/>
                <a:gd name="T23" fmla="*/ 140 h 143"/>
                <a:gd name="T24" fmla="*/ 531 w 582"/>
                <a:gd name="T25" fmla="*/ 138 h 143"/>
                <a:gd name="T26" fmla="*/ 520 w 582"/>
                <a:gd name="T27" fmla="*/ 138 h 143"/>
                <a:gd name="T28" fmla="*/ 507 w 582"/>
                <a:gd name="T29" fmla="*/ 135 h 143"/>
                <a:gd name="T30" fmla="*/ 496 w 582"/>
                <a:gd name="T31" fmla="*/ 132 h 143"/>
                <a:gd name="T32" fmla="*/ 482 w 582"/>
                <a:gd name="T33" fmla="*/ 132 h 143"/>
                <a:gd name="T34" fmla="*/ 445 w 582"/>
                <a:gd name="T35" fmla="*/ 132 h 143"/>
                <a:gd name="T36" fmla="*/ 410 w 582"/>
                <a:gd name="T37" fmla="*/ 127 h 143"/>
                <a:gd name="T38" fmla="*/ 372 w 582"/>
                <a:gd name="T39" fmla="*/ 124 h 143"/>
                <a:gd name="T40" fmla="*/ 337 w 582"/>
                <a:gd name="T41" fmla="*/ 119 h 143"/>
                <a:gd name="T42" fmla="*/ 302 w 582"/>
                <a:gd name="T43" fmla="*/ 116 h 143"/>
                <a:gd name="T44" fmla="*/ 267 w 582"/>
                <a:gd name="T45" fmla="*/ 113 h 143"/>
                <a:gd name="T46" fmla="*/ 232 w 582"/>
                <a:gd name="T47" fmla="*/ 113 h 143"/>
                <a:gd name="T48" fmla="*/ 197 w 582"/>
                <a:gd name="T49" fmla="*/ 119 h 143"/>
                <a:gd name="T50" fmla="*/ 189 w 582"/>
                <a:gd name="T51" fmla="*/ 113 h 143"/>
                <a:gd name="T52" fmla="*/ 181 w 582"/>
                <a:gd name="T53" fmla="*/ 105 h 143"/>
                <a:gd name="T54" fmla="*/ 175 w 582"/>
                <a:gd name="T55" fmla="*/ 97 h 143"/>
                <a:gd name="T56" fmla="*/ 170 w 582"/>
                <a:gd name="T57" fmla="*/ 92 h 143"/>
                <a:gd name="T58" fmla="*/ 164 w 582"/>
                <a:gd name="T59" fmla="*/ 84 h 143"/>
                <a:gd name="T60" fmla="*/ 156 w 582"/>
                <a:gd name="T61" fmla="*/ 76 h 143"/>
                <a:gd name="T62" fmla="*/ 151 w 582"/>
                <a:gd name="T63" fmla="*/ 70 h 143"/>
                <a:gd name="T64" fmla="*/ 140 w 582"/>
                <a:gd name="T65" fmla="*/ 65 h 143"/>
                <a:gd name="T66" fmla="*/ 124 w 582"/>
                <a:gd name="T67" fmla="*/ 57 h 143"/>
                <a:gd name="T68" fmla="*/ 108 w 582"/>
                <a:gd name="T69" fmla="*/ 52 h 143"/>
                <a:gd name="T70" fmla="*/ 89 w 582"/>
                <a:gd name="T71" fmla="*/ 43 h 143"/>
                <a:gd name="T72" fmla="*/ 73 w 582"/>
                <a:gd name="T73" fmla="*/ 38 h 143"/>
                <a:gd name="T74" fmla="*/ 54 w 582"/>
                <a:gd name="T75" fmla="*/ 33 h 143"/>
                <a:gd name="T76" fmla="*/ 38 w 582"/>
                <a:gd name="T77" fmla="*/ 27 h 143"/>
                <a:gd name="T78" fmla="*/ 19 w 582"/>
                <a:gd name="T79" fmla="*/ 22 h 143"/>
                <a:gd name="T80" fmla="*/ 0 w 582"/>
                <a:gd name="T81" fmla="*/ 19 h 143"/>
                <a:gd name="T82" fmla="*/ 0 w 582"/>
                <a:gd name="T83" fmla="*/ 17 h 143"/>
                <a:gd name="T84" fmla="*/ 30 w 582"/>
                <a:gd name="T85" fmla="*/ 8 h 143"/>
                <a:gd name="T86" fmla="*/ 62 w 582"/>
                <a:gd name="T87" fmla="*/ 3 h 143"/>
                <a:gd name="T88" fmla="*/ 94 w 582"/>
                <a:gd name="T89" fmla="*/ 3 h 143"/>
                <a:gd name="T90" fmla="*/ 129 w 582"/>
                <a:gd name="T91" fmla="*/ 0 h 143"/>
                <a:gd name="T92" fmla="*/ 162 w 582"/>
                <a:gd name="T93" fmla="*/ 3 h 143"/>
                <a:gd name="T94" fmla="*/ 197 w 582"/>
                <a:gd name="T95" fmla="*/ 3 h 143"/>
                <a:gd name="T96" fmla="*/ 229 w 582"/>
                <a:gd name="T97" fmla="*/ 6 h 143"/>
                <a:gd name="T98" fmla="*/ 261 w 582"/>
                <a:gd name="T99" fmla="*/ 6 h 143"/>
                <a:gd name="T100" fmla="*/ 286 w 582"/>
                <a:gd name="T101" fmla="*/ 11 h 143"/>
                <a:gd name="T102" fmla="*/ 307 w 582"/>
                <a:gd name="T103" fmla="*/ 14 h 143"/>
                <a:gd name="T104" fmla="*/ 329 w 582"/>
                <a:gd name="T105" fmla="*/ 19 h 143"/>
                <a:gd name="T106" fmla="*/ 353 w 582"/>
                <a:gd name="T107" fmla="*/ 22 h 143"/>
                <a:gd name="T108" fmla="*/ 372 w 582"/>
                <a:gd name="T109" fmla="*/ 30 h 143"/>
                <a:gd name="T110" fmla="*/ 393 w 582"/>
                <a:gd name="T111" fmla="*/ 35 h 143"/>
                <a:gd name="T112" fmla="*/ 415 w 582"/>
                <a:gd name="T113" fmla="*/ 43 h 143"/>
                <a:gd name="T114" fmla="*/ 434 w 582"/>
                <a:gd name="T115" fmla="*/ 5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82" h="143">
                  <a:moveTo>
                    <a:pt x="434" y="54"/>
                  </a:moveTo>
                  <a:lnTo>
                    <a:pt x="453" y="62"/>
                  </a:lnTo>
                  <a:lnTo>
                    <a:pt x="472" y="73"/>
                  </a:lnTo>
                  <a:lnTo>
                    <a:pt x="490" y="81"/>
                  </a:lnTo>
                  <a:lnTo>
                    <a:pt x="509" y="92"/>
                  </a:lnTo>
                  <a:lnTo>
                    <a:pt x="528" y="105"/>
                  </a:lnTo>
                  <a:lnTo>
                    <a:pt x="547" y="116"/>
                  </a:lnTo>
                  <a:lnTo>
                    <a:pt x="563" y="130"/>
                  </a:lnTo>
                  <a:lnTo>
                    <a:pt x="582" y="140"/>
                  </a:lnTo>
                  <a:lnTo>
                    <a:pt x="569" y="143"/>
                  </a:lnTo>
                  <a:lnTo>
                    <a:pt x="558" y="143"/>
                  </a:lnTo>
                  <a:lnTo>
                    <a:pt x="544" y="140"/>
                  </a:lnTo>
                  <a:lnTo>
                    <a:pt x="531" y="138"/>
                  </a:lnTo>
                  <a:lnTo>
                    <a:pt x="520" y="138"/>
                  </a:lnTo>
                  <a:lnTo>
                    <a:pt x="507" y="135"/>
                  </a:lnTo>
                  <a:lnTo>
                    <a:pt x="496" y="132"/>
                  </a:lnTo>
                  <a:lnTo>
                    <a:pt x="482" y="132"/>
                  </a:lnTo>
                  <a:lnTo>
                    <a:pt x="445" y="132"/>
                  </a:lnTo>
                  <a:lnTo>
                    <a:pt x="410" y="127"/>
                  </a:lnTo>
                  <a:lnTo>
                    <a:pt x="372" y="124"/>
                  </a:lnTo>
                  <a:lnTo>
                    <a:pt x="337" y="119"/>
                  </a:lnTo>
                  <a:lnTo>
                    <a:pt x="302" y="116"/>
                  </a:lnTo>
                  <a:lnTo>
                    <a:pt x="267" y="113"/>
                  </a:lnTo>
                  <a:lnTo>
                    <a:pt x="232" y="113"/>
                  </a:lnTo>
                  <a:lnTo>
                    <a:pt x="197" y="119"/>
                  </a:lnTo>
                  <a:lnTo>
                    <a:pt x="189" y="113"/>
                  </a:lnTo>
                  <a:lnTo>
                    <a:pt x="181" y="105"/>
                  </a:lnTo>
                  <a:lnTo>
                    <a:pt x="175" y="97"/>
                  </a:lnTo>
                  <a:lnTo>
                    <a:pt x="170" y="92"/>
                  </a:lnTo>
                  <a:lnTo>
                    <a:pt x="164" y="84"/>
                  </a:lnTo>
                  <a:lnTo>
                    <a:pt x="156" y="76"/>
                  </a:lnTo>
                  <a:lnTo>
                    <a:pt x="151" y="70"/>
                  </a:lnTo>
                  <a:lnTo>
                    <a:pt x="140" y="65"/>
                  </a:lnTo>
                  <a:lnTo>
                    <a:pt x="124" y="57"/>
                  </a:lnTo>
                  <a:lnTo>
                    <a:pt x="108" y="52"/>
                  </a:lnTo>
                  <a:lnTo>
                    <a:pt x="89" y="43"/>
                  </a:lnTo>
                  <a:lnTo>
                    <a:pt x="73" y="38"/>
                  </a:lnTo>
                  <a:lnTo>
                    <a:pt x="54" y="33"/>
                  </a:lnTo>
                  <a:lnTo>
                    <a:pt x="38" y="27"/>
                  </a:lnTo>
                  <a:lnTo>
                    <a:pt x="19" y="22"/>
                  </a:lnTo>
                  <a:lnTo>
                    <a:pt x="0" y="19"/>
                  </a:lnTo>
                  <a:lnTo>
                    <a:pt x="0" y="17"/>
                  </a:lnTo>
                  <a:lnTo>
                    <a:pt x="30" y="8"/>
                  </a:lnTo>
                  <a:lnTo>
                    <a:pt x="62" y="3"/>
                  </a:lnTo>
                  <a:lnTo>
                    <a:pt x="94" y="3"/>
                  </a:lnTo>
                  <a:lnTo>
                    <a:pt x="129" y="0"/>
                  </a:lnTo>
                  <a:lnTo>
                    <a:pt x="162" y="3"/>
                  </a:lnTo>
                  <a:lnTo>
                    <a:pt x="197" y="3"/>
                  </a:lnTo>
                  <a:lnTo>
                    <a:pt x="229" y="6"/>
                  </a:lnTo>
                  <a:lnTo>
                    <a:pt x="261" y="6"/>
                  </a:lnTo>
                  <a:lnTo>
                    <a:pt x="286" y="11"/>
                  </a:lnTo>
                  <a:lnTo>
                    <a:pt x="307" y="14"/>
                  </a:lnTo>
                  <a:lnTo>
                    <a:pt x="329" y="19"/>
                  </a:lnTo>
                  <a:lnTo>
                    <a:pt x="353" y="22"/>
                  </a:lnTo>
                  <a:lnTo>
                    <a:pt x="372" y="30"/>
                  </a:lnTo>
                  <a:lnTo>
                    <a:pt x="393" y="35"/>
                  </a:lnTo>
                  <a:lnTo>
                    <a:pt x="415" y="43"/>
                  </a:lnTo>
                  <a:lnTo>
                    <a:pt x="434" y="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5" name="Freeform 35"/>
            <p:cNvSpPr>
              <a:spLocks/>
            </p:cNvSpPr>
            <p:nvPr/>
          </p:nvSpPr>
          <p:spPr bwMode="auto">
            <a:xfrm>
              <a:off x="3960" y="1422"/>
              <a:ext cx="455" cy="189"/>
            </a:xfrm>
            <a:custGeom>
              <a:avLst/>
              <a:gdLst>
                <a:gd name="T0" fmla="*/ 453 w 455"/>
                <a:gd name="T1" fmla="*/ 59 h 189"/>
                <a:gd name="T2" fmla="*/ 455 w 455"/>
                <a:gd name="T3" fmla="*/ 75 h 189"/>
                <a:gd name="T4" fmla="*/ 453 w 455"/>
                <a:gd name="T5" fmla="*/ 89 h 189"/>
                <a:gd name="T6" fmla="*/ 447 w 455"/>
                <a:gd name="T7" fmla="*/ 102 h 189"/>
                <a:gd name="T8" fmla="*/ 442 w 455"/>
                <a:gd name="T9" fmla="*/ 116 h 189"/>
                <a:gd name="T10" fmla="*/ 431 w 455"/>
                <a:gd name="T11" fmla="*/ 127 h 189"/>
                <a:gd name="T12" fmla="*/ 423 w 455"/>
                <a:gd name="T13" fmla="*/ 140 h 189"/>
                <a:gd name="T14" fmla="*/ 410 w 455"/>
                <a:gd name="T15" fmla="*/ 148 h 189"/>
                <a:gd name="T16" fmla="*/ 399 w 455"/>
                <a:gd name="T17" fmla="*/ 159 h 189"/>
                <a:gd name="T18" fmla="*/ 358 w 455"/>
                <a:gd name="T19" fmla="*/ 164 h 189"/>
                <a:gd name="T20" fmla="*/ 315 w 455"/>
                <a:gd name="T21" fmla="*/ 170 h 189"/>
                <a:gd name="T22" fmla="*/ 275 w 455"/>
                <a:gd name="T23" fmla="*/ 172 h 189"/>
                <a:gd name="T24" fmla="*/ 232 w 455"/>
                <a:gd name="T25" fmla="*/ 178 h 189"/>
                <a:gd name="T26" fmla="*/ 191 w 455"/>
                <a:gd name="T27" fmla="*/ 181 h 189"/>
                <a:gd name="T28" fmla="*/ 148 w 455"/>
                <a:gd name="T29" fmla="*/ 183 h 189"/>
                <a:gd name="T30" fmla="*/ 105 w 455"/>
                <a:gd name="T31" fmla="*/ 186 h 189"/>
                <a:gd name="T32" fmla="*/ 65 w 455"/>
                <a:gd name="T33" fmla="*/ 189 h 189"/>
                <a:gd name="T34" fmla="*/ 0 w 455"/>
                <a:gd name="T35" fmla="*/ 186 h 189"/>
                <a:gd name="T36" fmla="*/ 3 w 455"/>
                <a:gd name="T37" fmla="*/ 175 h 189"/>
                <a:gd name="T38" fmla="*/ 5 w 455"/>
                <a:gd name="T39" fmla="*/ 164 h 189"/>
                <a:gd name="T40" fmla="*/ 5 w 455"/>
                <a:gd name="T41" fmla="*/ 154 h 189"/>
                <a:gd name="T42" fmla="*/ 8 w 455"/>
                <a:gd name="T43" fmla="*/ 143 h 189"/>
                <a:gd name="T44" fmla="*/ 8 w 455"/>
                <a:gd name="T45" fmla="*/ 132 h 189"/>
                <a:gd name="T46" fmla="*/ 8 w 455"/>
                <a:gd name="T47" fmla="*/ 121 h 189"/>
                <a:gd name="T48" fmla="*/ 8 w 455"/>
                <a:gd name="T49" fmla="*/ 110 h 189"/>
                <a:gd name="T50" fmla="*/ 8 w 455"/>
                <a:gd name="T51" fmla="*/ 97 h 189"/>
                <a:gd name="T52" fmla="*/ 19 w 455"/>
                <a:gd name="T53" fmla="*/ 92 h 189"/>
                <a:gd name="T54" fmla="*/ 27 w 455"/>
                <a:gd name="T55" fmla="*/ 89 h 189"/>
                <a:gd name="T56" fmla="*/ 38 w 455"/>
                <a:gd name="T57" fmla="*/ 84 h 189"/>
                <a:gd name="T58" fmla="*/ 49 w 455"/>
                <a:gd name="T59" fmla="*/ 81 h 189"/>
                <a:gd name="T60" fmla="*/ 57 w 455"/>
                <a:gd name="T61" fmla="*/ 78 h 189"/>
                <a:gd name="T62" fmla="*/ 67 w 455"/>
                <a:gd name="T63" fmla="*/ 75 h 189"/>
                <a:gd name="T64" fmla="*/ 78 w 455"/>
                <a:gd name="T65" fmla="*/ 73 h 189"/>
                <a:gd name="T66" fmla="*/ 89 w 455"/>
                <a:gd name="T67" fmla="*/ 70 h 189"/>
                <a:gd name="T68" fmla="*/ 116 w 455"/>
                <a:gd name="T69" fmla="*/ 65 h 189"/>
                <a:gd name="T70" fmla="*/ 143 w 455"/>
                <a:gd name="T71" fmla="*/ 57 h 189"/>
                <a:gd name="T72" fmla="*/ 173 w 455"/>
                <a:gd name="T73" fmla="*/ 51 h 189"/>
                <a:gd name="T74" fmla="*/ 199 w 455"/>
                <a:gd name="T75" fmla="*/ 43 h 189"/>
                <a:gd name="T76" fmla="*/ 226 w 455"/>
                <a:gd name="T77" fmla="*/ 38 h 189"/>
                <a:gd name="T78" fmla="*/ 256 w 455"/>
                <a:gd name="T79" fmla="*/ 30 h 189"/>
                <a:gd name="T80" fmla="*/ 283 w 455"/>
                <a:gd name="T81" fmla="*/ 22 h 189"/>
                <a:gd name="T82" fmla="*/ 310 w 455"/>
                <a:gd name="T83" fmla="*/ 11 h 189"/>
                <a:gd name="T84" fmla="*/ 318 w 455"/>
                <a:gd name="T85" fmla="*/ 11 h 189"/>
                <a:gd name="T86" fmla="*/ 329 w 455"/>
                <a:gd name="T87" fmla="*/ 8 h 189"/>
                <a:gd name="T88" fmla="*/ 340 w 455"/>
                <a:gd name="T89" fmla="*/ 5 h 189"/>
                <a:gd name="T90" fmla="*/ 348 w 455"/>
                <a:gd name="T91" fmla="*/ 3 h 189"/>
                <a:gd name="T92" fmla="*/ 358 w 455"/>
                <a:gd name="T93" fmla="*/ 0 h 189"/>
                <a:gd name="T94" fmla="*/ 367 w 455"/>
                <a:gd name="T95" fmla="*/ 0 h 189"/>
                <a:gd name="T96" fmla="*/ 377 w 455"/>
                <a:gd name="T97" fmla="*/ 0 h 189"/>
                <a:gd name="T98" fmla="*/ 385 w 455"/>
                <a:gd name="T99" fmla="*/ 3 h 189"/>
                <a:gd name="T100" fmla="*/ 396 w 455"/>
                <a:gd name="T101" fmla="*/ 8 h 189"/>
                <a:gd name="T102" fmla="*/ 404 w 455"/>
                <a:gd name="T103" fmla="*/ 14 h 189"/>
                <a:gd name="T104" fmla="*/ 415 w 455"/>
                <a:gd name="T105" fmla="*/ 22 h 189"/>
                <a:gd name="T106" fmla="*/ 423 w 455"/>
                <a:gd name="T107" fmla="*/ 27 h 189"/>
                <a:gd name="T108" fmla="*/ 431 w 455"/>
                <a:gd name="T109" fmla="*/ 35 h 189"/>
                <a:gd name="T110" fmla="*/ 439 w 455"/>
                <a:gd name="T111" fmla="*/ 43 h 189"/>
                <a:gd name="T112" fmla="*/ 447 w 455"/>
                <a:gd name="T113" fmla="*/ 51 h 189"/>
                <a:gd name="T114" fmla="*/ 453 w 455"/>
                <a:gd name="T115" fmla="*/ 5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5" h="189">
                  <a:moveTo>
                    <a:pt x="453" y="59"/>
                  </a:moveTo>
                  <a:lnTo>
                    <a:pt x="455" y="75"/>
                  </a:lnTo>
                  <a:lnTo>
                    <a:pt x="453" y="89"/>
                  </a:lnTo>
                  <a:lnTo>
                    <a:pt x="447" y="102"/>
                  </a:lnTo>
                  <a:lnTo>
                    <a:pt x="442" y="116"/>
                  </a:lnTo>
                  <a:lnTo>
                    <a:pt x="431" y="127"/>
                  </a:lnTo>
                  <a:lnTo>
                    <a:pt x="423" y="140"/>
                  </a:lnTo>
                  <a:lnTo>
                    <a:pt x="410" y="148"/>
                  </a:lnTo>
                  <a:lnTo>
                    <a:pt x="399" y="159"/>
                  </a:lnTo>
                  <a:lnTo>
                    <a:pt x="358" y="164"/>
                  </a:lnTo>
                  <a:lnTo>
                    <a:pt x="315" y="170"/>
                  </a:lnTo>
                  <a:lnTo>
                    <a:pt x="275" y="172"/>
                  </a:lnTo>
                  <a:lnTo>
                    <a:pt x="232" y="178"/>
                  </a:lnTo>
                  <a:lnTo>
                    <a:pt x="191" y="181"/>
                  </a:lnTo>
                  <a:lnTo>
                    <a:pt x="148" y="183"/>
                  </a:lnTo>
                  <a:lnTo>
                    <a:pt x="105" y="186"/>
                  </a:lnTo>
                  <a:lnTo>
                    <a:pt x="65" y="189"/>
                  </a:lnTo>
                  <a:lnTo>
                    <a:pt x="0" y="186"/>
                  </a:lnTo>
                  <a:lnTo>
                    <a:pt x="3" y="175"/>
                  </a:lnTo>
                  <a:lnTo>
                    <a:pt x="5" y="164"/>
                  </a:lnTo>
                  <a:lnTo>
                    <a:pt x="5" y="154"/>
                  </a:lnTo>
                  <a:lnTo>
                    <a:pt x="8" y="143"/>
                  </a:lnTo>
                  <a:lnTo>
                    <a:pt x="8" y="132"/>
                  </a:lnTo>
                  <a:lnTo>
                    <a:pt x="8" y="121"/>
                  </a:lnTo>
                  <a:lnTo>
                    <a:pt x="8" y="110"/>
                  </a:lnTo>
                  <a:lnTo>
                    <a:pt x="8" y="97"/>
                  </a:lnTo>
                  <a:lnTo>
                    <a:pt x="19" y="92"/>
                  </a:lnTo>
                  <a:lnTo>
                    <a:pt x="27" y="89"/>
                  </a:lnTo>
                  <a:lnTo>
                    <a:pt x="38" y="84"/>
                  </a:lnTo>
                  <a:lnTo>
                    <a:pt x="49" y="81"/>
                  </a:lnTo>
                  <a:lnTo>
                    <a:pt x="57" y="78"/>
                  </a:lnTo>
                  <a:lnTo>
                    <a:pt x="67" y="75"/>
                  </a:lnTo>
                  <a:lnTo>
                    <a:pt x="78" y="73"/>
                  </a:lnTo>
                  <a:lnTo>
                    <a:pt x="89" y="70"/>
                  </a:lnTo>
                  <a:lnTo>
                    <a:pt x="116" y="65"/>
                  </a:lnTo>
                  <a:lnTo>
                    <a:pt x="143" y="57"/>
                  </a:lnTo>
                  <a:lnTo>
                    <a:pt x="173" y="51"/>
                  </a:lnTo>
                  <a:lnTo>
                    <a:pt x="199" y="43"/>
                  </a:lnTo>
                  <a:lnTo>
                    <a:pt x="226" y="38"/>
                  </a:lnTo>
                  <a:lnTo>
                    <a:pt x="256" y="30"/>
                  </a:lnTo>
                  <a:lnTo>
                    <a:pt x="283" y="22"/>
                  </a:lnTo>
                  <a:lnTo>
                    <a:pt x="310" y="11"/>
                  </a:lnTo>
                  <a:lnTo>
                    <a:pt x="318" y="11"/>
                  </a:lnTo>
                  <a:lnTo>
                    <a:pt x="329" y="8"/>
                  </a:lnTo>
                  <a:lnTo>
                    <a:pt x="340" y="5"/>
                  </a:lnTo>
                  <a:lnTo>
                    <a:pt x="348" y="3"/>
                  </a:lnTo>
                  <a:lnTo>
                    <a:pt x="358" y="0"/>
                  </a:lnTo>
                  <a:lnTo>
                    <a:pt x="367" y="0"/>
                  </a:lnTo>
                  <a:lnTo>
                    <a:pt x="377" y="0"/>
                  </a:lnTo>
                  <a:lnTo>
                    <a:pt x="385" y="3"/>
                  </a:lnTo>
                  <a:lnTo>
                    <a:pt x="396" y="8"/>
                  </a:lnTo>
                  <a:lnTo>
                    <a:pt x="404" y="14"/>
                  </a:lnTo>
                  <a:lnTo>
                    <a:pt x="415" y="22"/>
                  </a:lnTo>
                  <a:lnTo>
                    <a:pt x="423" y="27"/>
                  </a:lnTo>
                  <a:lnTo>
                    <a:pt x="431" y="35"/>
                  </a:lnTo>
                  <a:lnTo>
                    <a:pt x="439" y="43"/>
                  </a:lnTo>
                  <a:lnTo>
                    <a:pt x="447" y="51"/>
                  </a:lnTo>
                  <a:lnTo>
                    <a:pt x="453" y="5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6" name="Freeform 36"/>
            <p:cNvSpPr>
              <a:spLocks/>
            </p:cNvSpPr>
            <p:nvPr/>
          </p:nvSpPr>
          <p:spPr bwMode="auto">
            <a:xfrm>
              <a:off x="2497" y="1460"/>
              <a:ext cx="644" cy="358"/>
            </a:xfrm>
            <a:custGeom>
              <a:avLst/>
              <a:gdLst>
                <a:gd name="T0" fmla="*/ 412 w 644"/>
                <a:gd name="T1" fmla="*/ 5 h 358"/>
                <a:gd name="T2" fmla="*/ 452 w 644"/>
                <a:gd name="T3" fmla="*/ 13 h 358"/>
                <a:gd name="T4" fmla="*/ 493 w 644"/>
                <a:gd name="T5" fmla="*/ 29 h 358"/>
                <a:gd name="T6" fmla="*/ 533 w 644"/>
                <a:gd name="T7" fmla="*/ 46 h 358"/>
                <a:gd name="T8" fmla="*/ 568 w 644"/>
                <a:gd name="T9" fmla="*/ 75 h 358"/>
                <a:gd name="T10" fmla="*/ 603 w 644"/>
                <a:gd name="T11" fmla="*/ 121 h 358"/>
                <a:gd name="T12" fmla="*/ 633 w 644"/>
                <a:gd name="T13" fmla="*/ 169 h 358"/>
                <a:gd name="T14" fmla="*/ 644 w 644"/>
                <a:gd name="T15" fmla="*/ 207 h 358"/>
                <a:gd name="T16" fmla="*/ 644 w 644"/>
                <a:gd name="T17" fmla="*/ 234 h 358"/>
                <a:gd name="T18" fmla="*/ 622 w 644"/>
                <a:gd name="T19" fmla="*/ 261 h 358"/>
                <a:gd name="T20" fmla="*/ 582 w 644"/>
                <a:gd name="T21" fmla="*/ 283 h 358"/>
                <a:gd name="T22" fmla="*/ 541 w 644"/>
                <a:gd name="T23" fmla="*/ 299 h 358"/>
                <a:gd name="T24" fmla="*/ 501 w 644"/>
                <a:gd name="T25" fmla="*/ 318 h 358"/>
                <a:gd name="T26" fmla="*/ 444 w 644"/>
                <a:gd name="T27" fmla="*/ 339 h 358"/>
                <a:gd name="T28" fmla="*/ 366 w 644"/>
                <a:gd name="T29" fmla="*/ 353 h 358"/>
                <a:gd name="T30" fmla="*/ 283 w 644"/>
                <a:gd name="T31" fmla="*/ 358 h 358"/>
                <a:gd name="T32" fmla="*/ 199 w 644"/>
                <a:gd name="T33" fmla="*/ 353 h 358"/>
                <a:gd name="T34" fmla="*/ 140 w 644"/>
                <a:gd name="T35" fmla="*/ 342 h 358"/>
                <a:gd name="T36" fmla="*/ 102 w 644"/>
                <a:gd name="T37" fmla="*/ 328 h 358"/>
                <a:gd name="T38" fmla="*/ 67 w 644"/>
                <a:gd name="T39" fmla="*/ 312 h 358"/>
                <a:gd name="T40" fmla="*/ 32 w 644"/>
                <a:gd name="T41" fmla="*/ 291 h 358"/>
                <a:gd name="T42" fmla="*/ 5 w 644"/>
                <a:gd name="T43" fmla="*/ 269 h 358"/>
                <a:gd name="T44" fmla="*/ 0 w 644"/>
                <a:gd name="T45" fmla="*/ 242 h 358"/>
                <a:gd name="T46" fmla="*/ 5 w 644"/>
                <a:gd name="T47" fmla="*/ 213 h 358"/>
                <a:gd name="T48" fmla="*/ 16 w 644"/>
                <a:gd name="T49" fmla="*/ 183 h 358"/>
                <a:gd name="T50" fmla="*/ 27 w 644"/>
                <a:gd name="T51" fmla="*/ 153 h 358"/>
                <a:gd name="T52" fmla="*/ 45 w 644"/>
                <a:gd name="T53" fmla="*/ 116 h 358"/>
                <a:gd name="T54" fmla="*/ 67 w 644"/>
                <a:gd name="T55" fmla="*/ 83 h 358"/>
                <a:gd name="T56" fmla="*/ 97 w 644"/>
                <a:gd name="T57" fmla="*/ 54 h 358"/>
                <a:gd name="T58" fmla="*/ 129 w 644"/>
                <a:gd name="T59" fmla="*/ 35 h 358"/>
                <a:gd name="T60" fmla="*/ 161 w 644"/>
                <a:gd name="T61" fmla="*/ 21 h 358"/>
                <a:gd name="T62" fmla="*/ 213 w 644"/>
                <a:gd name="T63" fmla="*/ 5 h 358"/>
                <a:gd name="T64" fmla="*/ 283 w 644"/>
                <a:gd name="T65" fmla="*/ 0 h 358"/>
                <a:gd name="T66" fmla="*/ 355 w 644"/>
                <a:gd name="T67"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4" h="358">
                  <a:moveTo>
                    <a:pt x="390" y="0"/>
                  </a:moveTo>
                  <a:lnTo>
                    <a:pt x="412" y="5"/>
                  </a:lnTo>
                  <a:lnTo>
                    <a:pt x="434" y="8"/>
                  </a:lnTo>
                  <a:lnTo>
                    <a:pt x="452" y="13"/>
                  </a:lnTo>
                  <a:lnTo>
                    <a:pt x="474" y="21"/>
                  </a:lnTo>
                  <a:lnTo>
                    <a:pt x="493" y="29"/>
                  </a:lnTo>
                  <a:lnTo>
                    <a:pt x="514" y="37"/>
                  </a:lnTo>
                  <a:lnTo>
                    <a:pt x="533" y="46"/>
                  </a:lnTo>
                  <a:lnTo>
                    <a:pt x="552" y="56"/>
                  </a:lnTo>
                  <a:lnTo>
                    <a:pt x="568" y="75"/>
                  </a:lnTo>
                  <a:lnTo>
                    <a:pt x="587" y="99"/>
                  </a:lnTo>
                  <a:lnTo>
                    <a:pt x="603" y="121"/>
                  </a:lnTo>
                  <a:lnTo>
                    <a:pt x="619" y="145"/>
                  </a:lnTo>
                  <a:lnTo>
                    <a:pt x="633" y="169"/>
                  </a:lnTo>
                  <a:lnTo>
                    <a:pt x="641" y="194"/>
                  </a:lnTo>
                  <a:lnTo>
                    <a:pt x="644" y="207"/>
                  </a:lnTo>
                  <a:lnTo>
                    <a:pt x="644" y="221"/>
                  </a:lnTo>
                  <a:lnTo>
                    <a:pt x="644" y="234"/>
                  </a:lnTo>
                  <a:lnTo>
                    <a:pt x="641" y="248"/>
                  </a:lnTo>
                  <a:lnTo>
                    <a:pt x="622" y="261"/>
                  </a:lnTo>
                  <a:lnTo>
                    <a:pt x="603" y="272"/>
                  </a:lnTo>
                  <a:lnTo>
                    <a:pt x="582" y="283"/>
                  </a:lnTo>
                  <a:lnTo>
                    <a:pt x="563" y="291"/>
                  </a:lnTo>
                  <a:lnTo>
                    <a:pt x="541" y="299"/>
                  </a:lnTo>
                  <a:lnTo>
                    <a:pt x="522" y="307"/>
                  </a:lnTo>
                  <a:lnTo>
                    <a:pt x="501" y="318"/>
                  </a:lnTo>
                  <a:lnTo>
                    <a:pt x="482" y="328"/>
                  </a:lnTo>
                  <a:lnTo>
                    <a:pt x="444" y="339"/>
                  </a:lnTo>
                  <a:lnTo>
                    <a:pt x="407" y="347"/>
                  </a:lnTo>
                  <a:lnTo>
                    <a:pt x="366" y="353"/>
                  </a:lnTo>
                  <a:lnTo>
                    <a:pt x="326" y="355"/>
                  </a:lnTo>
                  <a:lnTo>
                    <a:pt x="283" y="358"/>
                  </a:lnTo>
                  <a:lnTo>
                    <a:pt x="242" y="355"/>
                  </a:lnTo>
                  <a:lnTo>
                    <a:pt x="199" y="353"/>
                  </a:lnTo>
                  <a:lnTo>
                    <a:pt x="159" y="347"/>
                  </a:lnTo>
                  <a:lnTo>
                    <a:pt x="140" y="342"/>
                  </a:lnTo>
                  <a:lnTo>
                    <a:pt x="121" y="334"/>
                  </a:lnTo>
                  <a:lnTo>
                    <a:pt x="102" y="328"/>
                  </a:lnTo>
                  <a:lnTo>
                    <a:pt x="83" y="320"/>
                  </a:lnTo>
                  <a:lnTo>
                    <a:pt x="67" y="312"/>
                  </a:lnTo>
                  <a:lnTo>
                    <a:pt x="48" y="301"/>
                  </a:lnTo>
                  <a:lnTo>
                    <a:pt x="32" y="291"/>
                  </a:lnTo>
                  <a:lnTo>
                    <a:pt x="13" y="280"/>
                  </a:lnTo>
                  <a:lnTo>
                    <a:pt x="5" y="269"/>
                  </a:lnTo>
                  <a:lnTo>
                    <a:pt x="0" y="256"/>
                  </a:lnTo>
                  <a:lnTo>
                    <a:pt x="0" y="242"/>
                  </a:lnTo>
                  <a:lnTo>
                    <a:pt x="2" y="226"/>
                  </a:lnTo>
                  <a:lnTo>
                    <a:pt x="5" y="213"/>
                  </a:lnTo>
                  <a:lnTo>
                    <a:pt x="10" y="199"/>
                  </a:lnTo>
                  <a:lnTo>
                    <a:pt x="16" y="183"/>
                  </a:lnTo>
                  <a:lnTo>
                    <a:pt x="18" y="169"/>
                  </a:lnTo>
                  <a:lnTo>
                    <a:pt x="27" y="153"/>
                  </a:lnTo>
                  <a:lnTo>
                    <a:pt x="37" y="134"/>
                  </a:lnTo>
                  <a:lnTo>
                    <a:pt x="45" y="116"/>
                  </a:lnTo>
                  <a:lnTo>
                    <a:pt x="56" y="99"/>
                  </a:lnTo>
                  <a:lnTo>
                    <a:pt x="67" y="83"/>
                  </a:lnTo>
                  <a:lnTo>
                    <a:pt x="80" y="67"/>
                  </a:lnTo>
                  <a:lnTo>
                    <a:pt x="97" y="54"/>
                  </a:lnTo>
                  <a:lnTo>
                    <a:pt x="115" y="46"/>
                  </a:lnTo>
                  <a:lnTo>
                    <a:pt x="129" y="35"/>
                  </a:lnTo>
                  <a:lnTo>
                    <a:pt x="145" y="27"/>
                  </a:lnTo>
                  <a:lnTo>
                    <a:pt x="161" y="21"/>
                  </a:lnTo>
                  <a:lnTo>
                    <a:pt x="177" y="16"/>
                  </a:lnTo>
                  <a:lnTo>
                    <a:pt x="213" y="5"/>
                  </a:lnTo>
                  <a:lnTo>
                    <a:pt x="248" y="2"/>
                  </a:lnTo>
                  <a:lnTo>
                    <a:pt x="283" y="0"/>
                  </a:lnTo>
                  <a:lnTo>
                    <a:pt x="318" y="0"/>
                  </a:lnTo>
                  <a:lnTo>
                    <a:pt x="355" y="0"/>
                  </a:lnTo>
                  <a:lnTo>
                    <a:pt x="3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7" name="Freeform 37"/>
            <p:cNvSpPr>
              <a:spLocks/>
            </p:cNvSpPr>
            <p:nvPr/>
          </p:nvSpPr>
          <p:spPr bwMode="auto">
            <a:xfrm>
              <a:off x="3645" y="1497"/>
              <a:ext cx="299" cy="224"/>
            </a:xfrm>
            <a:custGeom>
              <a:avLst/>
              <a:gdLst>
                <a:gd name="T0" fmla="*/ 296 w 299"/>
                <a:gd name="T1" fmla="*/ 25 h 224"/>
                <a:gd name="T2" fmla="*/ 299 w 299"/>
                <a:gd name="T3" fmla="*/ 38 h 224"/>
                <a:gd name="T4" fmla="*/ 299 w 299"/>
                <a:gd name="T5" fmla="*/ 52 h 224"/>
                <a:gd name="T6" fmla="*/ 296 w 299"/>
                <a:gd name="T7" fmla="*/ 65 h 224"/>
                <a:gd name="T8" fmla="*/ 293 w 299"/>
                <a:gd name="T9" fmla="*/ 81 h 224"/>
                <a:gd name="T10" fmla="*/ 291 w 299"/>
                <a:gd name="T11" fmla="*/ 95 h 224"/>
                <a:gd name="T12" fmla="*/ 288 w 299"/>
                <a:gd name="T13" fmla="*/ 108 h 224"/>
                <a:gd name="T14" fmla="*/ 285 w 299"/>
                <a:gd name="T15" fmla="*/ 122 h 224"/>
                <a:gd name="T16" fmla="*/ 285 w 299"/>
                <a:gd name="T17" fmla="*/ 135 h 224"/>
                <a:gd name="T18" fmla="*/ 283 w 299"/>
                <a:gd name="T19" fmla="*/ 143 h 224"/>
                <a:gd name="T20" fmla="*/ 280 w 299"/>
                <a:gd name="T21" fmla="*/ 151 h 224"/>
                <a:gd name="T22" fmla="*/ 277 w 299"/>
                <a:gd name="T23" fmla="*/ 159 h 224"/>
                <a:gd name="T24" fmla="*/ 272 w 299"/>
                <a:gd name="T25" fmla="*/ 165 h 224"/>
                <a:gd name="T26" fmla="*/ 264 w 299"/>
                <a:gd name="T27" fmla="*/ 170 h 224"/>
                <a:gd name="T28" fmla="*/ 258 w 299"/>
                <a:gd name="T29" fmla="*/ 176 h 224"/>
                <a:gd name="T30" fmla="*/ 253 w 299"/>
                <a:gd name="T31" fmla="*/ 181 h 224"/>
                <a:gd name="T32" fmla="*/ 245 w 299"/>
                <a:gd name="T33" fmla="*/ 186 h 224"/>
                <a:gd name="T34" fmla="*/ 218 w 299"/>
                <a:gd name="T35" fmla="*/ 192 h 224"/>
                <a:gd name="T36" fmla="*/ 188 w 299"/>
                <a:gd name="T37" fmla="*/ 200 h 224"/>
                <a:gd name="T38" fmla="*/ 159 w 299"/>
                <a:gd name="T39" fmla="*/ 205 h 224"/>
                <a:gd name="T40" fmla="*/ 132 w 299"/>
                <a:gd name="T41" fmla="*/ 211 h 224"/>
                <a:gd name="T42" fmla="*/ 102 w 299"/>
                <a:gd name="T43" fmla="*/ 216 h 224"/>
                <a:gd name="T44" fmla="*/ 72 w 299"/>
                <a:gd name="T45" fmla="*/ 219 h 224"/>
                <a:gd name="T46" fmla="*/ 40 w 299"/>
                <a:gd name="T47" fmla="*/ 221 h 224"/>
                <a:gd name="T48" fmla="*/ 10 w 299"/>
                <a:gd name="T49" fmla="*/ 224 h 224"/>
                <a:gd name="T50" fmla="*/ 0 w 299"/>
                <a:gd name="T51" fmla="*/ 221 h 224"/>
                <a:gd name="T52" fmla="*/ 5 w 299"/>
                <a:gd name="T53" fmla="*/ 205 h 224"/>
                <a:gd name="T54" fmla="*/ 10 w 299"/>
                <a:gd name="T55" fmla="*/ 186 h 224"/>
                <a:gd name="T56" fmla="*/ 16 w 299"/>
                <a:gd name="T57" fmla="*/ 167 h 224"/>
                <a:gd name="T58" fmla="*/ 21 w 299"/>
                <a:gd name="T59" fmla="*/ 149 h 224"/>
                <a:gd name="T60" fmla="*/ 27 w 299"/>
                <a:gd name="T61" fmla="*/ 130 h 224"/>
                <a:gd name="T62" fmla="*/ 29 w 299"/>
                <a:gd name="T63" fmla="*/ 114 h 224"/>
                <a:gd name="T64" fmla="*/ 35 w 299"/>
                <a:gd name="T65" fmla="*/ 95 h 224"/>
                <a:gd name="T66" fmla="*/ 37 w 299"/>
                <a:gd name="T67" fmla="*/ 73 h 224"/>
                <a:gd name="T68" fmla="*/ 56 w 299"/>
                <a:gd name="T69" fmla="*/ 65 h 224"/>
                <a:gd name="T70" fmla="*/ 78 w 299"/>
                <a:gd name="T71" fmla="*/ 57 h 224"/>
                <a:gd name="T72" fmla="*/ 99 w 299"/>
                <a:gd name="T73" fmla="*/ 49 h 224"/>
                <a:gd name="T74" fmla="*/ 121 w 299"/>
                <a:gd name="T75" fmla="*/ 44 h 224"/>
                <a:gd name="T76" fmla="*/ 143 w 299"/>
                <a:gd name="T77" fmla="*/ 38 h 224"/>
                <a:gd name="T78" fmla="*/ 164 w 299"/>
                <a:gd name="T79" fmla="*/ 33 h 224"/>
                <a:gd name="T80" fmla="*/ 186 w 299"/>
                <a:gd name="T81" fmla="*/ 27 h 224"/>
                <a:gd name="T82" fmla="*/ 207 w 299"/>
                <a:gd name="T83" fmla="*/ 19 h 224"/>
                <a:gd name="T84" fmla="*/ 218 w 299"/>
                <a:gd name="T85" fmla="*/ 17 h 224"/>
                <a:gd name="T86" fmla="*/ 229 w 299"/>
                <a:gd name="T87" fmla="*/ 14 h 224"/>
                <a:gd name="T88" fmla="*/ 240 w 299"/>
                <a:gd name="T89" fmla="*/ 11 h 224"/>
                <a:gd name="T90" fmla="*/ 250 w 299"/>
                <a:gd name="T91" fmla="*/ 9 h 224"/>
                <a:gd name="T92" fmla="*/ 261 w 299"/>
                <a:gd name="T93" fmla="*/ 6 h 224"/>
                <a:gd name="T94" fmla="*/ 272 w 299"/>
                <a:gd name="T95" fmla="*/ 3 h 224"/>
                <a:gd name="T96" fmla="*/ 283 w 299"/>
                <a:gd name="T97" fmla="*/ 3 h 224"/>
                <a:gd name="T98" fmla="*/ 293 w 299"/>
                <a:gd name="T99" fmla="*/ 0 h 224"/>
                <a:gd name="T100" fmla="*/ 296 w 299"/>
                <a:gd name="T101" fmla="*/ 2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9" h="224">
                  <a:moveTo>
                    <a:pt x="296" y="25"/>
                  </a:moveTo>
                  <a:lnTo>
                    <a:pt x="299" y="38"/>
                  </a:lnTo>
                  <a:lnTo>
                    <a:pt x="299" y="52"/>
                  </a:lnTo>
                  <a:lnTo>
                    <a:pt x="296" y="65"/>
                  </a:lnTo>
                  <a:lnTo>
                    <a:pt x="293" y="81"/>
                  </a:lnTo>
                  <a:lnTo>
                    <a:pt x="291" y="95"/>
                  </a:lnTo>
                  <a:lnTo>
                    <a:pt x="288" y="108"/>
                  </a:lnTo>
                  <a:lnTo>
                    <a:pt x="285" y="122"/>
                  </a:lnTo>
                  <a:lnTo>
                    <a:pt x="285" y="135"/>
                  </a:lnTo>
                  <a:lnTo>
                    <a:pt x="283" y="143"/>
                  </a:lnTo>
                  <a:lnTo>
                    <a:pt x="280" y="151"/>
                  </a:lnTo>
                  <a:lnTo>
                    <a:pt x="277" y="159"/>
                  </a:lnTo>
                  <a:lnTo>
                    <a:pt x="272" y="165"/>
                  </a:lnTo>
                  <a:lnTo>
                    <a:pt x="264" y="170"/>
                  </a:lnTo>
                  <a:lnTo>
                    <a:pt x="258" y="176"/>
                  </a:lnTo>
                  <a:lnTo>
                    <a:pt x="253" y="181"/>
                  </a:lnTo>
                  <a:lnTo>
                    <a:pt x="245" y="186"/>
                  </a:lnTo>
                  <a:lnTo>
                    <a:pt x="218" y="192"/>
                  </a:lnTo>
                  <a:lnTo>
                    <a:pt x="188" y="200"/>
                  </a:lnTo>
                  <a:lnTo>
                    <a:pt x="159" y="205"/>
                  </a:lnTo>
                  <a:lnTo>
                    <a:pt x="132" y="211"/>
                  </a:lnTo>
                  <a:lnTo>
                    <a:pt x="102" y="216"/>
                  </a:lnTo>
                  <a:lnTo>
                    <a:pt x="72" y="219"/>
                  </a:lnTo>
                  <a:lnTo>
                    <a:pt x="40" y="221"/>
                  </a:lnTo>
                  <a:lnTo>
                    <a:pt x="10" y="224"/>
                  </a:lnTo>
                  <a:lnTo>
                    <a:pt x="0" y="221"/>
                  </a:lnTo>
                  <a:lnTo>
                    <a:pt x="5" y="205"/>
                  </a:lnTo>
                  <a:lnTo>
                    <a:pt x="10" y="186"/>
                  </a:lnTo>
                  <a:lnTo>
                    <a:pt x="16" y="167"/>
                  </a:lnTo>
                  <a:lnTo>
                    <a:pt x="21" y="149"/>
                  </a:lnTo>
                  <a:lnTo>
                    <a:pt x="27" y="130"/>
                  </a:lnTo>
                  <a:lnTo>
                    <a:pt x="29" y="114"/>
                  </a:lnTo>
                  <a:lnTo>
                    <a:pt x="35" y="95"/>
                  </a:lnTo>
                  <a:lnTo>
                    <a:pt x="37" y="73"/>
                  </a:lnTo>
                  <a:lnTo>
                    <a:pt x="56" y="65"/>
                  </a:lnTo>
                  <a:lnTo>
                    <a:pt x="78" y="57"/>
                  </a:lnTo>
                  <a:lnTo>
                    <a:pt x="99" y="49"/>
                  </a:lnTo>
                  <a:lnTo>
                    <a:pt x="121" y="44"/>
                  </a:lnTo>
                  <a:lnTo>
                    <a:pt x="143" y="38"/>
                  </a:lnTo>
                  <a:lnTo>
                    <a:pt x="164" y="33"/>
                  </a:lnTo>
                  <a:lnTo>
                    <a:pt x="186" y="27"/>
                  </a:lnTo>
                  <a:lnTo>
                    <a:pt x="207" y="19"/>
                  </a:lnTo>
                  <a:lnTo>
                    <a:pt x="218" y="17"/>
                  </a:lnTo>
                  <a:lnTo>
                    <a:pt x="229" y="14"/>
                  </a:lnTo>
                  <a:lnTo>
                    <a:pt x="240" y="11"/>
                  </a:lnTo>
                  <a:lnTo>
                    <a:pt x="250" y="9"/>
                  </a:lnTo>
                  <a:lnTo>
                    <a:pt x="261" y="6"/>
                  </a:lnTo>
                  <a:lnTo>
                    <a:pt x="272" y="3"/>
                  </a:lnTo>
                  <a:lnTo>
                    <a:pt x="283" y="3"/>
                  </a:lnTo>
                  <a:lnTo>
                    <a:pt x="293" y="0"/>
                  </a:lnTo>
                  <a:lnTo>
                    <a:pt x="296" y="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8" name="Freeform 38"/>
            <p:cNvSpPr>
              <a:spLocks/>
            </p:cNvSpPr>
            <p:nvPr/>
          </p:nvSpPr>
          <p:spPr bwMode="auto">
            <a:xfrm>
              <a:off x="3125" y="1559"/>
              <a:ext cx="450" cy="157"/>
            </a:xfrm>
            <a:custGeom>
              <a:avLst/>
              <a:gdLst>
                <a:gd name="T0" fmla="*/ 388 w 450"/>
                <a:gd name="T1" fmla="*/ 35 h 157"/>
                <a:gd name="T2" fmla="*/ 393 w 450"/>
                <a:gd name="T3" fmla="*/ 41 h 157"/>
                <a:gd name="T4" fmla="*/ 401 w 450"/>
                <a:gd name="T5" fmla="*/ 44 h 157"/>
                <a:gd name="T6" fmla="*/ 409 w 450"/>
                <a:gd name="T7" fmla="*/ 46 h 157"/>
                <a:gd name="T8" fmla="*/ 417 w 450"/>
                <a:gd name="T9" fmla="*/ 49 h 157"/>
                <a:gd name="T10" fmla="*/ 423 w 450"/>
                <a:gd name="T11" fmla="*/ 52 h 157"/>
                <a:gd name="T12" fmla="*/ 431 w 450"/>
                <a:gd name="T13" fmla="*/ 57 h 157"/>
                <a:gd name="T14" fmla="*/ 433 w 450"/>
                <a:gd name="T15" fmla="*/ 62 h 157"/>
                <a:gd name="T16" fmla="*/ 436 w 450"/>
                <a:gd name="T17" fmla="*/ 70 h 157"/>
                <a:gd name="T18" fmla="*/ 439 w 450"/>
                <a:gd name="T19" fmla="*/ 79 h 157"/>
                <a:gd name="T20" fmla="*/ 439 w 450"/>
                <a:gd name="T21" fmla="*/ 87 h 157"/>
                <a:gd name="T22" fmla="*/ 442 w 450"/>
                <a:gd name="T23" fmla="*/ 95 h 157"/>
                <a:gd name="T24" fmla="*/ 444 w 450"/>
                <a:gd name="T25" fmla="*/ 103 h 157"/>
                <a:gd name="T26" fmla="*/ 447 w 450"/>
                <a:gd name="T27" fmla="*/ 111 h 157"/>
                <a:gd name="T28" fmla="*/ 450 w 450"/>
                <a:gd name="T29" fmla="*/ 119 h 157"/>
                <a:gd name="T30" fmla="*/ 450 w 450"/>
                <a:gd name="T31" fmla="*/ 127 h 157"/>
                <a:gd name="T32" fmla="*/ 450 w 450"/>
                <a:gd name="T33" fmla="*/ 135 h 157"/>
                <a:gd name="T34" fmla="*/ 425 w 450"/>
                <a:gd name="T35" fmla="*/ 143 h 157"/>
                <a:gd name="T36" fmla="*/ 401 w 450"/>
                <a:gd name="T37" fmla="*/ 149 h 157"/>
                <a:gd name="T38" fmla="*/ 377 w 450"/>
                <a:gd name="T39" fmla="*/ 151 h 157"/>
                <a:gd name="T40" fmla="*/ 350 w 450"/>
                <a:gd name="T41" fmla="*/ 151 h 157"/>
                <a:gd name="T42" fmla="*/ 301 w 450"/>
                <a:gd name="T43" fmla="*/ 151 h 157"/>
                <a:gd name="T44" fmla="*/ 250 w 450"/>
                <a:gd name="T45" fmla="*/ 149 h 157"/>
                <a:gd name="T46" fmla="*/ 199 w 450"/>
                <a:gd name="T47" fmla="*/ 146 h 157"/>
                <a:gd name="T48" fmla="*/ 148 w 450"/>
                <a:gd name="T49" fmla="*/ 146 h 157"/>
                <a:gd name="T50" fmla="*/ 124 w 450"/>
                <a:gd name="T51" fmla="*/ 146 h 157"/>
                <a:gd name="T52" fmla="*/ 99 w 450"/>
                <a:gd name="T53" fmla="*/ 149 h 157"/>
                <a:gd name="T54" fmla="*/ 72 w 450"/>
                <a:gd name="T55" fmla="*/ 151 h 157"/>
                <a:gd name="T56" fmla="*/ 48 w 450"/>
                <a:gd name="T57" fmla="*/ 157 h 157"/>
                <a:gd name="T58" fmla="*/ 48 w 450"/>
                <a:gd name="T59" fmla="*/ 157 h 157"/>
                <a:gd name="T60" fmla="*/ 48 w 450"/>
                <a:gd name="T61" fmla="*/ 157 h 157"/>
                <a:gd name="T62" fmla="*/ 45 w 450"/>
                <a:gd name="T63" fmla="*/ 154 h 157"/>
                <a:gd name="T64" fmla="*/ 45 w 450"/>
                <a:gd name="T65" fmla="*/ 154 h 157"/>
                <a:gd name="T66" fmla="*/ 45 w 450"/>
                <a:gd name="T67" fmla="*/ 154 h 157"/>
                <a:gd name="T68" fmla="*/ 45 w 450"/>
                <a:gd name="T69" fmla="*/ 154 h 157"/>
                <a:gd name="T70" fmla="*/ 43 w 450"/>
                <a:gd name="T71" fmla="*/ 154 h 157"/>
                <a:gd name="T72" fmla="*/ 43 w 450"/>
                <a:gd name="T73" fmla="*/ 154 h 157"/>
                <a:gd name="T74" fmla="*/ 43 w 450"/>
                <a:gd name="T75" fmla="*/ 151 h 157"/>
                <a:gd name="T76" fmla="*/ 43 w 450"/>
                <a:gd name="T77" fmla="*/ 151 h 157"/>
                <a:gd name="T78" fmla="*/ 43 w 450"/>
                <a:gd name="T79" fmla="*/ 149 h 157"/>
                <a:gd name="T80" fmla="*/ 45 w 450"/>
                <a:gd name="T81" fmla="*/ 149 h 157"/>
                <a:gd name="T82" fmla="*/ 48 w 450"/>
                <a:gd name="T83" fmla="*/ 146 h 157"/>
                <a:gd name="T84" fmla="*/ 48 w 450"/>
                <a:gd name="T85" fmla="*/ 146 h 157"/>
                <a:gd name="T86" fmla="*/ 51 w 450"/>
                <a:gd name="T87" fmla="*/ 143 h 157"/>
                <a:gd name="T88" fmla="*/ 51 w 450"/>
                <a:gd name="T89" fmla="*/ 140 h 157"/>
                <a:gd name="T90" fmla="*/ 48 w 450"/>
                <a:gd name="T91" fmla="*/ 122 h 157"/>
                <a:gd name="T92" fmla="*/ 45 w 450"/>
                <a:gd name="T93" fmla="*/ 105 h 157"/>
                <a:gd name="T94" fmla="*/ 40 w 450"/>
                <a:gd name="T95" fmla="*/ 87 h 157"/>
                <a:gd name="T96" fmla="*/ 35 w 450"/>
                <a:gd name="T97" fmla="*/ 70 h 157"/>
                <a:gd name="T98" fmla="*/ 27 w 450"/>
                <a:gd name="T99" fmla="*/ 52 h 157"/>
                <a:gd name="T100" fmla="*/ 18 w 450"/>
                <a:gd name="T101" fmla="*/ 35 h 157"/>
                <a:gd name="T102" fmla="*/ 10 w 450"/>
                <a:gd name="T103" fmla="*/ 19 h 157"/>
                <a:gd name="T104" fmla="*/ 0 w 450"/>
                <a:gd name="T105" fmla="*/ 6 h 157"/>
                <a:gd name="T106" fmla="*/ 29 w 450"/>
                <a:gd name="T107" fmla="*/ 0 h 157"/>
                <a:gd name="T108" fmla="*/ 59 w 450"/>
                <a:gd name="T109" fmla="*/ 0 h 157"/>
                <a:gd name="T110" fmla="*/ 88 w 450"/>
                <a:gd name="T111" fmla="*/ 3 h 157"/>
                <a:gd name="T112" fmla="*/ 115 w 450"/>
                <a:gd name="T113" fmla="*/ 6 h 157"/>
                <a:gd name="T114" fmla="*/ 145 w 450"/>
                <a:gd name="T115" fmla="*/ 8 h 157"/>
                <a:gd name="T116" fmla="*/ 175 w 450"/>
                <a:gd name="T117" fmla="*/ 11 h 157"/>
                <a:gd name="T118" fmla="*/ 202 w 450"/>
                <a:gd name="T119" fmla="*/ 14 h 157"/>
                <a:gd name="T120" fmla="*/ 231 w 450"/>
                <a:gd name="T121" fmla="*/ 17 h 157"/>
                <a:gd name="T122" fmla="*/ 388 w 450"/>
                <a:gd name="T123" fmla="*/ 3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0" h="157">
                  <a:moveTo>
                    <a:pt x="388" y="35"/>
                  </a:moveTo>
                  <a:lnTo>
                    <a:pt x="393" y="41"/>
                  </a:lnTo>
                  <a:lnTo>
                    <a:pt x="401" y="44"/>
                  </a:lnTo>
                  <a:lnTo>
                    <a:pt x="409" y="46"/>
                  </a:lnTo>
                  <a:lnTo>
                    <a:pt x="417" y="49"/>
                  </a:lnTo>
                  <a:lnTo>
                    <a:pt x="423" y="52"/>
                  </a:lnTo>
                  <a:lnTo>
                    <a:pt x="431" y="57"/>
                  </a:lnTo>
                  <a:lnTo>
                    <a:pt x="433" y="62"/>
                  </a:lnTo>
                  <a:lnTo>
                    <a:pt x="436" y="70"/>
                  </a:lnTo>
                  <a:lnTo>
                    <a:pt x="439" y="79"/>
                  </a:lnTo>
                  <a:lnTo>
                    <a:pt x="439" y="87"/>
                  </a:lnTo>
                  <a:lnTo>
                    <a:pt x="442" y="95"/>
                  </a:lnTo>
                  <a:lnTo>
                    <a:pt x="444" y="103"/>
                  </a:lnTo>
                  <a:lnTo>
                    <a:pt x="447" y="111"/>
                  </a:lnTo>
                  <a:lnTo>
                    <a:pt x="450" y="119"/>
                  </a:lnTo>
                  <a:lnTo>
                    <a:pt x="450" y="127"/>
                  </a:lnTo>
                  <a:lnTo>
                    <a:pt x="450" y="135"/>
                  </a:lnTo>
                  <a:lnTo>
                    <a:pt x="425" y="143"/>
                  </a:lnTo>
                  <a:lnTo>
                    <a:pt x="401" y="149"/>
                  </a:lnTo>
                  <a:lnTo>
                    <a:pt x="377" y="151"/>
                  </a:lnTo>
                  <a:lnTo>
                    <a:pt x="350" y="151"/>
                  </a:lnTo>
                  <a:lnTo>
                    <a:pt x="301" y="151"/>
                  </a:lnTo>
                  <a:lnTo>
                    <a:pt x="250" y="149"/>
                  </a:lnTo>
                  <a:lnTo>
                    <a:pt x="199" y="146"/>
                  </a:lnTo>
                  <a:lnTo>
                    <a:pt x="148" y="146"/>
                  </a:lnTo>
                  <a:lnTo>
                    <a:pt x="124" y="146"/>
                  </a:lnTo>
                  <a:lnTo>
                    <a:pt x="99" y="149"/>
                  </a:lnTo>
                  <a:lnTo>
                    <a:pt x="72" y="151"/>
                  </a:lnTo>
                  <a:lnTo>
                    <a:pt x="48" y="157"/>
                  </a:lnTo>
                  <a:lnTo>
                    <a:pt x="48" y="157"/>
                  </a:lnTo>
                  <a:lnTo>
                    <a:pt x="48" y="157"/>
                  </a:lnTo>
                  <a:lnTo>
                    <a:pt x="45" y="154"/>
                  </a:lnTo>
                  <a:lnTo>
                    <a:pt x="45" y="154"/>
                  </a:lnTo>
                  <a:lnTo>
                    <a:pt x="45" y="154"/>
                  </a:lnTo>
                  <a:lnTo>
                    <a:pt x="45" y="154"/>
                  </a:lnTo>
                  <a:lnTo>
                    <a:pt x="43" y="154"/>
                  </a:lnTo>
                  <a:lnTo>
                    <a:pt x="43" y="154"/>
                  </a:lnTo>
                  <a:lnTo>
                    <a:pt x="43" y="151"/>
                  </a:lnTo>
                  <a:lnTo>
                    <a:pt x="43" y="151"/>
                  </a:lnTo>
                  <a:lnTo>
                    <a:pt x="43" y="149"/>
                  </a:lnTo>
                  <a:lnTo>
                    <a:pt x="45" y="149"/>
                  </a:lnTo>
                  <a:lnTo>
                    <a:pt x="48" y="146"/>
                  </a:lnTo>
                  <a:lnTo>
                    <a:pt x="48" y="146"/>
                  </a:lnTo>
                  <a:lnTo>
                    <a:pt x="51" y="143"/>
                  </a:lnTo>
                  <a:lnTo>
                    <a:pt x="51" y="140"/>
                  </a:lnTo>
                  <a:lnTo>
                    <a:pt x="48" y="122"/>
                  </a:lnTo>
                  <a:lnTo>
                    <a:pt x="45" y="105"/>
                  </a:lnTo>
                  <a:lnTo>
                    <a:pt x="40" y="87"/>
                  </a:lnTo>
                  <a:lnTo>
                    <a:pt x="35" y="70"/>
                  </a:lnTo>
                  <a:lnTo>
                    <a:pt x="27" y="52"/>
                  </a:lnTo>
                  <a:lnTo>
                    <a:pt x="18" y="35"/>
                  </a:lnTo>
                  <a:lnTo>
                    <a:pt x="10" y="19"/>
                  </a:lnTo>
                  <a:lnTo>
                    <a:pt x="0" y="6"/>
                  </a:lnTo>
                  <a:lnTo>
                    <a:pt x="29" y="0"/>
                  </a:lnTo>
                  <a:lnTo>
                    <a:pt x="59" y="0"/>
                  </a:lnTo>
                  <a:lnTo>
                    <a:pt x="88" y="3"/>
                  </a:lnTo>
                  <a:lnTo>
                    <a:pt x="115" y="6"/>
                  </a:lnTo>
                  <a:lnTo>
                    <a:pt x="145" y="8"/>
                  </a:lnTo>
                  <a:lnTo>
                    <a:pt x="175" y="11"/>
                  </a:lnTo>
                  <a:lnTo>
                    <a:pt x="202" y="14"/>
                  </a:lnTo>
                  <a:lnTo>
                    <a:pt x="231" y="17"/>
                  </a:lnTo>
                  <a:lnTo>
                    <a:pt x="388" y="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39" name="Freeform 39"/>
            <p:cNvSpPr>
              <a:spLocks/>
            </p:cNvSpPr>
            <p:nvPr/>
          </p:nvSpPr>
          <p:spPr bwMode="auto">
            <a:xfrm>
              <a:off x="3623" y="1611"/>
              <a:ext cx="771" cy="169"/>
            </a:xfrm>
            <a:custGeom>
              <a:avLst/>
              <a:gdLst>
                <a:gd name="T0" fmla="*/ 760 w 771"/>
                <a:gd name="T1" fmla="*/ 21 h 169"/>
                <a:gd name="T2" fmla="*/ 768 w 771"/>
                <a:gd name="T3" fmla="*/ 32 h 169"/>
                <a:gd name="T4" fmla="*/ 771 w 771"/>
                <a:gd name="T5" fmla="*/ 43 h 169"/>
                <a:gd name="T6" fmla="*/ 771 w 771"/>
                <a:gd name="T7" fmla="*/ 53 h 169"/>
                <a:gd name="T8" fmla="*/ 766 w 771"/>
                <a:gd name="T9" fmla="*/ 67 h 169"/>
                <a:gd name="T10" fmla="*/ 760 w 771"/>
                <a:gd name="T11" fmla="*/ 80 h 169"/>
                <a:gd name="T12" fmla="*/ 752 w 771"/>
                <a:gd name="T13" fmla="*/ 91 h 169"/>
                <a:gd name="T14" fmla="*/ 741 w 771"/>
                <a:gd name="T15" fmla="*/ 102 h 169"/>
                <a:gd name="T16" fmla="*/ 706 w 771"/>
                <a:gd name="T17" fmla="*/ 107 h 169"/>
                <a:gd name="T18" fmla="*/ 652 w 771"/>
                <a:gd name="T19" fmla="*/ 113 h 169"/>
                <a:gd name="T20" fmla="*/ 598 w 771"/>
                <a:gd name="T21" fmla="*/ 121 h 169"/>
                <a:gd name="T22" fmla="*/ 545 w 771"/>
                <a:gd name="T23" fmla="*/ 126 h 169"/>
                <a:gd name="T24" fmla="*/ 472 w 771"/>
                <a:gd name="T25" fmla="*/ 129 h 169"/>
                <a:gd name="T26" fmla="*/ 377 w 771"/>
                <a:gd name="T27" fmla="*/ 134 h 169"/>
                <a:gd name="T28" fmla="*/ 289 w 771"/>
                <a:gd name="T29" fmla="*/ 140 h 169"/>
                <a:gd name="T30" fmla="*/ 197 w 771"/>
                <a:gd name="T31" fmla="*/ 150 h 169"/>
                <a:gd name="T32" fmla="*/ 135 w 771"/>
                <a:gd name="T33" fmla="*/ 159 h 169"/>
                <a:gd name="T34" fmla="*/ 97 w 771"/>
                <a:gd name="T35" fmla="*/ 164 h 169"/>
                <a:gd name="T36" fmla="*/ 59 w 771"/>
                <a:gd name="T37" fmla="*/ 167 h 169"/>
                <a:gd name="T38" fmla="*/ 24 w 771"/>
                <a:gd name="T39" fmla="*/ 169 h 169"/>
                <a:gd name="T40" fmla="*/ 3 w 771"/>
                <a:gd name="T41" fmla="*/ 167 h 169"/>
                <a:gd name="T42" fmla="*/ 0 w 771"/>
                <a:gd name="T43" fmla="*/ 161 h 169"/>
                <a:gd name="T44" fmla="*/ 3 w 771"/>
                <a:gd name="T45" fmla="*/ 153 h 169"/>
                <a:gd name="T46" fmla="*/ 6 w 771"/>
                <a:gd name="T47" fmla="*/ 145 h 169"/>
                <a:gd name="T48" fmla="*/ 43 w 771"/>
                <a:gd name="T49" fmla="*/ 140 h 169"/>
                <a:gd name="T50" fmla="*/ 111 w 771"/>
                <a:gd name="T51" fmla="*/ 132 h 169"/>
                <a:gd name="T52" fmla="*/ 181 w 771"/>
                <a:gd name="T53" fmla="*/ 118 h 169"/>
                <a:gd name="T54" fmla="*/ 248 w 771"/>
                <a:gd name="T55" fmla="*/ 107 h 169"/>
                <a:gd name="T56" fmla="*/ 289 w 771"/>
                <a:gd name="T57" fmla="*/ 94 h 169"/>
                <a:gd name="T58" fmla="*/ 307 w 771"/>
                <a:gd name="T59" fmla="*/ 78 h 169"/>
                <a:gd name="T60" fmla="*/ 321 w 771"/>
                <a:gd name="T61" fmla="*/ 62 h 169"/>
                <a:gd name="T62" fmla="*/ 334 w 771"/>
                <a:gd name="T63" fmla="*/ 43 h 169"/>
                <a:gd name="T64" fmla="*/ 340 w 771"/>
                <a:gd name="T65" fmla="*/ 27 h 169"/>
                <a:gd name="T66" fmla="*/ 429 w 771"/>
                <a:gd name="T67" fmla="*/ 27 h 169"/>
                <a:gd name="T68" fmla="*/ 520 w 771"/>
                <a:gd name="T69" fmla="*/ 18 h 169"/>
                <a:gd name="T70" fmla="*/ 609 w 771"/>
                <a:gd name="T71" fmla="*/ 10 h 169"/>
                <a:gd name="T72" fmla="*/ 698 w 771"/>
                <a:gd name="T73" fmla="*/ 0 h 169"/>
                <a:gd name="T74" fmla="*/ 714 w 771"/>
                <a:gd name="T75" fmla="*/ 0 h 169"/>
                <a:gd name="T76" fmla="*/ 731 w 771"/>
                <a:gd name="T77" fmla="*/ 2 h 169"/>
                <a:gd name="T78" fmla="*/ 744 w 771"/>
                <a:gd name="T79" fmla="*/ 5 h 169"/>
                <a:gd name="T80" fmla="*/ 757 w 771"/>
                <a:gd name="T81" fmla="*/ 1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71" h="169">
                  <a:moveTo>
                    <a:pt x="757" y="16"/>
                  </a:moveTo>
                  <a:lnTo>
                    <a:pt x="760" y="21"/>
                  </a:lnTo>
                  <a:lnTo>
                    <a:pt x="763" y="27"/>
                  </a:lnTo>
                  <a:lnTo>
                    <a:pt x="768" y="32"/>
                  </a:lnTo>
                  <a:lnTo>
                    <a:pt x="771" y="37"/>
                  </a:lnTo>
                  <a:lnTo>
                    <a:pt x="771" y="43"/>
                  </a:lnTo>
                  <a:lnTo>
                    <a:pt x="771" y="48"/>
                  </a:lnTo>
                  <a:lnTo>
                    <a:pt x="771" y="53"/>
                  </a:lnTo>
                  <a:lnTo>
                    <a:pt x="768" y="59"/>
                  </a:lnTo>
                  <a:lnTo>
                    <a:pt x="766" y="67"/>
                  </a:lnTo>
                  <a:lnTo>
                    <a:pt x="763" y="72"/>
                  </a:lnTo>
                  <a:lnTo>
                    <a:pt x="760" y="80"/>
                  </a:lnTo>
                  <a:lnTo>
                    <a:pt x="755" y="86"/>
                  </a:lnTo>
                  <a:lnTo>
                    <a:pt x="752" y="91"/>
                  </a:lnTo>
                  <a:lnTo>
                    <a:pt x="747" y="97"/>
                  </a:lnTo>
                  <a:lnTo>
                    <a:pt x="741" y="102"/>
                  </a:lnTo>
                  <a:lnTo>
                    <a:pt x="736" y="107"/>
                  </a:lnTo>
                  <a:lnTo>
                    <a:pt x="706" y="107"/>
                  </a:lnTo>
                  <a:lnTo>
                    <a:pt x="679" y="110"/>
                  </a:lnTo>
                  <a:lnTo>
                    <a:pt x="652" y="113"/>
                  </a:lnTo>
                  <a:lnTo>
                    <a:pt x="625" y="115"/>
                  </a:lnTo>
                  <a:lnTo>
                    <a:pt x="598" y="121"/>
                  </a:lnTo>
                  <a:lnTo>
                    <a:pt x="571" y="124"/>
                  </a:lnTo>
                  <a:lnTo>
                    <a:pt x="545" y="126"/>
                  </a:lnTo>
                  <a:lnTo>
                    <a:pt x="518" y="129"/>
                  </a:lnTo>
                  <a:lnTo>
                    <a:pt x="472" y="129"/>
                  </a:lnTo>
                  <a:lnTo>
                    <a:pt x="423" y="132"/>
                  </a:lnTo>
                  <a:lnTo>
                    <a:pt x="377" y="134"/>
                  </a:lnTo>
                  <a:lnTo>
                    <a:pt x="334" y="137"/>
                  </a:lnTo>
                  <a:lnTo>
                    <a:pt x="289" y="140"/>
                  </a:lnTo>
                  <a:lnTo>
                    <a:pt x="243" y="145"/>
                  </a:lnTo>
                  <a:lnTo>
                    <a:pt x="197" y="150"/>
                  </a:lnTo>
                  <a:lnTo>
                    <a:pt x="151" y="156"/>
                  </a:lnTo>
                  <a:lnTo>
                    <a:pt x="135" y="159"/>
                  </a:lnTo>
                  <a:lnTo>
                    <a:pt x="116" y="161"/>
                  </a:lnTo>
                  <a:lnTo>
                    <a:pt x="97" y="164"/>
                  </a:lnTo>
                  <a:lnTo>
                    <a:pt x="78" y="167"/>
                  </a:lnTo>
                  <a:lnTo>
                    <a:pt x="59" y="167"/>
                  </a:lnTo>
                  <a:lnTo>
                    <a:pt x="41" y="169"/>
                  </a:lnTo>
                  <a:lnTo>
                    <a:pt x="24" y="169"/>
                  </a:lnTo>
                  <a:lnTo>
                    <a:pt x="6" y="169"/>
                  </a:lnTo>
                  <a:lnTo>
                    <a:pt x="3" y="167"/>
                  </a:lnTo>
                  <a:lnTo>
                    <a:pt x="0" y="164"/>
                  </a:lnTo>
                  <a:lnTo>
                    <a:pt x="0" y="161"/>
                  </a:lnTo>
                  <a:lnTo>
                    <a:pt x="3" y="156"/>
                  </a:lnTo>
                  <a:lnTo>
                    <a:pt x="3" y="153"/>
                  </a:lnTo>
                  <a:lnTo>
                    <a:pt x="6" y="150"/>
                  </a:lnTo>
                  <a:lnTo>
                    <a:pt x="6" y="145"/>
                  </a:lnTo>
                  <a:lnTo>
                    <a:pt x="8" y="142"/>
                  </a:lnTo>
                  <a:lnTo>
                    <a:pt x="43" y="140"/>
                  </a:lnTo>
                  <a:lnTo>
                    <a:pt x="78" y="137"/>
                  </a:lnTo>
                  <a:lnTo>
                    <a:pt x="111" y="132"/>
                  </a:lnTo>
                  <a:lnTo>
                    <a:pt x="146" y="126"/>
                  </a:lnTo>
                  <a:lnTo>
                    <a:pt x="181" y="118"/>
                  </a:lnTo>
                  <a:lnTo>
                    <a:pt x="213" y="113"/>
                  </a:lnTo>
                  <a:lnTo>
                    <a:pt x="248" y="107"/>
                  </a:lnTo>
                  <a:lnTo>
                    <a:pt x="280" y="99"/>
                  </a:lnTo>
                  <a:lnTo>
                    <a:pt x="289" y="94"/>
                  </a:lnTo>
                  <a:lnTo>
                    <a:pt x="297" y="86"/>
                  </a:lnTo>
                  <a:lnTo>
                    <a:pt x="307" y="78"/>
                  </a:lnTo>
                  <a:lnTo>
                    <a:pt x="315" y="70"/>
                  </a:lnTo>
                  <a:lnTo>
                    <a:pt x="321" y="62"/>
                  </a:lnTo>
                  <a:lnTo>
                    <a:pt x="329" y="51"/>
                  </a:lnTo>
                  <a:lnTo>
                    <a:pt x="334" y="43"/>
                  </a:lnTo>
                  <a:lnTo>
                    <a:pt x="334" y="32"/>
                  </a:lnTo>
                  <a:lnTo>
                    <a:pt x="340" y="27"/>
                  </a:lnTo>
                  <a:lnTo>
                    <a:pt x="383" y="27"/>
                  </a:lnTo>
                  <a:lnTo>
                    <a:pt x="429" y="27"/>
                  </a:lnTo>
                  <a:lnTo>
                    <a:pt x="474" y="24"/>
                  </a:lnTo>
                  <a:lnTo>
                    <a:pt x="520" y="18"/>
                  </a:lnTo>
                  <a:lnTo>
                    <a:pt x="563" y="16"/>
                  </a:lnTo>
                  <a:lnTo>
                    <a:pt x="609" y="10"/>
                  </a:lnTo>
                  <a:lnTo>
                    <a:pt x="652" y="5"/>
                  </a:lnTo>
                  <a:lnTo>
                    <a:pt x="698" y="0"/>
                  </a:lnTo>
                  <a:lnTo>
                    <a:pt x="706" y="0"/>
                  </a:lnTo>
                  <a:lnTo>
                    <a:pt x="714" y="0"/>
                  </a:lnTo>
                  <a:lnTo>
                    <a:pt x="722" y="0"/>
                  </a:lnTo>
                  <a:lnTo>
                    <a:pt x="731" y="2"/>
                  </a:lnTo>
                  <a:lnTo>
                    <a:pt x="739" y="2"/>
                  </a:lnTo>
                  <a:lnTo>
                    <a:pt x="744" y="5"/>
                  </a:lnTo>
                  <a:lnTo>
                    <a:pt x="752" y="10"/>
                  </a:lnTo>
                  <a:lnTo>
                    <a:pt x="757" y="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0" name="Freeform 40"/>
            <p:cNvSpPr>
              <a:spLocks/>
            </p:cNvSpPr>
            <p:nvPr/>
          </p:nvSpPr>
          <p:spPr bwMode="auto">
            <a:xfrm>
              <a:off x="3157" y="1729"/>
              <a:ext cx="415" cy="175"/>
            </a:xfrm>
            <a:custGeom>
              <a:avLst/>
              <a:gdLst>
                <a:gd name="T0" fmla="*/ 415 w 415"/>
                <a:gd name="T1" fmla="*/ 0 h 175"/>
                <a:gd name="T2" fmla="*/ 410 w 415"/>
                <a:gd name="T3" fmla="*/ 14 h 175"/>
                <a:gd name="T4" fmla="*/ 404 w 415"/>
                <a:gd name="T5" fmla="*/ 24 h 175"/>
                <a:gd name="T6" fmla="*/ 399 w 415"/>
                <a:gd name="T7" fmla="*/ 38 h 175"/>
                <a:gd name="T8" fmla="*/ 391 w 415"/>
                <a:gd name="T9" fmla="*/ 51 h 175"/>
                <a:gd name="T10" fmla="*/ 385 w 415"/>
                <a:gd name="T11" fmla="*/ 62 h 175"/>
                <a:gd name="T12" fmla="*/ 377 w 415"/>
                <a:gd name="T13" fmla="*/ 76 h 175"/>
                <a:gd name="T14" fmla="*/ 369 w 415"/>
                <a:gd name="T15" fmla="*/ 86 h 175"/>
                <a:gd name="T16" fmla="*/ 364 w 415"/>
                <a:gd name="T17" fmla="*/ 100 h 175"/>
                <a:gd name="T18" fmla="*/ 329 w 415"/>
                <a:gd name="T19" fmla="*/ 116 h 175"/>
                <a:gd name="T20" fmla="*/ 294 w 415"/>
                <a:gd name="T21" fmla="*/ 129 h 175"/>
                <a:gd name="T22" fmla="*/ 259 w 415"/>
                <a:gd name="T23" fmla="*/ 140 h 175"/>
                <a:gd name="T24" fmla="*/ 221 w 415"/>
                <a:gd name="T25" fmla="*/ 151 h 175"/>
                <a:gd name="T26" fmla="*/ 183 w 415"/>
                <a:gd name="T27" fmla="*/ 159 h 175"/>
                <a:gd name="T28" fmla="*/ 145 w 415"/>
                <a:gd name="T29" fmla="*/ 167 h 175"/>
                <a:gd name="T30" fmla="*/ 108 w 415"/>
                <a:gd name="T31" fmla="*/ 173 h 175"/>
                <a:gd name="T32" fmla="*/ 67 w 415"/>
                <a:gd name="T33" fmla="*/ 175 h 175"/>
                <a:gd name="T34" fmla="*/ 65 w 415"/>
                <a:gd name="T35" fmla="*/ 159 h 175"/>
                <a:gd name="T36" fmla="*/ 65 w 415"/>
                <a:gd name="T37" fmla="*/ 146 h 175"/>
                <a:gd name="T38" fmla="*/ 65 w 415"/>
                <a:gd name="T39" fmla="*/ 129 h 175"/>
                <a:gd name="T40" fmla="*/ 62 w 415"/>
                <a:gd name="T41" fmla="*/ 113 h 175"/>
                <a:gd name="T42" fmla="*/ 62 w 415"/>
                <a:gd name="T43" fmla="*/ 100 h 175"/>
                <a:gd name="T44" fmla="*/ 56 w 415"/>
                <a:gd name="T45" fmla="*/ 84 h 175"/>
                <a:gd name="T46" fmla="*/ 51 w 415"/>
                <a:gd name="T47" fmla="*/ 70 h 175"/>
                <a:gd name="T48" fmla="*/ 43 w 415"/>
                <a:gd name="T49" fmla="*/ 59 h 175"/>
                <a:gd name="T50" fmla="*/ 38 w 415"/>
                <a:gd name="T51" fmla="*/ 54 h 175"/>
                <a:gd name="T52" fmla="*/ 32 w 415"/>
                <a:gd name="T53" fmla="*/ 51 h 175"/>
                <a:gd name="T54" fmla="*/ 27 w 415"/>
                <a:gd name="T55" fmla="*/ 46 h 175"/>
                <a:gd name="T56" fmla="*/ 21 w 415"/>
                <a:gd name="T57" fmla="*/ 41 h 175"/>
                <a:gd name="T58" fmla="*/ 16 w 415"/>
                <a:gd name="T59" fmla="*/ 38 h 175"/>
                <a:gd name="T60" fmla="*/ 11 w 415"/>
                <a:gd name="T61" fmla="*/ 32 h 175"/>
                <a:gd name="T62" fmla="*/ 5 w 415"/>
                <a:gd name="T63" fmla="*/ 27 h 175"/>
                <a:gd name="T64" fmla="*/ 0 w 415"/>
                <a:gd name="T65" fmla="*/ 22 h 175"/>
                <a:gd name="T66" fmla="*/ 13 w 415"/>
                <a:gd name="T67" fmla="*/ 19 h 175"/>
                <a:gd name="T68" fmla="*/ 24 w 415"/>
                <a:gd name="T69" fmla="*/ 14 h 175"/>
                <a:gd name="T70" fmla="*/ 35 w 415"/>
                <a:gd name="T71" fmla="*/ 11 h 175"/>
                <a:gd name="T72" fmla="*/ 48 w 415"/>
                <a:gd name="T73" fmla="*/ 11 h 175"/>
                <a:gd name="T74" fmla="*/ 59 w 415"/>
                <a:gd name="T75" fmla="*/ 8 h 175"/>
                <a:gd name="T76" fmla="*/ 73 w 415"/>
                <a:gd name="T77" fmla="*/ 8 h 175"/>
                <a:gd name="T78" fmla="*/ 83 w 415"/>
                <a:gd name="T79" fmla="*/ 6 h 175"/>
                <a:gd name="T80" fmla="*/ 97 w 415"/>
                <a:gd name="T81" fmla="*/ 3 h 175"/>
                <a:gd name="T82" fmla="*/ 137 w 415"/>
                <a:gd name="T83" fmla="*/ 3 h 175"/>
                <a:gd name="T84" fmla="*/ 178 w 415"/>
                <a:gd name="T85" fmla="*/ 6 h 175"/>
                <a:gd name="T86" fmla="*/ 218 w 415"/>
                <a:gd name="T87" fmla="*/ 8 h 175"/>
                <a:gd name="T88" fmla="*/ 256 w 415"/>
                <a:gd name="T89" fmla="*/ 8 h 175"/>
                <a:gd name="T90" fmla="*/ 296 w 415"/>
                <a:gd name="T91" fmla="*/ 11 h 175"/>
                <a:gd name="T92" fmla="*/ 337 w 415"/>
                <a:gd name="T93" fmla="*/ 11 h 175"/>
                <a:gd name="T94" fmla="*/ 375 w 415"/>
                <a:gd name="T95" fmla="*/ 6 h 175"/>
                <a:gd name="T96" fmla="*/ 415 w 415"/>
                <a:gd name="T97"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5" h="175">
                  <a:moveTo>
                    <a:pt x="415" y="0"/>
                  </a:moveTo>
                  <a:lnTo>
                    <a:pt x="410" y="14"/>
                  </a:lnTo>
                  <a:lnTo>
                    <a:pt x="404" y="24"/>
                  </a:lnTo>
                  <a:lnTo>
                    <a:pt x="399" y="38"/>
                  </a:lnTo>
                  <a:lnTo>
                    <a:pt x="391" y="51"/>
                  </a:lnTo>
                  <a:lnTo>
                    <a:pt x="385" y="62"/>
                  </a:lnTo>
                  <a:lnTo>
                    <a:pt x="377" y="76"/>
                  </a:lnTo>
                  <a:lnTo>
                    <a:pt x="369" y="86"/>
                  </a:lnTo>
                  <a:lnTo>
                    <a:pt x="364" y="100"/>
                  </a:lnTo>
                  <a:lnTo>
                    <a:pt x="329" y="116"/>
                  </a:lnTo>
                  <a:lnTo>
                    <a:pt x="294" y="129"/>
                  </a:lnTo>
                  <a:lnTo>
                    <a:pt x="259" y="140"/>
                  </a:lnTo>
                  <a:lnTo>
                    <a:pt x="221" y="151"/>
                  </a:lnTo>
                  <a:lnTo>
                    <a:pt x="183" y="159"/>
                  </a:lnTo>
                  <a:lnTo>
                    <a:pt x="145" y="167"/>
                  </a:lnTo>
                  <a:lnTo>
                    <a:pt x="108" y="173"/>
                  </a:lnTo>
                  <a:lnTo>
                    <a:pt x="67" y="175"/>
                  </a:lnTo>
                  <a:lnTo>
                    <a:pt x="65" y="159"/>
                  </a:lnTo>
                  <a:lnTo>
                    <a:pt x="65" y="146"/>
                  </a:lnTo>
                  <a:lnTo>
                    <a:pt x="65" y="129"/>
                  </a:lnTo>
                  <a:lnTo>
                    <a:pt x="62" y="113"/>
                  </a:lnTo>
                  <a:lnTo>
                    <a:pt x="62" y="100"/>
                  </a:lnTo>
                  <a:lnTo>
                    <a:pt x="56" y="84"/>
                  </a:lnTo>
                  <a:lnTo>
                    <a:pt x="51" y="70"/>
                  </a:lnTo>
                  <a:lnTo>
                    <a:pt x="43" y="59"/>
                  </a:lnTo>
                  <a:lnTo>
                    <a:pt x="38" y="54"/>
                  </a:lnTo>
                  <a:lnTo>
                    <a:pt x="32" y="51"/>
                  </a:lnTo>
                  <a:lnTo>
                    <a:pt x="27" y="46"/>
                  </a:lnTo>
                  <a:lnTo>
                    <a:pt x="21" y="41"/>
                  </a:lnTo>
                  <a:lnTo>
                    <a:pt x="16" y="38"/>
                  </a:lnTo>
                  <a:lnTo>
                    <a:pt x="11" y="32"/>
                  </a:lnTo>
                  <a:lnTo>
                    <a:pt x="5" y="27"/>
                  </a:lnTo>
                  <a:lnTo>
                    <a:pt x="0" y="22"/>
                  </a:lnTo>
                  <a:lnTo>
                    <a:pt x="13" y="19"/>
                  </a:lnTo>
                  <a:lnTo>
                    <a:pt x="24" y="14"/>
                  </a:lnTo>
                  <a:lnTo>
                    <a:pt x="35" y="11"/>
                  </a:lnTo>
                  <a:lnTo>
                    <a:pt x="48" y="11"/>
                  </a:lnTo>
                  <a:lnTo>
                    <a:pt x="59" y="8"/>
                  </a:lnTo>
                  <a:lnTo>
                    <a:pt x="73" y="8"/>
                  </a:lnTo>
                  <a:lnTo>
                    <a:pt x="83" y="6"/>
                  </a:lnTo>
                  <a:lnTo>
                    <a:pt x="97" y="3"/>
                  </a:lnTo>
                  <a:lnTo>
                    <a:pt x="137" y="3"/>
                  </a:lnTo>
                  <a:lnTo>
                    <a:pt x="178" y="6"/>
                  </a:lnTo>
                  <a:lnTo>
                    <a:pt x="218" y="8"/>
                  </a:lnTo>
                  <a:lnTo>
                    <a:pt x="256" y="8"/>
                  </a:lnTo>
                  <a:lnTo>
                    <a:pt x="296" y="11"/>
                  </a:lnTo>
                  <a:lnTo>
                    <a:pt x="337" y="11"/>
                  </a:lnTo>
                  <a:lnTo>
                    <a:pt x="375" y="6"/>
                  </a:lnTo>
                  <a:lnTo>
                    <a:pt x="41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1" name="Freeform 41"/>
            <p:cNvSpPr>
              <a:spLocks/>
            </p:cNvSpPr>
            <p:nvPr/>
          </p:nvSpPr>
          <p:spPr bwMode="auto">
            <a:xfrm>
              <a:off x="3591" y="1756"/>
              <a:ext cx="703" cy="102"/>
            </a:xfrm>
            <a:custGeom>
              <a:avLst/>
              <a:gdLst>
                <a:gd name="T0" fmla="*/ 703 w 703"/>
                <a:gd name="T1" fmla="*/ 0 h 102"/>
                <a:gd name="T2" fmla="*/ 682 w 703"/>
                <a:gd name="T3" fmla="*/ 19 h 102"/>
                <a:gd name="T4" fmla="*/ 660 w 703"/>
                <a:gd name="T5" fmla="*/ 35 h 102"/>
                <a:gd name="T6" fmla="*/ 639 w 703"/>
                <a:gd name="T7" fmla="*/ 49 h 102"/>
                <a:gd name="T8" fmla="*/ 614 w 703"/>
                <a:gd name="T9" fmla="*/ 59 h 102"/>
                <a:gd name="T10" fmla="*/ 590 w 703"/>
                <a:gd name="T11" fmla="*/ 67 h 102"/>
                <a:gd name="T12" fmla="*/ 563 w 703"/>
                <a:gd name="T13" fmla="*/ 70 h 102"/>
                <a:gd name="T14" fmla="*/ 536 w 703"/>
                <a:gd name="T15" fmla="*/ 73 h 102"/>
                <a:gd name="T16" fmla="*/ 506 w 703"/>
                <a:gd name="T17" fmla="*/ 70 h 102"/>
                <a:gd name="T18" fmla="*/ 444 w 703"/>
                <a:gd name="T19" fmla="*/ 75 h 102"/>
                <a:gd name="T20" fmla="*/ 380 w 703"/>
                <a:gd name="T21" fmla="*/ 78 h 102"/>
                <a:gd name="T22" fmla="*/ 315 w 703"/>
                <a:gd name="T23" fmla="*/ 84 h 102"/>
                <a:gd name="T24" fmla="*/ 253 w 703"/>
                <a:gd name="T25" fmla="*/ 86 h 102"/>
                <a:gd name="T26" fmla="*/ 188 w 703"/>
                <a:gd name="T27" fmla="*/ 89 h 102"/>
                <a:gd name="T28" fmla="*/ 126 w 703"/>
                <a:gd name="T29" fmla="*/ 94 h 102"/>
                <a:gd name="T30" fmla="*/ 62 w 703"/>
                <a:gd name="T31" fmla="*/ 97 h 102"/>
                <a:gd name="T32" fmla="*/ 0 w 703"/>
                <a:gd name="T33" fmla="*/ 102 h 102"/>
                <a:gd name="T34" fmla="*/ 2 w 703"/>
                <a:gd name="T35" fmla="*/ 94 h 102"/>
                <a:gd name="T36" fmla="*/ 2 w 703"/>
                <a:gd name="T37" fmla="*/ 86 h 102"/>
                <a:gd name="T38" fmla="*/ 5 w 703"/>
                <a:gd name="T39" fmla="*/ 78 h 102"/>
                <a:gd name="T40" fmla="*/ 8 w 703"/>
                <a:gd name="T41" fmla="*/ 70 h 102"/>
                <a:gd name="T42" fmla="*/ 13 w 703"/>
                <a:gd name="T43" fmla="*/ 65 h 102"/>
                <a:gd name="T44" fmla="*/ 16 w 703"/>
                <a:gd name="T45" fmla="*/ 59 h 102"/>
                <a:gd name="T46" fmla="*/ 24 w 703"/>
                <a:gd name="T47" fmla="*/ 54 h 102"/>
                <a:gd name="T48" fmla="*/ 29 w 703"/>
                <a:gd name="T49" fmla="*/ 51 h 102"/>
                <a:gd name="T50" fmla="*/ 78 w 703"/>
                <a:gd name="T51" fmla="*/ 51 h 102"/>
                <a:gd name="T52" fmla="*/ 126 w 703"/>
                <a:gd name="T53" fmla="*/ 46 h 102"/>
                <a:gd name="T54" fmla="*/ 172 w 703"/>
                <a:gd name="T55" fmla="*/ 40 h 102"/>
                <a:gd name="T56" fmla="*/ 221 w 703"/>
                <a:gd name="T57" fmla="*/ 35 h 102"/>
                <a:gd name="T58" fmla="*/ 267 w 703"/>
                <a:gd name="T59" fmla="*/ 27 h 102"/>
                <a:gd name="T60" fmla="*/ 315 w 703"/>
                <a:gd name="T61" fmla="*/ 22 h 102"/>
                <a:gd name="T62" fmla="*/ 361 w 703"/>
                <a:gd name="T63" fmla="*/ 16 h 102"/>
                <a:gd name="T64" fmla="*/ 409 w 703"/>
                <a:gd name="T65" fmla="*/ 14 h 102"/>
                <a:gd name="T66" fmla="*/ 447 w 703"/>
                <a:gd name="T67" fmla="*/ 14 h 102"/>
                <a:gd name="T68" fmla="*/ 485 w 703"/>
                <a:gd name="T69" fmla="*/ 14 h 102"/>
                <a:gd name="T70" fmla="*/ 523 w 703"/>
                <a:gd name="T71" fmla="*/ 14 h 102"/>
                <a:gd name="T72" fmla="*/ 560 w 703"/>
                <a:gd name="T73" fmla="*/ 11 h 102"/>
                <a:gd name="T74" fmla="*/ 595 w 703"/>
                <a:gd name="T75" fmla="*/ 8 h 102"/>
                <a:gd name="T76" fmla="*/ 630 w 703"/>
                <a:gd name="T77" fmla="*/ 5 h 102"/>
                <a:gd name="T78" fmla="*/ 665 w 703"/>
                <a:gd name="T79" fmla="*/ 3 h 102"/>
                <a:gd name="T80" fmla="*/ 701 w 703"/>
                <a:gd name="T81" fmla="*/ 0 h 102"/>
                <a:gd name="T82" fmla="*/ 703 w 703"/>
                <a:gd name="T8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3" h="102">
                  <a:moveTo>
                    <a:pt x="703" y="0"/>
                  </a:moveTo>
                  <a:lnTo>
                    <a:pt x="682" y="19"/>
                  </a:lnTo>
                  <a:lnTo>
                    <a:pt x="660" y="35"/>
                  </a:lnTo>
                  <a:lnTo>
                    <a:pt x="639" y="49"/>
                  </a:lnTo>
                  <a:lnTo>
                    <a:pt x="614" y="59"/>
                  </a:lnTo>
                  <a:lnTo>
                    <a:pt x="590" y="67"/>
                  </a:lnTo>
                  <a:lnTo>
                    <a:pt x="563" y="70"/>
                  </a:lnTo>
                  <a:lnTo>
                    <a:pt x="536" y="73"/>
                  </a:lnTo>
                  <a:lnTo>
                    <a:pt x="506" y="70"/>
                  </a:lnTo>
                  <a:lnTo>
                    <a:pt x="444" y="75"/>
                  </a:lnTo>
                  <a:lnTo>
                    <a:pt x="380" y="78"/>
                  </a:lnTo>
                  <a:lnTo>
                    <a:pt x="315" y="84"/>
                  </a:lnTo>
                  <a:lnTo>
                    <a:pt x="253" y="86"/>
                  </a:lnTo>
                  <a:lnTo>
                    <a:pt x="188" y="89"/>
                  </a:lnTo>
                  <a:lnTo>
                    <a:pt x="126" y="94"/>
                  </a:lnTo>
                  <a:lnTo>
                    <a:pt x="62" y="97"/>
                  </a:lnTo>
                  <a:lnTo>
                    <a:pt x="0" y="102"/>
                  </a:lnTo>
                  <a:lnTo>
                    <a:pt x="2" y="94"/>
                  </a:lnTo>
                  <a:lnTo>
                    <a:pt x="2" y="86"/>
                  </a:lnTo>
                  <a:lnTo>
                    <a:pt x="5" y="78"/>
                  </a:lnTo>
                  <a:lnTo>
                    <a:pt x="8" y="70"/>
                  </a:lnTo>
                  <a:lnTo>
                    <a:pt x="13" y="65"/>
                  </a:lnTo>
                  <a:lnTo>
                    <a:pt x="16" y="59"/>
                  </a:lnTo>
                  <a:lnTo>
                    <a:pt x="24" y="54"/>
                  </a:lnTo>
                  <a:lnTo>
                    <a:pt x="29" y="51"/>
                  </a:lnTo>
                  <a:lnTo>
                    <a:pt x="78" y="51"/>
                  </a:lnTo>
                  <a:lnTo>
                    <a:pt x="126" y="46"/>
                  </a:lnTo>
                  <a:lnTo>
                    <a:pt x="172" y="40"/>
                  </a:lnTo>
                  <a:lnTo>
                    <a:pt x="221" y="35"/>
                  </a:lnTo>
                  <a:lnTo>
                    <a:pt x="267" y="27"/>
                  </a:lnTo>
                  <a:lnTo>
                    <a:pt x="315" y="22"/>
                  </a:lnTo>
                  <a:lnTo>
                    <a:pt x="361" y="16"/>
                  </a:lnTo>
                  <a:lnTo>
                    <a:pt x="409" y="14"/>
                  </a:lnTo>
                  <a:lnTo>
                    <a:pt x="447" y="14"/>
                  </a:lnTo>
                  <a:lnTo>
                    <a:pt x="485" y="14"/>
                  </a:lnTo>
                  <a:lnTo>
                    <a:pt x="523" y="14"/>
                  </a:lnTo>
                  <a:lnTo>
                    <a:pt x="560" y="11"/>
                  </a:lnTo>
                  <a:lnTo>
                    <a:pt x="595" y="8"/>
                  </a:lnTo>
                  <a:lnTo>
                    <a:pt x="630" y="5"/>
                  </a:lnTo>
                  <a:lnTo>
                    <a:pt x="665" y="3"/>
                  </a:lnTo>
                  <a:lnTo>
                    <a:pt x="701" y="0"/>
                  </a:lnTo>
                  <a:lnTo>
                    <a:pt x="70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2" name="Freeform 42"/>
            <p:cNvSpPr>
              <a:spLocks/>
            </p:cNvSpPr>
            <p:nvPr/>
          </p:nvSpPr>
          <p:spPr bwMode="auto">
            <a:xfrm>
              <a:off x="2491" y="1759"/>
              <a:ext cx="712" cy="398"/>
            </a:xfrm>
            <a:custGeom>
              <a:avLst/>
              <a:gdLst>
                <a:gd name="T0" fmla="*/ 698 w 712"/>
                <a:gd name="T1" fmla="*/ 64 h 398"/>
                <a:gd name="T2" fmla="*/ 701 w 712"/>
                <a:gd name="T3" fmla="*/ 91 h 398"/>
                <a:gd name="T4" fmla="*/ 704 w 712"/>
                <a:gd name="T5" fmla="*/ 121 h 398"/>
                <a:gd name="T6" fmla="*/ 704 w 712"/>
                <a:gd name="T7" fmla="*/ 148 h 398"/>
                <a:gd name="T8" fmla="*/ 706 w 712"/>
                <a:gd name="T9" fmla="*/ 172 h 398"/>
                <a:gd name="T10" fmla="*/ 712 w 712"/>
                <a:gd name="T11" fmla="*/ 194 h 398"/>
                <a:gd name="T12" fmla="*/ 709 w 712"/>
                <a:gd name="T13" fmla="*/ 215 h 398"/>
                <a:gd name="T14" fmla="*/ 698 w 712"/>
                <a:gd name="T15" fmla="*/ 234 h 398"/>
                <a:gd name="T16" fmla="*/ 655 w 712"/>
                <a:gd name="T17" fmla="*/ 272 h 398"/>
                <a:gd name="T18" fmla="*/ 582 w 712"/>
                <a:gd name="T19" fmla="*/ 326 h 398"/>
                <a:gd name="T20" fmla="*/ 504 w 712"/>
                <a:gd name="T21" fmla="*/ 363 h 398"/>
                <a:gd name="T22" fmla="*/ 421 w 712"/>
                <a:gd name="T23" fmla="*/ 390 h 398"/>
                <a:gd name="T24" fmla="*/ 353 w 712"/>
                <a:gd name="T25" fmla="*/ 398 h 398"/>
                <a:gd name="T26" fmla="*/ 307 w 712"/>
                <a:gd name="T27" fmla="*/ 396 h 398"/>
                <a:gd name="T28" fmla="*/ 267 w 712"/>
                <a:gd name="T29" fmla="*/ 388 h 398"/>
                <a:gd name="T30" fmla="*/ 227 w 712"/>
                <a:gd name="T31" fmla="*/ 374 h 398"/>
                <a:gd name="T32" fmla="*/ 170 w 712"/>
                <a:gd name="T33" fmla="*/ 342 h 398"/>
                <a:gd name="T34" fmla="*/ 100 w 712"/>
                <a:gd name="T35" fmla="*/ 285 h 398"/>
                <a:gd name="T36" fmla="*/ 51 w 712"/>
                <a:gd name="T37" fmla="*/ 237 h 398"/>
                <a:gd name="T38" fmla="*/ 24 w 712"/>
                <a:gd name="T39" fmla="*/ 196 h 398"/>
                <a:gd name="T40" fmla="*/ 6 w 712"/>
                <a:gd name="T41" fmla="*/ 153 h 398"/>
                <a:gd name="T42" fmla="*/ 0 w 712"/>
                <a:gd name="T43" fmla="*/ 107 h 398"/>
                <a:gd name="T44" fmla="*/ 3 w 712"/>
                <a:gd name="T45" fmla="*/ 72 h 398"/>
                <a:gd name="T46" fmla="*/ 6 w 712"/>
                <a:gd name="T47" fmla="*/ 56 h 398"/>
                <a:gd name="T48" fmla="*/ 8 w 712"/>
                <a:gd name="T49" fmla="*/ 40 h 398"/>
                <a:gd name="T50" fmla="*/ 14 w 712"/>
                <a:gd name="T51" fmla="*/ 24 h 398"/>
                <a:gd name="T52" fmla="*/ 46 w 712"/>
                <a:gd name="T53" fmla="*/ 32 h 398"/>
                <a:gd name="T54" fmla="*/ 105 w 712"/>
                <a:gd name="T55" fmla="*/ 56 h 398"/>
                <a:gd name="T56" fmla="*/ 173 w 712"/>
                <a:gd name="T57" fmla="*/ 75 h 398"/>
                <a:gd name="T58" fmla="*/ 240 w 712"/>
                <a:gd name="T59" fmla="*/ 83 h 398"/>
                <a:gd name="T60" fmla="*/ 321 w 712"/>
                <a:gd name="T61" fmla="*/ 86 h 398"/>
                <a:gd name="T62" fmla="*/ 410 w 712"/>
                <a:gd name="T63" fmla="*/ 75 h 398"/>
                <a:gd name="T64" fmla="*/ 496 w 712"/>
                <a:gd name="T65" fmla="*/ 54 h 398"/>
                <a:gd name="T66" fmla="*/ 577 w 712"/>
                <a:gd name="T67" fmla="*/ 19 h 398"/>
                <a:gd name="T68" fmla="*/ 628 w 712"/>
                <a:gd name="T69" fmla="*/ 5 h 398"/>
                <a:gd name="T70" fmla="*/ 647 w 712"/>
                <a:gd name="T71" fmla="*/ 16 h 398"/>
                <a:gd name="T72" fmla="*/ 666 w 712"/>
                <a:gd name="T73" fmla="*/ 32 h 398"/>
                <a:gd name="T74" fmla="*/ 682 w 712"/>
                <a:gd name="T75" fmla="*/ 4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2" h="398">
                  <a:moveTo>
                    <a:pt x="693" y="51"/>
                  </a:moveTo>
                  <a:lnTo>
                    <a:pt x="698" y="64"/>
                  </a:lnTo>
                  <a:lnTo>
                    <a:pt x="701" y="78"/>
                  </a:lnTo>
                  <a:lnTo>
                    <a:pt x="701" y="91"/>
                  </a:lnTo>
                  <a:lnTo>
                    <a:pt x="704" y="105"/>
                  </a:lnTo>
                  <a:lnTo>
                    <a:pt x="704" y="121"/>
                  </a:lnTo>
                  <a:lnTo>
                    <a:pt x="704" y="134"/>
                  </a:lnTo>
                  <a:lnTo>
                    <a:pt x="704" y="148"/>
                  </a:lnTo>
                  <a:lnTo>
                    <a:pt x="706" y="161"/>
                  </a:lnTo>
                  <a:lnTo>
                    <a:pt x="706" y="172"/>
                  </a:lnTo>
                  <a:lnTo>
                    <a:pt x="709" y="183"/>
                  </a:lnTo>
                  <a:lnTo>
                    <a:pt x="712" y="194"/>
                  </a:lnTo>
                  <a:lnTo>
                    <a:pt x="712" y="204"/>
                  </a:lnTo>
                  <a:lnTo>
                    <a:pt x="709" y="215"/>
                  </a:lnTo>
                  <a:lnTo>
                    <a:pt x="706" y="226"/>
                  </a:lnTo>
                  <a:lnTo>
                    <a:pt x="698" y="234"/>
                  </a:lnTo>
                  <a:lnTo>
                    <a:pt x="690" y="242"/>
                  </a:lnTo>
                  <a:lnTo>
                    <a:pt x="655" y="272"/>
                  </a:lnTo>
                  <a:lnTo>
                    <a:pt x="620" y="299"/>
                  </a:lnTo>
                  <a:lnTo>
                    <a:pt x="582" y="326"/>
                  </a:lnTo>
                  <a:lnTo>
                    <a:pt x="545" y="345"/>
                  </a:lnTo>
                  <a:lnTo>
                    <a:pt x="504" y="363"/>
                  </a:lnTo>
                  <a:lnTo>
                    <a:pt x="464" y="377"/>
                  </a:lnTo>
                  <a:lnTo>
                    <a:pt x="421" y="390"/>
                  </a:lnTo>
                  <a:lnTo>
                    <a:pt x="375" y="398"/>
                  </a:lnTo>
                  <a:lnTo>
                    <a:pt x="353" y="398"/>
                  </a:lnTo>
                  <a:lnTo>
                    <a:pt x="332" y="398"/>
                  </a:lnTo>
                  <a:lnTo>
                    <a:pt x="307" y="396"/>
                  </a:lnTo>
                  <a:lnTo>
                    <a:pt x="286" y="393"/>
                  </a:lnTo>
                  <a:lnTo>
                    <a:pt x="267" y="388"/>
                  </a:lnTo>
                  <a:lnTo>
                    <a:pt x="245" y="382"/>
                  </a:lnTo>
                  <a:lnTo>
                    <a:pt x="227" y="374"/>
                  </a:lnTo>
                  <a:lnTo>
                    <a:pt x="208" y="363"/>
                  </a:lnTo>
                  <a:lnTo>
                    <a:pt x="170" y="342"/>
                  </a:lnTo>
                  <a:lnTo>
                    <a:pt x="135" y="315"/>
                  </a:lnTo>
                  <a:lnTo>
                    <a:pt x="100" y="285"/>
                  </a:lnTo>
                  <a:lnTo>
                    <a:pt x="70" y="253"/>
                  </a:lnTo>
                  <a:lnTo>
                    <a:pt x="51" y="237"/>
                  </a:lnTo>
                  <a:lnTo>
                    <a:pt x="38" y="218"/>
                  </a:lnTo>
                  <a:lnTo>
                    <a:pt x="24" y="196"/>
                  </a:lnTo>
                  <a:lnTo>
                    <a:pt x="14" y="175"/>
                  </a:lnTo>
                  <a:lnTo>
                    <a:pt x="6" y="153"/>
                  </a:lnTo>
                  <a:lnTo>
                    <a:pt x="3" y="132"/>
                  </a:lnTo>
                  <a:lnTo>
                    <a:pt x="0" y="107"/>
                  </a:lnTo>
                  <a:lnTo>
                    <a:pt x="3" y="81"/>
                  </a:lnTo>
                  <a:lnTo>
                    <a:pt x="3" y="72"/>
                  </a:lnTo>
                  <a:lnTo>
                    <a:pt x="3" y="64"/>
                  </a:lnTo>
                  <a:lnTo>
                    <a:pt x="6" y="56"/>
                  </a:lnTo>
                  <a:lnTo>
                    <a:pt x="6" y="48"/>
                  </a:lnTo>
                  <a:lnTo>
                    <a:pt x="8" y="40"/>
                  </a:lnTo>
                  <a:lnTo>
                    <a:pt x="11" y="32"/>
                  </a:lnTo>
                  <a:lnTo>
                    <a:pt x="14" y="24"/>
                  </a:lnTo>
                  <a:lnTo>
                    <a:pt x="16" y="16"/>
                  </a:lnTo>
                  <a:lnTo>
                    <a:pt x="46" y="32"/>
                  </a:lnTo>
                  <a:lnTo>
                    <a:pt x="76" y="46"/>
                  </a:lnTo>
                  <a:lnTo>
                    <a:pt x="105" y="56"/>
                  </a:lnTo>
                  <a:lnTo>
                    <a:pt x="138" y="67"/>
                  </a:lnTo>
                  <a:lnTo>
                    <a:pt x="173" y="75"/>
                  </a:lnTo>
                  <a:lnTo>
                    <a:pt x="205" y="81"/>
                  </a:lnTo>
                  <a:lnTo>
                    <a:pt x="240" y="83"/>
                  </a:lnTo>
                  <a:lnTo>
                    <a:pt x="275" y="83"/>
                  </a:lnTo>
                  <a:lnTo>
                    <a:pt x="321" y="86"/>
                  </a:lnTo>
                  <a:lnTo>
                    <a:pt x="367" y="83"/>
                  </a:lnTo>
                  <a:lnTo>
                    <a:pt x="410" y="75"/>
                  </a:lnTo>
                  <a:lnTo>
                    <a:pt x="453" y="64"/>
                  </a:lnTo>
                  <a:lnTo>
                    <a:pt x="496" y="54"/>
                  </a:lnTo>
                  <a:lnTo>
                    <a:pt x="537" y="37"/>
                  </a:lnTo>
                  <a:lnTo>
                    <a:pt x="577" y="19"/>
                  </a:lnTo>
                  <a:lnTo>
                    <a:pt x="617" y="0"/>
                  </a:lnTo>
                  <a:lnTo>
                    <a:pt x="628" y="5"/>
                  </a:lnTo>
                  <a:lnTo>
                    <a:pt x="639" y="8"/>
                  </a:lnTo>
                  <a:lnTo>
                    <a:pt x="647" y="16"/>
                  </a:lnTo>
                  <a:lnTo>
                    <a:pt x="655" y="24"/>
                  </a:lnTo>
                  <a:lnTo>
                    <a:pt x="666" y="32"/>
                  </a:lnTo>
                  <a:lnTo>
                    <a:pt x="674" y="40"/>
                  </a:lnTo>
                  <a:lnTo>
                    <a:pt x="682" y="46"/>
                  </a:lnTo>
                  <a:lnTo>
                    <a:pt x="693" y="5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3" name="Freeform 43"/>
            <p:cNvSpPr>
              <a:spLocks/>
            </p:cNvSpPr>
            <p:nvPr/>
          </p:nvSpPr>
          <p:spPr bwMode="auto">
            <a:xfrm>
              <a:off x="3049" y="1866"/>
              <a:ext cx="825" cy="881"/>
            </a:xfrm>
            <a:custGeom>
              <a:avLst/>
              <a:gdLst>
                <a:gd name="T0" fmla="*/ 825 w 825"/>
                <a:gd name="T1" fmla="*/ 41 h 881"/>
                <a:gd name="T2" fmla="*/ 819 w 825"/>
                <a:gd name="T3" fmla="*/ 76 h 881"/>
                <a:gd name="T4" fmla="*/ 817 w 825"/>
                <a:gd name="T5" fmla="*/ 116 h 881"/>
                <a:gd name="T6" fmla="*/ 811 w 825"/>
                <a:gd name="T7" fmla="*/ 278 h 881"/>
                <a:gd name="T8" fmla="*/ 792 w 825"/>
                <a:gd name="T9" fmla="*/ 437 h 881"/>
                <a:gd name="T10" fmla="*/ 765 w 825"/>
                <a:gd name="T11" fmla="*/ 582 h 881"/>
                <a:gd name="T12" fmla="*/ 736 w 825"/>
                <a:gd name="T13" fmla="*/ 704 h 881"/>
                <a:gd name="T14" fmla="*/ 709 w 825"/>
                <a:gd name="T15" fmla="*/ 757 h 881"/>
                <a:gd name="T16" fmla="*/ 668 w 825"/>
                <a:gd name="T17" fmla="*/ 801 h 881"/>
                <a:gd name="T18" fmla="*/ 606 w 825"/>
                <a:gd name="T19" fmla="*/ 836 h 881"/>
                <a:gd name="T20" fmla="*/ 526 w 825"/>
                <a:gd name="T21" fmla="*/ 868 h 881"/>
                <a:gd name="T22" fmla="*/ 437 w 825"/>
                <a:gd name="T23" fmla="*/ 881 h 881"/>
                <a:gd name="T24" fmla="*/ 359 w 825"/>
                <a:gd name="T25" fmla="*/ 871 h 881"/>
                <a:gd name="T26" fmla="*/ 286 w 825"/>
                <a:gd name="T27" fmla="*/ 857 h 881"/>
                <a:gd name="T28" fmla="*/ 213 w 825"/>
                <a:gd name="T29" fmla="*/ 844 h 881"/>
                <a:gd name="T30" fmla="*/ 205 w 825"/>
                <a:gd name="T31" fmla="*/ 801 h 881"/>
                <a:gd name="T32" fmla="*/ 191 w 825"/>
                <a:gd name="T33" fmla="*/ 757 h 881"/>
                <a:gd name="T34" fmla="*/ 170 w 825"/>
                <a:gd name="T35" fmla="*/ 730 h 881"/>
                <a:gd name="T36" fmla="*/ 143 w 825"/>
                <a:gd name="T37" fmla="*/ 741 h 881"/>
                <a:gd name="T38" fmla="*/ 116 w 825"/>
                <a:gd name="T39" fmla="*/ 744 h 881"/>
                <a:gd name="T40" fmla="*/ 116 w 825"/>
                <a:gd name="T41" fmla="*/ 682 h 881"/>
                <a:gd name="T42" fmla="*/ 151 w 825"/>
                <a:gd name="T43" fmla="*/ 607 h 881"/>
                <a:gd name="T44" fmla="*/ 191 w 825"/>
                <a:gd name="T45" fmla="*/ 531 h 881"/>
                <a:gd name="T46" fmla="*/ 189 w 825"/>
                <a:gd name="T47" fmla="*/ 520 h 881"/>
                <a:gd name="T48" fmla="*/ 178 w 825"/>
                <a:gd name="T49" fmla="*/ 512 h 881"/>
                <a:gd name="T50" fmla="*/ 151 w 825"/>
                <a:gd name="T51" fmla="*/ 504 h 881"/>
                <a:gd name="T52" fmla="*/ 92 w 825"/>
                <a:gd name="T53" fmla="*/ 491 h 881"/>
                <a:gd name="T54" fmla="*/ 30 w 825"/>
                <a:gd name="T55" fmla="*/ 483 h 881"/>
                <a:gd name="T56" fmla="*/ 8 w 825"/>
                <a:gd name="T57" fmla="*/ 472 h 881"/>
                <a:gd name="T58" fmla="*/ 3 w 825"/>
                <a:gd name="T59" fmla="*/ 456 h 881"/>
                <a:gd name="T60" fmla="*/ 0 w 825"/>
                <a:gd name="T61" fmla="*/ 442 h 881"/>
                <a:gd name="T62" fmla="*/ 30 w 825"/>
                <a:gd name="T63" fmla="*/ 429 h 881"/>
                <a:gd name="T64" fmla="*/ 57 w 825"/>
                <a:gd name="T65" fmla="*/ 410 h 881"/>
                <a:gd name="T66" fmla="*/ 65 w 825"/>
                <a:gd name="T67" fmla="*/ 378 h 881"/>
                <a:gd name="T68" fmla="*/ 200 w 825"/>
                <a:gd name="T69" fmla="*/ 332 h 881"/>
                <a:gd name="T70" fmla="*/ 326 w 825"/>
                <a:gd name="T71" fmla="*/ 264 h 881"/>
                <a:gd name="T72" fmla="*/ 380 w 825"/>
                <a:gd name="T73" fmla="*/ 216 h 881"/>
                <a:gd name="T74" fmla="*/ 423 w 825"/>
                <a:gd name="T75" fmla="*/ 168 h 881"/>
                <a:gd name="T76" fmla="*/ 466 w 825"/>
                <a:gd name="T77" fmla="*/ 124 h 881"/>
                <a:gd name="T78" fmla="*/ 493 w 825"/>
                <a:gd name="T79" fmla="*/ 73 h 881"/>
                <a:gd name="T80" fmla="*/ 507 w 825"/>
                <a:gd name="T81" fmla="*/ 49 h 881"/>
                <a:gd name="T82" fmla="*/ 523 w 825"/>
                <a:gd name="T83" fmla="*/ 27 h 881"/>
                <a:gd name="T84" fmla="*/ 571 w 825"/>
                <a:gd name="T85" fmla="*/ 17 h 881"/>
                <a:gd name="T86" fmla="*/ 677 w 825"/>
                <a:gd name="T87" fmla="*/ 9 h 881"/>
                <a:gd name="T88" fmla="*/ 784 w 825"/>
                <a:gd name="T89" fmla="*/ 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25" h="881">
                  <a:moveTo>
                    <a:pt x="822" y="14"/>
                  </a:moveTo>
                  <a:lnTo>
                    <a:pt x="825" y="27"/>
                  </a:lnTo>
                  <a:lnTo>
                    <a:pt x="825" y="41"/>
                  </a:lnTo>
                  <a:lnTo>
                    <a:pt x="825" y="52"/>
                  </a:lnTo>
                  <a:lnTo>
                    <a:pt x="822" y="65"/>
                  </a:lnTo>
                  <a:lnTo>
                    <a:pt x="819" y="76"/>
                  </a:lnTo>
                  <a:lnTo>
                    <a:pt x="817" y="89"/>
                  </a:lnTo>
                  <a:lnTo>
                    <a:pt x="817" y="103"/>
                  </a:lnTo>
                  <a:lnTo>
                    <a:pt x="817" y="116"/>
                  </a:lnTo>
                  <a:lnTo>
                    <a:pt x="817" y="170"/>
                  </a:lnTo>
                  <a:lnTo>
                    <a:pt x="814" y="224"/>
                  </a:lnTo>
                  <a:lnTo>
                    <a:pt x="811" y="278"/>
                  </a:lnTo>
                  <a:lnTo>
                    <a:pt x="806" y="332"/>
                  </a:lnTo>
                  <a:lnTo>
                    <a:pt x="801" y="386"/>
                  </a:lnTo>
                  <a:lnTo>
                    <a:pt x="792" y="437"/>
                  </a:lnTo>
                  <a:lnTo>
                    <a:pt x="782" y="491"/>
                  </a:lnTo>
                  <a:lnTo>
                    <a:pt x="771" y="542"/>
                  </a:lnTo>
                  <a:lnTo>
                    <a:pt x="765" y="582"/>
                  </a:lnTo>
                  <a:lnTo>
                    <a:pt x="757" y="623"/>
                  </a:lnTo>
                  <a:lnTo>
                    <a:pt x="749" y="663"/>
                  </a:lnTo>
                  <a:lnTo>
                    <a:pt x="736" y="704"/>
                  </a:lnTo>
                  <a:lnTo>
                    <a:pt x="730" y="722"/>
                  </a:lnTo>
                  <a:lnTo>
                    <a:pt x="720" y="739"/>
                  </a:lnTo>
                  <a:lnTo>
                    <a:pt x="709" y="757"/>
                  </a:lnTo>
                  <a:lnTo>
                    <a:pt x="698" y="774"/>
                  </a:lnTo>
                  <a:lnTo>
                    <a:pt x="685" y="787"/>
                  </a:lnTo>
                  <a:lnTo>
                    <a:pt x="668" y="801"/>
                  </a:lnTo>
                  <a:lnTo>
                    <a:pt x="652" y="814"/>
                  </a:lnTo>
                  <a:lnTo>
                    <a:pt x="633" y="825"/>
                  </a:lnTo>
                  <a:lnTo>
                    <a:pt x="606" y="836"/>
                  </a:lnTo>
                  <a:lnTo>
                    <a:pt x="580" y="846"/>
                  </a:lnTo>
                  <a:lnTo>
                    <a:pt x="553" y="857"/>
                  </a:lnTo>
                  <a:lnTo>
                    <a:pt x="526" y="868"/>
                  </a:lnTo>
                  <a:lnTo>
                    <a:pt x="496" y="873"/>
                  </a:lnTo>
                  <a:lnTo>
                    <a:pt x="469" y="879"/>
                  </a:lnTo>
                  <a:lnTo>
                    <a:pt x="437" y="881"/>
                  </a:lnTo>
                  <a:lnTo>
                    <a:pt x="407" y="879"/>
                  </a:lnTo>
                  <a:lnTo>
                    <a:pt x="383" y="876"/>
                  </a:lnTo>
                  <a:lnTo>
                    <a:pt x="359" y="871"/>
                  </a:lnTo>
                  <a:lnTo>
                    <a:pt x="334" y="865"/>
                  </a:lnTo>
                  <a:lnTo>
                    <a:pt x="310" y="862"/>
                  </a:lnTo>
                  <a:lnTo>
                    <a:pt x="286" y="857"/>
                  </a:lnTo>
                  <a:lnTo>
                    <a:pt x="262" y="852"/>
                  </a:lnTo>
                  <a:lnTo>
                    <a:pt x="237" y="849"/>
                  </a:lnTo>
                  <a:lnTo>
                    <a:pt x="213" y="844"/>
                  </a:lnTo>
                  <a:lnTo>
                    <a:pt x="210" y="830"/>
                  </a:lnTo>
                  <a:lnTo>
                    <a:pt x="208" y="814"/>
                  </a:lnTo>
                  <a:lnTo>
                    <a:pt x="205" y="801"/>
                  </a:lnTo>
                  <a:lnTo>
                    <a:pt x="200" y="787"/>
                  </a:lnTo>
                  <a:lnTo>
                    <a:pt x="197" y="774"/>
                  </a:lnTo>
                  <a:lnTo>
                    <a:pt x="191" y="757"/>
                  </a:lnTo>
                  <a:lnTo>
                    <a:pt x="186" y="747"/>
                  </a:lnTo>
                  <a:lnTo>
                    <a:pt x="178" y="733"/>
                  </a:lnTo>
                  <a:lnTo>
                    <a:pt x="170" y="730"/>
                  </a:lnTo>
                  <a:lnTo>
                    <a:pt x="162" y="733"/>
                  </a:lnTo>
                  <a:lnTo>
                    <a:pt x="151" y="736"/>
                  </a:lnTo>
                  <a:lnTo>
                    <a:pt x="143" y="741"/>
                  </a:lnTo>
                  <a:lnTo>
                    <a:pt x="135" y="744"/>
                  </a:lnTo>
                  <a:lnTo>
                    <a:pt x="124" y="747"/>
                  </a:lnTo>
                  <a:lnTo>
                    <a:pt x="116" y="744"/>
                  </a:lnTo>
                  <a:lnTo>
                    <a:pt x="108" y="739"/>
                  </a:lnTo>
                  <a:lnTo>
                    <a:pt x="111" y="709"/>
                  </a:lnTo>
                  <a:lnTo>
                    <a:pt x="116" y="682"/>
                  </a:lnTo>
                  <a:lnTo>
                    <a:pt x="127" y="655"/>
                  </a:lnTo>
                  <a:lnTo>
                    <a:pt x="138" y="631"/>
                  </a:lnTo>
                  <a:lnTo>
                    <a:pt x="151" y="607"/>
                  </a:lnTo>
                  <a:lnTo>
                    <a:pt x="167" y="580"/>
                  </a:lnTo>
                  <a:lnTo>
                    <a:pt x="181" y="555"/>
                  </a:lnTo>
                  <a:lnTo>
                    <a:pt x="191" y="531"/>
                  </a:lnTo>
                  <a:lnTo>
                    <a:pt x="191" y="526"/>
                  </a:lnTo>
                  <a:lnTo>
                    <a:pt x="189" y="523"/>
                  </a:lnTo>
                  <a:lnTo>
                    <a:pt x="189" y="520"/>
                  </a:lnTo>
                  <a:lnTo>
                    <a:pt x="186" y="518"/>
                  </a:lnTo>
                  <a:lnTo>
                    <a:pt x="181" y="515"/>
                  </a:lnTo>
                  <a:lnTo>
                    <a:pt x="178" y="512"/>
                  </a:lnTo>
                  <a:lnTo>
                    <a:pt x="175" y="510"/>
                  </a:lnTo>
                  <a:lnTo>
                    <a:pt x="170" y="510"/>
                  </a:lnTo>
                  <a:lnTo>
                    <a:pt x="151" y="504"/>
                  </a:lnTo>
                  <a:lnTo>
                    <a:pt x="132" y="499"/>
                  </a:lnTo>
                  <a:lnTo>
                    <a:pt x="111" y="493"/>
                  </a:lnTo>
                  <a:lnTo>
                    <a:pt x="92" y="491"/>
                  </a:lnTo>
                  <a:lnTo>
                    <a:pt x="70" y="488"/>
                  </a:lnTo>
                  <a:lnTo>
                    <a:pt x="51" y="485"/>
                  </a:lnTo>
                  <a:lnTo>
                    <a:pt x="30" y="483"/>
                  </a:lnTo>
                  <a:lnTo>
                    <a:pt x="8" y="480"/>
                  </a:lnTo>
                  <a:lnTo>
                    <a:pt x="8" y="477"/>
                  </a:lnTo>
                  <a:lnTo>
                    <a:pt x="8" y="472"/>
                  </a:lnTo>
                  <a:lnTo>
                    <a:pt x="5" y="467"/>
                  </a:lnTo>
                  <a:lnTo>
                    <a:pt x="5" y="461"/>
                  </a:lnTo>
                  <a:lnTo>
                    <a:pt x="3" y="456"/>
                  </a:lnTo>
                  <a:lnTo>
                    <a:pt x="3" y="453"/>
                  </a:lnTo>
                  <a:lnTo>
                    <a:pt x="3" y="448"/>
                  </a:lnTo>
                  <a:lnTo>
                    <a:pt x="0" y="442"/>
                  </a:lnTo>
                  <a:lnTo>
                    <a:pt x="11" y="437"/>
                  </a:lnTo>
                  <a:lnTo>
                    <a:pt x="19" y="434"/>
                  </a:lnTo>
                  <a:lnTo>
                    <a:pt x="30" y="429"/>
                  </a:lnTo>
                  <a:lnTo>
                    <a:pt x="41" y="423"/>
                  </a:lnTo>
                  <a:lnTo>
                    <a:pt x="49" y="418"/>
                  </a:lnTo>
                  <a:lnTo>
                    <a:pt x="57" y="410"/>
                  </a:lnTo>
                  <a:lnTo>
                    <a:pt x="62" y="402"/>
                  </a:lnTo>
                  <a:lnTo>
                    <a:pt x="65" y="391"/>
                  </a:lnTo>
                  <a:lnTo>
                    <a:pt x="65" y="378"/>
                  </a:lnTo>
                  <a:lnTo>
                    <a:pt x="108" y="364"/>
                  </a:lnTo>
                  <a:lnTo>
                    <a:pt x="154" y="348"/>
                  </a:lnTo>
                  <a:lnTo>
                    <a:pt x="200" y="332"/>
                  </a:lnTo>
                  <a:lnTo>
                    <a:pt x="243" y="313"/>
                  </a:lnTo>
                  <a:lnTo>
                    <a:pt x="286" y="289"/>
                  </a:lnTo>
                  <a:lnTo>
                    <a:pt x="326" y="264"/>
                  </a:lnTo>
                  <a:lnTo>
                    <a:pt x="345" y="248"/>
                  </a:lnTo>
                  <a:lnTo>
                    <a:pt x="364" y="232"/>
                  </a:lnTo>
                  <a:lnTo>
                    <a:pt x="380" y="216"/>
                  </a:lnTo>
                  <a:lnTo>
                    <a:pt x="399" y="197"/>
                  </a:lnTo>
                  <a:lnTo>
                    <a:pt x="410" y="184"/>
                  </a:lnTo>
                  <a:lnTo>
                    <a:pt x="423" y="168"/>
                  </a:lnTo>
                  <a:lnTo>
                    <a:pt x="439" y="154"/>
                  </a:lnTo>
                  <a:lnTo>
                    <a:pt x="453" y="138"/>
                  </a:lnTo>
                  <a:lnTo>
                    <a:pt x="466" y="124"/>
                  </a:lnTo>
                  <a:lnTo>
                    <a:pt x="480" y="108"/>
                  </a:lnTo>
                  <a:lnTo>
                    <a:pt x="488" y="89"/>
                  </a:lnTo>
                  <a:lnTo>
                    <a:pt x="493" y="73"/>
                  </a:lnTo>
                  <a:lnTo>
                    <a:pt x="499" y="65"/>
                  </a:lnTo>
                  <a:lnTo>
                    <a:pt x="504" y="57"/>
                  </a:lnTo>
                  <a:lnTo>
                    <a:pt x="507" y="49"/>
                  </a:lnTo>
                  <a:lnTo>
                    <a:pt x="512" y="44"/>
                  </a:lnTo>
                  <a:lnTo>
                    <a:pt x="518" y="36"/>
                  </a:lnTo>
                  <a:lnTo>
                    <a:pt x="523" y="27"/>
                  </a:lnTo>
                  <a:lnTo>
                    <a:pt x="528" y="25"/>
                  </a:lnTo>
                  <a:lnTo>
                    <a:pt x="536" y="19"/>
                  </a:lnTo>
                  <a:lnTo>
                    <a:pt x="571" y="17"/>
                  </a:lnTo>
                  <a:lnTo>
                    <a:pt x="609" y="14"/>
                  </a:lnTo>
                  <a:lnTo>
                    <a:pt x="642" y="11"/>
                  </a:lnTo>
                  <a:lnTo>
                    <a:pt x="677" y="9"/>
                  </a:lnTo>
                  <a:lnTo>
                    <a:pt x="712" y="6"/>
                  </a:lnTo>
                  <a:lnTo>
                    <a:pt x="747" y="3"/>
                  </a:lnTo>
                  <a:lnTo>
                    <a:pt x="784" y="3"/>
                  </a:lnTo>
                  <a:lnTo>
                    <a:pt x="819" y="0"/>
                  </a:lnTo>
                  <a:lnTo>
                    <a:pt x="822" y="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4" name="Freeform 44"/>
            <p:cNvSpPr>
              <a:spLocks/>
            </p:cNvSpPr>
            <p:nvPr/>
          </p:nvSpPr>
          <p:spPr bwMode="auto">
            <a:xfrm>
              <a:off x="3014" y="1875"/>
              <a:ext cx="474" cy="269"/>
            </a:xfrm>
            <a:custGeom>
              <a:avLst/>
              <a:gdLst>
                <a:gd name="T0" fmla="*/ 474 w 474"/>
                <a:gd name="T1" fmla="*/ 0 h 269"/>
                <a:gd name="T2" fmla="*/ 466 w 474"/>
                <a:gd name="T3" fmla="*/ 16 h 269"/>
                <a:gd name="T4" fmla="*/ 456 w 474"/>
                <a:gd name="T5" fmla="*/ 32 h 269"/>
                <a:gd name="T6" fmla="*/ 445 w 474"/>
                <a:gd name="T7" fmla="*/ 45 h 269"/>
                <a:gd name="T8" fmla="*/ 431 w 474"/>
                <a:gd name="T9" fmla="*/ 59 h 269"/>
                <a:gd name="T10" fmla="*/ 418 w 474"/>
                <a:gd name="T11" fmla="*/ 72 h 269"/>
                <a:gd name="T12" fmla="*/ 404 w 474"/>
                <a:gd name="T13" fmla="*/ 86 h 269"/>
                <a:gd name="T14" fmla="*/ 394 w 474"/>
                <a:gd name="T15" fmla="*/ 99 h 269"/>
                <a:gd name="T16" fmla="*/ 380 w 474"/>
                <a:gd name="T17" fmla="*/ 113 h 269"/>
                <a:gd name="T18" fmla="*/ 353 w 474"/>
                <a:gd name="T19" fmla="*/ 134 h 269"/>
                <a:gd name="T20" fmla="*/ 326 w 474"/>
                <a:gd name="T21" fmla="*/ 150 h 269"/>
                <a:gd name="T22" fmla="*/ 297 w 474"/>
                <a:gd name="T23" fmla="*/ 167 h 269"/>
                <a:gd name="T24" fmla="*/ 264 w 474"/>
                <a:gd name="T25" fmla="*/ 180 h 269"/>
                <a:gd name="T26" fmla="*/ 235 w 474"/>
                <a:gd name="T27" fmla="*/ 194 h 269"/>
                <a:gd name="T28" fmla="*/ 202 w 474"/>
                <a:gd name="T29" fmla="*/ 204 h 269"/>
                <a:gd name="T30" fmla="*/ 170 w 474"/>
                <a:gd name="T31" fmla="*/ 218 h 269"/>
                <a:gd name="T32" fmla="*/ 140 w 474"/>
                <a:gd name="T33" fmla="*/ 231 h 269"/>
                <a:gd name="T34" fmla="*/ 121 w 474"/>
                <a:gd name="T35" fmla="*/ 237 h 269"/>
                <a:gd name="T36" fmla="*/ 105 w 474"/>
                <a:gd name="T37" fmla="*/ 242 h 269"/>
                <a:gd name="T38" fmla="*/ 86 w 474"/>
                <a:gd name="T39" fmla="*/ 247 h 269"/>
                <a:gd name="T40" fmla="*/ 70 w 474"/>
                <a:gd name="T41" fmla="*/ 253 h 269"/>
                <a:gd name="T42" fmla="*/ 51 w 474"/>
                <a:gd name="T43" fmla="*/ 255 h 269"/>
                <a:gd name="T44" fmla="*/ 32 w 474"/>
                <a:gd name="T45" fmla="*/ 261 h 269"/>
                <a:gd name="T46" fmla="*/ 16 w 474"/>
                <a:gd name="T47" fmla="*/ 264 h 269"/>
                <a:gd name="T48" fmla="*/ 0 w 474"/>
                <a:gd name="T49" fmla="*/ 269 h 269"/>
                <a:gd name="T50" fmla="*/ 27 w 474"/>
                <a:gd name="T51" fmla="*/ 255 h 269"/>
                <a:gd name="T52" fmla="*/ 57 w 474"/>
                <a:gd name="T53" fmla="*/ 239 h 269"/>
                <a:gd name="T54" fmla="*/ 86 w 474"/>
                <a:gd name="T55" fmla="*/ 223 h 269"/>
                <a:gd name="T56" fmla="*/ 113 w 474"/>
                <a:gd name="T57" fmla="*/ 204 h 269"/>
                <a:gd name="T58" fmla="*/ 140 w 474"/>
                <a:gd name="T59" fmla="*/ 185 h 269"/>
                <a:gd name="T60" fmla="*/ 164 w 474"/>
                <a:gd name="T61" fmla="*/ 164 h 269"/>
                <a:gd name="T62" fmla="*/ 189 w 474"/>
                <a:gd name="T63" fmla="*/ 142 h 269"/>
                <a:gd name="T64" fmla="*/ 210 w 474"/>
                <a:gd name="T65" fmla="*/ 115 h 269"/>
                <a:gd name="T66" fmla="*/ 216 w 474"/>
                <a:gd name="T67" fmla="*/ 110 h 269"/>
                <a:gd name="T68" fmla="*/ 216 w 474"/>
                <a:gd name="T69" fmla="*/ 102 h 269"/>
                <a:gd name="T70" fmla="*/ 216 w 474"/>
                <a:gd name="T71" fmla="*/ 94 h 269"/>
                <a:gd name="T72" fmla="*/ 216 w 474"/>
                <a:gd name="T73" fmla="*/ 88 h 269"/>
                <a:gd name="T74" fmla="*/ 216 w 474"/>
                <a:gd name="T75" fmla="*/ 80 h 269"/>
                <a:gd name="T76" fmla="*/ 213 w 474"/>
                <a:gd name="T77" fmla="*/ 72 h 269"/>
                <a:gd name="T78" fmla="*/ 213 w 474"/>
                <a:gd name="T79" fmla="*/ 67 h 269"/>
                <a:gd name="T80" fmla="*/ 213 w 474"/>
                <a:gd name="T81" fmla="*/ 59 h 269"/>
                <a:gd name="T82" fmla="*/ 248 w 474"/>
                <a:gd name="T83" fmla="*/ 56 h 269"/>
                <a:gd name="T84" fmla="*/ 280 w 474"/>
                <a:gd name="T85" fmla="*/ 51 h 269"/>
                <a:gd name="T86" fmla="*/ 315 w 474"/>
                <a:gd name="T87" fmla="*/ 45 h 269"/>
                <a:gd name="T88" fmla="*/ 348 w 474"/>
                <a:gd name="T89" fmla="*/ 37 h 269"/>
                <a:gd name="T90" fmla="*/ 380 w 474"/>
                <a:gd name="T91" fmla="*/ 29 h 269"/>
                <a:gd name="T92" fmla="*/ 412 w 474"/>
                <a:gd name="T93" fmla="*/ 21 h 269"/>
                <a:gd name="T94" fmla="*/ 445 w 474"/>
                <a:gd name="T95" fmla="*/ 10 h 269"/>
                <a:gd name="T96" fmla="*/ 474 w 474"/>
                <a:gd name="T9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4" h="269">
                  <a:moveTo>
                    <a:pt x="474" y="0"/>
                  </a:moveTo>
                  <a:lnTo>
                    <a:pt x="466" y="16"/>
                  </a:lnTo>
                  <a:lnTo>
                    <a:pt x="456" y="32"/>
                  </a:lnTo>
                  <a:lnTo>
                    <a:pt x="445" y="45"/>
                  </a:lnTo>
                  <a:lnTo>
                    <a:pt x="431" y="59"/>
                  </a:lnTo>
                  <a:lnTo>
                    <a:pt x="418" y="72"/>
                  </a:lnTo>
                  <a:lnTo>
                    <a:pt x="404" y="86"/>
                  </a:lnTo>
                  <a:lnTo>
                    <a:pt x="394" y="99"/>
                  </a:lnTo>
                  <a:lnTo>
                    <a:pt x="380" y="113"/>
                  </a:lnTo>
                  <a:lnTo>
                    <a:pt x="353" y="134"/>
                  </a:lnTo>
                  <a:lnTo>
                    <a:pt x="326" y="150"/>
                  </a:lnTo>
                  <a:lnTo>
                    <a:pt x="297" y="167"/>
                  </a:lnTo>
                  <a:lnTo>
                    <a:pt x="264" y="180"/>
                  </a:lnTo>
                  <a:lnTo>
                    <a:pt x="235" y="194"/>
                  </a:lnTo>
                  <a:lnTo>
                    <a:pt x="202" y="204"/>
                  </a:lnTo>
                  <a:lnTo>
                    <a:pt x="170" y="218"/>
                  </a:lnTo>
                  <a:lnTo>
                    <a:pt x="140" y="231"/>
                  </a:lnTo>
                  <a:lnTo>
                    <a:pt x="121" y="237"/>
                  </a:lnTo>
                  <a:lnTo>
                    <a:pt x="105" y="242"/>
                  </a:lnTo>
                  <a:lnTo>
                    <a:pt x="86" y="247"/>
                  </a:lnTo>
                  <a:lnTo>
                    <a:pt x="70" y="253"/>
                  </a:lnTo>
                  <a:lnTo>
                    <a:pt x="51" y="255"/>
                  </a:lnTo>
                  <a:lnTo>
                    <a:pt x="32" y="261"/>
                  </a:lnTo>
                  <a:lnTo>
                    <a:pt x="16" y="264"/>
                  </a:lnTo>
                  <a:lnTo>
                    <a:pt x="0" y="269"/>
                  </a:lnTo>
                  <a:lnTo>
                    <a:pt x="27" y="255"/>
                  </a:lnTo>
                  <a:lnTo>
                    <a:pt x="57" y="239"/>
                  </a:lnTo>
                  <a:lnTo>
                    <a:pt x="86" y="223"/>
                  </a:lnTo>
                  <a:lnTo>
                    <a:pt x="113" y="204"/>
                  </a:lnTo>
                  <a:lnTo>
                    <a:pt x="140" y="185"/>
                  </a:lnTo>
                  <a:lnTo>
                    <a:pt x="164" y="164"/>
                  </a:lnTo>
                  <a:lnTo>
                    <a:pt x="189" y="142"/>
                  </a:lnTo>
                  <a:lnTo>
                    <a:pt x="210" y="115"/>
                  </a:lnTo>
                  <a:lnTo>
                    <a:pt x="216" y="110"/>
                  </a:lnTo>
                  <a:lnTo>
                    <a:pt x="216" y="102"/>
                  </a:lnTo>
                  <a:lnTo>
                    <a:pt x="216" y="94"/>
                  </a:lnTo>
                  <a:lnTo>
                    <a:pt x="216" y="88"/>
                  </a:lnTo>
                  <a:lnTo>
                    <a:pt x="216" y="80"/>
                  </a:lnTo>
                  <a:lnTo>
                    <a:pt x="213" y="72"/>
                  </a:lnTo>
                  <a:lnTo>
                    <a:pt x="213" y="67"/>
                  </a:lnTo>
                  <a:lnTo>
                    <a:pt x="213" y="59"/>
                  </a:lnTo>
                  <a:lnTo>
                    <a:pt x="248" y="56"/>
                  </a:lnTo>
                  <a:lnTo>
                    <a:pt x="280" y="51"/>
                  </a:lnTo>
                  <a:lnTo>
                    <a:pt x="315" y="45"/>
                  </a:lnTo>
                  <a:lnTo>
                    <a:pt x="348" y="37"/>
                  </a:lnTo>
                  <a:lnTo>
                    <a:pt x="380" y="29"/>
                  </a:lnTo>
                  <a:lnTo>
                    <a:pt x="412" y="21"/>
                  </a:lnTo>
                  <a:lnTo>
                    <a:pt x="445" y="10"/>
                  </a:lnTo>
                  <a:lnTo>
                    <a:pt x="47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5" name="Freeform 45"/>
            <p:cNvSpPr>
              <a:spLocks/>
            </p:cNvSpPr>
            <p:nvPr/>
          </p:nvSpPr>
          <p:spPr bwMode="auto">
            <a:xfrm>
              <a:off x="1758" y="2303"/>
              <a:ext cx="655" cy="450"/>
            </a:xfrm>
            <a:custGeom>
              <a:avLst/>
              <a:gdLst>
                <a:gd name="T0" fmla="*/ 512 w 655"/>
                <a:gd name="T1" fmla="*/ 48 h 450"/>
                <a:gd name="T2" fmla="*/ 523 w 655"/>
                <a:gd name="T3" fmla="*/ 65 h 450"/>
                <a:gd name="T4" fmla="*/ 518 w 655"/>
                <a:gd name="T5" fmla="*/ 83 h 450"/>
                <a:gd name="T6" fmla="*/ 499 w 655"/>
                <a:gd name="T7" fmla="*/ 148 h 450"/>
                <a:gd name="T8" fmla="*/ 480 w 655"/>
                <a:gd name="T9" fmla="*/ 210 h 450"/>
                <a:gd name="T10" fmla="*/ 466 w 655"/>
                <a:gd name="T11" fmla="*/ 258 h 450"/>
                <a:gd name="T12" fmla="*/ 469 w 655"/>
                <a:gd name="T13" fmla="*/ 269 h 450"/>
                <a:gd name="T14" fmla="*/ 480 w 655"/>
                <a:gd name="T15" fmla="*/ 277 h 450"/>
                <a:gd name="T16" fmla="*/ 523 w 655"/>
                <a:gd name="T17" fmla="*/ 280 h 450"/>
                <a:gd name="T18" fmla="*/ 582 w 655"/>
                <a:gd name="T19" fmla="*/ 272 h 450"/>
                <a:gd name="T20" fmla="*/ 636 w 655"/>
                <a:gd name="T21" fmla="*/ 253 h 450"/>
                <a:gd name="T22" fmla="*/ 644 w 655"/>
                <a:gd name="T23" fmla="*/ 256 h 450"/>
                <a:gd name="T24" fmla="*/ 650 w 655"/>
                <a:gd name="T25" fmla="*/ 264 h 450"/>
                <a:gd name="T26" fmla="*/ 655 w 655"/>
                <a:gd name="T27" fmla="*/ 275 h 450"/>
                <a:gd name="T28" fmla="*/ 655 w 655"/>
                <a:gd name="T29" fmla="*/ 299 h 450"/>
                <a:gd name="T30" fmla="*/ 650 w 655"/>
                <a:gd name="T31" fmla="*/ 320 h 450"/>
                <a:gd name="T32" fmla="*/ 604 w 655"/>
                <a:gd name="T33" fmla="*/ 331 h 450"/>
                <a:gd name="T34" fmla="*/ 526 w 655"/>
                <a:gd name="T35" fmla="*/ 353 h 450"/>
                <a:gd name="T36" fmla="*/ 418 w 655"/>
                <a:gd name="T37" fmla="*/ 407 h 450"/>
                <a:gd name="T38" fmla="*/ 313 w 655"/>
                <a:gd name="T39" fmla="*/ 436 h 450"/>
                <a:gd name="T40" fmla="*/ 224 w 655"/>
                <a:gd name="T41" fmla="*/ 444 h 450"/>
                <a:gd name="T42" fmla="*/ 135 w 655"/>
                <a:gd name="T43" fmla="*/ 447 h 450"/>
                <a:gd name="T44" fmla="*/ 8 w 655"/>
                <a:gd name="T45" fmla="*/ 428 h 450"/>
                <a:gd name="T46" fmla="*/ 0 w 655"/>
                <a:gd name="T47" fmla="*/ 404 h 450"/>
                <a:gd name="T48" fmla="*/ 3 w 655"/>
                <a:gd name="T49" fmla="*/ 377 h 450"/>
                <a:gd name="T50" fmla="*/ 46 w 655"/>
                <a:gd name="T51" fmla="*/ 328 h 450"/>
                <a:gd name="T52" fmla="*/ 119 w 655"/>
                <a:gd name="T53" fmla="*/ 291 h 450"/>
                <a:gd name="T54" fmla="*/ 197 w 655"/>
                <a:gd name="T55" fmla="*/ 261 h 450"/>
                <a:gd name="T56" fmla="*/ 218 w 655"/>
                <a:gd name="T57" fmla="*/ 258 h 450"/>
                <a:gd name="T58" fmla="*/ 237 w 655"/>
                <a:gd name="T59" fmla="*/ 256 h 450"/>
                <a:gd name="T60" fmla="*/ 253 w 655"/>
                <a:gd name="T61" fmla="*/ 269 h 450"/>
                <a:gd name="T62" fmla="*/ 286 w 655"/>
                <a:gd name="T63" fmla="*/ 293 h 450"/>
                <a:gd name="T64" fmla="*/ 326 w 655"/>
                <a:gd name="T65" fmla="*/ 310 h 450"/>
                <a:gd name="T66" fmla="*/ 356 w 655"/>
                <a:gd name="T67" fmla="*/ 320 h 450"/>
                <a:gd name="T68" fmla="*/ 383 w 655"/>
                <a:gd name="T69" fmla="*/ 334 h 450"/>
                <a:gd name="T70" fmla="*/ 413 w 655"/>
                <a:gd name="T71" fmla="*/ 334 h 450"/>
                <a:gd name="T72" fmla="*/ 439 w 655"/>
                <a:gd name="T73" fmla="*/ 280 h 450"/>
                <a:gd name="T74" fmla="*/ 456 w 655"/>
                <a:gd name="T75" fmla="*/ 218 h 450"/>
                <a:gd name="T76" fmla="*/ 456 w 655"/>
                <a:gd name="T77" fmla="*/ 164 h 450"/>
                <a:gd name="T78" fmla="*/ 423 w 655"/>
                <a:gd name="T79" fmla="*/ 140 h 450"/>
                <a:gd name="T80" fmla="*/ 383 w 655"/>
                <a:gd name="T81" fmla="*/ 124 h 450"/>
                <a:gd name="T82" fmla="*/ 332 w 655"/>
                <a:gd name="T83" fmla="*/ 102 h 450"/>
                <a:gd name="T84" fmla="*/ 334 w 655"/>
                <a:gd name="T85" fmla="*/ 62 h 450"/>
                <a:gd name="T86" fmla="*/ 340 w 655"/>
                <a:gd name="T87" fmla="*/ 21 h 450"/>
                <a:gd name="T88" fmla="*/ 386 w 655"/>
                <a:gd name="T89" fmla="*/ 0 h 450"/>
                <a:gd name="T90" fmla="*/ 448 w 655"/>
                <a:gd name="T91" fmla="*/ 11 h 450"/>
                <a:gd name="T92" fmla="*/ 507 w 655"/>
                <a:gd name="T93" fmla="*/ 3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55" h="450">
                  <a:moveTo>
                    <a:pt x="507" y="38"/>
                  </a:moveTo>
                  <a:lnTo>
                    <a:pt x="510" y="43"/>
                  </a:lnTo>
                  <a:lnTo>
                    <a:pt x="512" y="48"/>
                  </a:lnTo>
                  <a:lnTo>
                    <a:pt x="515" y="54"/>
                  </a:lnTo>
                  <a:lnTo>
                    <a:pt x="520" y="59"/>
                  </a:lnTo>
                  <a:lnTo>
                    <a:pt x="523" y="65"/>
                  </a:lnTo>
                  <a:lnTo>
                    <a:pt x="523" y="73"/>
                  </a:lnTo>
                  <a:lnTo>
                    <a:pt x="523" y="78"/>
                  </a:lnTo>
                  <a:lnTo>
                    <a:pt x="518" y="83"/>
                  </a:lnTo>
                  <a:lnTo>
                    <a:pt x="512" y="105"/>
                  </a:lnTo>
                  <a:lnTo>
                    <a:pt x="504" y="126"/>
                  </a:lnTo>
                  <a:lnTo>
                    <a:pt x="499" y="148"/>
                  </a:lnTo>
                  <a:lnTo>
                    <a:pt x="491" y="170"/>
                  </a:lnTo>
                  <a:lnTo>
                    <a:pt x="485" y="188"/>
                  </a:lnTo>
                  <a:lnTo>
                    <a:pt x="480" y="210"/>
                  </a:lnTo>
                  <a:lnTo>
                    <a:pt x="472" y="232"/>
                  </a:lnTo>
                  <a:lnTo>
                    <a:pt x="466" y="253"/>
                  </a:lnTo>
                  <a:lnTo>
                    <a:pt x="466" y="258"/>
                  </a:lnTo>
                  <a:lnTo>
                    <a:pt x="466" y="261"/>
                  </a:lnTo>
                  <a:lnTo>
                    <a:pt x="466" y="264"/>
                  </a:lnTo>
                  <a:lnTo>
                    <a:pt x="469" y="269"/>
                  </a:lnTo>
                  <a:lnTo>
                    <a:pt x="472" y="272"/>
                  </a:lnTo>
                  <a:lnTo>
                    <a:pt x="477" y="275"/>
                  </a:lnTo>
                  <a:lnTo>
                    <a:pt x="480" y="277"/>
                  </a:lnTo>
                  <a:lnTo>
                    <a:pt x="483" y="280"/>
                  </a:lnTo>
                  <a:lnTo>
                    <a:pt x="504" y="280"/>
                  </a:lnTo>
                  <a:lnTo>
                    <a:pt x="523" y="280"/>
                  </a:lnTo>
                  <a:lnTo>
                    <a:pt x="542" y="280"/>
                  </a:lnTo>
                  <a:lnTo>
                    <a:pt x="563" y="277"/>
                  </a:lnTo>
                  <a:lnTo>
                    <a:pt x="582" y="272"/>
                  </a:lnTo>
                  <a:lnTo>
                    <a:pt x="601" y="267"/>
                  </a:lnTo>
                  <a:lnTo>
                    <a:pt x="620" y="261"/>
                  </a:lnTo>
                  <a:lnTo>
                    <a:pt x="636" y="253"/>
                  </a:lnTo>
                  <a:lnTo>
                    <a:pt x="642" y="253"/>
                  </a:lnTo>
                  <a:lnTo>
                    <a:pt x="644" y="256"/>
                  </a:lnTo>
                  <a:lnTo>
                    <a:pt x="644" y="256"/>
                  </a:lnTo>
                  <a:lnTo>
                    <a:pt x="647" y="258"/>
                  </a:lnTo>
                  <a:lnTo>
                    <a:pt x="650" y="261"/>
                  </a:lnTo>
                  <a:lnTo>
                    <a:pt x="650" y="264"/>
                  </a:lnTo>
                  <a:lnTo>
                    <a:pt x="652" y="267"/>
                  </a:lnTo>
                  <a:lnTo>
                    <a:pt x="655" y="267"/>
                  </a:lnTo>
                  <a:lnTo>
                    <a:pt x="655" y="275"/>
                  </a:lnTo>
                  <a:lnTo>
                    <a:pt x="655" y="283"/>
                  </a:lnTo>
                  <a:lnTo>
                    <a:pt x="655" y="291"/>
                  </a:lnTo>
                  <a:lnTo>
                    <a:pt x="655" y="299"/>
                  </a:lnTo>
                  <a:lnTo>
                    <a:pt x="652" y="307"/>
                  </a:lnTo>
                  <a:lnTo>
                    <a:pt x="652" y="315"/>
                  </a:lnTo>
                  <a:lnTo>
                    <a:pt x="650" y="320"/>
                  </a:lnTo>
                  <a:lnTo>
                    <a:pt x="644" y="328"/>
                  </a:lnTo>
                  <a:lnTo>
                    <a:pt x="623" y="328"/>
                  </a:lnTo>
                  <a:lnTo>
                    <a:pt x="604" y="331"/>
                  </a:lnTo>
                  <a:lnTo>
                    <a:pt x="582" y="334"/>
                  </a:lnTo>
                  <a:lnTo>
                    <a:pt x="563" y="339"/>
                  </a:lnTo>
                  <a:lnTo>
                    <a:pt x="526" y="353"/>
                  </a:lnTo>
                  <a:lnTo>
                    <a:pt x="491" y="372"/>
                  </a:lnTo>
                  <a:lnTo>
                    <a:pt x="456" y="390"/>
                  </a:lnTo>
                  <a:lnTo>
                    <a:pt x="418" y="407"/>
                  </a:lnTo>
                  <a:lnTo>
                    <a:pt x="383" y="420"/>
                  </a:lnTo>
                  <a:lnTo>
                    <a:pt x="342" y="431"/>
                  </a:lnTo>
                  <a:lnTo>
                    <a:pt x="313" y="436"/>
                  </a:lnTo>
                  <a:lnTo>
                    <a:pt x="283" y="442"/>
                  </a:lnTo>
                  <a:lnTo>
                    <a:pt x="253" y="444"/>
                  </a:lnTo>
                  <a:lnTo>
                    <a:pt x="224" y="444"/>
                  </a:lnTo>
                  <a:lnTo>
                    <a:pt x="194" y="444"/>
                  </a:lnTo>
                  <a:lnTo>
                    <a:pt x="165" y="447"/>
                  </a:lnTo>
                  <a:lnTo>
                    <a:pt x="135" y="447"/>
                  </a:lnTo>
                  <a:lnTo>
                    <a:pt x="105" y="450"/>
                  </a:lnTo>
                  <a:lnTo>
                    <a:pt x="14" y="436"/>
                  </a:lnTo>
                  <a:lnTo>
                    <a:pt x="8" y="428"/>
                  </a:lnTo>
                  <a:lnTo>
                    <a:pt x="6" y="420"/>
                  </a:lnTo>
                  <a:lnTo>
                    <a:pt x="3" y="412"/>
                  </a:lnTo>
                  <a:lnTo>
                    <a:pt x="0" y="404"/>
                  </a:lnTo>
                  <a:lnTo>
                    <a:pt x="0" y="396"/>
                  </a:lnTo>
                  <a:lnTo>
                    <a:pt x="0" y="385"/>
                  </a:lnTo>
                  <a:lnTo>
                    <a:pt x="3" y="377"/>
                  </a:lnTo>
                  <a:lnTo>
                    <a:pt x="6" y="369"/>
                  </a:lnTo>
                  <a:lnTo>
                    <a:pt x="24" y="347"/>
                  </a:lnTo>
                  <a:lnTo>
                    <a:pt x="46" y="328"/>
                  </a:lnTo>
                  <a:lnTo>
                    <a:pt x="70" y="315"/>
                  </a:lnTo>
                  <a:lnTo>
                    <a:pt x="94" y="302"/>
                  </a:lnTo>
                  <a:lnTo>
                    <a:pt x="119" y="291"/>
                  </a:lnTo>
                  <a:lnTo>
                    <a:pt x="146" y="283"/>
                  </a:lnTo>
                  <a:lnTo>
                    <a:pt x="173" y="272"/>
                  </a:lnTo>
                  <a:lnTo>
                    <a:pt x="197" y="261"/>
                  </a:lnTo>
                  <a:lnTo>
                    <a:pt x="205" y="261"/>
                  </a:lnTo>
                  <a:lnTo>
                    <a:pt x="210" y="261"/>
                  </a:lnTo>
                  <a:lnTo>
                    <a:pt x="218" y="258"/>
                  </a:lnTo>
                  <a:lnTo>
                    <a:pt x="224" y="258"/>
                  </a:lnTo>
                  <a:lnTo>
                    <a:pt x="229" y="256"/>
                  </a:lnTo>
                  <a:lnTo>
                    <a:pt x="237" y="256"/>
                  </a:lnTo>
                  <a:lnTo>
                    <a:pt x="243" y="253"/>
                  </a:lnTo>
                  <a:lnTo>
                    <a:pt x="251" y="253"/>
                  </a:lnTo>
                  <a:lnTo>
                    <a:pt x="253" y="269"/>
                  </a:lnTo>
                  <a:lnTo>
                    <a:pt x="262" y="280"/>
                  </a:lnTo>
                  <a:lnTo>
                    <a:pt x="272" y="288"/>
                  </a:lnTo>
                  <a:lnTo>
                    <a:pt x="286" y="293"/>
                  </a:lnTo>
                  <a:lnTo>
                    <a:pt x="299" y="299"/>
                  </a:lnTo>
                  <a:lnTo>
                    <a:pt x="313" y="304"/>
                  </a:lnTo>
                  <a:lnTo>
                    <a:pt x="326" y="310"/>
                  </a:lnTo>
                  <a:lnTo>
                    <a:pt x="337" y="312"/>
                  </a:lnTo>
                  <a:lnTo>
                    <a:pt x="348" y="318"/>
                  </a:lnTo>
                  <a:lnTo>
                    <a:pt x="356" y="320"/>
                  </a:lnTo>
                  <a:lnTo>
                    <a:pt x="364" y="326"/>
                  </a:lnTo>
                  <a:lnTo>
                    <a:pt x="375" y="328"/>
                  </a:lnTo>
                  <a:lnTo>
                    <a:pt x="383" y="334"/>
                  </a:lnTo>
                  <a:lnTo>
                    <a:pt x="394" y="334"/>
                  </a:lnTo>
                  <a:lnTo>
                    <a:pt x="402" y="337"/>
                  </a:lnTo>
                  <a:lnTo>
                    <a:pt x="413" y="334"/>
                  </a:lnTo>
                  <a:lnTo>
                    <a:pt x="423" y="315"/>
                  </a:lnTo>
                  <a:lnTo>
                    <a:pt x="431" y="299"/>
                  </a:lnTo>
                  <a:lnTo>
                    <a:pt x="439" y="280"/>
                  </a:lnTo>
                  <a:lnTo>
                    <a:pt x="448" y="258"/>
                  </a:lnTo>
                  <a:lnTo>
                    <a:pt x="453" y="240"/>
                  </a:lnTo>
                  <a:lnTo>
                    <a:pt x="456" y="218"/>
                  </a:lnTo>
                  <a:lnTo>
                    <a:pt x="461" y="199"/>
                  </a:lnTo>
                  <a:lnTo>
                    <a:pt x="464" y="178"/>
                  </a:lnTo>
                  <a:lnTo>
                    <a:pt x="456" y="164"/>
                  </a:lnTo>
                  <a:lnTo>
                    <a:pt x="445" y="156"/>
                  </a:lnTo>
                  <a:lnTo>
                    <a:pt x="434" y="145"/>
                  </a:lnTo>
                  <a:lnTo>
                    <a:pt x="423" y="140"/>
                  </a:lnTo>
                  <a:lnTo>
                    <a:pt x="410" y="135"/>
                  </a:lnTo>
                  <a:lnTo>
                    <a:pt x="396" y="129"/>
                  </a:lnTo>
                  <a:lnTo>
                    <a:pt x="383" y="124"/>
                  </a:lnTo>
                  <a:lnTo>
                    <a:pt x="369" y="118"/>
                  </a:lnTo>
                  <a:lnTo>
                    <a:pt x="332" y="118"/>
                  </a:lnTo>
                  <a:lnTo>
                    <a:pt x="332" y="102"/>
                  </a:lnTo>
                  <a:lnTo>
                    <a:pt x="334" y="89"/>
                  </a:lnTo>
                  <a:lnTo>
                    <a:pt x="334" y="75"/>
                  </a:lnTo>
                  <a:lnTo>
                    <a:pt x="334" y="62"/>
                  </a:lnTo>
                  <a:lnTo>
                    <a:pt x="337" y="48"/>
                  </a:lnTo>
                  <a:lnTo>
                    <a:pt x="337" y="35"/>
                  </a:lnTo>
                  <a:lnTo>
                    <a:pt x="340" y="21"/>
                  </a:lnTo>
                  <a:lnTo>
                    <a:pt x="342" y="8"/>
                  </a:lnTo>
                  <a:lnTo>
                    <a:pt x="364" y="0"/>
                  </a:lnTo>
                  <a:lnTo>
                    <a:pt x="386" y="0"/>
                  </a:lnTo>
                  <a:lnTo>
                    <a:pt x="407" y="0"/>
                  </a:lnTo>
                  <a:lnTo>
                    <a:pt x="429" y="5"/>
                  </a:lnTo>
                  <a:lnTo>
                    <a:pt x="448" y="11"/>
                  </a:lnTo>
                  <a:lnTo>
                    <a:pt x="469" y="19"/>
                  </a:lnTo>
                  <a:lnTo>
                    <a:pt x="488" y="27"/>
                  </a:lnTo>
                  <a:lnTo>
                    <a:pt x="507" y="38"/>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6" name="Freeform 46"/>
            <p:cNvSpPr>
              <a:spLocks/>
            </p:cNvSpPr>
            <p:nvPr/>
          </p:nvSpPr>
          <p:spPr bwMode="auto">
            <a:xfrm>
              <a:off x="2327" y="2306"/>
              <a:ext cx="105" cy="242"/>
            </a:xfrm>
            <a:custGeom>
              <a:avLst/>
              <a:gdLst>
                <a:gd name="T0" fmla="*/ 105 w 105"/>
                <a:gd name="T1" fmla="*/ 40 h 242"/>
                <a:gd name="T2" fmla="*/ 94 w 105"/>
                <a:gd name="T3" fmla="*/ 62 h 242"/>
                <a:gd name="T4" fmla="*/ 83 w 105"/>
                <a:gd name="T5" fmla="*/ 83 h 242"/>
                <a:gd name="T6" fmla="*/ 75 w 105"/>
                <a:gd name="T7" fmla="*/ 105 h 242"/>
                <a:gd name="T8" fmla="*/ 67 w 105"/>
                <a:gd name="T9" fmla="*/ 129 h 242"/>
                <a:gd name="T10" fmla="*/ 62 w 105"/>
                <a:gd name="T11" fmla="*/ 150 h 242"/>
                <a:gd name="T12" fmla="*/ 59 w 105"/>
                <a:gd name="T13" fmla="*/ 175 h 242"/>
                <a:gd name="T14" fmla="*/ 56 w 105"/>
                <a:gd name="T15" fmla="*/ 199 h 242"/>
                <a:gd name="T16" fmla="*/ 54 w 105"/>
                <a:gd name="T17" fmla="*/ 223 h 242"/>
                <a:gd name="T18" fmla="*/ 51 w 105"/>
                <a:gd name="T19" fmla="*/ 229 h 242"/>
                <a:gd name="T20" fmla="*/ 43 w 105"/>
                <a:gd name="T21" fmla="*/ 231 h 242"/>
                <a:gd name="T22" fmla="*/ 38 w 105"/>
                <a:gd name="T23" fmla="*/ 234 h 242"/>
                <a:gd name="T24" fmla="*/ 29 w 105"/>
                <a:gd name="T25" fmla="*/ 237 h 242"/>
                <a:gd name="T26" fmla="*/ 21 w 105"/>
                <a:gd name="T27" fmla="*/ 237 h 242"/>
                <a:gd name="T28" fmla="*/ 16 w 105"/>
                <a:gd name="T29" fmla="*/ 239 h 242"/>
                <a:gd name="T30" fmla="*/ 8 w 105"/>
                <a:gd name="T31" fmla="*/ 239 h 242"/>
                <a:gd name="T32" fmla="*/ 0 w 105"/>
                <a:gd name="T33" fmla="*/ 242 h 242"/>
                <a:gd name="T34" fmla="*/ 3 w 105"/>
                <a:gd name="T35" fmla="*/ 226 h 242"/>
                <a:gd name="T36" fmla="*/ 3 w 105"/>
                <a:gd name="T37" fmla="*/ 207 h 242"/>
                <a:gd name="T38" fmla="*/ 3 w 105"/>
                <a:gd name="T39" fmla="*/ 188 h 242"/>
                <a:gd name="T40" fmla="*/ 5 w 105"/>
                <a:gd name="T41" fmla="*/ 169 h 242"/>
                <a:gd name="T42" fmla="*/ 5 w 105"/>
                <a:gd name="T43" fmla="*/ 150 h 242"/>
                <a:gd name="T44" fmla="*/ 8 w 105"/>
                <a:gd name="T45" fmla="*/ 132 h 242"/>
                <a:gd name="T46" fmla="*/ 13 w 105"/>
                <a:gd name="T47" fmla="*/ 115 h 242"/>
                <a:gd name="T48" fmla="*/ 19 w 105"/>
                <a:gd name="T49" fmla="*/ 97 h 242"/>
                <a:gd name="T50" fmla="*/ 24 w 105"/>
                <a:gd name="T51" fmla="*/ 86 h 242"/>
                <a:gd name="T52" fmla="*/ 29 w 105"/>
                <a:gd name="T53" fmla="*/ 75 h 242"/>
                <a:gd name="T54" fmla="*/ 35 w 105"/>
                <a:gd name="T55" fmla="*/ 64 h 242"/>
                <a:gd name="T56" fmla="*/ 40 w 105"/>
                <a:gd name="T57" fmla="*/ 51 h 242"/>
                <a:gd name="T58" fmla="*/ 46 w 105"/>
                <a:gd name="T59" fmla="*/ 40 h 242"/>
                <a:gd name="T60" fmla="*/ 51 w 105"/>
                <a:gd name="T61" fmla="*/ 29 h 242"/>
                <a:gd name="T62" fmla="*/ 59 w 105"/>
                <a:gd name="T63" fmla="*/ 18 h 242"/>
                <a:gd name="T64" fmla="*/ 64 w 105"/>
                <a:gd name="T65" fmla="*/ 8 h 242"/>
                <a:gd name="T66" fmla="*/ 70 w 105"/>
                <a:gd name="T67" fmla="*/ 8 h 242"/>
                <a:gd name="T68" fmla="*/ 75 w 105"/>
                <a:gd name="T69" fmla="*/ 5 h 242"/>
                <a:gd name="T70" fmla="*/ 81 w 105"/>
                <a:gd name="T71" fmla="*/ 5 h 242"/>
                <a:gd name="T72" fmla="*/ 83 w 105"/>
                <a:gd name="T73" fmla="*/ 2 h 242"/>
                <a:gd name="T74" fmla="*/ 89 w 105"/>
                <a:gd name="T75" fmla="*/ 0 h 242"/>
                <a:gd name="T76" fmla="*/ 94 w 105"/>
                <a:gd name="T77" fmla="*/ 0 h 242"/>
                <a:gd name="T78" fmla="*/ 97 w 105"/>
                <a:gd name="T79" fmla="*/ 5 h 242"/>
                <a:gd name="T80" fmla="*/ 97 w 105"/>
                <a:gd name="T81" fmla="*/ 10 h 242"/>
                <a:gd name="T82" fmla="*/ 105 w 105"/>
                <a:gd name="T83" fmla="*/ 4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5" h="242">
                  <a:moveTo>
                    <a:pt x="105" y="40"/>
                  </a:moveTo>
                  <a:lnTo>
                    <a:pt x="94" y="62"/>
                  </a:lnTo>
                  <a:lnTo>
                    <a:pt x="83" y="83"/>
                  </a:lnTo>
                  <a:lnTo>
                    <a:pt x="75" y="105"/>
                  </a:lnTo>
                  <a:lnTo>
                    <a:pt x="67" y="129"/>
                  </a:lnTo>
                  <a:lnTo>
                    <a:pt x="62" y="150"/>
                  </a:lnTo>
                  <a:lnTo>
                    <a:pt x="59" y="175"/>
                  </a:lnTo>
                  <a:lnTo>
                    <a:pt x="56" y="199"/>
                  </a:lnTo>
                  <a:lnTo>
                    <a:pt x="54" y="223"/>
                  </a:lnTo>
                  <a:lnTo>
                    <a:pt x="51" y="229"/>
                  </a:lnTo>
                  <a:lnTo>
                    <a:pt x="43" y="231"/>
                  </a:lnTo>
                  <a:lnTo>
                    <a:pt x="38" y="234"/>
                  </a:lnTo>
                  <a:lnTo>
                    <a:pt x="29" y="237"/>
                  </a:lnTo>
                  <a:lnTo>
                    <a:pt x="21" y="237"/>
                  </a:lnTo>
                  <a:lnTo>
                    <a:pt x="16" y="239"/>
                  </a:lnTo>
                  <a:lnTo>
                    <a:pt x="8" y="239"/>
                  </a:lnTo>
                  <a:lnTo>
                    <a:pt x="0" y="242"/>
                  </a:lnTo>
                  <a:lnTo>
                    <a:pt x="3" y="226"/>
                  </a:lnTo>
                  <a:lnTo>
                    <a:pt x="3" y="207"/>
                  </a:lnTo>
                  <a:lnTo>
                    <a:pt x="3" y="188"/>
                  </a:lnTo>
                  <a:lnTo>
                    <a:pt x="5" y="169"/>
                  </a:lnTo>
                  <a:lnTo>
                    <a:pt x="5" y="150"/>
                  </a:lnTo>
                  <a:lnTo>
                    <a:pt x="8" y="132"/>
                  </a:lnTo>
                  <a:lnTo>
                    <a:pt x="13" y="115"/>
                  </a:lnTo>
                  <a:lnTo>
                    <a:pt x="19" y="97"/>
                  </a:lnTo>
                  <a:lnTo>
                    <a:pt x="24" y="86"/>
                  </a:lnTo>
                  <a:lnTo>
                    <a:pt x="29" y="75"/>
                  </a:lnTo>
                  <a:lnTo>
                    <a:pt x="35" y="64"/>
                  </a:lnTo>
                  <a:lnTo>
                    <a:pt x="40" y="51"/>
                  </a:lnTo>
                  <a:lnTo>
                    <a:pt x="46" y="40"/>
                  </a:lnTo>
                  <a:lnTo>
                    <a:pt x="51" y="29"/>
                  </a:lnTo>
                  <a:lnTo>
                    <a:pt x="59" y="18"/>
                  </a:lnTo>
                  <a:lnTo>
                    <a:pt x="64" y="8"/>
                  </a:lnTo>
                  <a:lnTo>
                    <a:pt x="70" y="8"/>
                  </a:lnTo>
                  <a:lnTo>
                    <a:pt x="75" y="5"/>
                  </a:lnTo>
                  <a:lnTo>
                    <a:pt x="81" y="5"/>
                  </a:lnTo>
                  <a:lnTo>
                    <a:pt x="83" y="2"/>
                  </a:lnTo>
                  <a:lnTo>
                    <a:pt x="89" y="0"/>
                  </a:lnTo>
                  <a:lnTo>
                    <a:pt x="94" y="0"/>
                  </a:lnTo>
                  <a:lnTo>
                    <a:pt x="97" y="5"/>
                  </a:lnTo>
                  <a:lnTo>
                    <a:pt x="97" y="10"/>
                  </a:lnTo>
                  <a:lnTo>
                    <a:pt x="105" y="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7" name="Freeform 47"/>
            <p:cNvSpPr>
              <a:spLocks/>
            </p:cNvSpPr>
            <p:nvPr/>
          </p:nvSpPr>
          <p:spPr bwMode="auto">
            <a:xfrm>
              <a:off x="2947" y="2314"/>
              <a:ext cx="83" cy="32"/>
            </a:xfrm>
            <a:custGeom>
              <a:avLst/>
              <a:gdLst>
                <a:gd name="T0" fmla="*/ 83 w 83"/>
                <a:gd name="T1" fmla="*/ 29 h 32"/>
                <a:gd name="T2" fmla="*/ 72 w 83"/>
                <a:gd name="T3" fmla="*/ 29 h 32"/>
                <a:gd name="T4" fmla="*/ 64 w 83"/>
                <a:gd name="T5" fmla="*/ 32 h 32"/>
                <a:gd name="T6" fmla="*/ 54 w 83"/>
                <a:gd name="T7" fmla="*/ 32 h 32"/>
                <a:gd name="T8" fmla="*/ 45 w 83"/>
                <a:gd name="T9" fmla="*/ 32 h 32"/>
                <a:gd name="T10" fmla="*/ 35 w 83"/>
                <a:gd name="T11" fmla="*/ 32 h 32"/>
                <a:gd name="T12" fmla="*/ 24 w 83"/>
                <a:gd name="T13" fmla="*/ 32 h 32"/>
                <a:gd name="T14" fmla="*/ 16 w 83"/>
                <a:gd name="T15" fmla="*/ 32 h 32"/>
                <a:gd name="T16" fmla="*/ 5 w 83"/>
                <a:gd name="T17" fmla="*/ 32 h 32"/>
                <a:gd name="T18" fmla="*/ 2 w 83"/>
                <a:gd name="T19" fmla="*/ 32 h 32"/>
                <a:gd name="T20" fmla="*/ 2 w 83"/>
                <a:gd name="T21" fmla="*/ 29 h 32"/>
                <a:gd name="T22" fmla="*/ 0 w 83"/>
                <a:gd name="T23" fmla="*/ 29 h 32"/>
                <a:gd name="T24" fmla="*/ 0 w 83"/>
                <a:gd name="T25" fmla="*/ 27 h 32"/>
                <a:gd name="T26" fmla="*/ 0 w 83"/>
                <a:gd name="T27" fmla="*/ 24 h 32"/>
                <a:gd name="T28" fmla="*/ 0 w 83"/>
                <a:gd name="T29" fmla="*/ 21 h 32"/>
                <a:gd name="T30" fmla="*/ 0 w 83"/>
                <a:gd name="T31" fmla="*/ 21 h 32"/>
                <a:gd name="T32" fmla="*/ 0 w 83"/>
                <a:gd name="T33" fmla="*/ 19 h 32"/>
                <a:gd name="T34" fmla="*/ 0 w 83"/>
                <a:gd name="T35" fmla="*/ 16 h 32"/>
                <a:gd name="T36" fmla="*/ 10 w 83"/>
                <a:gd name="T37" fmla="*/ 13 h 32"/>
                <a:gd name="T38" fmla="*/ 19 w 83"/>
                <a:gd name="T39" fmla="*/ 10 h 32"/>
                <a:gd name="T40" fmla="*/ 29 w 83"/>
                <a:gd name="T41" fmla="*/ 10 h 32"/>
                <a:gd name="T42" fmla="*/ 40 w 83"/>
                <a:gd name="T43" fmla="*/ 8 h 32"/>
                <a:gd name="T44" fmla="*/ 51 w 83"/>
                <a:gd name="T45" fmla="*/ 8 h 32"/>
                <a:gd name="T46" fmla="*/ 59 w 83"/>
                <a:gd name="T47" fmla="*/ 5 h 32"/>
                <a:gd name="T48" fmla="*/ 70 w 83"/>
                <a:gd name="T49" fmla="*/ 5 h 32"/>
                <a:gd name="T50" fmla="*/ 78 w 83"/>
                <a:gd name="T51" fmla="*/ 0 h 32"/>
                <a:gd name="T52" fmla="*/ 83 w 83"/>
                <a:gd name="T53"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3" h="32">
                  <a:moveTo>
                    <a:pt x="83" y="29"/>
                  </a:moveTo>
                  <a:lnTo>
                    <a:pt x="72" y="29"/>
                  </a:lnTo>
                  <a:lnTo>
                    <a:pt x="64" y="32"/>
                  </a:lnTo>
                  <a:lnTo>
                    <a:pt x="54" y="32"/>
                  </a:lnTo>
                  <a:lnTo>
                    <a:pt x="45" y="32"/>
                  </a:lnTo>
                  <a:lnTo>
                    <a:pt x="35" y="32"/>
                  </a:lnTo>
                  <a:lnTo>
                    <a:pt x="24" y="32"/>
                  </a:lnTo>
                  <a:lnTo>
                    <a:pt x="16" y="32"/>
                  </a:lnTo>
                  <a:lnTo>
                    <a:pt x="5" y="32"/>
                  </a:lnTo>
                  <a:lnTo>
                    <a:pt x="2" y="32"/>
                  </a:lnTo>
                  <a:lnTo>
                    <a:pt x="2" y="29"/>
                  </a:lnTo>
                  <a:lnTo>
                    <a:pt x="0" y="29"/>
                  </a:lnTo>
                  <a:lnTo>
                    <a:pt x="0" y="27"/>
                  </a:lnTo>
                  <a:lnTo>
                    <a:pt x="0" y="24"/>
                  </a:lnTo>
                  <a:lnTo>
                    <a:pt x="0" y="21"/>
                  </a:lnTo>
                  <a:lnTo>
                    <a:pt x="0" y="21"/>
                  </a:lnTo>
                  <a:lnTo>
                    <a:pt x="0" y="19"/>
                  </a:lnTo>
                  <a:lnTo>
                    <a:pt x="0" y="16"/>
                  </a:lnTo>
                  <a:lnTo>
                    <a:pt x="10" y="13"/>
                  </a:lnTo>
                  <a:lnTo>
                    <a:pt x="19" y="10"/>
                  </a:lnTo>
                  <a:lnTo>
                    <a:pt x="29" y="10"/>
                  </a:lnTo>
                  <a:lnTo>
                    <a:pt x="40" y="8"/>
                  </a:lnTo>
                  <a:lnTo>
                    <a:pt x="51" y="8"/>
                  </a:lnTo>
                  <a:lnTo>
                    <a:pt x="59" y="5"/>
                  </a:lnTo>
                  <a:lnTo>
                    <a:pt x="70" y="5"/>
                  </a:lnTo>
                  <a:lnTo>
                    <a:pt x="78" y="0"/>
                  </a:lnTo>
                  <a:lnTo>
                    <a:pt x="83" y="2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8" name="Freeform 48"/>
            <p:cNvSpPr>
              <a:spLocks/>
            </p:cNvSpPr>
            <p:nvPr/>
          </p:nvSpPr>
          <p:spPr bwMode="auto">
            <a:xfrm>
              <a:off x="2408" y="2319"/>
              <a:ext cx="512" cy="415"/>
            </a:xfrm>
            <a:custGeom>
              <a:avLst/>
              <a:gdLst>
                <a:gd name="T0" fmla="*/ 423 w 512"/>
                <a:gd name="T1" fmla="*/ 8 h 415"/>
                <a:gd name="T2" fmla="*/ 434 w 512"/>
                <a:gd name="T3" fmla="*/ 14 h 415"/>
                <a:gd name="T4" fmla="*/ 442 w 512"/>
                <a:gd name="T5" fmla="*/ 22 h 415"/>
                <a:gd name="T6" fmla="*/ 450 w 512"/>
                <a:gd name="T7" fmla="*/ 30 h 415"/>
                <a:gd name="T8" fmla="*/ 463 w 512"/>
                <a:gd name="T9" fmla="*/ 30 h 415"/>
                <a:gd name="T10" fmla="*/ 477 w 512"/>
                <a:gd name="T11" fmla="*/ 22 h 415"/>
                <a:gd name="T12" fmla="*/ 490 w 512"/>
                <a:gd name="T13" fmla="*/ 8 h 415"/>
                <a:gd name="T14" fmla="*/ 504 w 512"/>
                <a:gd name="T15" fmla="*/ 3 h 415"/>
                <a:gd name="T16" fmla="*/ 512 w 512"/>
                <a:gd name="T17" fmla="*/ 30 h 415"/>
                <a:gd name="T18" fmla="*/ 482 w 512"/>
                <a:gd name="T19" fmla="*/ 35 h 415"/>
                <a:gd name="T20" fmla="*/ 458 w 512"/>
                <a:gd name="T21" fmla="*/ 43 h 415"/>
                <a:gd name="T22" fmla="*/ 431 w 512"/>
                <a:gd name="T23" fmla="*/ 54 h 415"/>
                <a:gd name="T24" fmla="*/ 409 w 512"/>
                <a:gd name="T25" fmla="*/ 67 h 415"/>
                <a:gd name="T26" fmla="*/ 409 w 512"/>
                <a:gd name="T27" fmla="*/ 81 h 415"/>
                <a:gd name="T28" fmla="*/ 412 w 512"/>
                <a:gd name="T29" fmla="*/ 94 h 415"/>
                <a:gd name="T30" fmla="*/ 420 w 512"/>
                <a:gd name="T31" fmla="*/ 108 h 415"/>
                <a:gd name="T32" fmla="*/ 425 w 512"/>
                <a:gd name="T33" fmla="*/ 121 h 415"/>
                <a:gd name="T34" fmla="*/ 428 w 512"/>
                <a:gd name="T35" fmla="*/ 145 h 415"/>
                <a:gd name="T36" fmla="*/ 431 w 512"/>
                <a:gd name="T37" fmla="*/ 172 h 415"/>
                <a:gd name="T38" fmla="*/ 431 w 512"/>
                <a:gd name="T39" fmla="*/ 197 h 415"/>
                <a:gd name="T40" fmla="*/ 425 w 512"/>
                <a:gd name="T41" fmla="*/ 224 h 415"/>
                <a:gd name="T42" fmla="*/ 407 w 512"/>
                <a:gd name="T43" fmla="*/ 261 h 415"/>
                <a:gd name="T44" fmla="*/ 382 w 512"/>
                <a:gd name="T45" fmla="*/ 302 h 415"/>
                <a:gd name="T46" fmla="*/ 353 w 512"/>
                <a:gd name="T47" fmla="*/ 337 h 415"/>
                <a:gd name="T48" fmla="*/ 312 w 512"/>
                <a:gd name="T49" fmla="*/ 361 h 415"/>
                <a:gd name="T50" fmla="*/ 237 w 512"/>
                <a:gd name="T51" fmla="*/ 361 h 415"/>
                <a:gd name="T52" fmla="*/ 161 w 512"/>
                <a:gd name="T53" fmla="*/ 372 h 415"/>
                <a:gd name="T54" fmla="*/ 86 w 512"/>
                <a:gd name="T55" fmla="*/ 391 h 415"/>
                <a:gd name="T56" fmla="*/ 13 w 512"/>
                <a:gd name="T57" fmla="*/ 415 h 415"/>
                <a:gd name="T58" fmla="*/ 13 w 512"/>
                <a:gd name="T59" fmla="*/ 383 h 415"/>
                <a:gd name="T60" fmla="*/ 13 w 512"/>
                <a:gd name="T61" fmla="*/ 353 h 415"/>
                <a:gd name="T62" fmla="*/ 21 w 512"/>
                <a:gd name="T63" fmla="*/ 323 h 415"/>
                <a:gd name="T64" fmla="*/ 32 w 512"/>
                <a:gd name="T65" fmla="*/ 294 h 415"/>
                <a:gd name="T66" fmla="*/ 35 w 512"/>
                <a:gd name="T67" fmla="*/ 267 h 415"/>
                <a:gd name="T68" fmla="*/ 29 w 512"/>
                <a:gd name="T69" fmla="*/ 242 h 415"/>
                <a:gd name="T70" fmla="*/ 19 w 512"/>
                <a:gd name="T71" fmla="*/ 221 h 415"/>
                <a:gd name="T72" fmla="*/ 0 w 512"/>
                <a:gd name="T73" fmla="*/ 202 h 415"/>
                <a:gd name="T74" fmla="*/ 8 w 512"/>
                <a:gd name="T75" fmla="*/ 145 h 415"/>
                <a:gd name="T76" fmla="*/ 21 w 512"/>
                <a:gd name="T77" fmla="*/ 89 h 415"/>
                <a:gd name="T78" fmla="*/ 48 w 512"/>
                <a:gd name="T79" fmla="*/ 40 h 415"/>
                <a:gd name="T80" fmla="*/ 89 w 512"/>
                <a:gd name="T81" fmla="*/ 0 h 415"/>
                <a:gd name="T82" fmla="*/ 169 w 512"/>
                <a:gd name="T83" fmla="*/ 22 h 415"/>
                <a:gd name="T84" fmla="*/ 250 w 512"/>
                <a:gd name="T85" fmla="*/ 27 h 415"/>
                <a:gd name="T86" fmla="*/ 334 w 512"/>
                <a:gd name="T87" fmla="*/ 22 h 415"/>
                <a:gd name="T88" fmla="*/ 417 w 512"/>
                <a:gd name="T89" fmla="*/ 1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2" h="415">
                  <a:moveTo>
                    <a:pt x="417" y="11"/>
                  </a:moveTo>
                  <a:lnTo>
                    <a:pt x="423" y="8"/>
                  </a:lnTo>
                  <a:lnTo>
                    <a:pt x="431" y="11"/>
                  </a:lnTo>
                  <a:lnTo>
                    <a:pt x="434" y="14"/>
                  </a:lnTo>
                  <a:lnTo>
                    <a:pt x="436" y="19"/>
                  </a:lnTo>
                  <a:lnTo>
                    <a:pt x="442" y="22"/>
                  </a:lnTo>
                  <a:lnTo>
                    <a:pt x="444" y="27"/>
                  </a:lnTo>
                  <a:lnTo>
                    <a:pt x="450" y="30"/>
                  </a:lnTo>
                  <a:lnTo>
                    <a:pt x="455" y="30"/>
                  </a:lnTo>
                  <a:lnTo>
                    <a:pt x="463" y="30"/>
                  </a:lnTo>
                  <a:lnTo>
                    <a:pt x="471" y="24"/>
                  </a:lnTo>
                  <a:lnTo>
                    <a:pt x="477" y="22"/>
                  </a:lnTo>
                  <a:lnTo>
                    <a:pt x="485" y="14"/>
                  </a:lnTo>
                  <a:lnTo>
                    <a:pt x="490" y="8"/>
                  </a:lnTo>
                  <a:lnTo>
                    <a:pt x="496" y="5"/>
                  </a:lnTo>
                  <a:lnTo>
                    <a:pt x="504" y="3"/>
                  </a:lnTo>
                  <a:lnTo>
                    <a:pt x="512" y="3"/>
                  </a:lnTo>
                  <a:lnTo>
                    <a:pt x="512" y="30"/>
                  </a:lnTo>
                  <a:lnTo>
                    <a:pt x="498" y="32"/>
                  </a:lnTo>
                  <a:lnTo>
                    <a:pt x="482" y="35"/>
                  </a:lnTo>
                  <a:lnTo>
                    <a:pt x="471" y="38"/>
                  </a:lnTo>
                  <a:lnTo>
                    <a:pt x="458" y="43"/>
                  </a:lnTo>
                  <a:lnTo>
                    <a:pt x="444" y="49"/>
                  </a:lnTo>
                  <a:lnTo>
                    <a:pt x="431" y="54"/>
                  </a:lnTo>
                  <a:lnTo>
                    <a:pt x="420" y="59"/>
                  </a:lnTo>
                  <a:lnTo>
                    <a:pt x="409" y="67"/>
                  </a:lnTo>
                  <a:lnTo>
                    <a:pt x="409" y="75"/>
                  </a:lnTo>
                  <a:lnTo>
                    <a:pt x="409" y="81"/>
                  </a:lnTo>
                  <a:lnTo>
                    <a:pt x="409" y="89"/>
                  </a:lnTo>
                  <a:lnTo>
                    <a:pt x="412" y="94"/>
                  </a:lnTo>
                  <a:lnTo>
                    <a:pt x="417" y="102"/>
                  </a:lnTo>
                  <a:lnTo>
                    <a:pt x="420" y="108"/>
                  </a:lnTo>
                  <a:lnTo>
                    <a:pt x="423" y="116"/>
                  </a:lnTo>
                  <a:lnTo>
                    <a:pt x="425" y="121"/>
                  </a:lnTo>
                  <a:lnTo>
                    <a:pt x="428" y="135"/>
                  </a:lnTo>
                  <a:lnTo>
                    <a:pt x="428" y="145"/>
                  </a:lnTo>
                  <a:lnTo>
                    <a:pt x="431" y="159"/>
                  </a:lnTo>
                  <a:lnTo>
                    <a:pt x="431" y="172"/>
                  </a:lnTo>
                  <a:lnTo>
                    <a:pt x="431" y="186"/>
                  </a:lnTo>
                  <a:lnTo>
                    <a:pt x="431" y="197"/>
                  </a:lnTo>
                  <a:lnTo>
                    <a:pt x="428" y="210"/>
                  </a:lnTo>
                  <a:lnTo>
                    <a:pt x="425" y="224"/>
                  </a:lnTo>
                  <a:lnTo>
                    <a:pt x="415" y="242"/>
                  </a:lnTo>
                  <a:lnTo>
                    <a:pt x="407" y="261"/>
                  </a:lnTo>
                  <a:lnTo>
                    <a:pt x="393" y="283"/>
                  </a:lnTo>
                  <a:lnTo>
                    <a:pt x="382" y="302"/>
                  </a:lnTo>
                  <a:lnTo>
                    <a:pt x="369" y="321"/>
                  </a:lnTo>
                  <a:lnTo>
                    <a:pt x="353" y="337"/>
                  </a:lnTo>
                  <a:lnTo>
                    <a:pt x="334" y="350"/>
                  </a:lnTo>
                  <a:lnTo>
                    <a:pt x="312" y="361"/>
                  </a:lnTo>
                  <a:lnTo>
                    <a:pt x="275" y="358"/>
                  </a:lnTo>
                  <a:lnTo>
                    <a:pt x="237" y="361"/>
                  </a:lnTo>
                  <a:lnTo>
                    <a:pt x="199" y="366"/>
                  </a:lnTo>
                  <a:lnTo>
                    <a:pt x="161" y="372"/>
                  </a:lnTo>
                  <a:lnTo>
                    <a:pt x="124" y="383"/>
                  </a:lnTo>
                  <a:lnTo>
                    <a:pt x="86" y="391"/>
                  </a:lnTo>
                  <a:lnTo>
                    <a:pt x="48" y="404"/>
                  </a:lnTo>
                  <a:lnTo>
                    <a:pt x="13" y="415"/>
                  </a:lnTo>
                  <a:lnTo>
                    <a:pt x="13" y="399"/>
                  </a:lnTo>
                  <a:lnTo>
                    <a:pt x="13" y="383"/>
                  </a:lnTo>
                  <a:lnTo>
                    <a:pt x="13" y="366"/>
                  </a:lnTo>
                  <a:lnTo>
                    <a:pt x="13" y="353"/>
                  </a:lnTo>
                  <a:lnTo>
                    <a:pt x="16" y="337"/>
                  </a:lnTo>
                  <a:lnTo>
                    <a:pt x="21" y="323"/>
                  </a:lnTo>
                  <a:lnTo>
                    <a:pt x="27" y="307"/>
                  </a:lnTo>
                  <a:lnTo>
                    <a:pt x="32" y="294"/>
                  </a:lnTo>
                  <a:lnTo>
                    <a:pt x="35" y="280"/>
                  </a:lnTo>
                  <a:lnTo>
                    <a:pt x="35" y="267"/>
                  </a:lnTo>
                  <a:lnTo>
                    <a:pt x="35" y="256"/>
                  </a:lnTo>
                  <a:lnTo>
                    <a:pt x="29" y="242"/>
                  </a:lnTo>
                  <a:lnTo>
                    <a:pt x="27" y="232"/>
                  </a:lnTo>
                  <a:lnTo>
                    <a:pt x="19" y="221"/>
                  </a:lnTo>
                  <a:lnTo>
                    <a:pt x="10" y="210"/>
                  </a:lnTo>
                  <a:lnTo>
                    <a:pt x="0" y="202"/>
                  </a:lnTo>
                  <a:lnTo>
                    <a:pt x="2" y="172"/>
                  </a:lnTo>
                  <a:lnTo>
                    <a:pt x="8" y="145"/>
                  </a:lnTo>
                  <a:lnTo>
                    <a:pt x="13" y="116"/>
                  </a:lnTo>
                  <a:lnTo>
                    <a:pt x="21" y="89"/>
                  </a:lnTo>
                  <a:lnTo>
                    <a:pt x="35" y="65"/>
                  </a:lnTo>
                  <a:lnTo>
                    <a:pt x="48" y="40"/>
                  </a:lnTo>
                  <a:lnTo>
                    <a:pt x="67" y="19"/>
                  </a:lnTo>
                  <a:lnTo>
                    <a:pt x="89" y="0"/>
                  </a:lnTo>
                  <a:lnTo>
                    <a:pt x="129" y="14"/>
                  </a:lnTo>
                  <a:lnTo>
                    <a:pt x="169" y="22"/>
                  </a:lnTo>
                  <a:lnTo>
                    <a:pt x="210" y="24"/>
                  </a:lnTo>
                  <a:lnTo>
                    <a:pt x="250" y="27"/>
                  </a:lnTo>
                  <a:lnTo>
                    <a:pt x="291" y="24"/>
                  </a:lnTo>
                  <a:lnTo>
                    <a:pt x="334" y="22"/>
                  </a:lnTo>
                  <a:lnTo>
                    <a:pt x="374" y="16"/>
                  </a:lnTo>
                  <a:lnTo>
                    <a:pt x="417" y="1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49" name="Freeform 49"/>
            <p:cNvSpPr>
              <a:spLocks/>
            </p:cNvSpPr>
            <p:nvPr/>
          </p:nvSpPr>
          <p:spPr bwMode="auto">
            <a:xfrm>
              <a:off x="2294" y="2370"/>
              <a:ext cx="933" cy="550"/>
            </a:xfrm>
            <a:custGeom>
              <a:avLst/>
              <a:gdLst>
                <a:gd name="T0" fmla="*/ 890 w 933"/>
                <a:gd name="T1" fmla="*/ 76 h 550"/>
                <a:gd name="T2" fmla="*/ 849 w 933"/>
                <a:gd name="T3" fmla="*/ 151 h 550"/>
                <a:gd name="T4" fmla="*/ 831 w 933"/>
                <a:gd name="T5" fmla="*/ 235 h 550"/>
                <a:gd name="T6" fmla="*/ 839 w 933"/>
                <a:gd name="T7" fmla="*/ 253 h 550"/>
                <a:gd name="T8" fmla="*/ 855 w 933"/>
                <a:gd name="T9" fmla="*/ 267 h 550"/>
                <a:gd name="T10" fmla="*/ 874 w 933"/>
                <a:gd name="T11" fmla="*/ 272 h 550"/>
                <a:gd name="T12" fmla="*/ 893 w 933"/>
                <a:gd name="T13" fmla="*/ 267 h 550"/>
                <a:gd name="T14" fmla="*/ 911 w 933"/>
                <a:gd name="T15" fmla="*/ 264 h 550"/>
                <a:gd name="T16" fmla="*/ 928 w 933"/>
                <a:gd name="T17" fmla="*/ 288 h 550"/>
                <a:gd name="T18" fmla="*/ 933 w 933"/>
                <a:gd name="T19" fmla="*/ 323 h 550"/>
                <a:gd name="T20" fmla="*/ 922 w 933"/>
                <a:gd name="T21" fmla="*/ 358 h 550"/>
                <a:gd name="T22" fmla="*/ 895 w 933"/>
                <a:gd name="T23" fmla="*/ 388 h 550"/>
                <a:gd name="T24" fmla="*/ 858 w 933"/>
                <a:gd name="T25" fmla="*/ 402 h 550"/>
                <a:gd name="T26" fmla="*/ 801 w 933"/>
                <a:gd name="T27" fmla="*/ 431 h 550"/>
                <a:gd name="T28" fmla="*/ 704 w 933"/>
                <a:gd name="T29" fmla="*/ 485 h 550"/>
                <a:gd name="T30" fmla="*/ 599 w 933"/>
                <a:gd name="T31" fmla="*/ 523 h 550"/>
                <a:gd name="T32" fmla="*/ 451 w 933"/>
                <a:gd name="T33" fmla="*/ 544 h 550"/>
                <a:gd name="T34" fmla="*/ 281 w 933"/>
                <a:gd name="T35" fmla="*/ 547 h 550"/>
                <a:gd name="T36" fmla="*/ 114 w 933"/>
                <a:gd name="T37" fmla="*/ 528 h 550"/>
                <a:gd name="T38" fmla="*/ 73 w 933"/>
                <a:gd name="T39" fmla="*/ 525 h 550"/>
                <a:gd name="T40" fmla="*/ 33 w 933"/>
                <a:gd name="T41" fmla="*/ 523 h 550"/>
                <a:gd name="T42" fmla="*/ 6 w 933"/>
                <a:gd name="T43" fmla="*/ 515 h 550"/>
                <a:gd name="T44" fmla="*/ 0 w 933"/>
                <a:gd name="T45" fmla="*/ 499 h 550"/>
                <a:gd name="T46" fmla="*/ 3 w 933"/>
                <a:gd name="T47" fmla="*/ 485 h 550"/>
                <a:gd name="T48" fmla="*/ 46 w 933"/>
                <a:gd name="T49" fmla="*/ 445 h 550"/>
                <a:gd name="T50" fmla="*/ 138 w 933"/>
                <a:gd name="T51" fmla="*/ 391 h 550"/>
                <a:gd name="T52" fmla="*/ 286 w 933"/>
                <a:gd name="T53" fmla="*/ 345 h 550"/>
                <a:gd name="T54" fmla="*/ 402 w 933"/>
                <a:gd name="T55" fmla="*/ 340 h 550"/>
                <a:gd name="T56" fmla="*/ 429 w 933"/>
                <a:gd name="T57" fmla="*/ 345 h 550"/>
                <a:gd name="T58" fmla="*/ 456 w 933"/>
                <a:gd name="T59" fmla="*/ 348 h 550"/>
                <a:gd name="T60" fmla="*/ 494 w 933"/>
                <a:gd name="T61" fmla="*/ 361 h 550"/>
                <a:gd name="T62" fmla="*/ 531 w 933"/>
                <a:gd name="T63" fmla="*/ 385 h 550"/>
                <a:gd name="T64" fmla="*/ 569 w 933"/>
                <a:gd name="T65" fmla="*/ 410 h 550"/>
                <a:gd name="T66" fmla="*/ 577 w 933"/>
                <a:gd name="T67" fmla="*/ 410 h 550"/>
                <a:gd name="T68" fmla="*/ 583 w 933"/>
                <a:gd name="T69" fmla="*/ 402 h 550"/>
                <a:gd name="T70" fmla="*/ 580 w 933"/>
                <a:gd name="T71" fmla="*/ 388 h 550"/>
                <a:gd name="T72" fmla="*/ 539 w 933"/>
                <a:gd name="T73" fmla="*/ 361 h 550"/>
                <a:gd name="T74" fmla="*/ 499 w 933"/>
                <a:gd name="T75" fmla="*/ 334 h 550"/>
                <a:gd name="T76" fmla="*/ 502 w 933"/>
                <a:gd name="T77" fmla="*/ 294 h 550"/>
                <a:gd name="T78" fmla="*/ 588 w 933"/>
                <a:gd name="T79" fmla="*/ 332 h 550"/>
                <a:gd name="T80" fmla="*/ 682 w 933"/>
                <a:gd name="T81" fmla="*/ 356 h 550"/>
                <a:gd name="T82" fmla="*/ 755 w 933"/>
                <a:gd name="T83" fmla="*/ 358 h 550"/>
                <a:gd name="T84" fmla="*/ 771 w 933"/>
                <a:gd name="T85" fmla="*/ 356 h 550"/>
                <a:gd name="T86" fmla="*/ 785 w 933"/>
                <a:gd name="T87" fmla="*/ 350 h 550"/>
                <a:gd name="T88" fmla="*/ 798 w 933"/>
                <a:gd name="T89" fmla="*/ 302 h 550"/>
                <a:gd name="T90" fmla="*/ 812 w 933"/>
                <a:gd name="T91" fmla="*/ 235 h 550"/>
                <a:gd name="T92" fmla="*/ 822 w 933"/>
                <a:gd name="T93" fmla="*/ 167 h 550"/>
                <a:gd name="T94" fmla="*/ 812 w 933"/>
                <a:gd name="T95" fmla="*/ 156 h 550"/>
                <a:gd name="T96" fmla="*/ 793 w 933"/>
                <a:gd name="T97" fmla="*/ 154 h 550"/>
                <a:gd name="T98" fmla="*/ 755 w 933"/>
                <a:gd name="T99" fmla="*/ 148 h 550"/>
                <a:gd name="T100" fmla="*/ 677 w 933"/>
                <a:gd name="T101" fmla="*/ 138 h 550"/>
                <a:gd name="T102" fmla="*/ 599 w 933"/>
                <a:gd name="T103" fmla="*/ 127 h 550"/>
                <a:gd name="T104" fmla="*/ 572 w 933"/>
                <a:gd name="T105" fmla="*/ 103 h 550"/>
                <a:gd name="T106" fmla="*/ 564 w 933"/>
                <a:gd name="T107" fmla="*/ 65 h 550"/>
                <a:gd name="T108" fmla="*/ 553 w 933"/>
                <a:gd name="T109" fmla="*/ 33 h 550"/>
                <a:gd name="T110" fmla="*/ 591 w 933"/>
                <a:gd name="T111" fmla="*/ 14 h 550"/>
                <a:gd name="T112" fmla="*/ 634 w 933"/>
                <a:gd name="T113" fmla="*/ 3 h 550"/>
                <a:gd name="T114" fmla="*/ 693 w 933"/>
                <a:gd name="T115" fmla="*/ 3 h 550"/>
                <a:gd name="T116" fmla="*/ 787 w 933"/>
                <a:gd name="T117" fmla="*/ 6 h 550"/>
                <a:gd name="T118" fmla="*/ 882 w 933"/>
                <a:gd name="T119" fmla="*/ 1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33" h="550">
                  <a:moveTo>
                    <a:pt x="911" y="27"/>
                  </a:moveTo>
                  <a:lnTo>
                    <a:pt x="901" y="51"/>
                  </a:lnTo>
                  <a:lnTo>
                    <a:pt x="890" y="76"/>
                  </a:lnTo>
                  <a:lnTo>
                    <a:pt x="876" y="103"/>
                  </a:lnTo>
                  <a:lnTo>
                    <a:pt x="863" y="127"/>
                  </a:lnTo>
                  <a:lnTo>
                    <a:pt x="849" y="151"/>
                  </a:lnTo>
                  <a:lnTo>
                    <a:pt x="841" y="178"/>
                  </a:lnTo>
                  <a:lnTo>
                    <a:pt x="833" y="205"/>
                  </a:lnTo>
                  <a:lnTo>
                    <a:pt x="831" y="235"/>
                  </a:lnTo>
                  <a:lnTo>
                    <a:pt x="833" y="240"/>
                  </a:lnTo>
                  <a:lnTo>
                    <a:pt x="836" y="248"/>
                  </a:lnTo>
                  <a:lnTo>
                    <a:pt x="839" y="253"/>
                  </a:lnTo>
                  <a:lnTo>
                    <a:pt x="844" y="259"/>
                  </a:lnTo>
                  <a:lnTo>
                    <a:pt x="849" y="264"/>
                  </a:lnTo>
                  <a:lnTo>
                    <a:pt x="855" y="267"/>
                  </a:lnTo>
                  <a:lnTo>
                    <a:pt x="860" y="270"/>
                  </a:lnTo>
                  <a:lnTo>
                    <a:pt x="868" y="272"/>
                  </a:lnTo>
                  <a:lnTo>
                    <a:pt x="874" y="272"/>
                  </a:lnTo>
                  <a:lnTo>
                    <a:pt x="882" y="272"/>
                  </a:lnTo>
                  <a:lnTo>
                    <a:pt x="887" y="270"/>
                  </a:lnTo>
                  <a:lnTo>
                    <a:pt x="893" y="267"/>
                  </a:lnTo>
                  <a:lnTo>
                    <a:pt x="898" y="267"/>
                  </a:lnTo>
                  <a:lnTo>
                    <a:pt x="906" y="264"/>
                  </a:lnTo>
                  <a:lnTo>
                    <a:pt x="911" y="264"/>
                  </a:lnTo>
                  <a:lnTo>
                    <a:pt x="917" y="267"/>
                  </a:lnTo>
                  <a:lnTo>
                    <a:pt x="922" y="275"/>
                  </a:lnTo>
                  <a:lnTo>
                    <a:pt x="928" y="288"/>
                  </a:lnTo>
                  <a:lnTo>
                    <a:pt x="930" y="299"/>
                  </a:lnTo>
                  <a:lnTo>
                    <a:pt x="933" y="310"/>
                  </a:lnTo>
                  <a:lnTo>
                    <a:pt x="933" y="323"/>
                  </a:lnTo>
                  <a:lnTo>
                    <a:pt x="933" y="337"/>
                  </a:lnTo>
                  <a:lnTo>
                    <a:pt x="930" y="348"/>
                  </a:lnTo>
                  <a:lnTo>
                    <a:pt x="922" y="358"/>
                  </a:lnTo>
                  <a:lnTo>
                    <a:pt x="917" y="369"/>
                  </a:lnTo>
                  <a:lnTo>
                    <a:pt x="906" y="380"/>
                  </a:lnTo>
                  <a:lnTo>
                    <a:pt x="895" y="388"/>
                  </a:lnTo>
                  <a:lnTo>
                    <a:pt x="884" y="393"/>
                  </a:lnTo>
                  <a:lnTo>
                    <a:pt x="871" y="396"/>
                  </a:lnTo>
                  <a:lnTo>
                    <a:pt x="858" y="402"/>
                  </a:lnTo>
                  <a:lnTo>
                    <a:pt x="844" y="407"/>
                  </a:lnTo>
                  <a:lnTo>
                    <a:pt x="833" y="415"/>
                  </a:lnTo>
                  <a:lnTo>
                    <a:pt x="801" y="431"/>
                  </a:lnTo>
                  <a:lnTo>
                    <a:pt x="769" y="450"/>
                  </a:lnTo>
                  <a:lnTo>
                    <a:pt x="736" y="469"/>
                  </a:lnTo>
                  <a:lnTo>
                    <a:pt x="704" y="485"/>
                  </a:lnTo>
                  <a:lnTo>
                    <a:pt x="672" y="501"/>
                  </a:lnTo>
                  <a:lnTo>
                    <a:pt x="637" y="512"/>
                  </a:lnTo>
                  <a:lnTo>
                    <a:pt x="599" y="523"/>
                  </a:lnTo>
                  <a:lnTo>
                    <a:pt x="561" y="525"/>
                  </a:lnTo>
                  <a:lnTo>
                    <a:pt x="507" y="539"/>
                  </a:lnTo>
                  <a:lnTo>
                    <a:pt x="451" y="544"/>
                  </a:lnTo>
                  <a:lnTo>
                    <a:pt x="397" y="550"/>
                  </a:lnTo>
                  <a:lnTo>
                    <a:pt x="340" y="550"/>
                  </a:lnTo>
                  <a:lnTo>
                    <a:pt x="281" y="547"/>
                  </a:lnTo>
                  <a:lnTo>
                    <a:pt x="224" y="542"/>
                  </a:lnTo>
                  <a:lnTo>
                    <a:pt x="168" y="536"/>
                  </a:lnTo>
                  <a:lnTo>
                    <a:pt x="114" y="528"/>
                  </a:lnTo>
                  <a:lnTo>
                    <a:pt x="100" y="528"/>
                  </a:lnTo>
                  <a:lnTo>
                    <a:pt x="87" y="528"/>
                  </a:lnTo>
                  <a:lnTo>
                    <a:pt x="73" y="525"/>
                  </a:lnTo>
                  <a:lnTo>
                    <a:pt x="60" y="525"/>
                  </a:lnTo>
                  <a:lnTo>
                    <a:pt x="46" y="525"/>
                  </a:lnTo>
                  <a:lnTo>
                    <a:pt x="33" y="523"/>
                  </a:lnTo>
                  <a:lnTo>
                    <a:pt x="19" y="523"/>
                  </a:lnTo>
                  <a:lnTo>
                    <a:pt x="9" y="517"/>
                  </a:lnTo>
                  <a:lnTo>
                    <a:pt x="6" y="515"/>
                  </a:lnTo>
                  <a:lnTo>
                    <a:pt x="3" y="509"/>
                  </a:lnTo>
                  <a:lnTo>
                    <a:pt x="0" y="504"/>
                  </a:lnTo>
                  <a:lnTo>
                    <a:pt x="0" y="499"/>
                  </a:lnTo>
                  <a:lnTo>
                    <a:pt x="0" y="493"/>
                  </a:lnTo>
                  <a:lnTo>
                    <a:pt x="3" y="488"/>
                  </a:lnTo>
                  <a:lnTo>
                    <a:pt x="3" y="485"/>
                  </a:lnTo>
                  <a:lnTo>
                    <a:pt x="6" y="480"/>
                  </a:lnTo>
                  <a:lnTo>
                    <a:pt x="27" y="461"/>
                  </a:lnTo>
                  <a:lnTo>
                    <a:pt x="46" y="445"/>
                  </a:lnTo>
                  <a:lnTo>
                    <a:pt x="68" y="429"/>
                  </a:lnTo>
                  <a:lnTo>
                    <a:pt x="92" y="415"/>
                  </a:lnTo>
                  <a:lnTo>
                    <a:pt x="138" y="391"/>
                  </a:lnTo>
                  <a:lnTo>
                    <a:pt x="184" y="372"/>
                  </a:lnTo>
                  <a:lnTo>
                    <a:pt x="235" y="356"/>
                  </a:lnTo>
                  <a:lnTo>
                    <a:pt x="286" y="345"/>
                  </a:lnTo>
                  <a:lnTo>
                    <a:pt x="340" y="340"/>
                  </a:lnTo>
                  <a:lnTo>
                    <a:pt x="394" y="334"/>
                  </a:lnTo>
                  <a:lnTo>
                    <a:pt x="402" y="340"/>
                  </a:lnTo>
                  <a:lnTo>
                    <a:pt x="410" y="342"/>
                  </a:lnTo>
                  <a:lnTo>
                    <a:pt x="418" y="342"/>
                  </a:lnTo>
                  <a:lnTo>
                    <a:pt x="429" y="345"/>
                  </a:lnTo>
                  <a:lnTo>
                    <a:pt x="437" y="345"/>
                  </a:lnTo>
                  <a:lnTo>
                    <a:pt x="448" y="345"/>
                  </a:lnTo>
                  <a:lnTo>
                    <a:pt x="456" y="348"/>
                  </a:lnTo>
                  <a:lnTo>
                    <a:pt x="464" y="350"/>
                  </a:lnTo>
                  <a:lnTo>
                    <a:pt x="480" y="356"/>
                  </a:lnTo>
                  <a:lnTo>
                    <a:pt x="494" y="361"/>
                  </a:lnTo>
                  <a:lnTo>
                    <a:pt x="504" y="369"/>
                  </a:lnTo>
                  <a:lnTo>
                    <a:pt x="518" y="377"/>
                  </a:lnTo>
                  <a:lnTo>
                    <a:pt x="531" y="385"/>
                  </a:lnTo>
                  <a:lnTo>
                    <a:pt x="542" y="393"/>
                  </a:lnTo>
                  <a:lnTo>
                    <a:pt x="556" y="402"/>
                  </a:lnTo>
                  <a:lnTo>
                    <a:pt x="569" y="410"/>
                  </a:lnTo>
                  <a:lnTo>
                    <a:pt x="572" y="410"/>
                  </a:lnTo>
                  <a:lnTo>
                    <a:pt x="575" y="410"/>
                  </a:lnTo>
                  <a:lnTo>
                    <a:pt x="577" y="410"/>
                  </a:lnTo>
                  <a:lnTo>
                    <a:pt x="580" y="407"/>
                  </a:lnTo>
                  <a:lnTo>
                    <a:pt x="580" y="404"/>
                  </a:lnTo>
                  <a:lnTo>
                    <a:pt x="583" y="402"/>
                  </a:lnTo>
                  <a:lnTo>
                    <a:pt x="583" y="399"/>
                  </a:lnTo>
                  <a:lnTo>
                    <a:pt x="583" y="396"/>
                  </a:lnTo>
                  <a:lnTo>
                    <a:pt x="580" y="388"/>
                  </a:lnTo>
                  <a:lnTo>
                    <a:pt x="566" y="380"/>
                  </a:lnTo>
                  <a:lnTo>
                    <a:pt x="553" y="369"/>
                  </a:lnTo>
                  <a:lnTo>
                    <a:pt x="539" y="361"/>
                  </a:lnTo>
                  <a:lnTo>
                    <a:pt x="526" y="350"/>
                  </a:lnTo>
                  <a:lnTo>
                    <a:pt x="513" y="342"/>
                  </a:lnTo>
                  <a:lnTo>
                    <a:pt x="499" y="334"/>
                  </a:lnTo>
                  <a:lnTo>
                    <a:pt x="483" y="329"/>
                  </a:lnTo>
                  <a:lnTo>
                    <a:pt x="469" y="323"/>
                  </a:lnTo>
                  <a:lnTo>
                    <a:pt x="502" y="294"/>
                  </a:lnTo>
                  <a:lnTo>
                    <a:pt x="529" y="307"/>
                  </a:lnTo>
                  <a:lnTo>
                    <a:pt x="558" y="318"/>
                  </a:lnTo>
                  <a:lnTo>
                    <a:pt x="588" y="332"/>
                  </a:lnTo>
                  <a:lnTo>
                    <a:pt x="618" y="342"/>
                  </a:lnTo>
                  <a:lnTo>
                    <a:pt x="650" y="350"/>
                  </a:lnTo>
                  <a:lnTo>
                    <a:pt x="682" y="356"/>
                  </a:lnTo>
                  <a:lnTo>
                    <a:pt x="715" y="358"/>
                  </a:lnTo>
                  <a:lnTo>
                    <a:pt x="750" y="361"/>
                  </a:lnTo>
                  <a:lnTo>
                    <a:pt x="755" y="358"/>
                  </a:lnTo>
                  <a:lnTo>
                    <a:pt x="760" y="358"/>
                  </a:lnTo>
                  <a:lnTo>
                    <a:pt x="766" y="356"/>
                  </a:lnTo>
                  <a:lnTo>
                    <a:pt x="771" y="356"/>
                  </a:lnTo>
                  <a:lnTo>
                    <a:pt x="777" y="356"/>
                  </a:lnTo>
                  <a:lnTo>
                    <a:pt x="782" y="353"/>
                  </a:lnTo>
                  <a:lnTo>
                    <a:pt x="785" y="350"/>
                  </a:lnTo>
                  <a:lnTo>
                    <a:pt x="787" y="345"/>
                  </a:lnTo>
                  <a:lnTo>
                    <a:pt x="793" y="323"/>
                  </a:lnTo>
                  <a:lnTo>
                    <a:pt x="798" y="302"/>
                  </a:lnTo>
                  <a:lnTo>
                    <a:pt x="804" y="278"/>
                  </a:lnTo>
                  <a:lnTo>
                    <a:pt x="806" y="256"/>
                  </a:lnTo>
                  <a:lnTo>
                    <a:pt x="812" y="235"/>
                  </a:lnTo>
                  <a:lnTo>
                    <a:pt x="814" y="213"/>
                  </a:lnTo>
                  <a:lnTo>
                    <a:pt x="820" y="191"/>
                  </a:lnTo>
                  <a:lnTo>
                    <a:pt x="822" y="167"/>
                  </a:lnTo>
                  <a:lnTo>
                    <a:pt x="820" y="162"/>
                  </a:lnTo>
                  <a:lnTo>
                    <a:pt x="817" y="159"/>
                  </a:lnTo>
                  <a:lnTo>
                    <a:pt x="812" y="156"/>
                  </a:lnTo>
                  <a:lnTo>
                    <a:pt x="806" y="154"/>
                  </a:lnTo>
                  <a:lnTo>
                    <a:pt x="798" y="154"/>
                  </a:lnTo>
                  <a:lnTo>
                    <a:pt x="793" y="154"/>
                  </a:lnTo>
                  <a:lnTo>
                    <a:pt x="787" y="154"/>
                  </a:lnTo>
                  <a:lnTo>
                    <a:pt x="782" y="151"/>
                  </a:lnTo>
                  <a:lnTo>
                    <a:pt x="755" y="148"/>
                  </a:lnTo>
                  <a:lnTo>
                    <a:pt x="731" y="143"/>
                  </a:lnTo>
                  <a:lnTo>
                    <a:pt x="704" y="140"/>
                  </a:lnTo>
                  <a:lnTo>
                    <a:pt x="677" y="138"/>
                  </a:lnTo>
                  <a:lnTo>
                    <a:pt x="653" y="132"/>
                  </a:lnTo>
                  <a:lnTo>
                    <a:pt x="626" y="130"/>
                  </a:lnTo>
                  <a:lnTo>
                    <a:pt x="599" y="127"/>
                  </a:lnTo>
                  <a:lnTo>
                    <a:pt x="575" y="127"/>
                  </a:lnTo>
                  <a:lnTo>
                    <a:pt x="572" y="113"/>
                  </a:lnTo>
                  <a:lnTo>
                    <a:pt x="572" y="103"/>
                  </a:lnTo>
                  <a:lnTo>
                    <a:pt x="569" y="89"/>
                  </a:lnTo>
                  <a:lnTo>
                    <a:pt x="566" y="78"/>
                  </a:lnTo>
                  <a:lnTo>
                    <a:pt x="564" y="65"/>
                  </a:lnTo>
                  <a:lnTo>
                    <a:pt x="561" y="54"/>
                  </a:lnTo>
                  <a:lnTo>
                    <a:pt x="558" y="43"/>
                  </a:lnTo>
                  <a:lnTo>
                    <a:pt x="553" y="33"/>
                  </a:lnTo>
                  <a:lnTo>
                    <a:pt x="566" y="24"/>
                  </a:lnTo>
                  <a:lnTo>
                    <a:pt x="577" y="19"/>
                  </a:lnTo>
                  <a:lnTo>
                    <a:pt x="591" y="14"/>
                  </a:lnTo>
                  <a:lnTo>
                    <a:pt x="604" y="11"/>
                  </a:lnTo>
                  <a:lnTo>
                    <a:pt x="620" y="6"/>
                  </a:lnTo>
                  <a:lnTo>
                    <a:pt x="634" y="3"/>
                  </a:lnTo>
                  <a:lnTo>
                    <a:pt x="647" y="3"/>
                  </a:lnTo>
                  <a:lnTo>
                    <a:pt x="661" y="0"/>
                  </a:lnTo>
                  <a:lnTo>
                    <a:pt x="693" y="3"/>
                  </a:lnTo>
                  <a:lnTo>
                    <a:pt x="725" y="3"/>
                  </a:lnTo>
                  <a:lnTo>
                    <a:pt x="758" y="6"/>
                  </a:lnTo>
                  <a:lnTo>
                    <a:pt x="787" y="6"/>
                  </a:lnTo>
                  <a:lnTo>
                    <a:pt x="820" y="8"/>
                  </a:lnTo>
                  <a:lnTo>
                    <a:pt x="852" y="11"/>
                  </a:lnTo>
                  <a:lnTo>
                    <a:pt x="882" y="19"/>
                  </a:lnTo>
                  <a:lnTo>
                    <a:pt x="911" y="27"/>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0" name="Freeform 50"/>
            <p:cNvSpPr>
              <a:spLocks/>
            </p:cNvSpPr>
            <p:nvPr/>
          </p:nvSpPr>
          <p:spPr bwMode="auto">
            <a:xfrm>
              <a:off x="2038" y="2448"/>
              <a:ext cx="154" cy="159"/>
            </a:xfrm>
            <a:custGeom>
              <a:avLst/>
              <a:gdLst>
                <a:gd name="T0" fmla="*/ 154 w 154"/>
                <a:gd name="T1" fmla="*/ 38 h 159"/>
                <a:gd name="T2" fmla="*/ 151 w 154"/>
                <a:gd name="T3" fmla="*/ 54 h 159"/>
                <a:gd name="T4" fmla="*/ 149 w 154"/>
                <a:gd name="T5" fmla="*/ 70 h 159"/>
                <a:gd name="T6" fmla="*/ 146 w 154"/>
                <a:gd name="T7" fmla="*/ 87 h 159"/>
                <a:gd name="T8" fmla="*/ 141 w 154"/>
                <a:gd name="T9" fmla="*/ 100 h 159"/>
                <a:gd name="T10" fmla="*/ 135 w 154"/>
                <a:gd name="T11" fmla="*/ 116 h 159"/>
                <a:gd name="T12" fmla="*/ 130 w 154"/>
                <a:gd name="T13" fmla="*/ 130 h 159"/>
                <a:gd name="T14" fmla="*/ 124 w 154"/>
                <a:gd name="T15" fmla="*/ 146 h 159"/>
                <a:gd name="T16" fmla="*/ 116 w 154"/>
                <a:gd name="T17" fmla="*/ 159 h 159"/>
                <a:gd name="T18" fmla="*/ 114 w 154"/>
                <a:gd name="T19" fmla="*/ 159 h 159"/>
                <a:gd name="T20" fmla="*/ 111 w 154"/>
                <a:gd name="T21" fmla="*/ 159 h 159"/>
                <a:gd name="T22" fmla="*/ 108 w 154"/>
                <a:gd name="T23" fmla="*/ 159 h 159"/>
                <a:gd name="T24" fmla="*/ 106 w 154"/>
                <a:gd name="T25" fmla="*/ 159 h 159"/>
                <a:gd name="T26" fmla="*/ 103 w 154"/>
                <a:gd name="T27" fmla="*/ 157 h 159"/>
                <a:gd name="T28" fmla="*/ 103 w 154"/>
                <a:gd name="T29" fmla="*/ 157 h 159"/>
                <a:gd name="T30" fmla="*/ 100 w 154"/>
                <a:gd name="T31" fmla="*/ 157 h 159"/>
                <a:gd name="T32" fmla="*/ 97 w 154"/>
                <a:gd name="T33" fmla="*/ 154 h 159"/>
                <a:gd name="T34" fmla="*/ 84 w 154"/>
                <a:gd name="T35" fmla="*/ 148 h 159"/>
                <a:gd name="T36" fmla="*/ 73 w 154"/>
                <a:gd name="T37" fmla="*/ 143 h 159"/>
                <a:gd name="T38" fmla="*/ 60 w 154"/>
                <a:gd name="T39" fmla="*/ 140 h 159"/>
                <a:gd name="T40" fmla="*/ 46 w 154"/>
                <a:gd name="T41" fmla="*/ 138 h 159"/>
                <a:gd name="T42" fmla="*/ 35 w 154"/>
                <a:gd name="T43" fmla="*/ 132 h 159"/>
                <a:gd name="T44" fmla="*/ 22 w 154"/>
                <a:gd name="T45" fmla="*/ 130 h 159"/>
                <a:gd name="T46" fmla="*/ 11 w 154"/>
                <a:gd name="T47" fmla="*/ 124 h 159"/>
                <a:gd name="T48" fmla="*/ 0 w 154"/>
                <a:gd name="T49" fmla="*/ 113 h 159"/>
                <a:gd name="T50" fmla="*/ 0 w 154"/>
                <a:gd name="T51" fmla="*/ 103 h 159"/>
                <a:gd name="T52" fmla="*/ 3 w 154"/>
                <a:gd name="T53" fmla="*/ 89 h 159"/>
                <a:gd name="T54" fmla="*/ 6 w 154"/>
                <a:gd name="T55" fmla="*/ 78 h 159"/>
                <a:gd name="T56" fmla="*/ 11 w 154"/>
                <a:gd name="T57" fmla="*/ 68 h 159"/>
                <a:gd name="T58" fmla="*/ 17 w 154"/>
                <a:gd name="T59" fmla="*/ 54 h 159"/>
                <a:gd name="T60" fmla="*/ 22 w 154"/>
                <a:gd name="T61" fmla="*/ 43 h 159"/>
                <a:gd name="T62" fmla="*/ 27 w 154"/>
                <a:gd name="T63" fmla="*/ 33 h 159"/>
                <a:gd name="T64" fmla="*/ 30 w 154"/>
                <a:gd name="T65" fmla="*/ 19 h 159"/>
                <a:gd name="T66" fmla="*/ 35 w 154"/>
                <a:gd name="T67" fmla="*/ 14 h 159"/>
                <a:gd name="T68" fmla="*/ 41 w 154"/>
                <a:gd name="T69" fmla="*/ 11 h 159"/>
                <a:gd name="T70" fmla="*/ 49 w 154"/>
                <a:gd name="T71" fmla="*/ 6 h 159"/>
                <a:gd name="T72" fmla="*/ 54 w 154"/>
                <a:gd name="T73" fmla="*/ 3 h 159"/>
                <a:gd name="T74" fmla="*/ 62 w 154"/>
                <a:gd name="T75" fmla="*/ 0 h 159"/>
                <a:gd name="T76" fmla="*/ 71 w 154"/>
                <a:gd name="T77" fmla="*/ 0 h 159"/>
                <a:gd name="T78" fmla="*/ 76 w 154"/>
                <a:gd name="T79" fmla="*/ 0 h 159"/>
                <a:gd name="T80" fmla="*/ 84 w 154"/>
                <a:gd name="T81" fmla="*/ 3 h 159"/>
                <a:gd name="T82" fmla="*/ 95 w 154"/>
                <a:gd name="T83" fmla="*/ 6 h 159"/>
                <a:gd name="T84" fmla="*/ 103 w 154"/>
                <a:gd name="T85" fmla="*/ 8 h 159"/>
                <a:gd name="T86" fmla="*/ 111 w 154"/>
                <a:gd name="T87" fmla="*/ 11 h 159"/>
                <a:gd name="T88" fmla="*/ 122 w 154"/>
                <a:gd name="T89" fmla="*/ 16 h 159"/>
                <a:gd name="T90" fmla="*/ 130 w 154"/>
                <a:gd name="T91" fmla="*/ 22 h 159"/>
                <a:gd name="T92" fmla="*/ 138 w 154"/>
                <a:gd name="T93" fmla="*/ 27 h 159"/>
                <a:gd name="T94" fmla="*/ 146 w 154"/>
                <a:gd name="T95" fmla="*/ 33 h 159"/>
                <a:gd name="T96" fmla="*/ 154 w 154"/>
                <a:gd name="T97" fmla="*/ 3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4" h="159">
                  <a:moveTo>
                    <a:pt x="154" y="38"/>
                  </a:moveTo>
                  <a:lnTo>
                    <a:pt x="151" y="54"/>
                  </a:lnTo>
                  <a:lnTo>
                    <a:pt x="149" y="70"/>
                  </a:lnTo>
                  <a:lnTo>
                    <a:pt x="146" y="87"/>
                  </a:lnTo>
                  <a:lnTo>
                    <a:pt x="141" y="100"/>
                  </a:lnTo>
                  <a:lnTo>
                    <a:pt x="135" y="116"/>
                  </a:lnTo>
                  <a:lnTo>
                    <a:pt x="130" y="130"/>
                  </a:lnTo>
                  <a:lnTo>
                    <a:pt x="124" y="146"/>
                  </a:lnTo>
                  <a:lnTo>
                    <a:pt x="116" y="159"/>
                  </a:lnTo>
                  <a:lnTo>
                    <a:pt x="114" y="159"/>
                  </a:lnTo>
                  <a:lnTo>
                    <a:pt x="111" y="159"/>
                  </a:lnTo>
                  <a:lnTo>
                    <a:pt x="108" y="159"/>
                  </a:lnTo>
                  <a:lnTo>
                    <a:pt x="106" y="159"/>
                  </a:lnTo>
                  <a:lnTo>
                    <a:pt x="103" y="157"/>
                  </a:lnTo>
                  <a:lnTo>
                    <a:pt x="103" y="157"/>
                  </a:lnTo>
                  <a:lnTo>
                    <a:pt x="100" y="157"/>
                  </a:lnTo>
                  <a:lnTo>
                    <a:pt x="97" y="154"/>
                  </a:lnTo>
                  <a:lnTo>
                    <a:pt x="84" y="148"/>
                  </a:lnTo>
                  <a:lnTo>
                    <a:pt x="73" y="143"/>
                  </a:lnTo>
                  <a:lnTo>
                    <a:pt x="60" y="140"/>
                  </a:lnTo>
                  <a:lnTo>
                    <a:pt x="46" y="138"/>
                  </a:lnTo>
                  <a:lnTo>
                    <a:pt x="35" y="132"/>
                  </a:lnTo>
                  <a:lnTo>
                    <a:pt x="22" y="130"/>
                  </a:lnTo>
                  <a:lnTo>
                    <a:pt x="11" y="124"/>
                  </a:lnTo>
                  <a:lnTo>
                    <a:pt x="0" y="113"/>
                  </a:lnTo>
                  <a:lnTo>
                    <a:pt x="0" y="103"/>
                  </a:lnTo>
                  <a:lnTo>
                    <a:pt x="3" y="89"/>
                  </a:lnTo>
                  <a:lnTo>
                    <a:pt x="6" y="78"/>
                  </a:lnTo>
                  <a:lnTo>
                    <a:pt x="11" y="68"/>
                  </a:lnTo>
                  <a:lnTo>
                    <a:pt x="17" y="54"/>
                  </a:lnTo>
                  <a:lnTo>
                    <a:pt x="22" y="43"/>
                  </a:lnTo>
                  <a:lnTo>
                    <a:pt x="27" y="33"/>
                  </a:lnTo>
                  <a:lnTo>
                    <a:pt x="30" y="19"/>
                  </a:lnTo>
                  <a:lnTo>
                    <a:pt x="35" y="14"/>
                  </a:lnTo>
                  <a:lnTo>
                    <a:pt x="41" y="11"/>
                  </a:lnTo>
                  <a:lnTo>
                    <a:pt x="49" y="6"/>
                  </a:lnTo>
                  <a:lnTo>
                    <a:pt x="54" y="3"/>
                  </a:lnTo>
                  <a:lnTo>
                    <a:pt x="62" y="0"/>
                  </a:lnTo>
                  <a:lnTo>
                    <a:pt x="71" y="0"/>
                  </a:lnTo>
                  <a:lnTo>
                    <a:pt x="76" y="0"/>
                  </a:lnTo>
                  <a:lnTo>
                    <a:pt x="84" y="3"/>
                  </a:lnTo>
                  <a:lnTo>
                    <a:pt x="95" y="6"/>
                  </a:lnTo>
                  <a:lnTo>
                    <a:pt x="103" y="8"/>
                  </a:lnTo>
                  <a:lnTo>
                    <a:pt x="111" y="11"/>
                  </a:lnTo>
                  <a:lnTo>
                    <a:pt x="122" y="16"/>
                  </a:lnTo>
                  <a:lnTo>
                    <a:pt x="130" y="22"/>
                  </a:lnTo>
                  <a:lnTo>
                    <a:pt x="138" y="27"/>
                  </a:lnTo>
                  <a:lnTo>
                    <a:pt x="146" y="33"/>
                  </a:lnTo>
                  <a:lnTo>
                    <a:pt x="154" y="38"/>
                  </a:lnTo>
                  <a:close/>
                </a:path>
              </a:pathLst>
            </a:custGeom>
            <a:solidFill>
              <a:srgbClr val="D696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1" name="Freeform 51"/>
            <p:cNvSpPr>
              <a:spLocks/>
            </p:cNvSpPr>
            <p:nvPr/>
          </p:nvSpPr>
          <p:spPr bwMode="auto">
            <a:xfrm>
              <a:off x="2068" y="2467"/>
              <a:ext cx="89" cy="92"/>
            </a:xfrm>
            <a:custGeom>
              <a:avLst/>
              <a:gdLst>
                <a:gd name="T0" fmla="*/ 86 w 89"/>
                <a:gd name="T1" fmla="*/ 24 h 92"/>
                <a:gd name="T2" fmla="*/ 89 w 89"/>
                <a:gd name="T3" fmla="*/ 33 h 92"/>
                <a:gd name="T4" fmla="*/ 86 w 89"/>
                <a:gd name="T5" fmla="*/ 41 h 92"/>
                <a:gd name="T6" fmla="*/ 84 w 89"/>
                <a:gd name="T7" fmla="*/ 49 h 92"/>
                <a:gd name="T8" fmla="*/ 81 w 89"/>
                <a:gd name="T9" fmla="*/ 54 h 92"/>
                <a:gd name="T10" fmla="*/ 78 w 89"/>
                <a:gd name="T11" fmla="*/ 62 h 92"/>
                <a:gd name="T12" fmla="*/ 76 w 89"/>
                <a:gd name="T13" fmla="*/ 68 h 92"/>
                <a:gd name="T14" fmla="*/ 73 w 89"/>
                <a:gd name="T15" fmla="*/ 76 h 92"/>
                <a:gd name="T16" fmla="*/ 73 w 89"/>
                <a:gd name="T17" fmla="*/ 84 h 92"/>
                <a:gd name="T18" fmla="*/ 65 w 89"/>
                <a:gd name="T19" fmla="*/ 89 h 92"/>
                <a:gd name="T20" fmla="*/ 57 w 89"/>
                <a:gd name="T21" fmla="*/ 92 h 92"/>
                <a:gd name="T22" fmla="*/ 49 w 89"/>
                <a:gd name="T23" fmla="*/ 92 h 92"/>
                <a:gd name="T24" fmla="*/ 38 w 89"/>
                <a:gd name="T25" fmla="*/ 92 h 92"/>
                <a:gd name="T26" fmla="*/ 30 w 89"/>
                <a:gd name="T27" fmla="*/ 89 h 92"/>
                <a:gd name="T28" fmla="*/ 22 w 89"/>
                <a:gd name="T29" fmla="*/ 86 h 92"/>
                <a:gd name="T30" fmla="*/ 14 w 89"/>
                <a:gd name="T31" fmla="*/ 81 h 92"/>
                <a:gd name="T32" fmla="*/ 5 w 89"/>
                <a:gd name="T33" fmla="*/ 78 h 92"/>
                <a:gd name="T34" fmla="*/ 0 w 89"/>
                <a:gd name="T35" fmla="*/ 70 h 92"/>
                <a:gd name="T36" fmla="*/ 0 w 89"/>
                <a:gd name="T37" fmla="*/ 62 h 92"/>
                <a:gd name="T38" fmla="*/ 3 w 89"/>
                <a:gd name="T39" fmla="*/ 51 h 92"/>
                <a:gd name="T40" fmla="*/ 5 w 89"/>
                <a:gd name="T41" fmla="*/ 43 h 92"/>
                <a:gd name="T42" fmla="*/ 8 w 89"/>
                <a:gd name="T43" fmla="*/ 35 h 92"/>
                <a:gd name="T44" fmla="*/ 11 w 89"/>
                <a:gd name="T45" fmla="*/ 27 h 92"/>
                <a:gd name="T46" fmla="*/ 14 w 89"/>
                <a:gd name="T47" fmla="*/ 19 h 92"/>
                <a:gd name="T48" fmla="*/ 16 w 89"/>
                <a:gd name="T49" fmla="*/ 8 h 92"/>
                <a:gd name="T50" fmla="*/ 22 w 89"/>
                <a:gd name="T51" fmla="*/ 3 h 92"/>
                <a:gd name="T52" fmla="*/ 27 w 89"/>
                <a:gd name="T53" fmla="*/ 0 h 92"/>
                <a:gd name="T54" fmla="*/ 35 w 89"/>
                <a:gd name="T55" fmla="*/ 0 h 92"/>
                <a:gd name="T56" fmla="*/ 43 w 89"/>
                <a:gd name="T57" fmla="*/ 0 h 92"/>
                <a:gd name="T58" fmla="*/ 51 w 89"/>
                <a:gd name="T59" fmla="*/ 3 h 92"/>
                <a:gd name="T60" fmla="*/ 59 w 89"/>
                <a:gd name="T61" fmla="*/ 3 h 92"/>
                <a:gd name="T62" fmla="*/ 65 w 89"/>
                <a:gd name="T63" fmla="*/ 6 h 92"/>
                <a:gd name="T64" fmla="*/ 73 w 89"/>
                <a:gd name="T65" fmla="*/ 8 h 92"/>
                <a:gd name="T66" fmla="*/ 86 w 89"/>
                <a:gd name="T67" fmla="*/ 2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 h="92">
                  <a:moveTo>
                    <a:pt x="86" y="24"/>
                  </a:moveTo>
                  <a:lnTo>
                    <a:pt x="89" y="33"/>
                  </a:lnTo>
                  <a:lnTo>
                    <a:pt x="86" y="41"/>
                  </a:lnTo>
                  <a:lnTo>
                    <a:pt x="84" y="49"/>
                  </a:lnTo>
                  <a:lnTo>
                    <a:pt x="81" y="54"/>
                  </a:lnTo>
                  <a:lnTo>
                    <a:pt x="78" y="62"/>
                  </a:lnTo>
                  <a:lnTo>
                    <a:pt x="76" y="68"/>
                  </a:lnTo>
                  <a:lnTo>
                    <a:pt x="73" y="76"/>
                  </a:lnTo>
                  <a:lnTo>
                    <a:pt x="73" y="84"/>
                  </a:lnTo>
                  <a:lnTo>
                    <a:pt x="65" y="89"/>
                  </a:lnTo>
                  <a:lnTo>
                    <a:pt x="57" y="92"/>
                  </a:lnTo>
                  <a:lnTo>
                    <a:pt x="49" y="92"/>
                  </a:lnTo>
                  <a:lnTo>
                    <a:pt x="38" y="92"/>
                  </a:lnTo>
                  <a:lnTo>
                    <a:pt x="30" y="89"/>
                  </a:lnTo>
                  <a:lnTo>
                    <a:pt x="22" y="86"/>
                  </a:lnTo>
                  <a:lnTo>
                    <a:pt x="14" y="81"/>
                  </a:lnTo>
                  <a:lnTo>
                    <a:pt x="5" y="78"/>
                  </a:lnTo>
                  <a:lnTo>
                    <a:pt x="0" y="70"/>
                  </a:lnTo>
                  <a:lnTo>
                    <a:pt x="0" y="62"/>
                  </a:lnTo>
                  <a:lnTo>
                    <a:pt x="3" y="51"/>
                  </a:lnTo>
                  <a:lnTo>
                    <a:pt x="5" y="43"/>
                  </a:lnTo>
                  <a:lnTo>
                    <a:pt x="8" y="35"/>
                  </a:lnTo>
                  <a:lnTo>
                    <a:pt x="11" y="27"/>
                  </a:lnTo>
                  <a:lnTo>
                    <a:pt x="14" y="19"/>
                  </a:lnTo>
                  <a:lnTo>
                    <a:pt x="16" y="8"/>
                  </a:lnTo>
                  <a:lnTo>
                    <a:pt x="22" y="3"/>
                  </a:lnTo>
                  <a:lnTo>
                    <a:pt x="27" y="0"/>
                  </a:lnTo>
                  <a:lnTo>
                    <a:pt x="35" y="0"/>
                  </a:lnTo>
                  <a:lnTo>
                    <a:pt x="43" y="0"/>
                  </a:lnTo>
                  <a:lnTo>
                    <a:pt x="51" y="3"/>
                  </a:lnTo>
                  <a:lnTo>
                    <a:pt x="59" y="3"/>
                  </a:lnTo>
                  <a:lnTo>
                    <a:pt x="65" y="6"/>
                  </a:lnTo>
                  <a:lnTo>
                    <a:pt x="73" y="8"/>
                  </a:lnTo>
                  <a:lnTo>
                    <a:pt x="8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2" name="Freeform 52"/>
            <p:cNvSpPr>
              <a:spLocks/>
            </p:cNvSpPr>
            <p:nvPr/>
          </p:nvSpPr>
          <p:spPr bwMode="auto">
            <a:xfrm>
              <a:off x="2095" y="2494"/>
              <a:ext cx="32" cy="38"/>
            </a:xfrm>
            <a:custGeom>
              <a:avLst/>
              <a:gdLst>
                <a:gd name="T0" fmla="*/ 30 w 32"/>
                <a:gd name="T1" fmla="*/ 6 h 38"/>
                <a:gd name="T2" fmla="*/ 32 w 32"/>
                <a:gd name="T3" fmla="*/ 8 h 38"/>
                <a:gd name="T4" fmla="*/ 32 w 32"/>
                <a:gd name="T5" fmla="*/ 14 h 38"/>
                <a:gd name="T6" fmla="*/ 30 w 32"/>
                <a:gd name="T7" fmla="*/ 19 h 38"/>
                <a:gd name="T8" fmla="*/ 30 w 32"/>
                <a:gd name="T9" fmla="*/ 22 h 38"/>
                <a:gd name="T10" fmla="*/ 27 w 32"/>
                <a:gd name="T11" fmla="*/ 27 h 38"/>
                <a:gd name="T12" fmla="*/ 24 w 32"/>
                <a:gd name="T13" fmla="*/ 30 h 38"/>
                <a:gd name="T14" fmla="*/ 22 w 32"/>
                <a:gd name="T15" fmla="*/ 32 h 38"/>
                <a:gd name="T16" fmla="*/ 22 w 32"/>
                <a:gd name="T17" fmla="*/ 38 h 38"/>
                <a:gd name="T18" fmla="*/ 0 w 32"/>
                <a:gd name="T19" fmla="*/ 30 h 38"/>
                <a:gd name="T20" fmla="*/ 0 w 32"/>
                <a:gd name="T21" fmla="*/ 24 h 38"/>
                <a:gd name="T22" fmla="*/ 3 w 32"/>
                <a:gd name="T23" fmla="*/ 19 h 38"/>
                <a:gd name="T24" fmla="*/ 5 w 32"/>
                <a:gd name="T25" fmla="*/ 11 h 38"/>
                <a:gd name="T26" fmla="*/ 8 w 32"/>
                <a:gd name="T27" fmla="*/ 8 h 38"/>
                <a:gd name="T28" fmla="*/ 11 w 32"/>
                <a:gd name="T29" fmla="*/ 3 h 38"/>
                <a:gd name="T30" fmla="*/ 16 w 32"/>
                <a:gd name="T31" fmla="*/ 0 h 38"/>
                <a:gd name="T32" fmla="*/ 24 w 32"/>
                <a:gd name="T33" fmla="*/ 3 h 38"/>
                <a:gd name="T34" fmla="*/ 30 w 32"/>
                <a:gd name="T35" fmla="*/ 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8">
                  <a:moveTo>
                    <a:pt x="30" y="6"/>
                  </a:moveTo>
                  <a:lnTo>
                    <a:pt x="32" y="8"/>
                  </a:lnTo>
                  <a:lnTo>
                    <a:pt x="32" y="14"/>
                  </a:lnTo>
                  <a:lnTo>
                    <a:pt x="30" y="19"/>
                  </a:lnTo>
                  <a:lnTo>
                    <a:pt x="30" y="22"/>
                  </a:lnTo>
                  <a:lnTo>
                    <a:pt x="27" y="27"/>
                  </a:lnTo>
                  <a:lnTo>
                    <a:pt x="24" y="30"/>
                  </a:lnTo>
                  <a:lnTo>
                    <a:pt x="22" y="32"/>
                  </a:lnTo>
                  <a:lnTo>
                    <a:pt x="22" y="38"/>
                  </a:lnTo>
                  <a:lnTo>
                    <a:pt x="0" y="30"/>
                  </a:lnTo>
                  <a:lnTo>
                    <a:pt x="0" y="24"/>
                  </a:lnTo>
                  <a:lnTo>
                    <a:pt x="3" y="19"/>
                  </a:lnTo>
                  <a:lnTo>
                    <a:pt x="5" y="11"/>
                  </a:lnTo>
                  <a:lnTo>
                    <a:pt x="8" y="8"/>
                  </a:lnTo>
                  <a:lnTo>
                    <a:pt x="11" y="3"/>
                  </a:lnTo>
                  <a:lnTo>
                    <a:pt x="16" y="0"/>
                  </a:lnTo>
                  <a:lnTo>
                    <a:pt x="24" y="3"/>
                  </a:lnTo>
                  <a:lnTo>
                    <a:pt x="30" y="6"/>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3" name="Freeform 53"/>
            <p:cNvSpPr>
              <a:spLocks/>
            </p:cNvSpPr>
            <p:nvPr/>
          </p:nvSpPr>
          <p:spPr bwMode="auto">
            <a:xfrm>
              <a:off x="2812" y="2521"/>
              <a:ext cx="275" cy="183"/>
            </a:xfrm>
            <a:custGeom>
              <a:avLst/>
              <a:gdLst>
                <a:gd name="T0" fmla="*/ 259 w 275"/>
                <a:gd name="T1" fmla="*/ 27 h 183"/>
                <a:gd name="T2" fmla="*/ 275 w 275"/>
                <a:gd name="T3" fmla="*/ 35 h 183"/>
                <a:gd name="T4" fmla="*/ 272 w 275"/>
                <a:gd name="T5" fmla="*/ 51 h 183"/>
                <a:gd name="T6" fmla="*/ 269 w 275"/>
                <a:gd name="T7" fmla="*/ 70 h 183"/>
                <a:gd name="T8" fmla="*/ 267 w 275"/>
                <a:gd name="T9" fmla="*/ 86 h 183"/>
                <a:gd name="T10" fmla="*/ 264 w 275"/>
                <a:gd name="T11" fmla="*/ 105 h 183"/>
                <a:gd name="T12" fmla="*/ 261 w 275"/>
                <a:gd name="T13" fmla="*/ 121 h 183"/>
                <a:gd name="T14" fmla="*/ 256 w 275"/>
                <a:gd name="T15" fmla="*/ 140 h 183"/>
                <a:gd name="T16" fmla="*/ 253 w 275"/>
                <a:gd name="T17" fmla="*/ 156 h 183"/>
                <a:gd name="T18" fmla="*/ 248 w 275"/>
                <a:gd name="T19" fmla="*/ 172 h 183"/>
                <a:gd name="T20" fmla="*/ 240 w 275"/>
                <a:gd name="T21" fmla="*/ 183 h 183"/>
                <a:gd name="T22" fmla="*/ 210 w 275"/>
                <a:gd name="T23" fmla="*/ 181 h 183"/>
                <a:gd name="T24" fmla="*/ 183 w 275"/>
                <a:gd name="T25" fmla="*/ 181 h 183"/>
                <a:gd name="T26" fmla="*/ 156 w 275"/>
                <a:gd name="T27" fmla="*/ 175 h 183"/>
                <a:gd name="T28" fmla="*/ 132 w 275"/>
                <a:gd name="T29" fmla="*/ 172 h 183"/>
                <a:gd name="T30" fmla="*/ 105 w 275"/>
                <a:gd name="T31" fmla="*/ 164 h 183"/>
                <a:gd name="T32" fmla="*/ 81 w 275"/>
                <a:gd name="T33" fmla="*/ 156 h 183"/>
                <a:gd name="T34" fmla="*/ 59 w 275"/>
                <a:gd name="T35" fmla="*/ 148 h 183"/>
                <a:gd name="T36" fmla="*/ 35 w 275"/>
                <a:gd name="T37" fmla="*/ 135 h 183"/>
                <a:gd name="T38" fmla="*/ 30 w 275"/>
                <a:gd name="T39" fmla="*/ 135 h 183"/>
                <a:gd name="T40" fmla="*/ 24 w 275"/>
                <a:gd name="T41" fmla="*/ 132 h 183"/>
                <a:gd name="T42" fmla="*/ 21 w 275"/>
                <a:gd name="T43" fmla="*/ 129 h 183"/>
                <a:gd name="T44" fmla="*/ 16 w 275"/>
                <a:gd name="T45" fmla="*/ 127 h 183"/>
                <a:gd name="T46" fmla="*/ 11 w 275"/>
                <a:gd name="T47" fmla="*/ 124 h 183"/>
                <a:gd name="T48" fmla="*/ 8 w 275"/>
                <a:gd name="T49" fmla="*/ 121 h 183"/>
                <a:gd name="T50" fmla="*/ 5 w 275"/>
                <a:gd name="T51" fmla="*/ 119 h 183"/>
                <a:gd name="T52" fmla="*/ 0 w 275"/>
                <a:gd name="T53" fmla="*/ 116 h 183"/>
                <a:gd name="T54" fmla="*/ 8 w 275"/>
                <a:gd name="T55" fmla="*/ 102 h 183"/>
                <a:gd name="T56" fmla="*/ 13 w 275"/>
                <a:gd name="T57" fmla="*/ 89 h 183"/>
                <a:gd name="T58" fmla="*/ 19 w 275"/>
                <a:gd name="T59" fmla="*/ 75 h 183"/>
                <a:gd name="T60" fmla="*/ 27 w 275"/>
                <a:gd name="T61" fmla="*/ 62 h 183"/>
                <a:gd name="T62" fmla="*/ 32 w 275"/>
                <a:gd name="T63" fmla="*/ 49 h 183"/>
                <a:gd name="T64" fmla="*/ 40 w 275"/>
                <a:gd name="T65" fmla="*/ 35 h 183"/>
                <a:gd name="T66" fmla="*/ 46 w 275"/>
                <a:gd name="T67" fmla="*/ 24 h 183"/>
                <a:gd name="T68" fmla="*/ 54 w 275"/>
                <a:gd name="T69" fmla="*/ 11 h 183"/>
                <a:gd name="T70" fmla="*/ 59 w 275"/>
                <a:gd name="T71" fmla="*/ 5 h 183"/>
                <a:gd name="T72" fmla="*/ 67 w 275"/>
                <a:gd name="T73" fmla="*/ 3 h 183"/>
                <a:gd name="T74" fmla="*/ 75 w 275"/>
                <a:gd name="T75" fmla="*/ 0 h 183"/>
                <a:gd name="T76" fmla="*/ 81 w 275"/>
                <a:gd name="T77" fmla="*/ 0 h 183"/>
                <a:gd name="T78" fmla="*/ 89 w 275"/>
                <a:gd name="T79" fmla="*/ 3 h 183"/>
                <a:gd name="T80" fmla="*/ 97 w 275"/>
                <a:gd name="T81" fmla="*/ 3 h 183"/>
                <a:gd name="T82" fmla="*/ 105 w 275"/>
                <a:gd name="T83" fmla="*/ 5 h 183"/>
                <a:gd name="T84" fmla="*/ 113 w 275"/>
                <a:gd name="T85" fmla="*/ 5 h 183"/>
                <a:gd name="T86" fmla="*/ 132 w 275"/>
                <a:gd name="T87" fmla="*/ 5 h 183"/>
                <a:gd name="T88" fmla="*/ 151 w 275"/>
                <a:gd name="T89" fmla="*/ 8 h 183"/>
                <a:gd name="T90" fmla="*/ 170 w 275"/>
                <a:gd name="T91" fmla="*/ 11 h 183"/>
                <a:gd name="T92" fmla="*/ 186 w 275"/>
                <a:gd name="T93" fmla="*/ 16 h 183"/>
                <a:gd name="T94" fmla="*/ 205 w 275"/>
                <a:gd name="T95" fmla="*/ 19 h 183"/>
                <a:gd name="T96" fmla="*/ 221 w 275"/>
                <a:gd name="T97" fmla="*/ 22 h 183"/>
                <a:gd name="T98" fmla="*/ 240 w 275"/>
                <a:gd name="T99" fmla="*/ 24 h 183"/>
                <a:gd name="T100" fmla="*/ 259 w 275"/>
                <a:gd name="T101" fmla="*/ 2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 h="183">
                  <a:moveTo>
                    <a:pt x="259" y="27"/>
                  </a:moveTo>
                  <a:lnTo>
                    <a:pt x="275" y="35"/>
                  </a:lnTo>
                  <a:lnTo>
                    <a:pt x="272" y="51"/>
                  </a:lnTo>
                  <a:lnTo>
                    <a:pt x="269" y="70"/>
                  </a:lnTo>
                  <a:lnTo>
                    <a:pt x="267" y="86"/>
                  </a:lnTo>
                  <a:lnTo>
                    <a:pt x="264" y="105"/>
                  </a:lnTo>
                  <a:lnTo>
                    <a:pt x="261" y="121"/>
                  </a:lnTo>
                  <a:lnTo>
                    <a:pt x="256" y="140"/>
                  </a:lnTo>
                  <a:lnTo>
                    <a:pt x="253" y="156"/>
                  </a:lnTo>
                  <a:lnTo>
                    <a:pt x="248" y="172"/>
                  </a:lnTo>
                  <a:lnTo>
                    <a:pt x="240" y="183"/>
                  </a:lnTo>
                  <a:lnTo>
                    <a:pt x="210" y="181"/>
                  </a:lnTo>
                  <a:lnTo>
                    <a:pt x="183" y="181"/>
                  </a:lnTo>
                  <a:lnTo>
                    <a:pt x="156" y="175"/>
                  </a:lnTo>
                  <a:lnTo>
                    <a:pt x="132" y="172"/>
                  </a:lnTo>
                  <a:lnTo>
                    <a:pt x="105" y="164"/>
                  </a:lnTo>
                  <a:lnTo>
                    <a:pt x="81" y="156"/>
                  </a:lnTo>
                  <a:lnTo>
                    <a:pt x="59" y="148"/>
                  </a:lnTo>
                  <a:lnTo>
                    <a:pt x="35" y="135"/>
                  </a:lnTo>
                  <a:lnTo>
                    <a:pt x="30" y="135"/>
                  </a:lnTo>
                  <a:lnTo>
                    <a:pt x="24" y="132"/>
                  </a:lnTo>
                  <a:lnTo>
                    <a:pt x="21" y="129"/>
                  </a:lnTo>
                  <a:lnTo>
                    <a:pt x="16" y="127"/>
                  </a:lnTo>
                  <a:lnTo>
                    <a:pt x="11" y="124"/>
                  </a:lnTo>
                  <a:lnTo>
                    <a:pt x="8" y="121"/>
                  </a:lnTo>
                  <a:lnTo>
                    <a:pt x="5" y="119"/>
                  </a:lnTo>
                  <a:lnTo>
                    <a:pt x="0" y="116"/>
                  </a:lnTo>
                  <a:lnTo>
                    <a:pt x="8" y="102"/>
                  </a:lnTo>
                  <a:lnTo>
                    <a:pt x="13" y="89"/>
                  </a:lnTo>
                  <a:lnTo>
                    <a:pt x="19" y="75"/>
                  </a:lnTo>
                  <a:lnTo>
                    <a:pt x="27" y="62"/>
                  </a:lnTo>
                  <a:lnTo>
                    <a:pt x="32" y="49"/>
                  </a:lnTo>
                  <a:lnTo>
                    <a:pt x="40" y="35"/>
                  </a:lnTo>
                  <a:lnTo>
                    <a:pt x="46" y="24"/>
                  </a:lnTo>
                  <a:lnTo>
                    <a:pt x="54" y="11"/>
                  </a:lnTo>
                  <a:lnTo>
                    <a:pt x="59" y="5"/>
                  </a:lnTo>
                  <a:lnTo>
                    <a:pt x="67" y="3"/>
                  </a:lnTo>
                  <a:lnTo>
                    <a:pt x="75" y="0"/>
                  </a:lnTo>
                  <a:lnTo>
                    <a:pt x="81" y="0"/>
                  </a:lnTo>
                  <a:lnTo>
                    <a:pt x="89" y="3"/>
                  </a:lnTo>
                  <a:lnTo>
                    <a:pt x="97" y="3"/>
                  </a:lnTo>
                  <a:lnTo>
                    <a:pt x="105" y="5"/>
                  </a:lnTo>
                  <a:lnTo>
                    <a:pt x="113" y="5"/>
                  </a:lnTo>
                  <a:lnTo>
                    <a:pt x="132" y="5"/>
                  </a:lnTo>
                  <a:lnTo>
                    <a:pt x="151" y="8"/>
                  </a:lnTo>
                  <a:lnTo>
                    <a:pt x="170" y="11"/>
                  </a:lnTo>
                  <a:lnTo>
                    <a:pt x="186" y="16"/>
                  </a:lnTo>
                  <a:lnTo>
                    <a:pt x="205" y="19"/>
                  </a:lnTo>
                  <a:lnTo>
                    <a:pt x="221" y="22"/>
                  </a:lnTo>
                  <a:lnTo>
                    <a:pt x="240" y="24"/>
                  </a:lnTo>
                  <a:lnTo>
                    <a:pt x="259" y="27"/>
                  </a:lnTo>
                  <a:close/>
                </a:path>
              </a:pathLst>
            </a:custGeom>
            <a:solidFill>
              <a:srgbClr val="D696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4" name="Freeform 54"/>
            <p:cNvSpPr>
              <a:spLocks/>
            </p:cNvSpPr>
            <p:nvPr/>
          </p:nvSpPr>
          <p:spPr bwMode="auto">
            <a:xfrm>
              <a:off x="2874" y="2548"/>
              <a:ext cx="137" cy="110"/>
            </a:xfrm>
            <a:custGeom>
              <a:avLst/>
              <a:gdLst>
                <a:gd name="T0" fmla="*/ 137 w 137"/>
                <a:gd name="T1" fmla="*/ 40 h 110"/>
                <a:gd name="T2" fmla="*/ 135 w 137"/>
                <a:gd name="T3" fmla="*/ 48 h 110"/>
                <a:gd name="T4" fmla="*/ 135 w 137"/>
                <a:gd name="T5" fmla="*/ 59 h 110"/>
                <a:gd name="T6" fmla="*/ 132 w 137"/>
                <a:gd name="T7" fmla="*/ 67 h 110"/>
                <a:gd name="T8" fmla="*/ 132 w 137"/>
                <a:gd name="T9" fmla="*/ 78 h 110"/>
                <a:gd name="T10" fmla="*/ 129 w 137"/>
                <a:gd name="T11" fmla="*/ 89 h 110"/>
                <a:gd name="T12" fmla="*/ 127 w 137"/>
                <a:gd name="T13" fmla="*/ 97 h 110"/>
                <a:gd name="T14" fmla="*/ 121 w 137"/>
                <a:gd name="T15" fmla="*/ 105 h 110"/>
                <a:gd name="T16" fmla="*/ 116 w 137"/>
                <a:gd name="T17" fmla="*/ 110 h 110"/>
                <a:gd name="T18" fmla="*/ 100 w 137"/>
                <a:gd name="T19" fmla="*/ 110 h 110"/>
                <a:gd name="T20" fmla="*/ 86 w 137"/>
                <a:gd name="T21" fmla="*/ 108 h 110"/>
                <a:gd name="T22" fmla="*/ 73 w 137"/>
                <a:gd name="T23" fmla="*/ 105 h 110"/>
                <a:gd name="T24" fmla="*/ 59 w 137"/>
                <a:gd name="T25" fmla="*/ 100 h 110"/>
                <a:gd name="T26" fmla="*/ 46 w 137"/>
                <a:gd name="T27" fmla="*/ 94 h 110"/>
                <a:gd name="T28" fmla="*/ 35 w 137"/>
                <a:gd name="T29" fmla="*/ 92 h 110"/>
                <a:gd name="T30" fmla="*/ 21 w 137"/>
                <a:gd name="T31" fmla="*/ 86 h 110"/>
                <a:gd name="T32" fmla="*/ 8 w 137"/>
                <a:gd name="T33" fmla="*/ 81 h 110"/>
                <a:gd name="T34" fmla="*/ 3 w 137"/>
                <a:gd name="T35" fmla="*/ 70 h 110"/>
                <a:gd name="T36" fmla="*/ 0 w 137"/>
                <a:gd name="T37" fmla="*/ 62 h 110"/>
                <a:gd name="T38" fmla="*/ 3 w 137"/>
                <a:gd name="T39" fmla="*/ 51 h 110"/>
                <a:gd name="T40" fmla="*/ 5 w 137"/>
                <a:gd name="T41" fmla="*/ 40 h 110"/>
                <a:gd name="T42" fmla="*/ 11 w 137"/>
                <a:gd name="T43" fmla="*/ 32 h 110"/>
                <a:gd name="T44" fmla="*/ 13 w 137"/>
                <a:gd name="T45" fmla="*/ 22 h 110"/>
                <a:gd name="T46" fmla="*/ 19 w 137"/>
                <a:gd name="T47" fmla="*/ 13 h 110"/>
                <a:gd name="T48" fmla="*/ 21 w 137"/>
                <a:gd name="T49" fmla="*/ 3 h 110"/>
                <a:gd name="T50" fmla="*/ 35 w 137"/>
                <a:gd name="T51" fmla="*/ 0 h 110"/>
                <a:gd name="T52" fmla="*/ 46 w 137"/>
                <a:gd name="T53" fmla="*/ 0 h 110"/>
                <a:gd name="T54" fmla="*/ 57 w 137"/>
                <a:gd name="T55" fmla="*/ 3 h 110"/>
                <a:gd name="T56" fmla="*/ 70 w 137"/>
                <a:gd name="T57" fmla="*/ 5 h 110"/>
                <a:gd name="T58" fmla="*/ 81 w 137"/>
                <a:gd name="T59" fmla="*/ 8 h 110"/>
                <a:gd name="T60" fmla="*/ 92 w 137"/>
                <a:gd name="T61" fmla="*/ 11 h 110"/>
                <a:gd name="T62" fmla="*/ 102 w 137"/>
                <a:gd name="T63" fmla="*/ 13 h 110"/>
                <a:gd name="T64" fmla="*/ 113 w 137"/>
                <a:gd name="T65" fmla="*/ 16 h 110"/>
                <a:gd name="T66" fmla="*/ 118 w 137"/>
                <a:gd name="T67" fmla="*/ 19 h 110"/>
                <a:gd name="T68" fmla="*/ 121 w 137"/>
                <a:gd name="T69" fmla="*/ 22 h 110"/>
                <a:gd name="T70" fmla="*/ 127 w 137"/>
                <a:gd name="T71" fmla="*/ 24 h 110"/>
                <a:gd name="T72" fmla="*/ 129 w 137"/>
                <a:gd name="T73" fmla="*/ 27 h 110"/>
                <a:gd name="T74" fmla="*/ 132 w 137"/>
                <a:gd name="T75" fmla="*/ 27 h 110"/>
                <a:gd name="T76" fmla="*/ 135 w 137"/>
                <a:gd name="T77" fmla="*/ 32 h 110"/>
                <a:gd name="T78" fmla="*/ 137 w 137"/>
                <a:gd name="T79" fmla="*/ 35 h 110"/>
                <a:gd name="T80" fmla="*/ 137 w 137"/>
                <a:gd name="T8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10">
                  <a:moveTo>
                    <a:pt x="137" y="40"/>
                  </a:moveTo>
                  <a:lnTo>
                    <a:pt x="135" y="48"/>
                  </a:lnTo>
                  <a:lnTo>
                    <a:pt x="135" y="59"/>
                  </a:lnTo>
                  <a:lnTo>
                    <a:pt x="132" y="67"/>
                  </a:lnTo>
                  <a:lnTo>
                    <a:pt x="132" y="78"/>
                  </a:lnTo>
                  <a:lnTo>
                    <a:pt x="129" y="89"/>
                  </a:lnTo>
                  <a:lnTo>
                    <a:pt x="127" y="97"/>
                  </a:lnTo>
                  <a:lnTo>
                    <a:pt x="121" y="105"/>
                  </a:lnTo>
                  <a:lnTo>
                    <a:pt x="116" y="110"/>
                  </a:lnTo>
                  <a:lnTo>
                    <a:pt x="100" y="110"/>
                  </a:lnTo>
                  <a:lnTo>
                    <a:pt x="86" y="108"/>
                  </a:lnTo>
                  <a:lnTo>
                    <a:pt x="73" y="105"/>
                  </a:lnTo>
                  <a:lnTo>
                    <a:pt x="59" y="100"/>
                  </a:lnTo>
                  <a:lnTo>
                    <a:pt x="46" y="94"/>
                  </a:lnTo>
                  <a:lnTo>
                    <a:pt x="35" y="92"/>
                  </a:lnTo>
                  <a:lnTo>
                    <a:pt x="21" y="86"/>
                  </a:lnTo>
                  <a:lnTo>
                    <a:pt x="8" y="81"/>
                  </a:lnTo>
                  <a:lnTo>
                    <a:pt x="3" y="70"/>
                  </a:lnTo>
                  <a:lnTo>
                    <a:pt x="0" y="62"/>
                  </a:lnTo>
                  <a:lnTo>
                    <a:pt x="3" y="51"/>
                  </a:lnTo>
                  <a:lnTo>
                    <a:pt x="5" y="40"/>
                  </a:lnTo>
                  <a:lnTo>
                    <a:pt x="11" y="32"/>
                  </a:lnTo>
                  <a:lnTo>
                    <a:pt x="13" y="22"/>
                  </a:lnTo>
                  <a:lnTo>
                    <a:pt x="19" y="13"/>
                  </a:lnTo>
                  <a:lnTo>
                    <a:pt x="21" y="3"/>
                  </a:lnTo>
                  <a:lnTo>
                    <a:pt x="35" y="0"/>
                  </a:lnTo>
                  <a:lnTo>
                    <a:pt x="46" y="0"/>
                  </a:lnTo>
                  <a:lnTo>
                    <a:pt x="57" y="3"/>
                  </a:lnTo>
                  <a:lnTo>
                    <a:pt x="70" y="5"/>
                  </a:lnTo>
                  <a:lnTo>
                    <a:pt x="81" y="8"/>
                  </a:lnTo>
                  <a:lnTo>
                    <a:pt x="92" y="11"/>
                  </a:lnTo>
                  <a:lnTo>
                    <a:pt x="102" y="13"/>
                  </a:lnTo>
                  <a:lnTo>
                    <a:pt x="113" y="16"/>
                  </a:lnTo>
                  <a:lnTo>
                    <a:pt x="118" y="19"/>
                  </a:lnTo>
                  <a:lnTo>
                    <a:pt x="121" y="22"/>
                  </a:lnTo>
                  <a:lnTo>
                    <a:pt x="127" y="24"/>
                  </a:lnTo>
                  <a:lnTo>
                    <a:pt x="129" y="27"/>
                  </a:lnTo>
                  <a:lnTo>
                    <a:pt x="132" y="27"/>
                  </a:lnTo>
                  <a:lnTo>
                    <a:pt x="135" y="32"/>
                  </a:lnTo>
                  <a:lnTo>
                    <a:pt x="137" y="35"/>
                  </a:lnTo>
                  <a:lnTo>
                    <a:pt x="137"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5" name="Freeform 55"/>
            <p:cNvSpPr>
              <a:spLocks/>
            </p:cNvSpPr>
            <p:nvPr/>
          </p:nvSpPr>
          <p:spPr bwMode="auto">
            <a:xfrm>
              <a:off x="2901" y="2578"/>
              <a:ext cx="81" cy="51"/>
            </a:xfrm>
            <a:custGeom>
              <a:avLst/>
              <a:gdLst>
                <a:gd name="T0" fmla="*/ 81 w 81"/>
                <a:gd name="T1" fmla="*/ 16 h 51"/>
                <a:gd name="T2" fmla="*/ 81 w 81"/>
                <a:gd name="T3" fmla="*/ 21 h 51"/>
                <a:gd name="T4" fmla="*/ 81 w 81"/>
                <a:gd name="T5" fmla="*/ 24 h 51"/>
                <a:gd name="T6" fmla="*/ 81 w 81"/>
                <a:gd name="T7" fmla="*/ 29 h 51"/>
                <a:gd name="T8" fmla="*/ 81 w 81"/>
                <a:gd name="T9" fmla="*/ 35 h 51"/>
                <a:gd name="T10" fmla="*/ 78 w 81"/>
                <a:gd name="T11" fmla="*/ 37 h 51"/>
                <a:gd name="T12" fmla="*/ 75 w 81"/>
                <a:gd name="T13" fmla="*/ 43 h 51"/>
                <a:gd name="T14" fmla="*/ 75 w 81"/>
                <a:gd name="T15" fmla="*/ 48 h 51"/>
                <a:gd name="T16" fmla="*/ 73 w 81"/>
                <a:gd name="T17" fmla="*/ 51 h 51"/>
                <a:gd name="T18" fmla="*/ 65 w 81"/>
                <a:gd name="T19" fmla="*/ 51 h 51"/>
                <a:gd name="T20" fmla="*/ 56 w 81"/>
                <a:gd name="T21" fmla="*/ 48 h 51"/>
                <a:gd name="T22" fmla="*/ 46 w 81"/>
                <a:gd name="T23" fmla="*/ 48 h 51"/>
                <a:gd name="T24" fmla="*/ 38 w 81"/>
                <a:gd name="T25" fmla="*/ 45 h 51"/>
                <a:gd name="T26" fmla="*/ 27 w 81"/>
                <a:gd name="T27" fmla="*/ 43 h 51"/>
                <a:gd name="T28" fmla="*/ 19 w 81"/>
                <a:gd name="T29" fmla="*/ 40 h 51"/>
                <a:gd name="T30" fmla="*/ 11 w 81"/>
                <a:gd name="T31" fmla="*/ 35 h 51"/>
                <a:gd name="T32" fmla="*/ 0 w 81"/>
                <a:gd name="T33" fmla="*/ 32 h 51"/>
                <a:gd name="T34" fmla="*/ 0 w 81"/>
                <a:gd name="T35" fmla="*/ 29 h 51"/>
                <a:gd name="T36" fmla="*/ 0 w 81"/>
                <a:gd name="T37" fmla="*/ 24 h 51"/>
                <a:gd name="T38" fmla="*/ 0 w 81"/>
                <a:gd name="T39" fmla="*/ 18 h 51"/>
                <a:gd name="T40" fmla="*/ 0 w 81"/>
                <a:gd name="T41" fmla="*/ 16 h 51"/>
                <a:gd name="T42" fmla="*/ 3 w 81"/>
                <a:gd name="T43" fmla="*/ 10 h 51"/>
                <a:gd name="T44" fmla="*/ 5 w 81"/>
                <a:gd name="T45" fmla="*/ 8 h 51"/>
                <a:gd name="T46" fmla="*/ 8 w 81"/>
                <a:gd name="T47" fmla="*/ 2 h 51"/>
                <a:gd name="T48" fmla="*/ 11 w 81"/>
                <a:gd name="T49" fmla="*/ 0 h 51"/>
                <a:gd name="T50" fmla="*/ 19 w 81"/>
                <a:gd name="T51" fmla="*/ 2 h 51"/>
                <a:gd name="T52" fmla="*/ 27 w 81"/>
                <a:gd name="T53" fmla="*/ 2 h 51"/>
                <a:gd name="T54" fmla="*/ 38 w 81"/>
                <a:gd name="T55" fmla="*/ 5 h 51"/>
                <a:gd name="T56" fmla="*/ 46 w 81"/>
                <a:gd name="T57" fmla="*/ 5 h 51"/>
                <a:gd name="T58" fmla="*/ 56 w 81"/>
                <a:gd name="T59" fmla="*/ 5 h 51"/>
                <a:gd name="T60" fmla="*/ 65 w 81"/>
                <a:gd name="T61" fmla="*/ 8 h 51"/>
                <a:gd name="T62" fmla="*/ 73 w 81"/>
                <a:gd name="T63" fmla="*/ 10 h 51"/>
                <a:gd name="T64" fmla="*/ 81 w 81"/>
                <a:gd name="T65"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1" h="51">
                  <a:moveTo>
                    <a:pt x="81" y="16"/>
                  </a:moveTo>
                  <a:lnTo>
                    <a:pt x="81" y="21"/>
                  </a:lnTo>
                  <a:lnTo>
                    <a:pt x="81" y="24"/>
                  </a:lnTo>
                  <a:lnTo>
                    <a:pt x="81" y="29"/>
                  </a:lnTo>
                  <a:lnTo>
                    <a:pt x="81" y="35"/>
                  </a:lnTo>
                  <a:lnTo>
                    <a:pt x="78" y="37"/>
                  </a:lnTo>
                  <a:lnTo>
                    <a:pt x="75" y="43"/>
                  </a:lnTo>
                  <a:lnTo>
                    <a:pt x="75" y="48"/>
                  </a:lnTo>
                  <a:lnTo>
                    <a:pt x="73" y="51"/>
                  </a:lnTo>
                  <a:lnTo>
                    <a:pt x="65" y="51"/>
                  </a:lnTo>
                  <a:lnTo>
                    <a:pt x="56" y="48"/>
                  </a:lnTo>
                  <a:lnTo>
                    <a:pt x="46" y="48"/>
                  </a:lnTo>
                  <a:lnTo>
                    <a:pt x="38" y="45"/>
                  </a:lnTo>
                  <a:lnTo>
                    <a:pt x="27" y="43"/>
                  </a:lnTo>
                  <a:lnTo>
                    <a:pt x="19" y="40"/>
                  </a:lnTo>
                  <a:lnTo>
                    <a:pt x="11" y="35"/>
                  </a:lnTo>
                  <a:lnTo>
                    <a:pt x="0" y="32"/>
                  </a:lnTo>
                  <a:lnTo>
                    <a:pt x="0" y="29"/>
                  </a:lnTo>
                  <a:lnTo>
                    <a:pt x="0" y="24"/>
                  </a:lnTo>
                  <a:lnTo>
                    <a:pt x="0" y="18"/>
                  </a:lnTo>
                  <a:lnTo>
                    <a:pt x="0" y="16"/>
                  </a:lnTo>
                  <a:lnTo>
                    <a:pt x="3" y="10"/>
                  </a:lnTo>
                  <a:lnTo>
                    <a:pt x="5" y="8"/>
                  </a:lnTo>
                  <a:lnTo>
                    <a:pt x="8" y="2"/>
                  </a:lnTo>
                  <a:lnTo>
                    <a:pt x="11" y="0"/>
                  </a:lnTo>
                  <a:lnTo>
                    <a:pt x="19" y="2"/>
                  </a:lnTo>
                  <a:lnTo>
                    <a:pt x="27" y="2"/>
                  </a:lnTo>
                  <a:lnTo>
                    <a:pt x="38" y="5"/>
                  </a:lnTo>
                  <a:lnTo>
                    <a:pt x="46" y="5"/>
                  </a:lnTo>
                  <a:lnTo>
                    <a:pt x="56" y="5"/>
                  </a:lnTo>
                  <a:lnTo>
                    <a:pt x="65" y="8"/>
                  </a:lnTo>
                  <a:lnTo>
                    <a:pt x="73" y="10"/>
                  </a:lnTo>
                  <a:lnTo>
                    <a:pt x="81" y="16"/>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6" name="Freeform 56"/>
            <p:cNvSpPr>
              <a:spLocks/>
            </p:cNvSpPr>
            <p:nvPr/>
          </p:nvSpPr>
          <p:spPr bwMode="auto">
            <a:xfrm>
              <a:off x="1901" y="2596"/>
              <a:ext cx="129" cy="54"/>
            </a:xfrm>
            <a:custGeom>
              <a:avLst/>
              <a:gdLst>
                <a:gd name="T0" fmla="*/ 119 w 129"/>
                <a:gd name="T1" fmla="*/ 27 h 54"/>
                <a:gd name="T2" fmla="*/ 121 w 129"/>
                <a:gd name="T3" fmla="*/ 30 h 54"/>
                <a:gd name="T4" fmla="*/ 124 w 129"/>
                <a:gd name="T5" fmla="*/ 33 h 54"/>
                <a:gd name="T6" fmla="*/ 127 w 129"/>
                <a:gd name="T7" fmla="*/ 35 h 54"/>
                <a:gd name="T8" fmla="*/ 127 w 129"/>
                <a:gd name="T9" fmla="*/ 38 h 54"/>
                <a:gd name="T10" fmla="*/ 129 w 129"/>
                <a:gd name="T11" fmla="*/ 41 h 54"/>
                <a:gd name="T12" fmla="*/ 129 w 129"/>
                <a:gd name="T13" fmla="*/ 44 h 54"/>
                <a:gd name="T14" fmla="*/ 129 w 129"/>
                <a:gd name="T15" fmla="*/ 46 h 54"/>
                <a:gd name="T16" fmla="*/ 127 w 129"/>
                <a:gd name="T17" fmla="*/ 52 h 54"/>
                <a:gd name="T18" fmla="*/ 121 w 129"/>
                <a:gd name="T19" fmla="*/ 54 h 54"/>
                <a:gd name="T20" fmla="*/ 116 w 129"/>
                <a:gd name="T21" fmla="*/ 54 h 54"/>
                <a:gd name="T22" fmla="*/ 113 w 129"/>
                <a:gd name="T23" fmla="*/ 54 h 54"/>
                <a:gd name="T24" fmla="*/ 108 w 129"/>
                <a:gd name="T25" fmla="*/ 52 h 54"/>
                <a:gd name="T26" fmla="*/ 102 w 129"/>
                <a:gd name="T27" fmla="*/ 49 h 54"/>
                <a:gd name="T28" fmla="*/ 97 w 129"/>
                <a:gd name="T29" fmla="*/ 46 h 54"/>
                <a:gd name="T30" fmla="*/ 92 w 129"/>
                <a:gd name="T31" fmla="*/ 44 h 54"/>
                <a:gd name="T32" fmla="*/ 86 w 129"/>
                <a:gd name="T33" fmla="*/ 41 h 54"/>
                <a:gd name="T34" fmla="*/ 78 w 129"/>
                <a:gd name="T35" fmla="*/ 38 h 54"/>
                <a:gd name="T36" fmla="*/ 70 w 129"/>
                <a:gd name="T37" fmla="*/ 35 h 54"/>
                <a:gd name="T38" fmla="*/ 62 w 129"/>
                <a:gd name="T39" fmla="*/ 35 h 54"/>
                <a:gd name="T40" fmla="*/ 51 w 129"/>
                <a:gd name="T41" fmla="*/ 33 h 54"/>
                <a:gd name="T42" fmla="*/ 43 w 129"/>
                <a:gd name="T43" fmla="*/ 30 h 54"/>
                <a:gd name="T44" fmla="*/ 35 w 129"/>
                <a:gd name="T45" fmla="*/ 27 h 54"/>
                <a:gd name="T46" fmla="*/ 27 w 129"/>
                <a:gd name="T47" fmla="*/ 25 h 54"/>
                <a:gd name="T48" fmla="*/ 16 w 129"/>
                <a:gd name="T49" fmla="*/ 19 h 54"/>
                <a:gd name="T50" fmla="*/ 16 w 129"/>
                <a:gd name="T51" fmla="*/ 19 h 54"/>
                <a:gd name="T52" fmla="*/ 13 w 129"/>
                <a:gd name="T53" fmla="*/ 19 h 54"/>
                <a:gd name="T54" fmla="*/ 11 w 129"/>
                <a:gd name="T55" fmla="*/ 19 h 54"/>
                <a:gd name="T56" fmla="*/ 11 w 129"/>
                <a:gd name="T57" fmla="*/ 22 h 54"/>
                <a:gd name="T58" fmla="*/ 8 w 129"/>
                <a:gd name="T59" fmla="*/ 22 h 54"/>
                <a:gd name="T60" fmla="*/ 5 w 129"/>
                <a:gd name="T61" fmla="*/ 22 h 54"/>
                <a:gd name="T62" fmla="*/ 5 w 129"/>
                <a:gd name="T63" fmla="*/ 22 h 54"/>
                <a:gd name="T64" fmla="*/ 3 w 129"/>
                <a:gd name="T65" fmla="*/ 22 h 54"/>
                <a:gd name="T66" fmla="*/ 3 w 129"/>
                <a:gd name="T67" fmla="*/ 19 h 54"/>
                <a:gd name="T68" fmla="*/ 3 w 129"/>
                <a:gd name="T69" fmla="*/ 17 h 54"/>
                <a:gd name="T70" fmla="*/ 0 w 129"/>
                <a:gd name="T71" fmla="*/ 17 h 54"/>
                <a:gd name="T72" fmla="*/ 0 w 129"/>
                <a:gd name="T73" fmla="*/ 14 h 54"/>
                <a:gd name="T74" fmla="*/ 0 w 129"/>
                <a:gd name="T75" fmla="*/ 11 h 54"/>
                <a:gd name="T76" fmla="*/ 0 w 129"/>
                <a:gd name="T77" fmla="*/ 9 h 54"/>
                <a:gd name="T78" fmla="*/ 3 w 129"/>
                <a:gd name="T79" fmla="*/ 9 h 54"/>
                <a:gd name="T80" fmla="*/ 3 w 129"/>
                <a:gd name="T81" fmla="*/ 6 h 54"/>
                <a:gd name="T82" fmla="*/ 11 w 129"/>
                <a:gd name="T83" fmla="*/ 0 h 54"/>
                <a:gd name="T84" fmla="*/ 22 w 129"/>
                <a:gd name="T85" fmla="*/ 0 h 54"/>
                <a:gd name="T86" fmla="*/ 30 w 129"/>
                <a:gd name="T87" fmla="*/ 0 h 54"/>
                <a:gd name="T88" fmla="*/ 40 w 129"/>
                <a:gd name="T89" fmla="*/ 3 h 54"/>
                <a:gd name="T90" fmla="*/ 49 w 129"/>
                <a:gd name="T91" fmla="*/ 6 h 54"/>
                <a:gd name="T92" fmla="*/ 59 w 129"/>
                <a:gd name="T93" fmla="*/ 11 h 54"/>
                <a:gd name="T94" fmla="*/ 70 w 129"/>
                <a:gd name="T95" fmla="*/ 14 h 54"/>
                <a:gd name="T96" fmla="*/ 78 w 129"/>
                <a:gd name="T97" fmla="*/ 17 h 54"/>
                <a:gd name="T98" fmla="*/ 119 w 129"/>
                <a:gd name="T99"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9" h="54">
                  <a:moveTo>
                    <a:pt x="119" y="27"/>
                  </a:moveTo>
                  <a:lnTo>
                    <a:pt x="121" y="30"/>
                  </a:lnTo>
                  <a:lnTo>
                    <a:pt x="124" y="33"/>
                  </a:lnTo>
                  <a:lnTo>
                    <a:pt x="127" y="35"/>
                  </a:lnTo>
                  <a:lnTo>
                    <a:pt x="127" y="38"/>
                  </a:lnTo>
                  <a:lnTo>
                    <a:pt x="129" y="41"/>
                  </a:lnTo>
                  <a:lnTo>
                    <a:pt x="129" y="44"/>
                  </a:lnTo>
                  <a:lnTo>
                    <a:pt x="129" y="46"/>
                  </a:lnTo>
                  <a:lnTo>
                    <a:pt x="127" y="52"/>
                  </a:lnTo>
                  <a:lnTo>
                    <a:pt x="121" y="54"/>
                  </a:lnTo>
                  <a:lnTo>
                    <a:pt x="116" y="54"/>
                  </a:lnTo>
                  <a:lnTo>
                    <a:pt x="113" y="54"/>
                  </a:lnTo>
                  <a:lnTo>
                    <a:pt x="108" y="52"/>
                  </a:lnTo>
                  <a:lnTo>
                    <a:pt x="102" y="49"/>
                  </a:lnTo>
                  <a:lnTo>
                    <a:pt x="97" y="46"/>
                  </a:lnTo>
                  <a:lnTo>
                    <a:pt x="92" y="44"/>
                  </a:lnTo>
                  <a:lnTo>
                    <a:pt x="86" y="41"/>
                  </a:lnTo>
                  <a:lnTo>
                    <a:pt x="78" y="38"/>
                  </a:lnTo>
                  <a:lnTo>
                    <a:pt x="70" y="35"/>
                  </a:lnTo>
                  <a:lnTo>
                    <a:pt x="62" y="35"/>
                  </a:lnTo>
                  <a:lnTo>
                    <a:pt x="51" y="33"/>
                  </a:lnTo>
                  <a:lnTo>
                    <a:pt x="43" y="30"/>
                  </a:lnTo>
                  <a:lnTo>
                    <a:pt x="35" y="27"/>
                  </a:lnTo>
                  <a:lnTo>
                    <a:pt x="27" y="25"/>
                  </a:lnTo>
                  <a:lnTo>
                    <a:pt x="16" y="19"/>
                  </a:lnTo>
                  <a:lnTo>
                    <a:pt x="16" y="19"/>
                  </a:lnTo>
                  <a:lnTo>
                    <a:pt x="13" y="19"/>
                  </a:lnTo>
                  <a:lnTo>
                    <a:pt x="11" y="19"/>
                  </a:lnTo>
                  <a:lnTo>
                    <a:pt x="11" y="22"/>
                  </a:lnTo>
                  <a:lnTo>
                    <a:pt x="8" y="22"/>
                  </a:lnTo>
                  <a:lnTo>
                    <a:pt x="5" y="22"/>
                  </a:lnTo>
                  <a:lnTo>
                    <a:pt x="5" y="22"/>
                  </a:lnTo>
                  <a:lnTo>
                    <a:pt x="3" y="22"/>
                  </a:lnTo>
                  <a:lnTo>
                    <a:pt x="3" y="19"/>
                  </a:lnTo>
                  <a:lnTo>
                    <a:pt x="3" y="17"/>
                  </a:lnTo>
                  <a:lnTo>
                    <a:pt x="0" y="17"/>
                  </a:lnTo>
                  <a:lnTo>
                    <a:pt x="0" y="14"/>
                  </a:lnTo>
                  <a:lnTo>
                    <a:pt x="0" y="11"/>
                  </a:lnTo>
                  <a:lnTo>
                    <a:pt x="0" y="9"/>
                  </a:lnTo>
                  <a:lnTo>
                    <a:pt x="3" y="9"/>
                  </a:lnTo>
                  <a:lnTo>
                    <a:pt x="3" y="6"/>
                  </a:lnTo>
                  <a:lnTo>
                    <a:pt x="11" y="0"/>
                  </a:lnTo>
                  <a:lnTo>
                    <a:pt x="22" y="0"/>
                  </a:lnTo>
                  <a:lnTo>
                    <a:pt x="30" y="0"/>
                  </a:lnTo>
                  <a:lnTo>
                    <a:pt x="40" y="3"/>
                  </a:lnTo>
                  <a:lnTo>
                    <a:pt x="49" y="6"/>
                  </a:lnTo>
                  <a:lnTo>
                    <a:pt x="59" y="11"/>
                  </a:lnTo>
                  <a:lnTo>
                    <a:pt x="70" y="14"/>
                  </a:lnTo>
                  <a:lnTo>
                    <a:pt x="78" y="17"/>
                  </a:lnTo>
                  <a:lnTo>
                    <a:pt x="11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7" name="Freeform 57"/>
            <p:cNvSpPr>
              <a:spLocks/>
            </p:cNvSpPr>
            <p:nvPr/>
          </p:nvSpPr>
          <p:spPr bwMode="auto">
            <a:xfrm>
              <a:off x="2270" y="2664"/>
              <a:ext cx="121" cy="86"/>
            </a:xfrm>
            <a:custGeom>
              <a:avLst/>
              <a:gdLst>
                <a:gd name="T0" fmla="*/ 119 w 121"/>
                <a:gd name="T1" fmla="*/ 0 h 86"/>
                <a:gd name="T2" fmla="*/ 119 w 121"/>
                <a:gd name="T3" fmla="*/ 8 h 86"/>
                <a:gd name="T4" fmla="*/ 121 w 121"/>
                <a:gd name="T5" fmla="*/ 19 h 86"/>
                <a:gd name="T6" fmla="*/ 121 w 121"/>
                <a:gd name="T7" fmla="*/ 27 h 86"/>
                <a:gd name="T8" fmla="*/ 121 w 121"/>
                <a:gd name="T9" fmla="*/ 38 h 86"/>
                <a:gd name="T10" fmla="*/ 121 w 121"/>
                <a:gd name="T11" fmla="*/ 46 h 86"/>
                <a:gd name="T12" fmla="*/ 116 w 121"/>
                <a:gd name="T13" fmla="*/ 54 h 86"/>
                <a:gd name="T14" fmla="*/ 111 w 121"/>
                <a:gd name="T15" fmla="*/ 56 h 86"/>
                <a:gd name="T16" fmla="*/ 103 w 121"/>
                <a:gd name="T17" fmla="*/ 59 h 86"/>
                <a:gd name="T18" fmla="*/ 89 w 121"/>
                <a:gd name="T19" fmla="*/ 64 h 86"/>
                <a:gd name="T20" fmla="*/ 78 w 121"/>
                <a:gd name="T21" fmla="*/ 70 h 86"/>
                <a:gd name="T22" fmla="*/ 68 w 121"/>
                <a:gd name="T23" fmla="*/ 73 h 86"/>
                <a:gd name="T24" fmla="*/ 54 w 121"/>
                <a:gd name="T25" fmla="*/ 75 h 86"/>
                <a:gd name="T26" fmla="*/ 43 w 121"/>
                <a:gd name="T27" fmla="*/ 78 h 86"/>
                <a:gd name="T28" fmla="*/ 30 w 121"/>
                <a:gd name="T29" fmla="*/ 81 h 86"/>
                <a:gd name="T30" fmla="*/ 16 w 121"/>
                <a:gd name="T31" fmla="*/ 83 h 86"/>
                <a:gd name="T32" fmla="*/ 6 w 121"/>
                <a:gd name="T33" fmla="*/ 86 h 86"/>
                <a:gd name="T34" fmla="*/ 3 w 121"/>
                <a:gd name="T35" fmla="*/ 81 h 86"/>
                <a:gd name="T36" fmla="*/ 3 w 121"/>
                <a:gd name="T37" fmla="*/ 75 h 86"/>
                <a:gd name="T38" fmla="*/ 0 w 121"/>
                <a:gd name="T39" fmla="*/ 70 h 86"/>
                <a:gd name="T40" fmla="*/ 0 w 121"/>
                <a:gd name="T41" fmla="*/ 64 h 86"/>
                <a:gd name="T42" fmla="*/ 0 w 121"/>
                <a:gd name="T43" fmla="*/ 59 h 86"/>
                <a:gd name="T44" fmla="*/ 0 w 121"/>
                <a:gd name="T45" fmla="*/ 54 h 86"/>
                <a:gd name="T46" fmla="*/ 0 w 121"/>
                <a:gd name="T47" fmla="*/ 48 h 86"/>
                <a:gd name="T48" fmla="*/ 3 w 121"/>
                <a:gd name="T49" fmla="*/ 43 h 86"/>
                <a:gd name="T50" fmla="*/ 16 w 121"/>
                <a:gd name="T51" fmla="*/ 35 h 86"/>
                <a:gd name="T52" fmla="*/ 30 w 121"/>
                <a:gd name="T53" fmla="*/ 29 h 86"/>
                <a:gd name="T54" fmla="*/ 43 w 121"/>
                <a:gd name="T55" fmla="*/ 21 h 86"/>
                <a:gd name="T56" fmla="*/ 60 w 121"/>
                <a:gd name="T57" fmla="*/ 16 h 86"/>
                <a:gd name="T58" fmla="*/ 73 w 121"/>
                <a:gd name="T59" fmla="*/ 11 h 86"/>
                <a:gd name="T60" fmla="*/ 89 w 121"/>
                <a:gd name="T61" fmla="*/ 5 h 86"/>
                <a:gd name="T62" fmla="*/ 103 w 121"/>
                <a:gd name="T63" fmla="*/ 3 h 86"/>
                <a:gd name="T64" fmla="*/ 119 w 121"/>
                <a:gd name="T6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1" h="86">
                  <a:moveTo>
                    <a:pt x="119" y="0"/>
                  </a:moveTo>
                  <a:lnTo>
                    <a:pt x="119" y="8"/>
                  </a:lnTo>
                  <a:lnTo>
                    <a:pt x="121" y="19"/>
                  </a:lnTo>
                  <a:lnTo>
                    <a:pt x="121" y="27"/>
                  </a:lnTo>
                  <a:lnTo>
                    <a:pt x="121" y="38"/>
                  </a:lnTo>
                  <a:lnTo>
                    <a:pt x="121" y="46"/>
                  </a:lnTo>
                  <a:lnTo>
                    <a:pt x="116" y="54"/>
                  </a:lnTo>
                  <a:lnTo>
                    <a:pt x="111" y="56"/>
                  </a:lnTo>
                  <a:lnTo>
                    <a:pt x="103" y="59"/>
                  </a:lnTo>
                  <a:lnTo>
                    <a:pt x="89" y="64"/>
                  </a:lnTo>
                  <a:lnTo>
                    <a:pt x="78" y="70"/>
                  </a:lnTo>
                  <a:lnTo>
                    <a:pt x="68" y="73"/>
                  </a:lnTo>
                  <a:lnTo>
                    <a:pt x="54" y="75"/>
                  </a:lnTo>
                  <a:lnTo>
                    <a:pt x="43" y="78"/>
                  </a:lnTo>
                  <a:lnTo>
                    <a:pt x="30" y="81"/>
                  </a:lnTo>
                  <a:lnTo>
                    <a:pt x="16" y="83"/>
                  </a:lnTo>
                  <a:lnTo>
                    <a:pt x="6" y="86"/>
                  </a:lnTo>
                  <a:lnTo>
                    <a:pt x="3" y="81"/>
                  </a:lnTo>
                  <a:lnTo>
                    <a:pt x="3" y="75"/>
                  </a:lnTo>
                  <a:lnTo>
                    <a:pt x="0" y="70"/>
                  </a:lnTo>
                  <a:lnTo>
                    <a:pt x="0" y="64"/>
                  </a:lnTo>
                  <a:lnTo>
                    <a:pt x="0" y="59"/>
                  </a:lnTo>
                  <a:lnTo>
                    <a:pt x="0" y="54"/>
                  </a:lnTo>
                  <a:lnTo>
                    <a:pt x="0" y="48"/>
                  </a:lnTo>
                  <a:lnTo>
                    <a:pt x="3" y="43"/>
                  </a:lnTo>
                  <a:lnTo>
                    <a:pt x="16" y="35"/>
                  </a:lnTo>
                  <a:lnTo>
                    <a:pt x="30" y="29"/>
                  </a:lnTo>
                  <a:lnTo>
                    <a:pt x="43" y="21"/>
                  </a:lnTo>
                  <a:lnTo>
                    <a:pt x="60" y="16"/>
                  </a:lnTo>
                  <a:lnTo>
                    <a:pt x="73" y="11"/>
                  </a:lnTo>
                  <a:lnTo>
                    <a:pt x="89" y="5"/>
                  </a:lnTo>
                  <a:lnTo>
                    <a:pt x="103" y="3"/>
                  </a:lnTo>
                  <a:lnTo>
                    <a:pt x="119"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8" name="Freeform 58"/>
            <p:cNvSpPr>
              <a:spLocks/>
            </p:cNvSpPr>
            <p:nvPr/>
          </p:nvSpPr>
          <p:spPr bwMode="auto">
            <a:xfrm>
              <a:off x="1761" y="2750"/>
              <a:ext cx="393" cy="78"/>
            </a:xfrm>
            <a:custGeom>
              <a:avLst/>
              <a:gdLst>
                <a:gd name="T0" fmla="*/ 393 w 393"/>
                <a:gd name="T1" fmla="*/ 0 h 78"/>
                <a:gd name="T2" fmla="*/ 377 w 393"/>
                <a:gd name="T3" fmla="*/ 16 h 78"/>
                <a:gd name="T4" fmla="*/ 358 w 393"/>
                <a:gd name="T5" fmla="*/ 30 h 78"/>
                <a:gd name="T6" fmla="*/ 339 w 393"/>
                <a:gd name="T7" fmla="*/ 40 h 78"/>
                <a:gd name="T8" fmla="*/ 321 w 393"/>
                <a:gd name="T9" fmla="*/ 49 h 78"/>
                <a:gd name="T10" fmla="*/ 299 w 393"/>
                <a:gd name="T11" fmla="*/ 57 h 78"/>
                <a:gd name="T12" fmla="*/ 277 w 393"/>
                <a:gd name="T13" fmla="*/ 62 h 78"/>
                <a:gd name="T14" fmla="*/ 256 w 393"/>
                <a:gd name="T15" fmla="*/ 67 h 78"/>
                <a:gd name="T16" fmla="*/ 234 w 393"/>
                <a:gd name="T17" fmla="*/ 70 h 78"/>
                <a:gd name="T18" fmla="*/ 205 w 393"/>
                <a:gd name="T19" fmla="*/ 73 h 78"/>
                <a:gd name="T20" fmla="*/ 175 w 393"/>
                <a:gd name="T21" fmla="*/ 75 h 78"/>
                <a:gd name="T22" fmla="*/ 143 w 393"/>
                <a:gd name="T23" fmla="*/ 78 h 78"/>
                <a:gd name="T24" fmla="*/ 113 w 393"/>
                <a:gd name="T25" fmla="*/ 78 h 78"/>
                <a:gd name="T26" fmla="*/ 83 w 393"/>
                <a:gd name="T27" fmla="*/ 78 h 78"/>
                <a:gd name="T28" fmla="*/ 54 w 393"/>
                <a:gd name="T29" fmla="*/ 70 h 78"/>
                <a:gd name="T30" fmla="*/ 40 w 393"/>
                <a:gd name="T31" fmla="*/ 65 h 78"/>
                <a:gd name="T32" fmla="*/ 27 w 393"/>
                <a:gd name="T33" fmla="*/ 59 h 78"/>
                <a:gd name="T34" fmla="*/ 13 w 393"/>
                <a:gd name="T35" fmla="*/ 51 h 78"/>
                <a:gd name="T36" fmla="*/ 3 w 393"/>
                <a:gd name="T37" fmla="*/ 40 h 78"/>
                <a:gd name="T38" fmla="*/ 0 w 393"/>
                <a:gd name="T39" fmla="*/ 38 h 78"/>
                <a:gd name="T40" fmla="*/ 0 w 393"/>
                <a:gd name="T41" fmla="*/ 35 h 78"/>
                <a:gd name="T42" fmla="*/ 0 w 393"/>
                <a:gd name="T43" fmla="*/ 32 h 78"/>
                <a:gd name="T44" fmla="*/ 0 w 393"/>
                <a:gd name="T45" fmla="*/ 30 h 78"/>
                <a:gd name="T46" fmla="*/ 0 w 393"/>
                <a:gd name="T47" fmla="*/ 27 h 78"/>
                <a:gd name="T48" fmla="*/ 0 w 393"/>
                <a:gd name="T49" fmla="*/ 24 h 78"/>
                <a:gd name="T50" fmla="*/ 0 w 393"/>
                <a:gd name="T51" fmla="*/ 22 h 78"/>
                <a:gd name="T52" fmla="*/ 0 w 393"/>
                <a:gd name="T53" fmla="*/ 16 h 78"/>
                <a:gd name="T54" fmla="*/ 16 w 393"/>
                <a:gd name="T55" fmla="*/ 16 h 78"/>
                <a:gd name="T56" fmla="*/ 32 w 393"/>
                <a:gd name="T57" fmla="*/ 19 h 78"/>
                <a:gd name="T58" fmla="*/ 48 w 393"/>
                <a:gd name="T59" fmla="*/ 22 h 78"/>
                <a:gd name="T60" fmla="*/ 65 w 393"/>
                <a:gd name="T61" fmla="*/ 24 h 78"/>
                <a:gd name="T62" fmla="*/ 81 w 393"/>
                <a:gd name="T63" fmla="*/ 27 h 78"/>
                <a:gd name="T64" fmla="*/ 97 w 393"/>
                <a:gd name="T65" fmla="*/ 30 h 78"/>
                <a:gd name="T66" fmla="*/ 113 w 393"/>
                <a:gd name="T67" fmla="*/ 30 h 78"/>
                <a:gd name="T68" fmla="*/ 129 w 393"/>
                <a:gd name="T69" fmla="*/ 30 h 78"/>
                <a:gd name="T70" fmla="*/ 162 w 393"/>
                <a:gd name="T71" fmla="*/ 24 h 78"/>
                <a:gd name="T72" fmla="*/ 197 w 393"/>
                <a:gd name="T73" fmla="*/ 22 h 78"/>
                <a:gd name="T74" fmla="*/ 229 w 393"/>
                <a:gd name="T75" fmla="*/ 22 h 78"/>
                <a:gd name="T76" fmla="*/ 264 w 393"/>
                <a:gd name="T77" fmla="*/ 19 h 78"/>
                <a:gd name="T78" fmla="*/ 296 w 393"/>
                <a:gd name="T79" fmla="*/ 19 h 78"/>
                <a:gd name="T80" fmla="*/ 329 w 393"/>
                <a:gd name="T81" fmla="*/ 13 h 78"/>
                <a:gd name="T82" fmla="*/ 361 w 393"/>
                <a:gd name="T83" fmla="*/ 11 h 78"/>
                <a:gd name="T84" fmla="*/ 393 w 393"/>
                <a:gd name="T85"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3" h="78">
                  <a:moveTo>
                    <a:pt x="393" y="0"/>
                  </a:moveTo>
                  <a:lnTo>
                    <a:pt x="377" y="16"/>
                  </a:lnTo>
                  <a:lnTo>
                    <a:pt x="358" y="30"/>
                  </a:lnTo>
                  <a:lnTo>
                    <a:pt x="339" y="40"/>
                  </a:lnTo>
                  <a:lnTo>
                    <a:pt x="321" y="49"/>
                  </a:lnTo>
                  <a:lnTo>
                    <a:pt x="299" y="57"/>
                  </a:lnTo>
                  <a:lnTo>
                    <a:pt x="277" y="62"/>
                  </a:lnTo>
                  <a:lnTo>
                    <a:pt x="256" y="67"/>
                  </a:lnTo>
                  <a:lnTo>
                    <a:pt x="234" y="70"/>
                  </a:lnTo>
                  <a:lnTo>
                    <a:pt x="205" y="73"/>
                  </a:lnTo>
                  <a:lnTo>
                    <a:pt x="175" y="75"/>
                  </a:lnTo>
                  <a:lnTo>
                    <a:pt x="143" y="78"/>
                  </a:lnTo>
                  <a:lnTo>
                    <a:pt x="113" y="78"/>
                  </a:lnTo>
                  <a:lnTo>
                    <a:pt x="83" y="78"/>
                  </a:lnTo>
                  <a:lnTo>
                    <a:pt x="54" y="70"/>
                  </a:lnTo>
                  <a:lnTo>
                    <a:pt x="40" y="65"/>
                  </a:lnTo>
                  <a:lnTo>
                    <a:pt x="27" y="59"/>
                  </a:lnTo>
                  <a:lnTo>
                    <a:pt x="13" y="51"/>
                  </a:lnTo>
                  <a:lnTo>
                    <a:pt x="3" y="40"/>
                  </a:lnTo>
                  <a:lnTo>
                    <a:pt x="0" y="38"/>
                  </a:lnTo>
                  <a:lnTo>
                    <a:pt x="0" y="35"/>
                  </a:lnTo>
                  <a:lnTo>
                    <a:pt x="0" y="32"/>
                  </a:lnTo>
                  <a:lnTo>
                    <a:pt x="0" y="30"/>
                  </a:lnTo>
                  <a:lnTo>
                    <a:pt x="0" y="27"/>
                  </a:lnTo>
                  <a:lnTo>
                    <a:pt x="0" y="24"/>
                  </a:lnTo>
                  <a:lnTo>
                    <a:pt x="0" y="22"/>
                  </a:lnTo>
                  <a:lnTo>
                    <a:pt x="0" y="16"/>
                  </a:lnTo>
                  <a:lnTo>
                    <a:pt x="16" y="16"/>
                  </a:lnTo>
                  <a:lnTo>
                    <a:pt x="32" y="19"/>
                  </a:lnTo>
                  <a:lnTo>
                    <a:pt x="48" y="22"/>
                  </a:lnTo>
                  <a:lnTo>
                    <a:pt x="65" y="24"/>
                  </a:lnTo>
                  <a:lnTo>
                    <a:pt x="81" y="27"/>
                  </a:lnTo>
                  <a:lnTo>
                    <a:pt x="97" y="30"/>
                  </a:lnTo>
                  <a:lnTo>
                    <a:pt x="113" y="30"/>
                  </a:lnTo>
                  <a:lnTo>
                    <a:pt x="129" y="30"/>
                  </a:lnTo>
                  <a:lnTo>
                    <a:pt x="162" y="24"/>
                  </a:lnTo>
                  <a:lnTo>
                    <a:pt x="197" y="22"/>
                  </a:lnTo>
                  <a:lnTo>
                    <a:pt x="229" y="22"/>
                  </a:lnTo>
                  <a:lnTo>
                    <a:pt x="264" y="19"/>
                  </a:lnTo>
                  <a:lnTo>
                    <a:pt x="296" y="19"/>
                  </a:lnTo>
                  <a:lnTo>
                    <a:pt x="329" y="13"/>
                  </a:lnTo>
                  <a:lnTo>
                    <a:pt x="361" y="11"/>
                  </a:lnTo>
                  <a:lnTo>
                    <a:pt x="393"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59" name="Freeform 59"/>
            <p:cNvSpPr>
              <a:spLocks/>
            </p:cNvSpPr>
            <p:nvPr/>
          </p:nvSpPr>
          <p:spPr bwMode="auto">
            <a:xfrm>
              <a:off x="3103" y="2785"/>
              <a:ext cx="100" cy="81"/>
            </a:xfrm>
            <a:custGeom>
              <a:avLst/>
              <a:gdLst>
                <a:gd name="T0" fmla="*/ 100 w 100"/>
                <a:gd name="T1" fmla="*/ 0 h 81"/>
                <a:gd name="T2" fmla="*/ 100 w 100"/>
                <a:gd name="T3" fmla="*/ 8 h 81"/>
                <a:gd name="T4" fmla="*/ 100 w 100"/>
                <a:gd name="T5" fmla="*/ 19 h 81"/>
                <a:gd name="T6" fmla="*/ 100 w 100"/>
                <a:gd name="T7" fmla="*/ 27 h 81"/>
                <a:gd name="T8" fmla="*/ 97 w 100"/>
                <a:gd name="T9" fmla="*/ 35 h 81"/>
                <a:gd name="T10" fmla="*/ 94 w 100"/>
                <a:gd name="T11" fmla="*/ 43 h 81"/>
                <a:gd name="T12" fmla="*/ 92 w 100"/>
                <a:gd name="T13" fmla="*/ 51 h 81"/>
                <a:gd name="T14" fmla="*/ 86 w 100"/>
                <a:gd name="T15" fmla="*/ 59 h 81"/>
                <a:gd name="T16" fmla="*/ 81 w 100"/>
                <a:gd name="T17" fmla="*/ 67 h 81"/>
                <a:gd name="T18" fmla="*/ 73 w 100"/>
                <a:gd name="T19" fmla="*/ 70 h 81"/>
                <a:gd name="T20" fmla="*/ 62 w 100"/>
                <a:gd name="T21" fmla="*/ 70 h 81"/>
                <a:gd name="T22" fmla="*/ 54 w 100"/>
                <a:gd name="T23" fmla="*/ 73 h 81"/>
                <a:gd name="T24" fmla="*/ 46 w 100"/>
                <a:gd name="T25" fmla="*/ 75 h 81"/>
                <a:gd name="T26" fmla="*/ 35 w 100"/>
                <a:gd name="T27" fmla="*/ 75 h 81"/>
                <a:gd name="T28" fmla="*/ 27 w 100"/>
                <a:gd name="T29" fmla="*/ 78 h 81"/>
                <a:gd name="T30" fmla="*/ 16 w 100"/>
                <a:gd name="T31" fmla="*/ 78 h 81"/>
                <a:gd name="T32" fmla="*/ 8 w 100"/>
                <a:gd name="T33" fmla="*/ 81 h 81"/>
                <a:gd name="T34" fmla="*/ 5 w 100"/>
                <a:gd name="T35" fmla="*/ 78 h 81"/>
                <a:gd name="T36" fmla="*/ 5 w 100"/>
                <a:gd name="T37" fmla="*/ 73 h 81"/>
                <a:gd name="T38" fmla="*/ 3 w 100"/>
                <a:gd name="T39" fmla="*/ 70 h 81"/>
                <a:gd name="T40" fmla="*/ 3 w 100"/>
                <a:gd name="T41" fmla="*/ 65 h 81"/>
                <a:gd name="T42" fmla="*/ 3 w 100"/>
                <a:gd name="T43" fmla="*/ 62 h 81"/>
                <a:gd name="T44" fmla="*/ 0 w 100"/>
                <a:gd name="T45" fmla="*/ 57 h 81"/>
                <a:gd name="T46" fmla="*/ 0 w 100"/>
                <a:gd name="T47" fmla="*/ 51 h 81"/>
                <a:gd name="T48" fmla="*/ 0 w 100"/>
                <a:gd name="T49" fmla="*/ 46 h 81"/>
                <a:gd name="T50" fmla="*/ 11 w 100"/>
                <a:gd name="T51" fmla="*/ 40 h 81"/>
                <a:gd name="T52" fmla="*/ 24 w 100"/>
                <a:gd name="T53" fmla="*/ 35 h 81"/>
                <a:gd name="T54" fmla="*/ 35 w 100"/>
                <a:gd name="T55" fmla="*/ 27 h 81"/>
                <a:gd name="T56" fmla="*/ 49 w 100"/>
                <a:gd name="T57" fmla="*/ 22 h 81"/>
                <a:gd name="T58" fmla="*/ 62 w 100"/>
                <a:gd name="T59" fmla="*/ 16 h 81"/>
                <a:gd name="T60" fmla="*/ 73 w 100"/>
                <a:gd name="T61" fmla="*/ 8 h 81"/>
                <a:gd name="T62" fmla="*/ 86 w 100"/>
                <a:gd name="T63" fmla="*/ 5 h 81"/>
                <a:gd name="T64" fmla="*/ 100 w 100"/>
                <a:gd name="T6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81">
                  <a:moveTo>
                    <a:pt x="100" y="0"/>
                  </a:moveTo>
                  <a:lnTo>
                    <a:pt x="100" y="8"/>
                  </a:lnTo>
                  <a:lnTo>
                    <a:pt x="100" y="19"/>
                  </a:lnTo>
                  <a:lnTo>
                    <a:pt x="100" y="27"/>
                  </a:lnTo>
                  <a:lnTo>
                    <a:pt x="97" y="35"/>
                  </a:lnTo>
                  <a:lnTo>
                    <a:pt x="94" y="43"/>
                  </a:lnTo>
                  <a:lnTo>
                    <a:pt x="92" y="51"/>
                  </a:lnTo>
                  <a:lnTo>
                    <a:pt x="86" y="59"/>
                  </a:lnTo>
                  <a:lnTo>
                    <a:pt x="81" y="67"/>
                  </a:lnTo>
                  <a:lnTo>
                    <a:pt x="73" y="70"/>
                  </a:lnTo>
                  <a:lnTo>
                    <a:pt x="62" y="70"/>
                  </a:lnTo>
                  <a:lnTo>
                    <a:pt x="54" y="73"/>
                  </a:lnTo>
                  <a:lnTo>
                    <a:pt x="46" y="75"/>
                  </a:lnTo>
                  <a:lnTo>
                    <a:pt x="35" y="75"/>
                  </a:lnTo>
                  <a:lnTo>
                    <a:pt x="27" y="78"/>
                  </a:lnTo>
                  <a:lnTo>
                    <a:pt x="16" y="78"/>
                  </a:lnTo>
                  <a:lnTo>
                    <a:pt x="8" y="81"/>
                  </a:lnTo>
                  <a:lnTo>
                    <a:pt x="5" y="78"/>
                  </a:lnTo>
                  <a:lnTo>
                    <a:pt x="5" y="73"/>
                  </a:lnTo>
                  <a:lnTo>
                    <a:pt x="3" y="70"/>
                  </a:lnTo>
                  <a:lnTo>
                    <a:pt x="3" y="65"/>
                  </a:lnTo>
                  <a:lnTo>
                    <a:pt x="3" y="62"/>
                  </a:lnTo>
                  <a:lnTo>
                    <a:pt x="0" y="57"/>
                  </a:lnTo>
                  <a:lnTo>
                    <a:pt x="0" y="51"/>
                  </a:lnTo>
                  <a:lnTo>
                    <a:pt x="0" y="46"/>
                  </a:lnTo>
                  <a:lnTo>
                    <a:pt x="11" y="40"/>
                  </a:lnTo>
                  <a:lnTo>
                    <a:pt x="24" y="35"/>
                  </a:lnTo>
                  <a:lnTo>
                    <a:pt x="35" y="27"/>
                  </a:lnTo>
                  <a:lnTo>
                    <a:pt x="49" y="22"/>
                  </a:lnTo>
                  <a:lnTo>
                    <a:pt x="62" y="16"/>
                  </a:lnTo>
                  <a:lnTo>
                    <a:pt x="73" y="8"/>
                  </a:lnTo>
                  <a:lnTo>
                    <a:pt x="86" y="5"/>
                  </a:lnTo>
                  <a:lnTo>
                    <a:pt x="100"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6860" name="Freeform 60"/>
            <p:cNvSpPr>
              <a:spLocks/>
            </p:cNvSpPr>
            <p:nvPr/>
          </p:nvSpPr>
          <p:spPr bwMode="auto">
            <a:xfrm>
              <a:off x="2289" y="2869"/>
              <a:ext cx="749" cy="105"/>
            </a:xfrm>
            <a:custGeom>
              <a:avLst/>
              <a:gdLst>
                <a:gd name="T0" fmla="*/ 747 w 749"/>
                <a:gd name="T1" fmla="*/ 5 h 105"/>
                <a:gd name="T2" fmla="*/ 736 w 749"/>
                <a:gd name="T3" fmla="*/ 18 h 105"/>
                <a:gd name="T4" fmla="*/ 725 w 749"/>
                <a:gd name="T5" fmla="*/ 32 h 105"/>
                <a:gd name="T6" fmla="*/ 712 w 749"/>
                <a:gd name="T7" fmla="*/ 43 h 105"/>
                <a:gd name="T8" fmla="*/ 666 w 749"/>
                <a:gd name="T9" fmla="*/ 61 h 105"/>
                <a:gd name="T10" fmla="*/ 590 w 749"/>
                <a:gd name="T11" fmla="*/ 78 h 105"/>
                <a:gd name="T12" fmla="*/ 509 w 749"/>
                <a:gd name="T13" fmla="*/ 88 h 105"/>
                <a:gd name="T14" fmla="*/ 429 w 749"/>
                <a:gd name="T15" fmla="*/ 97 h 105"/>
                <a:gd name="T16" fmla="*/ 350 w 749"/>
                <a:gd name="T17" fmla="*/ 105 h 105"/>
                <a:gd name="T18" fmla="*/ 275 w 749"/>
                <a:gd name="T19" fmla="*/ 105 h 105"/>
                <a:gd name="T20" fmla="*/ 197 w 749"/>
                <a:gd name="T21" fmla="*/ 99 h 105"/>
                <a:gd name="T22" fmla="*/ 119 w 749"/>
                <a:gd name="T23" fmla="*/ 97 h 105"/>
                <a:gd name="T24" fmla="*/ 70 w 749"/>
                <a:gd name="T25" fmla="*/ 91 h 105"/>
                <a:gd name="T26" fmla="*/ 51 w 749"/>
                <a:gd name="T27" fmla="*/ 88 h 105"/>
                <a:gd name="T28" fmla="*/ 30 w 749"/>
                <a:gd name="T29" fmla="*/ 83 h 105"/>
                <a:gd name="T30" fmla="*/ 11 w 749"/>
                <a:gd name="T31" fmla="*/ 75 h 105"/>
                <a:gd name="T32" fmla="*/ 0 w 749"/>
                <a:gd name="T33" fmla="*/ 70 h 105"/>
                <a:gd name="T34" fmla="*/ 0 w 749"/>
                <a:gd name="T35" fmla="*/ 64 h 105"/>
                <a:gd name="T36" fmla="*/ 0 w 749"/>
                <a:gd name="T37" fmla="*/ 56 h 105"/>
                <a:gd name="T38" fmla="*/ 3 w 749"/>
                <a:gd name="T39" fmla="*/ 51 h 105"/>
                <a:gd name="T40" fmla="*/ 41 w 749"/>
                <a:gd name="T41" fmla="*/ 48 h 105"/>
                <a:gd name="T42" fmla="*/ 113 w 749"/>
                <a:gd name="T43" fmla="*/ 53 h 105"/>
                <a:gd name="T44" fmla="*/ 183 w 749"/>
                <a:gd name="T45" fmla="*/ 61 h 105"/>
                <a:gd name="T46" fmla="*/ 256 w 749"/>
                <a:gd name="T47" fmla="*/ 70 h 105"/>
                <a:gd name="T48" fmla="*/ 340 w 749"/>
                <a:gd name="T49" fmla="*/ 78 h 105"/>
                <a:gd name="T50" fmla="*/ 426 w 749"/>
                <a:gd name="T51" fmla="*/ 75 h 105"/>
                <a:gd name="T52" fmla="*/ 512 w 749"/>
                <a:gd name="T53" fmla="*/ 61 h 105"/>
                <a:gd name="T54" fmla="*/ 596 w 749"/>
                <a:gd name="T55" fmla="*/ 48 h 105"/>
                <a:gd name="T56" fmla="*/ 655 w 749"/>
                <a:gd name="T57" fmla="*/ 37 h 105"/>
                <a:gd name="T58" fmla="*/ 682 w 749"/>
                <a:gd name="T59" fmla="*/ 26 h 105"/>
                <a:gd name="T60" fmla="*/ 709 w 749"/>
                <a:gd name="T61" fmla="*/ 16 h 105"/>
                <a:gd name="T62" fmla="*/ 736 w 749"/>
                <a:gd name="T63" fmla="*/ 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49" h="105">
                  <a:moveTo>
                    <a:pt x="749" y="0"/>
                  </a:moveTo>
                  <a:lnTo>
                    <a:pt x="747" y="5"/>
                  </a:lnTo>
                  <a:lnTo>
                    <a:pt x="741" y="13"/>
                  </a:lnTo>
                  <a:lnTo>
                    <a:pt x="736" y="18"/>
                  </a:lnTo>
                  <a:lnTo>
                    <a:pt x="730" y="26"/>
                  </a:lnTo>
                  <a:lnTo>
                    <a:pt x="725" y="32"/>
                  </a:lnTo>
                  <a:lnTo>
                    <a:pt x="717" y="37"/>
                  </a:lnTo>
                  <a:lnTo>
                    <a:pt x="712" y="43"/>
                  </a:lnTo>
                  <a:lnTo>
                    <a:pt x="703" y="45"/>
                  </a:lnTo>
                  <a:lnTo>
                    <a:pt x="666" y="61"/>
                  </a:lnTo>
                  <a:lnTo>
                    <a:pt x="628" y="70"/>
                  </a:lnTo>
                  <a:lnTo>
                    <a:pt x="590" y="78"/>
                  </a:lnTo>
                  <a:lnTo>
                    <a:pt x="550" y="83"/>
                  </a:lnTo>
                  <a:lnTo>
                    <a:pt x="509" y="88"/>
                  </a:lnTo>
                  <a:lnTo>
                    <a:pt x="469" y="91"/>
                  </a:lnTo>
                  <a:lnTo>
                    <a:pt x="429" y="97"/>
                  </a:lnTo>
                  <a:lnTo>
                    <a:pt x="388" y="102"/>
                  </a:lnTo>
                  <a:lnTo>
                    <a:pt x="350" y="105"/>
                  </a:lnTo>
                  <a:lnTo>
                    <a:pt x="313" y="105"/>
                  </a:lnTo>
                  <a:lnTo>
                    <a:pt x="275" y="105"/>
                  </a:lnTo>
                  <a:lnTo>
                    <a:pt x="235" y="102"/>
                  </a:lnTo>
                  <a:lnTo>
                    <a:pt x="197" y="99"/>
                  </a:lnTo>
                  <a:lnTo>
                    <a:pt x="159" y="97"/>
                  </a:lnTo>
                  <a:lnTo>
                    <a:pt x="119" y="97"/>
                  </a:lnTo>
                  <a:lnTo>
                    <a:pt x="81" y="94"/>
                  </a:lnTo>
                  <a:lnTo>
                    <a:pt x="70" y="91"/>
                  </a:lnTo>
                  <a:lnTo>
                    <a:pt x="59" y="91"/>
                  </a:lnTo>
                  <a:lnTo>
                    <a:pt x="51" y="88"/>
                  </a:lnTo>
                  <a:lnTo>
                    <a:pt x="41" y="86"/>
                  </a:lnTo>
                  <a:lnTo>
                    <a:pt x="30" y="83"/>
                  </a:lnTo>
                  <a:lnTo>
                    <a:pt x="19" y="80"/>
                  </a:lnTo>
                  <a:lnTo>
                    <a:pt x="11" y="75"/>
                  </a:lnTo>
                  <a:lnTo>
                    <a:pt x="0" y="72"/>
                  </a:lnTo>
                  <a:lnTo>
                    <a:pt x="0" y="70"/>
                  </a:lnTo>
                  <a:lnTo>
                    <a:pt x="0" y="67"/>
                  </a:lnTo>
                  <a:lnTo>
                    <a:pt x="0" y="64"/>
                  </a:lnTo>
                  <a:lnTo>
                    <a:pt x="0" y="59"/>
                  </a:lnTo>
                  <a:lnTo>
                    <a:pt x="0" y="56"/>
                  </a:lnTo>
                  <a:lnTo>
                    <a:pt x="0" y="53"/>
                  </a:lnTo>
                  <a:lnTo>
                    <a:pt x="3" y="51"/>
                  </a:lnTo>
                  <a:lnTo>
                    <a:pt x="3" y="48"/>
                  </a:lnTo>
                  <a:lnTo>
                    <a:pt x="41" y="48"/>
                  </a:lnTo>
                  <a:lnTo>
                    <a:pt x="76" y="51"/>
                  </a:lnTo>
                  <a:lnTo>
                    <a:pt x="113" y="53"/>
                  </a:lnTo>
                  <a:lnTo>
                    <a:pt x="148" y="59"/>
                  </a:lnTo>
                  <a:lnTo>
                    <a:pt x="183" y="61"/>
                  </a:lnTo>
                  <a:lnTo>
                    <a:pt x="221" y="64"/>
                  </a:lnTo>
                  <a:lnTo>
                    <a:pt x="256" y="70"/>
                  </a:lnTo>
                  <a:lnTo>
                    <a:pt x="294" y="72"/>
                  </a:lnTo>
                  <a:lnTo>
                    <a:pt x="340" y="78"/>
                  </a:lnTo>
                  <a:lnTo>
                    <a:pt x="383" y="78"/>
                  </a:lnTo>
                  <a:lnTo>
                    <a:pt x="426" y="75"/>
                  </a:lnTo>
                  <a:lnTo>
                    <a:pt x="469" y="70"/>
                  </a:lnTo>
                  <a:lnTo>
                    <a:pt x="512" y="61"/>
                  </a:lnTo>
                  <a:lnTo>
                    <a:pt x="553" y="56"/>
                  </a:lnTo>
                  <a:lnTo>
                    <a:pt x="596" y="48"/>
                  </a:lnTo>
                  <a:lnTo>
                    <a:pt x="639" y="43"/>
                  </a:lnTo>
                  <a:lnTo>
                    <a:pt x="655" y="37"/>
                  </a:lnTo>
                  <a:lnTo>
                    <a:pt x="668" y="32"/>
                  </a:lnTo>
                  <a:lnTo>
                    <a:pt x="682" y="26"/>
                  </a:lnTo>
                  <a:lnTo>
                    <a:pt x="695" y="21"/>
                  </a:lnTo>
                  <a:lnTo>
                    <a:pt x="709" y="16"/>
                  </a:lnTo>
                  <a:lnTo>
                    <a:pt x="722" y="10"/>
                  </a:lnTo>
                  <a:lnTo>
                    <a:pt x="736" y="5"/>
                  </a:lnTo>
                  <a:lnTo>
                    <a:pt x="749"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2205038" y="187325"/>
            <a:ext cx="46037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Encouraging closure </a:t>
            </a:r>
          </a:p>
        </p:txBody>
      </p:sp>
      <p:sp>
        <p:nvSpPr>
          <p:cNvPr id="77827" name="Text Box 3"/>
          <p:cNvSpPr txBox="1">
            <a:spLocks noChangeArrowheads="1"/>
          </p:cNvSpPr>
          <p:nvPr/>
        </p:nvSpPr>
        <p:spPr bwMode="auto">
          <a:xfrm>
            <a:off x="584200" y="4692650"/>
            <a:ext cx="7651750"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600" b="1">
                <a:solidFill>
                  <a:srgbClr val="000099"/>
                </a:solidFill>
                <a:latin typeface="Arial" panose="020B0604020202020204" pitchFamily="34" charset="0"/>
              </a:rPr>
              <a:t>Emphasise benefits </a:t>
            </a:r>
          </a:p>
          <a:p>
            <a:pPr algn="ctr"/>
            <a:r>
              <a:rPr lang="en-US" altLang="en-US" sz="2600" b="1">
                <a:solidFill>
                  <a:srgbClr val="000099"/>
                </a:solidFill>
                <a:latin typeface="Arial" panose="020B0604020202020204" pitchFamily="34" charset="0"/>
              </a:rPr>
              <a:t>… show advantages not previously considered </a:t>
            </a:r>
          </a:p>
        </p:txBody>
      </p:sp>
      <p:pic>
        <p:nvPicPr>
          <p:cNvPr id="77828" name="Picture 4" descr="HAND32"/>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9063" y="1747838"/>
            <a:ext cx="3825875" cy="28241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905000" y="5638800"/>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 and eat it too !</a:t>
            </a:r>
          </a:p>
        </p:txBody>
      </p:sp>
      <p:pic>
        <p:nvPicPr>
          <p:cNvPr id="133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1371600"/>
            <a:ext cx="3962400" cy="384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6" name="Text Box 4"/>
          <p:cNvSpPr txBox="1">
            <a:spLocks noChangeArrowheads="1"/>
          </p:cNvSpPr>
          <p:nvPr/>
        </p:nvSpPr>
        <p:spPr bwMode="auto">
          <a:xfrm>
            <a:off x="1919288" y="538163"/>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Have our cheese …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2205038" y="187325"/>
            <a:ext cx="46037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Encouraging closure </a:t>
            </a:r>
          </a:p>
        </p:txBody>
      </p:sp>
      <p:pic>
        <p:nvPicPr>
          <p:cNvPr id="78851" name="Picture 3" descr="BABYCUP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713" y="1143000"/>
            <a:ext cx="2730500" cy="3151188"/>
          </a:xfrm>
          <a:prstGeom prst="rect">
            <a:avLst/>
          </a:prstGeom>
          <a:noFill/>
          <a:extLst>
            <a:ext uri="{909E8E84-426E-40DD-AFC4-6F175D3DCCD1}">
              <a14:hiddenFill xmlns:a14="http://schemas.microsoft.com/office/drawing/2010/main">
                <a:solidFill>
                  <a:srgbClr val="FFFFFF"/>
                </a:solidFill>
              </a14:hiddenFill>
            </a:ext>
          </a:extLst>
        </p:spPr>
      </p:pic>
      <p:pic>
        <p:nvPicPr>
          <p:cNvPr id="78852" name="Picture 4" descr="BABY_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1263" y="2151063"/>
            <a:ext cx="823912" cy="1882775"/>
          </a:xfrm>
          <a:prstGeom prst="rect">
            <a:avLst/>
          </a:prstGeom>
          <a:noFill/>
          <a:extLst>
            <a:ext uri="{909E8E84-426E-40DD-AFC4-6F175D3DCCD1}">
              <a14:hiddenFill xmlns:a14="http://schemas.microsoft.com/office/drawing/2010/main">
                <a:solidFill>
                  <a:srgbClr val="FFFFFF"/>
                </a:solidFill>
              </a14:hiddenFill>
            </a:ext>
          </a:extLst>
        </p:spPr>
      </p:pic>
      <p:sp>
        <p:nvSpPr>
          <p:cNvPr id="78853" name="Text Box 5"/>
          <p:cNvSpPr txBox="1">
            <a:spLocks noChangeArrowheads="1"/>
          </p:cNvSpPr>
          <p:nvPr/>
        </p:nvSpPr>
        <p:spPr bwMode="auto">
          <a:xfrm>
            <a:off x="1101725" y="4591050"/>
            <a:ext cx="7004050" cy="12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Avoid a win lose situation </a:t>
            </a:r>
          </a:p>
          <a:p>
            <a:pPr algn="ctr">
              <a:spcBef>
                <a:spcPct val="50000"/>
              </a:spcBef>
            </a:pPr>
            <a:r>
              <a:rPr lang="en-US" altLang="en-US" sz="3000" b="1">
                <a:solidFill>
                  <a:srgbClr val="000099"/>
                </a:solidFill>
                <a:latin typeface="Arial" panose="020B0604020202020204" pitchFamily="34" charset="0"/>
              </a:rPr>
              <a:t>…look for acceptable outcomes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852738" y="5029200"/>
            <a:ext cx="3827462"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000" b="1">
                <a:solidFill>
                  <a:srgbClr val="000099"/>
                </a:solidFill>
                <a:latin typeface="Arial" panose="020B0604020202020204" pitchFamily="34" charset="0"/>
              </a:rPr>
              <a:t>Split the difference! </a:t>
            </a:r>
          </a:p>
        </p:txBody>
      </p:sp>
      <p:pic>
        <p:nvPicPr>
          <p:cNvPr id="79875" name="Picture 3" descr="10YRCA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288" y="860425"/>
            <a:ext cx="3163887" cy="3651250"/>
          </a:xfrm>
          <a:prstGeom prst="rect">
            <a:avLst/>
          </a:prstGeom>
          <a:noFill/>
          <a:extLst>
            <a:ext uri="{909E8E84-426E-40DD-AFC4-6F175D3DCCD1}">
              <a14:hiddenFill xmlns:a14="http://schemas.microsoft.com/office/drawing/2010/main">
                <a:solidFill>
                  <a:srgbClr val="FFFFFF"/>
                </a:solidFill>
              </a14:hiddenFill>
            </a:ext>
          </a:extLst>
        </p:spPr>
      </p:pic>
      <p:grpSp>
        <p:nvGrpSpPr>
          <p:cNvPr id="79876" name="Group 4"/>
          <p:cNvGrpSpPr>
            <a:grpSpLocks/>
          </p:cNvGrpSpPr>
          <p:nvPr/>
        </p:nvGrpSpPr>
        <p:grpSpPr bwMode="auto">
          <a:xfrm>
            <a:off x="4279900" y="2339975"/>
            <a:ext cx="1484313" cy="1885950"/>
            <a:chOff x="3039" y="1248"/>
            <a:chExt cx="1098" cy="1347"/>
          </a:xfrm>
        </p:grpSpPr>
        <p:sp>
          <p:nvSpPr>
            <p:cNvPr id="79877" name="AutoShape 5"/>
            <p:cNvSpPr>
              <a:spLocks noChangeArrowheads="1"/>
            </p:cNvSpPr>
            <p:nvPr/>
          </p:nvSpPr>
          <p:spPr bwMode="auto">
            <a:xfrm>
              <a:off x="3186" y="1776"/>
              <a:ext cx="798" cy="816"/>
            </a:xfrm>
            <a:prstGeom prst="roundRect">
              <a:avLst>
                <a:gd name="adj" fmla="val 16667"/>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79878" name="Freeform 6"/>
            <p:cNvSpPr>
              <a:spLocks/>
            </p:cNvSpPr>
            <p:nvPr/>
          </p:nvSpPr>
          <p:spPr bwMode="auto">
            <a:xfrm>
              <a:off x="3808" y="1727"/>
              <a:ext cx="218" cy="235"/>
            </a:xfrm>
            <a:custGeom>
              <a:avLst/>
              <a:gdLst>
                <a:gd name="T0" fmla="*/ 134 w 435"/>
                <a:gd name="T1" fmla="*/ 44 h 470"/>
                <a:gd name="T2" fmla="*/ 152 w 435"/>
                <a:gd name="T3" fmla="*/ 35 h 470"/>
                <a:gd name="T4" fmla="*/ 174 w 435"/>
                <a:gd name="T5" fmla="*/ 33 h 470"/>
                <a:gd name="T6" fmla="*/ 187 w 435"/>
                <a:gd name="T7" fmla="*/ 44 h 470"/>
                <a:gd name="T8" fmla="*/ 199 w 435"/>
                <a:gd name="T9" fmla="*/ 56 h 470"/>
                <a:gd name="T10" fmla="*/ 214 w 435"/>
                <a:gd name="T11" fmla="*/ 50 h 470"/>
                <a:gd name="T12" fmla="*/ 234 w 435"/>
                <a:gd name="T13" fmla="*/ 37 h 470"/>
                <a:gd name="T14" fmla="*/ 258 w 435"/>
                <a:gd name="T15" fmla="*/ 33 h 470"/>
                <a:gd name="T16" fmla="*/ 286 w 435"/>
                <a:gd name="T17" fmla="*/ 39 h 470"/>
                <a:gd name="T18" fmla="*/ 312 w 435"/>
                <a:gd name="T19" fmla="*/ 52 h 470"/>
                <a:gd name="T20" fmla="*/ 336 w 435"/>
                <a:gd name="T21" fmla="*/ 70 h 470"/>
                <a:gd name="T22" fmla="*/ 336 w 435"/>
                <a:gd name="T23" fmla="*/ 80 h 470"/>
                <a:gd name="T24" fmla="*/ 336 w 435"/>
                <a:gd name="T25" fmla="*/ 89 h 470"/>
                <a:gd name="T26" fmla="*/ 351 w 435"/>
                <a:gd name="T27" fmla="*/ 96 h 470"/>
                <a:gd name="T28" fmla="*/ 381 w 435"/>
                <a:gd name="T29" fmla="*/ 115 h 470"/>
                <a:gd name="T30" fmla="*/ 407 w 435"/>
                <a:gd name="T31" fmla="*/ 143 h 470"/>
                <a:gd name="T32" fmla="*/ 420 w 435"/>
                <a:gd name="T33" fmla="*/ 167 h 470"/>
                <a:gd name="T34" fmla="*/ 411 w 435"/>
                <a:gd name="T35" fmla="*/ 189 h 470"/>
                <a:gd name="T36" fmla="*/ 400 w 435"/>
                <a:gd name="T37" fmla="*/ 210 h 470"/>
                <a:gd name="T38" fmla="*/ 424 w 435"/>
                <a:gd name="T39" fmla="*/ 251 h 470"/>
                <a:gd name="T40" fmla="*/ 435 w 435"/>
                <a:gd name="T41" fmla="*/ 295 h 470"/>
                <a:gd name="T42" fmla="*/ 422 w 435"/>
                <a:gd name="T43" fmla="*/ 331 h 470"/>
                <a:gd name="T44" fmla="*/ 407 w 435"/>
                <a:gd name="T45" fmla="*/ 336 h 470"/>
                <a:gd name="T46" fmla="*/ 392 w 435"/>
                <a:gd name="T47" fmla="*/ 344 h 470"/>
                <a:gd name="T48" fmla="*/ 396 w 435"/>
                <a:gd name="T49" fmla="*/ 366 h 470"/>
                <a:gd name="T50" fmla="*/ 398 w 435"/>
                <a:gd name="T51" fmla="*/ 396 h 470"/>
                <a:gd name="T52" fmla="*/ 388 w 435"/>
                <a:gd name="T53" fmla="*/ 422 h 470"/>
                <a:gd name="T54" fmla="*/ 362 w 435"/>
                <a:gd name="T55" fmla="*/ 450 h 470"/>
                <a:gd name="T56" fmla="*/ 329 w 435"/>
                <a:gd name="T57" fmla="*/ 466 h 470"/>
                <a:gd name="T58" fmla="*/ 295 w 435"/>
                <a:gd name="T59" fmla="*/ 470 h 470"/>
                <a:gd name="T60" fmla="*/ 273 w 435"/>
                <a:gd name="T61" fmla="*/ 463 h 470"/>
                <a:gd name="T62" fmla="*/ 251 w 435"/>
                <a:gd name="T63" fmla="*/ 453 h 470"/>
                <a:gd name="T64" fmla="*/ 232 w 435"/>
                <a:gd name="T65" fmla="*/ 455 h 470"/>
                <a:gd name="T66" fmla="*/ 212 w 435"/>
                <a:gd name="T67" fmla="*/ 461 h 470"/>
                <a:gd name="T68" fmla="*/ 191 w 435"/>
                <a:gd name="T69" fmla="*/ 459 h 470"/>
                <a:gd name="T70" fmla="*/ 176 w 435"/>
                <a:gd name="T71" fmla="*/ 451 h 470"/>
                <a:gd name="T72" fmla="*/ 160 w 435"/>
                <a:gd name="T73" fmla="*/ 442 h 470"/>
                <a:gd name="T74" fmla="*/ 147 w 435"/>
                <a:gd name="T75" fmla="*/ 433 h 470"/>
                <a:gd name="T76" fmla="*/ 137 w 435"/>
                <a:gd name="T77" fmla="*/ 440 h 470"/>
                <a:gd name="T78" fmla="*/ 130 w 435"/>
                <a:gd name="T79" fmla="*/ 450 h 470"/>
                <a:gd name="T80" fmla="*/ 102 w 435"/>
                <a:gd name="T81" fmla="*/ 448 h 470"/>
                <a:gd name="T82" fmla="*/ 70 w 435"/>
                <a:gd name="T83" fmla="*/ 442 h 470"/>
                <a:gd name="T84" fmla="*/ 48 w 435"/>
                <a:gd name="T85" fmla="*/ 420 h 470"/>
                <a:gd name="T86" fmla="*/ 50 w 435"/>
                <a:gd name="T87" fmla="*/ 418 h 470"/>
                <a:gd name="T88" fmla="*/ 50 w 435"/>
                <a:gd name="T89" fmla="*/ 414 h 470"/>
                <a:gd name="T90" fmla="*/ 85 w 435"/>
                <a:gd name="T91" fmla="*/ 412 h 470"/>
                <a:gd name="T92" fmla="*/ 186 w 435"/>
                <a:gd name="T93" fmla="*/ 405 h 470"/>
                <a:gd name="T94" fmla="*/ 282 w 435"/>
                <a:gd name="T95" fmla="*/ 390 h 470"/>
                <a:gd name="T96" fmla="*/ 374 w 435"/>
                <a:gd name="T97" fmla="*/ 344 h 470"/>
                <a:gd name="T98" fmla="*/ 364 w 435"/>
                <a:gd name="T99" fmla="*/ 293 h 470"/>
                <a:gd name="T100" fmla="*/ 344 w 435"/>
                <a:gd name="T101" fmla="*/ 245 h 470"/>
                <a:gd name="T102" fmla="*/ 314 w 435"/>
                <a:gd name="T103" fmla="*/ 202 h 470"/>
                <a:gd name="T104" fmla="*/ 275 w 435"/>
                <a:gd name="T105" fmla="*/ 165 h 470"/>
                <a:gd name="T106" fmla="*/ 230 w 435"/>
                <a:gd name="T107" fmla="*/ 139 h 470"/>
                <a:gd name="T108" fmla="*/ 182 w 435"/>
                <a:gd name="T109" fmla="*/ 117 h 470"/>
                <a:gd name="T110" fmla="*/ 135 w 435"/>
                <a:gd name="T111" fmla="*/ 93 h 470"/>
                <a:gd name="T112" fmla="*/ 91 w 435"/>
                <a:gd name="T113" fmla="*/ 65 h 470"/>
                <a:gd name="T114" fmla="*/ 5 w 435"/>
                <a:gd name="T115" fmla="*/ 20 h 470"/>
                <a:gd name="T116" fmla="*/ 20 w 435"/>
                <a:gd name="T117" fmla="*/ 9 h 470"/>
                <a:gd name="T118" fmla="*/ 39 w 435"/>
                <a:gd name="T119" fmla="*/ 2 h 470"/>
                <a:gd name="T120" fmla="*/ 70 w 435"/>
                <a:gd name="T121" fmla="*/ 2 h 470"/>
                <a:gd name="T122" fmla="*/ 98 w 435"/>
                <a:gd name="T123" fmla="*/ 18 h 470"/>
                <a:gd name="T124" fmla="*/ 119 w 435"/>
                <a:gd name="T125" fmla="*/ 4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 h="470">
                  <a:moveTo>
                    <a:pt x="119" y="44"/>
                  </a:moveTo>
                  <a:lnTo>
                    <a:pt x="126" y="46"/>
                  </a:lnTo>
                  <a:lnTo>
                    <a:pt x="134" y="44"/>
                  </a:lnTo>
                  <a:lnTo>
                    <a:pt x="139" y="43"/>
                  </a:lnTo>
                  <a:lnTo>
                    <a:pt x="147" y="39"/>
                  </a:lnTo>
                  <a:lnTo>
                    <a:pt x="152" y="35"/>
                  </a:lnTo>
                  <a:lnTo>
                    <a:pt x="160" y="31"/>
                  </a:lnTo>
                  <a:lnTo>
                    <a:pt x="167" y="31"/>
                  </a:lnTo>
                  <a:lnTo>
                    <a:pt x="174" y="33"/>
                  </a:lnTo>
                  <a:lnTo>
                    <a:pt x="180" y="37"/>
                  </a:lnTo>
                  <a:lnTo>
                    <a:pt x="184" y="41"/>
                  </a:lnTo>
                  <a:lnTo>
                    <a:pt x="187" y="44"/>
                  </a:lnTo>
                  <a:lnTo>
                    <a:pt x="191" y="50"/>
                  </a:lnTo>
                  <a:lnTo>
                    <a:pt x="195" y="54"/>
                  </a:lnTo>
                  <a:lnTo>
                    <a:pt x="199" y="56"/>
                  </a:lnTo>
                  <a:lnTo>
                    <a:pt x="202" y="57"/>
                  </a:lnTo>
                  <a:lnTo>
                    <a:pt x="208" y="56"/>
                  </a:lnTo>
                  <a:lnTo>
                    <a:pt x="214" y="50"/>
                  </a:lnTo>
                  <a:lnTo>
                    <a:pt x="221" y="44"/>
                  </a:lnTo>
                  <a:lnTo>
                    <a:pt x="227" y="41"/>
                  </a:lnTo>
                  <a:lnTo>
                    <a:pt x="234" y="37"/>
                  </a:lnTo>
                  <a:lnTo>
                    <a:pt x="241" y="35"/>
                  </a:lnTo>
                  <a:lnTo>
                    <a:pt x="249" y="35"/>
                  </a:lnTo>
                  <a:lnTo>
                    <a:pt x="258" y="33"/>
                  </a:lnTo>
                  <a:lnTo>
                    <a:pt x="266" y="35"/>
                  </a:lnTo>
                  <a:lnTo>
                    <a:pt x="277" y="37"/>
                  </a:lnTo>
                  <a:lnTo>
                    <a:pt x="286" y="39"/>
                  </a:lnTo>
                  <a:lnTo>
                    <a:pt x="295" y="43"/>
                  </a:lnTo>
                  <a:lnTo>
                    <a:pt x="305" y="46"/>
                  </a:lnTo>
                  <a:lnTo>
                    <a:pt x="312" y="52"/>
                  </a:lnTo>
                  <a:lnTo>
                    <a:pt x="321" y="57"/>
                  </a:lnTo>
                  <a:lnTo>
                    <a:pt x="329" y="63"/>
                  </a:lnTo>
                  <a:lnTo>
                    <a:pt x="336" y="70"/>
                  </a:lnTo>
                  <a:lnTo>
                    <a:pt x="336" y="74"/>
                  </a:lnTo>
                  <a:lnTo>
                    <a:pt x="336" y="78"/>
                  </a:lnTo>
                  <a:lnTo>
                    <a:pt x="336" y="80"/>
                  </a:lnTo>
                  <a:lnTo>
                    <a:pt x="334" y="83"/>
                  </a:lnTo>
                  <a:lnTo>
                    <a:pt x="334" y="87"/>
                  </a:lnTo>
                  <a:lnTo>
                    <a:pt x="336" y="89"/>
                  </a:lnTo>
                  <a:lnTo>
                    <a:pt x="336" y="91"/>
                  </a:lnTo>
                  <a:lnTo>
                    <a:pt x="340" y="93"/>
                  </a:lnTo>
                  <a:lnTo>
                    <a:pt x="351" y="96"/>
                  </a:lnTo>
                  <a:lnTo>
                    <a:pt x="362" y="102"/>
                  </a:lnTo>
                  <a:lnTo>
                    <a:pt x="372" y="108"/>
                  </a:lnTo>
                  <a:lnTo>
                    <a:pt x="381" y="115"/>
                  </a:lnTo>
                  <a:lnTo>
                    <a:pt x="390" y="124"/>
                  </a:lnTo>
                  <a:lnTo>
                    <a:pt x="398" y="134"/>
                  </a:lnTo>
                  <a:lnTo>
                    <a:pt x="407" y="143"/>
                  </a:lnTo>
                  <a:lnTo>
                    <a:pt x="414" y="152"/>
                  </a:lnTo>
                  <a:lnTo>
                    <a:pt x="418" y="160"/>
                  </a:lnTo>
                  <a:lnTo>
                    <a:pt x="420" y="167"/>
                  </a:lnTo>
                  <a:lnTo>
                    <a:pt x="418" y="175"/>
                  </a:lnTo>
                  <a:lnTo>
                    <a:pt x="414" y="182"/>
                  </a:lnTo>
                  <a:lnTo>
                    <a:pt x="411" y="189"/>
                  </a:lnTo>
                  <a:lnTo>
                    <a:pt x="407" y="197"/>
                  </a:lnTo>
                  <a:lnTo>
                    <a:pt x="403" y="204"/>
                  </a:lnTo>
                  <a:lnTo>
                    <a:pt x="400" y="210"/>
                  </a:lnTo>
                  <a:lnTo>
                    <a:pt x="409" y="223"/>
                  </a:lnTo>
                  <a:lnTo>
                    <a:pt x="418" y="236"/>
                  </a:lnTo>
                  <a:lnTo>
                    <a:pt x="424" y="251"/>
                  </a:lnTo>
                  <a:lnTo>
                    <a:pt x="431" y="266"/>
                  </a:lnTo>
                  <a:lnTo>
                    <a:pt x="433" y="280"/>
                  </a:lnTo>
                  <a:lnTo>
                    <a:pt x="435" y="295"/>
                  </a:lnTo>
                  <a:lnTo>
                    <a:pt x="431" y="310"/>
                  </a:lnTo>
                  <a:lnTo>
                    <a:pt x="426" y="325"/>
                  </a:lnTo>
                  <a:lnTo>
                    <a:pt x="422" y="331"/>
                  </a:lnTo>
                  <a:lnTo>
                    <a:pt x="416" y="333"/>
                  </a:lnTo>
                  <a:lnTo>
                    <a:pt x="413" y="334"/>
                  </a:lnTo>
                  <a:lnTo>
                    <a:pt x="407" y="336"/>
                  </a:lnTo>
                  <a:lnTo>
                    <a:pt x="401" y="338"/>
                  </a:lnTo>
                  <a:lnTo>
                    <a:pt x="396" y="340"/>
                  </a:lnTo>
                  <a:lnTo>
                    <a:pt x="392" y="344"/>
                  </a:lnTo>
                  <a:lnTo>
                    <a:pt x="388" y="349"/>
                  </a:lnTo>
                  <a:lnTo>
                    <a:pt x="394" y="357"/>
                  </a:lnTo>
                  <a:lnTo>
                    <a:pt x="396" y="366"/>
                  </a:lnTo>
                  <a:lnTo>
                    <a:pt x="398" y="375"/>
                  </a:lnTo>
                  <a:lnTo>
                    <a:pt x="400" y="386"/>
                  </a:lnTo>
                  <a:lnTo>
                    <a:pt x="398" y="396"/>
                  </a:lnTo>
                  <a:lnTo>
                    <a:pt x="398" y="405"/>
                  </a:lnTo>
                  <a:lnTo>
                    <a:pt x="394" y="414"/>
                  </a:lnTo>
                  <a:lnTo>
                    <a:pt x="388" y="422"/>
                  </a:lnTo>
                  <a:lnTo>
                    <a:pt x="381" y="433"/>
                  </a:lnTo>
                  <a:lnTo>
                    <a:pt x="372" y="442"/>
                  </a:lnTo>
                  <a:lnTo>
                    <a:pt x="362" y="450"/>
                  </a:lnTo>
                  <a:lnTo>
                    <a:pt x="351" y="457"/>
                  </a:lnTo>
                  <a:lnTo>
                    <a:pt x="340" y="463"/>
                  </a:lnTo>
                  <a:lnTo>
                    <a:pt x="329" y="466"/>
                  </a:lnTo>
                  <a:lnTo>
                    <a:pt x="316" y="468"/>
                  </a:lnTo>
                  <a:lnTo>
                    <a:pt x="305" y="470"/>
                  </a:lnTo>
                  <a:lnTo>
                    <a:pt x="295" y="470"/>
                  </a:lnTo>
                  <a:lnTo>
                    <a:pt x="288" y="468"/>
                  </a:lnTo>
                  <a:lnTo>
                    <a:pt x="280" y="466"/>
                  </a:lnTo>
                  <a:lnTo>
                    <a:pt x="273" y="463"/>
                  </a:lnTo>
                  <a:lnTo>
                    <a:pt x="266" y="461"/>
                  </a:lnTo>
                  <a:lnTo>
                    <a:pt x="258" y="457"/>
                  </a:lnTo>
                  <a:lnTo>
                    <a:pt x="251" y="453"/>
                  </a:lnTo>
                  <a:lnTo>
                    <a:pt x="243" y="450"/>
                  </a:lnTo>
                  <a:lnTo>
                    <a:pt x="238" y="451"/>
                  </a:lnTo>
                  <a:lnTo>
                    <a:pt x="232" y="455"/>
                  </a:lnTo>
                  <a:lnTo>
                    <a:pt x="225" y="457"/>
                  </a:lnTo>
                  <a:lnTo>
                    <a:pt x="219" y="459"/>
                  </a:lnTo>
                  <a:lnTo>
                    <a:pt x="212" y="461"/>
                  </a:lnTo>
                  <a:lnTo>
                    <a:pt x="204" y="461"/>
                  </a:lnTo>
                  <a:lnTo>
                    <a:pt x="199" y="461"/>
                  </a:lnTo>
                  <a:lnTo>
                    <a:pt x="191" y="459"/>
                  </a:lnTo>
                  <a:lnTo>
                    <a:pt x="186" y="455"/>
                  </a:lnTo>
                  <a:lnTo>
                    <a:pt x="180" y="453"/>
                  </a:lnTo>
                  <a:lnTo>
                    <a:pt x="176" y="451"/>
                  </a:lnTo>
                  <a:lnTo>
                    <a:pt x="171" y="450"/>
                  </a:lnTo>
                  <a:lnTo>
                    <a:pt x="165" y="446"/>
                  </a:lnTo>
                  <a:lnTo>
                    <a:pt x="160" y="442"/>
                  </a:lnTo>
                  <a:lnTo>
                    <a:pt x="156" y="438"/>
                  </a:lnTo>
                  <a:lnTo>
                    <a:pt x="150" y="433"/>
                  </a:lnTo>
                  <a:lnTo>
                    <a:pt x="147" y="433"/>
                  </a:lnTo>
                  <a:lnTo>
                    <a:pt x="143" y="435"/>
                  </a:lnTo>
                  <a:lnTo>
                    <a:pt x="141" y="437"/>
                  </a:lnTo>
                  <a:lnTo>
                    <a:pt x="137" y="440"/>
                  </a:lnTo>
                  <a:lnTo>
                    <a:pt x="135" y="444"/>
                  </a:lnTo>
                  <a:lnTo>
                    <a:pt x="134" y="448"/>
                  </a:lnTo>
                  <a:lnTo>
                    <a:pt x="130" y="450"/>
                  </a:lnTo>
                  <a:lnTo>
                    <a:pt x="124" y="450"/>
                  </a:lnTo>
                  <a:lnTo>
                    <a:pt x="113" y="450"/>
                  </a:lnTo>
                  <a:lnTo>
                    <a:pt x="102" y="448"/>
                  </a:lnTo>
                  <a:lnTo>
                    <a:pt x="91" y="448"/>
                  </a:lnTo>
                  <a:lnTo>
                    <a:pt x="80" y="446"/>
                  </a:lnTo>
                  <a:lnTo>
                    <a:pt x="70" y="442"/>
                  </a:lnTo>
                  <a:lnTo>
                    <a:pt x="61" y="438"/>
                  </a:lnTo>
                  <a:lnTo>
                    <a:pt x="53" y="429"/>
                  </a:lnTo>
                  <a:lnTo>
                    <a:pt x="48" y="420"/>
                  </a:lnTo>
                  <a:lnTo>
                    <a:pt x="48" y="420"/>
                  </a:lnTo>
                  <a:lnTo>
                    <a:pt x="50" y="418"/>
                  </a:lnTo>
                  <a:lnTo>
                    <a:pt x="50" y="418"/>
                  </a:lnTo>
                  <a:lnTo>
                    <a:pt x="50" y="416"/>
                  </a:lnTo>
                  <a:lnTo>
                    <a:pt x="50" y="416"/>
                  </a:lnTo>
                  <a:lnTo>
                    <a:pt x="50" y="414"/>
                  </a:lnTo>
                  <a:lnTo>
                    <a:pt x="50" y="414"/>
                  </a:lnTo>
                  <a:lnTo>
                    <a:pt x="52" y="414"/>
                  </a:lnTo>
                  <a:lnTo>
                    <a:pt x="85" y="412"/>
                  </a:lnTo>
                  <a:lnTo>
                    <a:pt x="119" y="411"/>
                  </a:lnTo>
                  <a:lnTo>
                    <a:pt x="152" y="409"/>
                  </a:lnTo>
                  <a:lnTo>
                    <a:pt x="186" y="405"/>
                  </a:lnTo>
                  <a:lnTo>
                    <a:pt x="217" y="403"/>
                  </a:lnTo>
                  <a:lnTo>
                    <a:pt x="251" y="398"/>
                  </a:lnTo>
                  <a:lnTo>
                    <a:pt x="282" y="390"/>
                  </a:lnTo>
                  <a:lnTo>
                    <a:pt x="312" y="379"/>
                  </a:lnTo>
                  <a:lnTo>
                    <a:pt x="366" y="353"/>
                  </a:lnTo>
                  <a:lnTo>
                    <a:pt x="374" y="344"/>
                  </a:lnTo>
                  <a:lnTo>
                    <a:pt x="372" y="327"/>
                  </a:lnTo>
                  <a:lnTo>
                    <a:pt x="370" y="310"/>
                  </a:lnTo>
                  <a:lnTo>
                    <a:pt x="364" y="293"/>
                  </a:lnTo>
                  <a:lnTo>
                    <a:pt x="359" y="277"/>
                  </a:lnTo>
                  <a:lnTo>
                    <a:pt x="353" y="260"/>
                  </a:lnTo>
                  <a:lnTo>
                    <a:pt x="344" y="245"/>
                  </a:lnTo>
                  <a:lnTo>
                    <a:pt x="334" y="230"/>
                  </a:lnTo>
                  <a:lnTo>
                    <a:pt x="325" y="215"/>
                  </a:lnTo>
                  <a:lnTo>
                    <a:pt x="314" y="202"/>
                  </a:lnTo>
                  <a:lnTo>
                    <a:pt x="301" y="189"/>
                  </a:lnTo>
                  <a:lnTo>
                    <a:pt x="288" y="176"/>
                  </a:lnTo>
                  <a:lnTo>
                    <a:pt x="275" y="165"/>
                  </a:lnTo>
                  <a:lnTo>
                    <a:pt x="260" y="156"/>
                  </a:lnTo>
                  <a:lnTo>
                    <a:pt x="245" y="147"/>
                  </a:lnTo>
                  <a:lnTo>
                    <a:pt x="230" y="139"/>
                  </a:lnTo>
                  <a:lnTo>
                    <a:pt x="214" y="132"/>
                  </a:lnTo>
                  <a:lnTo>
                    <a:pt x="199" y="124"/>
                  </a:lnTo>
                  <a:lnTo>
                    <a:pt x="182" y="117"/>
                  </a:lnTo>
                  <a:lnTo>
                    <a:pt x="167" y="109"/>
                  </a:lnTo>
                  <a:lnTo>
                    <a:pt x="150" y="100"/>
                  </a:lnTo>
                  <a:lnTo>
                    <a:pt x="135" y="93"/>
                  </a:lnTo>
                  <a:lnTo>
                    <a:pt x="120" y="83"/>
                  </a:lnTo>
                  <a:lnTo>
                    <a:pt x="106" y="74"/>
                  </a:lnTo>
                  <a:lnTo>
                    <a:pt x="91" y="65"/>
                  </a:lnTo>
                  <a:lnTo>
                    <a:pt x="0" y="28"/>
                  </a:lnTo>
                  <a:lnTo>
                    <a:pt x="0" y="24"/>
                  </a:lnTo>
                  <a:lnTo>
                    <a:pt x="5" y="20"/>
                  </a:lnTo>
                  <a:lnTo>
                    <a:pt x="9" y="17"/>
                  </a:lnTo>
                  <a:lnTo>
                    <a:pt x="14" y="13"/>
                  </a:lnTo>
                  <a:lnTo>
                    <a:pt x="20" y="9"/>
                  </a:lnTo>
                  <a:lnTo>
                    <a:pt x="27" y="5"/>
                  </a:lnTo>
                  <a:lnTo>
                    <a:pt x="33" y="4"/>
                  </a:lnTo>
                  <a:lnTo>
                    <a:pt x="39" y="2"/>
                  </a:lnTo>
                  <a:lnTo>
                    <a:pt x="46" y="0"/>
                  </a:lnTo>
                  <a:lnTo>
                    <a:pt x="59" y="0"/>
                  </a:lnTo>
                  <a:lnTo>
                    <a:pt x="70" y="2"/>
                  </a:lnTo>
                  <a:lnTo>
                    <a:pt x="80" y="5"/>
                  </a:lnTo>
                  <a:lnTo>
                    <a:pt x="89" y="11"/>
                  </a:lnTo>
                  <a:lnTo>
                    <a:pt x="98" y="18"/>
                  </a:lnTo>
                  <a:lnTo>
                    <a:pt x="106" y="26"/>
                  </a:lnTo>
                  <a:lnTo>
                    <a:pt x="113" y="35"/>
                  </a:lnTo>
                  <a:lnTo>
                    <a:pt x="119" y="44"/>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79" name="Freeform 7"/>
            <p:cNvSpPr>
              <a:spLocks/>
            </p:cNvSpPr>
            <p:nvPr/>
          </p:nvSpPr>
          <p:spPr bwMode="auto">
            <a:xfrm>
              <a:off x="3634" y="1732"/>
              <a:ext cx="344" cy="134"/>
            </a:xfrm>
            <a:custGeom>
              <a:avLst/>
              <a:gdLst>
                <a:gd name="T0" fmla="*/ 340 w 686"/>
                <a:gd name="T1" fmla="*/ 37 h 270"/>
                <a:gd name="T2" fmla="*/ 370 w 686"/>
                <a:gd name="T3" fmla="*/ 50 h 270"/>
                <a:gd name="T4" fmla="*/ 400 w 686"/>
                <a:gd name="T5" fmla="*/ 61 h 270"/>
                <a:gd name="T6" fmla="*/ 431 w 686"/>
                <a:gd name="T7" fmla="*/ 74 h 270"/>
                <a:gd name="T8" fmla="*/ 474 w 686"/>
                <a:gd name="T9" fmla="*/ 102 h 270"/>
                <a:gd name="T10" fmla="*/ 535 w 686"/>
                <a:gd name="T11" fmla="*/ 134 h 270"/>
                <a:gd name="T12" fmla="*/ 597 w 686"/>
                <a:gd name="T13" fmla="*/ 166 h 270"/>
                <a:gd name="T14" fmla="*/ 638 w 686"/>
                <a:gd name="T15" fmla="*/ 199 h 270"/>
                <a:gd name="T16" fmla="*/ 662 w 686"/>
                <a:gd name="T17" fmla="*/ 225 h 270"/>
                <a:gd name="T18" fmla="*/ 673 w 686"/>
                <a:gd name="T19" fmla="*/ 245 h 270"/>
                <a:gd name="T20" fmla="*/ 679 w 686"/>
                <a:gd name="T21" fmla="*/ 253 h 270"/>
                <a:gd name="T22" fmla="*/ 682 w 686"/>
                <a:gd name="T23" fmla="*/ 258 h 270"/>
                <a:gd name="T24" fmla="*/ 684 w 686"/>
                <a:gd name="T25" fmla="*/ 266 h 270"/>
                <a:gd name="T26" fmla="*/ 671 w 686"/>
                <a:gd name="T27" fmla="*/ 258 h 270"/>
                <a:gd name="T28" fmla="*/ 642 w 686"/>
                <a:gd name="T29" fmla="*/ 236 h 270"/>
                <a:gd name="T30" fmla="*/ 595 w 686"/>
                <a:gd name="T31" fmla="*/ 212 h 270"/>
                <a:gd name="T32" fmla="*/ 532 w 686"/>
                <a:gd name="T33" fmla="*/ 186 h 270"/>
                <a:gd name="T34" fmla="*/ 467 w 686"/>
                <a:gd name="T35" fmla="*/ 158 h 270"/>
                <a:gd name="T36" fmla="*/ 398 w 686"/>
                <a:gd name="T37" fmla="*/ 119 h 270"/>
                <a:gd name="T38" fmla="*/ 335 w 686"/>
                <a:gd name="T39" fmla="*/ 93 h 270"/>
                <a:gd name="T40" fmla="*/ 292 w 686"/>
                <a:gd name="T41" fmla="*/ 80 h 270"/>
                <a:gd name="T42" fmla="*/ 247 w 686"/>
                <a:gd name="T43" fmla="*/ 69 h 270"/>
                <a:gd name="T44" fmla="*/ 202 w 686"/>
                <a:gd name="T45" fmla="*/ 65 h 270"/>
                <a:gd name="T46" fmla="*/ 156 w 686"/>
                <a:gd name="T47" fmla="*/ 65 h 270"/>
                <a:gd name="T48" fmla="*/ 109 w 686"/>
                <a:gd name="T49" fmla="*/ 71 h 270"/>
                <a:gd name="T50" fmla="*/ 81 w 686"/>
                <a:gd name="T51" fmla="*/ 74 h 270"/>
                <a:gd name="T52" fmla="*/ 72 w 686"/>
                <a:gd name="T53" fmla="*/ 69 h 270"/>
                <a:gd name="T54" fmla="*/ 65 w 686"/>
                <a:gd name="T55" fmla="*/ 61 h 270"/>
                <a:gd name="T56" fmla="*/ 55 w 686"/>
                <a:gd name="T57" fmla="*/ 58 h 270"/>
                <a:gd name="T58" fmla="*/ 44 w 686"/>
                <a:gd name="T59" fmla="*/ 54 h 270"/>
                <a:gd name="T60" fmla="*/ 31 w 686"/>
                <a:gd name="T61" fmla="*/ 47 h 270"/>
                <a:gd name="T62" fmla="*/ 18 w 686"/>
                <a:gd name="T63" fmla="*/ 37 h 270"/>
                <a:gd name="T64" fmla="*/ 5 w 686"/>
                <a:gd name="T65" fmla="*/ 30 h 270"/>
                <a:gd name="T66" fmla="*/ 5 w 686"/>
                <a:gd name="T67" fmla="*/ 22 h 270"/>
                <a:gd name="T68" fmla="*/ 78 w 686"/>
                <a:gd name="T69" fmla="*/ 8 h 270"/>
                <a:gd name="T70" fmla="*/ 156 w 686"/>
                <a:gd name="T71" fmla="*/ 0 h 270"/>
                <a:gd name="T72" fmla="*/ 234 w 686"/>
                <a:gd name="T73" fmla="*/ 4 h 270"/>
                <a:gd name="T74" fmla="*/ 271 w 686"/>
                <a:gd name="T75" fmla="*/ 11 h 270"/>
                <a:gd name="T76" fmla="*/ 307 w 686"/>
                <a:gd name="T77" fmla="*/ 2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6" h="270">
                  <a:moveTo>
                    <a:pt x="327" y="28"/>
                  </a:moveTo>
                  <a:lnTo>
                    <a:pt x="340" y="37"/>
                  </a:lnTo>
                  <a:lnTo>
                    <a:pt x="355" y="43"/>
                  </a:lnTo>
                  <a:lnTo>
                    <a:pt x="370" y="50"/>
                  </a:lnTo>
                  <a:lnTo>
                    <a:pt x="385" y="56"/>
                  </a:lnTo>
                  <a:lnTo>
                    <a:pt x="400" y="61"/>
                  </a:lnTo>
                  <a:lnTo>
                    <a:pt x="416" y="69"/>
                  </a:lnTo>
                  <a:lnTo>
                    <a:pt x="431" y="74"/>
                  </a:lnTo>
                  <a:lnTo>
                    <a:pt x="444" y="82"/>
                  </a:lnTo>
                  <a:lnTo>
                    <a:pt x="474" y="102"/>
                  </a:lnTo>
                  <a:lnTo>
                    <a:pt x="504" y="119"/>
                  </a:lnTo>
                  <a:lnTo>
                    <a:pt x="535" y="134"/>
                  </a:lnTo>
                  <a:lnTo>
                    <a:pt x="567" y="149"/>
                  </a:lnTo>
                  <a:lnTo>
                    <a:pt x="597" y="166"/>
                  </a:lnTo>
                  <a:lnTo>
                    <a:pt x="625" y="186"/>
                  </a:lnTo>
                  <a:lnTo>
                    <a:pt x="638" y="199"/>
                  </a:lnTo>
                  <a:lnTo>
                    <a:pt x="651" y="212"/>
                  </a:lnTo>
                  <a:lnTo>
                    <a:pt x="662" y="225"/>
                  </a:lnTo>
                  <a:lnTo>
                    <a:pt x="671" y="242"/>
                  </a:lnTo>
                  <a:lnTo>
                    <a:pt x="673" y="245"/>
                  </a:lnTo>
                  <a:lnTo>
                    <a:pt x="675" y="249"/>
                  </a:lnTo>
                  <a:lnTo>
                    <a:pt x="679" y="253"/>
                  </a:lnTo>
                  <a:lnTo>
                    <a:pt x="681" y="255"/>
                  </a:lnTo>
                  <a:lnTo>
                    <a:pt x="682" y="258"/>
                  </a:lnTo>
                  <a:lnTo>
                    <a:pt x="684" y="262"/>
                  </a:lnTo>
                  <a:lnTo>
                    <a:pt x="684" y="266"/>
                  </a:lnTo>
                  <a:lnTo>
                    <a:pt x="686" y="270"/>
                  </a:lnTo>
                  <a:lnTo>
                    <a:pt x="671" y="258"/>
                  </a:lnTo>
                  <a:lnTo>
                    <a:pt x="656" y="247"/>
                  </a:lnTo>
                  <a:lnTo>
                    <a:pt x="642" y="236"/>
                  </a:lnTo>
                  <a:lnTo>
                    <a:pt x="627" y="229"/>
                  </a:lnTo>
                  <a:lnTo>
                    <a:pt x="595" y="212"/>
                  </a:lnTo>
                  <a:lnTo>
                    <a:pt x="563" y="199"/>
                  </a:lnTo>
                  <a:lnTo>
                    <a:pt x="532" y="186"/>
                  </a:lnTo>
                  <a:lnTo>
                    <a:pt x="498" y="173"/>
                  </a:lnTo>
                  <a:lnTo>
                    <a:pt x="467" y="158"/>
                  </a:lnTo>
                  <a:lnTo>
                    <a:pt x="437" y="139"/>
                  </a:lnTo>
                  <a:lnTo>
                    <a:pt x="398" y="119"/>
                  </a:lnTo>
                  <a:lnTo>
                    <a:pt x="357" y="100"/>
                  </a:lnTo>
                  <a:lnTo>
                    <a:pt x="335" y="93"/>
                  </a:lnTo>
                  <a:lnTo>
                    <a:pt x="314" y="86"/>
                  </a:lnTo>
                  <a:lnTo>
                    <a:pt x="292" y="80"/>
                  </a:lnTo>
                  <a:lnTo>
                    <a:pt x="269" y="74"/>
                  </a:lnTo>
                  <a:lnTo>
                    <a:pt x="247" y="69"/>
                  </a:lnTo>
                  <a:lnTo>
                    <a:pt x="225" y="67"/>
                  </a:lnTo>
                  <a:lnTo>
                    <a:pt x="202" y="65"/>
                  </a:lnTo>
                  <a:lnTo>
                    <a:pt x="178" y="63"/>
                  </a:lnTo>
                  <a:lnTo>
                    <a:pt x="156" y="65"/>
                  </a:lnTo>
                  <a:lnTo>
                    <a:pt x="132" y="67"/>
                  </a:lnTo>
                  <a:lnTo>
                    <a:pt x="109" y="71"/>
                  </a:lnTo>
                  <a:lnTo>
                    <a:pt x="87" y="78"/>
                  </a:lnTo>
                  <a:lnTo>
                    <a:pt x="81" y="74"/>
                  </a:lnTo>
                  <a:lnTo>
                    <a:pt x="78" y="71"/>
                  </a:lnTo>
                  <a:lnTo>
                    <a:pt x="72" y="69"/>
                  </a:lnTo>
                  <a:lnTo>
                    <a:pt x="68" y="65"/>
                  </a:lnTo>
                  <a:lnTo>
                    <a:pt x="65" y="61"/>
                  </a:lnTo>
                  <a:lnTo>
                    <a:pt x="59" y="60"/>
                  </a:lnTo>
                  <a:lnTo>
                    <a:pt x="55" y="58"/>
                  </a:lnTo>
                  <a:lnTo>
                    <a:pt x="52" y="54"/>
                  </a:lnTo>
                  <a:lnTo>
                    <a:pt x="44" y="54"/>
                  </a:lnTo>
                  <a:lnTo>
                    <a:pt x="37" y="50"/>
                  </a:lnTo>
                  <a:lnTo>
                    <a:pt x="31" y="47"/>
                  </a:lnTo>
                  <a:lnTo>
                    <a:pt x="24" y="43"/>
                  </a:lnTo>
                  <a:lnTo>
                    <a:pt x="18" y="37"/>
                  </a:lnTo>
                  <a:lnTo>
                    <a:pt x="13" y="34"/>
                  </a:lnTo>
                  <a:lnTo>
                    <a:pt x="5" y="30"/>
                  </a:lnTo>
                  <a:lnTo>
                    <a:pt x="0" y="28"/>
                  </a:lnTo>
                  <a:lnTo>
                    <a:pt x="5" y="22"/>
                  </a:lnTo>
                  <a:lnTo>
                    <a:pt x="41" y="13"/>
                  </a:lnTo>
                  <a:lnTo>
                    <a:pt x="78" y="8"/>
                  </a:lnTo>
                  <a:lnTo>
                    <a:pt x="117" y="2"/>
                  </a:lnTo>
                  <a:lnTo>
                    <a:pt x="156" y="0"/>
                  </a:lnTo>
                  <a:lnTo>
                    <a:pt x="195" y="0"/>
                  </a:lnTo>
                  <a:lnTo>
                    <a:pt x="234" y="4"/>
                  </a:lnTo>
                  <a:lnTo>
                    <a:pt x="253" y="8"/>
                  </a:lnTo>
                  <a:lnTo>
                    <a:pt x="271" y="11"/>
                  </a:lnTo>
                  <a:lnTo>
                    <a:pt x="290" y="15"/>
                  </a:lnTo>
                  <a:lnTo>
                    <a:pt x="307" y="22"/>
                  </a:lnTo>
                  <a:lnTo>
                    <a:pt x="327" y="28"/>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0" name="Freeform 8"/>
            <p:cNvSpPr>
              <a:spLocks/>
            </p:cNvSpPr>
            <p:nvPr/>
          </p:nvSpPr>
          <p:spPr bwMode="auto">
            <a:xfrm>
              <a:off x="3436" y="1739"/>
              <a:ext cx="267" cy="178"/>
            </a:xfrm>
            <a:custGeom>
              <a:avLst/>
              <a:gdLst>
                <a:gd name="T0" fmla="*/ 469 w 534"/>
                <a:gd name="T1" fmla="*/ 78 h 357"/>
                <a:gd name="T2" fmla="*/ 505 w 534"/>
                <a:gd name="T3" fmla="*/ 126 h 357"/>
                <a:gd name="T4" fmla="*/ 534 w 534"/>
                <a:gd name="T5" fmla="*/ 184 h 357"/>
                <a:gd name="T6" fmla="*/ 525 w 534"/>
                <a:gd name="T7" fmla="*/ 253 h 357"/>
                <a:gd name="T8" fmla="*/ 488 w 534"/>
                <a:gd name="T9" fmla="*/ 294 h 357"/>
                <a:gd name="T10" fmla="*/ 441 w 534"/>
                <a:gd name="T11" fmla="*/ 314 h 357"/>
                <a:gd name="T12" fmla="*/ 313 w 534"/>
                <a:gd name="T13" fmla="*/ 348 h 357"/>
                <a:gd name="T14" fmla="*/ 212 w 534"/>
                <a:gd name="T15" fmla="*/ 357 h 357"/>
                <a:gd name="T16" fmla="*/ 116 w 534"/>
                <a:gd name="T17" fmla="*/ 344 h 357"/>
                <a:gd name="T18" fmla="*/ 41 w 534"/>
                <a:gd name="T19" fmla="*/ 307 h 357"/>
                <a:gd name="T20" fmla="*/ 23 w 534"/>
                <a:gd name="T21" fmla="*/ 266 h 357"/>
                <a:gd name="T22" fmla="*/ 10 w 534"/>
                <a:gd name="T23" fmla="*/ 190 h 357"/>
                <a:gd name="T24" fmla="*/ 54 w 534"/>
                <a:gd name="T25" fmla="*/ 136 h 357"/>
                <a:gd name="T26" fmla="*/ 131 w 534"/>
                <a:gd name="T27" fmla="*/ 115 h 357"/>
                <a:gd name="T28" fmla="*/ 216 w 534"/>
                <a:gd name="T29" fmla="*/ 106 h 357"/>
                <a:gd name="T30" fmla="*/ 305 w 534"/>
                <a:gd name="T31" fmla="*/ 108 h 357"/>
                <a:gd name="T32" fmla="*/ 350 w 534"/>
                <a:gd name="T33" fmla="*/ 138 h 357"/>
                <a:gd name="T34" fmla="*/ 363 w 534"/>
                <a:gd name="T35" fmla="*/ 178 h 357"/>
                <a:gd name="T36" fmla="*/ 369 w 534"/>
                <a:gd name="T37" fmla="*/ 229 h 357"/>
                <a:gd name="T38" fmla="*/ 369 w 534"/>
                <a:gd name="T39" fmla="*/ 286 h 357"/>
                <a:gd name="T40" fmla="*/ 330 w 534"/>
                <a:gd name="T41" fmla="*/ 299 h 357"/>
                <a:gd name="T42" fmla="*/ 268 w 534"/>
                <a:gd name="T43" fmla="*/ 294 h 357"/>
                <a:gd name="T44" fmla="*/ 244 w 534"/>
                <a:gd name="T45" fmla="*/ 281 h 357"/>
                <a:gd name="T46" fmla="*/ 268 w 534"/>
                <a:gd name="T47" fmla="*/ 266 h 357"/>
                <a:gd name="T48" fmla="*/ 279 w 534"/>
                <a:gd name="T49" fmla="*/ 243 h 357"/>
                <a:gd name="T50" fmla="*/ 279 w 534"/>
                <a:gd name="T51" fmla="*/ 225 h 357"/>
                <a:gd name="T52" fmla="*/ 257 w 534"/>
                <a:gd name="T53" fmla="*/ 201 h 357"/>
                <a:gd name="T54" fmla="*/ 173 w 534"/>
                <a:gd name="T55" fmla="*/ 175 h 357"/>
                <a:gd name="T56" fmla="*/ 104 w 534"/>
                <a:gd name="T57" fmla="*/ 165 h 357"/>
                <a:gd name="T58" fmla="*/ 95 w 534"/>
                <a:gd name="T59" fmla="*/ 171 h 357"/>
                <a:gd name="T60" fmla="*/ 91 w 534"/>
                <a:gd name="T61" fmla="*/ 190 h 357"/>
                <a:gd name="T62" fmla="*/ 119 w 534"/>
                <a:gd name="T63" fmla="*/ 236 h 357"/>
                <a:gd name="T64" fmla="*/ 160 w 534"/>
                <a:gd name="T65" fmla="*/ 277 h 357"/>
                <a:gd name="T66" fmla="*/ 225 w 534"/>
                <a:gd name="T67" fmla="*/ 303 h 357"/>
                <a:gd name="T68" fmla="*/ 289 w 534"/>
                <a:gd name="T69" fmla="*/ 316 h 357"/>
                <a:gd name="T70" fmla="*/ 337 w 534"/>
                <a:gd name="T71" fmla="*/ 320 h 357"/>
                <a:gd name="T72" fmla="*/ 380 w 534"/>
                <a:gd name="T73" fmla="*/ 312 h 357"/>
                <a:gd name="T74" fmla="*/ 387 w 534"/>
                <a:gd name="T75" fmla="*/ 273 h 357"/>
                <a:gd name="T76" fmla="*/ 385 w 534"/>
                <a:gd name="T77" fmla="*/ 221 h 357"/>
                <a:gd name="T78" fmla="*/ 372 w 534"/>
                <a:gd name="T79" fmla="*/ 141 h 357"/>
                <a:gd name="T80" fmla="*/ 344 w 534"/>
                <a:gd name="T81" fmla="*/ 104 h 357"/>
                <a:gd name="T82" fmla="*/ 283 w 534"/>
                <a:gd name="T83" fmla="*/ 85 h 357"/>
                <a:gd name="T84" fmla="*/ 209 w 534"/>
                <a:gd name="T85" fmla="*/ 87 h 357"/>
                <a:gd name="T86" fmla="*/ 117 w 534"/>
                <a:gd name="T87" fmla="*/ 98 h 357"/>
                <a:gd name="T88" fmla="*/ 26 w 534"/>
                <a:gd name="T89" fmla="*/ 128 h 357"/>
                <a:gd name="T90" fmla="*/ 2 w 534"/>
                <a:gd name="T91" fmla="*/ 121 h 357"/>
                <a:gd name="T92" fmla="*/ 21 w 534"/>
                <a:gd name="T93" fmla="*/ 80 h 357"/>
                <a:gd name="T94" fmla="*/ 84 w 534"/>
                <a:gd name="T95" fmla="*/ 43 h 357"/>
                <a:gd name="T96" fmla="*/ 179 w 534"/>
                <a:gd name="T97" fmla="*/ 11 h 357"/>
                <a:gd name="T98" fmla="*/ 283 w 534"/>
                <a:gd name="T99" fmla="*/ 4 h 357"/>
                <a:gd name="T100" fmla="*/ 385 w 534"/>
                <a:gd name="T101" fmla="*/ 3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4" h="357">
                  <a:moveTo>
                    <a:pt x="434" y="56"/>
                  </a:moveTo>
                  <a:lnTo>
                    <a:pt x="447" y="61"/>
                  </a:lnTo>
                  <a:lnTo>
                    <a:pt x="458" y="69"/>
                  </a:lnTo>
                  <a:lnTo>
                    <a:pt x="469" y="78"/>
                  </a:lnTo>
                  <a:lnTo>
                    <a:pt x="478" y="89"/>
                  </a:lnTo>
                  <a:lnTo>
                    <a:pt x="488" y="100"/>
                  </a:lnTo>
                  <a:lnTo>
                    <a:pt x="495" y="113"/>
                  </a:lnTo>
                  <a:lnTo>
                    <a:pt x="505" y="126"/>
                  </a:lnTo>
                  <a:lnTo>
                    <a:pt x="514" y="138"/>
                  </a:lnTo>
                  <a:lnTo>
                    <a:pt x="523" y="151"/>
                  </a:lnTo>
                  <a:lnTo>
                    <a:pt x="529" y="167"/>
                  </a:lnTo>
                  <a:lnTo>
                    <a:pt x="534" y="184"/>
                  </a:lnTo>
                  <a:lnTo>
                    <a:pt x="534" y="201"/>
                  </a:lnTo>
                  <a:lnTo>
                    <a:pt x="534" y="219"/>
                  </a:lnTo>
                  <a:lnTo>
                    <a:pt x="531" y="236"/>
                  </a:lnTo>
                  <a:lnTo>
                    <a:pt x="525" y="253"/>
                  </a:lnTo>
                  <a:lnTo>
                    <a:pt x="518" y="268"/>
                  </a:lnTo>
                  <a:lnTo>
                    <a:pt x="508" y="279"/>
                  </a:lnTo>
                  <a:lnTo>
                    <a:pt x="499" y="286"/>
                  </a:lnTo>
                  <a:lnTo>
                    <a:pt x="488" y="294"/>
                  </a:lnTo>
                  <a:lnTo>
                    <a:pt x="477" y="299"/>
                  </a:lnTo>
                  <a:lnTo>
                    <a:pt x="465" y="305"/>
                  </a:lnTo>
                  <a:lnTo>
                    <a:pt x="452" y="309"/>
                  </a:lnTo>
                  <a:lnTo>
                    <a:pt x="441" y="314"/>
                  </a:lnTo>
                  <a:lnTo>
                    <a:pt x="430" y="320"/>
                  </a:lnTo>
                  <a:lnTo>
                    <a:pt x="385" y="333"/>
                  </a:lnTo>
                  <a:lnTo>
                    <a:pt x="337" y="344"/>
                  </a:lnTo>
                  <a:lnTo>
                    <a:pt x="313" y="348"/>
                  </a:lnTo>
                  <a:lnTo>
                    <a:pt x="287" y="351"/>
                  </a:lnTo>
                  <a:lnTo>
                    <a:pt x="263" y="355"/>
                  </a:lnTo>
                  <a:lnTo>
                    <a:pt x="237" y="357"/>
                  </a:lnTo>
                  <a:lnTo>
                    <a:pt x="212" y="357"/>
                  </a:lnTo>
                  <a:lnTo>
                    <a:pt x="188" y="355"/>
                  </a:lnTo>
                  <a:lnTo>
                    <a:pt x="162" y="353"/>
                  </a:lnTo>
                  <a:lnTo>
                    <a:pt x="138" y="349"/>
                  </a:lnTo>
                  <a:lnTo>
                    <a:pt x="116" y="344"/>
                  </a:lnTo>
                  <a:lnTo>
                    <a:pt x="91" y="336"/>
                  </a:lnTo>
                  <a:lnTo>
                    <a:pt x="69" y="325"/>
                  </a:lnTo>
                  <a:lnTo>
                    <a:pt x="49" y="314"/>
                  </a:lnTo>
                  <a:lnTo>
                    <a:pt x="41" y="307"/>
                  </a:lnTo>
                  <a:lnTo>
                    <a:pt x="36" y="299"/>
                  </a:lnTo>
                  <a:lnTo>
                    <a:pt x="32" y="292"/>
                  </a:lnTo>
                  <a:lnTo>
                    <a:pt x="28" y="282"/>
                  </a:lnTo>
                  <a:lnTo>
                    <a:pt x="23" y="266"/>
                  </a:lnTo>
                  <a:lnTo>
                    <a:pt x="17" y="247"/>
                  </a:lnTo>
                  <a:lnTo>
                    <a:pt x="15" y="227"/>
                  </a:lnTo>
                  <a:lnTo>
                    <a:pt x="13" y="208"/>
                  </a:lnTo>
                  <a:lnTo>
                    <a:pt x="10" y="190"/>
                  </a:lnTo>
                  <a:lnTo>
                    <a:pt x="6" y="171"/>
                  </a:lnTo>
                  <a:lnTo>
                    <a:pt x="21" y="156"/>
                  </a:lnTo>
                  <a:lnTo>
                    <a:pt x="36" y="145"/>
                  </a:lnTo>
                  <a:lnTo>
                    <a:pt x="54" y="136"/>
                  </a:lnTo>
                  <a:lnTo>
                    <a:pt x="73" y="128"/>
                  </a:lnTo>
                  <a:lnTo>
                    <a:pt x="91" y="124"/>
                  </a:lnTo>
                  <a:lnTo>
                    <a:pt x="110" y="119"/>
                  </a:lnTo>
                  <a:lnTo>
                    <a:pt x="131" y="115"/>
                  </a:lnTo>
                  <a:lnTo>
                    <a:pt x="149" y="111"/>
                  </a:lnTo>
                  <a:lnTo>
                    <a:pt x="171" y="110"/>
                  </a:lnTo>
                  <a:lnTo>
                    <a:pt x="194" y="108"/>
                  </a:lnTo>
                  <a:lnTo>
                    <a:pt x="216" y="106"/>
                  </a:lnTo>
                  <a:lnTo>
                    <a:pt x="238" y="104"/>
                  </a:lnTo>
                  <a:lnTo>
                    <a:pt x="261" y="104"/>
                  </a:lnTo>
                  <a:lnTo>
                    <a:pt x="283" y="104"/>
                  </a:lnTo>
                  <a:lnTo>
                    <a:pt x="305" y="108"/>
                  </a:lnTo>
                  <a:lnTo>
                    <a:pt x="328" y="113"/>
                  </a:lnTo>
                  <a:lnTo>
                    <a:pt x="335" y="121"/>
                  </a:lnTo>
                  <a:lnTo>
                    <a:pt x="343" y="128"/>
                  </a:lnTo>
                  <a:lnTo>
                    <a:pt x="350" y="138"/>
                  </a:lnTo>
                  <a:lnTo>
                    <a:pt x="354" y="147"/>
                  </a:lnTo>
                  <a:lnTo>
                    <a:pt x="359" y="156"/>
                  </a:lnTo>
                  <a:lnTo>
                    <a:pt x="361" y="167"/>
                  </a:lnTo>
                  <a:lnTo>
                    <a:pt x="363" y="178"/>
                  </a:lnTo>
                  <a:lnTo>
                    <a:pt x="365" y="188"/>
                  </a:lnTo>
                  <a:lnTo>
                    <a:pt x="365" y="201"/>
                  </a:lnTo>
                  <a:lnTo>
                    <a:pt x="367" y="216"/>
                  </a:lnTo>
                  <a:lnTo>
                    <a:pt x="369" y="229"/>
                  </a:lnTo>
                  <a:lnTo>
                    <a:pt x="369" y="243"/>
                  </a:lnTo>
                  <a:lnTo>
                    <a:pt x="371" y="258"/>
                  </a:lnTo>
                  <a:lnTo>
                    <a:pt x="369" y="271"/>
                  </a:lnTo>
                  <a:lnTo>
                    <a:pt x="369" y="286"/>
                  </a:lnTo>
                  <a:lnTo>
                    <a:pt x="365" y="299"/>
                  </a:lnTo>
                  <a:lnTo>
                    <a:pt x="359" y="301"/>
                  </a:lnTo>
                  <a:lnTo>
                    <a:pt x="344" y="301"/>
                  </a:lnTo>
                  <a:lnTo>
                    <a:pt x="330" y="299"/>
                  </a:lnTo>
                  <a:lnTo>
                    <a:pt x="313" y="299"/>
                  </a:lnTo>
                  <a:lnTo>
                    <a:pt x="298" y="297"/>
                  </a:lnTo>
                  <a:lnTo>
                    <a:pt x="283" y="295"/>
                  </a:lnTo>
                  <a:lnTo>
                    <a:pt x="268" y="294"/>
                  </a:lnTo>
                  <a:lnTo>
                    <a:pt x="253" y="292"/>
                  </a:lnTo>
                  <a:lnTo>
                    <a:pt x="238" y="286"/>
                  </a:lnTo>
                  <a:lnTo>
                    <a:pt x="238" y="282"/>
                  </a:lnTo>
                  <a:lnTo>
                    <a:pt x="244" y="281"/>
                  </a:lnTo>
                  <a:lnTo>
                    <a:pt x="250" y="277"/>
                  </a:lnTo>
                  <a:lnTo>
                    <a:pt x="257" y="273"/>
                  </a:lnTo>
                  <a:lnTo>
                    <a:pt x="263" y="269"/>
                  </a:lnTo>
                  <a:lnTo>
                    <a:pt x="268" y="266"/>
                  </a:lnTo>
                  <a:lnTo>
                    <a:pt x="274" y="262"/>
                  </a:lnTo>
                  <a:lnTo>
                    <a:pt x="278" y="256"/>
                  </a:lnTo>
                  <a:lnTo>
                    <a:pt x="279" y="249"/>
                  </a:lnTo>
                  <a:lnTo>
                    <a:pt x="279" y="243"/>
                  </a:lnTo>
                  <a:lnTo>
                    <a:pt x="281" y="240"/>
                  </a:lnTo>
                  <a:lnTo>
                    <a:pt x="281" y="234"/>
                  </a:lnTo>
                  <a:lnTo>
                    <a:pt x="279" y="230"/>
                  </a:lnTo>
                  <a:lnTo>
                    <a:pt x="279" y="225"/>
                  </a:lnTo>
                  <a:lnTo>
                    <a:pt x="279" y="221"/>
                  </a:lnTo>
                  <a:lnTo>
                    <a:pt x="278" y="217"/>
                  </a:lnTo>
                  <a:lnTo>
                    <a:pt x="276" y="212"/>
                  </a:lnTo>
                  <a:lnTo>
                    <a:pt x="257" y="201"/>
                  </a:lnTo>
                  <a:lnTo>
                    <a:pt x="237" y="191"/>
                  </a:lnTo>
                  <a:lnTo>
                    <a:pt x="216" y="184"/>
                  </a:lnTo>
                  <a:lnTo>
                    <a:pt x="196" y="178"/>
                  </a:lnTo>
                  <a:lnTo>
                    <a:pt x="173" y="175"/>
                  </a:lnTo>
                  <a:lnTo>
                    <a:pt x="151" y="171"/>
                  </a:lnTo>
                  <a:lnTo>
                    <a:pt x="131" y="169"/>
                  </a:lnTo>
                  <a:lnTo>
                    <a:pt x="108" y="165"/>
                  </a:lnTo>
                  <a:lnTo>
                    <a:pt x="104" y="165"/>
                  </a:lnTo>
                  <a:lnTo>
                    <a:pt x="103" y="167"/>
                  </a:lnTo>
                  <a:lnTo>
                    <a:pt x="99" y="167"/>
                  </a:lnTo>
                  <a:lnTo>
                    <a:pt x="97" y="169"/>
                  </a:lnTo>
                  <a:lnTo>
                    <a:pt x="95" y="171"/>
                  </a:lnTo>
                  <a:lnTo>
                    <a:pt x="93" y="173"/>
                  </a:lnTo>
                  <a:lnTo>
                    <a:pt x="91" y="175"/>
                  </a:lnTo>
                  <a:lnTo>
                    <a:pt x="90" y="177"/>
                  </a:lnTo>
                  <a:lnTo>
                    <a:pt x="91" y="190"/>
                  </a:lnTo>
                  <a:lnTo>
                    <a:pt x="97" y="203"/>
                  </a:lnTo>
                  <a:lnTo>
                    <a:pt x="103" y="214"/>
                  </a:lnTo>
                  <a:lnTo>
                    <a:pt x="110" y="225"/>
                  </a:lnTo>
                  <a:lnTo>
                    <a:pt x="119" y="236"/>
                  </a:lnTo>
                  <a:lnTo>
                    <a:pt x="129" y="245"/>
                  </a:lnTo>
                  <a:lnTo>
                    <a:pt x="138" y="256"/>
                  </a:lnTo>
                  <a:lnTo>
                    <a:pt x="147" y="266"/>
                  </a:lnTo>
                  <a:lnTo>
                    <a:pt x="160" y="277"/>
                  </a:lnTo>
                  <a:lnTo>
                    <a:pt x="175" y="286"/>
                  </a:lnTo>
                  <a:lnTo>
                    <a:pt x="192" y="294"/>
                  </a:lnTo>
                  <a:lnTo>
                    <a:pt x="209" y="297"/>
                  </a:lnTo>
                  <a:lnTo>
                    <a:pt x="225" y="303"/>
                  </a:lnTo>
                  <a:lnTo>
                    <a:pt x="242" y="307"/>
                  </a:lnTo>
                  <a:lnTo>
                    <a:pt x="259" y="310"/>
                  </a:lnTo>
                  <a:lnTo>
                    <a:pt x="276" y="314"/>
                  </a:lnTo>
                  <a:lnTo>
                    <a:pt x="289" y="316"/>
                  </a:lnTo>
                  <a:lnTo>
                    <a:pt x="300" y="316"/>
                  </a:lnTo>
                  <a:lnTo>
                    <a:pt x="313" y="318"/>
                  </a:lnTo>
                  <a:lnTo>
                    <a:pt x="324" y="320"/>
                  </a:lnTo>
                  <a:lnTo>
                    <a:pt x="337" y="320"/>
                  </a:lnTo>
                  <a:lnTo>
                    <a:pt x="348" y="322"/>
                  </a:lnTo>
                  <a:lnTo>
                    <a:pt x="361" y="320"/>
                  </a:lnTo>
                  <a:lnTo>
                    <a:pt x="372" y="320"/>
                  </a:lnTo>
                  <a:lnTo>
                    <a:pt x="380" y="312"/>
                  </a:lnTo>
                  <a:lnTo>
                    <a:pt x="384" y="303"/>
                  </a:lnTo>
                  <a:lnTo>
                    <a:pt x="385" y="294"/>
                  </a:lnTo>
                  <a:lnTo>
                    <a:pt x="387" y="284"/>
                  </a:lnTo>
                  <a:lnTo>
                    <a:pt x="387" y="273"/>
                  </a:lnTo>
                  <a:lnTo>
                    <a:pt x="387" y="262"/>
                  </a:lnTo>
                  <a:lnTo>
                    <a:pt x="387" y="251"/>
                  </a:lnTo>
                  <a:lnTo>
                    <a:pt x="387" y="240"/>
                  </a:lnTo>
                  <a:lnTo>
                    <a:pt x="385" y="221"/>
                  </a:lnTo>
                  <a:lnTo>
                    <a:pt x="384" y="201"/>
                  </a:lnTo>
                  <a:lnTo>
                    <a:pt x="382" y="180"/>
                  </a:lnTo>
                  <a:lnTo>
                    <a:pt x="378" y="160"/>
                  </a:lnTo>
                  <a:lnTo>
                    <a:pt x="372" y="141"/>
                  </a:lnTo>
                  <a:lnTo>
                    <a:pt x="365" y="124"/>
                  </a:lnTo>
                  <a:lnTo>
                    <a:pt x="359" y="117"/>
                  </a:lnTo>
                  <a:lnTo>
                    <a:pt x="352" y="110"/>
                  </a:lnTo>
                  <a:lnTo>
                    <a:pt x="344" y="104"/>
                  </a:lnTo>
                  <a:lnTo>
                    <a:pt x="335" y="97"/>
                  </a:lnTo>
                  <a:lnTo>
                    <a:pt x="318" y="91"/>
                  </a:lnTo>
                  <a:lnTo>
                    <a:pt x="302" y="87"/>
                  </a:lnTo>
                  <a:lnTo>
                    <a:pt x="283" y="85"/>
                  </a:lnTo>
                  <a:lnTo>
                    <a:pt x="264" y="85"/>
                  </a:lnTo>
                  <a:lnTo>
                    <a:pt x="246" y="85"/>
                  </a:lnTo>
                  <a:lnTo>
                    <a:pt x="227" y="87"/>
                  </a:lnTo>
                  <a:lnTo>
                    <a:pt x="209" y="87"/>
                  </a:lnTo>
                  <a:lnTo>
                    <a:pt x="190" y="87"/>
                  </a:lnTo>
                  <a:lnTo>
                    <a:pt x="166" y="91"/>
                  </a:lnTo>
                  <a:lnTo>
                    <a:pt x="142" y="95"/>
                  </a:lnTo>
                  <a:lnTo>
                    <a:pt x="117" y="98"/>
                  </a:lnTo>
                  <a:lnTo>
                    <a:pt x="93" y="104"/>
                  </a:lnTo>
                  <a:lnTo>
                    <a:pt x="71" y="111"/>
                  </a:lnTo>
                  <a:lnTo>
                    <a:pt x="49" y="119"/>
                  </a:lnTo>
                  <a:lnTo>
                    <a:pt x="26" y="128"/>
                  </a:lnTo>
                  <a:lnTo>
                    <a:pt x="6" y="141"/>
                  </a:lnTo>
                  <a:lnTo>
                    <a:pt x="0" y="141"/>
                  </a:lnTo>
                  <a:lnTo>
                    <a:pt x="0" y="132"/>
                  </a:lnTo>
                  <a:lnTo>
                    <a:pt x="2" y="121"/>
                  </a:lnTo>
                  <a:lnTo>
                    <a:pt x="4" y="110"/>
                  </a:lnTo>
                  <a:lnTo>
                    <a:pt x="8" y="98"/>
                  </a:lnTo>
                  <a:lnTo>
                    <a:pt x="13" y="89"/>
                  </a:lnTo>
                  <a:lnTo>
                    <a:pt x="21" y="80"/>
                  </a:lnTo>
                  <a:lnTo>
                    <a:pt x="28" y="71"/>
                  </a:lnTo>
                  <a:lnTo>
                    <a:pt x="37" y="63"/>
                  </a:lnTo>
                  <a:lnTo>
                    <a:pt x="60" y="54"/>
                  </a:lnTo>
                  <a:lnTo>
                    <a:pt x="84" y="43"/>
                  </a:lnTo>
                  <a:lnTo>
                    <a:pt x="106" y="33"/>
                  </a:lnTo>
                  <a:lnTo>
                    <a:pt x="131" y="26"/>
                  </a:lnTo>
                  <a:lnTo>
                    <a:pt x="155" y="19"/>
                  </a:lnTo>
                  <a:lnTo>
                    <a:pt x="179" y="11"/>
                  </a:lnTo>
                  <a:lnTo>
                    <a:pt x="203" y="6"/>
                  </a:lnTo>
                  <a:lnTo>
                    <a:pt x="229" y="0"/>
                  </a:lnTo>
                  <a:lnTo>
                    <a:pt x="257" y="2"/>
                  </a:lnTo>
                  <a:lnTo>
                    <a:pt x="283" y="4"/>
                  </a:lnTo>
                  <a:lnTo>
                    <a:pt x="309" y="7"/>
                  </a:lnTo>
                  <a:lnTo>
                    <a:pt x="335" y="13"/>
                  </a:lnTo>
                  <a:lnTo>
                    <a:pt x="361" y="20"/>
                  </a:lnTo>
                  <a:lnTo>
                    <a:pt x="385" y="30"/>
                  </a:lnTo>
                  <a:lnTo>
                    <a:pt x="410" y="43"/>
                  </a:lnTo>
                  <a:lnTo>
                    <a:pt x="434" y="56"/>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1" name="Freeform 9"/>
            <p:cNvSpPr>
              <a:spLocks/>
            </p:cNvSpPr>
            <p:nvPr/>
          </p:nvSpPr>
          <p:spPr bwMode="auto">
            <a:xfrm>
              <a:off x="3241" y="1768"/>
              <a:ext cx="189" cy="63"/>
            </a:xfrm>
            <a:custGeom>
              <a:avLst/>
              <a:gdLst>
                <a:gd name="T0" fmla="*/ 169 w 377"/>
                <a:gd name="T1" fmla="*/ 13 h 126"/>
                <a:gd name="T2" fmla="*/ 165 w 377"/>
                <a:gd name="T3" fmla="*/ 22 h 126"/>
                <a:gd name="T4" fmla="*/ 161 w 377"/>
                <a:gd name="T5" fmla="*/ 33 h 126"/>
                <a:gd name="T6" fmla="*/ 160 w 377"/>
                <a:gd name="T7" fmla="*/ 44 h 126"/>
                <a:gd name="T8" fmla="*/ 165 w 377"/>
                <a:gd name="T9" fmla="*/ 57 h 126"/>
                <a:gd name="T10" fmla="*/ 178 w 377"/>
                <a:gd name="T11" fmla="*/ 61 h 126"/>
                <a:gd name="T12" fmla="*/ 193 w 377"/>
                <a:gd name="T13" fmla="*/ 61 h 126"/>
                <a:gd name="T14" fmla="*/ 210 w 377"/>
                <a:gd name="T15" fmla="*/ 57 h 126"/>
                <a:gd name="T16" fmla="*/ 238 w 377"/>
                <a:gd name="T17" fmla="*/ 55 h 126"/>
                <a:gd name="T18" fmla="*/ 277 w 377"/>
                <a:gd name="T19" fmla="*/ 48 h 126"/>
                <a:gd name="T20" fmla="*/ 318 w 377"/>
                <a:gd name="T21" fmla="*/ 40 h 126"/>
                <a:gd name="T22" fmla="*/ 357 w 377"/>
                <a:gd name="T23" fmla="*/ 35 h 126"/>
                <a:gd name="T24" fmla="*/ 377 w 377"/>
                <a:gd name="T25" fmla="*/ 39 h 126"/>
                <a:gd name="T26" fmla="*/ 374 w 377"/>
                <a:gd name="T27" fmla="*/ 52 h 126"/>
                <a:gd name="T28" fmla="*/ 370 w 377"/>
                <a:gd name="T29" fmla="*/ 65 h 126"/>
                <a:gd name="T30" fmla="*/ 368 w 377"/>
                <a:gd name="T31" fmla="*/ 80 h 126"/>
                <a:gd name="T32" fmla="*/ 353 w 377"/>
                <a:gd name="T33" fmla="*/ 87 h 126"/>
                <a:gd name="T34" fmla="*/ 323 w 377"/>
                <a:gd name="T35" fmla="*/ 89 h 126"/>
                <a:gd name="T36" fmla="*/ 294 w 377"/>
                <a:gd name="T37" fmla="*/ 94 h 126"/>
                <a:gd name="T38" fmla="*/ 277 w 377"/>
                <a:gd name="T39" fmla="*/ 106 h 126"/>
                <a:gd name="T40" fmla="*/ 269 w 377"/>
                <a:gd name="T41" fmla="*/ 119 h 126"/>
                <a:gd name="T42" fmla="*/ 256 w 377"/>
                <a:gd name="T43" fmla="*/ 122 h 126"/>
                <a:gd name="T44" fmla="*/ 236 w 377"/>
                <a:gd name="T45" fmla="*/ 117 h 126"/>
                <a:gd name="T46" fmla="*/ 214 w 377"/>
                <a:gd name="T47" fmla="*/ 115 h 126"/>
                <a:gd name="T48" fmla="*/ 193 w 377"/>
                <a:gd name="T49" fmla="*/ 119 h 126"/>
                <a:gd name="T50" fmla="*/ 182 w 377"/>
                <a:gd name="T51" fmla="*/ 117 h 126"/>
                <a:gd name="T52" fmla="*/ 182 w 377"/>
                <a:gd name="T53" fmla="*/ 102 h 126"/>
                <a:gd name="T54" fmla="*/ 176 w 377"/>
                <a:gd name="T55" fmla="*/ 89 h 126"/>
                <a:gd name="T56" fmla="*/ 167 w 377"/>
                <a:gd name="T57" fmla="*/ 78 h 126"/>
                <a:gd name="T58" fmla="*/ 156 w 377"/>
                <a:gd name="T59" fmla="*/ 70 h 126"/>
                <a:gd name="T60" fmla="*/ 145 w 377"/>
                <a:gd name="T61" fmla="*/ 65 h 126"/>
                <a:gd name="T62" fmla="*/ 132 w 377"/>
                <a:gd name="T63" fmla="*/ 61 h 126"/>
                <a:gd name="T64" fmla="*/ 119 w 377"/>
                <a:gd name="T65" fmla="*/ 61 h 126"/>
                <a:gd name="T66" fmla="*/ 93 w 377"/>
                <a:gd name="T67" fmla="*/ 70 h 126"/>
                <a:gd name="T68" fmla="*/ 83 w 377"/>
                <a:gd name="T69" fmla="*/ 55 h 126"/>
                <a:gd name="T70" fmla="*/ 70 w 377"/>
                <a:gd name="T71" fmla="*/ 44 h 126"/>
                <a:gd name="T72" fmla="*/ 55 w 377"/>
                <a:gd name="T73" fmla="*/ 35 h 126"/>
                <a:gd name="T74" fmla="*/ 39 w 377"/>
                <a:gd name="T75" fmla="*/ 27 h 126"/>
                <a:gd name="T76" fmla="*/ 29 w 377"/>
                <a:gd name="T77" fmla="*/ 27 h 126"/>
                <a:gd name="T78" fmla="*/ 18 w 377"/>
                <a:gd name="T79" fmla="*/ 27 h 126"/>
                <a:gd name="T80" fmla="*/ 9 w 377"/>
                <a:gd name="T81" fmla="*/ 29 h 126"/>
                <a:gd name="T82" fmla="*/ 0 w 377"/>
                <a:gd name="T83" fmla="*/ 29 h 126"/>
                <a:gd name="T84" fmla="*/ 13 w 377"/>
                <a:gd name="T85" fmla="*/ 16 h 126"/>
                <a:gd name="T86" fmla="*/ 31 w 377"/>
                <a:gd name="T87" fmla="*/ 9 h 126"/>
                <a:gd name="T88" fmla="*/ 50 w 377"/>
                <a:gd name="T89" fmla="*/ 5 h 126"/>
                <a:gd name="T90" fmla="*/ 70 w 377"/>
                <a:gd name="T91" fmla="*/ 3 h 126"/>
                <a:gd name="T92" fmla="*/ 81 w 377"/>
                <a:gd name="T93" fmla="*/ 7 h 126"/>
                <a:gd name="T94" fmla="*/ 93 w 377"/>
                <a:gd name="T95" fmla="*/ 13 h 126"/>
                <a:gd name="T96" fmla="*/ 102 w 377"/>
                <a:gd name="T97" fmla="*/ 22 h 126"/>
                <a:gd name="T98" fmla="*/ 111 w 377"/>
                <a:gd name="T99" fmla="*/ 29 h 126"/>
                <a:gd name="T100" fmla="*/ 119 w 377"/>
                <a:gd name="T101" fmla="*/ 27 h 126"/>
                <a:gd name="T102" fmla="*/ 124 w 377"/>
                <a:gd name="T103" fmla="*/ 22 h 126"/>
                <a:gd name="T104" fmla="*/ 130 w 377"/>
                <a:gd name="T105" fmla="*/ 14 h 126"/>
                <a:gd name="T106" fmla="*/ 135 w 377"/>
                <a:gd name="T107" fmla="*/ 9 h 126"/>
                <a:gd name="T108" fmla="*/ 141 w 377"/>
                <a:gd name="T109" fmla="*/ 5 h 126"/>
                <a:gd name="T110" fmla="*/ 147 w 377"/>
                <a:gd name="T111" fmla="*/ 1 h 126"/>
                <a:gd name="T112" fmla="*/ 154 w 377"/>
                <a:gd name="T113" fmla="*/ 0 h 126"/>
                <a:gd name="T114" fmla="*/ 161 w 377"/>
                <a:gd name="T115" fmla="*/ 1 h 126"/>
                <a:gd name="T116" fmla="*/ 163 w 377"/>
                <a:gd name="T117" fmla="*/ 3 h 126"/>
                <a:gd name="T118" fmla="*/ 167 w 377"/>
                <a:gd name="T119" fmla="*/ 3 h 126"/>
                <a:gd name="T120" fmla="*/ 169 w 377"/>
                <a:gd name="T121" fmla="*/ 5 h 126"/>
                <a:gd name="T122" fmla="*/ 171 w 377"/>
                <a:gd name="T123" fmla="*/ 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7" h="126">
                  <a:moveTo>
                    <a:pt x="171" y="7"/>
                  </a:moveTo>
                  <a:lnTo>
                    <a:pt x="169" y="13"/>
                  </a:lnTo>
                  <a:lnTo>
                    <a:pt x="167" y="16"/>
                  </a:lnTo>
                  <a:lnTo>
                    <a:pt x="165" y="22"/>
                  </a:lnTo>
                  <a:lnTo>
                    <a:pt x="161" y="27"/>
                  </a:lnTo>
                  <a:lnTo>
                    <a:pt x="161" y="33"/>
                  </a:lnTo>
                  <a:lnTo>
                    <a:pt x="160" y="39"/>
                  </a:lnTo>
                  <a:lnTo>
                    <a:pt x="160" y="44"/>
                  </a:lnTo>
                  <a:lnTo>
                    <a:pt x="160" y="50"/>
                  </a:lnTo>
                  <a:lnTo>
                    <a:pt x="165" y="57"/>
                  </a:lnTo>
                  <a:lnTo>
                    <a:pt x="171" y="61"/>
                  </a:lnTo>
                  <a:lnTo>
                    <a:pt x="178" y="61"/>
                  </a:lnTo>
                  <a:lnTo>
                    <a:pt x="186" y="61"/>
                  </a:lnTo>
                  <a:lnTo>
                    <a:pt x="193" y="61"/>
                  </a:lnTo>
                  <a:lnTo>
                    <a:pt x="202" y="59"/>
                  </a:lnTo>
                  <a:lnTo>
                    <a:pt x="210" y="57"/>
                  </a:lnTo>
                  <a:lnTo>
                    <a:pt x="217" y="59"/>
                  </a:lnTo>
                  <a:lnTo>
                    <a:pt x="238" y="55"/>
                  </a:lnTo>
                  <a:lnTo>
                    <a:pt x="258" y="52"/>
                  </a:lnTo>
                  <a:lnTo>
                    <a:pt x="277" y="48"/>
                  </a:lnTo>
                  <a:lnTo>
                    <a:pt x="297" y="44"/>
                  </a:lnTo>
                  <a:lnTo>
                    <a:pt x="318" y="40"/>
                  </a:lnTo>
                  <a:lnTo>
                    <a:pt x="336" y="39"/>
                  </a:lnTo>
                  <a:lnTo>
                    <a:pt x="357" y="35"/>
                  </a:lnTo>
                  <a:lnTo>
                    <a:pt x="377" y="33"/>
                  </a:lnTo>
                  <a:lnTo>
                    <a:pt x="377" y="39"/>
                  </a:lnTo>
                  <a:lnTo>
                    <a:pt x="375" y="46"/>
                  </a:lnTo>
                  <a:lnTo>
                    <a:pt x="374" y="52"/>
                  </a:lnTo>
                  <a:lnTo>
                    <a:pt x="372" y="59"/>
                  </a:lnTo>
                  <a:lnTo>
                    <a:pt x="370" y="65"/>
                  </a:lnTo>
                  <a:lnTo>
                    <a:pt x="368" y="72"/>
                  </a:lnTo>
                  <a:lnTo>
                    <a:pt x="368" y="80"/>
                  </a:lnTo>
                  <a:lnTo>
                    <a:pt x="368" y="85"/>
                  </a:lnTo>
                  <a:lnTo>
                    <a:pt x="353" y="87"/>
                  </a:lnTo>
                  <a:lnTo>
                    <a:pt x="338" y="87"/>
                  </a:lnTo>
                  <a:lnTo>
                    <a:pt x="323" y="89"/>
                  </a:lnTo>
                  <a:lnTo>
                    <a:pt x="308" y="91"/>
                  </a:lnTo>
                  <a:lnTo>
                    <a:pt x="294" y="94"/>
                  </a:lnTo>
                  <a:lnTo>
                    <a:pt x="282" y="102"/>
                  </a:lnTo>
                  <a:lnTo>
                    <a:pt x="277" y="106"/>
                  </a:lnTo>
                  <a:lnTo>
                    <a:pt x="273" y="111"/>
                  </a:lnTo>
                  <a:lnTo>
                    <a:pt x="269" y="119"/>
                  </a:lnTo>
                  <a:lnTo>
                    <a:pt x="266" y="126"/>
                  </a:lnTo>
                  <a:lnTo>
                    <a:pt x="256" y="122"/>
                  </a:lnTo>
                  <a:lnTo>
                    <a:pt x="247" y="119"/>
                  </a:lnTo>
                  <a:lnTo>
                    <a:pt x="236" y="117"/>
                  </a:lnTo>
                  <a:lnTo>
                    <a:pt x="225" y="115"/>
                  </a:lnTo>
                  <a:lnTo>
                    <a:pt x="214" y="115"/>
                  </a:lnTo>
                  <a:lnTo>
                    <a:pt x="202" y="117"/>
                  </a:lnTo>
                  <a:lnTo>
                    <a:pt x="193" y="119"/>
                  </a:lnTo>
                  <a:lnTo>
                    <a:pt x="182" y="122"/>
                  </a:lnTo>
                  <a:lnTo>
                    <a:pt x="182" y="117"/>
                  </a:lnTo>
                  <a:lnTo>
                    <a:pt x="182" y="109"/>
                  </a:lnTo>
                  <a:lnTo>
                    <a:pt x="182" y="102"/>
                  </a:lnTo>
                  <a:lnTo>
                    <a:pt x="180" y="94"/>
                  </a:lnTo>
                  <a:lnTo>
                    <a:pt x="176" y="89"/>
                  </a:lnTo>
                  <a:lnTo>
                    <a:pt x="173" y="81"/>
                  </a:lnTo>
                  <a:lnTo>
                    <a:pt x="167" y="78"/>
                  </a:lnTo>
                  <a:lnTo>
                    <a:pt x="160" y="74"/>
                  </a:lnTo>
                  <a:lnTo>
                    <a:pt x="156" y="70"/>
                  </a:lnTo>
                  <a:lnTo>
                    <a:pt x="150" y="66"/>
                  </a:lnTo>
                  <a:lnTo>
                    <a:pt x="145" y="65"/>
                  </a:lnTo>
                  <a:lnTo>
                    <a:pt x="139" y="63"/>
                  </a:lnTo>
                  <a:lnTo>
                    <a:pt x="132" y="61"/>
                  </a:lnTo>
                  <a:lnTo>
                    <a:pt x="126" y="61"/>
                  </a:lnTo>
                  <a:lnTo>
                    <a:pt x="119" y="61"/>
                  </a:lnTo>
                  <a:lnTo>
                    <a:pt x="113" y="63"/>
                  </a:lnTo>
                  <a:lnTo>
                    <a:pt x="93" y="70"/>
                  </a:lnTo>
                  <a:lnTo>
                    <a:pt x="89" y="63"/>
                  </a:lnTo>
                  <a:lnTo>
                    <a:pt x="83" y="55"/>
                  </a:lnTo>
                  <a:lnTo>
                    <a:pt x="78" y="50"/>
                  </a:lnTo>
                  <a:lnTo>
                    <a:pt x="70" y="44"/>
                  </a:lnTo>
                  <a:lnTo>
                    <a:pt x="63" y="39"/>
                  </a:lnTo>
                  <a:lnTo>
                    <a:pt x="55" y="35"/>
                  </a:lnTo>
                  <a:lnTo>
                    <a:pt x="48" y="31"/>
                  </a:lnTo>
                  <a:lnTo>
                    <a:pt x="39" y="27"/>
                  </a:lnTo>
                  <a:lnTo>
                    <a:pt x="35" y="27"/>
                  </a:lnTo>
                  <a:lnTo>
                    <a:pt x="29" y="27"/>
                  </a:lnTo>
                  <a:lnTo>
                    <a:pt x="24" y="27"/>
                  </a:lnTo>
                  <a:lnTo>
                    <a:pt x="18" y="27"/>
                  </a:lnTo>
                  <a:lnTo>
                    <a:pt x="14" y="27"/>
                  </a:lnTo>
                  <a:lnTo>
                    <a:pt x="9" y="29"/>
                  </a:lnTo>
                  <a:lnTo>
                    <a:pt x="5" y="29"/>
                  </a:lnTo>
                  <a:lnTo>
                    <a:pt x="0" y="29"/>
                  </a:lnTo>
                  <a:lnTo>
                    <a:pt x="5" y="22"/>
                  </a:lnTo>
                  <a:lnTo>
                    <a:pt x="13" y="16"/>
                  </a:lnTo>
                  <a:lnTo>
                    <a:pt x="22" y="13"/>
                  </a:lnTo>
                  <a:lnTo>
                    <a:pt x="31" y="9"/>
                  </a:lnTo>
                  <a:lnTo>
                    <a:pt x="40" y="7"/>
                  </a:lnTo>
                  <a:lnTo>
                    <a:pt x="50" y="5"/>
                  </a:lnTo>
                  <a:lnTo>
                    <a:pt x="59" y="3"/>
                  </a:lnTo>
                  <a:lnTo>
                    <a:pt x="70" y="3"/>
                  </a:lnTo>
                  <a:lnTo>
                    <a:pt x="76" y="3"/>
                  </a:lnTo>
                  <a:lnTo>
                    <a:pt x="81" y="7"/>
                  </a:lnTo>
                  <a:lnTo>
                    <a:pt x="87" y="9"/>
                  </a:lnTo>
                  <a:lnTo>
                    <a:pt x="93" y="13"/>
                  </a:lnTo>
                  <a:lnTo>
                    <a:pt x="96" y="18"/>
                  </a:lnTo>
                  <a:lnTo>
                    <a:pt x="102" y="22"/>
                  </a:lnTo>
                  <a:lnTo>
                    <a:pt x="106" y="26"/>
                  </a:lnTo>
                  <a:lnTo>
                    <a:pt x="111" y="29"/>
                  </a:lnTo>
                  <a:lnTo>
                    <a:pt x="117" y="29"/>
                  </a:lnTo>
                  <a:lnTo>
                    <a:pt x="119" y="27"/>
                  </a:lnTo>
                  <a:lnTo>
                    <a:pt x="122" y="26"/>
                  </a:lnTo>
                  <a:lnTo>
                    <a:pt x="124" y="22"/>
                  </a:lnTo>
                  <a:lnTo>
                    <a:pt x="126" y="18"/>
                  </a:lnTo>
                  <a:lnTo>
                    <a:pt x="130" y="14"/>
                  </a:lnTo>
                  <a:lnTo>
                    <a:pt x="132" y="13"/>
                  </a:lnTo>
                  <a:lnTo>
                    <a:pt x="135" y="9"/>
                  </a:lnTo>
                  <a:lnTo>
                    <a:pt x="137" y="7"/>
                  </a:lnTo>
                  <a:lnTo>
                    <a:pt x="141" y="5"/>
                  </a:lnTo>
                  <a:lnTo>
                    <a:pt x="145" y="3"/>
                  </a:lnTo>
                  <a:lnTo>
                    <a:pt x="147" y="1"/>
                  </a:lnTo>
                  <a:lnTo>
                    <a:pt x="150" y="0"/>
                  </a:lnTo>
                  <a:lnTo>
                    <a:pt x="154" y="0"/>
                  </a:lnTo>
                  <a:lnTo>
                    <a:pt x="158" y="0"/>
                  </a:lnTo>
                  <a:lnTo>
                    <a:pt x="161" y="1"/>
                  </a:lnTo>
                  <a:lnTo>
                    <a:pt x="163" y="1"/>
                  </a:lnTo>
                  <a:lnTo>
                    <a:pt x="163" y="3"/>
                  </a:lnTo>
                  <a:lnTo>
                    <a:pt x="165" y="3"/>
                  </a:lnTo>
                  <a:lnTo>
                    <a:pt x="167" y="3"/>
                  </a:lnTo>
                  <a:lnTo>
                    <a:pt x="167" y="3"/>
                  </a:lnTo>
                  <a:lnTo>
                    <a:pt x="169" y="5"/>
                  </a:lnTo>
                  <a:lnTo>
                    <a:pt x="171" y="5"/>
                  </a:lnTo>
                  <a:lnTo>
                    <a:pt x="171" y="7"/>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2" name="Freeform 10"/>
            <p:cNvSpPr>
              <a:spLocks/>
            </p:cNvSpPr>
            <p:nvPr/>
          </p:nvSpPr>
          <p:spPr bwMode="auto">
            <a:xfrm>
              <a:off x="3685" y="1773"/>
              <a:ext cx="125" cy="152"/>
            </a:xfrm>
            <a:custGeom>
              <a:avLst/>
              <a:gdLst>
                <a:gd name="T0" fmla="*/ 197 w 251"/>
                <a:gd name="T1" fmla="*/ 20 h 303"/>
                <a:gd name="T2" fmla="*/ 214 w 251"/>
                <a:gd name="T3" fmla="*/ 33 h 303"/>
                <a:gd name="T4" fmla="*/ 229 w 251"/>
                <a:gd name="T5" fmla="*/ 46 h 303"/>
                <a:gd name="T6" fmla="*/ 238 w 251"/>
                <a:gd name="T7" fmla="*/ 63 h 303"/>
                <a:gd name="T8" fmla="*/ 246 w 251"/>
                <a:gd name="T9" fmla="*/ 96 h 303"/>
                <a:gd name="T10" fmla="*/ 251 w 251"/>
                <a:gd name="T11" fmla="*/ 141 h 303"/>
                <a:gd name="T12" fmla="*/ 248 w 251"/>
                <a:gd name="T13" fmla="*/ 189 h 303"/>
                <a:gd name="T14" fmla="*/ 240 w 251"/>
                <a:gd name="T15" fmla="*/ 236 h 303"/>
                <a:gd name="T16" fmla="*/ 235 w 251"/>
                <a:gd name="T17" fmla="*/ 264 h 303"/>
                <a:gd name="T18" fmla="*/ 229 w 251"/>
                <a:gd name="T19" fmla="*/ 275 h 303"/>
                <a:gd name="T20" fmla="*/ 223 w 251"/>
                <a:gd name="T21" fmla="*/ 284 h 303"/>
                <a:gd name="T22" fmla="*/ 218 w 251"/>
                <a:gd name="T23" fmla="*/ 295 h 303"/>
                <a:gd name="T24" fmla="*/ 195 w 251"/>
                <a:gd name="T25" fmla="*/ 303 h 303"/>
                <a:gd name="T26" fmla="*/ 158 w 251"/>
                <a:gd name="T27" fmla="*/ 299 h 303"/>
                <a:gd name="T28" fmla="*/ 123 w 251"/>
                <a:gd name="T29" fmla="*/ 286 h 303"/>
                <a:gd name="T30" fmla="*/ 89 w 251"/>
                <a:gd name="T31" fmla="*/ 269 h 303"/>
                <a:gd name="T32" fmla="*/ 67 w 251"/>
                <a:gd name="T33" fmla="*/ 254 h 303"/>
                <a:gd name="T34" fmla="*/ 60 w 251"/>
                <a:gd name="T35" fmla="*/ 243 h 303"/>
                <a:gd name="T36" fmla="*/ 52 w 251"/>
                <a:gd name="T37" fmla="*/ 230 h 303"/>
                <a:gd name="T38" fmla="*/ 45 w 251"/>
                <a:gd name="T39" fmla="*/ 217 h 303"/>
                <a:gd name="T40" fmla="*/ 45 w 251"/>
                <a:gd name="T41" fmla="*/ 197 h 303"/>
                <a:gd name="T42" fmla="*/ 54 w 251"/>
                <a:gd name="T43" fmla="*/ 163 h 303"/>
                <a:gd name="T44" fmla="*/ 58 w 251"/>
                <a:gd name="T45" fmla="*/ 128 h 303"/>
                <a:gd name="T46" fmla="*/ 52 w 251"/>
                <a:gd name="T47" fmla="*/ 95 h 303"/>
                <a:gd name="T48" fmla="*/ 41 w 251"/>
                <a:gd name="T49" fmla="*/ 69 h 303"/>
                <a:gd name="T50" fmla="*/ 30 w 251"/>
                <a:gd name="T51" fmla="*/ 52 h 303"/>
                <a:gd name="T52" fmla="*/ 17 w 251"/>
                <a:gd name="T53" fmla="*/ 37 h 303"/>
                <a:gd name="T54" fmla="*/ 6 w 251"/>
                <a:gd name="T55" fmla="*/ 20 h 303"/>
                <a:gd name="T56" fmla="*/ 22 w 251"/>
                <a:gd name="T57" fmla="*/ 5 h 303"/>
                <a:gd name="T58" fmla="*/ 71 w 251"/>
                <a:gd name="T59" fmla="*/ 0 h 303"/>
                <a:gd name="T60" fmla="*/ 119 w 251"/>
                <a:gd name="T61" fmla="*/ 2 h 303"/>
                <a:gd name="T62" fmla="*/ 168 w 251"/>
                <a:gd name="T63" fmla="*/ 9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1" h="303">
                  <a:moveTo>
                    <a:pt x="190" y="15"/>
                  </a:moveTo>
                  <a:lnTo>
                    <a:pt x="197" y="20"/>
                  </a:lnTo>
                  <a:lnTo>
                    <a:pt x="205" y="28"/>
                  </a:lnTo>
                  <a:lnTo>
                    <a:pt x="214" y="33"/>
                  </a:lnTo>
                  <a:lnTo>
                    <a:pt x="221" y="41"/>
                  </a:lnTo>
                  <a:lnTo>
                    <a:pt x="229" y="46"/>
                  </a:lnTo>
                  <a:lnTo>
                    <a:pt x="235" y="55"/>
                  </a:lnTo>
                  <a:lnTo>
                    <a:pt x="238" y="63"/>
                  </a:lnTo>
                  <a:lnTo>
                    <a:pt x="240" y="74"/>
                  </a:lnTo>
                  <a:lnTo>
                    <a:pt x="246" y="96"/>
                  </a:lnTo>
                  <a:lnTo>
                    <a:pt x="249" y="119"/>
                  </a:lnTo>
                  <a:lnTo>
                    <a:pt x="251" y="141"/>
                  </a:lnTo>
                  <a:lnTo>
                    <a:pt x="249" y="165"/>
                  </a:lnTo>
                  <a:lnTo>
                    <a:pt x="248" y="189"/>
                  </a:lnTo>
                  <a:lnTo>
                    <a:pt x="244" y="213"/>
                  </a:lnTo>
                  <a:lnTo>
                    <a:pt x="240" y="236"/>
                  </a:lnTo>
                  <a:lnTo>
                    <a:pt x="236" y="258"/>
                  </a:lnTo>
                  <a:lnTo>
                    <a:pt x="235" y="264"/>
                  </a:lnTo>
                  <a:lnTo>
                    <a:pt x="231" y="269"/>
                  </a:lnTo>
                  <a:lnTo>
                    <a:pt x="229" y="275"/>
                  </a:lnTo>
                  <a:lnTo>
                    <a:pt x="227" y="280"/>
                  </a:lnTo>
                  <a:lnTo>
                    <a:pt x="223" y="284"/>
                  </a:lnTo>
                  <a:lnTo>
                    <a:pt x="221" y="290"/>
                  </a:lnTo>
                  <a:lnTo>
                    <a:pt x="218" y="295"/>
                  </a:lnTo>
                  <a:lnTo>
                    <a:pt x="216" y="301"/>
                  </a:lnTo>
                  <a:lnTo>
                    <a:pt x="195" y="303"/>
                  </a:lnTo>
                  <a:lnTo>
                    <a:pt x="177" y="303"/>
                  </a:lnTo>
                  <a:lnTo>
                    <a:pt x="158" y="299"/>
                  </a:lnTo>
                  <a:lnTo>
                    <a:pt x="140" y="293"/>
                  </a:lnTo>
                  <a:lnTo>
                    <a:pt x="123" y="286"/>
                  </a:lnTo>
                  <a:lnTo>
                    <a:pt x="106" y="279"/>
                  </a:lnTo>
                  <a:lnTo>
                    <a:pt x="89" y="269"/>
                  </a:lnTo>
                  <a:lnTo>
                    <a:pt x="73" y="260"/>
                  </a:lnTo>
                  <a:lnTo>
                    <a:pt x="67" y="254"/>
                  </a:lnTo>
                  <a:lnTo>
                    <a:pt x="63" y="249"/>
                  </a:lnTo>
                  <a:lnTo>
                    <a:pt x="60" y="243"/>
                  </a:lnTo>
                  <a:lnTo>
                    <a:pt x="56" y="236"/>
                  </a:lnTo>
                  <a:lnTo>
                    <a:pt x="52" y="230"/>
                  </a:lnTo>
                  <a:lnTo>
                    <a:pt x="48" y="225"/>
                  </a:lnTo>
                  <a:lnTo>
                    <a:pt x="45" y="217"/>
                  </a:lnTo>
                  <a:lnTo>
                    <a:pt x="39" y="213"/>
                  </a:lnTo>
                  <a:lnTo>
                    <a:pt x="45" y="197"/>
                  </a:lnTo>
                  <a:lnTo>
                    <a:pt x="50" y="182"/>
                  </a:lnTo>
                  <a:lnTo>
                    <a:pt x="54" y="163"/>
                  </a:lnTo>
                  <a:lnTo>
                    <a:pt x="56" y="147"/>
                  </a:lnTo>
                  <a:lnTo>
                    <a:pt x="58" y="128"/>
                  </a:lnTo>
                  <a:lnTo>
                    <a:pt x="56" y="111"/>
                  </a:lnTo>
                  <a:lnTo>
                    <a:pt x="52" y="95"/>
                  </a:lnTo>
                  <a:lnTo>
                    <a:pt x="45" y="78"/>
                  </a:lnTo>
                  <a:lnTo>
                    <a:pt x="41" y="69"/>
                  </a:lnTo>
                  <a:lnTo>
                    <a:pt x="35" y="61"/>
                  </a:lnTo>
                  <a:lnTo>
                    <a:pt x="30" y="52"/>
                  </a:lnTo>
                  <a:lnTo>
                    <a:pt x="22" y="44"/>
                  </a:lnTo>
                  <a:lnTo>
                    <a:pt x="17" y="37"/>
                  </a:lnTo>
                  <a:lnTo>
                    <a:pt x="11" y="28"/>
                  </a:lnTo>
                  <a:lnTo>
                    <a:pt x="6" y="20"/>
                  </a:lnTo>
                  <a:lnTo>
                    <a:pt x="0" y="13"/>
                  </a:lnTo>
                  <a:lnTo>
                    <a:pt x="22" y="5"/>
                  </a:lnTo>
                  <a:lnTo>
                    <a:pt x="47" y="2"/>
                  </a:lnTo>
                  <a:lnTo>
                    <a:pt x="71" y="0"/>
                  </a:lnTo>
                  <a:lnTo>
                    <a:pt x="95" y="0"/>
                  </a:lnTo>
                  <a:lnTo>
                    <a:pt x="119" y="2"/>
                  </a:lnTo>
                  <a:lnTo>
                    <a:pt x="143" y="5"/>
                  </a:lnTo>
                  <a:lnTo>
                    <a:pt x="168" y="9"/>
                  </a:lnTo>
                  <a:lnTo>
                    <a:pt x="190" y="15"/>
                  </a:lnTo>
                  <a:close/>
                </a:path>
              </a:pathLst>
            </a:custGeom>
            <a:solidFill>
              <a:srgbClr val="89F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3" name="Freeform 11"/>
            <p:cNvSpPr>
              <a:spLocks/>
            </p:cNvSpPr>
            <p:nvPr/>
          </p:nvSpPr>
          <p:spPr bwMode="auto">
            <a:xfrm>
              <a:off x="3141" y="1774"/>
              <a:ext cx="575" cy="192"/>
            </a:xfrm>
            <a:custGeom>
              <a:avLst/>
              <a:gdLst>
                <a:gd name="T0" fmla="*/ 149 w 1150"/>
                <a:gd name="T1" fmla="*/ 52 h 382"/>
                <a:gd name="T2" fmla="*/ 157 w 1150"/>
                <a:gd name="T3" fmla="*/ 68 h 382"/>
                <a:gd name="T4" fmla="*/ 190 w 1150"/>
                <a:gd name="T5" fmla="*/ 40 h 382"/>
                <a:gd name="T6" fmla="*/ 250 w 1150"/>
                <a:gd name="T7" fmla="*/ 40 h 382"/>
                <a:gd name="T8" fmla="*/ 278 w 1150"/>
                <a:gd name="T9" fmla="*/ 72 h 382"/>
                <a:gd name="T10" fmla="*/ 289 w 1150"/>
                <a:gd name="T11" fmla="*/ 87 h 382"/>
                <a:gd name="T12" fmla="*/ 307 w 1150"/>
                <a:gd name="T13" fmla="*/ 72 h 382"/>
                <a:gd name="T14" fmla="*/ 335 w 1150"/>
                <a:gd name="T15" fmla="*/ 68 h 382"/>
                <a:gd name="T16" fmla="*/ 363 w 1150"/>
                <a:gd name="T17" fmla="*/ 89 h 382"/>
                <a:gd name="T18" fmla="*/ 360 w 1150"/>
                <a:gd name="T19" fmla="*/ 130 h 382"/>
                <a:gd name="T20" fmla="*/ 397 w 1150"/>
                <a:gd name="T21" fmla="*/ 126 h 382"/>
                <a:gd name="T22" fmla="*/ 445 w 1150"/>
                <a:gd name="T23" fmla="*/ 126 h 382"/>
                <a:gd name="T24" fmla="*/ 464 w 1150"/>
                <a:gd name="T25" fmla="*/ 141 h 382"/>
                <a:gd name="T26" fmla="*/ 479 w 1150"/>
                <a:gd name="T27" fmla="*/ 148 h 382"/>
                <a:gd name="T28" fmla="*/ 494 w 1150"/>
                <a:gd name="T29" fmla="*/ 104 h 382"/>
                <a:gd name="T30" fmla="*/ 564 w 1150"/>
                <a:gd name="T31" fmla="*/ 96 h 382"/>
                <a:gd name="T32" fmla="*/ 588 w 1150"/>
                <a:gd name="T33" fmla="*/ 167 h 382"/>
                <a:gd name="T34" fmla="*/ 607 w 1150"/>
                <a:gd name="T35" fmla="*/ 234 h 382"/>
                <a:gd name="T36" fmla="*/ 700 w 1150"/>
                <a:gd name="T37" fmla="*/ 290 h 382"/>
                <a:gd name="T38" fmla="*/ 890 w 1150"/>
                <a:gd name="T39" fmla="*/ 297 h 382"/>
                <a:gd name="T40" fmla="*/ 1068 w 1150"/>
                <a:gd name="T41" fmla="*/ 247 h 382"/>
                <a:gd name="T42" fmla="*/ 1122 w 1150"/>
                <a:gd name="T43" fmla="*/ 238 h 382"/>
                <a:gd name="T44" fmla="*/ 1148 w 1150"/>
                <a:gd name="T45" fmla="*/ 284 h 382"/>
                <a:gd name="T46" fmla="*/ 1113 w 1150"/>
                <a:gd name="T47" fmla="*/ 310 h 382"/>
                <a:gd name="T48" fmla="*/ 1089 w 1150"/>
                <a:gd name="T49" fmla="*/ 308 h 382"/>
                <a:gd name="T50" fmla="*/ 1072 w 1150"/>
                <a:gd name="T51" fmla="*/ 293 h 382"/>
                <a:gd name="T52" fmla="*/ 1011 w 1150"/>
                <a:gd name="T53" fmla="*/ 340 h 382"/>
                <a:gd name="T54" fmla="*/ 953 w 1150"/>
                <a:gd name="T55" fmla="*/ 353 h 382"/>
                <a:gd name="T56" fmla="*/ 927 w 1150"/>
                <a:gd name="T57" fmla="*/ 356 h 382"/>
                <a:gd name="T58" fmla="*/ 895 w 1150"/>
                <a:gd name="T59" fmla="*/ 381 h 382"/>
                <a:gd name="T60" fmla="*/ 838 w 1150"/>
                <a:gd name="T61" fmla="*/ 364 h 382"/>
                <a:gd name="T62" fmla="*/ 802 w 1150"/>
                <a:gd name="T63" fmla="*/ 362 h 382"/>
                <a:gd name="T64" fmla="*/ 735 w 1150"/>
                <a:gd name="T65" fmla="*/ 347 h 382"/>
                <a:gd name="T66" fmla="*/ 674 w 1150"/>
                <a:gd name="T67" fmla="*/ 347 h 382"/>
                <a:gd name="T68" fmla="*/ 642 w 1150"/>
                <a:gd name="T69" fmla="*/ 347 h 382"/>
                <a:gd name="T70" fmla="*/ 605 w 1150"/>
                <a:gd name="T71" fmla="*/ 351 h 382"/>
                <a:gd name="T72" fmla="*/ 588 w 1150"/>
                <a:gd name="T73" fmla="*/ 329 h 382"/>
                <a:gd name="T74" fmla="*/ 574 w 1150"/>
                <a:gd name="T75" fmla="*/ 323 h 382"/>
                <a:gd name="T76" fmla="*/ 555 w 1150"/>
                <a:gd name="T77" fmla="*/ 332 h 382"/>
                <a:gd name="T78" fmla="*/ 499 w 1150"/>
                <a:gd name="T79" fmla="*/ 329 h 382"/>
                <a:gd name="T80" fmla="*/ 486 w 1150"/>
                <a:gd name="T81" fmla="*/ 306 h 382"/>
                <a:gd name="T82" fmla="*/ 380 w 1150"/>
                <a:gd name="T83" fmla="*/ 340 h 382"/>
                <a:gd name="T84" fmla="*/ 330 w 1150"/>
                <a:gd name="T85" fmla="*/ 314 h 382"/>
                <a:gd name="T86" fmla="*/ 291 w 1150"/>
                <a:gd name="T87" fmla="*/ 345 h 382"/>
                <a:gd name="T88" fmla="*/ 235 w 1150"/>
                <a:gd name="T89" fmla="*/ 362 h 382"/>
                <a:gd name="T90" fmla="*/ 213 w 1150"/>
                <a:gd name="T91" fmla="*/ 343 h 382"/>
                <a:gd name="T92" fmla="*/ 201 w 1150"/>
                <a:gd name="T93" fmla="*/ 329 h 382"/>
                <a:gd name="T94" fmla="*/ 192 w 1150"/>
                <a:gd name="T95" fmla="*/ 336 h 382"/>
                <a:gd name="T96" fmla="*/ 173 w 1150"/>
                <a:gd name="T97" fmla="*/ 371 h 382"/>
                <a:gd name="T98" fmla="*/ 75 w 1150"/>
                <a:gd name="T99" fmla="*/ 369 h 382"/>
                <a:gd name="T100" fmla="*/ 43 w 1150"/>
                <a:gd name="T101" fmla="*/ 334 h 382"/>
                <a:gd name="T102" fmla="*/ 25 w 1150"/>
                <a:gd name="T103" fmla="*/ 327 h 382"/>
                <a:gd name="T104" fmla="*/ 2 w 1150"/>
                <a:gd name="T105" fmla="*/ 278 h 382"/>
                <a:gd name="T106" fmla="*/ 25 w 1150"/>
                <a:gd name="T107" fmla="*/ 202 h 382"/>
                <a:gd name="T108" fmla="*/ 66 w 1150"/>
                <a:gd name="T109" fmla="*/ 184 h 382"/>
                <a:gd name="T110" fmla="*/ 45 w 1150"/>
                <a:gd name="T111" fmla="*/ 145 h 382"/>
                <a:gd name="T112" fmla="*/ 43 w 1150"/>
                <a:gd name="T113" fmla="*/ 119 h 382"/>
                <a:gd name="T114" fmla="*/ 77 w 1150"/>
                <a:gd name="T115" fmla="*/ 96 h 382"/>
                <a:gd name="T116" fmla="*/ 86 w 1150"/>
                <a:gd name="T117" fmla="*/ 68 h 382"/>
                <a:gd name="T118" fmla="*/ 82 w 1150"/>
                <a:gd name="T119" fmla="*/ 31 h 382"/>
                <a:gd name="T120" fmla="*/ 112 w 1150"/>
                <a:gd name="T121" fmla="*/ 5 h 382"/>
                <a:gd name="T122" fmla="*/ 155 w 1150"/>
                <a:gd name="T123" fmla="*/ 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50" h="382">
                  <a:moveTo>
                    <a:pt x="170" y="20"/>
                  </a:moveTo>
                  <a:lnTo>
                    <a:pt x="166" y="26"/>
                  </a:lnTo>
                  <a:lnTo>
                    <a:pt x="164" y="31"/>
                  </a:lnTo>
                  <a:lnTo>
                    <a:pt x="160" y="37"/>
                  </a:lnTo>
                  <a:lnTo>
                    <a:pt x="157" y="40"/>
                  </a:lnTo>
                  <a:lnTo>
                    <a:pt x="153" y="46"/>
                  </a:lnTo>
                  <a:lnTo>
                    <a:pt x="149" y="52"/>
                  </a:lnTo>
                  <a:lnTo>
                    <a:pt x="149" y="57"/>
                  </a:lnTo>
                  <a:lnTo>
                    <a:pt x="147" y="63"/>
                  </a:lnTo>
                  <a:lnTo>
                    <a:pt x="149" y="65"/>
                  </a:lnTo>
                  <a:lnTo>
                    <a:pt x="151" y="67"/>
                  </a:lnTo>
                  <a:lnTo>
                    <a:pt x="153" y="67"/>
                  </a:lnTo>
                  <a:lnTo>
                    <a:pt x="155" y="67"/>
                  </a:lnTo>
                  <a:lnTo>
                    <a:pt x="157" y="68"/>
                  </a:lnTo>
                  <a:lnTo>
                    <a:pt x="159" y="67"/>
                  </a:lnTo>
                  <a:lnTo>
                    <a:pt x="160" y="67"/>
                  </a:lnTo>
                  <a:lnTo>
                    <a:pt x="162" y="67"/>
                  </a:lnTo>
                  <a:lnTo>
                    <a:pt x="166" y="57"/>
                  </a:lnTo>
                  <a:lnTo>
                    <a:pt x="173" y="50"/>
                  </a:lnTo>
                  <a:lnTo>
                    <a:pt x="181" y="44"/>
                  </a:lnTo>
                  <a:lnTo>
                    <a:pt x="190" y="40"/>
                  </a:lnTo>
                  <a:lnTo>
                    <a:pt x="200" y="37"/>
                  </a:lnTo>
                  <a:lnTo>
                    <a:pt x="209" y="35"/>
                  </a:lnTo>
                  <a:lnTo>
                    <a:pt x="220" y="33"/>
                  </a:lnTo>
                  <a:lnTo>
                    <a:pt x="229" y="33"/>
                  </a:lnTo>
                  <a:lnTo>
                    <a:pt x="237" y="35"/>
                  </a:lnTo>
                  <a:lnTo>
                    <a:pt x="244" y="37"/>
                  </a:lnTo>
                  <a:lnTo>
                    <a:pt x="250" y="40"/>
                  </a:lnTo>
                  <a:lnTo>
                    <a:pt x="257" y="44"/>
                  </a:lnTo>
                  <a:lnTo>
                    <a:pt x="263" y="48"/>
                  </a:lnTo>
                  <a:lnTo>
                    <a:pt x="268" y="53"/>
                  </a:lnTo>
                  <a:lnTo>
                    <a:pt x="272" y="59"/>
                  </a:lnTo>
                  <a:lnTo>
                    <a:pt x="276" y="67"/>
                  </a:lnTo>
                  <a:lnTo>
                    <a:pt x="278" y="68"/>
                  </a:lnTo>
                  <a:lnTo>
                    <a:pt x="278" y="72"/>
                  </a:lnTo>
                  <a:lnTo>
                    <a:pt x="278" y="76"/>
                  </a:lnTo>
                  <a:lnTo>
                    <a:pt x="278" y="80"/>
                  </a:lnTo>
                  <a:lnTo>
                    <a:pt x="278" y="81"/>
                  </a:lnTo>
                  <a:lnTo>
                    <a:pt x="280" y="85"/>
                  </a:lnTo>
                  <a:lnTo>
                    <a:pt x="281" y="87"/>
                  </a:lnTo>
                  <a:lnTo>
                    <a:pt x="285" y="87"/>
                  </a:lnTo>
                  <a:lnTo>
                    <a:pt x="289" y="87"/>
                  </a:lnTo>
                  <a:lnTo>
                    <a:pt x="293" y="85"/>
                  </a:lnTo>
                  <a:lnTo>
                    <a:pt x="294" y="83"/>
                  </a:lnTo>
                  <a:lnTo>
                    <a:pt x="296" y="81"/>
                  </a:lnTo>
                  <a:lnTo>
                    <a:pt x="300" y="80"/>
                  </a:lnTo>
                  <a:lnTo>
                    <a:pt x="302" y="76"/>
                  </a:lnTo>
                  <a:lnTo>
                    <a:pt x="304" y="74"/>
                  </a:lnTo>
                  <a:lnTo>
                    <a:pt x="307" y="72"/>
                  </a:lnTo>
                  <a:lnTo>
                    <a:pt x="311" y="70"/>
                  </a:lnTo>
                  <a:lnTo>
                    <a:pt x="315" y="70"/>
                  </a:lnTo>
                  <a:lnTo>
                    <a:pt x="319" y="68"/>
                  </a:lnTo>
                  <a:lnTo>
                    <a:pt x="322" y="68"/>
                  </a:lnTo>
                  <a:lnTo>
                    <a:pt x="326" y="67"/>
                  </a:lnTo>
                  <a:lnTo>
                    <a:pt x="332" y="67"/>
                  </a:lnTo>
                  <a:lnTo>
                    <a:pt x="335" y="68"/>
                  </a:lnTo>
                  <a:lnTo>
                    <a:pt x="339" y="68"/>
                  </a:lnTo>
                  <a:lnTo>
                    <a:pt x="343" y="72"/>
                  </a:lnTo>
                  <a:lnTo>
                    <a:pt x="348" y="76"/>
                  </a:lnTo>
                  <a:lnTo>
                    <a:pt x="352" y="78"/>
                  </a:lnTo>
                  <a:lnTo>
                    <a:pt x="358" y="81"/>
                  </a:lnTo>
                  <a:lnTo>
                    <a:pt x="361" y="85"/>
                  </a:lnTo>
                  <a:lnTo>
                    <a:pt x="363" y="89"/>
                  </a:lnTo>
                  <a:lnTo>
                    <a:pt x="365" y="93"/>
                  </a:lnTo>
                  <a:lnTo>
                    <a:pt x="363" y="100"/>
                  </a:lnTo>
                  <a:lnTo>
                    <a:pt x="363" y="106"/>
                  </a:lnTo>
                  <a:lnTo>
                    <a:pt x="361" y="111"/>
                  </a:lnTo>
                  <a:lnTo>
                    <a:pt x="361" y="117"/>
                  </a:lnTo>
                  <a:lnTo>
                    <a:pt x="360" y="124"/>
                  </a:lnTo>
                  <a:lnTo>
                    <a:pt x="360" y="130"/>
                  </a:lnTo>
                  <a:lnTo>
                    <a:pt x="360" y="135"/>
                  </a:lnTo>
                  <a:lnTo>
                    <a:pt x="363" y="139"/>
                  </a:lnTo>
                  <a:lnTo>
                    <a:pt x="367" y="143"/>
                  </a:lnTo>
                  <a:lnTo>
                    <a:pt x="374" y="139"/>
                  </a:lnTo>
                  <a:lnTo>
                    <a:pt x="382" y="135"/>
                  </a:lnTo>
                  <a:lnTo>
                    <a:pt x="389" y="130"/>
                  </a:lnTo>
                  <a:lnTo>
                    <a:pt x="397" y="126"/>
                  </a:lnTo>
                  <a:lnTo>
                    <a:pt x="406" y="124"/>
                  </a:lnTo>
                  <a:lnTo>
                    <a:pt x="414" y="122"/>
                  </a:lnTo>
                  <a:lnTo>
                    <a:pt x="423" y="120"/>
                  </a:lnTo>
                  <a:lnTo>
                    <a:pt x="432" y="122"/>
                  </a:lnTo>
                  <a:lnTo>
                    <a:pt x="436" y="122"/>
                  </a:lnTo>
                  <a:lnTo>
                    <a:pt x="440" y="124"/>
                  </a:lnTo>
                  <a:lnTo>
                    <a:pt x="445" y="126"/>
                  </a:lnTo>
                  <a:lnTo>
                    <a:pt x="449" y="128"/>
                  </a:lnTo>
                  <a:lnTo>
                    <a:pt x="453" y="130"/>
                  </a:lnTo>
                  <a:lnTo>
                    <a:pt x="456" y="132"/>
                  </a:lnTo>
                  <a:lnTo>
                    <a:pt x="460" y="133"/>
                  </a:lnTo>
                  <a:lnTo>
                    <a:pt x="464" y="137"/>
                  </a:lnTo>
                  <a:lnTo>
                    <a:pt x="464" y="139"/>
                  </a:lnTo>
                  <a:lnTo>
                    <a:pt x="464" y="141"/>
                  </a:lnTo>
                  <a:lnTo>
                    <a:pt x="464" y="143"/>
                  </a:lnTo>
                  <a:lnTo>
                    <a:pt x="466" y="145"/>
                  </a:lnTo>
                  <a:lnTo>
                    <a:pt x="466" y="146"/>
                  </a:lnTo>
                  <a:lnTo>
                    <a:pt x="467" y="148"/>
                  </a:lnTo>
                  <a:lnTo>
                    <a:pt x="467" y="148"/>
                  </a:lnTo>
                  <a:lnTo>
                    <a:pt x="469" y="150"/>
                  </a:lnTo>
                  <a:lnTo>
                    <a:pt x="479" y="148"/>
                  </a:lnTo>
                  <a:lnTo>
                    <a:pt x="482" y="143"/>
                  </a:lnTo>
                  <a:lnTo>
                    <a:pt x="484" y="137"/>
                  </a:lnTo>
                  <a:lnTo>
                    <a:pt x="484" y="130"/>
                  </a:lnTo>
                  <a:lnTo>
                    <a:pt x="484" y="122"/>
                  </a:lnTo>
                  <a:lnTo>
                    <a:pt x="484" y="117"/>
                  </a:lnTo>
                  <a:lnTo>
                    <a:pt x="488" y="109"/>
                  </a:lnTo>
                  <a:lnTo>
                    <a:pt x="494" y="104"/>
                  </a:lnTo>
                  <a:lnTo>
                    <a:pt x="501" y="100"/>
                  </a:lnTo>
                  <a:lnTo>
                    <a:pt x="512" y="96"/>
                  </a:lnTo>
                  <a:lnTo>
                    <a:pt x="521" y="94"/>
                  </a:lnTo>
                  <a:lnTo>
                    <a:pt x="533" y="93"/>
                  </a:lnTo>
                  <a:lnTo>
                    <a:pt x="544" y="91"/>
                  </a:lnTo>
                  <a:lnTo>
                    <a:pt x="555" y="93"/>
                  </a:lnTo>
                  <a:lnTo>
                    <a:pt x="564" y="96"/>
                  </a:lnTo>
                  <a:lnTo>
                    <a:pt x="574" y="100"/>
                  </a:lnTo>
                  <a:lnTo>
                    <a:pt x="579" y="106"/>
                  </a:lnTo>
                  <a:lnTo>
                    <a:pt x="581" y="119"/>
                  </a:lnTo>
                  <a:lnTo>
                    <a:pt x="583" y="132"/>
                  </a:lnTo>
                  <a:lnTo>
                    <a:pt x="585" y="143"/>
                  </a:lnTo>
                  <a:lnTo>
                    <a:pt x="587" y="156"/>
                  </a:lnTo>
                  <a:lnTo>
                    <a:pt x="588" y="167"/>
                  </a:lnTo>
                  <a:lnTo>
                    <a:pt x="590" y="178"/>
                  </a:lnTo>
                  <a:lnTo>
                    <a:pt x="592" y="191"/>
                  </a:lnTo>
                  <a:lnTo>
                    <a:pt x="596" y="202"/>
                  </a:lnTo>
                  <a:lnTo>
                    <a:pt x="598" y="210"/>
                  </a:lnTo>
                  <a:lnTo>
                    <a:pt x="600" y="219"/>
                  </a:lnTo>
                  <a:lnTo>
                    <a:pt x="603" y="226"/>
                  </a:lnTo>
                  <a:lnTo>
                    <a:pt x="607" y="234"/>
                  </a:lnTo>
                  <a:lnTo>
                    <a:pt x="611" y="241"/>
                  </a:lnTo>
                  <a:lnTo>
                    <a:pt x="616" y="247"/>
                  </a:lnTo>
                  <a:lnTo>
                    <a:pt x="622" y="254"/>
                  </a:lnTo>
                  <a:lnTo>
                    <a:pt x="629" y="260"/>
                  </a:lnTo>
                  <a:lnTo>
                    <a:pt x="652" y="273"/>
                  </a:lnTo>
                  <a:lnTo>
                    <a:pt x="676" y="282"/>
                  </a:lnTo>
                  <a:lnTo>
                    <a:pt x="700" y="290"/>
                  </a:lnTo>
                  <a:lnTo>
                    <a:pt x="726" y="297"/>
                  </a:lnTo>
                  <a:lnTo>
                    <a:pt x="752" y="301"/>
                  </a:lnTo>
                  <a:lnTo>
                    <a:pt x="780" y="303"/>
                  </a:lnTo>
                  <a:lnTo>
                    <a:pt x="806" y="303"/>
                  </a:lnTo>
                  <a:lnTo>
                    <a:pt x="834" y="303"/>
                  </a:lnTo>
                  <a:lnTo>
                    <a:pt x="862" y="301"/>
                  </a:lnTo>
                  <a:lnTo>
                    <a:pt x="890" y="297"/>
                  </a:lnTo>
                  <a:lnTo>
                    <a:pt x="916" y="293"/>
                  </a:lnTo>
                  <a:lnTo>
                    <a:pt x="944" y="288"/>
                  </a:lnTo>
                  <a:lnTo>
                    <a:pt x="994" y="275"/>
                  </a:lnTo>
                  <a:lnTo>
                    <a:pt x="1042" y="258"/>
                  </a:lnTo>
                  <a:lnTo>
                    <a:pt x="1052" y="254"/>
                  </a:lnTo>
                  <a:lnTo>
                    <a:pt x="1059" y="251"/>
                  </a:lnTo>
                  <a:lnTo>
                    <a:pt x="1068" y="247"/>
                  </a:lnTo>
                  <a:lnTo>
                    <a:pt x="1078" y="243"/>
                  </a:lnTo>
                  <a:lnTo>
                    <a:pt x="1085" y="239"/>
                  </a:lnTo>
                  <a:lnTo>
                    <a:pt x="1095" y="236"/>
                  </a:lnTo>
                  <a:lnTo>
                    <a:pt x="1102" y="230"/>
                  </a:lnTo>
                  <a:lnTo>
                    <a:pt x="1111" y="224"/>
                  </a:lnTo>
                  <a:lnTo>
                    <a:pt x="1117" y="230"/>
                  </a:lnTo>
                  <a:lnTo>
                    <a:pt x="1122" y="238"/>
                  </a:lnTo>
                  <a:lnTo>
                    <a:pt x="1126" y="243"/>
                  </a:lnTo>
                  <a:lnTo>
                    <a:pt x="1132" y="251"/>
                  </a:lnTo>
                  <a:lnTo>
                    <a:pt x="1135" y="258"/>
                  </a:lnTo>
                  <a:lnTo>
                    <a:pt x="1139" y="265"/>
                  </a:lnTo>
                  <a:lnTo>
                    <a:pt x="1145" y="271"/>
                  </a:lnTo>
                  <a:lnTo>
                    <a:pt x="1150" y="278"/>
                  </a:lnTo>
                  <a:lnTo>
                    <a:pt x="1148" y="284"/>
                  </a:lnTo>
                  <a:lnTo>
                    <a:pt x="1145" y="290"/>
                  </a:lnTo>
                  <a:lnTo>
                    <a:pt x="1141" y="295"/>
                  </a:lnTo>
                  <a:lnTo>
                    <a:pt x="1137" y="299"/>
                  </a:lnTo>
                  <a:lnTo>
                    <a:pt x="1132" y="303"/>
                  </a:lnTo>
                  <a:lnTo>
                    <a:pt x="1126" y="306"/>
                  </a:lnTo>
                  <a:lnTo>
                    <a:pt x="1121" y="308"/>
                  </a:lnTo>
                  <a:lnTo>
                    <a:pt x="1113" y="310"/>
                  </a:lnTo>
                  <a:lnTo>
                    <a:pt x="1111" y="312"/>
                  </a:lnTo>
                  <a:lnTo>
                    <a:pt x="1108" y="312"/>
                  </a:lnTo>
                  <a:lnTo>
                    <a:pt x="1104" y="312"/>
                  </a:lnTo>
                  <a:lnTo>
                    <a:pt x="1100" y="312"/>
                  </a:lnTo>
                  <a:lnTo>
                    <a:pt x="1096" y="310"/>
                  </a:lnTo>
                  <a:lnTo>
                    <a:pt x="1093" y="308"/>
                  </a:lnTo>
                  <a:lnTo>
                    <a:pt x="1089" y="308"/>
                  </a:lnTo>
                  <a:lnTo>
                    <a:pt x="1085" y="306"/>
                  </a:lnTo>
                  <a:lnTo>
                    <a:pt x="1083" y="304"/>
                  </a:lnTo>
                  <a:lnTo>
                    <a:pt x="1081" y="301"/>
                  </a:lnTo>
                  <a:lnTo>
                    <a:pt x="1080" y="299"/>
                  </a:lnTo>
                  <a:lnTo>
                    <a:pt x="1078" y="295"/>
                  </a:lnTo>
                  <a:lnTo>
                    <a:pt x="1076" y="293"/>
                  </a:lnTo>
                  <a:lnTo>
                    <a:pt x="1072" y="293"/>
                  </a:lnTo>
                  <a:lnTo>
                    <a:pt x="1068" y="293"/>
                  </a:lnTo>
                  <a:lnTo>
                    <a:pt x="1067" y="295"/>
                  </a:lnTo>
                  <a:lnTo>
                    <a:pt x="1057" y="306"/>
                  </a:lnTo>
                  <a:lnTo>
                    <a:pt x="1048" y="317"/>
                  </a:lnTo>
                  <a:lnTo>
                    <a:pt x="1037" y="327"/>
                  </a:lnTo>
                  <a:lnTo>
                    <a:pt x="1024" y="334"/>
                  </a:lnTo>
                  <a:lnTo>
                    <a:pt x="1011" y="340"/>
                  </a:lnTo>
                  <a:lnTo>
                    <a:pt x="998" y="345"/>
                  </a:lnTo>
                  <a:lnTo>
                    <a:pt x="985" y="351"/>
                  </a:lnTo>
                  <a:lnTo>
                    <a:pt x="972" y="355"/>
                  </a:lnTo>
                  <a:lnTo>
                    <a:pt x="966" y="355"/>
                  </a:lnTo>
                  <a:lnTo>
                    <a:pt x="962" y="355"/>
                  </a:lnTo>
                  <a:lnTo>
                    <a:pt x="957" y="353"/>
                  </a:lnTo>
                  <a:lnTo>
                    <a:pt x="953" y="353"/>
                  </a:lnTo>
                  <a:lnTo>
                    <a:pt x="949" y="353"/>
                  </a:lnTo>
                  <a:lnTo>
                    <a:pt x="944" y="351"/>
                  </a:lnTo>
                  <a:lnTo>
                    <a:pt x="940" y="349"/>
                  </a:lnTo>
                  <a:lnTo>
                    <a:pt x="936" y="345"/>
                  </a:lnTo>
                  <a:lnTo>
                    <a:pt x="931" y="349"/>
                  </a:lnTo>
                  <a:lnTo>
                    <a:pt x="929" y="353"/>
                  </a:lnTo>
                  <a:lnTo>
                    <a:pt x="927" y="356"/>
                  </a:lnTo>
                  <a:lnTo>
                    <a:pt x="927" y="362"/>
                  </a:lnTo>
                  <a:lnTo>
                    <a:pt x="925" y="368"/>
                  </a:lnTo>
                  <a:lnTo>
                    <a:pt x="923" y="371"/>
                  </a:lnTo>
                  <a:lnTo>
                    <a:pt x="921" y="375"/>
                  </a:lnTo>
                  <a:lnTo>
                    <a:pt x="916" y="379"/>
                  </a:lnTo>
                  <a:lnTo>
                    <a:pt x="907" y="379"/>
                  </a:lnTo>
                  <a:lnTo>
                    <a:pt x="895" y="381"/>
                  </a:lnTo>
                  <a:lnTo>
                    <a:pt x="886" y="382"/>
                  </a:lnTo>
                  <a:lnTo>
                    <a:pt x="875" y="382"/>
                  </a:lnTo>
                  <a:lnTo>
                    <a:pt x="866" y="381"/>
                  </a:lnTo>
                  <a:lnTo>
                    <a:pt x="856" y="379"/>
                  </a:lnTo>
                  <a:lnTo>
                    <a:pt x="849" y="373"/>
                  </a:lnTo>
                  <a:lnTo>
                    <a:pt x="841" y="366"/>
                  </a:lnTo>
                  <a:lnTo>
                    <a:pt x="838" y="364"/>
                  </a:lnTo>
                  <a:lnTo>
                    <a:pt x="832" y="364"/>
                  </a:lnTo>
                  <a:lnTo>
                    <a:pt x="828" y="364"/>
                  </a:lnTo>
                  <a:lnTo>
                    <a:pt x="823" y="364"/>
                  </a:lnTo>
                  <a:lnTo>
                    <a:pt x="817" y="364"/>
                  </a:lnTo>
                  <a:lnTo>
                    <a:pt x="812" y="362"/>
                  </a:lnTo>
                  <a:lnTo>
                    <a:pt x="808" y="362"/>
                  </a:lnTo>
                  <a:lnTo>
                    <a:pt x="802" y="362"/>
                  </a:lnTo>
                  <a:lnTo>
                    <a:pt x="793" y="360"/>
                  </a:lnTo>
                  <a:lnTo>
                    <a:pt x="784" y="358"/>
                  </a:lnTo>
                  <a:lnTo>
                    <a:pt x="773" y="358"/>
                  </a:lnTo>
                  <a:lnTo>
                    <a:pt x="763" y="356"/>
                  </a:lnTo>
                  <a:lnTo>
                    <a:pt x="754" y="355"/>
                  </a:lnTo>
                  <a:lnTo>
                    <a:pt x="745" y="351"/>
                  </a:lnTo>
                  <a:lnTo>
                    <a:pt x="735" y="347"/>
                  </a:lnTo>
                  <a:lnTo>
                    <a:pt x="728" y="342"/>
                  </a:lnTo>
                  <a:lnTo>
                    <a:pt x="719" y="343"/>
                  </a:lnTo>
                  <a:lnTo>
                    <a:pt x="709" y="345"/>
                  </a:lnTo>
                  <a:lnTo>
                    <a:pt x="700" y="347"/>
                  </a:lnTo>
                  <a:lnTo>
                    <a:pt x="691" y="349"/>
                  </a:lnTo>
                  <a:lnTo>
                    <a:pt x="683" y="349"/>
                  </a:lnTo>
                  <a:lnTo>
                    <a:pt x="674" y="347"/>
                  </a:lnTo>
                  <a:lnTo>
                    <a:pt x="668" y="342"/>
                  </a:lnTo>
                  <a:lnTo>
                    <a:pt x="663" y="332"/>
                  </a:lnTo>
                  <a:lnTo>
                    <a:pt x="657" y="332"/>
                  </a:lnTo>
                  <a:lnTo>
                    <a:pt x="652" y="334"/>
                  </a:lnTo>
                  <a:lnTo>
                    <a:pt x="648" y="338"/>
                  </a:lnTo>
                  <a:lnTo>
                    <a:pt x="646" y="343"/>
                  </a:lnTo>
                  <a:lnTo>
                    <a:pt x="642" y="347"/>
                  </a:lnTo>
                  <a:lnTo>
                    <a:pt x="641" y="351"/>
                  </a:lnTo>
                  <a:lnTo>
                    <a:pt x="635" y="355"/>
                  </a:lnTo>
                  <a:lnTo>
                    <a:pt x="629" y="355"/>
                  </a:lnTo>
                  <a:lnTo>
                    <a:pt x="624" y="356"/>
                  </a:lnTo>
                  <a:lnTo>
                    <a:pt x="616" y="355"/>
                  </a:lnTo>
                  <a:lnTo>
                    <a:pt x="611" y="353"/>
                  </a:lnTo>
                  <a:lnTo>
                    <a:pt x="605" y="351"/>
                  </a:lnTo>
                  <a:lnTo>
                    <a:pt x="601" y="349"/>
                  </a:lnTo>
                  <a:lnTo>
                    <a:pt x="596" y="345"/>
                  </a:lnTo>
                  <a:lnTo>
                    <a:pt x="592" y="340"/>
                  </a:lnTo>
                  <a:lnTo>
                    <a:pt x="590" y="336"/>
                  </a:lnTo>
                  <a:lnTo>
                    <a:pt x="590" y="332"/>
                  </a:lnTo>
                  <a:lnTo>
                    <a:pt x="588" y="330"/>
                  </a:lnTo>
                  <a:lnTo>
                    <a:pt x="588" y="329"/>
                  </a:lnTo>
                  <a:lnTo>
                    <a:pt x="587" y="327"/>
                  </a:lnTo>
                  <a:lnTo>
                    <a:pt x="585" y="325"/>
                  </a:lnTo>
                  <a:lnTo>
                    <a:pt x="583" y="323"/>
                  </a:lnTo>
                  <a:lnTo>
                    <a:pt x="581" y="321"/>
                  </a:lnTo>
                  <a:lnTo>
                    <a:pt x="579" y="321"/>
                  </a:lnTo>
                  <a:lnTo>
                    <a:pt x="575" y="321"/>
                  </a:lnTo>
                  <a:lnTo>
                    <a:pt x="574" y="323"/>
                  </a:lnTo>
                  <a:lnTo>
                    <a:pt x="572" y="323"/>
                  </a:lnTo>
                  <a:lnTo>
                    <a:pt x="570" y="325"/>
                  </a:lnTo>
                  <a:lnTo>
                    <a:pt x="568" y="327"/>
                  </a:lnTo>
                  <a:lnTo>
                    <a:pt x="566" y="329"/>
                  </a:lnTo>
                  <a:lnTo>
                    <a:pt x="564" y="330"/>
                  </a:lnTo>
                  <a:lnTo>
                    <a:pt x="562" y="330"/>
                  </a:lnTo>
                  <a:lnTo>
                    <a:pt x="555" y="332"/>
                  </a:lnTo>
                  <a:lnTo>
                    <a:pt x="547" y="336"/>
                  </a:lnTo>
                  <a:lnTo>
                    <a:pt x="538" y="336"/>
                  </a:lnTo>
                  <a:lnTo>
                    <a:pt x="531" y="338"/>
                  </a:lnTo>
                  <a:lnTo>
                    <a:pt x="523" y="338"/>
                  </a:lnTo>
                  <a:lnTo>
                    <a:pt x="514" y="336"/>
                  </a:lnTo>
                  <a:lnTo>
                    <a:pt x="507" y="334"/>
                  </a:lnTo>
                  <a:lnTo>
                    <a:pt x="499" y="329"/>
                  </a:lnTo>
                  <a:lnTo>
                    <a:pt x="497" y="327"/>
                  </a:lnTo>
                  <a:lnTo>
                    <a:pt x="495" y="323"/>
                  </a:lnTo>
                  <a:lnTo>
                    <a:pt x="495" y="317"/>
                  </a:lnTo>
                  <a:lnTo>
                    <a:pt x="494" y="314"/>
                  </a:lnTo>
                  <a:lnTo>
                    <a:pt x="492" y="310"/>
                  </a:lnTo>
                  <a:lnTo>
                    <a:pt x="490" y="308"/>
                  </a:lnTo>
                  <a:lnTo>
                    <a:pt x="486" y="306"/>
                  </a:lnTo>
                  <a:lnTo>
                    <a:pt x="480" y="308"/>
                  </a:lnTo>
                  <a:lnTo>
                    <a:pt x="467" y="319"/>
                  </a:lnTo>
                  <a:lnTo>
                    <a:pt x="451" y="329"/>
                  </a:lnTo>
                  <a:lnTo>
                    <a:pt x="434" y="334"/>
                  </a:lnTo>
                  <a:lnTo>
                    <a:pt x="417" y="338"/>
                  </a:lnTo>
                  <a:lnTo>
                    <a:pt x="399" y="340"/>
                  </a:lnTo>
                  <a:lnTo>
                    <a:pt x="380" y="340"/>
                  </a:lnTo>
                  <a:lnTo>
                    <a:pt x="363" y="336"/>
                  </a:lnTo>
                  <a:lnTo>
                    <a:pt x="347" y="330"/>
                  </a:lnTo>
                  <a:lnTo>
                    <a:pt x="341" y="329"/>
                  </a:lnTo>
                  <a:lnTo>
                    <a:pt x="337" y="325"/>
                  </a:lnTo>
                  <a:lnTo>
                    <a:pt x="335" y="321"/>
                  </a:lnTo>
                  <a:lnTo>
                    <a:pt x="332" y="317"/>
                  </a:lnTo>
                  <a:lnTo>
                    <a:pt x="330" y="314"/>
                  </a:lnTo>
                  <a:lnTo>
                    <a:pt x="326" y="310"/>
                  </a:lnTo>
                  <a:lnTo>
                    <a:pt x="322" y="310"/>
                  </a:lnTo>
                  <a:lnTo>
                    <a:pt x="317" y="310"/>
                  </a:lnTo>
                  <a:lnTo>
                    <a:pt x="311" y="321"/>
                  </a:lnTo>
                  <a:lnTo>
                    <a:pt x="306" y="330"/>
                  </a:lnTo>
                  <a:lnTo>
                    <a:pt x="298" y="338"/>
                  </a:lnTo>
                  <a:lnTo>
                    <a:pt x="291" y="345"/>
                  </a:lnTo>
                  <a:lnTo>
                    <a:pt x="281" y="353"/>
                  </a:lnTo>
                  <a:lnTo>
                    <a:pt x="270" y="356"/>
                  </a:lnTo>
                  <a:lnTo>
                    <a:pt x="261" y="360"/>
                  </a:lnTo>
                  <a:lnTo>
                    <a:pt x="250" y="364"/>
                  </a:lnTo>
                  <a:lnTo>
                    <a:pt x="244" y="364"/>
                  </a:lnTo>
                  <a:lnTo>
                    <a:pt x="239" y="362"/>
                  </a:lnTo>
                  <a:lnTo>
                    <a:pt x="235" y="362"/>
                  </a:lnTo>
                  <a:lnTo>
                    <a:pt x="229" y="360"/>
                  </a:lnTo>
                  <a:lnTo>
                    <a:pt x="226" y="358"/>
                  </a:lnTo>
                  <a:lnTo>
                    <a:pt x="220" y="356"/>
                  </a:lnTo>
                  <a:lnTo>
                    <a:pt x="216" y="353"/>
                  </a:lnTo>
                  <a:lnTo>
                    <a:pt x="213" y="351"/>
                  </a:lnTo>
                  <a:lnTo>
                    <a:pt x="213" y="347"/>
                  </a:lnTo>
                  <a:lnTo>
                    <a:pt x="213" y="343"/>
                  </a:lnTo>
                  <a:lnTo>
                    <a:pt x="213" y="340"/>
                  </a:lnTo>
                  <a:lnTo>
                    <a:pt x="211" y="338"/>
                  </a:lnTo>
                  <a:lnTo>
                    <a:pt x="209" y="334"/>
                  </a:lnTo>
                  <a:lnTo>
                    <a:pt x="207" y="332"/>
                  </a:lnTo>
                  <a:lnTo>
                    <a:pt x="205" y="330"/>
                  </a:lnTo>
                  <a:lnTo>
                    <a:pt x="203" y="329"/>
                  </a:lnTo>
                  <a:lnTo>
                    <a:pt x="201" y="329"/>
                  </a:lnTo>
                  <a:lnTo>
                    <a:pt x="200" y="329"/>
                  </a:lnTo>
                  <a:lnTo>
                    <a:pt x="198" y="330"/>
                  </a:lnTo>
                  <a:lnTo>
                    <a:pt x="196" y="330"/>
                  </a:lnTo>
                  <a:lnTo>
                    <a:pt x="194" y="332"/>
                  </a:lnTo>
                  <a:lnTo>
                    <a:pt x="194" y="334"/>
                  </a:lnTo>
                  <a:lnTo>
                    <a:pt x="192" y="336"/>
                  </a:lnTo>
                  <a:lnTo>
                    <a:pt x="192" y="336"/>
                  </a:lnTo>
                  <a:lnTo>
                    <a:pt x="194" y="343"/>
                  </a:lnTo>
                  <a:lnTo>
                    <a:pt x="194" y="349"/>
                  </a:lnTo>
                  <a:lnTo>
                    <a:pt x="190" y="355"/>
                  </a:lnTo>
                  <a:lnTo>
                    <a:pt x="188" y="358"/>
                  </a:lnTo>
                  <a:lnTo>
                    <a:pt x="183" y="364"/>
                  </a:lnTo>
                  <a:lnTo>
                    <a:pt x="179" y="368"/>
                  </a:lnTo>
                  <a:lnTo>
                    <a:pt x="173" y="371"/>
                  </a:lnTo>
                  <a:lnTo>
                    <a:pt x="170" y="373"/>
                  </a:lnTo>
                  <a:lnTo>
                    <a:pt x="153" y="377"/>
                  </a:lnTo>
                  <a:lnTo>
                    <a:pt x="138" y="379"/>
                  </a:lnTo>
                  <a:lnTo>
                    <a:pt x="121" y="379"/>
                  </a:lnTo>
                  <a:lnTo>
                    <a:pt x="107" y="377"/>
                  </a:lnTo>
                  <a:lnTo>
                    <a:pt x="90" y="373"/>
                  </a:lnTo>
                  <a:lnTo>
                    <a:pt x="75" y="369"/>
                  </a:lnTo>
                  <a:lnTo>
                    <a:pt x="62" y="362"/>
                  </a:lnTo>
                  <a:lnTo>
                    <a:pt x="51" y="351"/>
                  </a:lnTo>
                  <a:lnTo>
                    <a:pt x="47" y="349"/>
                  </a:lnTo>
                  <a:lnTo>
                    <a:pt x="47" y="345"/>
                  </a:lnTo>
                  <a:lnTo>
                    <a:pt x="45" y="342"/>
                  </a:lnTo>
                  <a:lnTo>
                    <a:pt x="45" y="338"/>
                  </a:lnTo>
                  <a:lnTo>
                    <a:pt x="43" y="334"/>
                  </a:lnTo>
                  <a:lnTo>
                    <a:pt x="41" y="332"/>
                  </a:lnTo>
                  <a:lnTo>
                    <a:pt x="40" y="329"/>
                  </a:lnTo>
                  <a:lnTo>
                    <a:pt x="36" y="327"/>
                  </a:lnTo>
                  <a:lnTo>
                    <a:pt x="32" y="329"/>
                  </a:lnTo>
                  <a:lnTo>
                    <a:pt x="30" y="329"/>
                  </a:lnTo>
                  <a:lnTo>
                    <a:pt x="26" y="329"/>
                  </a:lnTo>
                  <a:lnTo>
                    <a:pt x="25" y="327"/>
                  </a:lnTo>
                  <a:lnTo>
                    <a:pt x="21" y="325"/>
                  </a:lnTo>
                  <a:lnTo>
                    <a:pt x="19" y="323"/>
                  </a:lnTo>
                  <a:lnTo>
                    <a:pt x="17" y="319"/>
                  </a:lnTo>
                  <a:lnTo>
                    <a:pt x="15" y="317"/>
                  </a:lnTo>
                  <a:lnTo>
                    <a:pt x="10" y="306"/>
                  </a:lnTo>
                  <a:lnTo>
                    <a:pt x="6" y="293"/>
                  </a:lnTo>
                  <a:lnTo>
                    <a:pt x="2" y="278"/>
                  </a:lnTo>
                  <a:lnTo>
                    <a:pt x="0" y="264"/>
                  </a:lnTo>
                  <a:lnTo>
                    <a:pt x="0" y="251"/>
                  </a:lnTo>
                  <a:lnTo>
                    <a:pt x="2" y="236"/>
                  </a:lnTo>
                  <a:lnTo>
                    <a:pt x="6" y="223"/>
                  </a:lnTo>
                  <a:lnTo>
                    <a:pt x="13" y="211"/>
                  </a:lnTo>
                  <a:lnTo>
                    <a:pt x="19" y="206"/>
                  </a:lnTo>
                  <a:lnTo>
                    <a:pt x="25" y="202"/>
                  </a:lnTo>
                  <a:lnTo>
                    <a:pt x="30" y="198"/>
                  </a:lnTo>
                  <a:lnTo>
                    <a:pt x="36" y="195"/>
                  </a:lnTo>
                  <a:lnTo>
                    <a:pt x="41" y="191"/>
                  </a:lnTo>
                  <a:lnTo>
                    <a:pt x="47" y="189"/>
                  </a:lnTo>
                  <a:lnTo>
                    <a:pt x="54" y="189"/>
                  </a:lnTo>
                  <a:lnTo>
                    <a:pt x="60" y="189"/>
                  </a:lnTo>
                  <a:lnTo>
                    <a:pt x="66" y="184"/>
                  </a:lnTo>
                  <a:lnTo>
                    <a:pt x="66" y="178"/>
                  </a:lnTo>
                  <a:lnTo>
                    <a:pt x="64" y="172"/>
                  </a:lnTo>
                  <a:lnTo>
                    <a:pt x="60" y="167"/>
                  </a:lnTo>
                  <a:lnTo>
                    <a:pt x="56" y="161"/>
                  </a:lnTo>
                  <a:lnTo>
                    <a:pt x="53" y="156"/>
                  </a:lnTo>
                  <a:lnTo>
                    <a:pt x="49" y="150"/>
                  </a:lnTo>
                  <a:lnTo>
                    <a:pt x="45" y="145"/>
                  </a:lnTo>
                  <a:lnTo>
                    <a:pt x="43" y="141"/>
                  </a:lnTo>
                  <a:lnTo>
                    <a:pt x="43" y="139"/>
                  </a:lnTo>
                  <a:lnTo>
                    <a:pt x="41" y="133"/>
                  </a:lnTo>
                  <a:lnTo>
                    <a:pt x="41" y="130"/>
                  </a:lnTo>
                  <a:lnTo>
                    <a:pt x="41" y="126"/>
                  </a:lnTo>
                  <a:lnTo>
                    <a:pt x="41" y="122"/>
                  </a:lnTo>
                  <a:lnTo>
                    <a:pt x="43" y="119"/>
                  </a:lnTo>
                  <a:lnTo>
                    <a:pt x="43" y="115"/>
                  </a:lnTo>
                  <a:lnTo>
                    <a:pt x="49" y="111"/>
                  </a:lnTo>
                  <a:lnTo>
                    <a:pt x="53" y="107"/>
                  </a:lnTo>
                  <a:lnTo>
                    <a:pt x="58" y="104"/>
                  </a:lnTo>
                  <a:lnTo>
                    <a:pt x="64" y="100"/>
                  </a:lnTo>
                  <a:lnTo>
                    <a:pt x="69" y="98"/>
                  </a:lnTo>
                  <a:lnTo>
                    <a:pt x="77" y="96"/>
                  </a:lnTo>
                  <a:lnTo>
                    <a:pt x="82" y="96"/>
                  </a:lnTo>
                  <a:lnTo>
                    <a:pt x="88" y="96"/>
                  </a:lnTo>
                  <a:lnTo>
                    <a:pt x="92" y="91"/>
                  </a:lnTo>
                  <a:lnTo>
                    <a:pt x="93" y="85"/>
                  </a:lnTo>
                  <a:lnTo>
                    <a:pt x="92" y="80"/>
                  </a:lnTo>
                  <a:lnTo>
                    <a:pt x="90" y="74"/>
                  </a:lnTo>
                  <a:lnTo>
                    <a:pt x="86" y="68"/>
                  </a:lnTo>
                  <a:lnTo>
                    <a:pt x="84" y="63"/>
                  </a:lnTo>
                  <a:lnTo>
                    <a:pt x="80" y="57"/>
                  </a:lnTo>
                  <a:lnTo>
                    <a:pt x="79" y="52"/>
                  </a:lnTo>
                  <a:lnTo>
                    <a:pt x="79" y="48"/>
                  </a:lnTo>
                  <a:lnTo>
                    <a:pt x="80" y="42"/>
                  </a:lnTo>
                  <a:lnTo>
                    <a:pt x="80" y="37"/>
                  </a:lnTo>
                  <a:lnTo>
                    <a:pt x="82" y="31"/>
                  </a:lnTo>
                  <a:lnTo>
                    <a:pt x="84" y="27"/>
                  </a:lnTo>
                  <a:lnTo>
                    <a:pt x="86" y="24"/>
                  </a:lnTo>
                  <a:lnTo>
                    <a:pt x="90" y="18"/>
                  </a:lnTo>
                  <a:lnTo>
                    <a:pt x="93" y="14"/>
                  </a:lnTo>
                  <a:lnTo>
                    <a:pt x="99" y="11"/>
                  </a:lnTo>
                  <a:lnTo>
                    <a:pt x="107" y="9"/>
                  </a:lnTo>
                  <a:lnTo>
                    <a:pt x="112" y="5"/>
                  </a:lnTo>
                  <a:lnTo>
                    <a:pt x="120" y="1"/>
                  </a:lnTo>
                  <a:lnTo>
                    <a:pt x="127" y="0"/>
                  </a:lnTo>
                  <a:lnTo>
                    <a:pt x="134" y="0"/>
                  </a:lnTo>
                  <a:lnTo>
                    <a:pt x="142" y="1"/>
                  </a:lnTo>
                  <a:lnTo>
                    <a:pt x="149" y="3"/>
                  </a:lnTo>
                  <a:lnTo>
                    <a:pt x="153" y="5"/>
                  </a:lnTo>
                  <a:lnTo>
                    <a:pt x="155" y="7"/>
                  </a:lnTo>
                  <a:lnTo>
                    <a:pt x="159" y="9"/>
                  </a:lnTo>
                  <a:lnTo>
                    <a:pt x="160" y="11"/>
                  </a:lnTo>
                  <a:lnTo>
                    <a:pt x="164" y="13"/>
                  </a:lnTo>
                  <a:lnTo>
                    <a:pt x="166" y="14"/>
                  </a:lnTo>
                  <a:lnTo>
                    <a:pt x="168" y="18"/>
                  </a:lnTo>
                  <a:lnTo>
                    <a:pt x="170" y="20"/>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4" name="Freeform 12"/>
            <p:cNvSpPr>
              <a:spLocks/>
            </p:cNvSpPr>
            <p:nvPr/>
          </p:nvSpPr>
          <p:spPr bwMode="auto">
            <a:xfrm>
              <a:off x="3805" y="1792"/>
              <a:ext cx="48" cy="133"/>
            </a:xfrm>
            <a:custGeom>
              <a:avLst/>
              <a:gdLst>
                <a:gd name="T0" fmla="*/ 58 w 97"/>
                <a:gd name="T1" fmla="*/ 22 h 266"/>
                <a:gd name="T2" fmla="*/ 67 w 97"/>
                <a:gd name="T3" fmla="*/ 35 h 266"/>
                <a:gd name="T4" fmla="*/ 76 w 97"/>
                <a:gd name="T5" fmla="*/ 46 h 266"/>
                <a:gd name="T6" fmla="*/ 82 w 97"/>
                <a:gd name="T7" fmla="*/ 59 h 266"/>
                <a:gd name="T8" fmla="*/ 88 w 97"/>
                <a:gd name="T9" fmla="*/ 72 h 266"/>
                <a:gd name="T10" fmla="*/ 91 w 97"/>
                <a:gd name="T11" fmla="*/ 87 h 266"/>
                <a:gd name="T12" fmla="*/ 95 w 97"/>
                <a:gd name="T13" fmla="*/ 100 h 266"/>
                <a:gd name="T14" fmla="*/ 97 w 97"/>
                <a:gd name="T15" fmla="*/ 115 h 266"/>
                <a:gd name="T16" fmla="*/ 97 w 97"/>
                <a:gd name="T17" fmla="*/ 130 h 266"/>
                <a:gd name="T18" fmla="*/ 97 w 97"/>
                <a:gd name="T19" fmla="*/ 162 h 266"/>
                <a:gd name="T20" fmla="*/ 97 w 97"/>
                <a:gd name="T21" fmla="*/ 191 h 266"/>
                <a:gd name="T22" fmla="*/ 93 w 97"/>
                <a:gd name="T23" fmla="*/ 221 h 266"/>
                <a:gd name="T24" fmla="*/ 93 w 97"/>
                <a:gd name="T25" fmla="*/ 251 h 266"/>
                <a:gd name="T26" fmla="*/ 88 w 97"/>
                <a:gd name="T27" fmla="*/ 264 h 266"/>
                <a:gd name="T28" fmla="*/ 76 w 97"/>
                <a:gd name="T29" fmla="*/ 264 h 266"/>
                <a:gd name="T30" fmla="*/ 65 w 97"/>
                <a:gd name="T31" fmla="*/ 266 h 266"/>
                <a:gd name="T32" fmla="*/ 54 w 97"/>
                <a:gd name="T33" fmla="*/ 266 h 266"/>
                <a:gd name="T34" fmla="*/ 43 w 97"/>
                <a:gd name="T35" fmla="*/ 266 h 266"/>
                <a:gd name="T36" fmla="*/ 34 w 97"/>
                <a:gd name="T37" fmla="*/ 266 h 266"/>
                <a:gd name="T38" fmla="*/ 22 w 97"/>
                <a:gd name="T39" fmla="*/ 266 h 266"/>
                <a:gd name="T40" fmla="*/ 11 w 97"/>
                <a:gd name="T41" fmla="*/ 266 h 266"/>
                <a:gd name="T42" fmla="*/ 0 w 97"/>
                <a:gd name="T43" fmla="*/ 266 h 266"/>
                <a:gd name="T44" fmla="*/ 0 w 97"/>
                <a:gd name="T45" fmla="*/ 260 h 266"/>
                <a:gd name="T46" fmla="*/ 2 w 97"/>
                <a:gd name="T47" fmla="*/ 255 h 266"/>
                <a:gd name="T48" fmla="*/ 6 w 97"/>
                <a:gd name="T49" fmla="*/ 249 h 266"/>
                <a:gd name="T50" fmla="*/ 8 w 97"/>
                <a:gd name="T51" fmla="*/ 243 h 266"/>
                <a:gd name="T52" fmla="*/ 11 w 97"/>
                <a:gd name="T53" fmla="*/ 238 h 266"/>
                <a:gd name="T54" fmla="*/ 13 w 97"/>
                <a:gd name="T55" fmla="*/ 232 h 266"/>
                <a:gd name="T56" fmla="*/ 15 w 97"/>
                <a:gd name="T57" fmla="*/ 229 h 266"/>
                <a:gd name="T58" fmla="*/ 17 w 97"/>
                <a:gd name="T59" fmla="*/ 223 h 266"/>
                <a:gd name="T60" fmla="*/ 22 w 97"/>
                <a:gd name="T61" fmla="*/ 193 h 266"/>
                <a:gd name="T62" fmla="*/ 26 w 97"/>
                <a:gd name="T63" fmla="*/ 165 h 266"/>
                <a:gd name="T64" fmla="*/ 28 w 97"/>
                <a:gd name="T65" fmla="*/ 137 h 266"/>
                <a:gd name="T66" fmla="*/ 30 w 97"/>
                <a:gd name="T67" fmla="*/ 110 h 266"/>
                <a:gd name="T68" fmla="*/ 28 w 97"/>
                <a:gd name="T69" fmla="*/ 82 h 266"/>
                <a:gd name="T70" fmla="*/ 24 w 97"/>
                <a:gd name="T71" fmla="*/ 54 h 266"/>
                <a:gd name="T72" fmla="*/ 19 w 97"/>
                <a:gd name="T73" fmla="*/ 26 h 266"/>
                <a:gd name="T74" fmla="*/ 8 w 97"/>
                <a:gd name="T75" fmla="*/ 0 h 266"/>
                <a:gd name="T76" fmla="*/ 15 w 97"/>
                <a:gd name="T77" fmla="*/ 2 h 266"/>
                <a:gd name="T78" fmla="*/ 21 w 97"/>
                <a:gd name="T79" fmla="*/ 5 h 266"/>
                <a:gd name="T80" fmla="*/ 26 w 97"/>
                <a:gd name="T81" fmla="*/ 7 h 266"/>
                <a:gd name="T82" fmla="*/ 34 w 97"/>
                <a:gd name="T83" fmla="*/ 11 h 266"/>
                <a:gd name="T84" fmla="*/ 39 w 97"/>
                <a:gd name="T85" fmla="*/ 13 h 266"/>
                <a:gd name="T86" fmla="*/ 47 w 97"/>
                <a:gd name="T87" fmla="*/ 17 h 266"/>
                <a:gd name="T88" fmla="*/ 52 w 97"/>
                <a:gd name="T89" fmla="*/ 20 h 266"/>
                <a:gd name="T90" fmla="*/ 58 w 97"/>
                <a:gd name="T91" fmla="*/ 2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266">
                  <a:moveTo>
                    <a:pt x="58" y="22"/>
                  </a:moveTo>
                  <a:lnTo>
                    <a:pt x="67" y="35"/>
                  </a:lnTo>
                  <a:lnTo>
                    <a:pt x="76" y="46"/>
                  </a:lnTo>
                  <a:lnTo>
                    <a:pt x="82" y="59"/>
                  </a:lnTo>
                  <a:lnTo>
                    <a:pt x="88" y="72"/>
                  </a:lnTo>
                  <a:lnTo>
                    <a:pt x="91" y="87"/>
                  </a:lnTo>
                  <a:lnTo>
                    <a:pt x="95" y="100"/>
                  </a:lnTo>
                  <a:lnTo>
                    <a:pt x="97" y="115"/>
                  </a:lnTo>
                  <a:lnTo>
                    <a:pt x="97" y="130"/>
                  </a:lnTo>
                  <a:lnTo>
                    <a:pt x="97" y="162"/>
                  </a:lnTo>
                  <a:lnTo>
                    <a:pt x="97" y="191"/>
                  </a:lnTo>
                  <a:lnTo>
                    <a:pt x="93" y="221"/>
                  </a:lnTo>
                  <a:lnTo>
                    <a:pt x="93" y="251"/>
                  </a:lnTo>
                  <a:lnTo>
                    <a:pt x="88" y="264"/>
                  </a:lnTo>
                  <a:lnTo>
                    <a:pt x="76" y="264"/>
                  </a:lnTo>
                  <a:lnTo>
                    <a:pt x="65" y="266"/>
                  </a:lnTo>
                  <a:lnTo>
                    <a:pt x="54" y="266"/>
                  </a:lnTo>
                  <a:lnTo>
                    <a:pt x="43" y="266"/>
                  </a:lnTo>
                  <a:lnTo>
                    <a:pt x="34" y="266"/>
                  </a:lnTo>
                  <a:lnTo>
                    <a:pt x="22" y="266"/>
                  </a:lnTo>
                  <a:lnTo>
                    <a:pt x="11" y="266"/>
                  </a:lnTo>
                  <a:lnTo>
                    <a:pt x="0" y="266"/>
                  </a:lnTo>
                  <a:lnTo>
                    <a:pt x="0" y="260"/>
                  </a:lnTo>
                  <a:lnTo>
                    <a:pt x="2" y="255"/>
                  </a:lnTo>
                  <a:lnTo>
                    <a:pt x="6" y="249"/>
                  </a:lnTo>
                  <a:lnTo>
                    <a:pt x="8" y="243"/>
                  </a:lnTo>
                  <a:lnTo>
                    <a:pt x="11" y="238"/>
                  </a:lnTo>
                  <a:lnTo>
                    <a:pt x="13" y="232"/>
                  </a:lnTo>
                  <a:lnTo>
                    <a:pt x="15" y="229"/>
                  </a:lnTo>
                  <a:lnTo>
                    <a:pt x="17" y="223"/>
                  </a:lnTo>
                  <a:lnTo>
                    <a:pt x="22" y="193"/>
                  </a:lnTo>
                  <a:lnTo>
                    <a:pt x="26" y="165"/>
                  </a:lnTo>
                  <a:lnTo>
                    <a:pt x="28" y="137"/>
                  </a:lnTo>
                  <a:lnTo>
                    <a:pt x="30" y="110"/>
                  </a:lnTo>
                  <a:lnTo>
                    <a:pt x="28" y="82"/>
                  </a:lnTo>
                  <a:lnTo>
                    <a:pt x="24" y="54"/>
                  </a:lnTo>
                  <a:lnTo>
                    <a:pt x="19" y="26"/>
                  </a:lnTo>
                  <a:lnTo>
                    <a:pt x="8" y="0"/>
                  </a:lnTo>
                  <a:lnTo>
                    <a:pt x="15" y="2"/>
                  </a:lnTo>
                  <a:lnTo>
                    <a:pt x="21" y="5"/>
                  </a:lnTo>
                  <a:lnTo>
                    <a:pt x="26" y="7"/>
                  </a:lnTo>
                  <a:lnTo>
                    <a:pt x="34" y="11"/>
                  </a:lnTo>
                  <a:lnTo>
                    <a:pt x="39" y="13"/>
                  </a:lnTo>
                  <a:lnTo>
                    <a:pt x="47" y="17"/>
                  </a:lnTo>
                  <a:lnTo>
                    <a:pt x="52" y="20"/>
                  </a:lnTo>
                  <a:lnTo>
                    <a:pt x="58"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5" name="Freeform 13"/>
            <p:cNvSpPr>
              <a:spLocks/>
            </p:cNvSpPr>
            <p:nvPr/>
          </p:nvSpPr>
          <p:spPr bwMode="auto">
            <a:xfrm>
              <a:off x="3854" y="1813"/>
              <a:ext cx="127" cy="110"/>
            </a:xfrm>
            <a:custGeom>
              <a:avLst/>
              <a:gdLst>
                <a:gd name="T0" fmla="*/ 242 w 255"/>
                <a:gd name="T1" fmla="*/ 133 h 219"/>
                <a:gd name="T2" fmla="*/ 245 w 255"/>
                <a:gd name="T3" fmla="*/ 137 h 219"/>
                <a:gd name="T4" fmla="*/ 247 w 255"/>
                <a:gd name="T5" fmla="*/ 141 h 219"/>
                <a:gd name="T6" fmla="*/ 249 w 255"/>
                <a:gd name="T7" fmla="*/ 145 h 219"/>
                <a:gd name="T8" fmla="*/ 251 w 255"/>
                <a:gd name="T9" fmla="*/ 148 h 219"/>
                <a:gd name="T10" fmla="*/ 253 w 255"/>
                <a:gd name="T11" fmla="*/ 154 h 219"/>
                <a:gd name="T12" fmla="*/ 253 w 255"/>
                <a:gd name="T13" fmla="*/ 158 h 219"/>
                <a:gd name="T14" fmla="*/ 253 w 255"/>
                <a:gd name="T15" fmla="*/ 163 h 219"/>
                <a:gd name="T16" fmla="*/ 255 w 255"/>
                <a:gd name="T17" fmla="*/ 167 h 219"/>
                <a:gd name="T18" fmla="*/ 240 w 255"/>
                <a:gd name="T19" fmla="*/ 174 h 219"/>
                <a:gd name="T20" fmla="*/ 227 w 255"/>
                <a:gd name="T21" fmla="*/ 182 h 219"/>
                <a:gd name="T22" fmla="*/ 214 w 255"/>
                <a:gd name="T23" fmla="*/ 187 h 219"/>
                <a:gd name="T24" fmla="*/ 201 w 255"/>
                <a:gd name="T25" fmla="*/ 193 h 219"/>
                <a:gd name="T26" fmla="*/ 186 w 255"/>
                <a:gd name="T27" fmla="*/ 199 h 219"/>
                <a:gd name="T28" fmla="*/ 171 w 255"/>
                <a:gd name="T29" fmla="*/ 204 h 219"/>
                <a:gd name="T30" fmla="*/ 156 w 255"/>
                <a:gd name="T31" fmla="*/ 206 h 219"/>
                <a:gd name="T32" fmla="*/ 141 w 255"/>
                <a:gd name="T33" fmla="*/ 208 h 219"/>
                <a:gd name="T34" fmla="*/ 126 w 255"/>
                <a:gd name="T35" fmla="*/ 210 h 219"/>
                <a:gd name="T36" fmla="*/ 109 w 255"/>
                <a:gd name="T37" fmla="*/ 212 h 219"/>
                <a:gd name="T38" fmla="*/ 93 w 255"/>
                <a:gd name="T39" fmla="*/ 213 h 219"/>
                <a:gd name="T40" fmla="*/ 78 w 255"/>
                <a:gd name="T41" fmla="*/ 215 h 219"/>
                <a:gd name="T42" fmla="*/ 61 w 255"/>
                <a:gd name="T43" fmla="*/ 215 h 219"/>
                <a:gd name="T44" fmla="*/ 44 w 255"/>
                <a:gd name="T45" fmla="*/ 217 h 219"/>
                <a:gd name="T46" fmla="*/ 29 w 255"/>
                <a:gd name="T47" fmla="*/ 219 h 219"/>
                <a:gd name="T48" fmla="*/ 13 w 255"/>
                <a:gd name="T49" fmla="*/ 219 h 219"/>
                <a:gd name="T50" fmla="*/ 15 w 255"/>
                <a:gd name="T51" fmla="*/ 191 h 219"/>
                <a:gd name="T52" fmla="*/ 16 w 255"/>
                <a:gd name="T53" fmla="*/ 163 h 219"/>
                <a:gd name="T54" fmla="*/ 16 w 255"/>
                <a:gd name="T55" fmla="*/ 135 h 219"/>
                <a:gd name="T56" fmla="*/ 16 w 255"/>
                <a:gd name="T57" fmla="*/ 107 h 219"/>
                <a:gd name="T58" fmla="*/ 15 w 255"/>
                <a:gd name="T59" fmla="*/ 80 h 219"/>
                <a:gd name="T60" fmla="*/ 13 w 255"/>
                <a:gd name="T61" fmla="*/ 52 h 219"/>
                <a:gd name="T62" fmla="*/ 7 w 255"/>
                <a:gd name="T63" fmla="*/ 26 h 219"/>
                <a:gd name="T64" fmla="*/ 0 w 255"/>
                <a:gd name="T65" fmla="*/ 0 h 219"/>
                <a:gd name="T66" fmla="*/ 29 w 255"/>
                <a:gd name="T67" fmla="*/ 18 h 219"/>
                <a:gd name="T68" fmla="*/ 61 w 255"/>
                <a:gd name="T69" fmla="*/ 31 h 219"/>
                <a:gd name="T70" fmla="*/ 93 w 255"/>
                <a:gd name="T71" fmla="*/ 44 h 219"/>
                <a:gd name="T72" fmla="*/ 124 w 255"/>
                <a:gd name="T73" fmla="*/ 57 h 219"/>
                <a:gd name="T74" fmla="*/ 156 w 255"/>
                <a:gd name="T75" fmla="*/ 70 h 219"/>
                <a:gd name="T76" fmla="*/ 188 w 255"/>
                <a:gd name="T77" fmla="*/ 87 h 219"/>
                <a:gd name="T78" fmla="*/ 203 w 255"/>
                <a:gd name="T79" fmla="*/ 96 h 219"/>
                <a:gd name="T80" fmla="*/ 216 w 255"/>
                <a:gd name="T81" fmla="*/ 107 h 219"/>
                <a:gd name="T82" fmla="*/ 229 w 255"/>
                <a:gd name="T83" fmla="*/ 119 h 219"/>
                <a:gd name="T84" fmla="*/ 242 w 255"/>
                <a:gd name="T85" fmla="*/ 13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5" h="219">
                  <a:moveTo>
                    <a:pt x="242" y="133"/>
                  </a:moveTo>
                  <a:lnTo>
                    <a:pt x="245" y="137"/>
                  </a:lnTo>
                  <a:lnTo>
                    <a:pt x="247" y="141"/>
                  </a:lnTo>
                  <a:lnTo>
                    <a:pt x="249" y="145"/>
                  </a:lnTo>
                  <a:lnTo>
                    <a:pt x="251" y="148"/>
                  </a:lnTo>
                  <a:lnTo>
                    <a:pt x="253" y="154"/>
                  </a:lnTo>
                  <a:lnTo>
                    <a:pt x="253" y="158"/>
                  </a:lnTo>
                  <a:lnTo>
                    <a:pt x="253" y="163"/>
                  </a:lnTo>
                  <a:lnTo>
                    <a:pt x="255" y="167"/>
                  </a:lnTo>
                  <a:lnTo>
                    <a:pt x="240" y="174"/>
                  </a:lnTo>
                  <a:lnTo>
                    <a:pt x="227" y="182"/>
                  </a:lnTo>
                  <a:lnTo>
                    <a:pt x="214" y="187"/>
                  </a:lnTo>
                  <a:lnTo>
                    <a:pt x="201" y="193"/>
                  </a:lnTo>
                  <a:lnTo>
                    <a:pt x="186" y="199"/>
                  </a:lnTo>
                  <a:lnTo>
                    <a:pt x="171" y="204"/>
                  </a:lnTo>
                  <a:lnTo>
                    <a:pt x="156" y="206"/>
                  </a:lnTo>
                  <a:lnTo>
                    <a:pt x="141" y="208"/>
                  </a:lnTo>
                  <a:lnTo>
                    <a:pt x="126" y="210"/>
                  </a:lnTo>
                  <a:lnTo>
                    <a:pt x="109" y="212"/>
                  </a:lnTo>
                  <a:lnTo>
                    <a:pt x="93" y="213"/>
                  </a:lnTo>
                  <a:lnTo>
                    <a:pt x="78" y="215"/>
                  </a:lnTo>
                  <a:lnTo>
                    <a:pt x="61" y="215"/>
                  </a:lnTo>
                  <a:lnTo>
                    <a:pt x="44" y="217"/>
                  </a:lnTo>
                  <a:lnTo>
                    <a:pt x="29" y="219"/>
                  </a:lnTo>
                  <a:lnTo>
                    <a:pt x="13" y="219"/>
                  </a:lnTo>
                  <a:lnTo>
                    <a:pt x="15" y="191"/>
                  </a:lnTo>
                  <a:lnTo>
                    <a:pt x="16" y="163"/>
                  </a:lnTo>
                  <a:lnTo>
                    <a:pt x="16" y="135"/>
                  </a:lnTo>
                  <a:lnTo>
                    <a:pt x="16" y="107"/>
                  </a:lnTo>
                  <a:lnTo>
                    <a:pt x="15" y="80"/>
                  </a:lnTo>
                  <a:lnTo>
                    <a:pt x="13" y="52"/>
                  </a:lnTo>
                  <a:lnTo>
                    <a:pt x="7" y="26"/>
                  </a:lnTo>
                  <a:lnTo>
                    <a:pt x="0" y="0"/>
                  </a:lnTo>
                  <a:lnTo>
                    <a:pt x="29" y="18"/>
                  </a:lnTo>
                  <a:lnTo>
                    <a:pt x="61" y="31"/>
                  </a:lnTo>
                  <a:lnTo>
                    <a:pt x="93" y="44"/>
                  </a:lnTo>
                  <a:lnTo>
                    <a:pt x="124" y="57"/>
                  </a:lnTo>
                  <a:lnTo>
                    <a:pt x="156" y="70"/>
                  </a:lnTo>
                  <a:lnTo>
                    <a:pt x="188" y="87"/>
                  </a:lnTo>
                  <a:lnTo>
                    <a:pt x="203" y="96"/>
                  </a:lnTo>
                  <a:lnTo>
                    <a:pt x="216" y="107"/>
                  </a:lnTo>
                  <a:lnTo>
                    <a:pt x="229" y="119"/>
                  </a:lnTo>
                  <a:lnTo>
                    <a:pt x="242" y="133"/>
                  </a:lnTo>
                  <a:close/>
                </a:path>
              </a:pathLst>
            </a:custGeom>
            <a:solidFill>
              <a:srgbClr val="89F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6" name="Freeform 14"/>
            <p:cNvSpPr>
              <a:spLocks/>
            </p:cNvSpPr>
            <p:nvPr/>
          </p:nvSpPr>
          <p:spPr bwMode="auto">
            <a:xfrm>
              <a:off x="3491" y="1832"/>
              <a:ext cx="76" cy="42"/>
            </a:xfrm>
            <a:custGeom>
              <a:avLst/>
              <a:gdLst>
                <a:gd name="T0" fmla="*/ 147 w 153"/>
                <a:gd name="T1" fmla="*/ 35 h 83"/>
                <a:gd name="T2" fmla="*/ 149 w 153"/>
                <a:gd name="T3" fmla="*/ 37 h 83"/>
                <a:gd name="T4" fmla="*/ 151 w 153"/>
                <a:gd name="T5" fmla="*/ 41 h 83"/>
                <a:gd name="T6" fmla="*/ 151 w 153"/>
                <a:gd name="T7" fmla="*/ 43 h 83"/>
                <a:gd name="T8" fmla="*/ 153 w 153"/>
                <a:gd name="T9" fmla="*/ 46 h 83"/>
                <a:gd name="T10" fmla="*/ 153 w 153"/>
                <a:gd name="T11" fmla="*/ 50 h 83"/>
                <a:gd name="T12" fmla="*/ 151 w 153"/>
                <a:gd name="T13" fmla="*/ 54 h 83"/>
                <a:gd name="T14" fmla="*/ 151 w 153"/>
                <a:gd name="T15" fmla="*/ 57 h 83"/>
                <a:gd name="T16" fmla="*/ 151 w 153"/>
                <a:gd name="T17" fmla="*/ 59 h 83"/>
                <a:gd name="T18" fmla="*/ 145 w 153"/>
                <a:gd name="T19" fmla="*/ 65 h 83"/>
                <a:gd name="T20" fmla="*/ 141 w 153"/>
                <a:gd name="T21" fmla="*/ 69 h 83"/>
                <a:gd name="T22" fmla="*/ 136 w 153"/>
                <a:gd name="T23" fmla="*/ 70 h 83"/>
                <a:gd name="T24" fmla="*/ 132 w 153"/>
                <a:gd name="T25" fmla="*/ 74 h 83"/>
                <a:gd name="T26" fmla="*/ 127 w 153"/>
                <a:gd name="T27" fmla="*/ 76 h 83"/>
                <a:gd name="T28" fmla="*/ 121 w 153"/>
                <a:gd name="T29" fmla="*/ 78 h 83"/>
                <a:gd name="T30" fmla="*/ 117 w 153"/>
                <a:gd name="T31" fmla="*/ 80 h 83"/>
                <a:gd name="T32" fmla="*/ 112 w 153"/>
                <a:gd name="T33" fmla="*/ 83 h 83"/>
                <a:gd name="T34" fmla="*/ 104 w 153"/>
                <a:gd name="T35" fmla="*/ 83 h 83"/>
                <a:gd name="T36" fmla="*/ 95 w 153"/>
                <a:gd name="T37" fmla="*/ 83 h 83"/>
                <a:gd name="T38" fmla="*/ 88 w 153"/>
                <a:gd name="T39" fmla="*/ 83 h 83"/>
                <a:gd name="T40" fmla="*/ 80 w 153"/>
                <a:gd name="T41" fmla="*/ 83 h 83"/>
                <a:gd name="T42" fmla="*/ 73 w 153"/>
                <a:gd name="T43" fmla="*/ 83 h 83"/>
                <a:gd name="T44" fmla="*/ 65 w 153"/>
                <a:gd name="T45" fmla="*/ 82 h 83"/>
                <a:gd name="T46" fmla="*/ 60 w 153"/>
                <a:gd name="T47" fmla="*/ 76 h 83"/>
                <a:gd name="T48" fmla="*/ 54 w 153"/>
                <a:gd name="T49" fmla="*/ 70 h 83"/>
                <a:gd name="T50" fmla="*/ 45 w 153"/>
                <a:gd name="T51" fmla="*/ 63 h 83"/>
                <a:gd name="T52" fmla="*/ 37 w 153"/>
                <a:gd name="T53" fmla="*/ 54 h 83"/>
                <a:gd name="T54" fmla="*/ 30 w 153"/>
                <a:gd name="T55" fmla="*/ 46 h 83"/>
                <a:gd name="T56" fmla="*/ 22 w 153"/>
                <a:gd name="T57" fmla="*/ 37 h 83"/>
                <a:gd name="T58" fmla="*/ 15 w 153"/>
                <a:gd name="T59" fmla="*/ 28 h 83"/>
                <a:gd name="T60" fmla="*/ 9 w 153"/>
                <a:gd name="T61" fmla="*/ 18 h 83"/>
                <a:gd name="T62" fmla="*/ 4 w 153"/>
                <a:gd name="T63" fmla="*/ 9 h 83"/>
                <a:gd name="T64" fmla="*/ 0 w 153"/>
                <a:gd name="T65" fmla="*/ 0 h 83"/>
                <a:gd name="T66" fmla="*/ 19 w 153"/>
                <a:gd name="T67" fmla="*/ 2 h 83"/>
                <a:gd name="T68" fmla="*/ 37 w 153"/>
                <a:gd name="T69" fmla="*/ 4 h 83"/>
                <a:gd name="T70" fmla="*/ 58 w 153"/>
                <a:gd name="T71" fmla="*/ 7 h 83"/>
                <a:gd name="T72" fmla="*/ 76 w 153"/>
                <a:gd name="T73" fmla="*/ 11 h 83"/>
                <a:gd name="T74" fmla="*/ 95 w 153"/>
                <a:gd name="T75" fmla="*/ 15 h 83"/>
                <a:gd name="T76" fmla="*/ 112 w 153"/>
                <a:gd name="T77" fmla="*/ 20 h 83"/>
                <a:gd name="T78" fmla="*/ 130 w 153"/>
                <a:gd name="T79" fmla="*/ 26 h 83"/>
                <a:gd name="T80" fmla="*/ 147 w 153"/>
                <a:gd name="T81" fmla="*/ 3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3" h="83">
                  <a:moveTo>
                    <a:pt x="147" y="35"/>
                  </a:moveTo>
                  <a:lnTo>
                    <a:pt x="149" y="37"/>
                  </a:lnTo>
                  <a:lnTo>
                    <a:pt x="151" y="41"/>
                  </a:lnTo>
                  <a:lnTo>
                    <a:pt x="151" y="43"/>
                  </a:lnTo>
                  <a:lnTo>
                    <a:pt x="153" y="46"/>
                  </a:lnTo>
                  <a:lnTo>
                    <a:pt x="153" y="50"/>
                  </a:lnTo>
                  <a:lnTo>
                    <a:pt x="151" y="54"/>
                  </a:lnTo>
                  <a:lnTo>
                    <a:pt x="151" y="57"/>
                  </a:lnTo>
                  <a:lnTo>
                    <a:pt x="151" y="59"/>
                  </a:lnTo>
                  <a:lnTo>
                    <a:pt x="145" y="65"/>
                  </a:lnTo>
                  <a:lnTo>
                    <a:pt x="141" y="69"/>
                  </a:lnTo>
                  <a:lnTo>
                    <a:pt x="136" y="70"/>
                  </a:lnTo>
                  <a:lnTo>
                    <a:pt x="132" y="74"/>
                  </a:lnTo>
                  <a:lnTo>
                    <a:pt x="127" y="76"/>
                  </a:lnTo>
                  <a:lnTo>
                    <a:pt x="121" y="78"/>
                  </a:lnTo>
                  <a:lnTo>
                    <a:pt x="117" y="80"/>
                  </a:lnTo>
                  <a:lnTo>
                    <a:pt x="112" y="83"/>
                  </a:lnTo>
                  <a:lnTo>
                    <a:pt x="104" y="83"/>
                  </a:lnTo>
                  <a:lnTo>
                    <a:pt x="95" y="83"/>
                  </a:lnTo>
                  <a:lnTo>
                    <a:pt x="88" y="83"/>
                  </a:lnTo>
                  <a:lnTo>
                    <a:pt x="80" y="83"/>
                  </a:lnTo>
                  <a:lnTo>
                    <a:pt x="73" y="83"/>
                  </a:lnTo>
                  <a:lnTo>
                    <a:pt x="65" y="82"/>
                  </a:lnTo>
                  <a:lnTo>
                    <a:pt x="60" y="76"/>
                  </a:lnTo>
                  <a:lnTo>
                    <a:pt x="54" y="70"/>
                  </a:lnTo>
                  <a:lnTo>
                    <a:pt x="45" y="63"/>
                  </a:lnTo>
                  <a:lnTo>
                    <a:pt x="37" y="54"/>
                  </a:lnTo>
                  <a:lnTo>
                    <a:pt x="30" y="46"/>
                  </a:lnTo>
                  <a:lnTo>
                    <a:pt x="22" y="37"/>
                  </a:lnTo>
                  <a:lnTo>
                    <a:pt x="15" y="28"/>
                  </a:lnTo>
                  <a:lnTo>
                    <a:pt x="9" y="18"/>
                  </a:lnTo>
                  <a:lnTo>
                    <a:pt x="4" y="9"/>
                  </a:lnTo>
                  <a:lnTo>
                    <a:pt x="0" y="0"/>
                  </a:lnTo>
                  <a:lnTo>
                    <a:pt x="19" y="2"/>
                  </a:lnTo>
                  <a:lnTo>
                    <a:pt x="37" y="4"/>
                  </a:lnTo>
                  <a:lnTo>
                    <a:pt x="58" y="7"/>
                  </a:lnTo>
                  <a:lnTo>
                    <a:pt x="76" y="11"/>
                  </a:lnTo>
                  <a:lnTo>
                    <a:pt x="95" y="15"/>
                  </a:lnTo>
                  <a:lnTo>
                    <a:pt x="112" y="20"/>
                  </a:lnTo>
                  <a:lnTo>
                    <a:pt x="130" y="26"/>
                  </a:lnTo>
                  <a:lnTo>
                    <a:pt x="14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7" name="Freeform 15"/>
            <p:cNvSpPr>
              <a:spLocks/>
            </p:cNvSpPr>
            <p:nvPr/>
          </p:nvSpPr>
          <p:spPr bwMode="auto">
            <a:xfrm>
              <a:off x="3214" y="1919"/>
              <a:ext cx="764" cy="392"/>
            </a:xfrm>
            <a:custGeom>
              <a:avLst/>
              <a:gdLst>
                <a:gd name="T0" fmla="*/ 1228 w 1527"/>
                <a:gd name="T1" fmla="*/ 59 h 784"/>
                <a:gd name="T2" fmla="*/ 1274 w 1527"/>
                <a:gd name="T3" fmla="*/ 81 h 784"/>
                <a:gd name="T4" fmla="*/ 1339 w 1527"/>
                <a:gd name="T5" fmla="*/ 76 h 784"/>
                <a:gd name="T6" fmla="*/ 1412 w 1527"/>
                <a:gd name="T7" fmla="*/ 94 h 784"/>
                <a:gd name="T8" fmla="*/ 1473 w 1527"/>
                <a:gd name="T9" fmla="*/ 102 h 784"/>
                <a:gd name="T10" fmla="*/ 1527 w 1527"/>
                <a:gd name="T11" fmla="*/ 152 h 784"/>
                <a:gd name="T12" fmla="*/ 1523 w 1527"/>
                <a:gd name="T13" fmla="*/ 299 h 784"/>
                <a:gd name="T14" fmla="*/ 1496 w 1527"/>
                <a:gd name="T15" fmla="*/ 479 h 784"/>
                <a:gd name="T16" fmla="*/ 1479 w 1527"/>
                <a:gd name="T17" fmla="*/ 613 h 784"/>
                <a:gd name="T18" fmla="*/ 1475 w 1527"/>
                <a:gd name="T19" fmla="*/ 678 h 784"/>
                <a:gd name="T20" fmla="*/ 1458 w 1527"/>
                <a:gd name="T21" fmla="*/ 680 h 784"/>
                <a:gd name="T22" fmla="*/ 1429 w 1527"/>
                <a:gd name="T23" fmla="*/ 702 h 784"/>
                <a:gd name="T24" fmla="*/ 1380 w 1527"/>
                <a:gd name="T25" fmla="*/ 711 h 784"/>
                <a:gd name="T26" fmla="*/ 1250 w 1527"/>
                <a:gd name="T27" fmla="*/ 741 h 784"/>
                <a:gd name="T28" fmla="*/ 1211 w 1527"/>
                <a:gd name="T29" fmla="*/ 717 h 784"/>
                <a:gd name="T30" fmla="*/ 1151 w 1527"/>
                <a:gd name="T31" fmla="*/ 697 h 784"/>
                <a:gd name="T32" fmla="*/ 1082 w 1527"/>
                <a:gd name="T33" fmla="*/ 700 h 784"/>
                <a:gd name="T34" fmla="*/ 1017 w 1527"/>
                <a:gd name="T35" fmla="*/ 672 h 784"/>
                <a:gd name="T36" fmla="*/ 934 w 1527"/>
                <a:gd name="T37" fmla="*/ 680 h 784"/>
                <a:gd name="T38" fmla="*/ 874 w 1527"/>
                <a:gd name="T39" fmla="*/ 704 h 784"/>
                <a:gd name="T40" fmla="*/ 818 w 1527"/>
                <a:gd name="T41" fmla="*/ 674 h 784"/>
                <a:gd name="T42" fmla="*/ 751 w 1527"/>
                <a:gd name="T43" fmla="*/ 678 h 784"/>
                <a:gd name="T44" fmla="*/ 679 w 1527"/>
                <a:gd name="T45" fmla="*/ 682 h 784"/>
                <a:gd name="T46" fmla="*/ 588 w 1527"/>
                <a:gd name="T47" fmla="*/ 695 h 784"/>
                <a:gd name="T48" fmla="*/ 539 w 1527"/>
                <a:gd name="T49" fmla="*/ 750 h 784"/>
                <a:gd name="T50" fmla="*/ 541 w 1527"/>
                <a:gd name="T51" fmla="*/ 775 h 784"/>
                <a:gd name="T52" fmla="*/ 539 w 1527"/>
                <a:gd name="T53" fmla="*/ 782 h 784"/>
                <a:gd name="T54" fmla="*/ 513 w 1527"/>
                <a:gd name="T55" fmla="*/ 780 h 784"/>
                <a:gd name="T56" fmla="*/ 476 w 1527"/>
                <a:gd name="T57" fmla="*/ 715 h 784"/>
                <a:gd name="T58" fmla="*/ 426 w 1527"/>
                <a:gd name="T59" fmla="*/ 665 h 784"/>
                <a:gd name="T60" fmla="*/ 368 w 1527"/>
                <a:gd name="T61" fmla="*/ 687 h 784"/>
                <a:gd name="T62" fmla="*/ 320 w 1527"/>
                <a:gd name="T63" fmla="*/ 658 h 784"/>
                <a:gd name="T64" fmla="*/ 232 w 1527"/>
                <a:gd name="T65" fmla="*/ 663 h 784"/>
                <a:gd name="T66" fmla="*/ 156 w 1527"/>
                <a:gd name="T67" fmla="*/ 704 h 784"/>
                <a:gd name="T68" fmla="*/ 115 w 1527"/>
                <a:gd name="T69" fmla="*/ 741 h 784"/>
                <a:gd name="T70" fmla="*/ 70 w 1527"/>
                <a:gd name="T71" fmla="*/ 687 h 784"/>
                <a:gd name="T72" fmla="*/ 14 w 1527"/>
                <a:gd name="T73" fmla="*/ 645 h 784"/>
                <a:gd name="T74" fmla="*/ 7 w 1527"/>
                <a:gd name="T75" fmla="*/ 546 h 784"/>
                <a:gd name="T76" fmla="*/ 26 w 1527"/>
                <a:gd name="T77" fmla="*/ 399 h 784"/>
                <a:gd name="T78" fmla="*/ 9 w 1527"/>
                <a:gd name="T79" fmla="*/ 206 h 784"/>
                <a:gd name="T80" fmla="*/ 7 w 1527"/>
                <a:gd name="T81" fmla="*/ 124 h 784"/>
                <a:gd name="T82" fmla="*/ 20 w 1527"/>
                <a:gd name="T83" fmla="*/ 104 h 784"/>
                <a:gd name="T84" fmla="*/ 57 w 1527"/>
                <a:gd name="T85" fmla="*/ 79 h 784"/>
                <a:gd name="T86" fmla="*/ 119 w 1527"/>
                <a:gd name="T87" fmla="*/ 89 h 784"/>
                <a:gd name="T88" fmla="*/ 158 w 1527"/>
                <a:gd name="T89" fmla="*/ 68 h 784"/>
                <a:gd name="T90" fmla="*/ 193 w 1527"/>
                <a:gd name="T91" fmla="*/ 59 h 784"/>
                <a:gd name="T92" fmla="*/ 295 w 1527"/>
                <a:gd name="T93" fmla="*/ 61 h 784"/>
                <a:gd name="T94" fmla="*/ 364 w 1527"/>
                <a:gd name="T95" fmla="*/ 65 h 784"/>
                <a:gd name="T96" fmla="*/ 431 w 1527"/>
                <a:gd name="T97" fmla="*/ 66 h 784"/>
                <a:gd name="T98" fmla="*/ 481 w 1527"/>
                <a:gd name="T99" fmla="*/ 85 h 784"/>
                <a:gd name="T100" fmla="*/ 543 w 1527"/>
                <a:gd name="T101" fmla="*/ 78 h 784"/>
                <a:gd name="T102" fmla="*/ 601 w 1527"/>
                <a:gd name="T103" fmla="*/ 83 h 784"/>
                <a:gd name="T104" fmla="*/ 682 w 1527"/>
                <a:gd name="T105" fmla="*/ 94 h 784"/>
                <a:gd name="T106" fmla="*/ 759 w 1527"/>
                <a:gd name="T107" fmla="*/ 109 h 784"/>
                <a:gd name="T108" fmla="*/ 792 w 1527"/>
                <a:gd name="T109" fmla="*/ 92 h 784"/>
                <a:gd name="T110" fmla="*/ 835 w 1527"/>
                <a:gd name="T111" fmla="*/ 79 h 784"/>
                <a:gd name="T112" fmla="*/ 924 w 1527"/>
                <a:gd name="T113" fmla="*/ 29 h 784"/>
                <a:gd name="T114" fmla="*/ 960 w 1527"/>
                <a:gd name="T115" fmla="*/ 40 h 784"/>
                <a:gd name="T116" fmla="*/ 1001 w 1527"/>
                <a:gd name="T117" fmla="*/ 24 h 784"/>
                <a:gd name="T118" fmla="*/ 1045 w 1527"/>
                <a:gd name="T119" fmla="*/ 9 h 784"/>
                <a:gd name="T120" fmla="*/ 1120 w 1527"/>
                <a:gd name="T121" fmla="*/ 29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27" h="784">
                  <a:moveTo>
                    <a:pt x="1120" y="29"/>
                  </a:moveTo>
                  <a:lnTo>
                    <a:pt x="1215" y="31"/>
                  </a:lnTo>
                  <a:lnTo>
                    <a:pt x="1216" y="39"/>
                  </a:lnTo>
                  <a:lnTo>
                    <a:pt x="1220" y="46"/>
                  </a:lnTo>
                  <a:lnTo>
                    <a:pt x="1224" y="53"/>
                  </a:lnTo>
                  <a:lnTo>
                    <a:pt x="1228" y="59"/>
                  </a:lnTo>
                  <a:lnTo>
                    <a:pt x="1233" y="65"/>
                  </a:lnTo>
                  <a:lnTo>
                    <a:pt x="1239" y="70"/>
                  </a:lnTo>
                  <a:lnTo>
                    <a:pt x="1246" y="76"/>
                  </a:lnTo>
                  <a:lnTo>
                    <a:pt x="1254" y="78"/>
                  </a:lnTo>
                  <a:lnTo>
                    <a:pt x="1263" y="79"/>
                  </a:lnTo>
                  <a:lnTo>
                    <a:pt x="1274" y="81"/>
                  </a:lnTo>
                  <a:lnTo>
                    <a:pt x="1285" y="83"/>
                  </a:lnTo>
                  <a:lnTo>
                    <a:pt x="1296" y="85"/>
                  </a:lnTo>
                  <a:lnTo>
                    <a:pt x="1308" y="85"/>
                  </a:lnTo>
                  <a:lnTo>
                    <a:pt x="1319" y="83"/>
                  </a:lnTo>
                  <a:lnTo>
                    <a:pt x="1330" y="79"/>
                  </a:lnTo>
                  <a:lnTo>
                    <a:pt x="1339" y="76"/>
                  </a:lnTo>
                  <a:lnTo>
                    <a:pt x="1349" y="81"/>
                  </a:lnTo>
                  <a:lnTo>
                    <a:pt x="1362" y="87"/>
                  </a:lnTo>
                  <a:lnTo>
                    <a:pt x="1373" y="91"/>
                  </a:lnTo>
                  <a:lnTo>
                    <a:pt x="1386" y="92"/>
                  </a:lnTo>
                  <a:lnTo>
                    <a:pt x="1399" y="94"/>
                  </a:lnTo>
                  <a:lnTo>
                    <a:pt x="1412" y="94"/>
                  </a:lnTo>
                  <a:lnTo>
                    <a:pt x="1423" y="91"/>
                  </a:lnTo>
                  <a:lnTo>
                    <a:pt x="1436" y="87"/>
                  </a:lnTo>
                  <a:lnTo>
                    <a:pt x="1443" y="92"/>
                  </a:lnTo>
                  <a:lnTo>
                    <a:pt x="1455" y="96"/>
                  </a:lnTo>
                  <a:lnTo>
                    <a:pt x="1464" y="100"/>
                  </a:lnTo>
                  <a:lnTo>
                    <a:pt x="1473" y="102"/>
                  </a:lnTo>
                  <a:lnTo>
                    <a:pt x="1484" y="104"/>
                  </a:lnTo>
                  <a:lnTo>
                    <a:pt x="1496" y="104"/>
                  </a:lnTo>
                  <a:lnTo>
                    <a:pt x="1507" y="104"/>
                  </a:lnTo>
                  <a:lnTo>
                    <a:pt x="1518" y="102"/>
                  </a:lnTo>
                  <a:lnTo>
                    <a:pt x="1527" y="128"/>
                  </a:lnTo>
                  <a:lnTo>
                    <a:pt x="1527" y="152"/>
                  </a:lnTo>
                  <a:lnTo>
                    <a:pt x="1527" y="178"/>
                  </a:lnTo>
                  <a:lnTo>
                    <a:pt x="1527" y="202"/>
                  </a:lnTo>
                  <a:lnTo>
                    <a:pt x="1527" y="226"/>
                  </a:lnTo>
                  <a:lnTo>
                    <a:pt x="1527" y="250"/>
                  </a:lnTo>
                  <a:lnTo>
                    <a:pt x="1527" y="275"/>
                  </a:lnTo>
                  <a:lnTo>
                    <a:pt x="1523" y="299"/>
                  </a:lnTo>
                  <a:lnTo>
                    <a:pt x="1520" y="323"/>
                  </a:lnTo>
                  <a:lnTo>
                    <a:pt x="1516" y="355"/>
                  </a:lnTo>
                  <a:lnTo>
                    <a:pt x="1510" y="386"/>
                  </a:lnTo>
                  <a:lnTo>
                    <a:pt x="1505" y="418"/>
                  </a:lnTo>
                  <a:lnTo>
                    <a:pt x="1499" y="449"/>
                  </a:lnTo>
                  <a:lnTo>
                    <a:pt x="1496" y="479"/>
                  </a:lnTo>
                  <a:lnTo>
                    <a:pt x="1490" y="511"/>
                  </a:lnTo>
                  <a:lnTo>
                    <a:pt x="1484" y="542"/>
                  </a:lnTo>
                  <a:lnTo>
                    <a:pt x="1481" y="574"/>
                  </a:lnTo>
                  <a:lnTo>
                    <a:pt x="1481" y="587"/>
                  </a:lnTo>
                  <a:lnTo>
                    <a:pt x="1481" y="600"/>
                  </a:lnTo>
                  <a:lnTo>
                    <a:pt x="1479" y="613"/>
                  </a:lnTo>
                  <a:lnTo>
                    <a:pt x="1477" y="626"/>
                  </a:lnTo>
                  <a:lnTo>
                    <a:pt x="1475" y="639"/>
                  </a:lnTo>
                  <a:lnTo>
                    <a:pt x="1475" y="652"/>
                  </a:lnTo>
                  <a:lnTo>
                    <a:pt x="1475" y="665"/>
                  </a:lnTo>
                  <a:lnTo>
                    <a:pt x="1479" y="678"/>
                  </a:lnTo>
                  <a:lnTo>
                    <a:pt x="1475" y="678"/>
                  </a:lnTo>
                  <a:lnTo>
                    <a:pt x="1473" y="680"/>
                  </a:lnTo>
                  <a:lnTo>
                    <a:pt x="1471" y="680"/>
                  </a:lnTo>
                  <a:lnTo>
                    <a:pt x="1468" y="680"/>
                  </a:lnTo>
                  <a:lnTo>
                    <a:pt x="1464" y="680"/>
                  </a:lnTo>
                  <a:lnTo>
                    <a:pt x="1462" y="680"/>
                  </a:lnTo>
                  <a:lnTo>
                    <a:pt x="1458" y="680"/>
                  </a:lnTo>
                  <a:lnTo>
                    <a:pt x="1456" y="680"/>
                  </a:lnTo>
                  <a:lnTo>
                    <a:pt x="1451" y="684"/>
                  </a:lnTo>
                  <a:lnTo>
                    <a:pt x="1443" y="687"/>
                  </a:lnTo>
                  <a:lnTo>
                    <a:pt x="1438" y="691"/>
                  </a:lnTo>
                  <a:lnTo>
                    <a:pt x="1432" y="697"/>
                  </a:lnTo>
                  <a:lnTo>
                    <a:pt x="1429" y="702"/>
                  </a:lnTo>
                  <a:lnTo>
                    <a:pt x="1423" y="708"/>
                  </a:lnTo>
                  <a:lnTo>
                    <a:pt x="1421" y="713"/>
                  </a:lnTo>
                  <a:lnTo>
                    <a:pt x="1417" y="719"/>
                  </a:lnTo>
                  <a:lnTo>
                    <a:pt x="1406" y="715"/>
                  </a:lnTo>
                  <a:lnTo>
                    <a:pt x="1393" y="713"/>
                  </a:lnTo>
                  <a:lnTo>
                    <a:pt x="1380" y="711"/>
                  </a:lnTo>
                  <a:lnTo>
                    <a:pt x="1367" y="710"/>
                  </a:lnTo>
                  <a:lnTo>
                    <a:pt x="1343" y="711"/>
                  </a:lnTo>
                  <a:lnTo>
                    <a:pt x="1319" y="715"/>
                  </a:lnTo>
                  <a:lnTo>
                    <a:pt x="1295" y="721"/>
                  </a:lnTo>
                  <a:lnTo>
                    <a:pt x="1272" y="730"/>
                  </a:lnTo>
                  <a:lnTo>
                    <a:pt x="1250" y="741"/>
                  </a:lnTo>
                  <a:lnTo>
                    <a:pt x="1229" y="752"/>
                  </a:lnTo>
                  <a:lnTo>
                    <a:pt x="1228" y="745"/>
                  </a:lnTo>
                  <a:lnTo>
                    <a:pt x="1224" y="737"/>
                  </a:lnTo>
                  <a:lnTo>
                    <a:pt x="1220" y="732"/>
                  </a:lnTo>
                  <a:lnTo>
                    <a:pt x="1216" y="724"/>
                  </a:lnTo>
                  <a:lnTo>
                    <a:pt x="1211" y="717"/>
                  </a:lnTo>
                  <a:lnTo>
                    <a:pt x="1205" y="711"/>
                  </a:lnTo>
                  <a:lnTo>
                    <a:pt x="1198" y="706"/>
                  </a:lnTo>
                  <a:lnTo>
                    <a:pt x="1190" y="702"/>
                  </a:lnTo>
                  <a:lnTo>
                    <a:pt x="1179" y="698"/>
                  </a:lnTo>
                  <a:lnTo>
                    <a:pt x="1166" y="697"/>
                  </a:lnTo>
                  <a:lnTo>
                    <a:pt x="1151" y="697"/>
                  </a:lnTo>
                  <a:lnTo>
                    <a:pt x="1138" y="697"/>
                  </a:lnTo>
                  <a:lnTo>
                    <a:pt x="1125" y="697"/>
                  </a:lnTo>
                  <a:lnTo>
                    <a:pt x="1112" y="700"/>
                  </a:lnTo>
                  <a:lnTo>
                    <a:pt x="1099" y="702"/>
                  </a:lnTo>
                  <a:lnTo>
                    <a:pt x="1086" y="708"/>
                  </a:lnTo>
                  <a:lnTo>
                    <a:pt x="1082" y="700"/>
                  </a:lnTo>
                  <a:lnTo>
                    <a:pt x="1077" y="695"/>
                  </a:lnTo>
                  <a:lnTo>
                    <a:pt x="1069" y="689"/>
                  </a:lnTo>
                  <a:lnTo>
                    <a:pt x="1064" y="685"/>
                  </a:lnTo>
                  <a:lnTo>
                    <a:pt x="1049" y="678"/>
                  </a:lnTo>
                  <a:lnTo>
                    <a:pt x="1034" y="674"/>
                  </a:lnTo>
                  <a:lnTo>
                    <a:pt x="1017" y="672"/>
                  </a:lnTo>
                  <a:lnTo>
                    <a:pt x="1001" y="671"/>
                  </a:lnTo>
                  <a:lnTo>
                    <a:pt x="984" y="671"/>
                  </a:lnTo>
                  <a:lnTo>
                    <a:pt x="967" y="671"/>
                  </a:lnTo>
                  <a:lnTo>
                    <a:pt x="956" y="674"/>
                  </a:lnTo>
                  <a:lnTo>
                    <a:pt x="945" y="676"/>
                  </a:lnTo>
                  <a:lnTo>
                    <a:pt x="934" y="680"/>
                  </a:lnTo>
                  <a:lnTo>
                    <a:pt x="922" y="684"/>
                  </a:lnTo>
                  <a:lnTo>
                    <a:pt x="911" y="689"/>
                  </a:lnTo>
                  <a:lnTo>
                    <a:pt x="902" y="695"/>
                  </a:lnTo>
                  <a:lnTo>
                    <a:pt x="893" y="702"/>
                  </a:lnTo>
                  <a:lnTo>
                    <a:pt x="883" y="710"/>
                  </a:lnTo>
                  <a:lnTo>
                    <a:pt x="874" y="704"/>
                  </a:lnTo>
                  <a:lnTo>
                    <a:pt x="865" y="698"/>
                  </a:lnTo>
                  <a:lnTo>
                    <a:pt x="855" y="693"/>
                  </a:lnTo>
                  <a:lnTo>
                    <a:pt x="846" y="687"/>
                  </a:lnTo>
                  <a:lnTo>
                    <a:pt x="837" y="682"/>
                  </a:lnTo>
                  <a:lnTo>
                    <a:pt x="828" y="678"/>
                  </a:lnTo>
                  <a:lnTo>
                    <a:pt x="818" y="674"/>
                  </a:lnTo>
                  <a:lnTo>
                    <a:pt x="807" y="672"/>
                  </a:lnTo>
                  <a:lnTo>
                    <a:pt x="796" y="672"/>
                  </a:lnTo>
                  <a:lnTo>
                    <a:pt x="785" y="672"/>
                  </a:lnTo>
                  <a:lnTo>
                    <a:pt x="774" y="672"/>
                  </a:lnTo>
                  <a:lnTo>
                    <a:pt x="762" y="674"/>
                  </a:lnTo>
                  <a:lnTo>
                    <a:pt x="751" y="678"/>
                  </a:lnTo>
                  <a:lnTo>
                    <a:pt x="742" y="682"/>
                  </a:lnTo>
                  <a:lnTo>
                    <a:pt x="733" y="689"/>
                  </a:lnTo>
                  <a:lnTo>
                    <a:pt x="725" y="697"/>
                  </a:lnTo>
                  <a:lnTo>
                    <a:pt x="710" y="691"/>
                  </a:lnTo>
                  <a:lnTo>
                    <a:pt x="695" y="685"/>
                  </a:lnTo>
                  <a:lnTo>
                    <a:pt x="679" y="682"/>
                  </a:lnTo>
                  <a:lnTo>
                    <a:pt x="662" y="678"/>
                  </a:lnTo>
                  <a:lnTo>
                    <a:pt x="645" y="676"/>
                  </a:lnTo>
                  <a:lnTo>
                    <a:pt x="628" y="678"/>
                  </a:lnTo>
                  <a:lnTo>
                    <a:pt x="614" y="680"/>
                  </a:lnTo>
                  <a:lnTo>
                    <a:pt x="597" y="687"/>
                  </a:lnTo>
                  <a:lnTo>
                    <a:pt x="588" y="695"/>
                  </a:lnTo>
                  <a:lnTo>
                    <a:pt x="576" y="702"/>
                  </a:lnTo>
                  <a:lnTo>
                    <a:pt x="565" y="711"/>
                  </a:lnTo>
                  <a:lnTo>
                    <a:pt x="556" y="721"/>
                  </a:lnTo>
                  <a:lnTo>
                    <a:pt x="547" y="732"/>
                  </a:lnTo>
                  <a:lnTo>
                    <a:pt x="541" y="743"/>
                  </a:lnTo>
                  <a:lnTo>
                    <a:pt x="539" y="750"/>
                  </a:lnTo>
                  <a:lnTo>
                    <a:pt x="539" y="756"/>
                  </a:lnTo>
                  <a:lnTo>
                    <a:pt x="539" y="763"/>
                  </a:lnTo>
                  <a:lnTo>
                    <a:pt x="539" y="771"/>
                  </a:lnTo>
                  <a:lnTo>
                    <a:pt x="539" y="773"/>
                  </a:lnTo>
                  <a:lnTo>
                    <a:pt x="541" y="773"/>
                  </a:lnTo>
                  <a:lnTo>
                    <a:pt x="541" y="775"/>
                  </a:lnTo>
                  <a:lnTo>
                    <a:pt x="541" y="776"/>
                  </a:lnTo>
                  <a:lnTo>
                    <a:pt x="543" y="776"/>
                  </a:lnTo>
                  <a:lnTo>
                    <a:pt x="543" y="778"/>
                  </a:lnTo>
                  <a:lnTo>
                    <a:pt x="543" y="780"/>
                  </a:lnTo>
                  <a:lnTo>
                    <a:pt x="543" y="782"/>
                  </a:lnTo>
                  <a:lnTo>
                    <a:pt x="539" y="782"/>
                  </a:lnTo>
                  <a:lnTo>
                    <a:pt x="535" y="784"/>
                  </a:lnTo>
                  <a:lnTo>
                    <a:pt x="532" y="784"/>
                  </a:lnTo>
                  <a:lnTo>
                    <a:pt x="526" y="784"/>
                  </a:lnTo>
                  <a:lnTo>
                    <a:pt x="522" y="782"/>
                  </a:lnTo>
                  <a:lnTo>
                    <a:pt x="519" y="782"/>
                  </a:lnTo>
                  <a:lnTo>
                    <a:pt x="513" y="780"/>
                  </a:lnTo>
                  <a:lnTo>
                    <a:pt x="509" y="778"/>
                  </a:lnTo>
                  <a:lnTo>
                    <a:pt x="498" y="765"/>
                  </a:lnTo>
                  <a:lnTo>
                    <a:pt x="493" y="752"/>
                  </a:lnTo>
                  <a:lnTo>
                    <a:pt x="487" y="739"/>
                  </a:lnTo>
                  <a:lnTo>
                    <a:pt x="481" y="728"/>
                  </a:lnTo>
                  <a:lnTo>
                    <a:pt x="476" y="715"/>
                  </a:lnTo>
                  <a:lnTo>
                    <a:pt x="470" y="702"/>
                  </a:lnTo>
                  <a:lnTo>
                    <a:pt x="465" y="691"/>
                  </a:lnTo>
                  <a:lnTo>
                    <a:pt x="457" y="680"/>
                  </a:lnTo>
                  <a:lnTo>
                    <a:pt x="446" y="671"/>
                  </a:lnTo>
                  <a:lnTo>
                    <a:pt x="437" y="667"/>
                  </a:lnTo>
                  <a:lnTo>
                    <a:pt x="426" y="665"/>
                  </a:lnTo>
                  <a:lnTo>
                    <a:pt x="415" y="665"/>
                  </a:lnTo>
                  <a:lnTo>
                    <a:pt x="405" y="669"/>
                  </a:lnTo>
                  <a:lnTo>
                    <a:pt x="396" y="672"/>
                  </a:lnTo>
                  <a:lnTo>
                    <a:pt x="387" y="676"/>
                  </a:lnTo>
                  <a:lnTo>
                    <a:pt x="377" y="682"/>
                  </a:lnTo>
                  <a:lnTo>
                    <a:pt x="368" y="687"/>
                  </a:lnTo>
                  <a:lnTo>
                    <a:pt x="359" y="684"/>
                  </a:lnTo>
                  <a:lnTo>
                    <a:pt x="351" y="680"/>
                  </a:lnTo>
                  <a:lnTo>
                    <a:pt x="344" y="674"/>
                  </a:lnTo>
                  <a:lnTo>
                    <a:pt x="334" y="669"/>
                  </a:lnTo>
                  <a:lnTo>
                    <a:pt x="327" y="663"/>
                  </a:lnTo>
                  <a:lnTo>
                    <a:pt x="320" y="658"/>
                  </a:lnTo>
                  <a:lnTo>
                    <a:pt x="310" y="654"/>
                  </a:lnTo>
                  <a:lnTo>
                    <a:pt x="301" y="652"/>
                  </a:lnTo>
                  <a:lnTo>
                    <a:pt x="282" y="654"/>
                  </a:lnTo>
                  <a:lnTo>
                    <a:pt x="266" y="656"/>
                  </a:lnTo>
                  <a:lnTo>
                    <a:pt x="249" y="659"/>
                  </a:lnTo>
                  <a:lnTo>
                    <a:pt x="232" y="663"/>
                  </a:lnTo>
                  <a:lnTo>
                    <a:pt x="215" y="669"/>
                  </a:lnTo>
                  <a:lnTo>
                    <a:pt x="201" y="674"/>
                  </a:lnTo>
                  <a:lnTo>
                    <a:pt x="186" y="682"/>
                  </a:lnTo>
                  <a:lnTo>
                    <a:pt x="171" y="689"/>
                  </a:lnTo>
                  <a:lnTo>
                    <a:pt x="163" y="697"/>
                  </a:lnTo>
                  <a:lnTo>
                    <a:pt x="156" y="704"/>
                  </a:lnTo>
                  <a:lnTo>
                    <a:pt x="150" y="710"/>
                  </a:lnTo>
                  <a:lnTo>
                    <a:pt x="143" y="717"/>
                  </a:lnTo>
                  <a:lnTo>
                    <a:pt x="137" y="724"/>
                  </a:lnTo>
                  <a:lnTo>
                    <a:pt x="130" y="730"/>
                  </a:lnTo>
                  <a:lnTo>
                    <a:pt x="122" y="736"/>
                  </a:lnTo>
                  <a:lnTo>
                    <a:pt x="115" y="741"/>
                  </a:lnTo>
                  <a:lnTo>
                    <a:pt x="107" y="734"/>
                  </a:lnTo>
                  <a:lnTo>
                    <a:pt x="100" y="724"/>
                  </a:lnTo>
                  <a:lnTo>
                    <a:pt x="93" y="715"/>
                  </a:lnTo>
                  <a:lnTo>
                    <a:pt x="85" y="706"/>
                  </a:lnTo>
                  <a:lnTo>
                    <a:pt x="78" y="697"/>
                  </a:lnTo>
                  <a:lnTo>
                    <a:pt x="70" y="687"/>
                  </a:lnTo>
                  <a:lnTo>
                    <a:pt x="61" y="680"/>
                  </a:lnTo>
                  <a:lnTo>
                    <a:pt x="50" y="674"/>
                  </a:lnTo>
                  <a:lnTo>
                    <a:pt x="39" y="671"/>
                  </a:lnTo>
                  <a:lnTo>
                    <a:pt x="27" y="663"/>
                  </a:lnTo>
                  <a:lnTo>
                    <a:pt x="20" y="654"/>
                  </a:lnTo>
                  <a:lnTo>
                    <a:pt x="14" y="645"/>
                  </a:lnTo>
                  <a:lnTo>
                    <a:pt x="9" y="632"/>
                  </a:lnTo>
                  <a:lnTo>
                    <a:pt x="5" y="620"/>
                  </a:lnTo>
                  <a:lnTo>
                    <a:pt x="1" y="607"/>
                  </a:lnTo>
                  <a:lnTo>
                    <a:pt x="0" y="594"/>
                  </a:lnTo>
                  <a:lnTo>
                    <a:pt x="3" y="570"/>
                  </a:lnTo>
                  <a:lnTo>
                    <a:pt x="7" y="546"/>
                  </a:lnTo>
                  <a:lnTo>
                    <a:pt x="11" y="522"/>
                  </a:lnTo>
                  <a:lnTo>
                    <a:pt x="16" y="498"/>
                  </a:lnTo>
                  <a:lnTo>
                    <a:pt x="20" y="474"/>
                  </a:lnTo>
                  <a:lnTo>
                    <a:pt x="24" y="449"/>
                  </a:lnTo>
                  <a:lnTo>
                    <a:pt x="26" y="423"/>
                  </a:lnTo>
                  <a:lnTo>
                    <a:pt x="26" y="399"/>
                  </a:lnTo>
                  <a:lnTo>
                    <a:pt x="27" y="366"/>
                  </a:lnTo>
                  <a:lnTo>
                    <a:pt x="26" y="334"/>
                  </a:lnTo>
                  <a:lnTo>
                    <a:pt x="22" y="301"/>
                  </a:lnTo>
                  <a:lnTo>
                    <a:pt x="16" y="269"/>
                  </a:lnTo>
                  <a:lnTo>
                    <a:pt x="13" y="237"/>
                  </a:lnTo>
                  <a:lnTo>
                    <a:pt x="9" y="206"/>
                  </a:lnTo>
                  <a:lnTo>
                    <a:pt x="9" y="174"/>
                  </a:lnTo>
                  <a:lnTo>
                    <a:pt x="9" y="141"/>
                  </a:lnTo>
                  <a:lnTo>
                    <a:pt x="9" y="137"/>
                  </a:lnTo>
                  <a:lnTo>
                    <a:pt x="7" y="133"/>
                  </a:lnTo>
                  <a:lnTo>
                    <a:pt x="7" y="130"/>
                  </a:lnTo>
                  <a:lnTo>
                    <a:pt x="7" y="124"/>
                  </a:lnTo>
                  <a:lnTo>
                    <a:pt x="7" y="120"/>
                  </a:lnTo>
                  <a:lnTo>
                    <a:pt x="7" y="117"/>
                  </a:lnTo>
                  <a:lnTo>
                    <a:pt x="7" y="111"/>
                  </a:lnTo>
                  <a:lnTo>
                    <a:pt x="7" y="107"/>
                  </a:lnTo>
                  <a:lnTo>
                    <a:pt x="14" y="105"/>
                  </a:lnTo>
                  <a:lnTo>
                    <a:pt x="20" y="104"/>
                  </a:lnTo>
                  <a:lnTo>
                    <a:pt x="27" y="100"/>
                  </a:lnTo>
                  <a:lnTo>
                    <a:pt x="33" y="96"/>
                  </a:lnTo>
                  <a:lnTo>
                    <a:pt x="41" y="92"/>
                  </a:lnTo>
                  <a:lnTo>
                    <a:pt x="46" y="89"/>
                  </a:lnTo>
                  <a:lnTo>
                    <a:pt x="52" y="85"/>
                  </a:lnTo>
                  <a:lnTo>
                    <a:pt x="57" y="79"/>
                  </a:lnTo>
                  <a:lnTo>
                    <a:pt x="67" y="85"/>
                  </a:lnTo>
                  <a:lnTo>
                    <a:pt x="76" y="89"/>
                  </a:lnTo>
                  <a:lnTo>
                    <a:pt x="87" y="91"/>
                  </a:lnTo>
                  <a:lnTo>
                    <a:pt x="96" y="91"/>
                  </a:lnTo>
                  <a:lnTo>
                    <a:pt x="107" y="91"/>
                  </a:lnTo>
                  <a:lnTo>
                    <a:pt x="119" y="89"/>
                  </a:lnTo>
                  <a:lnTo>
                    <a:pt x="128" y="87"/>
                  </a:lnTo>
                  <a:lnTo>
                    <a:pt x="137" y="83"/>
                  </a:lnTo>
                  <a:lnTo>
                    <a:pt x="143" y="79"/>
                  </a:lnTo>
                  <a:lnTo>
                    <a:pt x="148" y="76"/>
                  </a:lnTo>
                  <a:lnTo>
                    <a:pt x="154" y="72"/>
                  </a:lnTo>
                  <a:lnTo>
                    <a:pt x="158" y="68"/>
                  </a:lnTo>
                  <a:lnTo>
                    <a:pt x="163" y="63"/>
                  </a:lnTo>
                  <a:lnTo>
                    <a:pt x="167" y="59"/>
                  </a:lnTo>
                  <a:lnTo>
                    <a:pt x="171" y="53"/>
                  </a:lnTo>
                  <a:lnTo>
                    <a:pt x="176" y="48"/>
                  </a:lnTo>
                  <a:lnTo>
                    <a:pt x="184" y="53"/>
                  </a:lnTo>
                  <a:lnTo>
                    <a:pt x="193" y="59"/>
                  </a:lnTo>
                  <a:lnTo>
                    <a:pt x="202" y="63"/>
                  </a:lnTo>
                  <a:lnTo>
                    <a:pt x="214" y="65"/>
                  </a:lnTo>
                  <a:lnTo>
                    <a:pt x="234" y="68"/>
                  </a:lnTo>
                  <a:lnTo>
                    <a:pt x="254" y="68"/>
                  </a:lnTo>
                  <a:lnTo>
                    <a:pt x="275" y="65"/>
                  </a:lnTo>
                  <a:lnTo>
                    <a:pt x="295" y="61"/>
                  </a:lnTo>
                  <a:lnTo>
                    <a:pt x="316" y="53"/>
                  </a:lnTo>
                  <a:lnTo>
                    <a:pt x="333" y="46"/>
                  </a:lnTo>
                  <a:lnTo>
                    <a:pt x="340" y="53"/>
                  </a:lnTo>
                  <a:lnTo>
                    <a:pt x="348" y="59"/>
                  </a:lnTo>
                  <a:lnTo>
                    <a:pt x="355" y="63"/>
                  </a:lnTo>
                  <a:lnTo>
                    <a:pt x="364" y="65"/>
                  </a:lnTo>
                  <a:lnTo>
                    <a:pt x="374" y="66"/>
                  </a:lnTo>
                  <a:lnTo>
                    <a:pt x="383" y="66"/>
                  </a:lnTo>
                  <a:lnTo>
                    <a:pt x="394" y="66"/>
                  </a:lnTo>
                  <a:lnTo>
                    <a:pt x="403" y="65"/>
                  </a:lnTo>
                  <a:lnTo>
                    <a:pt x="426" y="57"/>
                  </a:lnTo>
                  <a:lnTo>
                    <a:pt x="431" y="66"/>
                  </a:lnTo>
                  <a:lnTo>
                    <a:pt x="439" y="72"/>
                  </a:lnTo>
                  <a:lnTo>
                    <a:pt x="446" y="78"/>
                  </a:lnTo>
                  <a:lnTo>
                    <a:pt x="455" y="81"/>
                  </a:lnTo>
                  <a:lnTo>
                    <a:pt x="463" y="83"/>
                  </a:lnTo>
                  <a:lnTo>
                    <a:pt x="472" y="85"/>
                  </a:lnTo>
                  <a:lnTo>
                    <a:pt x="481" y="85"/>
                  </a:lnTo>
                  <a:lnTo>
                    <a:pt x="491" y="83"/>
                  </a:lnTo>
                  <a:lnTo>
                    <a:pt x="511" y="72"/>
                  </a:lnTo>
                  <a:lnTo>
                    <a:pt x="519" y="76"/>
                  </a:lnTo>
                  <a:lnTo>
                    <a:pt x="526" y="78"/>
                  </a:lnTo>
                  <a:lnTo>
                    <a:pt x="534" y="78"/>
                  </a:lnTo>
                  <a:lnTo>
                    <a:pt x="543" y="78"/>
                  </a:lnTo>
                  <a:lnTo>
                    <a:pt x="550" y="78"/>
                  </a:lnTo>
                  <a:lnTo>
                    <a:pt x="558" y="76"/>
                  </a:lnTo>
                  <a:lnTo>
                    <a:pt x="567" y="74"/>
                  </a:lnTo>
                  <a:lnTo>
                    <a:pt x="575" y="74"/>
                  </a:lnTo>
                  <a:lnTo>
                    <a:pt x="588" y="79"/>
                  </a:lnTo>
                  <a:lnTo>
                    <a:pt x="601" y="83"/>
                  </a:lnTo>
                  <a:lnTo>
                    <a:pt x="614" y="85"/>
                  </a:lnTo>
                  <a:lnTo>
                    <a:pt x="627" y="87"/>
                  </a:lnTo>
                  <a:lnTo>
                    <a:pt x="642" y="89"/>
                  </a:lnTo>
                  <a:lnTo>
                    <a:pt x="655" y="91"/>
                  </a:lnTo>
                  <a:lnTo>
                    <a:pt x="669" y="92"/>
                  </a:lnTo>
                  <a:lnTo>
                    <a:pt x="682" y="94"/>
                  </a:lnTo>
                  <a:lnTo>
                    <a:pt x="694" y="102"/>
                  </a:lnTo>
                  <a:lnTo>
                    <a:pt x="707" y="107"/>
                  </a:lnTo>
                  <a:lnTo>
                    <a:pt x="720" y="109"/>
                  </a:lnTo>
                  <a:lnTo>
                    <a:pt x="733" y="111"/>
                  </a:lnTo>
                  <a:lnTo>
                    <a:pt x="746" y="111"/>
                  </a:lnTo>
                  <a:lnTo>
                    <a:pt x="759" y="109"/>
                  </a:lnTo>
                  <a:lnTo>
                    <a:pt x="772" y="105"/>
                  </a:lnTo>
                  <a:lnTo>
                    <a:pt x="785" y="102"/>
                  </a:lnTo>
                  <a:lnTo>
                    <a:pt x="787" y="100"/>
                  </a:lnTo>
                  <a:lnTo>
                    <a:pt x="788" y="96"/>
                  </a:lnTo>
                  <a:lnTo>
                    <a:pt x="790" y="94"/>
                  </a:lnTo>
                  <a:lnTo>
                    <a:pt x="792" y="92"/>
                  </a:lnTo>
                  <a:lnTo>
                    <a:pt x="794" y="91"/>
                  </a:lnTo>
                  <a:lnTo>
                    <a:pt x="796" y="87"/>
                  </a:lnTo>
                  <a:lnTo>
                    <a:pt x="798" y="85"/>
                  </a:lnTo>
                  <a:lnTo>
                    <a:pt x="800" y="83"/>
                  </a:lnTo>
                  <a:lnTo>
                    <a:pt x="816" y="83"/>
                  </a:lnTo>
                  <a:lnTo>
                    <a:pt x="835" y="79"/>
                  </a:lnTo>
                  <a:lnTo>
                    <a:pt x="852" y="76"/>
                  </a:lnTo>
                  <a:lnTo>
                    <a:pt x="869" y="70"/>
                  </a:lnTo>
                  <a:lnTo>
                    <a:pt x="883" y="63"/>
                  </a:lnTo>
                  <a:lnTo>
                    <a:pt x="898" y="53"/>
                  </a:lnTo>
                  <a:lnTo>
                    <a:pt x="911" y="42"/>
                  </a:lnTo>
                  <a:lnTo>
                    <a:pt x="924" y="29"/>
                  </a:lnTo>
                  <a:lnTo>
                    <a:pt x="930" y="33"/>
                  </a:lnTo>
                  <a:lnTo>
                    <a:pt x="935" y="37"/>
                  </a:lnTo>
                  <a:lnTo>
                    <a:pt x="941" y="39"/>
                  </a:lnTo>
                  <a:lnTo>
                    <a:pt x="947" y="40"/>
                  </a:lnTo>
                  <a:lnTo>
                    <a:pt x="952" y="40"/>
                  </a:lnTo>
                  <a:lnTo>
                    <a:pt x="960" y="40"/>
                  </a:lnTo>
                  <a:lnTo>
                    <a:pt x="965" y="40"/>
                  </a:lnTo>
                  <a:lnTo>
                    <a:pt x="971" y="39"/>
                  </a:lnTo>
                  <a:lnTo>
                    <a:pt x="978" y="37"/>
                  </a:lnTo>
                  <a:lnTo>
                    <a:pt x="986" y="33"/>
                  </a:lnTo>
                  <a:lnTo>
                    <a:pt x="993" y="29"/>
                  </a:lnTo>
                  <a:lnTo>
                    <a:pt x="1001" y="24"/>
                  </a:lnTo>
                  <a:lnTo>
                    <a:pt x="1006" y="18"/>
                  </a:lnTo>
                  <a:lnTo>
                    <a:pt x="1012" y="13"/>
                  </a:lnTo>
                  <a:lnTo>
                    <a:pt x="1017" y="5"/>
                  </a:lnTo>
                  <a:lnTo>
                    <a:pt x="1023" y="0"/>
                  </a:lnTo>
                  <a:lnTo>
                    <a:pt x="1034" y="3"/>
                  </a:lnTo>
                  <a:lnTo>
                    <a:pt x="1045" y="9"/>
                  </a:lnTo>
                  <a:lnTo>
                    <a:pt x="1056" y="14"/>
                  </a:lnTo>
                  <a:lnTo>
                    <a:pt x="1069" y="18"/>
                  </a:lnTo>
                  <a:lnTo>
                    <a:pt x="1081" y="24"/>
                  </a:lnTo>
                  <a:lnTo>
                    <a:pt x="1094" y="26"/>
                  </a:lnTo>
                  <a:lnTo>
                    <a:pt x="1107" y="27"/>
                  </a:lnTo>
                  <a:lnTo>
                    <a:pt x="1120" y="29"/>
                  </a:lnTo>
                  <a:close/>
                </a:path>
              </a:pathLst>
            </a:custGeom>
            <a:solidFill>
              <a:srgbClr val="FFF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8" name="Freeform 16"/>
            <p:cNvSpPr>
              <a:spLocks/>
            </p:cNvSpPr>
            <p:nvPr/>
          </p:nvSpPr>
          <p:spPr bwMode="auto">
            <a:xfrm>
              <a:off x="3953" y="2003"/>
              <a:ext cx="9" cy="8"/>
            </a:xfrm>
            <a:custGeom>
              <a:avLst/>
              <a:gdLst>
                <a:gd name="T0" fmla="*/ 17 w 17"/>
                <a:gd name="T1" fmla="*/ 5 h 17"/>
                <a:gd name="T2" fmla="*/ 17 w 17"/>
                <a:gd name="T3" fmla="*/ 7 h 17"/>
                <a:gd name="T4" fmla="*/ 17 w 17"/>
                <a:gd name="T5" fmla="*/ 9 h 17"/>
                <a:gd name="T6" fmla="*/ 17 w 17"/>
                <a:gd name="T7" fmla="*/ 11 h 17"/>
                <a:gd name="T8" fmla="*/ 17 w 17"/>
                <a:gd name="T9" fmla="*/ 11 h 17"/>
                <a:gd name="T10" fmla="*/ 15 w 17"/>
                <a:gd name="T11" fmla="*/ 13 h 17"/>
                <a:gd name="T12" fmla="*/ 15 w 17"/>
                <a:gd name="T13" fmla="*/ 15 h 17"/>
                <a:gd name="T14" fmla="*/ 13 w 17"/>
                <a:gd name="T15" fmla="*/ 15 h 17"/>
                <a:gd name="T16" fmla="*/ 11 w 17"/>
                <a:gd name="T17" fmla="*/ 15 h 17"/>
                <a:gd name="T18" fmla="*/ 9 w 17"/>
                <a:gd name="T19" fmla="*/ 17 h 17"/>
                <a:gd name="T20" fmla="*/ 7 w 17"/>
                <a:gd name="T21" fmla="*/ 15 h 17"/>
                <a:gd name="T22" fmla="*/ 5 w 17"/>
                <a:gd name="T23" fmla="*/ 15 h 17"/>
                <a:gd name="T24" fmla="*/ 4 w 17"/>
                <a:gd name="T25" fmla="*/ 15 h 17"/>
                <a:gd name="T26" fmla="*/ 2 w 17"/>
                <a:gd name="T27" fmla="*/ 13 h 17"/>
                <a:gd name="T28" fmla="*/ 2 w 17"/>
                <a:gd name="T29" fmla="*/ 11 h 17"/>
                <a:gd name="T30" fmla="*/ 0 w 17"/>
                <a:gd name="T31" fmla="*/ 9 h 17"/>
                <a:gd name="T32" fmla="*/ 0 w 17"/>
                <a:gd name="T33" fmla="*/ 7 h 17"/>
                <a:gd name="T34" fmla="*/ 0 w 17"/>
                <a:gd name="T35" fmla="*/ 4 h 17"/>
                <a:gd name="T36" fmla="*/ 2 w 17"/>
                <a:gd name="T37" fmla="*/ 2 h 17"/>
                <a:gd name="T38" fmla="*/ 4 w 17"/>
                <a:gd name="T39" fmla="*/ 0 h 17"/>
                <a:gd name="T40" fmla="*/ 7 w 17"/>
                <a:gd name="T41" fmla="*/ 0 h 17"/>
                <a:gd name="T42" fmla="*/ 11 w 17"/>
                <a:gd name="T43" fmla="*/ 0 h 17"/>
                <a:gd name="T44" fmla="*/ 13 w 17"/>
                <a:gd name="T45" fmla="*/ 0 h 17"/>
                <a:gd name="T46" fmla="*/ 15 w 17"/>
                <a:gd name="T47" fmla="*/ 2 h 17"/>
                <a:gd name="T48" fmla="*/ 17 w 17"/>
                <a:gd name="T49"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 h="17">
                  <a:moveTo>
                    <a:pt x="17" y="5"/>
                  </a:moveTo>
                  <a:lnTo>
                    <a:pt x="17" y="7"/>
                  </a:lnTo>
                  <a:lnTo>
                    <a:pt x="17" y="9"/>
                  </a:lnTo>
                  <a:lnTo>
                    <a:pt x="17" y="11"/>
                  </a:lnTo>
                  <a:lnTo>
                    <a:pt x="17" y="11"/>
                  </a:lnTo>
                  <a:lnTo>
                    <a:pt x="15" y="13"/>
                  </a:lnTo>
                  <a:lnTo>
                    <a:pt x="15" y="15"/>
                  </a:lnTo>
                  <a:lnTo>
                    <a:pt x="13" y="15"/>
                  </a:lnTo>
                  <a:lnTo>
                    <a:pt x="11" y="15"/>
                  </a:lnTo>
                  <a:lnTo>
                    <a:pt x="9" y="17"/>
                  </a:lnTo>
                  <a:lnTo>
                    <a:pt x="7" y="15"/>
                  </a:lnTo>
                  <a:lnTo>
                    <a:pt x="5" y="15"/>
                  </a:lnTo>
                  <a:lnTo>
                    <a:pt x="4" y="15"/>
                  </a:lnTo>
                  <a:lnTo>
                    <a:pt x="2" y="13"/>
                  </a:lnTo>
                  <a:lnTo>
                    <a:pt x="2" y="11"/>
                  </a:lnTo>
                  <a:lnTo>
                    <a:pt x="0" y="9"/>
                  </a:lnTo>
                  <a:lnTo>
                    <a:pt x="0" y="7"/>
                  </a:lnTo>
                  <a:lnTo>
                    <a:pt x="0" y="4"/>
                  </a:lnTo>
                  <a:lnTo>
                    <a:pt x="2" y="2"/>
                  </a:lnTo>
                  <a:lnTo>
                    <a:pt x="4" y="0"/>
                  </a:lnTo>
                  <a:lnTo>
                    <a:pt x="7" y="0"/>
                  </a:lnTo>
                  <a:lnTo>
                    <a:pt x="11" y="0"/>
                  </a:lnTo>
                  <a:lnTo>
                    <a:pt x="13" y="0"/>
                  </a:lnTo>
                  <a:lnTo>
                    <a:pt x="15" y="2"/>
                  </a:lnTo>
                  <a:lnTo>
                    <a:pt x="1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89" name="Freeform 17"/>
            <p:cNvSpPr>
              <a:spLocks/>
            </p:cNvSpPr>
            <p:nvPr/>
          </p:nvSpPr>
          <p:spPr bwMode="auto">
            <a:xfrm>
              <a:off x="3230" y="2005"/>
              <a:ext cx="9" cy="9"/>
            </a:xfrm>
            <a:custGeom>
              <a:avLst/>
              <a:gdLst>
                <a:gd name="T0" fmla="*/ 19 w 19"/>
                <a:gd name="T1" fmla="*/ 7 h 18"/>
                <a:gd name="T2" fmla="*/ 19 w 19"/>
                <a:gd name="T3" fmla="*/ 9 h 18"/>
                <a:gd name="T4" fmla="*/ 19 w 19"/>
                <a:gd name="T5" fmla="*/ 11 h 18"/>
                <a:gd name="T6" fmla="*/ 19 w 19"/>
                <a:gd name="T7" fmla="*/ 13 h 18"/>
                <a:gd name="T8" fmla="*/ 17 w 19"/>
                <a:gd name="T9" fmla="*/ 14 h 18"/>
                <a:gd name="T10" fmla="*/ 17 w 19"/>
                <a:gd name="T11" fmla="*/ 14 h 18"/>
                <a:gd name="T12" fmla="*/ 15 w 19"/>
                <a:gd name="T13" fmla="*/ 16 h 18"/>
                <a:gd name="T14" fmla="*/ 13 w 19"/>
                <a:gd name="T15" fmla="*/ 18 h 18"/>
                <a:gd name="T16" fmla="*/ 13 w 19"/>
                <a:gd name="T17" fmla="*/ 18 h 18"/>
                <a:gd name="T18" fmla="*/ 11 w 19"/>
                <a:gd name="T19" fmla="*/ 18 h 18"/>
                <a:gd name="T20" fmla="*/ 10 w 19"/>
                <a:gd name="T21" fmla="*/ 18 h 18"/>
                <a:gd name="T22" fmla="*/ 8 w 19"/>
                <a:gd name="T23" fmla="*/ 18 h 18"/>
                <a:gd name="T24" fmla="*/ 6 w 19"/>
                <a:gd name="T25" fmla="*/ 16 h 18"/>
                <a:gd name="T26" fmla="*/ 4 w 19"/>
                <a:gd name="T27" fmla="*/ 16 h 18"/>
                <a:gd name="T28" fmla="*/ 2 w 19"/>
                <a:gd name="T29" fmla="*/ 14 h 18"/>
                <a:gd name="T30" fmla="*/ 2 w 19"/>
                <a:gd name="T31" fmla="*/ 13 h 18"/>
                <a:gd name="T32" fmla="*/ 0 w 19"/>
                <a:gd name="T33" fmla="*/ 11 h 18"/>
                <a:gd name="T34" fmla="*/ 0 w 19"/>
                <a:gd name="T35" fmla="*/ 7 h 18"/>
                <a:gd name="T36" fmla="*/ 2 w 19"/>
                <a:gd name="T37" fmla="*/ 3 h 18"/>
                <a:gd name="T38" fmla="*/ 6 w 19"/>
                <a:gd name="T39" fmla="*/ 1 h 18"/>
                <a:gd name="T40" fmla="*/ 8 w 19"/>
                <a:gd name="T41" fmla="*/ 0 h 18"/>
                <a:gd name="T42" fmla="*/ 11 w 19"/>
                <a:gd name="T43" fmla="*/ 0 h 18"/>
                <a:gd name="T44" fmla="*/ 15 w 19"/>
                <a:gd name="T45" fmla="*/ 1 h 18"/>
                <a:gd name="T46" fmla="*/ 17 w 19"/>
                <a:gd name="T47" fmla="*/ 3 h 18"/>
                <a:gd name="T48" fmla="*/ 19 w 19"/>
                <a:gd name="T49"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18">
                  <a:moveTo>
                    <a:pt x="19" y="7"/>
                  </a:moveTo>
                  <a:lnTo>
                    <a:pt x="19" y="9"/>
                  </a:lnTo>
                  <a:lnTo>
                    <a:pt x="19" y="11"/>
                  </a:lnTo>
                  <a:lnTo>
                    <a:pt x="19" y="13"/>
                  </a:lnTo>
                  <a:lnTo>
                    <a:pt x="17" y="14"/>
                  </a:lnTo>
                  <a:lnTo>
                    <a:pt x="17" y="14"/>
                  </a:lnTo>
                  <a:lnTo>
                    <a:pt x="15" y="16"/>
                  </a:lnTo>
                  <a:lnTo>
                    <a:pt x="13" y="18"/>
                  </a:lnTo>
                  <a:lnTo>
                    <a:pt x="13" y="18"/>
                  </a:lnTo>
                  <a:lnTo>
                    <a:pt x="11" y="18"/>
                  </a:lnTo>
                  <a:lnTo>
                    <a:pt x="10" y="18"/>
                  </a:lnTo>
                  <a:lnTo>
                    <a:pt x="8" y="18"/>
                  </a:lnTo>
                  <a:lnTo>
                    <a:pt x="6" y="16"/>
                  </a:lnTo>
                  <a:lnTo>
                    <a:pt x="4" y="16"/>
                  </a:lnTo>
                  <a:lnTo>
                    <a:pt x="2" y="14"/>
                  </a:lnTo>
                  <a:lnTo>
                    <a:pt x="2" y="13"/>
                  </a:lnTo>
                  <a:lnTo>
                    <a:pt x="0" y="11"/>
                  </a:lnTo>
                  <a:lnTo>
                    <a:pt x="0" y="7"/>
                  </a:lnTo>
                  <a:lnTo>
                    <a:pt x="2" y="3"/>
                  </a:lnTo>
                  <a:lnTo>
                    <a:pt x="6" y="1"/>
                  </a:lnTo>
                  <a:lnTo>
                    <a:pt x="8" y="0"/>
                  </a:lnTo>
                  <a:lnTo>
                    <a:pt x="11" y="0"/>
                  </a:lnTo>
                  <a:lnTo>
                    <a:pt x="15" y="1"/>
                  </a:lnTo>
                  <a:lnTo>
                    <a:pt x="17" y="3"/>
                  </a:lnTo>
                  <a:lnTo>
                    <a:pt x="19"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0" name="Freeform 18"/>
            <p:cNvSpPr>
              <a:spLocks/>
            </p:cNvSpPr>
            <p:nvPr/>
          </p:nvSpPr>
          <p:spPr bwMode="auto">
            <a:xfrm>
              <a:off x="3953" y="2020"/>
              <a:ext cx="9" cy="9"/>
            </a:xfrm>
            <a:custGeom>
              <a:avLst/>
              <a:gdLst>
                <a:gd name="T0" fmla="*/ 15 w 17"/>
                <a:gd name="T1" fmla="*/ 10 h 19"/>
                <a:gd name="T2" fmla="*/ 17 w 17"/>
                <a:gd name="T3" fmla="*/ 11 h 19"/>
                <a:gd name="T4" fmla="*/ 17 w 17"/>
                <a:gd name="T5" fmla="*/ 13 h 19"/>
                <a:gd name="T6" fmla="*/ 15 w 17"/>
                <a:gd name="T7" fmla="*/ 15 h 19"/>
                <a:gd name="T8" fmla="*/ 15 w 17"/>
                <a:gd name="T9" fmla="*/ 17 h 19"/>
                <a:gd name="T10" fmla="*/ 13 w 17"/>
                <a:gd name="T11" fmla="*/ 17 h 19"/>
                <a:gd name="T12" fmla="*/ 13 w 17"/>
                <a:gd name="T13" fmla="*/ 19 h 19"/>
                <a:gd name="T14" fmla="*/ 11 w 17"/>
                <a:gd name="T15" fmla="*/ 19 h 19"/>
                <a:gd name="T16" fmla="*/ 9 w 17"/>
                <a:gd name="T17" fmla="*/ 19 h 19"/>
                <a:gd name="T18" fmla="*/ 7 w 17"/>
                <a:gd name="T19" fmla="*/ 19 h 19"/>
                <a:gd name="T20" fmla="*/ 5 w 17"/>
                <a:gd name="T21" fmla="*/ 19 h 19"/>
                <a:gd name="T22" fmla="*/ 4 w 17"/>
                <a:gd name="T23" fmla="*/ 19 h 19"/>
                <a:gd name="T24" fmla="*/ 4 w 17"/>
                <a:gd name="T25" fmla="*/ 19 h 19"/>
                <a:gd name="T26" fmla="*/ 2 w 17"/>
                <a:gd name="T27" fmla="*/ 17 h 19"/>
                <a:gd name="T28" fmla="*/ 0 w 17"/>
                <a:gd name="T29" fmla="*/ 15 h 19"/>
                <a:gd name="T30" fmla="*/ 0 w 17"/>
                <a:gd name="T31" fmla="*/ 15 h 19"/>
                <a:gd name="T32" fmla="*/ 0 w 17"/>
                <a:gd name="T33" fmla="*/ 13 h 19"/>
                <a:gd name="T34" fmla="*/ 0 w 17"/>
                <a:gd name="T35" fmla="*/ 11 h 19"/>
                <a:gd name="T36" fmla="*/ 0 w 17"/>
                <a:gd name="T37" fmla="*/ 10 h 19"/>
                <a:gd name="T38" fmla="*/ 0 w 17"/>
                <a:gd name="T39" fmla="*/ 8 h 19"/>
                <a:gd name="T40" fmla="*/ 0 w 17"/>
                <a:gd name="T41" fmla="*/ 6 h 19"/>
                <a:gd name="T42" fmla="*/ 2 w 17"/>
                <a:gd name="T43" fmla="*/ 4 h 19"/>
                <a:gd name="T44" fmla="*/ 2 w 17"/>
                <a:gd name="T45" fmla="*/ 4 h 19"/>
                <a:gd name="T46" fmla="*/ 4 w 17"/>
                <a:gd name="T47" fmla="*/ 2 h 19"/>
                <a:gd name="T48" fmla="*/ 5 w 17"/>
                <a:gd name="T49" fmla="*/ 0 h 19"/>
                <a:gd name="T50" fmla="*/ 7 w 17"/>
                <a:gd name="T51" fmla="*/ 2 h 19"/>
                <a:gd name="T52" fmla="*/ 9 w 17"/>
                <a:gd name="T53" fmla="*/ 2 h 19"/>
                <a:gd name="T54" fmla="*/ 11 w 17"/>
                <a:gd name="T55" fmla="*/ 2 h 19"/>
                <a:gd name="T56" fmla="*/ 13 w 17"/>
                <a:gd name="T57" fmla="*/ 4 h 19"/>
                <a:gd name="T58" fmla="*/ 13 w 17"/>
                <a:gd name="T59" fmla="*/ 4 h 19"/>
                <a:gd name="T60" fmla="*/ 15 w 17"/>
                <a:gd name="T61" fmla="*/ 6 h 19"/>
                <a:gd name="T62" fmla="*/ 15 w 17"/>
                <a:gd name="T63" fmla="*/ 8 h 19"/>
                <a:gd name="T64" fmla="*/ 15 w 17"/>
                <a:gd name="T65"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19">
                  <a:moveTo>
                    <a:pt x="15" y="10"/>
                  </a:moveTo>
                  <a:lnTo>
                    <a:pt x="17" y="11"/>
                  </a:lnTo>
                  <a:lnTo>
                    <a:pt x="17" y="13"/>
                  </a:lnTo>
                  <a:lnTo>
                    <a:pt x="15" y="15"/>
                  </a:lnTo>
                  <a:lnTo>
                    <a:pt x="15" y="17"/>
                  </a:lnTo>
                  <a:lnTo>
                    <a:pt x="13" y="17"/>
                  </a:lnTo>
                  <a:lnTo>
                    <a:pt x="13" y="19"/>
                  </a:lnTo>
                  <a:lnTo>
                    <a:pt x="11" y="19"/>
                  </a:lnTo>
                  <a:lnTo>
                    <a:pt x="9" y="19"/>
                  </a:lnTo>
                  <a:lnTo>
                    <a:pt x="7" y="19"/>
                  </a:lnTo>
                  <a:lnTo>
                    <a:pt x="5" y="19"/>
                  </a:lnTo>
                  <a:lnTo>
                    <a:pt x="4" y="19"/>
                  </a:lnTo>
                  <a:lnTo>
                    <a:pt x="4" y="19"/>
                  </a:lnTo>
                  <a:lnTo>
                    <a:pt x="2" y="17"/>
                  </a:lnTo>
                  <a:lnTo>
                    <a:pt x="0" y="15"/>
                  </a:lnTo>
                  <a:lnTo>
                    <a:pt x="0" y="15"/>
                  </a:lnTo>
                  <a:lnTo>
                    <a:pt x="0" y="13"/>
                  </a:lnTo>
                  <a:lnTo>
                    <a:pt x="0" y="11"/>
                  </a:lnTo>
                  <a:lnTo>
                    <a:pt x="0" y="10"/>
                  </a:lnTo>
                  <a:lnTo>
                    <a:pt x="0" y="8"/>
                  </a:lnTo>
                  <a:lnTo>
                    <a:pt x="0" y="6"/>
                  </a:lnTo>
                  <a:lnTo>
                    <a:pt x="2" y="4"/>
                  </a:lnTo>
                  <a:lnTo>
                    <a:pt x="2" y="4"/>
                  </a:lnTo>
                  <a:lnTo>
                    <a:pt x="4" y="2"/>
                  </a:lnTo>
                  <a:lnTo>
                    <a:pt x="5" y="0"/>
                  </a:lnTo>
                  <a:lnTo>
                    <a:pt x="7" y="2"/>
                  </a:lnTo>
                  <a:lnTo>
                    <a:pt x="9" y="2"/>
                  </a:lnTo>
                  <a:lnTo>
                    <a:pt x="11" y="2"/>
                  </a:lnTo>
                  <a:lnTo>
                    <a:pt x="13" y="4"/>
                  </a:lnTo>
                  <a:lnTo>
                    <a:pt x="13" y="4"/>
                  </a:lnTo>
                  <a:lnTo>
                    <a:pt x="15" y="6"/>
                  </a:lnTo>
                  <a:lnTo>
                    <a:pt x="15" y="8"/>
                  </a:lnTo>
                  <a:lnTo>
                    <a:pt x="1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1" name="Freeform 19"/>
            <p:cNvSpPr>
              <a:spLocks/>
            </p:cNvSpPr>
            <p:nvPr/>
          </p:nvSpPr>
          <p:spPr bwMode="auto">
            <a:xfrm>
              <a:off x="3239" y="2035"/>
              <a:ext cx="8" cy="9"/>
            </a:xfrm>
            <a:custGeom>
              <a:avLst/>
              <a:gdLst>
                <a:gd name="T0" fmla="*/ 17 w 17"/>
                <a:gd name="T1" fmla="*/ 6 h 19"/>
                <a:gd name="T2" fmla="*/ 17 w 17"/>
                <a:gd name="T3" fmla="*/ 7 h 19"/>
                <a:gd name="T4" fmla="*/ 17 w 17"/>
                <a:gd name="T5" fmla="*/ 11 h 19"/>
                <a:gd name="T6" fmla="*/ 17 w 17"/>
                <a:gd name="T7" fmla="*/ 13 h 19"/>
                <a:gd name="T8" fmla="*/ 15 w 17"/>
                <a:gd name="T9" fmla="*/ 13 h 19"/>
                <a:gd name="T10" fmla="*/ 15 w 17"/>
                <a:gd name="T11" fmla="*/ 15 h 19"/>
                <a:gd name="T12" fmla="*/ 13 w 17"/>
                <a:gd name="T13" fmla="*/ 17 h 19"/>
                <a:gd name="T14" fmla="*/ 11 w 17"/>
                <a:gd name="T15" fmla="*/ 17 h 19"/>
                <a:gd name="T16" fmla="*/ 9 w 17"/>
                <a:gd name="T17" fmla="*/ 19 h 19"/>
                <a:gd name="T18" fmla="*/ 7 w 17"/>
                <a:gd name="T19" fmla="*/ 19 h 19"/>
                <a:gd name="T20" fmla="*/ 5 w 17"/>
                <a:gd name="T21" fmla="*/ 19 h 19"/>
                <a:gd name="T22" fmla="*/ 5 w 17"/>
                <a:gd name="T23" fmla="*/ 17 h 19"/>
                <a:gd name="T24" fmla="*/ 4 w 17"/>
                <a:gd name="T25" fmla="*/ 17 h 19"/>
                <a:gd name="T26" fmla="*/ 2 w 17"/>
                <a:gd name="T27" fmla="*/ 17 h 19"/>
                <a:gd name="T28" fmla="*/ 2 w 17"/>
                <a:gd name="T29" fmla="*/ 15 h 19"/>
                <a:gd name="T30" fmla="*/ 0 w 17"/>
                <a:gd name="T31" fmla="*/ 13 h 19"/>
                <a:gd name="T32" fmla="*/ 0 w 17"/>
                <a:gd name="T33" fmla="*/ 13 h 19"/>
                <a:gd name="T34" fmla="*/ 0 w 17"/>
                <a:gd name="T35" fmla="*/ 9 h 19"/>
                <a:gd name="T36" fmla="*/ 0 w 17"/>
                <a:gd name="T37" fmla="*/ 7 h 19"/>
                <a:gd name="T38" fmla="*/ 0 w 17"/>
                <a:gd name="T39" fmla="*/ 6 h 19"/>
                <a:gd name="T40" fmla="*/ 0 w 17"/>
                <a:gd name="T41" fmla="*/ 4 h 19"/>
                <a:gd name="T42" fmla="*/ 2 w 17"/>
                <a:gd name="T43" fmla="*/ 2 h 19"/>
                <a:gd name="T44" fmla="*/ 4 w 17"/>
                <a:gd name="T45" fmla="*/ 2 h 19"/>
                <a:gd name="T46" fmla="*/ 5 w 17"/>
                <a:gd name="T47" fmla="*/ 0 h 19"/>
                <a:gd name="T48" fmla="*/ 7 w 17"/>
                <a:gd name="T49" fmla="*/ 0 h 19"/>
                <a:gd name="T50" fmla="*/ 9 w 17"/>
                <a:gd name="T51" fmla="*/ 0 h 19"/>
                <a:gd name="T52" fmla="*/ 11 w 17"/>
                <a:gd name="T53" fmla="*/ 0 h 19"/>
                <a:gd name="T54" fmla="*/ 11 w 17"/>
                <a:gd name="T55" fmla="*/ 0 h 19"/>
                <a:gd name="T56" fmla="*/ 13 w 17"/>
                <a:gd name="T57" fmla="*/ 2 h 19"/>
                <a:gd name="T58" fmla="*/ 13 w 17"/>
                <a:gd name="T59" fmla="*/ 2 h 19"/>
                <a:gd name="T60" fmla="*/ 15 w 17"/>
                <a:gd name="T61" fmla="*/ 4 h 19"/>
                <a:gd name="T62" fmla="*/ 17 w 17"/>
                <a:gd name="T63" fmla="*/ 4 h 19"/>
                <a:gd name="T64" fmla="*/ 17 w 17"/>
                <a:gd name="T65"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19">
                  <a:moveTo>
                    <a:pt x="17" y="6"/>
                  </a:moveTo>
                  <a:lnTo>
                    <a:pt x="17" y="7"/>
                  </a:lnTo>
                  <a:lnTo>
                    <a:pt x="17" y="11"/>
                  </a:lnTo>
                  <a:lnTo>
                    <a:pt x="17" y="13"/>
                  </a:lnTo>
                  <a:lnTo>
                    <a:pt x="15" y="13"/>
                  </a:lnTo>
                  <a:lnTo>
                    <a:pt x="15" y="15"/>
                  </a:lnTo>
                  <a:lnTo>
                    <a:pt x="13" y="17"/>
                  </a:lnTo>
                  <a:lnTo>
                    <a:pt x="11" y="17"/>
                  </a:lnTo>
                  <a:lnTo>
                    <a:pt x="9" y="19"/>
                  </a:lnTo>
                  <a:lnTo>
                    <a:pt x="7" y="19"/>
                  </a:lnTo>
                  <a:lnTo>
                    <a:pt x="5" y="19"/>
                  </a:lnTo>
                  <a:lnTo>
                    <a:pt x="5" y="17"/>
                  </a:lnTo>
                  <a:lnTo>
                    <a:pt x="4" y="17"/>
                  </a:lnTo>
                  <a:lnTo>
                    <a:pt x="2" y="17"/>
                  </a:lnTo>
                  <a:lnTo>
                    <a:pt x="2" y="15"/>
                  </a:lnTo>
                  <a:lnTo>
                    <a:pt x="0" y="13"/>
                  </a:lnTo>
                  <a:lnTo>
                    <a:pt x="0" y="13"/>
                  </a:lnTo>
                  <a:lnTo>
                    <a:pt x="0" y="9"/>
                  </a:lnTo>
                  <a:lnTo>
                    <a:pt x="0" y="7"/>
                  </a:lnTo>
                  <a:lnTo>
                    <a:pt x="0" y="6"/>
                  </a:lnTo>
                  <a:lnTo>
                    <a:pt x="0" y="4"/>
                  </a:lnTo>
                  <a:lnTo>
                    <a:pt x="2" y="2"/>
                  </a:lnTo>
                  <a:lnTo>
                    <a:pt x="4" y="2"/>
                  </a:lnTo>
                  <a:lnTo>
                    <a:pt x="5" y="0"/>
                  </a:lnTo>
                  <a:lnTo>
                    <a:pt x="7" y="0"/>
                  </a:lnTo>
                  <a:lnTo>
                    <a:pt x="9" y="0"/>
                  </a:lnTo>
                  <a:lnTo>
                    <a:pt x="11" y="0"/>
                  </a:lnTo>
                  <a:lnTo>
                    <a:pt x="11" y="0"/>
                  </a:lnTo>
                  <a:lnTo>
                    <a:pt x="13" y="2"/>
                  </a:lnTo>
                  <a:lnTo>
                    <a:pt x="13" y="2"/>
                  </a:lnTo>
                  <a:lnTo>
                    <a:pt x="15" y="4"/>
                  </a:lnTo>
                  <a:lnTo>
                    <a:pt x="17" y="4"/>
                  </a:lnTo>
                  <a:lnTo>
                    <a:pt x="1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2" name="Freeform 20"/>
            <p:cNvSpPr>
              <a:spLocks/>
            </p:cNvSpPr>
            <p:nvPr/>
          </p:nvSpPr>
          <p:spPr bwMode="auto">
            <a:xfrm>
              <a:off x="3953" y="2038"/>
              <a:ext cx="10" cy="10"/>
            </a:xfrm>
            <a:custGeom>
              <a:avLst/>
              <a:gdLst>
                <a:gd name="T0" fmla="*/ 18 w 18"/>
                <a:gd name="T1" fmla="*/ 6 h 19"/>
                <a:gd name="T2" fmla="*/ 18 w 18"/>
                <a:gd name="T3" fmla="*/ 8 h 19"/>
                <a:gd name="T4" fmla="*/ 18 w 18"/>
                <a:gd name="T5" fmla="*/ 12 h 19"/>
                <a:gd name="T6" fmla="*/ 17 w 18"/>
                <a:gd name="T7" fmla="*/ 13 h 19"/>
                <a:gd name="T8" fmla="*/ 17 w 18"/>
                <a:gd name="T9" fmla="*/ 13 h 19"/>
                <a:gd name="T10" fmla="*/ 17 w 18"/>
                <a:gd name="T11" fmla="*/ 15 h 19"/>
                <a:gd name="T12" fmla="*/ 15 w 18"/>
                <a:gd name="T13" fmla="*/ 17 h 19"/>
                <a:gd name="T14" fmla="*/ 13 w 18"/>
                <a:gd name="T15" fmla="*/ 17 h 19"/>
                <a:gd name="T16" fmla="*/ 11 w 18"/>
                <a:gd name="T17" fmla="*/ 19 h 19"/>
                <a:gd name="T18" fmla="*/ 9 w 18"/>
                <a:gd name="T19" fmla="*/ 19 h 19"/>
                <a:gd name="T20" fmla="*/ 7 w 18"/>
                <a:gd name="T21" fmla="*/ 19 h 19"/>
                <a:gd name="T22" fmla="*/ 5 w 18"/>
                <a:gd name="T23" fmla="*/ 17 h 19"/>
                <a:gd name="T24" fmla="*/ 4 w 18"/>
                <a:gd name="T25" fmla="*/ 17 h 19"/>
                <a:gd name="T26" fmla="*/ 4 w 18"/>
                <a:gd name="T27" fmla="*/ 17 h 19"/>
                <a:gd name="T28" fmla="*/ 2 w 18"/>
                <a:gd name="T29" fmla="*/ 15 h 19"/>
                <a:gd name="T30" fmla="*/ 0 w 18"/>
                <a:gd name="T31" fmla="*/ 13 h 19"/>
                <a:gd name="T32" fmla="*/ 0 w 18"/>
                <a:gd name="T33" fmla="*/ 13 h 19"/>
                <a:gd name="T34" fmla="*/ 0 w 18"/>
                <a:gd name="T35" fmla="*/ 12 h 19"/>
                <a:gd name="T36" fmla="*/ 0 w 18"/>
                <a:gd name="T37" fmla="*/ 10 h 19"/>
                <a:gd name="T38" fmla="*/ 0 w 18"/>
                <a:gd name="T39" fmla="*/ 8 h 19"/>
                <a:gd name="T40" fmla="*/ 0 w 18"/>
                <a:gd name="T41" fmla="*/ 6 h 19"/>
                <a:gd name="T42" fmla="*/ 2 w 18"/>
                <a:gd name="T43" fmla="*/ 4 h 19"/>
                <a:gd name="T44" fmla="*/ 2 w 18"/>
                <a:gd name="T45" fmla="*/ 2 h 19"/>
                <a:gd name="T46" fmla="*/ 4 w 18"/>
                <a:gd name="T47" fmla="*/ 2 h 19"/>
                <a:gd name="T48" fmla="*/ 5 w 18"/>
                <a:gd name="T49" fmla="*/ 0 h 19"/>
                <a:gd name="T50" fmla="*/ 7 w 18"/>
                <a:gd name="T51" fmla="*/ 0 h 19"/>
                <a:gd name="T52" fmla="*/ 9 w 18"/>
                <a:gd name="T53" fmla="*/ 0 h 19"/>
                <a:gd name="T54" fmla="*/ 11 w 18"/>
                <a:gd name="T55" fmla="*/ 0 h 19"/>
                <a:gd name="T56" fmla="*/ 13 w 18"/>
                <a:gd name="T57" fmla="*/ 0 h 19"/>
                <a:gd name="T58" fmla="*/ 15 w 18"/>
                <a:gd name="T59" fmla="*/ 2 h 19"/>
                <a:gd name="T60" fmla="*/ 17 w 18"/>
                <a:gd name="T61" fmla="*/ 4 h 19"/>
                <a:gd name="T62" fmla="*/ 17 w 18"/>
                <a:gd name="T63" fmla="*/ 4 h 19"/>
                <a:gd name="T64" fmla="*/ 18 w 18"/>
                <a:gd name="T65"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 h="19">
                  <a:moveTo>
                    <a:pt x="18" y="6"/>
                  </a:moveTo>
                  <a:lnTo>
                    <a:pt x="18" y="8"/>
                  </a:lnTo>
                  <a:lnTo>
                    <a:pt x="18" y="12"/>
                  </a:lnTo>
                  <a:lnTo>
                    <a:pt x="17" y="13"/>
                  </a:lnTo>
                  <a:lnTo>
                    <a:pt x="17" y="13"/>
                  </a:lnTo>
                  <a:lnTo>
                    <a:pt x="17" y="15"/>
                  </a:lnTo>
                  <a:lnTo>
                    <a:pt x="15" y="17"/>
                  </a:lnTo>
                  <a:lnTo>
                    <a:pt x="13" y="17"/>
                  </a:lnTo>
                  <a:lnTo>
                    <a:pt x="11" y="19"/>
                  </a:lnTo>
                  <a:lnTo>
                    <a:pt x="9" y="19"/>
                  </a:lnTo>
                  <a:lnTo>
                    <a:pt x="7" y="19"/>
                  </a:lnTo>
                  <a:lnTo>
                    <a:pt x="5" y="17"/>
                  </a:lnTo>
                  <a:lnTo>
                    <a:pt x="4" y="17"/>
                  </a:lnTo>
                  <a:lnTo>
                    <a:pt x="4" y="17"/>
                  </a:lnTo>
                  <a:lnTo>
                    <a:pt x="2" y="15"/>
                  </a:lnTo>
                  <a:lnTo>
                    <a:pt x="0" y="13"/>
                  </a:lnTo>
                  <a:lnTo>
                    <a:pt x="0" y="13"/>
                  </a:lnTo>
                  <a:lnTo>
                    <a:pt x="0" y="12"/>
                  </a:lnTo>
                  <a:lnTo>
                    <a:pt x="0" y="10"/>
                  </a:lnTo>
                  <a:lnTo>
                    <a:pt x="0" y="8"/>
                  </a:lnTo>
                  <a:lnTo>
                    <a:pt x="0" y="6"/>
                  </a:lnTo>
                  <a:lnTo>
                    <a:pt x="2" y="4"/>
                  </a:lnTo>
                  <a:lnTo>
                    <a:pt x="2" y="2"/>
                  </a:lnTo>
                  <a:lnTo>
                    <a:pt x="4" y="2"/>
                  </a:lnTo>
                  <a:lnTo>
                    <a:pt x="5" y="0"/>
                  </a:lnTo>
                  <a:lnTo>
                    <a:pt x="7" y="0"/>
                  </a:lnTo>
                  <a:lnTo>
                    <a:pt x="9" y="0"/>
                  </a:lnTo>
                  <a:lnTo>
                    <a:pt x="11" y="0"/>
                  </a:lnTo>
                  <a:lnTo>
                    <a:pt x="13" y="0"/>
                  </a:lnTo>
                  <a:lnTo>
                    <a:pt x="15" y="2"/>
                  </a:lnTo>
                  <a:lnTo>
                    <a:pt x="17" y="4"/>
                  </a:lnTo>
                  <a:lnTo>
                    <a:pt x="17" y="4"/>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3" name="Freeform 21"/>
            <p:cNvSpPr>
              <a:spLocks/>
            </p:cNvSpPr>
            <p:nvPr/>
          </p:nvSpPr>
          <p:spPr bwMode="auto">
            <a:xfrm>
              <a:off x="3232" y="2052"/>
              <a:ext cx="20" cy="163"/>
            </a:xfrm>
            <a:custGeom>
              <a:avLst/>
              <a:gdLst>
                <a:gd name="T0" fmla="*/ 35 w 39"/>
                <a:gd name="T1" fmla="*/ 38 h 326"/>
                <a:gd name="T2" fmla="*/ 37 w 39"/>
                <a:gd name="T3" fmla="*/ 64 h 326"/>
                <a:gd name="T4" fmla="*/ 39 w 39"/>
                <a:gd name="T5" fmla="*/ 90 h 326"/>
                <a:gd name="T6" fmla="*/ 37 w 39"/>
                <a:gd name="T7" fmla="*/ 117 h 326"/>
                <a:gd name="T8" fmla="*/ 35 w 39"/>
                <a:gd name="T9" fmla="*/ 143 h 326"/>
                <a:gd name="T10" fmla="*/ 31 w 39"/>
                <a:gd name="T11" fmla="*/ 168 h 326"/>
                <a:gd name="T12" fmla="*/ 28 w 39"/>
                <a:gd name="T13" fmla="*/ 194 h 326"/>
                <a:gd name="T14" fmla="*/ 24 w 39"/>
                <a:gd name="T15" fmla="*/ 220 h 326"/>
                <a:gd name="T16" fmla="*/ 18 w 39"/>
                <a:gd name="T17" fmla="*/ 246 h 326"/>
                <a:gd name="T18" fmla="*/ 18 w 39"/>
                <a:gd name="T19" fmla="*/ 255 h 326"/>
                <a:gd name="T20" fmla="*/ 17 w 39"/>
                <a:gd name="T21" fmla="*/ 264 h 326"/>
                <a:gd name="T22" fmla="*/ 17 w 39"/>
                <a:gd name="T23" fmla="*/ 275 h 326"/>
                <a:gd name="T24" fmla="*/ 17 w 39"/>
                <a:gd name="T25" fmla="*/ 285 h 326"/>
                <a:gd name="T26" fmla="*/ 18 w 39"/>
                <a:gd name="T27" fmla="*/ 294 h 326"/>
                <a:gd name="T28" fmla="*/ 18 w 39"/>
                <a:gd name="T29" fmla="*/ 303 h 326"/>
                <a:gd name="T30" fmla="*/ 18 w 39"/>
                <a:gd name="T31" fmla="*/ 313 h 326"/>
                <a:gd name="T32" fmla="*/ 20 w 39"/>
                <a:gd name="T33" fmla="*/ 322 h 326"/>
                <a:gd name="T34" fmla="*/ 18 w 39"/>
                <a:gd name="T35" fmla="*/ 324 h 326"/>
                <a:gd name="T36" fmla="*/ 18 w 39"/>
                <a:gd name="T37" fmla="*/ 324 h 326"/>
                <a:gd name="T38" fmla="*/ 17 w 39"/>
                <a:gd name="T39" fmla="*/ 326 h 326"/>
                <a:gd name="T40" fmla="*/ 15 w 39"/>
                <a:gd name="T41" fmla="*/ 326 h 326"/>
                <a:gd name="T42" fmla="*/ 13 w 39"/>
                <a:gd name="T43" fmla="*/ 326 h 326"/>
                <a:gd name="T44" fmla="*/ 11 w 39"/>
                <a:gd name="T45" fmla="*/ 326 h 326"/>
                <a:gd name="T46" fmla="*/ 9 w 39"/>
                <a:gd name="T47" fmla="*/ 326 h 326"/>
                <a:gd name="T48" fmla="*/ 7 w 39"/>
                <a:gd name="T49" fmla="*/ 326 h 326"/>
                <a:gd name="T50" fmla="*/ 2 w 39"/>
                <a:gd name="T51" fmla="*/ 316 h 326"/>
                <a:gd name="T52" fmla="*/ 0 w 39"/>
                <a:gd name="T53" fmla="*/ 287 h 326"/>
                <a:gd name="T54" fmla="*/ 0 w 39"/>
                <a:gd name="T55" fmla="*/ 257 h 326"/>
                <a:gd name="T56" fmla="*/ 4 w 39"/>
                <a:gd name="T57" fmla="*/ 227 h 326"/>
                <a:gd name="T58" fmla="*/ 9 w 39"/>
                <a:gd name="T59" fmla="*/ 197 h 326"/>
                <a:gd name="T60" fmla="*/ 15 w 39"/>
                <a:gd name="T61" fmla="*/ 169 h 326"/>
                <a:gd name="T62" fmla="*/ 18 w 39"/>
                <a:gd name="T63" fmla="*/ 140 h 326"/>
                <a:gd name="T64" fmla="*/ 20 w 39"/>
                <a:gd name="T65" fmla="*/ 110 h 326"/>
                <a:gd name="T66" fmla="*/ 20 w 39"/>
                <a:gd name="T67" fmla="*/ 80 h 326"/>
                <a:gd name="T68" fmla="*/ 20 w 39"/>
                <a:gd name="T69" fmla="*/ 69 h 326"/>
                <a:gd name="T70" fmla="*/ 18 w 39"/>
                <a:gd name="T71" fmla="*/ 60 h 326"/>
                <a:gd name="T72" fmla="*/ 18 w 39"/>
                <a:gd name="T73" fmla="*/ 51 h 326"/>
                <a:gd name="T74" fmla="*/ 17 w 39"/>
                <a:gd name="T75" fmla="*/ 41 h 326"/>
                <a:gd name="T76" fmla="*/ 17 w 39"/>
                <a:gd name="T77" fmla="*/ 30 h 326"/>
                <a:gd name="T78" fmla="*/ 17 w 39"/>
                <a:gd name="T79" fmla="*/ 21 h 326"/>
                <a:gd name="T80" fmla="*/ 18 w 39"/>
                <a:gd name="T81" fmla="*/ 11 h 326"/>
                <a:gd name="T82" fmla="*/ 20 w 39"/>
                <a:gd name="T83" fmla="*/ 2 h 326"/>
                <a:gd name="T84" fmla="*/ 22 w 39"/>
                <a:gd name="T85" fmla="*/ 0 h 326"/>
                <a:gd name="T86" fmla="*/ 24 w 39"/>
                <a:gd name="T87" fmla="*/ 0 h 326"/>
                <a:gd name="T88" fmla="*/ 26 w 39"/>
                <a:gd name="T89" fmla="*/ 0 h 326"/>
                <a:gd name="T90" fmla="*/ 28 w 39"/>
                <a:gd name="T91" fmla="*/ 0 h 326"/>
                <a:gd name="T92" fmla="*/ 30 w 39"/>
                <a:gd name="T93" fmla="*/ 0 h 326"/>
                <a:gd name="T94" fmla="*/ 30 w 39"/>
                <a:gd name="T95" fmla="*/ 0 h 326"/>
                <a:gd name="T96" fmla="*/ 31 w 39"/>
                <a:gd name="T97" fmla="*/ 0 h 326"/>
                <a:gd name="T98" fmla="*/ 33 w 39"/>
                <a:gd name="T99" fmla="*/ 2 h 326"/>
                <a:gd name="T100" fmla="*/ 35 w 39"/>
                <a:gd name="T101" fmla="*/ 6 h 326"/>
                <a:gd name="T102" fmla="*/ 35 w 39"/>
                <a:gd name="T103" fmla="*/ 11 h 326"/>
                <a:gd name="T104" fmla="*/ 35 w 39"/>
                <a:gd name="T105" fmla="*/ 15 h 326"/>
                <a:gd name="T106" fmla="*/ 35 w 39"/>
                <a:gd name="T107" fmla="*/ 19 h 326"/>
                <a:gd name="T108" fmla="*/ 35 w 39"/>
                <a:gd name="T109" fmla="*/ 25 h 326"/>
                <a:gd name="T110" fmla="*/ 33 w 39"/>
                <a:gd name="T111" fmla="*/ 28 h 326"/>
                <a:gd name="T112" fmla="*/ 33 w 39"/>
                <a:gd name="T113" fmla="*/ 32 h 326"/>
                <a:gd name="T114" fmla="*/ 35 w 39"/>
                <a:gd name="T115" fmla="*/ 3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 h="326">
                  <a:moveTo>
                    <a:pt x="35" y="38"/>
                  </a:moveTo>
                  <a:lnTo>
                    <a:pt x="37" y="64"/>
                  </a:lnTo>
                  <a:lnTo>
                    <a:pt x="39" y="90"/>
                  </a:lnTo>
                  <a:lnTo>
                    <a:pt x="37" y="117"/>
                  </a:lnTo>
                  <a:lnTo>
                    <a:pt x="35" y="143"/>
                  </a:lnTo>
                  <a:lnTo>
                    <a:pt x="31" y="168"/>
                  </a:lnTo>
                  <a:lnTo>
                    <a:pt x="28" y="194"/>
                  </a:lnTo>
                  <a:lnTo>
                    <a:pt x="24" y="220"/>
                  </a:lnTo>
                  <a:lnTo>
                    <a:pt x="18" y="246"/>
                  </a:lnTo>
                  <a:lnTo>
                    <a:pt x="18" y="255"/>
                  </a:lnTo>
                  <a:lnTo>
                    <a:pt x="17" y="264"/>
                  </a:lnTo>
                  <a:lnTo>
                    <a:pt x="17" y="275"/>
                  </a:lnTo>
                  <a:lnTo>
                    <a:pt x="17" y="285"/>
                  </a:lnTo>
                  <a:lnTo>
                    <a:pt x="18" y="294"/>
                  </a:lnTo>
                  <a:lnTo>
                    <a:pt x="18" y="303"/>
                  </a:lnTo>
                  <a:lnTo>
                    <a:pt x="18" y="313"/>
                  </a:lnTo>
                  <a:lnTo>
                    <a:pt x="20" y="322"/>
                  </a:lnTo>
                  <a:lnTo>
                    <a:pt x="18" y="324"/>
                  </a:lnTo>
                  <a:lnTo>
                    <a:pt x="18" y="324"/>
                  </a:lnTo>
                  <a:lnTo>
                    <a:pt x="17" y="326"/>
                  </a:lnTo>
                  <a:lnTo>
                    <a:pt x="15" y="326"/>
                  </a:lnTo>
                  <a:lnTo>
                    <a:pt x="13" y="326"/>
                  </a:lnTo>
                  <a:lnTo>
                    <a:pt x="11" y="326"/>
                  </a:lnTo>
                  <a:lnTo>
                    <a:pt x="9" y="326"/>
                  </a:lnTo>
                  <a:lnTo>
                    <a:pt x="7" y="326"/>
                  </a:lnTo>
                  <a:lnTo>
                    <a:pt x="2" y="316"/>
                  </a:lnTo>
                  <a:lnTo>
                    <a:pt x="0" y="287"/>
                  </a:lnTo>
                  <a:lnTo>
                    <a:pt x="0" y="257"/>
                  </a:lnTo>
                  <a:lnTo>
                    <a:pt x="4" y="227"/>
                  </a:lnTo>
                  <a:lnTo>
                    <a:pt x="9" y="197"/>
                  </a:lnTo>
                  <a:lnTo>
                    <a:pt x="15" y="169"/>
                  </a:lnTo>
                  <a:lnTo>
                    <a:pt x="18" y="140"/>
                  </a:lnTo>
                  <a:lnTo>
                    <a:pt x="20" y="110"/>
                  </a:lnTo>
                  <a:lnTo>
                    <a:pt x="20" y="80"/>
                  </a:lnTo>
                  <a:lnTo>
                    <a:pt x="20" y="69"/>
                  </a:lnTo>
                  <a:lnTo>
                    <a:pt x="18" y="60"/>
                  </a:lnTo>
                  <a:lnTo>
                    <a:pt x="18" y="51"/>
                  </a:lnTo>
                  <a:lnTo>
                    <a:pt x="17" y="41"/>
                  </a:lnTo>
                  <a:lnTo>
                    <a:pt x="17" y="30"/>
                  </a:lnTo>
                  <a:lnTo>
                    <a:pt x="17" y="21"/>
                  </a:lnTo>
                  <a:lnTo>
                    <a:pt x="18" y="11"/>
                  </a:lnTo>
                  <a:lnTo>
                    <a:pt x="20" y="2"/>
                  </a:lnTo>
                  <a:lnTo>
                    <a:pt x="22" y="0"/>
                  </a:lnTo>
                  <a:lnTo>
                    <a:pt x="24" y="0"/>
                  </a:lnTo>
                  <a:lnTo>
                    <a:pt x="26" y="0"/>
                  </a:lnTo>
                  <a:lnTo>
                    <a:pt x="28" y="0"/>
                  </a:lnTo>
                  <a:lnTo>
                    <a:pt x="30" y="0"/>
                  </a:lnTo>
                  <a:lnTo>
                    <a:pt x="30" y="0"/>
                  </a:lnTo>
                  <a:lnTo>
                    <a:pt x="31" y="0"/>
                  </a:lnTo>
                  <a:lnTo>
                    <a:pt x="33" y="2"/>
                  </a:lnTo>
                  <a:lnTo>
                    <a:pt x="35" y="6"/>
                  </a:lnTo>
                  <a:lnTo>
                    <a:pt x="35" y="11"/>
                  </a:lnTo>
                  <a:lnTo>
                    <a:pt x="35" y="15"/>
                  </a:lnTo>
                  <a:lnTo>
                    <a:pt x="35" y="19"/>
                  </a:lnTo>
                  <a:lnTo>
                    <a:pt x="35" y="25"/>
                  </a:lnTo>
                  <a:lnTo>
                    <a:pt x="33" y="28"/>
                  </a:lnTo>
                  <a:lnTo>
                    <a:pt x="33" y="32"/>
                  </a:lnTo>
                  <a:lnTo>
                    <a:pt x="35"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4" name="Freeform 22"/>
            <p:cNvSpPr>
              <a:spLocks/>
            </p:cNvSpPr>
            <p:nvPr/>
          </p:nvSpPr>
          <p:spPr bwMode="auto">
            <a:xfrm>
              <a:off x="3928" y="2059"/>
              <a:ext cx="37" cy="170"/>
            </a:xfrm>
            <a:custGeom>
              <a:avLst/>
              <a:gdLst>
                <a:gd name="T0" fmla="*/ 72 w 72"/>
                <a:gd name="T1" fmla="*/ 8 h 341"/>
                <a:gd name="T2" fmla="*/ 70 w 72"/>
                <a:gd name="T3" fmla="*/ 28 h 341"/>
                <a:gd name="T4" fmla="*/ 67 w 72"/>
                <a:gd name="T5" fmla="*/ 51 h 341"/>
                <a:gd name="T6" fmla="*/ 63 w 72"/>
                <a:gd name="T7" fmla="*/ 71 h 341"/>
                <a:gd name="T8" fmla="*/ 59 w 72"/>
                <a:gd name="T9" fmla="*/ 90 h 341"/>
                <a:gd name="T10" fmla="*/ 48 w 72"/>
                <a:gd name="T11" fmla="*/ 130 h 341"/>
                <a:gd name="T12" fmla="*/ 37 w 72"/>
                <a:gd name="T13" fmla="*/ 169 h 341"/>
                <a:gd name="T14" fmla="*/ 27 w 72"/>
                <a:gd name="T15" fmla="*/ 209 h 341"/>
                <a:gd name="T16" fmla="*/ 20 w 72"/>
                <a:gd name="T17" fmla="*/ 249 h 341"/>
                <a:gd name="T18" fmla="*/ 18 w 72"/>
                <a:gd name="T19" fmla="*/ 270 h 341"/>
                <a:gd name="T20" fmla="*/ 16 w 72"/>
                <a:gd name="T21" fmla="*/ 292 h 341"/>
                <a:gd name="T22" fmla="*/ 18 w 72"/>
                <a:gd name="T23" fmla="*/ 313 h 341"/>
                <a:gd name="T24" fmla="*/ 20 w 72"/>
                <a:gd name="T25" fmla="*/ 335 h 341"/>
                <a:gd name="T26" fmla="*/ 20 w 72"/>
                <a:gd name="T27" fmla="*/ 337 h 341"/>
                <a:gd name="T28" fmla="*/ 18 w 72"/>
                <a:gd name="T29" fmla="*/ 337 h 341"/>
                <a:gd name="T30" fmla="*/ 16 w 72"/>
                <a:gd name="T31" fmla="*/ 339 h 341"/>
                <a:gd name="T32" fmla="*/ 16 w 72"/>
                <a:gd name="T33" fmla="*/ 339 h 341"/>
                <a:gd name="T34" fmla="*/ 14 w 72"/>
                <a:gd name="T35" fmla="*/ 341 h 341"/>
                <a:gd name="T36" fmla="*/ 13 w 72"/>
                <a:gd name="T37" fmla="*/ 341 h 341"/>
                <a:gd name="T38" fmla="*/ 11 w 72"/>
                <a:gd name="T39" fmla="*/ 341 h 341"/>
                <a:gd name="T40" fmla="*/ 9 w 72"/>
                <a:gd name="T41" fmla="*/ 341 h 341"/>
                <a:gd name="T42" fmla="*/ 5 w 72"/>
                <a:gd name="T43" fmla="*/ 333 h 341"/>
                <a:gd name="T44" fmla="*/ 3 w 72"/>
                <a:gd name="T45" fmla="*/ 326 h 341"/>
                <a:gd name="T46" fmla="*/ 1 w 72"/>
                <a:gd name="T47" fmla="*/ 318 h 341"/>
                <a:gd name="T48" fmla="*/ 1 w 72"/>
                <a:gd name="T49" fmla="*/ 311 h 341"/>
                <a:gd name="T50" fmla="*/ 1 w 72"/>
                <a:gd name="T51" fmla="*/ 301 h 341"/>
                <a:gd name="T52" fmla="*/ 1 w 72"/>
                <a:gd name="T53" fmla="*/ 294 h 341"/>
                <a:gd name="T54" fmla="*/ 0 w 72"/>
                <a:gd name="T55" fmla="*/ 285 h 341"/>
                <a:gd name="T56" fmla="*/ 0 w 72"/>
                <a:gd name="T57" fmla="*/ 277 h 341"/>
                <a:gd name="T58" fmla="*/ 3 w 72"/>
                <a:gd name="T59" fmla="*/ 246 h 341"/>
                <a:gd name="T60" fmla="*/ 9 w 72"/>
                <a:gd name="T61" fmla="*/ 216 h 341"/>
                <a:gd name="T62" fmla="*/ 14 w 72"/>
                <a:gd name="T63" fmla="*/ 186 h 341"/>
                <a:gd name="T64" fmla="*/ 24 w 72"/>
                <a:gd name="T65" fmla="*/ 156 h 341"/>
                <a:gd name="T66" fmla="*/ 31 w 72"/>
                <a:gd name="T67" fmla="*/ 129 h 341"/>
                <a:gd name="T68" fmla="*/ 39 w 72"/>
                <a:gd name="T69" fmla="*/ 99 h 341"/>
                <a:gd name="T70" fmla="*/ 46 w 72"/>
                <a:gd name="T71" fmla="*/ 69 h 341"/>
                <a:gd name="T72" fmla="*/ 50 w 72"/>
                <a:gd name="T73" fmla="*/ 39 h 341"/>
                <a:gd name="T74" fmla="*/ 52 w 72"/>
                <a:gd name="T75" fmla="*/ 34 h 341"/>
                <a:gd name="T76" fmla="*/ 52 w 72"/>
                <a:gd name="T77" fmla="*/ 26 h 341"/>
                <a:gd name="T78" fmla="*/ 54 w 72"/>
                <a:gd name="T79" fmla="*/ 21 h 341"/>
                <a:gd name="T80" fmla="*/ 54 w 72"/>
                <a:gd name="T81" fmla="*/ 13 h 341"/>
                <a:gd name="T82" fmla="*/ 54 w 72"/>
                <a:gd name="T83" fmla="*/ 8 h 341"/>
                <a:gd name="T84" fmla="*/ 55 w 72"/>
                <a:gd name="T85" fmla="*/ 2 h 341"/>
                <a:gd name="T86" fmla="*/ 61 w 72"/>
                <a:gd name="T87" fmla="*/ 0 h 341"/>
                <a:gd name="T88" fmla="*/ 68 w 72"/>
                <a:gd name="T89" fmla="*/ 0 h 341"/>
                <a:gd name="T90" fmla="*/ 72 w 72"/>
                <a:gd name="T91" fmla="*/ 8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2" h="341">
                  <a:moveTo>
                    <a:pt x="72" y="8"/>
                  </a:moveTo>
                  <a:lnTo>
                    <a:pt x="70" y="28"/>
                  </a:lnTo>
                  <a:lnTo>
                    <a:pt x="67" y="51"/>
                  </a:lnTo>
                  <a:lnTo>
                    <a:pt x="63" y="71"/>
                  </a:lnTo>
                  <a:lnTo>
                    <a:pt x="59" y="90"/>
                  </a:lnTo>
                  <a:lnTo>
                    <a:pt x="48" y="130"/>
                  </a:lnTo>
                  <a:lnTo>
                    <a:pt x="37" y="169"/>
                  </a:lnTo>
                  <a:lnTo>
                    <a:pt x="27" y="209"/>
                  </a:lnTo>
                  <a:lnTo>
                    <a:pt x="20" y="249"/>
                  </a:lnTo>
                  <a:lnTo>
                    <a:pt x="18" y="270"/>
                  </a:lnTo>
                  <a:lnTo>
                    <a:pt x="16" y="292"/>
                  </a:lnTo>
                  <a:lnTo>
                    <a:pt x="18" y="313"/>
                  </a:lnTo>
                  <a:lnTo>
                    <a:pt x="20" y="335"/>
                  </a:lnTo>
                  <a:lnTo>
                    <a:pt x="20" y="337"/>
                  </a:lnTo>
                  <a:lnTo>
                    <a:pt x="18" y="337"/>
                  </a:lnTo>
                  <a:lnTo>
                    <a:pt x="16" y="339"/>
                  </a:lnTo>
                  <a:lnTo>
                    <a:pt x="16" y="339"/>
                  </a:lnTo>
                  <a:lnTo>
                    <a:pt x="14" y="341"/>
                  </a:lnTo>
                  <a:lnTo>
                    <a:pt x="13" y="341"/>
                  </a:lnTo>
                  <a:lnTo>
                    <a:pt x="11" y="341"/>
                  </a:lnTo>
                  <a:lnTo>
                    <a:pt x="9" y="341"/>
                  </a:lnTo>
                  <a:lnTo>
                    <a:pt x="5" y="333"/>
                  </a:lnTo>
                  <a:lnTo>
                    <a:pt x="3" y="326"/>
                  </a:lnTo>
                  <a:lnTo>
                    <a:pt x="1" y="318"/>
                  </a:lnTo>
                  <a:lnTo>
                    <a:pt x="1" y="311"/>
                  </a:lnTo>
                  <a:lnTo>
                    <a:pt x="1" y="301"/>
                  </a:lnTo>
                  <a:lnTo>
                    <a:pt x="1" y="294"/>
                  </a:lnTo>
                  <a:lnTo>
                    <a:pt x="0" y="285"/>
                  </a:lnTo>
                  <a:lnTo>
                    <a:pt x="0" y="277"/>
                  </a:lnTo>
                  <a:lnTo>
                    <a:pt x="3" y="246"/>
                  </a:lnTo>
                  <a:lnTo>
                    <a:pt x="9" y="216"/>
                  </a:lnTo>
                  <a:lnTo>
                    <a:pt x="14" y="186"/>
                  </a:lnTo>
                  <a:lnTo>
                    <a:pt x="24" y="156"/>
                  </a:lnTo>
                  <a:lnTo>
                    <a:pt x="31" y="129"/>
                  </a:lnTo>
                  <a:lnTo>
                    <a:pt x="39" y="99"/>
                  </a:lnTo>
                  <a:lnTo>
                    <a:pt x="46" y="69"/>
                  </a:lnTo>
                  <a:lnTo>
                    <a:pt x="50" y="39"/>
                  </a:lnTo>
                  <a:lnTo>
                    <a:pt x="52" y="34"/>
                  </a:lnTo>
                  <a:lnTo>
                    <a:pt x="52" y="26"/>
                  </a:lnTo>
                  <a:lnTo>
                    <a:pt x="54" y="21"/>
                  </a:lnTo>
                  <a:lnTo>
                    <a:pt x="54" y="13"/>
                  </a:lnTo>
                  <a:lnTo>
                    <a:pt x="54" y="8"/>
                  </a:lnTo>
                  <a:lnTo>
                    <a:pt x="55" y="2"/>
                  </a:lnTo>
                  <a:lnTo>
                    <a:pt x="61" y="0"/>
                  </a:lnTo>
                  <a:lnTo>
                    <a:pt x="68" y="0"/>
                  </a:lnTo>
                  <a:lnTo>
                    <a:pt x="7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5" name="Freeform 23"/>
            <p:cNvSpPr>
              <a:spLocks/>
            </p:cNvSpPr>
            <p:nvPr/>
          </p:nvSpPr>
          <p:spPr bwMode="auto">
            <a:xfrm>
              <a:off x="3112" y="2229"/>
              <a:ext cx="914" cy="272"/>
            </a:xfrm>
            <a:custGeom>
              <a:avLst/>
              <a:gdLst>
                <a:gd name="T0" fmla="*/ 197 w 1827"/>
                <a:gd name="T1" fmla="*/ 31 h 544"/>
                <a:gd name="T2" fmla="*/ 288 w 1827"/>
                <a:gd name="T3" fmla="*/ 118 h 544"/>
                <a:gd name="T4" fmla="*/ 387 w 1827"/>
                <a:gd name="T5" fmla="*/ 87 h 544"/>
                <a:gd name="T6" fmla="*/ 530 w 1827"/>
                <a:gd name="T7" fmla="*/ 65 h 544"/>
                <a:gd name="T8" fmla="*/ 604 w 1827"/>
                <a:gd name="T9" fmla="*/ 72 h 544"/>
                <a:gd name="T10" fmla="*/ 657 w 1827"/>
                <a:gd name="T11" fmla="*/ 89 h 544"/>
                <a:gd name="T12" fmla="*/ 718 w 1827"/>
                <a:gd name="T13" fmla="*/ 182 h 544"/>
                <a:gd name="T14" fmla="*/ 789 w 1827"/>
                <a:gd name="T15" fmla="*/ 171 h 544"/>
                <a:gd name="T16" fmla="*/ 763 w 1827"/>
                <a:gd name="T17" fmla="*/ 150 h 544"/>
                <a:gd name="T18" fmla="*/ 822 w 1827"/>
                <a:gd name="T19" fmla="*/ 79 h 544"/>
                <a:gd name="T20" fmla="*/ 947 w 1827"/>
                <a:gd name="T21" fmla="*/ 102 h 544"/>
                <a:gd name="T22" fmla="*/ 958 w 1827"/>
                <a:gd name="T23" fmla="*/ 78 h 544"/>
                <a:gd name="T24" fmla="*/ 1072 w 1827"/>
                <a:gd name="T25" fmla="*/ 107 h 544"/>
                <a:gd name="T26" fmla="*/ 1094 w 1827"/>
                <a:gd name="T27" fmla="*/ 111 h 544"/>
                <a:gd name="T28" fmla="*/ 1205 w 1827"/>
                <a:gd name="T29" fmla="*/ 70 h 544"/>
                <a:gd name="T30" fmla="*/ 1278 w 1827"/>
                <a:gd name="T31" fmla="*/ 113 h 544"/>
                <a:gd name="T32" fmla="*/ 1408 w 1827"/>
                <a:gd name="T33" fmla="*/ 124 h 544"/>
                <a:gd name="T34" fmla="*/ 1425 w 1827"/>
                <a:gd name="T35" fmla="*/ 161 h 544"/>
                <a:gd name="T36" fmla="*/ 1589 w 1827"/>
                <a:gd name="T37" fmla="*/ 113 h 544"/>
                <a:gd name="T38" fmla="*/ 1645 w 1827"/>
                <a:gd name="T39" fmla="*/ 96 h 544"/>
                <a:gd name="T40" fmla="*/ 1689 w 1827"/>
                <a:gd name="T41" fmla="*/ 83 h 544"/>
                <a:gd name="T42" fmla="*/ 1702 w 1827"/>
                <a:gd name="T43" fmla="*/ 63 h 544"/>
                <a:gd name="T44" fmla="*/ 1712 w 1827"/>
                <a:gd name="T45" fmla="*/ 24 h 544"/>
                <a:gd name="T46" fmla="*/ 1819 w 1827"/>
                <a:gd name="T47" fmla="*/ 92 h 544"/>
                <a:gd name="T48" fmla="*/ 1823 w 1827"/>
                <a:gd name="T49" fmla="*/ 178 h 544"/>
                <a:gd name="T50" fmla="*/ 1777 w 1827"/>
                <a:gd name="T51" fmla="*/ 208 h 544"/>
                <a:gd name="T52" fmla="*/ 1786 w 1827"/>
                <a:gd name="T53" fmla="*/ 258 h 544"/>
                <a:gd name="T54" fmla="*/ 1801 w 1827"/>
                <a:gd name="T55" fmla="*/ 291 h 544"/>
                <a:gd name="T56" fmla="*/ 1782 w 1827"/>
                <a:gd name="T57" fmla="*/ 358 h 544"/>
                <a:gd name="T58" fmla="*/ 1671 w 1827"/>
                <a:gd name="T59" fmla="*/ 386 h 544"/>
                <a:gd name="T60" fmla="*/ 1604 w 1827"/>
                <a:gd name="T61" fmla="*/ 392 h 544"/>
                <a:gd name="T62" fmla="*/ 1561 w 1827"/>
                <a:gd name="T63" fmla="*/ 412 h 544"/>
                <a:gd name="T64" fmla="*/ 1483 w 1827"/>
                <a:gd name="T65" fmla="*/ 501 h 544"/>
                <a:gd name="T66" fmla="*/ 1328 w 1827"/>
                <a:gd name="T67" fmla="*/ 473 h 544"/>
                <a:gd name="T68" fmla="*/ 1289 w 1827"/>
                <a:gd name="T69" fmla="*/ 475 h 544"/>
                <a:gd name="T70" fmla="*/ 1256 w 1827"/>
                <a:gd name="T71" fmla="*/ 499 h 544"/>
                <a:gd name="T72" fmla="*/ 1170 w 1827"/>
                <a:gd name="T73" fmla="*/ 544 h 544"/>
                <a:gd name="T74" fmla="*/ 1090 w 1827"/>
                <a:gd name="T75" fmla="*/ 542 h 544"/>
                <a:gd name="T76" fmla="*/ 977 w 1827"/>
                <a:gd name="T77" fmla="*/ 477 h 544"/>
                <a:gd name="T78" fmla="*/ 936 w 1827"/>
                <a:gd name="T79" fmla="*/ 483 h 544"/>
                <a:gd name="T80" fmla="*/ 893 w 1827"/>
                <a:gd name="T81" fmla="*/ 464 h 544"/>
                <a:gd name="T82" fmla="*/ 835 w 1827"/>
                <a:gd name="T83" fmla="*/ 453 h 544"/>
                <a:gd name="T84" fmla="*/ 724 w 1827"/>
                <a:gd name="T85" fmla="*/ 477 h 544"/>
                <a:gd name="T86" fmla="*/ 683 w 1827"/>
                <a:gd name="T87" fmla="*/ 485 h 544"/>
                <a:gd name="T88" fmla="*/ 551 w 1827"/>
                <a:gd name="T89" fmla="*/ 511 h 544"/>
                <a:gd name="T90" fmla="*/ 506 w 1827"/>
                <a:gd name="T91" fmla="*/ 462 h 544"/>
                <a:gd name="T92" fmla="*/ 411 w 1827"/>
                <a:gd name="T93" fmla="*/ 433 h 544"/>
                <a:gd name="T94" fmla="*/ 391 w 1827"/>
                <a:gd name="T95" fmla="*/ 369 h 544"/>
                <a:gd name="T96" fmla="*/ 299 w 1827"/>
                <a:gd name="T97" fmla="*/ 392 h 544"/>
                <a:gd name="T98" fmla="*/ 283 w 1827"/>
                <a:gd name="T99" fmla="*/ 405 h 544"/>
                <a:gd name="T100" fmla="*/ 227 w 1827"/>
                <a:gd name="T101" fmla="*/ 436 h 544"/>
                <a:gd name="T102" fmla="*/ 165 w 1827"/>
                <a:gd name="T103" fmla="*/ 379 h 544"/>
                <a:gd name="T104" fmla="*/ 117 w 1827"/>
                <a:gd name="T105" fmla="*/ 355 h 544"/>
                <a:gd name="T106" fmla="*/ 104 w 1827"/>
                <a:gd name="T107" fmla="*/ 275 h 544"/>
                <a:gd name="T108" fmla="*/ 50 w 1827"/>
                <a:gd name="T109" fmla="*/ 232 h 544"/>
                <a:gd name="T110" fmla="*/ 15 w 1827"/>
                <a:gd name="T111" fmla="*/ 182 h 544"/>
                <a:gd name="T112" fmla="*/ 11 w 1827"/>
                <a:gd name="T113" fmla="*/ 72 h 544"/>
                <a:gd name="T114" fmla="*/ 95 w 1827"/>
                <a:gd name="T115" fmla="*/ 44 h 544"/>
                <a:gd name="T116" fmla="*/ 128 w 1827"/>
                <a:gd name="T117" fmla="*/ 14 h 544"/>
                <a:gd name="T118" fmla="*/ 178 w 1827"/>
                <a:gd name="T119" fmla="*/ 5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27" h="544">
                  <a:moveTo>
                    <a:pt x="178" y="5"/>
                  </a:moveTo>
                  <a:lnTo>
                    <a:pt x="178" y="9"/>
                  </a:lnTo>
                  <a:lnTo>
                    <a:pt x="180" y="11"/>
                  </a:lnTo>
                  <a:lnTo>
                    <a:pt x="180" y="13"/>
                  </a:lnTo>
                  <a:lnTo>
                    <a:pt x="182" y="14"/>
                  </a:lnTo>
                  <a:lnTo>
                    <a:pt x="184" y="16"/>
                  </a:lnTo>
                  <a:lnTo>
                    <a:pt x="186" y="18"/>
                  </a:lnTo>
                  <a:lnTo>
                    <a:pt x="188" y="20"/>
                  </a:lnTo>
                  <a:lnTo>
                    <a:pt x="191" y="20"/>
                  </a:lnTo>
                  <a:lnTo>
                    <a:pt x="193" y="20"/>
                  </a:lnTo>
                  <a:lnTo>
                    <a:pt x="197" y="31"/>
                  </a:lnTo>
                  <a:lnTo>
                    <a:pt x="204" y="42"/>
                  </a:lnTo>
                  <a:lnTo>
                    <a:pt x="212" y="52"/>
                  </a:lnTo>
                  <a:lnTo>
                    <a:pt x="221" y="59"/>
                  </a:lnTo>
                  <a:lnTo>
                    <a:pt x="230" y="66"/>
                  </a:lnTo>
                  <a:lnTo>
                    <a:pt x="240" y="74"/>
                  </a:lnTo>
                  <a:lnTo>
                    <a:pt x="251" y="79"/>
                  </a:lnTo>
                  <a:lnTo>
                    <a:pt x="260" y="85"/>
                  </a:lnTo>
                  <a:lnTo>
                    <a:pt x="270" y="92"/>
                  </a:lnTo>
                  <a:lnTo>
                    <a:pt x="277" y="100"/>
                  </a:lnTo>
                  <a:lnTo>
                    <a:pt x="283" y="109"/>
                  </a:lnTo>
                  <a:lnTo>
                    <a:pt x="288" y="118"/>
                  </a:lnTo>
                  <a:lnTo>
                    <a:pt x="294" y="128"/>
                  </a:lnTo>
                  <a:lnTo>
                    <a:pt x="301" y="135"/>
                  </a:lnTo>
                  <a:lnTo>
                    <a:pt x="309" y="143"/>
                  </a:lnTo>
                  <a:lnTo>
                    <a:pt x="318" y="150"/>
                  </a:lnTo>
                  <a:lnTo>
                    <a:pt x="329" y="143"/>
                  </a:lnTo>
                  <a:lnTo>
                    <a:pt x="338" y="135"/>
                  </a:lnTo>
                  <a:lnTo>
                    <a:pt x="348" y="126"/>
                  </a:lnTo>
                  <a:lnTo>
                    <a:pt x="357" y="115"/>
                  </a:lnTo>
                  <a:lnTo>
                    <a:pt x="366" y="105"/>
                  </a:lnTo>
                  <a:lnTo>
                    <a:pt x="376" y="96"/>
                  </a:lnTo>
                  <a:lnTo>
                    <a:pt x="387" y="87"/>
                  </a:lnTo>
                  <a:lnTo>
                    <a:pt x="396" y="79"/>
                  </a:lnTo>
                  <a:lnTo>
                    <a:pt x="411" y="74"/>
                  </a:lnTo>
                  <a:lnTo>
                    <a:pt x="424" y="68"/>
                  </a:lnTo>
                  <a:lnTo>
                    <a:pt x="439" y="63"/>
                  </a:lnTo>
                  <a:lnTo>
                    <a:pt x="452" y="59"/>
                  </a:lnTo>
                  <a:lnTo>
                    <a:pt x="467" y="55"/>
                  </a:lnTo>
                  <a:lnTo>
                    <a:pt x="482" y="53"/>
                  </a:lnTo>
                  <a:lnTo>
                    <a:pt x="497" y="53"/>
                  </a:lnTo>
                  <a:lnTo>
                    <a:pt x="511" y="55"/>
                  </a:lnTo>
                  <a:lnTo>
                    <a:pt x="521" y="59"/>
                  </a:lnTo>
                  <a:lnTo>
                    <a:pt x="530" y="65"/>
                  </a:lnTo>
                  <a:lnTo>
                    <a:pt x="539" y="72"/>
                  </a:lnTo>
                  <a:lnTo>
                    <a:pt x="547" y="79"/>
                  </a:lnTo>
                  <a:lnTo>
                    <a:pt x="556" y="85"/>
                  </a:lnTo>
                  <a:lnTo>
                    <a:pt x="565" y="89"/>
                  </a:lnTo>
                  <a:lnTo>
                    <a:pt x="571" y="89"/>
                  </a:lnTo>
                  <a:lnTo>
                    <a:pt x="577" y="89"/>
                  </a:lnTo>
                  <a:lnTo>
                    <a:pt x="582" y="87"/>
                  </a:lnTo>
                  <a:lnTo>
                    <a:pt x="588" y="83"/>
                  </a:lnTo>
                  <a:lnTo>
                    <a:pt x="593" y="79"/>
                  </a:lnTo>
                  <a:lnTo>
                    <a:pt x="599" y="76"/>
                  </a:lnTo>
                  <a:lnTo>
                    <a:pt x="604" y="72"/>
                  </a:lnTo>
                  <a:lnTo>
                    <a:pt x="610" y="68"/>
                  </a:lnTo>
                  <a:lnTo>
                    <a:pt x="616" y="66"/>
                  </a:lnTo>
                  <a:lnTo>
                    <a:pt x="623" y="66"/>
                  </a:lnTo>
                  <a:lnTo>
                    <a:pt x="629" y="66"/>
                  </a:lnTo>
                  <a:lnTo>
                    <a:pt x="636" y="66"/>
                  </a:lnTo>
                  <a:lnTo>
                    <a:pt x="642" y="68"/>
                  </a:lnTo>
                  <a:lnTo>
                    <a:pt x="645" y="72"/>
                  </a:lnTo>
                  <a:lnTo>
                    <a:pt x="649" y="76"/>
                  </a:lnTo>
                  <a:lnTo>
                    <a:pt x="651" y="79"/>
                  </a:lnTo>
                  <a:lnTo>
                    <a:pt x="653" y="85"/>
                  </a:lnTo>
                  <a:lnTo>
                    <a:pt x="657" y="89"/>
                  </a:lnTo>
                  <a:lnTo>
                    <a:pt x="658" y="94"/>
                  </a:lnTo>
                  <a:lnTo>
                    <a:pt x="660" y="98"/>
                  </a:lnTo>
                  <a:lnTo>
                    <a:pt x="666" y="109"/>
                  </a:lnTo>
                  <a:lnTo>
                    <a:pt x="671" y="120"/>
                  </a:lnTo>
                  <a:lnTo>
                    <a:pt x="675" y="131"/>
                  </a:lnTo>
                  <a:lnTo>
                    <a:pt x="679" y="143"/>
                  </a:lnTo>
                  <a:lnTo>
                    <a:pt x="684" y="154"/>
                  </a:lnTo>
                  <a:lnTo>
                    <a:pt x="690" y="163"/>
                  </a:lnTo>
                  <a:lnTo>
                    <a:pt x="698" y="172"/>
                  </a:lnTo>
                  <a:lnTo>
                    <a:pt x="709" y="180"/>
                  </a:lnTo>
                  <a:lnTo>
                    <a:pt x="718" y="182"/>
                  </a:lnTo>
                  <a:lnTo>
                    <a:pt x="727" y="184"/>
                  </a:lnTo>
                  <a:lnTo>
                    <a:pt x="737" y="184"/>
                  </a:lnTo>
                  <a:lnTo>
                    <a:pt x="748" y="184"/>
                  </a:lnTo>
                  <a:lnTo>
                    <a:pt x="757" y="182"/>
                  </a:lnTo>
                  <a:lnTo>
                    <a:pt x="766" y="180"/>
                  </a:lnTo>
                  <a:lnTo>
                    <a:pt x="776" y="178"/>
                  </a:lnTo>
                  <a:lnTo>
                    <a:pt x="787" y="178"/>
                  </a:lnTo>
                  <a:lnTo>
                    <a:pt x="787" y="176"/>
                  </a:lnTo>
                  <a:lnTo>
                    <a:pt x="789" y="174"/>
                  </a:lnTo>
                  <a:lnTo>
                    <a:pt x="789" y="172"/>
                  </a:lnTo>
                  <a:lnTo>
                    <a:pt x="789" y="171"/>
                  </a:lnTo>
                  <a:lnTo>
                    <a:pt x="791" y="169"/>
                  </a:lnTo>
                  <a:lnTo>
                    <a:pt x="789" y="167"/>
                  </a:lnTo>
                  <a:lnTo>
                    <a:pt x="789" y="165"/>
                  </a:lnTo>
                  <a:lnTo>
                    <a:pt x="789" y="163"/>
                  </a:lnTo>
                  <a:lnTo>
                    <a:pt x="785" y="161"/>
                  </a:lnTo>
                  <a:lnTo>
                    <a:pt x="781" y="159"/>
                  </a:lnTo>
                  <a:lnTo>
                    <a:pt x="778" y="157"/>
                  </a:lnTo>
                  <a:lnTo>
                    <a:pt x="772" y="157"/>
                  </a:lnTo>
                  <a:lnTo>
                    <a:pt x="768" y="156"/>
                  </a:lnTo>
                  <a:lnTo>
                    <a:pt x="766" y="152"/>
                  </a:lnTo>
                  <a:lnTo>
                    <a:pt x="763" y="150"/>
                  </a:lnTo>
                  <a:lnTo>
                    <a:pt x="761" y="144"/>
                  </a:lnTo>
                  <a:lnTo>
                    <a:pt x="763" y="135"/>
                  </a:lnTo>
                  <a:lnTo>
                    <a:pt x="764" y="128"/>
                  </a:lnTo>
                  <a:lnTo>
                    <a:pt x="770" y="118"/>
                  </a:lnTo>
                  <a:lnTo>
                    <a:pt x="776" y="111"/>
                  </a:lnTo>
                  <a:lnTo>
                    <a:pt x="783" y="105"/>
                  </a:lnTo>
                  <a:lnTo>
                    <a:pt x="791" y="98"/>
                  </a:lnTo>
                  <a:lnTo>
                    <a:pt x="798" y="92"/>
                  </a:lnTo>
                  <a:lnTo>
                    <a:pt x="805" y="87"/>
                  </a:lnTo>
                  <a:lnTo>
                    <a:pt x="813" y="83"/>
                  </a:lnTo>
                  <a:lnTo>
                    <a:pt x="822" y="79"/>
                  </a:lnTo>
                  <a:lnTo>
                    <a:pt x="831" y="78"/>
                  </a:lnTo>
                  <a:lnTo>
                    <a:pt x="839" y="76"/>
                  </a:lnTo>
                  <a:lnTo>
                    <a:pt x="858" y="76"/>
                  </a:lnTo>
                  <a:lnTo>
                    <a:pt x="874" y="79"/>
                  </a:lnTo>
                  <a:lnTo>
                    <a:pt x="891" y="85"/>
                  </a:lnTo>
                  <a:lnTo>
                    <a:pt x="910" y="91"/>
                  </a:lnTo>
                  <a:lnTo>
                    <a:pt x="926" y="98"/>
                  </a:lnTo>
                  <a:lnTo>
                    <a:pt x="941" y="102"/>
                  </a:lnTo>
                  <a:lnTo>
                    <a:pt x="943" y="102"/>
                  </a:lnTo>
                  <a:lnTo>
                    <a:pt x="945" y="102"/>
                  </a:lnTo>
                  <a:lnTo>
                    <a:pt x="947" y="102"/>
                  </a:lnTo>
                  <a:lnTo>
                    <a:pt x="947" y="100"/>
                  </a:lnTo>
                  <a:lnTo>
                    <a:pt x="949" y="98"/>
                  </a:lnTo>
                  <a:lnTo>
                    <a:pt x="949" y="98"/>
                  </a:lnTo>
                  <a:lnTo>
                    <a:pt x="951" y="96"/>
                  </a:lnTo>
                  <a:lnTo>
                    <a:pt x="951" y="94"/>
                  </a:lnTo>
                  <a:lnTo>
                    <a:pt x="949" y="91"/>
                  </a:lnTo>
                  <a:lnTo>
                    <a:pt x="949" y="87"/>
                  </a:lnTo>
                  <a:lnTo>
                    <a:pt x="951" y="85"/>
                  </a:lnTo>
                  <a:lnTo>
                    <a:pt x="952" y="81"/>
                  </a:lnTo>
                  <a:lnTo>
                    <a:pt x="954" y="79"/>
                  </a:lnTo>
                  <a:lnTo>
                    <a:pt x="958" y="78"/>
                  </a:lnTo>
                  <a:lnTo>
                    <a:pt x="960" y="78"/>
                  </a:lnTo>
                  <a:lnTo>
                    <a:pt x="964" y="76"/>
                  </a:lnTo>
                  <a:lnTo>
                    <a:pt x="978" y="72"/>
                  </a:lnTo>
                  <a:lnTo>
                    <a:pt x="993" y="72"/>
                  </a:lnTo>
                  <a:lnTo>
                    <a:pt x="1008" y="72"/>
                  </a:lnTo>
                  <a:lnTo>
                    <a:pt x="1021" y="76"/>
                  </a:lnTo>
                  <a:lnTo>
                    <a:pt x="1034" y="81"/>
                  </a:lnTo>
                  <a:lnTo>
                    <a:pt x="1047" y="87"/>
                  </a:lnTo>
                  <a:lnTo>
                    <a:pt x="1058" y="96"/>
                  </a:lnTo>
                  <a:lnTo>
                    <a:pt x="1070" y="105"/>
                  </a:lnTo>
                  <a:lnTo>
                    <a:pt x="1072" y="107"/>
                  </a:lnTo>
                  <a:lnTo>
                    <a:pt x="1072" y="109"/>
                  </a:lnTo>
                  <a:lnTo>
                    <a:pt x="1073" y="111"/>
                  </a:lnTo>
                  <a:lnTo>
                    <a:pt x="1073" y="113"/>
                  </a:lnTo>
                  <a:lnTo>
                    <a:pt x="1075" y="115"/>
                  </a:lnTo>
                  <a:lnTo>
                    <a:pt x="1077" y="117"/>
                  </a:lnTo>
                  <a:lnTo>
                    <a:pt x="1079" y="118"/>
                  </a:lnTo>
                  <a:lnTo>
                    <a:pt x="1081" y="120"/>
                  </a:lnTo>
                  <a:lnTo>
                    <a:pt x="1086" y="118"/>
                  </a:lnTo>
                  <a:lnTo>
                    <a:pt x="1090" y="118"/>
                  </a:lnTo>
                  <a:lnTo>
                    <a:pt x="1092" y="115"/>
                  </a:lnTo>
                  <a:lnTo>
                    <a:pt x="1094" y="111"/>
                  </a:lnTo>
                  <a:lnTo>
                    <a:pt x="1098" y="107"/>
                  </a:lnTo>
                  <a:lnTo>
                    <a:pt x="1099" y="104"/>
                  </a:lnTo>
                  <a:lnTo>
                    <a:pt x="1103" y="102"/>
                  </a:lnTo>
                  <a:lnTo>
                    <a:pt x="1107" y="98"/>
                  </a:lnTo>
                  <a:lnTo>
                    <a:pt x="1116" y="92"/>
                  </a:lnTo>
                  <a:lnTo>
                    <a:pt x="1124" y="87"/>
                  </a:lnTo>
                  <a:lnTo>
                    <a:pt x="1133" y="83"/>
                  </a:lnTo>
                  <a:lnTo>
                    <a:pt x="1142" y="78"/>
                  </a:lnTo>
                  <a:lnTo>
                    <a:pt x="1163" y="72"/>
                  </a:lnTo>
                  <a:lnTo>
                    <a:pt x="1183" y="70"/>
                  </a:lnTo>
                  <a:lnTo>
                    <a:pt x="1205" y="70"/>
                  </a:lnTo>
                  <a:lnTo>
                    <a:pt x="1226" y="74"/>
                  </a:lnTo>
                  <a:lnTo>
                    <a:pt x="1246" y="79"/>
                  </a:lnTo>
                  <a:lnTo>
                    <a:pt x="1265" y="87"/>
                  </a:lnTo>
                  <a:lnTo>
                    <a:pt x="1269" y="89"/>
                  </a:lnTo>
                  <a:lnTo>
                    <a:pt x="1271" y="92"/>
                  </a:lnTo>
                  <a:lnTo>
                    <a:pt x="1271" y="96"/>
                  </a:lnTo>
                  <a:lnTo>
                    <a:pt x="1271" y="100"/>
                  </a:lnTo>
                  <a:lnTo>
                    <a:pt x="1271" y="104"/>
                  </a:lnTo>
                  <a:lnTo>
                    <a:pt x="1271" y="107"/>
                  </a:lnTo>
                  <a:lnTo>
                    <a:pt x="1274" y="111"/>
                  </a:lnTo>
                  <a:lnTo>
                    <a:pt x="1278" y="113"/>
                  </a:lnTo>
                  <a:lnTo>
                    <a:pt x="1291" y="107"/>
                  </a:lnTo>
                  <a:lnTo>
                    <a:pt x="1306" y="104"/>
                  </a:lnTo>
                  <a:lnTo>
                    <a:pt x="1323" y="98"/>
                  </a:lnTo>
                  <a:lnTo>
                    <a:pt x="1338" y="96"/>
                  </a:lnTo>
                  <a:lnTo>
                    <a:pt x="1354" y="96"/>
                  </a:lnTo>
                  <a:lnTo>
                    <a:pt x="1369" y="96"/>
                  </a:lnTo>
                  <a:lnTo>
                    <a:pt x="1384" y="100"/>
                  </a:lnTo>
                  <a:lnTo>
                    <a:pt x="1399" y="107"/>
                  </a:lnTo>
                  <a:lnTo>
                    <a:pt x="1403" y="113"/>
                  </a:lnTo>
                  <a:lnTo>
                    <a:pt x="1406" y="118"/>
                  </a:lnTo>
                  <a:lnTo>
                    <a:pt x="1408" y="124"/>
                  </a:lnTo>
                  <a:lnTo>
                    <a:pt x="1410" y="131"/>
                  </a:lnTo>
                  <a:lnTo>
                    <a:pt x="1412" y="137"/>
                  </a:lnTo>
                  <a:lnTo>
                    <a:pt x="1414" y="144"/>
                  </a:lnTo>
                  <a:lnTo>
                    <a:pt x="1414" y="152"/>
                  </a:lnTo>
                  <a:lnTo>
                    <a:pt x="1416" y="157"/>
                  </a:lnTo>
                  <a:lnTo>
                    <a:pt x="1416" y="159"/>
                  </a:lnTo>
                  <a:lnTo>
                    <a:pt x="1418" y="161"/>
                  </a:lnTo>
                  <a:lnTo>
                    <a:pt x="1419" y="161"/>
                  </a:lnTo>
                  <a:lnTo>
                    <a:pt x="1421" y="161"/>
                  </a:lnTo>
                  <a:lnTo>
                    <a:pt x="1423" y="161"/>
                  </a:lnTo>
                  <a:lnTo>
                    <a:pt x="1425" y="161"/>
                  </a:lnTo>
                  <a:lnTo>
                    <a:pt x="1427" y="161"/>
                  </a:lnTo>
                  <a:lnTo>
                    <a:pt x="1429" y="161"/>
                  </a:lnTo>
                  <a:lnTo>
                    <a:pt x="1451" y="146"/>
                  </a:lnTo>
                  <a:lnTo>
                    <a:pt x="1473" y="133"/>
                  </a:lnTo>
                  <a:lnTo>
                    <a:pt x="1498" y="122"/>
                  </a:lnTo>
                  <a:lnTo>
                    <a:pt x="1524" y="115"/>
                  </a:lnTo>
                  <a:lnTo>
                    <a:pt x="1537" y="113"/>
                  </a:lnTo>
                  <a:lnTo>
                    <a:pt x="1550" y="111"/>
                  </a:lnTo>
                  <a:lnTo>
                    <a:pt x="1563" y="111"/>
                  </a:lnTo>
                  <a:lnTo>
                    <a:pt x="1576" y="111"/>
                  </a:lnTo>
                  <a:lnTo>
                    <a:pt x="1589" y="113"/>
                  </a:lnTo>
                  <a:lnTo>
                    <a:pt x="1602" y="117"/>
                  </a:lnTo>
                  <a:lnTo>
                    <a:pt x="1615" y="120"/>
                  </a:lnTo>
                  <a:lnTo>
                    <a:pt x="1626" y="126"/>
                  </a:lnTo>
                  <a:lnTo>
                    <a:pt x="1633" y="124"/>
                  </a:lnTo>
                  <a:lnTo>
                    <a:pt x="1637" y="122"/>
                  </a:lnTo>
                  <a:lnTo>
                    <a:pt x="1639" y="118"/>
                  </a:lnTo>
                  <a:lnTo>
                    <a:pt x="1639" y="115"/>
                  </a:lnTo>
                  <a:lnTo>
                    <a:pt x="1641" y="109"/>
                  </a:lnTo>
                  <a:lnTo>
                    <a:pt x="1641" y="104"/>
                  </a:lnTo>
                  <a:lnTo>
                    <a:pt x="1643" y="100"/>
                  </a:lnTo>
                  <a:lnTo>
                    <a:pt x="1645" y="96"/>
                  </a:lnTo>
                  <a:lnTo>
                    <a:pt x="1648" y="92"/>
                  </a:lnTo>
                  <a:lnTo>
                    <a:pt x="1650" y="89"/>
                  </a:lnTo>
                  <a:lnTo>
                    <a:pt x="1654" y="87"/>
                  </a:lnTo>
                  <a:lnTo>
                    <a:pt x="1658" y="85"/>
                  </a:lnTo>
                  <a:lnTo>
                    <a:pt x="1661" y="83"/>
                  </a:lnTo>
                  <a:lnTo>
                    <a:pt x="1665" y="81"/>
                  </a:lnTo>
                  <a:lnTo>
                    <a:pt x="1669" y="79"/>
                  </a:lnTo>
                  <a:lnTo>
                    <a:pt x="1672" y="79"/>
                  </a:lnTo>
                  <a:lnTo>
                    <a:pt x="1678" y="79"/>
                  </a:lnTo>
                  <a:lnTo>
                    <a:pt x="1684" y="81"/>
                  </a:lnTo>
                  <a:lnTo>
                    <a:pt x="1689" y="83"/>
                  </a:lnTo>
                  <a:lnTo>
                    <a:pt x="1693" y="85"/>
                  </a:lnTo>
                  <a:lnTo>
                    <a:pt x="1699" y="87"/>
                  </a:lnTo>
                  <a:lnTo>
                    <a:pt x="1704" y="85"/>
                  </a:lnTo>
                  <a:lnTo>
                    <a:pt x="1708" y="83"/>
                  </a:lnTo>
                  <a:lnTo>
                    <a:pt x="1712" y="78"/>
                  </a:lnTo>
                  <a:lnTo>
                    <a:pt x="1710" y="76"/>
                  </a:lnTo>
                  <a:lnTo>
                    <a:pt x="1710" y="72"/>
                  </a:lnTo>
                  <a:lnTo>
                    <a:pt x="1708" y="70"/>
                  </a:lnTo>
                  <a:lnTo>
                    <a:pt x="1706" y="66"/>
                  </a:lnTo>
                  <a:lnTo>
                    <a:pt x="1704" y="65"/>
                  </a:lnTo>
                  <a:lnTo>
                    <a:pt x="1702" y="63"/>
                  </a:lnTo>
                  <a:lnTo>
                    <a:pt x="1702" y="59"/>
                  </a:lnTo>
                  <a:lnTo>
                    <a:pt x="1700" y="57"/>
                  </a:lnTo>
                  <a:lnTo>
                    <a:pt x="1700" y="53"/>
                  </a:lnTo>
                  <a:lnTo>
                    <a:pt x="1699" y="50"/>
                  </a:lnTo>
                  <a:lnTo>
                    <a:pt x="1699" y="46"/>
                  </a:lnTo>
                  <a:lnTo>
                    <a:pt x="1699" y="40"/>
                  </a:lnTo>
                  <a:lnTo>
                    <a:pt x="1699" y="37"/>
                  </a:lnTo>
                  <a:lnTo>
                    <a:pt x="1699" y="33"/>
                  </a:lnTo>
                  <a:lnTo>
                    <a:pt x="1699" y="31"/>
                  </a:lnTo>
                  <a:lnTo>
                    <a:pt x="1699" y="27"/>
                  </a:lnTo>
                  <a:lnTo>
                    <a:pt x="1712" y="24"/>
                  </a:lnTo>
                  <a:lnTo>
                    <a:pt x="1725" y="24"/>
                  </a:lnTo>
                  <a:lnTo>
                    <a:pt x="1736" y="24"/>
                  </a:lnTo>
                  <a:lnTo>
                    <a:pt x="1749" y="26"/>
                  </a:lnTo>
                  <a:lnTo>
                    <a:pt x="1762" y="29"/>
                  </a:lnTo>
                  <a:lnTo>
                    <a:pt x="1773" y="33"/>
                  </a:lnTo>
                  <a:lnTo>
                    <a:pt x="1784" y="40"/>
                  </a:lnTo>
                  <a:lnTo>
                    <a:pt x="1793" y="48"/>
                  </a:lnTo>
                  <a:lnTo>
                    <a:pt x="1805" y="57"/>
                  </a:lnTo>
                  <a:lnTo>
                    <a:pt x="1812" y="68"/>
                  </a:lnTo>
                  <a:lnTo>
                    <a:pt x="1816" y="79"/>
                  </a:lnTo>
                  <a:lnTo>
                    <a:pt x="1819" y="92"/>
                  </a:lnTo>
                  <a:lnTo>
                    <a:pt x="1821" y="105"/>
                  </a:lnTo>
                  <a:lnTo>
                    <a:pt x="1823" y="118"/>
                  </a:lnTo>
                  <a:lnTo>
                    <a:pt x="1825" y="131"/>
                  </a:lnTo>
                  <a:lnTo>
                    <a:pt x="1827" y="146"/>
                  </a:lnTo>
                  <a:lnTo>
                    <a:pt x="1827" y="150"/>
                  </a:lnTo>
                  <a:lnTo>
                    <a:pt x="1827" y="156"/>
                  </a:lnTo>
                  <a:lnTo>
                    <a:pt x="1827" y="161"/>
                  </a:lnTo>
                  <a:lnTo>
                    <a:pt x="1827" y="165"/>
                  </a:lnTo>
                  <a:lnTo>
                    <a:pt x="1825" y="171"/>
                  </a:lnTo>
                  <a:lnTo>
                    <a:pt x="1825" y="174"/>
                  </a:lnTo>
                  <a:lnTo>
                    <a:pt x="1823" y="178"/>
                  </a:lnTo>
                  <a:lnTo>
                    <a:pt x="1819" y="184"/>
                  </a:lnTo>
                  <a:lnTo>
                    <a:pt x="1816" y="187"/>
                  </a:lnTo>
                  <a:lnTo>
                    <a:pt x="1810" y="191"/>
                  </a:lnTo>
                  <a:lnTo>
                    <a:pt x="1806" y="193"/>
                  </a:lnTo>
                  <a:lnTo>
                    <a:pt x="1801" y="195"/>
                  </a:lnTo>
                  <a:lnTo>
                    <a:pt x="1795" y="197"/>
                  </a:lnTo>
                  <a:lnTo>
                    <a:pt x="1790" y="198"/>
                  </a:lnTo>
                  <a:lnTo>
                    <a:pt x="1784" y="198"/>
                  </a:lnTo>
                  <a:lnTo>
                    <a:pt x="1779" y="200"/>
                  </a:lnTo>
                  <a:lnTo>
                    <a:pt x="1777" y="204"/>
                  </a:lnTo>
                  <a:lnTo>
                    <a:pt x="1777" y="208"/>
                  </a:lnTo>
                  <a:lnTo>
                    <a:pt x="1777" y="210"/>
                  </a:lnTo>
                  <a:lnTo>
                    <a:pt x="1777" y="213"/>
                  </a:lnTo>
                  <a:lnTo>
                    <a:pt x="1780" y="219"/>
                  </a:lnTo>
                  <a:lnTo>
                    <a:pt x="1786" y="226"/>
                  </a:lnTo>
                  <a:lnTo>
                    <a:pt x="1790" y="232"/>
                  </a:lnTo>
                  <a:lnTo>
                    <a:pt x="1793" y="239"/>
                  </a:lnTo>
                  <a:lnTo>
                    <a:pt x="1795" y="247"/>
                  </a:lnTo>
                  <a:lnTo>
                    <a:pt x="1793" y="254"/>
                  </a:lnTo>
                  <a:lnTo>
                    <a:pt x="1790" y="256"/>
                  </a:lnTo>
                  <a:lnTo>
                    <a:pt x="1788" y="256"/>
                  </a:lnTo>
                  <a:lnTo>
                    <a:pt x="1786" y="258"/>
                  </a:lnTo>
                  <a:lnTo>
                    <a:pt x="1782" y="260"/>
                  </a:lnTo>
                  <a:lnTo>
                    <a:pt x="1780" y="262"/>
                  </a:lnTo>
                  <a:lnTo>
                    <a:pt x="1779" y="263"/>
                  </a:lnTo>
                  <a:lnTo>
                    <a:pt x="1777" y="265"/>
                  </a:lnTo>
                  <a:lnTo>
                    <a:pt x="1777" y="269"/>
                  </a:lnTo>
                  <a:lnTo>
                    <a:pt x="1779" y="275"/>
                  </a:lnTo>
                  <a:lnTo>
                    <a:pt x="1782" y="278"/>
                  </a:lnTo>
                  <a:lnTo>
                    <a:pt x="1786" y="280"/>
                  </a:lnTo>
                  <a:lnTo>
                    <a:pt x="1792" y="284"/>
                  </a:lnTo>
                  <a:lnTo>
                    <a:pt x="1795" y="288"/>
                  </a:lnTo>
                  <a:lnTo>
                    <a:pt x="1801" y="291"/>
                  </a:lnTo>
                  <a:lnTo>
                    <a:pt x="1803" y="295"/>
                  </a:lnTo>
                  <a:lnTo>
                    <a:pt x="1805" y="301"/>
                  </a:lnTo>
                  <a:lnTo>
                    <a:pt x="1805" y="308"/>
                  </a:lnTo>
                  <a:lnTo>
                    <a:pt x="1806" y="314"/>
                  </a:lnTo>
                  <a:lnTo>
                    <a:pt x="1805" y="321"/>
                  </a:lnTo>
                  <a:lnTo>
                    <a:pt x="1805" y="328"/>
                  </a:lnTo>
                  <a:lnTo>
                    <a:pt x="1803" y="336"/>
                  </a:lnTo>
                  <a:lnTo>
                    <a:pt x="1801" y="342"/>
                  </a:lnTo>
                  <a:lnTo>
                    <a:pt x="1797" y="347"/>
                  </a:lnTo>
                  <a:lnTo>
                    <a:pt x="1793" y="353"/>
                  </a:lnTo>
                  <a:lnTo>
                    <a:pt x="1782" y="358"/>
                  </a:lnTo>
                  <a:lnTo>
                    <a:pt x="1771" y="364"/>
                  </a:lnTo>
                  <a:lnTo>
                    <a:pt x="1760" y="368"/>
                  </a:lnTo>
                  <a:lnTo>
                    <a:pt x="1749" y="371"/>
                  </a:lnTo>
                  <a:lnTo>
                    <a:pt x="1738" y="375"/>
                  </a:lnTo>
                  <a:lnTo>
                    <a:pt x="1726" y="377"/>
                  </a:lnTo>
                  <a:lnTo>
                    <a:pt x="1715" y="382"/>
                  </a:lnTo>
                  <a:lnTo>
                    <a:pt x="1704" y="386"/>
                  </a:lnTo>
                  <a:lnTo>
                    <a:pt x="1695" y="388"/>
                  </a:lnTo>
                  <a:lnTo>
                    <a:pt x="1687" y="390"/>
                  </a:lnTo>
                  <a:lnTo>
                    <a:pt x="1678" y="388"/>
                  </a:lnTo>
                  <a:lnTo>
                    <a:pt x="1671" y="386"/>
                  </a:lnTo>
                  <a:lnTo>
                    <a:pt x="1663" y="382"/>
                  </a:lnTo>
                  <a:lnTo>
                    <a:pt x="1656" y="379"/>
                  </a:lnTo>
                  <a:lnTo>
                    <a:pt x="1648" y="373"/>
                  </a:lnTo>
                  <a:lnTo>
                    <a:pt x="1641" y="369"/>
                  </a:lnTo>
                  <a:lnTo>
                    <a:pt x="1633" y="369"/>
                  </a:lnTo>
                  <a:lnTo>
                    <a:pt x="1628" y="371"/>
                  </a:lnTo>
                  <a:lnTo>
                    <a:pt x="1624" y="375"/>
                  </a:lnTo>
                  <a:lnTo>
                    <a:pt x="1619" y="381"/>
                  </a:lnTo>
                  <a:lnTo>
                    <a:pt x="1615" y="384"/>
                  </a:lnTo>
                  <a:lnTo>
                    <a:pt x="1609" y="390"/>
                  </a:lnTo>
                  <a:lnTo>
                    <a:pt x="1604" y="392"/>
                  </a:lnTo>
                  <a:lnTo>
                    <a:pt x="1596" y="392"/>
                  </a:lnTo>
                  <a:lnTo>
                    <a:pt x="1591" y="392"/>
                  </a:lnTo>
                  <a:lnTo>
                    <a:pt x="1585" y="390"/>
                  </a:lnTo>
                  <a:lnTo>
                    <a:pt x="1579" y="388"/>
                  </a:lnTo>
                  <a:lnTo>
                    <a:pt x="1574" y="384"/>
                  </a:lnTo>
                  <a:lnTo>
                    <a:pt x="1570" y="381"/>
                  </a:lnTo>
                  <a:lnTo>
                    <a:pt x="1566" y="381"/>
                  </a:lnTo>
                  <a:lnTo>
                    <a:pt x="1563" y="382"/>
                  </a:lnTo>
                  <a:lnTo>
                    <a:pt x="1559" y="388"/>
                  </a:lnTo>
                  <a:lnTo>
                    <a:pt x="1561" y="401"/>
                  </a:lnTo>
                  <a:lnTo>
                    <a:pt x="1561" y="412"/>
                  </a:lnTo>
                  <a:lnTo>
                    <a:pt x="1559" y="423"/>
                  </a:lnTo>
                  <a:lnTo>
                    <a:pt x="1557" y="434"/>
                  </a:lnTo>
                  <a:lnTo>
                    <a:pt x="1552" y="444"/>
                  </a:lnTo>
                  <a:lnTo>
                    <a:pt x="1546" y="455"/>
                  </a:lnTo>
                  <a:lnTo>
                    <a:pt x="1540" y="464"/>
                  </a:lnTo>
                  <a:lnTo>
                    <a:pt x="1533" y="473"/>
                  </a:lnTo>
                  <a:lnTo>
                    <a:pt x="1526" y="481"/>
                  </a:lnTo>
                  <a:lnTo>
                    <a:pt x="1514" y="488"/>
                  </a:lnTo>
                  <a:lnTo>
                    <a:pt x="1505" y="494"/>
                  </a:lnTo>
                  <a:lnTo>
                    <a:pt x="1494" y="498"/>
                  </a:lnTo>
                  <a:lnTo>
                    <a:pt x="1483" y="501"/>
                  </a:lnTo>
                  <a:lnTo>
                    <a:pt x="1472" y="505"/>
                  </a:lnTo>
                  <a:lnTo>
                    <a:pt x="1459" y="505"/>
                  </a:lnTo>
                  <a:lnTo>
                    <a:pt x="1447" y="507"/>
                  </a:lnTo>
                  <a:lnTo>
                    <a:pt x="1421" y="505"/>
                  </a:lnTo>
                  <a:lnTo>
                    <a:pt x="1397" y="501"/>
                  </a:lnTo>
                  <a:lnTo>
                    <a:pt x="1375" y="496"/>
                  </a:lnTo>
                  <a:lnTo>
                    <a:pt x="1352" y="488"/>
                  </a:lnTo>
                  <a:lnTo>
                    <a:pt x="1345" y="486"/>
                  </a:lnTo>
                  <a:lnTo>
                    <a:pt x="1339" y="483"/>
                  </a:lnTo>
                  <a:lnTo>
                    <a:pt x="1334" y="477"/>
                  </a:lnTo>
                  <a:lnTo>
                    <a:pt x="1328" y="473"/>
                  </a:lnTo>
                  <a:lnTo>
                    <a:pt x="1323" y="468"/>
                  </a:lnTo>
                  <a:lnTo>
                    <a:pt x="1317" y="462"/>
                  </a:lnTo>
                  <a:lnTo>
                    <a:pt x="1313" y="457"/>
                  </a:lnTo>
                  <a:lnTo>
                    <a:pt x="1308" y="453"/>
                  </a:lnTo>
                  <a:lnTo>
                    <a:pt x="1304" y="453"/>
                  </a:lnTo>
                  <a:lnTo>
                    <a:pt x="1300" y="457"/>
                  </a:lnTo>
                  <a:lnTo>
                    <a:pt x="1297" y="459"/>
                  </a:lnTo>
                  <a:lnTo>
                    <a:pt x="1295" y="462"/>
                  </a:lnTo>
                  <a:lnTo>
                    <a:pt x="1293" y="466"/>
                  </a:lnTo>
                  <a:lnTo>
                    <a:pt x="1291" y="472"/>
                  </a:lnTo>
                  <a:lnTo>
                    <a:pt x="1289" y="475"/>
                  </a:lnTo>
                  <a:lnTo>
                    <a:pt x="1287" y="479"/>
                  </a:lnTo>
                  <a:lnTo>
                    <a:pt x="1284" y="477"/>
                  </a:lnTo>
                  <a:lnTo>
                    <a:pt x="1280" y="477"/>
                  </a:lnTo>
                  <a:lnTo>
                    <a:pt x="1274" y="475"/>
                  </a:lnTo>
                  <a:lnTo>
                    <a:pt x="1271" y="475"/>
                  </a:lnTo>
                  <a:lnTo>
                    <a:pt x="1267" y="475"/>
                  </a:lnTo>
                  <a:lnTo>
                    <a:pt x="1263" y="475"/>
                  </a:lnTo>
                  <a:lnTo>
                    <a:pt x="1261" y="479"/>
                  </a:lnTo>
                  <a:lnTo>
                    <a:pt x="1259" y="483"/>
                  </a:lnTo>
                  <a:lnTo>
                    <a:pt x="1258" y="492"/>
                  </a:lnTo>
                  <a:lnTo>
                    <a:pt x="1256" y="499"/>
                  </a:lnTo>
                  <a:lnTo>
                    <a:pt x="1252" y="507"/>
                  </a:lnTo>
                  <a:lnTo>
                    <a:pt x="1248" y="513"/>
                  </a:lnTo>
                  <a:lnTo>
                    <a:pt x="1243" y="520"/>
                  </a:lnTo>
                  <a:lnTo>
                    <a:pt x="1237" y="526"/>
                  </a:lnTo>
                  <a:lnTo>
                    <a:pt x="1230" y="529"/>
                  </a:lnTo>
                  <a:lnTo>
                    <a:pt x="1222" y="533"/>
                  </a:lnTo>
                  <a:lnTo>
                    <a:pt x="1213" y="537"/>
                  </a:lnTo>
                  <a:lnTo>
                    <a:pt x="1202" y="539"/>
                  </a:lnTo>
                  <a:lnTo>
                    <a:pt x="1192" y="542"/>
                  </a:lnTo>
                  <a:lnTo>
                    <a:pt x="1181" y="544"/>
                  </a:lnTo>
                  <a:lnTo>
                    <a:pt x="1170" y="544"/>
                  </a:lnTo>
                  <a:lnTo>
                    <a:pt x="1159" y="544"/>
                  </a:lnTo>
                  <a:lnTo>
                    <a:pt x="1148" y="544"/>
                  </a:lnTo>
                  <a:lnTo>
                    <a:pt x="1137" y="542"/>
                  </a:lnTo>
                  <a:lnTo>
                    <a:pt x="1133" y="535"/>
                  </a:lnTo>
                  <a:lnTo>
                    <a:pt x="1127" y="533"/>
                  </a:lnTo>
                  <a:lnTo>
                    <a:pt x="1122" y="531"/>
                  </a:lnTo>
                  <a:lnTo>
                    <a:pt x="1116" y="533"/>
                  </a:lnTo>
                  <a:lnTo>
                    <a:pt x="1109" y="537"/>
                  </a:lnTo>
                  <a:lnTo>
                    <a:pt x="1103" y="539"/>
                  </a:lnTo>
                  <a:lnTo>
                    <a:pt x="1096" y="542"/>
                  </a:lnTo>
                  <a:lnTo>
                    <a:pt x="1090" y="542"/>
                  </a:lnTo>
                  <a:lnTo>
                    <a:pt x="1073" y="540"/>
                  </a:lnTo>
                  <a:lnTo>
                    <a:pt x="1060" y="537"/>
                  </a:lnTo>
                  <a:lnTo>
                    <a:pt x="1045" y="531"/>
                  </a:lnTo>
                  <a:lnTo>
                    <a:pt x="1032" y="526"/>
                  </a:lnTo>
                  <a:lnTo>
                    <a:pt x="1019" y="518"/>
                  </a:lnTo>
                  <a:lnTo>
                    <a:pt x="1008" y="509"/>
                  </a:lnTo>
                  <a:lnTo>
                    <a:pt x="995" y="501"/>
                  </a:lnTo>
                  <a:lnTo>
                    <a:pt x="984" y="492"/>
                  </a:lnTo>
                  <a:lnTo>
                    <a:pt x="980" y="488"/>
                  </a:lnTo>
                  <a:lnTo>
                    <a:pt x="978" y="483"/>
                  </a:lnTo>
                  <a:lnTo>
                    <a:pt x="977" y="477"/>
                  </a:lnTo>
                  <a:lnTo>
                    <a:pt x="975" y="473"/>
                  </a:lnTo>
                  <a:lnTo>
                    <a:pt x="973" y="468"/>
                  </a:lnTo>
                  <a:lnTo>
                    <a:pt x="971" y="464"/>
                  </a:lnTo>
                  <a:lnTo>
                    <a:pt x="967" y="464"/>
                  </a:lnTo>
                  <a:lnTo>
                    <a:pt x="960" y="464"/>
                  </a:lnTo>
                  <a:lnTo>
                    <a:pt x="956" y="468"/>
                  </a:lnTo>
                  <a:lnTo>
                    <a:pt x="952" y="472"/>
                  </a:lnTo>
                  <a:lnTo>
                    <a:pt x="949" y="475"/>
                  </a:lnTo>
                  <a:lnTo>
                    <a:pt x="945" y="479"/>
                  </a:lnTo>
                  <a:lnTo>
                    <a:pt x="939" y="481"/>
                  </a:lnTo>
                  <a:lnTo>
                    <a:pt x="936" y="483"/>
                  </a:lnTo>
                  <a:lnTo>
                    <a:pt x="930" y="485"/>
                  </a:lnTo>
                  <a:lnTo>
                    <a:pt x="925" y="485"/>
                  </a:lnTo>
                  <a:lnTo>
                    <a:pt x="919" y="485"/>
                  </a:lnTo>
                  <a:lnTo>
                    <a:pt x="915" y="485"/>
                  </a:lnTo>
                  <a:lnTo>
                    <a:pt x="911" y="483"/>
                  </a:lnTo>
                  <a:lnTo>
                    <a:pt x="908" y="481"/>
                  </a:lnTo>
                  <a:lnTo>
                    <a:pt x="904" y="479"/>
                  </a:lnTo>
                  <a:lnTo>
                    <a:pt x="900" y="477"/>
                  </a:lnTo>
                  <a:lnTo>
                    <a:pt x="898" y="473"/>
                  </a:lnTo>
                  <a:lnTo>
                    <a:pt x="895" y="470"/>
                  </a:lnTo>
                  <a:lnTo>
                    <a:pt x="893" y="464"/>
                  </a:lnTo>
                  <a:lnTo>
                    <a:pt x="891" y="459"/>
                  </a:lnTo>
                  <a:lnTo>
                    <a:pt x="891" y="451"/>
                  </a:lnTo>
                  <a:lnTo>
                    <a:pt x="889" y="446"/>
                  </a:lnTo>
                  <a:lnTo>
                    <a:pt x="889" y="440"/>
                  </a:lnTo>
                  <a:lnTo>
                    <a:pt x="885" y="434"/>
                  </a:lnTo>
                  <a:lnTo>
                    <a:pt x="884" y="429"/>
                  </a:lnTo>
                  <a:lnTo>
                    <a:pt x="878" y="425"/>
                  </a:lnTo>
                  <a:lnTo>
                    <a:pt x="867" y="433"/>
                  </a:lnTo>
                  <a:lnTo>
                    <a:pt x="856" y="438"/>
                  </a:lnTo>
                  <a:lnTo>
                    <a:pt x="846" y="446"/>
                  </a:lnTo>
                  <a:lnTo>
                    <a:pt x="835" y="453"/>
                  </a:lnTo>
                  <a:lnTo>
                    <a:pt x="826" y="460"/>
                  </a:lnTo>
                  <a:lnTo>
                    <a:pt x="815" y="466"/>
                  </a:lnTo>
                  <a:lnTo>
                    <a:pt x="804" y="472"/>
                  </a:lnTo>
                  <a:lnTo>
                    <a:pt x="792" y="477"/>
                  </a:lnTo>
                  <a:lnTo>
                    <a:pt x="783" y="481"/>
                  </a:lnTo>
                  <a:lnTo>
                    <a:pt x="774" y="483"/>
                  </a:lnTo>
                  <a:lnTo>
                    <a:pt x="763" y="485"/>
                  </a:lnTo>
                  <a:lnTo>
                    <a:pt x="751" y="485"/>
                  </a:lnTo>
                  <a:lnTo>
                    <a:pt x="742" y="485"/>
                  </a:lnTo>
                  <a:lnTo>
                    <a:pt x="731" y="481"/>
                  </a:lnTo>
                  <a:lnTo>
                    <a:pt x="724" y="477"/>
                  </a:lnTo>
                  <a:lnTo>
                    <a:pt x="714" y="472"/>
                  </a:lnTo>
                  <a:lnTo>
                    <a:pt x="712" y="470"/>
                  </a:lnTo>
                  <a:lnTo>
                    <a:pt x="711" y="468"/>
                  </a:lnTo>
                  <a:lnTo>
                    <a:pt x="709" y="466"/>
                  </a:lnTo>
                  <a:lnTo>
                    <a:pt x="707" y="464"/>
                  </a:lnTo>
                  <a:lnTo>
                    <a:pt x="705" y="462"/>
                  </a:lnTo>
                  <a:lnTo>
                    <a:pt x="703" y="462"/>
                  </a:lnTo>
                  <a:lnTo>
                    <a:pt x="701" y="462"/>
                  </a:lnTo>
                  <a:lnTo>
                    <a:pt x="699" y="464"/>
                  </a:lnTo>
                  <a:lnTo>
                    <a:pt x="692" y="475"/>
                  </a:lnTo>
                  <a:lnTo>
                    <a:pt x="683" y="485"/>
                  </a:lnTo>
                  <a:lnTo>
                    <a:pt x="673" y="494"/>
                  </a:lnTo>
                  <a:lnTo>
                    <a:pt x="662" y="503"/>
                  </a:lnTo>
                  <a:lnTo>
                    <a:pt x="651" y="511"/>
                  </a:lnTo>
                  <a:lnTo>
                    <a:pt x="638" y="516"/>
                  </a:lnTo>
                  <a:lnTo>
                    <a:pt x="625" y="520"/>
                  </a:lnTo>
                  <a:lnTo>
                    <a:pt x="612" y="522"/>
                  </a:lnTo>
                  <a:lnTo>
                    <a:pt x="599" y="522"/>
                  </a:lnTo>
                  <a:lnTo>
                    <a:pt x="586" y="520"/>
                  </a:lnTo>
                  <a:lnTo>
                    <a:pt x="575" y="518"/>
                  </a:lnTo>
                  <a:lnTo>
                    <a:pt x="562" y="514"/>
                  </a:lnTo>
                  <a:lnTo>
                    <a:pt x="551" y="511"/>
                  </a:lnTo>
                  <a:lnTo>
                    <a:pt x="541" y="505"/>
                  </a:lnTo>
                  <a:lnTo>
                    <a:pt x="530" y="499"/>
                  </a:lnTo>
                  <a:lnTo>
                    <a:pt x="521" y="490"/>
                  </a:lnTo>
                  <a:lnTo>
                    <a:pt x="519" y="488"/>
                  </a:lnTo>
                  <a:lnTo>
                    <a:pt x="517" y="483"/>
                  </a:lnTo>
                  <a:lnTo>
                    <a:pt x="515" y="479"/>
                  </a:lnTo>
                  <a:lnTo>
                    <a:pt x="515" y="475"/>
                  </a:lnTo>
                  <a:lnTo>
                    <a:pt x="513" y="472"/>
                  </a:lnTo>
                  <a:lnTo>
                    <a:pt x="511" y="468"/>
                  </a:lnTo>
                  <a:lnTo>
                    <a:pt x="510" y="464"/>
                  </a:lnTo>
                  <a:lnTo>
                    <a:pt x="506" y="462"/>
                  </a:lnTo>
                  <a:lnTo>
                    <a:pt x="497" y="464"/>
                  </a:lnTo>
                  <a:lnTo>
                    <a:pt x="489" y="468"/>
                  </a:lnTo>
                  <a:lnTo>
                    <a:pt x="480" y="468"/>
                  </a:lnTo>
                  <a:lnTo>
                    <a:pt x="471" y="468"/>
                  </a:lnTo>
                  <a:lnTo>
                    <a:pt x="461" y="468"/>
                  </a:lnTo>
                  <a:lnTo>
                    <a:pt x="452" y="466"/>
                  </a:lnTo>
                  <a:lnTo>
                    <a:pt x="443" y="464"/>
                  </a:lnTo>
                  <a:lnTo>
                    <a:pt x="433" y="460"/>
                  </a:lnTo>
                  <a:lnTo>
                    <a:pt x="424" y="453"/>
                  </a:lnTo>
                  <a:lnTo>
                    <a:pt x="417" y="442"/>
                  </a:lnTo>
                  <a:lnTo>
                    <a:pt x="411" y="433"/>
                  </a:lnTo>
                  <a:lnTo>
                    <a:pt x="409" y="420"/>
                  </a:lnTo>
                  <a:lnTo>
                    <a:pt x="407" y="408"/>
                  </a:lnTo>
                  <a:lnTo>
                    <a:pt x="407" y="395"/>
                  </a:lnTo>
                  <a:lnTo>
                    <a:pt x="409" y="384"/>
                  </a:lnTo>
                  <a:lnTo>
                    <a:pt x="409" y="371"/>
                  </a:lnTo>
                  <a:lnTo>
                    <a:pt x="407" y="368"/>
                  </a:lnTo>
                  <a:lnTo>
                    <a:pt x="404" y="366"/>
                  </a:lnTo>
                  <a:lnTo>
                    <a:pt x="400" y="366"/>
                  </a:lnTo>
                  <a:lnTo>
                    <a:pt x="396" y="368"/>
                  </a:lnTo>
                  <a:lnTo>
                    <a:pt x="394" y="368"/>
                  </a:lnTo>
                  <a:lnTo>
                    <a:pt x="391" y="369"/>
                  </a:lnTo>
                  <a:lnTo>
                    <a:pt x="387" y="371"/>
                  </a:lnTo>
                  <a:lnTo>
                    <a:pt x="383" y="373"/>
                  </a:lnTo>
                  <a:lnTo>
                    <a:pt x="374" y="379"/>
                  </a:lnTo>
                  <a:lnTo>
                    <a:pt x="363" y="384"/>
                  </a:lnTo>
                  <a:lnTo>
                    <a:pt x="351" y="390"/>
                  </a:lnTo>
                  <a:lnTo>
                    <a:pt x="340" y="395"/>
                  </a:lnTo>
                  <a:lnTo>
                    <a:pt x="327" y="399"/>
                  </a:lnTo>
                  <a:lnTo>
                    <a:pt x="316" y="399"/>
                  </a:lnTo>
                  <a:lnTo>
                    <a:pt x="310" y="397"/>
                  </a:lnTo>
                  <a:lnTo>
                    <a:pt x="305" y="395"/>
                  </a:lnTo>
                  <a:lnTo>
                    <a:pt x="299" y="392"/>
                  </a:lnTo>
                  <a:lnTo>
                    <a:pt x="294" y="386"/>
                  </a:lnTo>
                  <a:lnTo>
                    <a:pt x="292" y="386"/>
                  </a:lnTo>
                  <a:lnTo>
                    <a:pt x="290" y="386"/>
                  </a:lnTo>
                  <a:lnTo>
                    <a:pt x="288" y="386"/>
                  </a:lnTo>
                  <a:lnTo>
                    <a:pt x="286" y="388"/>
                  </a:lnTo>
                  <a:lnTo>
                    <a:pt x="284" y="390"/>
                  </a:lnTo>
                  <a:lnTo>
                    <a:pt x="283" y="392"/>
                  </a:lnTo>
                  <a:lnTo>
                    <a:pt x="283" y="394"/>
                  </a:lnTo>
                  <a:lnTo>
                    <a:pt x="281" y="395"/>
                  </a:lnTo>
                  <a:lnTo>
                    <a:pt x="283" y="401"/>
                  </a:lnTo>
                  <a:lnTo>
                    <a:pt x="283" y="405"/>
                  </a:lnTo>
                  <a:lnTo>
                    <a:pt x="283" y="410"/>
                  </a:lnTo>
                  <a:lnTo>
                    <a:pt x="283" y="414"/>
                  </a:lnTo>
                  <a:lnTo>
                    <a:pt x="281" y="418"/>
                  </a:lnTo>
                  <a:lnTo>
                    <a:pt x="279" y="421"/>
                  </a:lnTo>
                  <a:lnTo>
                    <a:pt x="277" y="425"/>
                  </a:lnTo>
                  <a:lnTo>
                    <a:pt x="275" y="429"/>
                  </a:lnTo>
                  <a:lnTo>
                    <a:pt x="266" y="434"/>
                  </a:lnTo>
                  <a:lnTo>
                    <a:pt x="257" y="438"/>
                  </a:lnTo>
                  <a:lnTo>
                    <a:pt x="247" y="440"/>
                  </a:lnTo>
                  <a:lnTo>
                    <a:pt x="236" y="438"/>
                  </a:lnTo>
                  <a:lnTo>
                    <a:pt x="227" y="436"/>
                  </a:lnTo>
                  <a:lnTo>
                    <a:pt x="216" y="434"/>
                  </a:lnTo>
                  <a:lnTo>
                    <a:pt x="206" y="431"/>
                  </a:lnTo>
                  <a:lnTo>
                    <a:pt x="197" y="427"/>
                  </a:lnTo>
                  <a:lnTo>
                    <a:pt x="190" y="423"/>
                  </a:lnTo>
                  <a:lnTo>
                    <a:pt x="184" y="420"/>
                  </a:lnTo>
                  <a:lnTo>
                    <a:pt x="178" y="414"/>
                  </a:lnTo>
                  <a:lnTo>
                    <a:pt x="173" y="407"/>
                  </a:lnTo>
                  <a:lnTo>
                    <a:pt x="169" y="401"/>
                  </a:lnTo>
                  <a:lnTo>
                    <a:pt x="167" y="394"/>
                  </a:lnTo>
                  <a:lnTo>
                    <a:pt x="165" y="386"/>
                  </a:lnTo>
                  <a:lnTo>
                    <a:pt x="165" y="379"/>
                  </a:lnTo>
                  <a:lnTo>
                    <a:pt x="164" y="375"/>
                  </a:lnTo>
                  <a:lnTo>
                    <a:pt x="160" y="373"/>
                  </a:lnTo>
                  <a:lnTo>
                    <a:pt x="156" y="373"/>
                  </a:lnTo>
                  <a:lnTo>
                    <a:pt x="152" y="371"/>
                  </a:lnTo>
                  <a:lnTo>
                    <a:pt x="149" y="371"/>
                  </a:lnTo>
                  <a:lnTo>
                    <a:pt x="147" y="371"/>
                  </a:lnTo>
                  <a:lnTo>
                    <a:pt x="143" y="371"/>
                  </a:lnTo>
                  <a:lnTo>
                    <a:pt x="139" y="369"/>
                  </a:lnTo>
                  <a:lnTo>
                    <a:pt x="132" y="366"/>
                  </a:lnTo>
                  <a:lnTo>
                    <a:pt x="124" y="360"/>
                  </a:lnTo>
                  <a:lnTo>
                    <a:pt x="117" y="355"/>
                  </a:lnTo>
                  <a:lnTo>
                    <a:pt x="111" y="347"/>
                  </a:lnTo>
                  <a:lnTo>
                    <a:pt x="108" y="338"/>
                  </a:lnTo>
                  <a:lnTo>
                    <a:pt x="104" y="330"/>
                  </a:lnTo>
                  <a:lnTo>
                    <a:pt x="102" y="321"/>
                  </a:lnTo>
                  <a:lnTo>
                    <a:pt x="100" y="314"/>
                  </a:lnTo>
                  <a:lnTo>
                    <a:pt x="100" y="306"/>
                  </a:lnTo>
                  <a:lnTo>
                    <a:pt x="100" y="299"/>
                  </a:lnTo>
                  <a:lnTo>
                    <a:pt x="102" y="293"/>
                  </a:lnTo>
                  <a:lnTo>
                    <a:pt x="104" y="286"/>
                  </a:lnTo>
                  <a:lnTo>
                    <a:pt x="104" y="280"/>
                  </a:lnTo>
                  <a:lnTo>
                    <a:pt x="104" y="275"/>
                  </a:lnTo>
                  <a:lnTo>
                    <a:pt x="102" y="269"/>
                  </a:lnTo>
                  <a:lnTo>
                    <a:pt x="98" y="263"/>
                  </a:lnTo>
                  <a:lnTo>
                    <a:pt x="91" y="263"/>
                  </a:lnTo>
                  <a:lnTo>
                    <a:pt x="83" y="262"/>
                  </a:lnTo>
                  <a:lnTo>
                    <a:pt x="78" y="260"/>
                  </a:lnTo>
                  <a:lnTo>
                    <a:pt x="72" y="256"/>
                  </a:lnTo>
                  <a:lnTo>
                    <a:pt x="67" y="252"/>
                  </a:lnTo>
                  <a:lnTo>
                    <a:pt x="61" y="249"/>
                  </a:lnTo>
                  <a:lnTo>
                    <a:pt x="56" y="243"/>
                  </a:lnTo>
                  <a:lnTo>
                    <a:pt x="52" y="237"/>
                  </a:lnTo>
                  <a:lnTo>
                    <a:pt x="50" y="232"/>
                  </a:lnTo>
                  <a:lnTo>
                    <a:pt x="48" y="228"/>
                  </a:lnTo>
                  <a:lnTo>
                    <a:pt x="46" y="223"/>
                  </a:lnTo>
                  <a:lnTo>
                    <a:pt x="44" y="217"/>
                  </a:lnTo>
                  <a:lnTo>
                    <a:pt x="44" y="211"/>
                  </a:lnTo>
                  <a:lnTo>
                    <a:pt x="44" y="206"/>
                  </a:lnTo>
                  <a:lnTo>
                    <a:pt x="43" y="200"/>
                  </a:lnTo>
                  <a:lnTo>
                    <a:pt x="43" y="197"/>
                  </a:lnTo>
                  <a:lnTo>
                    <a:pt x="35" y="193"/>
                  </a:lnTo>
                  <a:lnTo>
                    <a:pt x="30" y="191"/>
                  </a:lnTo>
                  <a:lnTo>
                    <a:pt x="22" y="187"/>
                  </a:lnTo>
                  <a:lnTo>
                    <a:pt x="15" y="182"/>
                  </a:lnTo>
                  <a:lnTo>
                    <a:pt x="9" y="176"/>
                  </a:lnTo>
                  <a:lnTo>
                    <a:pt x="5" y="171"/>
                  </a:lnTo>
                  <a:lnTo>
                    <a:pt x="2" y="163"/>
                  </a:lnTo>
                  <a:lnTo>
                    <a:pt x="0" y="156"/>
                  </a:lnTo>
                  <a:lnTo>
                    <a:pt x="2" y="144"/>
                  </a:lnTo>
                  <a:lnTo>
                    <a:pt x="0" y="131"/>
                  </a:lnTo>
                  <a:lnTo>
                    <a:pt x="0" y="118"/>
                  </a:lnTo>
                  <a:lnTo>
                    <a:pt x="2" y="105"/>
                  </a:lnTo>
                  <a:lnTo>
                    <a:pt x="2" y="94"/>
                  </a:lnTo>
                  <a:lnTo>
                    <a:pt x="5" y="83"/>
                  </a:lnTo>
                  <a:lnTo>
                    <a:pt x="11" y="72"/>
                  </a:lnTo>
                  <a:lnTo>
                    <a:pt x="20" y="63"/>
                  </a:lnTo>
                  <a:lnTo>
                    <a:pt x="28" y="57"/>
                  </a:lnTo>
                  <a:lnTo>
                    <a:pt x="37" y="52"/>
                  </a:lnTo>
                  <a:lnTo>
                    <a:pt x="44" y="46"/>
                  </a:lnTo>
                  <a:lnTo>
                    <a:pt x="54" y="42"/>
                  </a:lnTo>
                  <a:lnTo>
                    <a:pt x="63" y="40"/>
                  </a:lnTo>
                  <a:lnTo>
                    <a:pt x="72" y="39"/>
                  </a:lnTo>
                  <a:lnTo>
                    <a:pt x="82" y="39"/>
                  </a:lnTo>
                  <a:lnTo>
                    <a:pt x="91" y="40"/>
                  </a:lnTo>
                  <a:lnTo>
                    <a:pt x="93" y="42"/>
                  </a:lnTo>
                  <a:lnTo>
                    <a:pt x="95" y="44"/>
                  </a:lnTo>
                  <a:lnTo>
                    <a:pt x="98" y="46"/>
                  </a:lnTo>
                  <a:lnTo>
                    <a:pt x="100" y="48"/>
                  </a:lnTo>
                  <a:lnTo>
                    <a:pt x="102" y="50"/>
                  </a:lnTo>
                  <a:lnTo>
                    <a:pt x="106" y="52"/>
                  </a:lnTo>
                  <a:lnTo>
                    <a:pt x="108" y="52"/>
                  </a:lnTo>
                  <a:lnTo>
                    <a:pt x="111" y="50"/>
                  </a:lnTo>
                  <a:lnTo>
                    <a:pt x="113" y="42"/>
                  </a:lnTo>
                  <a:lnTo>
                    <a:pt x="117" y="35"/>
                  </a:lnTo>
                  <a:lnTo>
                    <a:pt x="121" y="27"/>
                  </a:lnTo>
                  <a:lnTo>
                    <a:pt x="123" y="22"/>
                  </a:lnTo>
                  <a:lnTo>
                    <a:pt x="128" y="14"/>
                  </a:lnTo>
                  <a:lnTo>
                    <a:pt x="132" y="9"/>
                  </a:lnTo>
                  <a:lnTo>
                    <a:pt x="139" y="3"/>
                  </a:lnTo>
                  <a:lnTo>
                    <a:pt x="147" y="0"/>
                  </a:lnTo>
                  <a:lnTo>
                    <a:pt x="150" y="0"/>
                  </a:lnTo>
                  <a:lnTo>
                    <a:pt x="154" y="0"/>
                  </a:lnTo>
                  <a:lnTo>
                    <a:pt x="160" y="0"/>
                  </a:lnTo>
                  <a:lnTo>
                    <a:pt x="164" y="0"/>
                  </a:lnTo>
                  <a:lnTo>
                    <a:pt x="167" y="1"/>
                  </a:lnTo>
                  <a:lnTo>
                    <a:pt x="171" y="1"/>
                  </a:lnTo>
                  <a:lnTo>
                    <a:pt x="175" y="3"/>
                  </a:lnTo>
                  <a:lnTo>
                    <a:pt x="178" y="5"/>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6" name="Freeform 24"/>
            <p:cNvSpPr>
              <a:spLocks/>
            </p:cNvSpPr>
            <p:nvPr/>
          </p:nvSpPr>
          <p:spPr bwMode="auto">
            <a:xfrm>
              <a:off x="3234" y="2231"/>
              <a:ext cx="10" cy="9"/>
            </a:xfrm>
            <a:custGeom>
              <a:avLst/>
              <a:gdLst>
                <a:gd name="T0" fmla="*/ 16 w 18"/>
                <a:gd name="T1" fmla="*/ 8 h 19"/>
                <a:gd name="T2" fmla="*/ 18 w 18"/>
                <a:gd name="T3" fmla="*/ 10 h 19"/>
                <a:gd name="T4" fmla="*/ 18 w 18"/>
                <a:gd name="T5" fmla="*/ 11 h 19"/>
                <a:gd name="T6" fmla="*/ 16 w 18"/>
                <a:gd name="T7" fmla="*/ 13 h 19"/>
                <a:gd name="T8" fmla="*/ 16 w 18"/>
                <a:gd name="T9" fmla="*/ 15 h 19"/>
                <a:gd name="T10" fmla="*/ 14 w 18"/>
                <a:gd name="T11" fmla="*/ 17 h 19"/>
                <a:gd name="T12" fmla="*/ 14 w 18"/>
                <a:gd name="T13" fmla="*/ 19 h 19"/>
                <a:gd name="T14" fmla="*/ 11 w 18"/>
                <a:gd name="T15" fmla="*/ 19 h 19"/>
                <a:gd name="T16" fmla="*/ 9 w 18"/>
                <a:gd name="T17" fmla="*/ 19 h 19"/>
                <a:gd name="T18" fmla="*/ 7 w 18"/>
                <a:gd name="T19" fmla="*/ 19 h 19"/>
                <a:gd name="T20" fmla="*/ 5 w 18"/>
                <a:gd name="T21" fmla="*/ 19 h 19"/>
                <a:gd name="T22" fmla="*/ 3 w 18"/>
                <a:gd name="T23" fmla="*/ 19 h 19"/>
                <a:gd name="T24" fmla="*/ 1 w 18"/>
                <a:gd name="T25" fmla="*/ 17 h 19"/>
                <a:gd name="T26" fmla="*/ 1 w 18"/>
                <a:gd name="T27" fmla="*/ 15 h 19"/>
                <a:gd name="T28" fmla="*/ 0 w 18"/>
                <a:gd name="T29" fmla="*/ 13 h 19"/>
                <a:gd name="T30" fmla="*/ 0 w 18"/>
                <a:gd name="T31" fmla="*/ 11 h 19"/>
                <a:gd name="T32" fmla="*/ 0 w 18"/>
                <a:gd name="T33" fmla="*/ 10 h 19"/>
                <a:gd name="T34" fmla="*/ 0 w 18"/>
                <a:gd name="T35" fmla="*/ 8 h 19"/>
                <a:gd name="T36" fmla="*/ 0 w 18"/>
                <a:gd name="T37" fmla="*/ 6 h 19"/>
                <a:gd name="T38" fmla="*/ 0 w 18"/>
                <a:gd name="T39" fmla="*/ 6 h 19"/>
                <a:gd name="T40" fmla="*/ 1 w 18"/>
                <a:gd name="T41" fmla="*/ 4 h 19"/>
                <a:gd name="T42" fmla="*/ 3 w 18"/>
                <a:gd name="T43" fmla="*/ 2 h 19"/>
                <a:gd name="T44" fmla="*/ 3 w 18"/>
                <a:gd name="T45" fmla="*/ 0 h 19"/>
                <a:gd name="T46" fmla="*/ 5 w 18"/>
                <a:gd name="T47" fmla="*/ 0 h 19"/>
                <a:gd name="T48" fmla="*/ 7 w 18"/>
                <a:gd name="T49" fmla="*/ 0 h 19"/>
                <a:gd name="T50" fmla="*/ 9 w 18"/>
                <a:gd name="T51" fmla="*/ 0 h 19"/>
                <a:gd name="T52" fmla="*/ 11 w 18"/>
                <a:gd name="T53" fmla="*/ 0 h 19"/>
                <a:gd name="T54" fmla="*/ 13 w 18"/>
                <a:gd name="T55" fmla="*/ 0 h 19"/>
                <a:gd name="T56" fmla="*/ 13 w 18"/>
                <a:gd name="T57" fmla="*/ 2 h 19"/>
                <a:gd name="T58" fmla="*/ 14 w 18"/>
                <a:gd name="T59" fmla="*/ 2 h 19"/>
                <a:gd name="T60" fmla="*/ 16 w 18"/>
                <a:gd name="T61" fmla="*/ 4 h 19"/>
                <a:gd name="T62" fmla="*/ 16 w 18"/>
                <a:gd name="T63" fmla="*/ 6 h 19"/>
                <a:gd name="T64" fmla="*/ 16 w 18"/>
                <a:gd name="T65"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 h="19">
                  <a:moveTo>
                    <a:pt x="16" y="8"/>
                  </a:moveTo>
                  <a:lnTo>
                    <a:pt x="18" y="10"/>
                  </a:lnTo>
                  <a:lnTo>
                    <a:pt x="18" y="11"/>
                  </a:lnTo>
                  <a:lnTo>
                    <a:pt x="16" y="13"/>
                  </a:lnTo>
                  <a:lnTo>
                    <a:pt x="16" y="15"/>
                  </a:lnTo>
                  <a:lnTo>
                    <a:pt x="14" y="17"/>
                  </a:lnTo>
                  <a:lnTo>
                    <a:pt x="14" y="19"/>
                  </a:lnTo>
                  <a:lnTo>
                    <a:pt x="11" y="19"/>
                  </a:lnTo>
                  <a:lnTo>
                    <a:pt x="9" y="19"/>
                  </a:lnTo>
                  <a:lnTo>
                    <a:pt x="7" y="19"/>
                  </a:lnTo>
                  <a:lnTo>
                    <a:pt x="5" y="19"/>
                  </a:lnTo>
                  <a:lnTo>
                    <a:pt x="3" y="19"/>
                  </a:lnTo>
                  <a:lnTo>
                    <a:pt x="1" y="17"/>
                  </a:lnTo>
                  <a:lnTo>
                    <a:pt x="1" y="15"/>
                  </a:lnTo>
                  <a:lnTo>
                    <a:pt x="0" y="13"/>
                  </a:lnTo>
                  <a:lnTo>
                    <a:pt x="0" y="11"/>
                  </a:lnTo>
                  <a:lnTo>
                    <a:pt x="0" y="10"/>
                  </a:lnTo>
                  <a:lnTo>
                    <a:pt x="0" y="8"/>
                  </a:lnTo>
                  <a:lnTo>
                    <a:pt x="0" y="6"/>
                  </a:lnTo>
                  <a:lnTo>
                    <a:pt x="0" y="6"/>
                  </a:lnTo>
                  <a:lnTo>
                    <a:pt x="1" y="4"/>
                  </a:lnTo>
                  <a:lnTo>
                    <a:pt x="3" y="2"/>
                  </a:lnTo>
                  <a:lnTo>
                    <a:pt x="3" y="0"/>
                  </a:lnTo>
                  <a:lnTo>
                    <a:pt x="5" y="0"/>
                  </a:lnTo>
                  <a:lnTo>
                    <a:pt x="7" y="0"/>
                  </a:lnTo>
                  <a:lnTo>
                    <a:pt x="9" y="0"/>
                  </a:lnTo>
                  <a:lnTo>
                    <a:pt x="11" y="0"/>
                  </a:lnTo>
                  <a:lnTo>
                    <a:pt x="13" y="0"/>
                  </a:lnTo>
                  <a:lnTo>
                    <a:pt x="13" y="2"/>
                  </a:lnTo>
                  <a:lnTo>
                    <a:pt x="14" y="2"/>
                  </a:lnTo>
                  <a:lnTo>
                    <a:pt x="16" y="4"/>
                  </a:lnTo>
                  <a:lnTo>
                    <a:pt x="16" y="6"/>
                  </a:lnTo>
                  <a:lnTo>
                    <a:pt x="1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7" name="Freeform 25"/>
            <p:cNvSpPr>
              <a:spLocks/>
            </p:cNvSpPr>
            <p:nvPr/>
          </p:nvSpPr>
          <p:spPr bwMode="auto">
            <a:xfrm>
              <a:off x="3927" y="2242"/>
              <a:ext cx="11" cy="10"/>
            </a:xfrm>
            <a:custGeom>
              <a:avLst/>
              <a:gdLst>
                <a:gd name="T0" fmla="*/ 20 w 20"/>
                <a:gd name="T1" fmla="*/ 7 h 20"/>
                <a:gd name="T2" fmla="*/ 20 w 20"/>
                <a:gd name="T3" fmla="*/ 11 h 20"/>
                <a:gd name="T4" fmla="*/ 20 w 20"/>
                <a:gd name="T5" fmla="*/ 13 h 20"/>
                <a:gd name="T6" fmla="*/ 18 w 20"/>
                <a:gd name="T7" fmla="*/ 14 h 20"/>
                <a:gd name="T8" fmla="*/ 18 w 20"/>
                <a:gd name="T9" fmla="*/ 16 h 20"/>
                <a:gd name="T10" fmla="*/ 16 w 20"/>
                <a:gd name="T11" fmla="*/ 16 h 20"/>
                <a:gd name="T12" fmla="*/ 15 w 20"/>
                <a:gd name="T13" fmla="*/ 18 h 20"/>
                <a:gd name="T14" fmla="*/ 13 w 20"/>
                <a:gd name="T15" fmla="*/ 18 h 20"/>
                <a:gd name="T16" fmla="*/ 11 w 20"/>
                <a:gd name="T17" fmla="*/ 20 h 20"/>
                <a:gd name="T18" fmla="*/ 9 w 20"/>
                <a:gd name="T19" fmla="*/ 20 h 20"/>
                <a:gd name="T20" fmla="*/ 7 w 20"/>
                <a:gd name="T21" fmla="*/ 18 h 20"/>
                <a:gd name="T22" fmla="*/ 5 w 20"/>
                <a:gd name="T23" fmla="*/ 18 h 20"/>
                <a:gd name="T24" fmla="*/ 3 w 20"/>
                <a:gd name="T25" fmla="*/ 18 h 20"/>
                <a:gd name="T26" fmla="*/ 3 w 20"/>
                <a:gd name="T27" fmla="*/ 16 h 20"/>
                <a:gd name="T28" fmla="*/ 2 w 20"/>
                <a:gd name="T29" fmla="*/ 14 h 20"/>
                <a:gd name="T30" fmla="*/ 2 w 20"/>
                <a:gd name="T31" fmla="*/ 13 h 20"/>
                <a:gd name="T32" fmla="*/ 2 w 20"/>
                <a:gd name="T33" fmla="*/ 11 h 20"/>
                <a:gd name="T34" fmla="*/ 0 w 20"/>
                <a:gd name="T35" fmla="*/ 9 h 20"/>
                <a:gd name="T36" fmla="*/ 2 w 20"/>
                <a:gd name="T37" fmla="*/ 7 h 20"/>
                <a:gd name="T38" fmla="*/ 2 w 20"/>
                <a:gd name="T39" fmla="*/ 5 h 20"/>
                <a:gd name="T40" fmla="*/ 2 w 20"/>
                <a:gd name="T41" fmla="*/ 5 h 20"/>
                <a:gd name="T42" fmla="*/ 3 w 20"/>
                <a:gd name="T43" fmla="*/ 3 h 20"/>
                <a:gd name="T44" fmla="*/ 5 w 20"/>
                <a:gd name="T45" fmla="*/ 1 h 20"/>
                <a:gd name="T46" fmla="*/ 7 w 20"/>
                <a:gd name="T47" fmla="*/ 1 h 20"/>
                <a:gd name="T48" fmla="*/ 7 w 20"/>
                <a:gd name="T49" fmla="*/ 0 h 20"/>
                <a:gd name="T50" fmla="*/ 11 w 20"/>
                <a:gd name="T51" fmla="*/ 0 h 20"/>
                <a:gd name="T52" fmla="*/ 13 w 20"/>
                <a:gd name="T53" fmla="*/ 0 h 20"/>
                <a:gd name="T54" fmla="*/ 15 w 20"/>
                <a:gd name="T55" fmla="*/ 0 h 20"/>
                <a:gd name="T56" fmla="*/ 16 w 20"/>
                <a:gd name="T57" fmla="*/ 1 h 20"/>
                <a:gd name="T58" fmla="*/ 16 w 20"/>
                <a:gd name="T59" fmla="*/ 3 h 20"/>
                <a:gd name="T60" fmla="*/ 18 w 20"/>
                <a:gd name="T61" fmla="*/ 3 h 20"/>
                <a:gd name="T62" fmla="*/ 18 w 20"/>
                <a:gd name="T63" fmla="*/ 5 h 20"/>
                <a:gd name="T64" fmla="*/ 20 w 20"/>
                <a:gd name="T65"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20">
                  <a:moveTo>
                    <a:pt x="20" y="7"/>
                  </a:moveTo>
                  <a:lnTo>
                    <a:pt x="20" y="11"/>
                  </a:lnTo>
                  <a:lnTo>
                    <a:pt x="20" y="13"/>
                  </a:lnTo>
                  <a:lnTo>
                    <a:pt x="18" y="14"/>
                  </a:lnTo>
                  <a:lnTo>
                    <a:pt x="18" y="16"/>
                  </a:lnTo>
                  <a:lnTo>
                    <a:pt x="16" y="16"/>
                  </a:lnTo>
                  <a:lnTo>
                    <a:pt x="15" y="18"/>
                  </a:lnTo>
                  <a:lnTo>
                    <a:pt x="13" y="18"/>
                  </a:lnTo>
                  <a:lnTo>
                    <a:pt x="11" y="20"/>
                  </a:lnTo>
                  <a:lnTo>
                    <a:pt x="9" y="20"/>
                  </a:lnTo>
                  <a:lnTo>
                    <a:pt x="7" y="18"/>
                  </a:lnTo>
                  <a:lnTo>
                    <a:pt x="5" y="18"/>
                  </a:lnTo>
                  <a:lnTo>
                    <a:pt x="3" y="18"/>
                  </a:lnTo>
                  <a:lnTo>
                    <a:pt x="3" y="16"/>
                  </a:lnTo>
                  <a:lnTo>
                    <a:pt x="2" y="14"/>
                  </a:lnTo>
                  <a:lnTo>
                    <a:pt x="2" y="13"/>
                  </a:lnTo>
                  <a:lnTo>
                    <a:pt x="2" y="11"/>
                  </a:lnTo>
                  <a:lnTo>
                    <a:pt x="0" y="9"/>
                  </a:lnTo>
                  <a:lnTo>
                    <a:pt x="2" y="7"/>
                  </a:lnTo>
                  <a:lnTo>
                    <a:pt x="2" y="5"/>
                  </a:lnTo>
                  <a:lnTo>
                    <a:pt x="2" y="5"/>
                  </a:lnTo>
                  <a:lnTo>
                    <a:pt x="3" y="3"/>
                  </a:lnTo>
                  <a:lnTo>
                    <a:pt x="5" y="1"/>
                  </a:lnTo>
                  <a:lnTo>
                    <a:pt x="7" y="1"/>
                  </a:lnTo>
                  <a:lnTo>
                    <a:pt x="7" y="0"/>
                  </a:lnTo>
                  <a:lnTo>
                    <a:pt x="11" y="0"/>
                  </a:lnTo>
                  <a:lnTo>
                    <a:pt x="13" y="0"/>
                  </a:lnTo>
                  <a:lnTo>
                    <a:pt x="15" y="0"/>
                  </a:lnTo>
                  <a:lnTo>
                    <a:pt x="16" y="1"/>
                  </a:lnTo>
                  <a:lnTo>
                    <a:pt x="16" y="3"/>
                  </a:lnTo>
                  <a:lnTo>
                    <a:pt x="18" y="3"/>
                  </a:lnTo>
                  <a:lnTo>
                    <a:pt x="18" y="5"/>
                  </a:lnTo>
                  <a:lnTo>
                    <a:pt x="2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8" name="Freeform 26"/>
            <p:cNvSpPr>
              <a:spLocks/>
            </p:cNvSpPr>
            <p:nvPr/>
          </p:nvSpPr>
          <p:spPr bwMode="auto">
            <a:xfrm>
              <a:off x="3039" y="2295"/>
              <a:ext cx="1098" cy="300"/>
            </a:xfrm>
            <a:custGeom>
              <a:avLst/>
              <a:gdLst>
                <a:gd name="T0" fmla="*/ 2143 w 2195"/>
                <a:gd name="T1" fmla="*/ 80 h 601"/>
                <a:gd name="T2" fmla="*/ 2182 w 2195"/>
                <a:gd name="T3" fmla="*/ 132 h 601"/>
                <a:gd name="T4" fmla="*/ 2195 w 2195"/>
                <a:gd name="T5" fmla="*/ 181 h 601"/>
                <a:gd name="T6" fmla="*/ 2169 w 2195"/>
                <a:gd name="T7" fmla="*/ 274 h 601"/>
                <a:gd name="T8" fmla="*/ 2115 w 2195"/>
                <a:gd name="T9" fmla="*/ 357 h 601"/>
                <a:gd name="T10" fmla="*/ 2050 w 2195"/>
                <a:gd name="T11" fmla="*/ 411 h 601"/>
                <a:gd name="T12" fmla="*/ 1913 w 2195"/>
                <a:gd name="T13" fmla="*/ 489 h 601"/>
                <a:gd name="T14" fmla="*/ 1771 w 2195"/>
                <a:gd name="T15" fmla="*/ 545 h 601"/>
                <a:gd name="T16" fmla="*/ 1594 w 2195"/>
                <a:gd name="T17" fmla="*/ 577 h 601"/>
                <a:gd name="T18" fmla="*/ 1300 w 2195"/>
                <a:gd name="T19" fmla="*/ 595 h 601"/>
                <a:gd name="T20" fmla="*/ 1068 w 2195"/>
                <a:gd name="T21" fmla="*/ 597 h 601"/>
                <a:gd name="T22" fmla="*/ 854 w 2195"/>
                <a:gd name="T23" fmla="*/ 599 h 601"/>
                <a:gd name="T24" fmla="*/ 668 w 2195"/>
                <a:gd name="T25" fmla="*/ 582 h 601"/>
                <a:gd name="T26" fmla="*/ 498 w 2195"/>
                <a:gd name="T27" fmla="*/ 553 h 601"/>
                <a:gd name="T28" fmla="*/ 337 w 2195"/>
                <a:gd name="T29" fmla="*/ 506 h 601"/>
                <a:gd name="T30" fmla="*/ 182 w 2195"/>
                <a:gd name="T31" fmla="*/ 443 h 601"/>
                <a:gd name="T32" fmla="*/ 89 w 2195"/>
                <a:gd name="T33" fmla="*/ 382 h 601"/>
                <a:gd name="T34" fmla="*/ 31 w 2195"/>
                <a:gd name="T35" fmla="*/ 313 h 601"/>
                <a:gd name="T36" fmla="*/ 2 w 2195"/>
                <a:gd name="T37" fmla="*/ 244 h 601"/>
                <a:gd name="T38" fmla="*/ 3 w 2195"/>
                <a:gd name="T39" fmla="*/ 177 h 601"/>
                <a:gd name="T40" fmla="*/ 26 w 2195"/>
                <a:gd name="T41" fmla="*/ 112 h 601"/>
                <a:gd name="T42" fmla="*/ 80 w 2195"/>
                <a:gd name="T43" fmla="*/ 34 h 601"/>
                <a:gd name="T44" fmla="*/ 106 w 2195"/>
                <a:gd name="T45" fmla="*/ 17 h 601"/>
                <a:gd name="T46" fmla="*/ 128 w 2195"/>
                <a:gd name="T47" fmla="*/ 13 h 601"/>
                <a:gd name="T48" fmla="*/ 130 w 2195"/>
                <a:gd name="T49" fmla="*/ 28 h 601"/>
                <a:gd name="T50" fmla="*/ 115 w 2195"/>
                <a:gd name="T51" fmla="*/ 51 h 601"/>
                <a:gd name="T52" fmla="*/ 87 w 2195"/>
                <a:gd name="T53" fmla="*/ 106 h 601"/>
                <a:gd name="T54" fmla="*/ 91 w 2195"/>
                <a:gd name="T55" fmla="*/ 175 h 601"/>
                <a:gd name="T56" fmla="*/ 117 w 2195"/>
                <a:gd name="T57" fmla="*/ 235 h 601"/>
                <a:gd name="T58" fmla="*/ 178 w 2195"/>
                <a:gd name="T59" fmla="*/ 296 h 601"/>
                <a:gd name="T60" fmla="*/ 350 w 2195"/>
                <a:gd name="T61" fmla="*/ 383 h 601"/>
                <a:gd name="T62" fmla="*/ 448 w 2195"/>
                <a:gd name="T63" fmla="*/ 430 h 601"/>
                <a:gd name="T64" fmla="*/ 662 w 2195"/>
                <a:gd name="T65" fmla="*/ 484 h 601"/>
                <a:gd name="T66" fmla="*/ 878 w 2195"/>
                <a:gd name="T67" fmla="*/ 513 h 601"/>
                <a:gd name="T68" fmla="*/ 1092 w 2195"/>
                <a:gd name="T69" fmla="*/ 526 h 601"/>
                <a:gd name="T70" fmla="*/ 1349 w 2195"/>
                <a:gd name="T71" fmla="*/ 517 h 601"/>
                <a:gd name="T72" fmla="*/ 1637 w 2195"/>
                <a:gd name="T73" fmla="*/ 474 h 601"/>
                <a:gd name="T74" fmla="*/ 1773 w 2195"/>
                <a:gd name="T75" fmla="*/ 434 h 601"/>
                <a:gd name="T76" fmla="*/ 1879 w 2195"/>
                <a:gd name="T77" fmla="*/ 391 h 601"/>
                <a:gd name="T78" fmla="*/ 1978 w 2195"/>
                <a:gd name="T79" fmla="*/ 331 h 601"/>
                <a:gd name="T80" fmla="*/ 2037 w 2195"/>
                <a:gd name="T81" fmla="*/ 270 h 601"/>
                <a:gd name="T82" fmla="*/ 2084 w 2195"/>
                <a:gd name="T83" fmla="*/ 199 h 601"/>
                <a:gd name="T84" fmla="*/ 2084 w 2195"/>
                <a:gd name="T85" fmla="*/ 127 h 601"/>
                <a:gd name="T86" fmla="*/ 2045 w 2195"/>
                <a:gd name="T87" fmla="*/ 69 h 601"/>
                <a:gd name="T88" fmla="*/ 2020 w 2195"/>
                <a:gd name="T89" fmla="*/ 49 h 601"/>
                <a:gd name="T90" fmla="*/ 1993 w 2195"/>
                <a:gd name="T91" fmla="*/ 30 h 601"/>
                <a:gd name="T92" fmla="*/ 2026 w 2195"/>
                <a:gd name="T93" fmla="*/ 8 h 601"/>
                <a:gd name="T94" fmla="*/ 2071 w 2195"/>
                <a:gd name="T95" fmla="*/ 25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95" h="601">
                  <a:moveTo>
                    <a:pt x="2082" y="30"/>
                  </a:moveTo>
                  <a:lnTo>
                    <a:pt x="2102" y="47"/>
                  </a:lnTo>
                  <a:lnTo>
                    <a:pt x="2123" y="64"/>
                  </a:lnTo>
                  <a:lnTo>
                    <a:pt x="2143" y="80"/>
                  </a:lnTo>
                  <a:lnTo>
                    <a:pt x="2160" y="101"/>
                  </a:lnTo>
                  <a:lnTo>
                    <a:pt x="2169" y="110"/>
                  </a:lnTo>
                  <a:lnTo>
                    <a:pt x="2177" y="121"/>
                  </a:lnTo>
                  <a:lnTo>
                    <a:pt x="2182" y="132"/>
                  </a:lnTo>
                  <a:lnTo>
                    <a:pt x="2188" y="144"/>
                  </a:lnTo>
                  <a:lnTo>
                    <a:pt x="2192" y="155"/>
                  </a:lnTo>
                  <a:lnTo>
                    <a:pt x="2195" y="168"/>
                  </a:lnTo>
                  <a:lnTo>
                    <a:pt x="2195" y="181"/>
                  </a:lnTo>
                  <a:lnTo>
                    <a:pt x="2195" y="194"/>
                  </a:lnTo>
                  <a:lnTo>
                    <a:pt x="2188" y="222"/>
                  </a:lnTo>
                  <a:lnTo>
                    <a:pt x="2179" y="248"/>
                  </a:lnTo>
                  <a:lnTo>
                    <a:pt x="2169" y="274"/>
                  </a:lnTo>
                  <a:lnTo>
                    <a:pt x="2156" y="300"/>
                  </a:lnTo>
                  <a:lnTo>
                    <a:pt x="2141" y="324"/>
                  </a:lnTo>
                  <a:lnTo>
                    <a:pt x="2125" y="346"/>
                  </a:lnTo>
                  <a:lnTo>
                    <a:pt x="2115" y="357"/>
                  </a:lnTo>
                  <a:lnTo>
                    <a:pt x="2104" y="367"/>
                  </a:lnTo>
                  <a:lnTo>
                    <a:pt x="2093" y="376"/>
                  </a:lnTo>
                  <a:lnTo>
                    <a:pt x="2082" y="385"/>
                  </a:lnTo>
                  <a:lnTo>
                    <a:pt x="2050" y="411"/>
                  </a:lnTo>
                  <a:lnTo>
                    <a:pt x="2017" y="434"/>
                  </a:lnTo>
                  <a:lnTo>
                    <a:pt x="1983" y="454"/>
                  </a:lnTo>
                  <a:lnTo>
                    <a:pt x="1948" y="473"/>
                  </a:lnTo>
                  <a:lnTo>
                    <a:pt x="1913" y="489"/>
                  </a:lnTo>
                  <a:lnTo>
                    <a:pt x="1877" y="506"/>
                  </a:lnTo>
                  <a:lnTo>
                    <a:pt x="1840" y="521"/>
                  </a:lnTo>
                  <a:lnTo>
                    <a:pt x="1805" y="534"/>
                  </a:lnTo>
                  <a:lnTo>
                    <a:pt x="1771" y="545"/>
                  </a:lnTo>
                  <a:lnTo>
                    <a:pt x="1736" y="553"/>
                  </a:lnTo>
                  <a:lnTo>
                    <a:pt x="1700" y="560"/>
                  </a:lnTo>
                  <a:lnTo>
                    <a:pt x="1665" y="567"/>
                  </a:lnTo>
                  <a:lnTo>
                    <a:pt x="1594" y="577"/>
                  </a:lnTo>
                  <a:lnTo>
                    <a:pt x="1522" y="584"/>
                  </a:lnTo>
                  <a:lnTo>
                    <a:pt x="1449" y="590"/>
                  </a:lnTo>
                  <a:lnTo>
                    <a:pt x="1375" y="592"/>
                  </a:lnTo>
                  <a:lnTo>
                    <a:pt x="1300" y="595"/>
                  </a:lnTo>
                  <a:lnTo>
                    <a:pt x="1228" y="597"/>
                  </a:lnTo>
                  <a:lnTo>
                    <a:pt x="1174" y="595"/>
                  </a:lnTo>
                  <a:lnTo>
                    <a:pt x="1120" y="595"/>
                  </a:lnTo>
                  <a:lnTo>
                    <a:pt x="1068" y="597"/>
                  </a:lnTo>
                  <a:lnTo>
                    <a:pt x="1014" y="599"/>
                  </a:lnTo>
                  <a:lnTo>
                    <a:pt x="962" y="601"/>
                  </a:lnTo>
                  <a:lnTo>
                    <a:pt x="908" y="601"/>
                  </a:lnTo>
                  <a:lnTo>
                    <a:pt x="854" y="599"/>
                  </a:lnTo>
                  <a:lnTo>
                    <a:pt x="798" y="595"/>
                  </a:lnTo>
                  <a:lnTo>
                    <a:pt x="753" y="592"/>
                  </a:lnTo>
                  <a:lnTo>
                    <a:pt x="711" y="588"/>
                  </a:lnTo>
                  <a:lnTo>
                    <a:pt x="668" y="582"/>
                  </a:lnTo>
                  <a:lnTo>
                    <a:pt x="625" y="577"/>
                  </a:lnTo>
                  <a:lnTo>
                    <a:pt x="582" y="569"/>
                  </a:lnTo>
                  <a:lnTo>
                    <a:pt x="539" y="562"/>
                  </a:lnTo>
                  <a:lnTo>
                    <a:pt x="498" y="553"/>
                  </a:lnTo>
                  <a:lnTo>
                    <a:pt x="457" y="541"/>
                  </a:lnTo>
                  <a:lnTo>
                    <a:pt x="417" y="530"/>
                  </a:lnTo>
                  <a:lnTo>
                    <a:pt x="376" y="519"/>
                  </a:lnTo>
                  <a:lnTo>
                    <a:pt x="337" y="506"/>
                  </a:lnTo>
                  <a:lnTo>
                    <a:pt x="297" y="491"/>
                  </a:lnTo>
                  <a:lnTo>
                    <a:pt x="258" y="476"/>
                  </a:lnTo>
                  <a:lnTo>
                    <a:pt x="219" y="460"/>
                  </a:lnTo>
                  <a:lnTo>
                    <a:pt x="182" y="443"/>
                  </a:lnTo>
                  <a:lnTo>
                    <a:pt x="143" y="424"/>
                  </a:lnTo>
                  <a:lnTo>
                    <a:pt x="124" y="411"/>
                  </a:lnTo>
                  <a:lnTo>
                    <a:pt x="106" y="398"/>
                  </a:lnTo>
                  <a:lnTo>
                    <a:pt x="89" y="382"/>
                  </a:lnTo>
                  <a:lnTo>
                    <a:pt x="74" y="367"/>
                  </a:lnTo>
                  <a:lnTo>
                    <a:pt x="59" y="350"/>
                  </a:lnTo>
                  <a:lnTo>
                    <a:pt x="44" y="331"/>
                  </a:lnTo>
                  <a:lnTo>
                    <a:pt x="31" y="313"/>
                  </a:lnTo>
                  <a:lnTo>
                    <a:pt x="20" y="294"/>
                  </a:lnTo>
                  <a:lnTo>
                    <a:pt x="11" y="277"/>
                  </a:lnTo>
                  <a:lnTo>
                    <a:pt x="5" y="261"/>
                  </a:lnTo>
                  <a:lnTo>
                    <a:pt x="2" y="244"/>
                  </a:lnTo>
                  <a:lnTo>
                    <a:pt x="0" y="227"/>
                  </a:lnTo>
                  <a:lnTo>
                    <a:pt x="0" y="211"/>
                  </a:lnTo>
                  <a:lnTo>
                    <a:pt x="0" y="194"/>
                  </a:lnTo>
                  <a:lnTo>
                    <a:pt x="3" y="177"/>
                  </a:lnTo>
                  <a:lnTo>
                    <a:pt x="7" y="160"/>
                  </a:lnTo>
                  <a:lnTo>
                    <a:pt x="13" y="144"/>
                  </a:lnTo>
                  <a:lnTo>
                    <a:pt x="18" y="127"/>
                  </a:lnTo>
                  <a:lnTo>
                    <a:pt x="26" y="112"/>
                  </a:lnTo>
                  <a:lnTo>
                    <a:pt x="35" y="97"/>
                  </a:lnTo>
                  <a:lnTo>
                    <a:pt x="54" y="67"/>
                  </a:lnTo>
                  <a:lnTo>
                    <a:pt x="74" y="40"/>
                  </a:lnTo>
                  <a:lnTo>
                    <a:pt x="80" y="34"/>
                  </a:lnTo>
                  <a:lnTo>
                    <a:pt x="87" y="28"/>
                  </a:lnTo>
                  <a:lnTo>
                    <a:pt x="93" y="25"/>
                  </a:lnTo>
                  <a:lnTo>
                    <a:pt x="98" y="21"/>
                  </a:lnTo>
                  <a:lnTo>
                    <a:pt x="106" y="17"/>
                  </a:lnTo>
                  <a:lnTo>
                    <a:pt x="113" y="13"/>
                  </a:lnTo>
                  <a:lnTo>
                    <a:pt x="119" y="12"/>
                  </a:lnTo>
                  <a:lnTo>
                    <a:pt x="126" y="10"/>
                  </a:lnTo>
                  <a:lnTo>
                    <a:pt x="128" y="13"/>
                  </a:lnTo>
                  <a:lnTo>
                    <a:pt x="128" y="17"/>
                  </a:lnTo>
                  <a:lnTo>
                    <a:pt x="130" y="21"/>
                  </a:lnTo>
                  <a:lnTo>
                    <a:pt x="130" y="25"/>
                  </a:lnTo>
                  <a:lnTo>
                    <a:pt x="130" y="28"/>
                  </a:lnTo>
                  <a:lnTo>
                    <a:pt x="130" y="32"/>
                  </a:lnTo>
                  <a:lnTo>
                    <a:pt x="130" y="36"/>
                  </a:lnTo>
                  <a:lnTo>
                    <a:pt x="128" y="40"/>
                  </a:lnTo>
                  <a:lnTo>
                    <a:pt x="115" y="51"/>
                  </a:lnTo>
                  <a:lnTo>
                    <a:pt x="106" y="64"/>
                  </a:lnTo>
                  <a:lnTo>
                    <a:pt x="98" y="77"/>
                  </a:lnTo>
                  <a:lnTo>
                    <a:pt x="91" y="92"/>
                  </a:lnTo>
                  <a:lnTo>
                    <a:pt x="87" y="106"/>
                  </a:lnTo>
                  <a:lnTo>
                    <a:pt x="85" y="123"/>
                  </a:lnTo>
                  <a:lnTo>
                    <a:pt x="85" y="140"/>
                  </a:lnTo>
                  <a:lnTo>
                    <a:pt x="87" y="157"/>
                  </a:lnTo>
                  <a:lnTo>
                    <a:pt x="91" y="175"/>
                  </a:lnTo>
                  <a:lnTo>
                    <a:pt x="95" y="190"/>
                  </a:lnTo>
                  <a:lnTo>
                    <a:pt x="100" y="207"/>
                  </a:lnTo>
                  <a:lnTo>
                    <a:pt x="108" y="222"/>
                  </a:lnTo>
                  <a:lnTo>
                    <a:pt x="117" y="235"/>
                  </a:lnTo>
                  <a:lnTo>
                    <a:pt x="128" y="250"/>
                  </a:lnTo>
                  <a:lnTo>
                    <a:pt x="139" y="263"/>
                  </a:lnTo>
                  <a:lnTo>
                    <a:pt x="150" y="274"/>
                  </a:lnTo>
                  <a:lnTo>
                    <a:pt x="178" y="296"/>
                  </a:lnTo>
                  <a:lnTo>
                    <a:pt x="206" y="316"/>
                  </a:lnTo>
                  <a:lnTo>
                    <a:pt x="236" y="335"/>
                  </a:lnTo>
                  <a:lnTo>
                    <a:pt x="264" y="350"/>
                  </a:lnTo>
                  <a:lnTo>
                    <a:pt x="350" y="383"/>
                  </a:lnTo>
                  <a:lnTo>
                    <a:pt x="374" y="396"/>
                  </a:lnTo>
                  <a:lnTo>
                    <a:pt x="398" y="409"/>
                  </a:lnTo>
                  <a:lnTo>
                    <a:pt x="424" y="421"/>
                  </a:lnTo>
                  <a:lnTo>
                    <a:pt x="448" y="430"/>
                  </a:lnTo>
                  <a:lnTo>
                    <a:pt x="500" y="447"/>
                  </a:lnTo>
                  <a:lnTo>
                    <a:pt x="554" y="461"/>
                  </a:lnTo>
                  <a:lnTo>
                    <a:pt x="608" y="473"/>
                  </a:lnTo>
                  <a:lnTo>
                    <a:pt x="662" y="484"/>
                  </a:lnTo>
                  <a:lnTo>
                    <a:pt x="718" y="493"/>
                  </a:lnTo>
                  <a:lnTo>
                    <a:pt x="772" y="502"/>
                  </a:lnTo>
                  <a:lnTo>
                    <a:pt x="826" y="508"/>
                  </a:lnTo>
                  <a:lnTo>
                    <a:pt x="878" y="513"/>
                  </a:lnTo>
                  <a:lnTo>
                    <a:pt x="932" y="519"/>
                  </a:lnTo>
                  <a:lnTo>
                    <a:pt x="984" y="521"/>
                  </a:lnTo>
                  <a:lnTo>
                    <a:pt x="1038" y="525"/>
                  </a:lnTo>
                  <a:lnTo>
                    <a:pt x="1092" y="526"/>
                  </a:lnTo>
                  <a:lnTo>
                    <a:pt x="1146" y="528"/>
                  </a:lnTo>
                  <a:lnTo>
                    <a:pt x="1202" y="530"/>
                  </a:lnTo>
                  <a:lnTo>
                    <a:pt x="1276" y="525"/>
                  </a:lnTo>
                  <a:lnTo>
                    <a:pt x="1349" y="517"/>
                  </a:lnTo>
                  <a:lnTo>
                    <a:pt x="1423" y="510"/>
                  </a:lnTo>
                  <a:lnTo>
                    <a:pt x="1496" y="500"/>
                  </a:lnTo>
                  <a:lnTo>
                    <a:pt x="1566" y="489"/>
                  </a:lnTo>
                  <a:lnTo>
                    <a:pt x="1637" y="474"/>
                  </a:lnTo>
                  <a:lnTo>
                    <a:pt x="1671" y="465"/>
                  </a:lnTo>
                  <a:lnTo>
                    <a:pt x="1706" y="456"/>
                  </a:lnTo>
                  <a:lnTo>
                    <a:pt x="1739" y="445"/>
                  </a:lnTo>
                  <a:lnTo>
                    <a:pt x="1773" y="434"/>
                  </a:lnTo>
                  <a:lnTo>
                    <a:pt x="1799" y="421"/>
                  </a:lnTo>
                  <a:lnTo>
                    <a:pt x="1825" y="411"/>
                  </a:lnTo>
                  <a:lnTo>
                    <a:pt x="1851" y="400"/>
                  </a:lnTo>
                  <a:lnTo>
                    <a:pt x="1879" y="391"/>
                  </a:lnTo>
                  <a:lnTo>
                    <a:pt x="1905" y="380"/>
                  </a:lnTo>
                  <a:lnTo>
                    <a:pt x="1929" y="365"/>
                  </a:lnTo>
                  <a:lnTo>
                    <a:pt x="1955" y="350"/>
                  </a:lnTo>
                  <a:lnTo>
                    <a:pt x="1978" y="331"/>
                  </a:lnTo>
                  <a:lnTo>
                    <a:pt x="1994" y="316"/>
                  </a:lnTo>
                  <a:lnTo>
                    <a:pt x="2009" y="302"/>
                  </a:lnTo>
                  <a:lnTo>
                    <a:pt x="2024" y="285"/>
                  </a:lnTo>
                  <a:lnTo>
                    <a:pt x="2037" y="270"/>
                  </a:lnTo>
                  <a:lnTo>
                    <a:pt x="2050" y="253"/>
                  </a:lnTo>
                  <a:lnTo>
                    <a:pt x="2061" y="235"/>
                  </a:lnTo>
                  <a:lnTo>
                    <a:pt x="2073" y="218"/>
                  </a:lnTo>
                  <a:lnTo>
                    <a:pt x="2084" y="199"/>
                  </a:lnTo>
                  <a:lnTo>
                    <a:pt x="2087" y="181"/>
                  </a:lnTo>
                  <a:lnTo>
                    <a:pt x="2089" y="162"/>
                  </a:lnTo>
                  <a:lnTo>
                    <a:pt x="2087" y="145"/>
                  </a:lnTo>
                  <a:lnTo>
                    <a:pt x="2084" y="127"/>
                  </a:lnTo>
                  <a:lnTo>
                    <a:pt x="2078" y="112"/>
                  </a:lnTo>
                  <a:lnTo>
                    <a:pt x="2069" y="95"/>
                  </a:lnTo>
                  <a:lnTo>
                    <a:pt x="2058" y="82"/>
                  </a:lnTo>
                  <a:lnTo>
                    <a:pt x="2045" y="69"/>
                  </a:lnTo>
                  <a:lnTo>
                    <a:pt x="2039" y="64"/>
                  </a:lnTo>
                  <a:lnTo>
                    <a:pt x="2032" y="60"/>
                  </a:lnTo>
                  <a:lnTo>
                    <a:pt x="2026" y="54"/>
                  </a:lnTo>
                  <a:lnTo>
                    <a:pt x="2020" y="49"/>
                  </a:lnTo>
                  <a:lnTo>
                    <a:pt x="2013" y="43"/>
                  </a:lnTo>
                  <a:lnTo>
                    <a:pt x="2007" y="40"/>
                  </a:lnTo>
                  <a:lnTo>
                    <a:pt x="2000" y="34"/>
                  </a:lnTo>
                  <a:lnTo>
                    <a:pt x="1993" y="30"/>
                  </a:lnTo>
                  <a:lnTo>
                    <a:pt x="1993" y="0"/>
                  </a:lnTo>
                  <a:lnTo>
                    <a:pt x="2004" y="2"/>
                  </a:lnTo>
                  <a:lnTo>
                    <a:pt x="2015" y="6"/>
                  </a:lnTo>
                  <a:lnTo>
                    <a:pt x="2026" y="8"/>
                  </a:lnTo>
                  <a:lnTo>
                    <a:pt x="2039" y="12"/>
                  </a:lnTo>
                  <a:lnTo>
                    <a:pt x="2048" y="15"/>
                  </a:lnTo>
                  <a:lnTo>
                    <a:pt x="2060" y="19"/>
                  </a:lnTo>
                  <a:lnTo>
                    <a:pt x="2071" y="25"/>
                  </a:lnTo>
                  <a:lnTo>
                    <a:pt x="2082" y="30"/>
                  </a:lnTo>
                  <a:close/>
                </a:path>
              </a:pathLst>
            </a:custGeom>
            <a:solidFill>
              <a:srgbClr val="FF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899" name="Freeform 27"/>
            <p:cNvSpPr>
              <a:spLocks/>
            </p:cNvSpPr>
            <p:nvPr/>
          </p:nvSpPr>
          <p:spPr bwMode="auto">
            <a:xfrm>
              <a:off x="3092" y="2322"/>
              <a:ext cx="982" cy="228"/>
            </a:xfrm>
            <a:custGeom>
              <a:avLst/>
              <a:gdLst>
                <a:gd name="T0" fmla="*/ 1961 w 1965"/>
                <a:gd name="T1" fmla="*/ 86 h 458"/>
                <a:gd name="T2" fmla="*/ 1950 w 1965"/>
                <a:gd name="T3" fmla="*/ 158 h 458"/>
                <a:gd name="T4" fmla="*/ 1898 w 1965"/>
                <a:gd name="T5" fmla="*/ 229 h 458"/>
                <a:gd name="T6" fmla="*/ 1756 w 1965"/>
                <a:gd name="T7" fmla="*/ 322 h 458"/>
                <a:gd name="T8" fmla="*/ 1511 w 1965"/>
                <a:gd name="T9" fmla="*/ 407 h 458"/>
                <a:gd name="T10" fmla="*/ 1219 w 1965"/>
                <a:gd name="T11" fmla="*/ 450 h 458"/>
                <a:gd name="T12" fmla="*/ 982 w 1965"/>
                <a:gd name="T13" fmla="*/ 456 h 458"/>
                <a:gd name="T14" fmla="*/ 763 w 1965"/>
                <a:gd name="T15" fmla="*/ 441 h 458"/>
                <a:gd name="T16" fmla="*/ 538 w 1965"/>
                <a:gd name="T17" fmla="*/ 407 h 458"/>
                <a:gd name="T18" fmla="*/ 325 w 1965"/>
                <a:gd name="T19" fmla="*/ 348 h 458"/>
                <a:gd name="T20" fmla="*/ 188 w 1965"/>
                <a:gd name="T21" fmla="*/ 287 h 458"/>
                <a:gd name="T22" fmla="*/ 80 w 1965"/>
                <a:gd name="T23" fmla="*/ 223 h 458"/>
                <a:gd name="T24" fmla="*/ 9 w 1965"/>
                <a:gd name="T25" fmla="*/ 134 h 458"/>
                <a:gd name="T26" fmla="*/ 5 w 1965"/>
                <a:gd name="T27" fmla="*/ 43 h 458"/>
                <a:gd name="T28" fmla="*/ 26 w 1965"/>
                <a:gd name="T29" fmla="*/ 6 h 458"/>
                <a:gd name="T30" fmla="*/ 65 w 1965"/>
                <a:gd name="T31" fmla="*/ 26 h 458"/>
                <a:gd name="T32" fmla="*/ 84 w 1965"/>
                <a:gd name="T33" fmla="*/ 71 h 458"/>
                <a:gd name="T34" fmla="*/ 121 w 1965"/>
                <a:gd name="T35" fmla="*/ 112 h 458"/>
                <a:gd name="T36" fmla="*/ 152 w 1965"/>
                <a:gd name="T37" fmla="*/ 188 h 458"/>
                <a:gd name="T38" fmla="*/ 216 w 1965"/>
                <a:gd name="T39" fmla="*/ 249 h 458"/>
                <a:gd name="T40" fmla="*/ 279 w 1965"/>
                <a:gd name="T41" fmla="*/ 274 h 458"/>
                <a:gd name="T42" fmla="*/ 329 w 1965"/>
                <a:gd name="T43" fmla="*/ 259 h 458"/>
                <a:gd name="T44" fmla="*/ 398 w 1965"/>
                <a:gd name="T45" fmla="*/ 223 h 458"/>
                <a:gd name="T46" fmla="*/ 432 w 1965"/>
                <a:gd name="T47" fmla="*/ 242 h 458"/>
                <a:gd name="T48" fmla="*/ 467 w 1965"/>
                <a:gd name="T49" fmla="*/ 292 h 458"/>
                <a:gd name="T50" fmla="*/ 526 w 1965"/>
                <a:gd name="T51" fmla="*/ 303 h 458"/>
                <a:gd name="T52" fmla="*/ 608 w 1965"/>
                <a:gd name="T53" fmla="*/ 350 h 458"/>
                <a:gd name="T54" fmla="*/ 698 w 1965"/>
                <a:gd name="T55" fmla="*/ 342 h 458"/>
                <a:gd name="T56" fmla="*/ 744 w 1965"/>
                <a:gd name="T57" fmla="*/ 305 h 458"/>
                <a:gd name="T58" fmla="*/ 761 w 1965"/>
                <a:gd name="T59" fmla="*/ 313 h 458"/>
                <a:gd name="T60" fmla="*/ 824 w 1965"/>
                <a:gd name="T61" fmla="*/ 314 h 458"/>
                <a:gd name="T62" fmla="*/ 913 w 1965"/>
                <a:gd name="T63" fmla="*/ 277 h 458"/>
                <a:gd name="T64" fmla="*/ 945 w 1965"/>
                <a:gd name="T65" fmla="*/ 316 h 458"/>
                <a:gd name="T66" fmla="*/ 984 w 1965"/>
                <a:gd name="T67" fmla="*/ 314 h 458"/>
                <a:gd name="T68" fmla="*/ 1040 w 1965"/>
                <a:gd name="T69" fmla="*/ 342 h 458"/>
                <a:gd name="T70" fmla="*/ 1126 w 1965"/>
                <a:gd name="T71" fmla="*/ 374 h 458"/>
                <a:gd name="T72" fmla="*/ 1153 w 1965"/>
                <a:gd name="T73" fmla="*/ 370 h 458"/>
                <a:gd name="T74" fmla="*/ 1230 w 1965"/>
                <a:gd name="T75" fmla="*/ 376 h 458"/>
                <a:gd name="T76" fmla="*/ 1293 w 1965"/>
                <a:gd name="T77" fmla="*/ 350 h 458"/>
                <a:gd name="T78" fmla="*/ 1319 w 1965"/>
                <a:gd name="T79" fmla="*/ 314 h 458"/>
                <a:gd name="T80" fmla="*/ 1336 w 1965"/>
                <a:gd name="T81" fmla="*/ 314 h 458"/>
                <a:gd name="T82" fmla="*/ 1408 w 1965"/>
                <a:gd name="T83" fmla="*/ 328 h 458"/>
                <a:gd name="T84" fmla="*/ 1514 w 1965"/>
                <a:gd name="T85" fmla="*/ 339 h 458"/>
                <a:gd name="T86" fmla="*/ 1596 w 1965"/>
                <a:gd name="T87" fmla="*/ 290 h 458"/>
                <a:gd name="T88" fmla="*/ 1615 w 1965"/>
                <a:gd name="T89" fmla="*/ 249 h 458"/>
                <a:gd name="T90" fmla="*/ 1635 w 1965"/>
                <a:gd name="T91" fmla="*/ 225 h 458"/>
                <a:gd name="T92" fmla="*/ 1678 w 1965"/>
                <a:gd name="T93" fmla="*/ 205 h 458"/>
                <a:gd name="T94" fmla="*/ 1734 w 1965"/>
                <a:gd name="T95" fmla="*/ 223 h 458"/>
                <a:gd name="T96" fmla="*/ 1827 w 1965"/>
                <a:gd name="T97" fmla="*/ 196 h 458"/>
                <a:gd name="T98" fmla="*/ 1862 w 1965"/>
                <a:gd name="T99" fmla="*/ 153 h 458"/>
                <a:gd name="T100" fmla="*/ 1860 w 1965"/>
                <a:gd name="T101" fmla="*/ 108 h 458"/>
                <a:gd name="T102" fmla="*/ 1853 w 1965"/>
                <a:gd name="T103" fmla="*/ 75 h 458"/>
                <a:gd name="T104" fmla="*/ 1849 w 1965"/>
                <a:gd name="T105" fmla="*/ 41 h 458"/>
                <a:gd name="T106" fmla="*/ 1870 w 1965"/>
                <a:gd name="T107" fmla="*/ 15 h 458"/>
                <a:gd name="T108" fmla="*/ 1903 w 1965"/>
                <a:gd name="T109" fmla="*/ 1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65" h="458">
                  <a:moveTo>
                    <a:pt x="1933" y="36"/>
                  </a:moveTo>
                  <a:lnTo>
                    <a:pt x="1942" y="45"/>
                  </a:lnTo>
                  <a:lnTo>
                    <a:pt x="1948" y="54"/>
                  </a:lnTo>
                  <a:lnTo>
                    <a:pt x="1954" y="64"/>
                  </a:lnTo>
                  <a:lnTo>
                    <a:pt x="1959" y="75"/>
                  </a:lnTo>
                  <a:lnTo>
                    <a:pt x="1961" y="86"/>
                  </a:lnTo>
                  <a:lnTo>
                    <a:pt x="1963" y="97"/>
                  </a:lnTo>
                  <a:lnTo>
                    <a:pt x="1965" y="108"/>
                  </a:lnTo>
                  <a:lnTo>
                    <a:pt x="1963" y="119"/>
                  </a:lnTo>
                  <a:lnTo>
                    <a:pt x="1961" y="132"/>
                  </a:lnTo>
                  <a:lnTo>
                    <a:pt x="1955" y="145"/>
                  </a:lnTo>
                  <a:lnTo>
                    <a:pt x="1950" y="158"/>
                  </a:lnTo>
                  <a:lnTo>
                    <a:pt x="1942" y="170"/>
                  </a:lnTo>
                  <a:lnTo>
                    <a:pt x="1935" y="181"/>
                  </a:lnTo>
                  <a:lnTo>
                    <a:pt x="1926" y="192"/>
                  </a:lnTo>
                  <a:lnTo>
                    <a:pt x="1918" y="203"/>
                  </a:lnTo>
                  <a:lnTo>
                    <a:pt x="1911" y="214"/>
                  </a:lnTo>
                  <a:lnTo>
                    <a:pt x="1898" y="229"/>
                  </a:lnTo>
                  <a:lnTo>
                    <a:pt x="1883" y="244"/>
                  </a:lnTo>
                  <a:lnTo>
                    <a:pt x="1870" y="255"/>
                  </a:lnTo>
                  <a:lnTo>
                    <a:pt x="1855" y="268"/>
                  </a:lnTo>
                  <a:lnTo>
                    <a:pt x="1823" y="288"/>
                  </a:lnTo>
                  <a:lnTo>
                    <a:pt x="1790" y="305"/>
                  </a:lnTo>
                  <a:lnTo>
                    <a:pt x="1756" y="322"/>
                  </a:lnTo>
                  <a:lnTo>
                    <a:pt x="1723" y="335"/>
                  </a:lnTo>
                  <a:lnTo>
                    <a:pt x="1689" y="350"/>
                  </a:lnTo>
                  <a:lnTo>
                    <a:pt x="1656" y="365"/>
                  </a:lnTo>
                  <a:lnTo>
                    <a:pt x="1609" y="381"/>
                  </a:lnTo>
                  <a:lnTo>
                    <a:pt x="1561" y="396"/>
                  </a:lnTo>
                  <a:lnTo>
                    <a:pt x="1511" y="407"/>
                  </a:lnTo>
                  <a:lnTo>
                    <a:pt x="1460" y="417"/>
                  </a:lnTo>
                  <a:lnTo>
                    <a:pt x="1410" y="426"/>
                  </a:lnTo>
                  <a:lnTo>
                    <a:pt x="1360" y="432"/>
                  </a:lnTo>
                  <a:lnTo>
                    <a:pt x="1308" y="439"/>
                  </a:lnTo>
                  <a:lnTo>
                    <a:pt x="1258" y="446"/>
                  </a:lnTo>
                  <a:lnTo>
                    <a:pt x="1219" y="450"/>
                  </a:lnTo>
                  <a:lnTo>
                    <a:pt x="1179" y="452"/>
                  </a:lnTo>
                  <a:lnTo>
                    <a:pt x="1140" y="456"/>
                  </a:lnTo>
                  <a:lnTo>
                    <a:pt x="1101" y="458"/>
                  </a:lnTo>
                  <a:lnTo>
                    <a:pt x="1060" y="458"/>
                  </a:lnTo>
                  <a:lnTo>
                    <a:pt x="1021" y="458"/>
                  </a:lnTo>
                  <a:lnTo>
                    <a:pt x="982" y="456"/>
                  </a:lnTo>
                  <a:lnTo>
                    <a:pt x="941" y="452"/>
                  </a:lnTo>
                  <a:lnTo>
                    <a:pt x="906" y="452"/>
                  </a:lnTo>
                  <a:lnTo>
                    <a:pt x="869" y="450"/>
                  </a:lnTo>
                  <a:lnTo>
                    <a:pt x="833" y="446"/>
                  </a:lnTo>
                  <a:lnTo>
                    <a:pt x="798" y="445"/>
                  </a:lnTo>
                  <a:lnTo>
                    <a:pt x="763" y="441"/>
                  </a:lnTo>
                  <a:lnTo>
                    <a:pt x="727" y="437"/>
                  </a:lnTo>
                  <a:lnTo>
                    <a:pt x="690" y="433"/>
                  </a:lnTo>
                  <a:lnTo>
                    <a:pt x="655" y="430"/>
                  </a:lnTo>
                  <a:lnTo>
                    <a:pt x="616" y="420"/>
                  </a:lnTo>
                  <a:lnTo>
                    <a:pt x="577" y="413"/>
                  </a:lnTo>
                  <a:lnTo>
                    <a:pt x="538" y="407"/>
                  </a:lnTo>
                  <a:lnTo>
                    <a:pt x="498" y="400"/>
                  </a:lnTo>
                  <a:lnTo>
                    <a:pt x="459" y="393"/>
                  </a:lnTo>
                  <a:lnTo>
                    <a:pt x="422" y="383"/>
                  </a:lnTo>
                  <a:lnTo>
                    <a:pt x="385" y="372"/>
                  </a:lnTo>
                  <a:lnTo>
                    <a:pt x="350" y="357"/>
                  </a:lnTo>
                  <a:lnTo>
                    <a:pt x="325" y="348"/>
                  </a:lnTo>
                  <a:lnTo>
                    <a:pt x="303" y="339"/>
                  </a:lnTo>
                  <a:lnTo>
                    <a:pt x="279" y="328"/>
                  </a:lnTo>
                  <a:lnTo>
                    <a:pt x="257" y="316"/>
                  </a:lnTo>
                  <a:lnTo>
                    <a:pt x="234" y="307"/>
                  </a:lnTo>
                  <a:lnTo>
                    <a:pt x="212" y="296"/>
                  </a:lnTo>
                  <a:lnTo>
                    <a:pt x="188" y="287"/>
                  </a:lnTo>
                  <a:lnTo>
                    <a:pt x="165" y="279"/>
                  </a:lnTo>
                  <a:lnTo>
                    <a:pt x="149" y="268"/>
                  </a:lnTo>
                  <a:lnTo>
                    <a:pt x="130" y="257"/>
                  </a:lnTo>
                  <a:lnTo>
                    <a:pt x="113" y="248"/>
                  </a:lnTo>
                  <a:lnTo>
                    <a:pt x="97" y="236"/>
                  </a:lnTo>
                  <a:lnTo>
                    <a:pt x="80" y="223"/>
                  </a:lnTo>
                  <a:lnTo>
                    <a:pt x="63" y="210"/>
                  </a:lnTo>
                  <a:lnTo>
                    <a:pt x="48" y="196"/>
                  </a:lnTo>
                  <a:lnTo>
                    <a:pt x="33" y="179"/>
                  </a:lnTo>
                  <a:lnTo>
                    <a:pt x="24" y="164"/>
                  </a:lnTo>
                  <a:lnTo>
                    <a:pt x="17" y="149"/>
                  </a:lnTo>
                  <a:lnTo>
                    <a:pt x="9" y="134"/>
                  </a:lnTo>
                  <a:lnTo>
                    <a:pt x="4" y="117"/>
                  </a:lnTo>
                  <a:lnTo>
                    <a:pt x="2" y="101"/>
                  </a:lnTo>
                  <a:lnTo>
                    <a:pt x="0" y="84"/>
                  </a:lnTo>
                  <a:lnTo>
                    <a:pt x="0" y="65"/>
                  </a:lnTo>
                  <a:lnTo>
                    <a:pt x="4" y="49"/>
                  </a:lnTo>
                  <a:lnTo>
                    <a:pt x="5" y="43"/>
                  </a:lnTo>
                  <a:lnTo>
                    <a:pt x="7" y="36"/>
                  </a:lnTo>
                  <a:lnTo>
                    <a:pt x="11" y="28"/>
                  </a:lnTo>
                  <a:lnTo>
                    <a:pt x="13" y="23"/>
                  </a:lnTo>
                  <a:lnTo>
                    <a:pt x="17" y="15"/>
                  </a:lnTo>
                  <a:lnTo>
                    <a:pt x="20" y="10"/>
                  </a:lnTo>
                  <a:lnTo>
                    <a:pt x="26" y="6"/>
                  </a:lnTo>
                  <a:lnTo>
                    <a:pt x="33" y="2"/>
                  </a:lnTo>
                  <a:lnTo>
                    <a:pt x="39" y="8"/>
                  </a:lnTo>
                  <a:lnTo>
                    <a:pt x="46" y="12"/>
                  </a:lnTo>
                  <a:lnTo>
                    <a:pt x="52" y="17"/>
                  </a:lnTo>
                  <a:lnTo>
                    <a:pt x="59" y="21"/>
                  </a:lnTo>
                  <a:lnTo>
                    <a:pt x="65" y="26"/>
                  </a:lnTo>
                  <a:lnTo>
                    <a:pt x="69" y="32"/>
                  </a:lnTo>
                  <a:lnTo>
                    <a:pt x="71" y="39"/>
                  </a:lnTo>
                  <a:lnTo>
                    <a:pt x="71" y="49"/>
                  </a:lnTo>
                  <a:lnTo>
                    <a:pt x="74" y="56"/>
                  </a:lnTo>
                  <a:lnTo>
                    <a:pt x="78" y="64"/>
                  </a:lnTo>
                  <a:lnTo>
                    <a:pt x="84" y="71"/>
                  </a:lnTo>
                  <a:lnTo>
                    <a:pt x="91" y="78"/>
                  </a:lnTo>
                  <a:lnTo>
                    <a:pt x="98" y="84"/>
                  </a:lnTo>
                  <a:lnTo>
                    <a:pt x="106" y="90"/>
                  </a:lnTo>
                  <a:lnTo>
                    <a:pt x="115" y="93"/>
                  </a:lnTo>
                  <a:lnTo>
                    <a:pt x="123" y="97"/>
                  </a:lnTo>
                  <a:lnTo>
                    <a:pt x="121" y="112"/>
                  </a:lnTo>
                  <a:lnTo>
                    <a:pt x="123" y="127"/>
                  </a:lnTo>
                  <a:lnTo>
                    <a:pt x="124" y="142"/>
                  </a:lnTo>
                  <a:lnTo>
                    <a:pt x="128" y="155"/>
                  </a:lnTo>
                  <a:lnTo>
                    <a:pt x="134" y="168"/>
                  </a:lnTo>
                  <a:lnTo>
                    <a:pt x="141" y="179"/>
                  </a:lnTo>
                  <a:lnTo>
                    <a:pt x="152" y="188"/>
                  </a:lnTo>
                  <a:lnTo>
                    <a:pt x="164" y="197"/>
                  </a:lnTo>
                  <a:lnTo>
                    <a:pt x="186" y="207"/>
                  </a:lnTo>
                  <a:lnTo>
                    <a:pt x="190" y="220"/>
                  </a:lnTo>
                  <a:lnTo>
                    <a:pt x="195" y="231"/>
                  </a:lnTo>
                  <a:lnTo>
                    <a:pt x="205" y="240"/>
                  </a:lnTo>
                  <a:lnTo>
                    <a:pt x="216" y="249"/>
                  </a:lnTo>
                  <a:lnTo>
                    <a:pt x="227" y="257"/>
                  </a:lnTo>
                  <a:lnTo>
                    <a:pt x="238" y="262"/>
                  </a:lnTo>
                  <a:lnTo>
                    <a:pt x="251" y="266"/>
                  </a:lnTo>
                  <a:lnTo>
                    <a:pt x="262" y="270"/>
                  </a:lnTo>
                  <a:lnTo>
                    <a:pt x="270" y="272"/>
                  </a:lnTo>
                  <a:lnTo>
                    <a:pt x="279" y="274"/>
                  </a:lnTo>
                  <a:lnTo>
                    <a:pt x="288" y="274"/>
                  </a:lnTo>
                  <a:lnTo>
                    <a:pt x="298" y="274"/>
                  </a:lnTo>
                  <a:lnTo>
                    <a:pt x="307" y="272"/>
                  </a:lnTo>
                  <a:lnTo>
                    <a:pt x="314" y="268"/>
                  </a:lnTo>
                  <a:lnTo>
                    <a:pt x="322" y="264"/>
                  </a:lnTo>
                  <a:lnTo>
                    <a:pt x="329" y="259"/>
                  </a:lnTo>
                  <a:lnTo>
                    <a:pt x="342" y="233"/>
                  </a:lnTo>
                  <a:lnTo>
                    <a:pt x="353" y="233"/>
                  </a:lnTo>
                  <a:lnTo>
                    <a:pt x="365" y="233"/>
                  </a:lnTo>
                  <a:lnTo>
                    <a:pt x="376" y="231"/>
                  </a:lnTo>
                  <a:lnTo>
                    <a:pt x="387" y="227"/>
                  </a:lnTo>
                  <a:lnTo>
                    <a:pt x="398" y="223"/>
                  </a:lnTo>
                  <a:lnTo>
                    <a:pt x="407" y="220"/>
                  </a:lnTo>
                  <a:lnTo>
                    <a:pt x="418" y="216"/>
                  </a:lnTo>
                  <a:lnTo>
                    <a:pt x="428" y="210"/>
                  </a:lnTo>
                  <a:lnTo>
                    <a:pt x="428" y="222"/>
                  </a:lnTo>
                  <a:lnTo>
                    <a:pt x="430" y="233"/>
                  </a:lnTo>
                  <a:lnTo>
                    <a:pt x="432" y="242"/>
                  </a:lnTo>
                  <a:lnTo>
                    <a:pt x="435" y="251"/>
                  </a:lnTo>
                  <a:lnTo>
                    <a:pt x="439" y="261"/>
                  </a:lnTo>
                  <a:lnTo>
                    <a:pt x="445" y="270"/>
                  </a:lnTo>
                  <a:lnTo>
                    <a:pt x="452" y="279"/>
                  </a:lnTo>
                  <a:lnTo>
                    <a:pt x="459" y="287"/>
                  </a:lnTo>
                  <a:lnTo>
                    <a:pt x="467" y="292"/>
                  </a:lnTo>
                  <a:lnTo>
                    <a:pt x="476" y="296"/>
                  </a:lnTo>
                  <a:lnTo>
                    <a:pt x="485" y="300"/>
                  </a:lnTo>
                  <a:lnTo>
                    <a:pt x="495" y="301"/>
                  </a:lnTo>
                  <a:lnTo>
                    <a:pt x="506" y="303"/>
                  </a:lnTo>
                  <a:lnTo>
                    <a:pt x="515" y="303"/>
                  </a:lnTo>
                  <a:lnTo>
                    <a:pt x="526" y="303"/>
                  </a:lnTo>
                  <a:lnTo>
                    <a:pt x="536" y="301"/>
                  </a:lnTo>
                  <a:lnTo>
                    <a:pt x="547" y="316"/>
                  </a:lnTo>
                  <a:lnTo>
                    <a:pt x="560" y="328"/>
                  </a:lnTo>
                  <a:lnTo>
                    <a:pt x="575" y="337"/>
                  </a:lnTo>
                  <a:lnTo>
                    <a:pt x="592" y="344"/>
                  </a:lnTo>
                  <a:lnTo>
                    <a:pt x="608" y="350"/>
                  </a:lnTo>
                  <a:lnTo>
                    <a:pt x="627" y="354"/>
                  </a:lnTo>
                  <a:lnTo>
                    <a:pt x="645" y="354"/>
                  </a:lnTo>
                  <a:lnTo>
                    <a:pt x="664" y="354"/>
                  </a:lnTo>
                  <a:lnTo>
                    <a:pt x="675" y="350"/>
                  </a:lnTo>
                  <a:lnTo>
                    <a:pt x="686" y="346"/>
                  </a:lnTo>
                  <a:lnTo>
                    <a:pt x="698" y="342"/>
                  </a:lnTo>
                  <a:lnTo>
                    <a:pt x="707" y="337"/>
                  </a:lnTo>
                  <a:lnTo>
                    <a:pt x="716" y="331"/>
                  </a:lnTo>
                  <a:lnTo>
                    <a:pt x="725" y="324"/>
                  </a:lnTo>
                  <a:lnTo>
                    <a:pt x="735" y="314"/>
                  </a:lnTo>
                  <a:lnTo>
                    <a:pt x="742" y="305"/>
                  </a:lnTo>
                  <a:lnTo>
                    <a:pt x="744" y="305"/>
                  </a:lnTo>
                  <a:lnTo>
                    <a:pt x="748" y="305"/>
                  </a:lnTo>
                  <a:lnTo>
                    <a:pt x="750" y="305"/>
                  </a:lnTo>
                  <a:lnTo>
                    <a:pt x="753" y="307"/>
                  </a:lnTo>
                  <a:lnTo>
                    <a:pt x="755" y="309"/>
                  </a:lnTo>
                  <a:lnTo>
                    <a:pt x="759" y="311"/>
                  </a:lnTo>
                  <a:lnTo>
                    <a:pt x="761" y="313"/>
                  </a:lnTo>
                  <a:lnTo>
                    <a:pt x="763" y="313"/>
                  </a:lnTo>
                  <a:lnTo>
                    <a:pt x="774" y="316"/>
                  </a:lnTo>
                  <a:lnTo>
                    <a:pt x="785" y="316"/>
                  </a:lnTo>
                  <a:lnTo>
                    <a:pt x="794" y="318"/>
                  </a:lnTo>
                  <a:lnTo>
                    <a:pt x="804" y="318"/>
                  </a:lnTo>
                  <a:lnTo>
                    <a:pt x="824" y="314"/>
                  </a:lnTo>
                  <a:lnTo>
                    <a:pt x="843" y="309"/>
                  </a:lnTo>
                  <a:lnTo>
                    <a:pt x="859" y="300"/>
                  </a:lnTo>
                  <a:lnTo>
                    <a:pt x="878" y="290"/>
                  </a:lnTo>
                  <a:lnTo>
                    <a:pt x="895" y="279"/>
                  </a:lnTo>
                  <a:lnTo>
                    <a:pt x="912" y="268"/>
                  </a:lnTo>
                  <a:lnTo>
                    <a:pt x="913" y="277"/>
                  </a:lnTo>
                  <a:lnTo>
                    <a:pt x="917" y="285"/>
                  </a:lnTo>
                  <a:lnTo>
                    <a:pt x="921" y="292"/>
                  </a:lnTo>
                  <a:lnTo>
                    <a:pt x="925" y="300"/>
                  </a:lnTo>
                  <a:lnTo>
                    <a:pt x="930" y="307"/>
                  </a:lnTo>
                  <a:lnTo>
                    <a:pt x="938" y="313"/>
                  </a:lnTo>
                  <a:lnTo>
                    <a:pt x="945" y="316"/>
                  </a:lnTo>
                  <a:lnTo>
                    <a:pt x="954" y="318"/>
                  </a:lnTo>
                  <a:lnTo>
                    <a:pt x="960" y="320"/>
                  </a:lnTo>
                  <a:lnTo>
                    <a:pt x="966" y="318"/>
                  </a:lnTo>
                  <a:lnTo>
                    <a:pt x="973" y="318"/>
                  </a:lnTo>
                  <a:lnTo>
                    <a:pt x="979" y="316"/>
                  </a:lnTo>
                  <a:lnTo>
                    <a:pt x="984" y="314"/>
                  </a:lnTo>
                  <a:lnTo>
                    <a:pt x="990" y="313"/>
                  </a:lnTo>
                  <a:lnTo>
                    <a:pt x="995" y="311"/>
                  </a:lnTo>
                  <a:lnTo>
                    <a:pt x="1001" y="307"/>
                  </a:lnTo>
                  <a:lnTo>
                    <a:pt x="1012" y="320"/>
                  </a:lnTo>
                  <a:lnTo>
                    <a:pt x="1025" y="331"/>
                  </a:lnTo>
                  <a:lnTo>
                    <a:pt x="1040" y="342"/>
                  </a:lnTo>
                  <a:lnTo>
                    <a:pt x="1055" y="352"/>
                  </a:lnTo>
                  <a:lnTo>
                    <a:pt x="1070" y="359"/>
                  </a:lnTo>
                  <a:lnTo>
                    <a:pt x="1086" y="367"/>
                  </a:lnTo>
                  <a:lnTo>
                    <a:pt x="1103" y="370"/>
                  </a:lnTo>
                  <a:lnTo>
                    <a:pt x="1120" y="374"/>
                  </a:lnTo>
                  <a:lnTo>
                    <a:pt x="1126" y="374"/>
                  </a:lnTo>
                  <a:lnTo>
                    <a:pt x="1131" y="374"/>
                  </a:lnTo>
                  <a:lnTo>
                    <a:pt x="1135" y="374"/>
                  </a:lnTo>
                  <a:lnTo>
                    <a:pt x="1140" y="374"/>
                  </a:lnTo>
                  <a:lnTo>
                    <a:pt x="1144" y="372"/>
                  </a:lnTo>
                  <a:lnTo>
                    <a:pt x="1150" y="372"/>
                  </a:lnTo>
                  <a:lnTo>
                    <a:pt x="1153" y="370"/>
                  </a:lnTo>
                  <a:lnTo>
                    <a:pt x="1159" y="368"/>
                  </a:lnTo>
                  <a:lnTo>
                    <a:pt x="1172" y="374"/>
                  </a:lnTo>
                  <a:lnTo>
                    <a:pt x="1185" y="378"/>
                  </a:lnTo>
                  <a:lnTo>
                    <a:pt x="1200" y="380"/>
                  </a:lnTo>
                  <a:lnTo>
                    <a:pt x="1215" y="380"/>
                  </a:lnTo>
                  <a:lnTo>
                    <a:pt x="1230" y="376"/>
                  </a:lnTo>
                  <a:lnTo>
                    <a:pt x="1245" y="374"/>
                  </a:lnTo>
                  <a:lnTo>
                    <a:pt x="1258" y="368"/>
                  </a:lnTo>
                  <a:lnTo>
                    <a:pt x="1271" y="365"/>
                  </a:lnTo>
                  <a:lnTo>
                    <a:pt x="1278" y="361"/>
                  </a:lnTo>
                  <a:lnTo>
                    <a:pt x="1286" y="355"/>
                  </a:lnTo>
                  <a:lnTo>
                    <a:pt x="1293" y="350"/>
                  </a:lnTo>
                  <a:lnTo>
                    <a:pt x="1299" y="344"/>
                  </a:lnTo>
                  <a:lnTo>
                    <a:pt x="1306" y="337"/>
                  </a:lnTo>
                  <a:lnTo>
                    <a:pt x="1310" y="329"/>
                  </a:lnTo>
                  <a:lnTo>
                    <a:pt x="1313" y="322"/>
                  </a:lnTo>
                  <a:lnTo>
                    <a:pt x="1317" y="313"/>
                  </a:lnTo>
                  <a:lnTo>
                    <a:pt x="1319" y="314"/>
                  </a:lnTo>
                  <a:lnTo>
                    <a:pt x="1323" y="314"/>
                  </a:lnTo>
                  <a:lnTo>
                    <a:pt x="1325" y="314"/>
                  </a:lnTo>
                  <a:lnTo>
                    <a:pt x="1328" y="314"/>
                  </a:lnTo>
                  <a:lnTo>
                    <a:pt x="1330" y="314"/>
                  </a:lnTo>
                  <a:lnTo>
                    <a:pt x="1332" y="314"/>
                  </a:lnTo>
                  <a:lnTo>
                    <a:pt x="1336" y="314"/>
                  </a:lnTo>
                  <a:lnTo>
                    <a:pt x="1338" y="313"/>
                  </a:lnTo>
                  <a:lnTo>
                    <a:pt x="1349" y="298"/>
                  </a:lnTo>
                  <a:lnTo>
                    <a:pt x="1362" y="309"/>
                  </a:lnTo>
                  <a:lnTo>
                    <a:pt x="1377" y="316"/>
                  </a:lnTo>
                  <a:lnTo>
                    <a:pt x="1392" y="322"/>
                  </a:lnTo>
                  <a:lnTo>
                    <a:pt x="1408" y="328"/>
                  </a:lnTo>
                  <a:lnTo>
                    <a:pt x="1423" y="331"/>
                  </a:lnTo>
                  <a:lnTo>
                    <a:pt x="1440" y="335"/>
                  </a:lnTo>
                  <a:lnTo>
                    <a:pt x="1457" y="337"/>
                  </a:lnTo>
                  <a:lnTo>
                    <a:pt x="1473" y="341"/>
                  </a:lnTo>
                  <a:lnTo>
                    <a:pt x="1494" y="341"/>
                  </a:lnTo>
                  <a:lnTo>
                    <a:pt x="1514" y="339"/>
                  </a:lnTo>
                  <a:lnTo>
                    <a:pt x="1535" y="335"/>
                  </a:lnTo>
                  <a:lnTo>
                    <a:pt x="1552" y="328"/>
                  </a:lnTo>
                  <a:lnTo>
                    <a:pt x="1568" y="318"/>
                  </a:lnTo>
                  <a:lnTo>
                    <a:pt x="1583" y="305"/>
                  </a:lnTo>
                  <a:lnTo>
                    <a:pt x="1591" y="298"/>
                  </a:lnTo>
                  <a:lnTo>
                    <a:pt x="1596" y="290"/>
                  </a:lnTo>
                  <a:lnTo>
                    <a:pt x="1602" y="281"/>
                  </a:lnTo>
                  <a:lnTo>
                    <a:pt x="1607" y="272"/>
                  </a:lnTo>
                  <a:lnTo>
                    <a:pt x="1609" y="266"/>
                  </a:lnTo>
                  <a:lnTo>
                    <a:pt x="1611" y="261"/>
                  </a:lnTo>
                  <a:lnTo>
                    <a:pt x="1613" y="255"/>
                  </a:lnTo>
                  <a:lnTo>
                    <a:pt x="1615" y="249"/>
                  </a:lnTo>
                  <a:lnTo>
                    <a:pt x="1617" y="242"/>
                  </a:lnTo>
                  <a:lnTo>
                    <a:pt x="1617" y="236"/>
                  </a:lnTo>
                  <a:lnTo>
                    <a:pt x="1619" y="231"/>
                  </a:lnTo>
                  <a:lnTo>
                    <a:pt x="1620" y="225"/>
                  </a:lnTo>
                  <a:lnTo>
                    <a:pt x="1628" y="225"/>
                  </a:lnTo>
                  <a:lnTo>
                    <a:pt x="1635" y="225"/>
                  </a:lnTo>
                  <a:lnTo>
                    <a:pt x="1645" y="225"/>
                  </a:lnTo>
                  <a:lnTo>
                    <a:pt x="1652" y="223"/>
                  </a:lnTo>
                  <a:lnTo>
                    <a:pt x="1660" y="220"/>
                  </a:lnTo>
                  <a:lnTo>
                    <a:pt x="1667" y="216"/>
                  </a:lnTo>
                  <a:lnTo>
                    <a:pt x="1673" y="212"/>
                  </a:lnTo>
                  <a:lnTo>
                    <a:pt x="1678" y="205"/>
                  </a:lnTo>
                  <a:lnTo>
                    <a:pt x="1687" y="212"/>
                  </a:lnTo>
                  <a:lnTo>
                    <a:pt x="1697" y="218"/>
                  </a:lnTo>
                  <a:lnTo>
                    <a:pt x="1706" y="222"/>
                  </a:lnTo>
                  <a:lnTo>
                    <a:pt x="1715" y="223"/>
                  </a:lnTo>
                  <a:lnTo>
                    <a:pt x="1725" y="223"/>
                  </a:lnTo>
                  <a:lnTo>
                    <a:pt x="1734" y="223"/>
                  </a:lnTo>
                  <a:lnTo>
                    <a:pt x="1743" y="222"/>
                  </a:lnTo>
                  <a:lnTo>
                    <a:pt x="1753" y="220"/>
                  </a:lnTo>
                  <a:lnTo>
                    <a:pt x="1771" y="214"/>
                  </a:lnTo>
                  <a:lnTo>
                    <a:pt x="1790" y="207"/>
                  </a:lnTo>
                  <a:lnTo>
                    <a:pt x="1808" y="199"/>
                  </a:lnTo>
                  <a:lnTo>
                    <a:pt x="1827" y="196"/>
                  </a:lnTo>
                  <a:lnTo>
                    <a:pt x="1836" y="192"/>
                  </a:lnTo>
                  <a:lnTo>
                    <a:pt x="1844" y="186"/>
                  </a:lnTo>
                  <a:lnTo>
                    <a:pt x="1849" y="179"/>
                  </a:lnTo>
                  <a:lnTo>
                    <a:pt x="1855" y="171"/>
                  </a:lnTo>
                  <a:lnTo>
                    <a:pt x="1859" y="162"/>
                  </a:lnTo>
                  <a:lnTo>
                    <a:pt x="1862" y="153"/>
                  </a:lnTo>
                  <a:lnTo>
                    <a:pt x="1864" y="143"/>
                  </a:lnTo>
                  <a:lnTo>
                    <a:pt x="1866" y="134"/>
                  </a:lnTo>
                  <a:lnTo>
                    <a:pt x="1866" y="127"/>
                  </a:lnTo>
                  <a:lnTo>
                    <a:pt x="1864" y="121"/>
                  </a:lnTo>
                  <a:lnTo>
                    <a:pt x="1862" y="114"/>
                  </a:lnTo>
                  <a:lnTo>
                    <a:pt x="1860" y="108"/>
                  </a:lnTo>
                  <a:lnTo>
                    <a:pt x="1859" y="101"/>
                  </a:lnTo>
                  <a:lnTo>
                    <a:pt x="1855" y="95"/>
                  </a:lnTo>
                  <a:lnTo>
                    <a:pt x="1851" y="90"/>
                  </a:lnTo>
                  <a:lnTo>
                    <a:pt x="1847" y="84"/>
                  </a:lnTo>
                  <a:lnTo>
                    <a:pt x="1851" y="80"/>
                  </a:lnTo>
                  <a:lnTo>
                    <a:pt x="1853" y="75"/>
                  </a:lnTo>
                  <a:lnTo>
                    <a:pt x="1855" y="69"/>
                  </a:lnTo>
                  <a:lnTo>
                    <a:pt x="1857" y="64"/>
                  </a:lnTo>
                  <a:lnTo>
                    <a:pt x="1855" y="58"/>
                  </a:lnTo>
                  <a:lnTo>
                    <a:pt x="1855" y="52"/>
                  </a:lnTo>
                  <a:lnTo>
                    <a:pt x="1853" y="47"/>
                  </a:lnTo>
                  <a:lnTo>
                    <a:pt x="1849" y="41"/>
                  </a:lnTo>
                  <a:lnTo>
                    <a:pt x="1846" y="30"/>
                  </a:lnTo>
                  <a:lnTo>
                    <a:pt x="1849" y="28"/>
                  </a:lnTo>
                  <a:lnTo>
                    <a:pt x="1855" y="26"/>
                  </a:lnTo>
                  <a:lnTo>
                    <a:pt x="1860" y="23"/>
                  </a:lnTo>
                  <a:lnTo>
                    <a:pt x="1866" y="19"/>
                  </a:lnTo>
                  <a:lnTo>
                    <a:pt x="1870" y="15"/>
                  </a:lnTo>
                  <a:lnTo>
                    <a:pt x="1875" y="12"/>
                  </a:lnTo>
                  <a:lnTo>
                    <a:pt x="1879" y="6"/>
                  </a:lnTo>
                  <a:lnTo>
                    <a:pt x="1883" y="0"/>
                  </a:lnTo>
                  <a:lnTo>
                    <a:pt x="1890" y="2"/>
                  </a:lnTo>
                  <a:lnTo>
                    <a:pt x="1896" y="6"/>
                  </a:lnTo>
                  <a:lnTo>
                    <a:pt x="1903" y="10"/>
                  </a:lnTo>
                  <a:lnTo>
                    <a:pt x="1909" y="15"/>
                  </a:lnTo>
                  <a:lnTo>
                    <a:pt x="1914" y="21"/>
                  </a:lnTo>
                  <a:lnTo>
                    <a:pt x="1922" y="26"/>
                  </a:lnTo>
                  <a:lnTo>
                    <a:pt x="1927" y="32"/>
                  </a:lnTo>
                  <a:lnTo>
                    <a:pt x="1933" y="36"/>
                  </a:lnTo>
                  <a:close/>
                </a:path>
              </a:pathLst>
            </a:custGeom>
            <a:solidFill>
              <a:srgbClr val="9EE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00" name="WordArt 28"/>
            <p:cNvSpPr>
              <a:spLocks noChangeArrowheads="1" noChangeShapeType="1" noTextEdit="1"/>
            </p:cNvSpPr>
            <p:nvPr/>
          </p:nvSpPr>
          <p:spPr bwMode="auto">
            <a:xfrm>
              <a:off x="3408" y="1248"/>
              <a:ext cx="336" cy="48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5</a:t>
              </a:r>
            </a:p>
          </p:txBody>
        </p:sp>
      </p:grpSp>
      <p:grpSp>
        <p:nvGrpSpPr>
          <p:cNvPr id="79901" name="Group 29"/>
          <p:cNvGrpSpPr>
            <a:grpSpLocks/>
          </p:cNvGrpSpPr>
          <p:nvPr/>
        </p:nvGrpSpPr>
        <p:grpSpPr bwMode="auto">
          <a:xfrm>
            <a:off x="6299200" y="2339975"/>
            <a:ext cx="1482725" cy="1885950"/>
            <a:chOff x="3039" y="1248"/>
            <a:chExt cx="1098" cy="1347"/>
          </a:xfrm>
        </p:grpSpPr>
        <p:sp>
          <p:nvSpPr>
            <p:cNvPr id="79902" name="AutoShape 30"/>
            <p:cNvSpPr>
              <a:spLocks noChangeArrowheads="1"/>
            </p:cNvSpPr>
            <p:nvPr/>
          </p:nvSpPr>
          <p:spPr bwMode="auto">
            <a:xfrm>
              <a:off x="3186" y="1776"/>
              <a:ext cx="798" cy="816"/>
            </a:xfrm>
            <a:prstGeom prst="roundRect">
              <a:avLst>
                <a:gd name="adj" fmla="val 16667"/>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79903" name="Freeform 31"/>
            <p:cNvSpPr>
              <a:spLocks/>
            </p:cNvSpPr>
            <p:nvPr/>
          </p:nvSpPr>
          <p:spPr bwMode="auto">
            <a:xfrm>
              <a:off x="3808" y="1727"/>
              <a:ext cx="218" cy="235"/>
            </a:xfrm>
            <a:custGeom>
              <a:avLst/>
              <a:gdLst>
                <a:gd name="T0" fmla="*/ 134 w 435"/>
                <a:gd name="T1" fmla="*/ 44 h 470"/>
                <a:gd name="T2" fmla="*/ 152 w 435"/>
                <a:gd name="T3" fmla="*/ 35 h 470"/>
                <a:gd name="T4" fmla="*/ 174 w 435"/>
                <a:gd name="T5" fmla="*/ 33 h 470"/>
                <a:gd name="T6" fmla="*/ 187 w 435"/>
                <a:gd name="T7" fmla="*/ 44 h 470"/>
                <a:gd name="T8" fmla="*/ 199 w 435"/>
                <a:gd name="T9" fmla="*/ 56 h 470"/>
                <a:gd name="T10" fmla="*/ 214 w 435"/>
                <a:gd name="T11" fmla="*/ 50 h 470"/>
                <a:gd name="T12" fmla="*/ 234 w 435"/>
                <a:gd name="T13" fmla="*/ 37 h 470"/>
                <a:gd name="T14" fmla="*/ 258 w 435"/>
                <a:gd name="T15" fmla="*/ 33 h 470"/>
                <a:gd name="T16" fmla="*/ 286 w 435"/>
                <a:gd name="T17" fmla="*/ 39 h 470"/>
                <a:gd name="T18" fmla="*/ 312 w 435"/>
                <a:gd name="T19" fmla="*/ 52 h 470"/>
                <a:gd name="T20" fmla="*/ 336 w 435"/>
                <a:gd name="T21" fmla="*/ 70 h 470"/>
                <a:gd name="T22" fmla="*/ 336 w 435"/>
                <a:gd name="T23" fmla="*/ 80 h 470"/>
                <a:gd name="T24" fmla="*/ 336 w 435"/>
                <a:gd name="T25" fmla="*/ 89 h 470"/>
                <a:gd name="T26" fmla="*/ 351 w 435"/>
                <a:gd name="T27" fmla="*/ 96 h 470"/>
                <a:gd name="T28" fmla="*/ 381 w 435"/>
                <a:gd name="T29" fmla="*/ 115 h 470"/>
                <a:gd name="T30" fmla="*/ 407 w 435"/>
                <a:gd name="T31" fmla="*/ 143 h 470"/>
                <a:gd name="T32" fmla="*/ 420 w 435"/>
                <a:gd name="T33" fmla="*/ 167 h 470"/>
                <a:gd name="T34" fmla="*/ 411 w 435"/>
                <a:gd name="T35" fmla="*/ 189 h 470"/>
                <a:gd name="T36" fmla="*/ 400 w 435"/>
                <a:gd name="T37" fmla="*/ 210 h 470"/>
                <a:gd name="T38" fmla="*/ 424 w 435"/>
                <a:gd name="T39" fmla="*/ 251 h 470"/>
                <a:gd name="T40" fmla="*/ 435 w 435"/>
                <a:gd name="T41" fmla="*/ 295 h 470"/>
                <a:gd name="T42" fmla="*/ 422 w 435"/>
                <a:gd name="T43" fmla="*/ 331 h 470"/>
                <a:gd name="T44" fmla="*/ 407 w 435"/>
                <a:gd name="T45" fmla="*/ 336 h 470"/>
                <a:gd name="T46" fmla="*/ 392 w 435"/>
                <a:gd name="T47" fmla="*/ 344 h 470"/>
                <a:gd name="T48" fmla="*/ 396 w 435"/>
                <a:gd name="T49" fmla="*/ 366 h 470"/>
                <a:gd name="T50" fmla="*/ 398 w 435"/>
                <a:gd name="T51" fmla="*/ 396 h 470"/>
                <a:gd name="T52" fmla="*/ 388 w 435"/>
                <a:gd name="T53" fmla="*/ 422 h 470"/>
                <a:gd name="T54" fmla="*/ 362 w 435"/>
                <a:gd name="T55" fmla="*/ 450 h 470"/>
                <a:gd name="T56" fmla="*/ 329 w 435"/>
                <a:gd name="T57" fmla="*/ 466 h 470"/>
                <a:gd name="T58" fmla="*/ 295 w 435"/>
                <a:gd name="T59" fmla="*/ 470 h 470"/>
                <a:gd name="T60" fmla="*/ 273 w 435"/>
                <a:gd name="T61" fmla="*/ 463 h 470"/>
                <a:gd name="T62" fmla="*/ 251 w 435"/>
                <a:gd name="T63" fmla="*/ 453 h 470"/>
                <a:gd name="T64" fmla="*/ 232 w 435"/>
                <a:gd name="T65" fmla="*/ 455 h 470"/>
                <a:gd name="T66" fmla="*/ 212 w 435"/>
                <a:gd name="T67" fmla="*/ 461 h 470"/>
                <a:gd name="T68" fmla="*/ 191 w 435"/>
                <a:gd name="T69" fmla="*/ 459 h 470"/>
                <a:gd name="T70" fmla="*/ 176 w 435"/>
                <a:gd name="T71" fmla="*/ 451 h 470"/>
                <a:gd name="T72" fmla="*/ 160 w 435"/>
                <a:gd name="T73" fmla="*/ 442 h 470"/>
                <a:gd name="T74" fmla="*/ 147 w 435"/>
                <a:gd name="T75" fmla="*/ 433 h 470"/>
                <a:gd name="T76" fmla="*/ 137 w 435"/>
                <a:gd name="T77" fmla="*/ 440 h 470"/>
                <a:gd name="T78" fmla="*/ 130 w 435"/>
                <a:gd name="T79" fmla="*/ 450 h 470"/>
                <a:gd name="T80" fmla="*/ 102 w 435"/>
                <a:gd name="T81" fmla="*/ 448 h 470"/>
                <a:gd name="T82" fmla="*/ 70 w 435"/>
                <a:gd name="T83" fmla="*/ 442 h 470"/>
                <a:gd name="T84" fmla="*/ 48 w 435"/>
                <a:gd name="T85" fmla="*/ 420 h 470"/>
                <a:gd name="T86" fmla="*/ 50 w 435"/>
                <a:gd name="T87" fmla="*/ 418 h 470"/>
                <a:gd name="T88" fmla="*/ 50 w 435"/>
                <a:gd name="T89" fmla="*/ 414 h 470"/>
                <a:gd name="T90" fmla="*/ 85 w 435"/>
                <a:gd name="T91" fmla="*/ 412 h 470"/>
                <a:gd name="T92" fmla="*/ 186 w 435"/>
                <a:gd name="T93" fmla="*/ 405 h 470"/>
                <a:gd name="T94" fmla="*/ 282 w 435"/>
                <a:gd name="T95" fmla="*/ 390 h 470"/>
                <a:gd name="T96" fmla="*/ 374 w 435"/>
                <a:gd name="T97" fmla="*/ 344 h 470"/>
                <a:gd name="T98" fmla="*/ 364 w 435"/>
                <a:gd name="T99" fmla="*/ 293 h 470"/>
                <a:gd name="T100" fmla="*/ 344 w 435"/>
                <a:gd name="T101" fmla="*/ 245 h 470"/>
                <a:gd name="T102" fmla="*/ 314 w 435"/>
                <a:gd name="T103" fmla="*/ 202 h 470"/>
                <a:gd name="T104" fmla="*/ 275 w 435"/>
                <a:gd name="T105" fmla="*/ 165 h 470"/>
                <a:gd name="T106" fmla="*/ 230 w 435"/>
                <a:gd name="T107" fmla="*/ 139 h 470"/>
                <a:gd name="T108" fmla="*/ 182 w 435"/>
                <a:gd name="T109" fmla="*/ 117 h 470"/>
                <a:gd name="T110" fmla="*/ 135 w 435"/>
                <a:gd name="T111" fmla="*/ 93 h 470"/>
                <a:gd name="T112" fmla="*/ 91 w 435"/>
                <a:gd name="T113" fmla="*/ 65 h 470"/>
                <a:gd name="T114" fmla="*/ 5 w 435"/>
                <a:gd name="T115" fmla="*/ 20 h 470"/>
                <a:gd name="T116" fmla="*/ 20 w 435"/>
                <a:gd name="T117" fmla="*/ 9 h 470"/>
                <a:gd name="T118" fmla="*/ 39 w 435"/>
                <a:gd name="T119" fmla="*/ 2 h 470"/>
                <a:gd name="T120" fmla="*/ 70 w 435"/>
                <a:gd name="T121" fmla="*/ 2 h 470"/>
                <a:gd name="T122" fmla="*/ 98 w 435"/>
                <a:gd name="T123" fmla="*/ 18 h 470"/>
                <a:gd name="T124" fmla="*/ 119 w 435"/>
                <a:gd name="T125" fmla="*/ 4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 h="470">
                  <a:moveTo>
                    <a:pt x="119" y="44"/>
                  </a:moveTo>
                  <a:lnTo>
                    <a:pt x="126" y="46"/>
                  </a:lnTo>
                  <a:lnTo>
                    <a:pt x="134" y="44"/>
                  </a:lnTo>
                  <a:lnTo>
                    <a:pt x="139" y="43"/>
                  </a:lnTo>
                  <a:lnTo>
                    <a:pt x="147" y="39"/>
                  </a:lnTo>
                  <a:lnTo>
                    <a:pt x="152" y="35"/>
                  </a:lnTo>
                  <a:lnTo>
                    <a:pt x="160" y="31"/>
                  </a:lnTo>
                  <a:lnTo>
                    <a:pt x="167" y="31"/>
                  </a:lnTo>
                  <a:lnTo>
                    <a:pt x="174" y="33"/>
                  </a:lnTo>
                  <a:lnTo>
                    <a:pt x="180" y="37"/>
                  </a:lnTo>
                  <a:lnTo>
                    <a:pt x="184" y="41"/>
                  </a:lnTo>
                  <a:lnTo>
                    <a:pt x="187" y="44"/>
                  </a:lnTo>
                  <a:lnTo>
                    <a:pt x="191" y="50"/>
                  </a:lnTo>
                  <a:lnTo>
                    <a:pt x="195" y="54"/>
                  </a:lnTo>
                  <a:lnTo>
                    <a:pt x="199" y="56"/>
                  </a:lnTo>
                  <a:lnTo>
                    <a:pt x="202" y="57"/>
                  </a:lnTo>
                  <a:lnTo>
                    <a:pt x="208" y="56"/>
                  </a:lnTo>
                  <a:lnTo>
                    <a:pt x="214" y="50"/>
                  </a:lnTo>
                  <a:lnTo>
                    <a:pt x="221" y="44"/>
                  </a:lnTo>
                  <a:lnTo>
                    <a:pt x="227" y="41"/>
                  </a:lnTo>
                  <a:lnTo>
                    <a:pt x="234" y="37"/>
                  </a:lnTo>
                  <a:lnTo>
                    <a:pt x="241" y="35"/>
                  </a:lnTo>
                  <a:lnTo>
                    <a:pt x="249" y="35"/>
                  </a:lnTo>
                  <a:lnTo>
                    <a:pt x="258" y="33"/>
                  </a:lnTo>
                  <a:lnTo>
                    <a:pt x="266" y="35"/>
                  </a:lnTo>
                  <a:lnTo>
                    <a:pt x="277" y="37"/>
                  </a:lnTo>
                  <a:lnTo>
                    <a:pt x="286" y="39"/>
                  </a:lnTo>
                  <a:lnTo>
                    <a:pt x="295" y="43"/>
                  </a:lnTo>
                  <a:lnTo>
                    <a:pt x="305" y="46"/>
                  </a:lnTo>
                  <a:lnTo>
                    <a:pt x="312" y="52"/>
                  </a:lnTo>
                  <a:lnTo>
                    <a:pt x="321" y="57"/>
                  </a:lnTo>
                  <a:lnTo>
                    <a:pt x="329" y="63"/>
                  </a:lnTo>
                  <a:lnTo>
                    <a:pt x="336" y="70"/>
                  </a:lnTo>
                  <a:lnTo>
                    <a:pt x="336" y="74"/>
                  </a:lnTo>
                  <a:lnTo>
                    <a:pt x="336" y="78"/>
                  </a:lnTo>
                  <a:lnTo>
                    <a:pt x="336" y="80"/>
                  </a:lnTo>
                  <a:lnTo>
                    <a:pt x="334" y="83"/>
                  </a:lnTo>
                  <a:lnTo>
                    <a:pt x="334" y="87"/>
                  </a:lnTo>
                  <a:lnTo>
                    <a:pt x="336" y="89"/>
                  </a:lnTo>
                  <a:lnTo>
                    <a:pt x="336" y="91"/>
                  </a:lnTo>
                  <a:lnTo>
                    <a:pt x="340" y="93"/>
                  </a:lnTo>
                  <a:lnTo>
                    <a:pt x="351" y="96"/>
                  </a:lnTo>
                  <a:lnTo>
                    <a:pt x="362" y="102"/>
                  </a:lnTo>
                  <a:lnTo>
                    <a:pt x="372" y="108"/>
                  </a:lnTo>
                  <a:lnTo>
                    <a:pt x="381" y="115"/>
                  </a:lnTo>
                  <a:lnTo>
                    <a:pt x="390" y="124"/>
                  </a:lnTo>
                  <a:lnTo>
                    <a:pt x="398" y="134"/>
                  </a:lnTo>
                  <a:lnTo>
                    <a:pt x="407" y="143"/>
                  </a:lnTo>
                  <a:lnTo>
                    <a:pt x="414" y="152"/>
                  </a:lnTo>
                  <a:lnTo>
                    <a:pt x="418" y="160"/>
                  </a:lnTo>
                  <a:lnTo>
                    <a:pt x="420" y="167"/>
                  </a:lnTo>
                  <a:lnTo>
                    <a:pt x="418" y="175"/>
                  </a:lnTo>
                  <a:lnTo>
                    <a:pt x="414" y="182"/>
                  </a:lnTo>
                  <a:lnTo>
                    <a:pt x="411" y="189"/>
                  </a:lnTo>
                  <a:lnTo>
                    <a:pt x="407" y="197"/>
                  </a:lnTo>
                  <a:lnTo>
                    <a:pt x="403" y="204"/>
                  </a:lnTo>
                  <a:lnTo>
                    <a:pt x="400" y="210"/>
                  </a:lnTo>
                  <a:lnTo>
                    <a:pt x="409" y="223"/>
                  </a:lnTo>
                  <a:lnTo>
                    <a:pt x="418" y="236"/>
                  </a:lnTo>
                  <a:lnTo>
                    <a:pt x="424" y="251"/>
                  </a:lnTo>
                  <a:lnTo>
                    <a:pt x="431" y="266"/>
                  </a:lnTo>
                  <a:lnTo>
                    <a:pt x="433" y="280"/>
                  </a:lnTo>
                  <a:lnTo>
                    <a:pt x="435" y="295"/>
                  </a:lnTo>
                  <a:lnTo>
                    <a:pt x="431" y="310"/>
                  </a:lnTo>
                  <a:lnTo>
                    <a:pt x="426" y="325"/>
                  </a:lnTo>
                  <a:lnTo>
                    <a:pt x="422" y="331"/>
                  </a:lnTo>
                  <a:lnTo>
                    <a:pt x="416" y="333"/>
                  </a:lnTo>
                  <a:lnTo>
                    <a:pt x="413" y="334"/>
                  </a:lnTo>
                  <a:lnTo>
                    <a:pt x="407" y="336"/>
                  </a:lnTo>
                  <a:lnTo>
                    <a:pt x="401" y="338"/>
                  </a:lnTo>
                  <a:lnTo>
                    <a:pt x="396" y="340"/>
                  </a:lnTo>
                  <a:lnTo>
                    <a:pt x="392" y="344"/>
                  </a:lnTo>
                  <a:lnTo>
                    <a:pt x="388" y="349"/>
                  </a:lnTo>
                  <a:lnTo>
                    <a:pt x="394" y="357"/>
                  </a:lnTo>
                  <a:lnTo>
                    <a:pt x="396" y="366"/>
                  </a:lnTo>
                  <a:lnTo>
                    <a:pt x="398" y="375"/>
                  </a:lnTo>
                  <a:lnTo>
                    <a:pt x="400" y="386"/>
                  </a:lnTo>
                  <a:lnTo>
                    <a:pt x="398" y="396"/>
                  </a:lnTo>
                  <a:lnTo>
                    <a:pt x="398" y="405"/>
                  </a:lnTo>
                  <a:lnTo>
                    <a:pt x="394" y="414"/>
                  </a:lnTo>
                  <a:lnTo>
                    <a:pt x="388" y="422"/>
                  </a:lnTo>
                  <a:lnTo>
                    <a:pt x="381" y="433"/>
                  </a:lnTo>
                  <a:lnTo>
                    <a:pt x="372" y="442"/>
                  </a:lnTo>
                  <a:lnTo>
                    <a:pt x="362" y="450"/>
                  </a:lnTo>
                  <a:lnTo>
                    <a:pt x="351" y="457"/>
                  </a:lnTo>
                  <a:lnTo>
                    <a:pt x="340" y="463"/>
                  </a:lnTo>
                  <a:lnTo>
                    <a:pt x="329" y="466"/>
                  </a:lnTo>
                  <a:lnTo>
                    <a:pt x="316" y="468"/>
                  </a:lnTo>
                  <a:lnTo>
                    <a:pt x="305" y="470"/>
                  </a:lnTo>
                  <a:lnTo>
                    <a:pt x="295" y="470"/>
                  </a:lnTo>
                  <a:lnTo>
                    <a:pt x="288" y="468"/>
                  </a:lnTo>
                  <a:lnTo>
                    <a:pt x="280" y="466"/>
                  </a:lnTo>
                  <a:lnTo>
                    <a:pt x="273" y="463"/>
                  </a:lnTo>
                  <a:lnTo>
                    <a:pt x="266" y="461"/>
                  </a:lnTo>
                  <a:lnTo>
                    <a:pt x="258" y="457"/>
                  </a:lnTo>
                  <a:lnTo>
                    <a:pt x="251" y="453"/>
                  </a:lnTo>
                  <a:lnTo>
                    <a:pt x="243" y="450"/>
                  </a:lnTo>
                  <a:lnTo>
                    <a:pt x="238" y="451"/>
                  </a:lnTo>
                  <a:lnTo>
                    <a:pt x="232" y="455"/>
                  </a:lnTo>
                  <a:lnTo>
                    <a:pt x="225" y="457"/>
                  </a:lnTo>
                  <a:lnTo>
                    <a:pt x="219" y="459"/>
                  </a:lnTo>
                  <a:lnTo>
                    <a:pt x="212" y="461"/>
                  </a:lnTo>
                  <a:lnTo>
                    <a:pt x="204" y="461"/>
                  </a:lnTo>
                  <a:lnTo>
                    <a:pt x="199" y="461"/>
                  </a:lnTo>
                  <a:lnTo>
                    <a:pt x="191" y="459"/>
                  </a:lnTo>
                  <a:lnTo>
                    <a:pt x="186" y="455"/>
                  </a:lnTo>
                  <a:lnTo>
                    <a:pt x="180" y="453"/>
                  </a:lnTo>
                  <a:lnTo>
                    <a:pt x="176" y="451"/>
                  </a:lnTo>
                  <a:lnTo>
                    <a:pt x="171" y="450"/>
                  </a:lnTo>
                  <a:lnTo>
                    <a:pt x="165" y="446"/>
                  </a:lnTo>
                  <a:lnTo>
                    <a:pt x="160" y="442"/>
                  </a:lnTo>
                  <a:lnTo>
                    <a:pt x="156" y="438"/>
                  </a:lnTo>
                  <a:lnTo>
                    <a:pt x="150" y="433"/>
                  </a:lnTo>
                  <a:lnTo>
                    <a:pt x="147" y="433"/>
                  </a:lnTo>
                  <a:lnTo>
                    <a:pt x="143" y="435"/>
                  </a:lnTo>
                  <a:lnTo>
                    <a:pt x="141" y="437"/>
                  </a:lnTo>
                  <a:lnTo>
                    <a:pt x="137" y="440"/>
                  </a:lnTo>
                  <a:lnTo>
                    <a:pt x="135" y="444"/>
                  </a:lnTo>
                  <a:lnTo>
                    <a:pt x="134" y="448"/>
                  </a:lnTo>
                  <a:lnTo>
                    <a:pt x="130" y="450"/>
                  </a:lnTo>
                  <a:lnTo>
                    <a:pt x="124" y="450"/>
                  </a:lnTo>
                  <a:lnTo>
                    <a:pt x="113" y="450"/>
                  </a:lnTo>
                  <a:lnTo>
                    <a:pt x="102" y="448"/>
                  </a:lnTo>
                  <a:lnTo>
                    <a:pt x="91" y="448"/>
                  </a:lnTo>
                  <a:lnTo>
                    <a:pt x="80" y="446"/>
                  </a:lnTo>
                  <a:lnTo>
                    <a:pt x="70" y="442"/>
                  </a:lnTo>
                  <a:lnTo>
                    <a:pt x="61" y="438"/>
                  </a:lnTo>
                  <a:lnTo>
                    <a:pt x="53" y="429"/>
                  </a:lnTo>
                  <a:lnTo>
                    <a:pt x="48" y="420"/>
                  </a:lnTo>
                  <a:lnTo>
                    <a:pt x="48" y="420"/>
                  </a:lnTo>
                  <a:lnTo>
                    <a:pt x="50" y="418"/>
                  </a:lnTo>
                  <a:lnTo>
                    <a:pt x="50" y="418"/>
                  </a:lnTo>
                  <a:lnTo>
                    <a:pt x="50" y="416"/>
                  </a:lnTo>
                  <a:lnTo>
                    <a:pt x="50" y="416"/>
                  </a:lnTo>
                  <a:lnTo>
                    <a:pt x="50" y="414"/>
                  </a:lnTo>
                  <a:lnTo>
                    <a:pt x="50" y="414"/>
                  </a:lnTo>
                  <a:lnTo>
                    <a:pt x="52" y="414"/>
                  </a:lnTo>
                  <a:lnTo>
                    <a:pt x="85" y="412"/>
                  </a:lnTo>
                  <a:lnTo>
                    <a:pt x="119" y="411"/>
                  </a:lnTo>
                  <a:lnTo>
                    <a:pt x="152" y="409"/>
                  </a:lnTo>
                  <a:lnTo>
                    <a:pt x="186" y="405"/>
                  </a:lnTo>
                  <a:lnTo>
                    <a:pt x="217" y="403"/>
                  </a:lnTo>
                  <a:lnTo>
                    <a:pt x="251" y="398"/>
                  </a:lnTo>
                  <a:lnTo>
                    <a:pt x="282" y="390"/>
                  </a:lnTo>
                  <a:lnTo>
                    <a:pt x="312" y="379"/>
                  </a:lnTo>
                  <a:lnTo>
                    <a:pt x="366" y="353"/>
                  </a:lnTo>
                  <a:lnTo>
                    <a:pt x="374" y="344"/>
                  </a:lnTo>
                  <a:lnTo>
                    <a:pt x="372" y="327"/>
                  </a:lnTo>
                  <a:lnTo>
                    <a:pt x="370" y="310"/>
                  </a:lnTo>
                  <a:lnTo>
                    <a:pt x="364" y="293"/>
                  </a:lnTo>
                  <a:lnTo>
                    <a:pt x="359" y="277"/>
                  </a:lnTo>
                  <a:lnTo>
                    <a:pt x="353" y="260"/>
                  </a:lnTo>
                  <a:lnTo>
                    <a:pt x="344" y="245"/>
                  </a:lnTo>
                  <a:lnTo>
                    <a:pt x="334" y="230"/>
                  </a:lnTo>
                  <a:lnTo>
                    <a:pt x="325" y="215"/>
                  </a:lnTo>
                  <a:lnTo>
                    <a:pt x="314" y="202"/>
                  </a:lnTo>
                  <a:lnTo>
                    <a:pt x="301" y="189"/>
                  </a:lnTo>
                  <a:lnTo>
                    <a:pt x="288" y="176"/>
                  </a:lnTo>
                  <a:lnTo>
                    <a:pt x="275" y="165"/>
                  </a:lnTo>
                  <a:lnTo>
                    <a:pt x="260" y="156"/>
                  </a:lnTo>
                  <a:lnTo>
                    <a:pt x="245" y="147"/>
                  </a:lnTo>
                  <a:lnTo>
                    <a:pt x="230" y="139"/>
                  </a:lnTo>
                  <a:lnTo>
                    <a:pt x="214" y="132"/>
                  </a:lnTo>
                  <a:lnTo>
                    <a:pt x="199" y="124"/>
                  </a:lnTo>
                  <a:lnTo>
                    <a:pt x="182" y="117"/>
                  </a:lnTo>
                  <a:lnTo>
                    <a:pt x="167" y="109"/>
                  </a:lnTo>
                  <a:lnTo>
                    <a:pt x="150" y="100"/>
                  </a:lnTo>
                  <a:lnTo>
                    <a:pt x="135" y="93"/>
                  </a:lnTo>
                  <a:lnTo>
                    <a:pt x="120" y="83"/>
                  </a:lnTo>
                  <a:lnTo>
                    <a:pt x="106" y="74"/>
                  </a:lnTo>
                  <a:lnTo>
                    <a:pt x="91" y="65"/>
                  </a:lnTo>
                  <a:lnTo>
                    <a:pt x="0" y="28"/>
                  </a:lnTo>
                  <a:lnTo>
                    <a:pt x="0" y="24"/>
                  </a:lnTo>
                  <a:lnTo>
                    <a:pt x="5" y="20"/>
                  </a:lnTo>
                  <a:lnTo>
                    <a:pt x="9" y="17"/>
                  </a:lnTo>
                  <a:lnTo>
                    <a:pt x="14" y="13"/>
                  </a:lnTo>
                  <a:lnTo>
                    <a:pt x="20" y="9"/>
                  </a:lnTo>
                  <a:lnTo>
                    <a:pt x="27" y="5"/>
                  </a:lnTo>
                  <a:lnTo>
                    <a:pt x="33" y="4"/>
                  </a:lnTo>
                  <a:lnTo>
                    <a:pt x="39" y="2"/>
                  </a:lnTo>
                  <a:lnTo>
                    <a:pt x="46" y="0"/>
                  </a:lnTo>
                  <a:lnTo>
                    <a:pt x="59" y="0"/>
                  </a:lnTo>
                  <a:lnTo>
                    <a:pt x="70" y="2"/>
                  </a:lnTo>
                  <a:lnTo>
                    <a:pt x="80" y="5"/>
                  </a:lnTo>
                  <a:lnTo>
                    <a:pt x="89" y="11"/>
                  </a:lnTo>
                  <a:lnTo>
                    <a:pt x="98" y="18"/>
                  </a:lnTo>
                  <a:lnTo>
                    <a:pt x="106" y="26"/>
                  </a:lnTo>
                  <a:lnTo>
                    <a:pt x="113" y="35"/>
                  </a:lnTo>
                  <a:lnTo>
                    <a:pt x="119" y="44"/>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04" name="Freeform 32"/>
            <p:cNvSpPr>
              <a:spLocks/>
            </p:cNvSpPr>
            <p:nvPr/>
          </p:nvSpPr>
          <p:spPr bwMode="auto">
            <a:xfrm>
              <a:off x="3634" y="1732"/>
              <a:ext cx="344" cy="134"/>
            </a:xfrm>
            <a:custGeom>
              <a:avLst/>
              <a:gdLst>
                <a:gd name="T0" fmla="*/ 340 w 686"/>
                <a:gd name="T1" fmla="*/ 37 h 270"/>
                <a:gd name="T2" fmla="*/ 370 w 686"/>
                <a:gd name="T3" fmla="*/ 50 h 270"/>
                <a:gd name="T4" fmla="*/ 400 w 686"/>
                <a:gd name="T5" fmla="*/ 61 h 270"/>
                <a:gd name="T6" fmla="*/ 431 w 686"/>
                <a:gd name="T7" fmla="*/ 74 h 270"/>
                <a:gd name="T8" fmla="*/ 474 w 686"/>
                <a:gd name="T9" fmla="*/ 102 h 270"/>
                <a:gd name="T10" fmla="*/ 535 w 686"/>
                <a:gd name="T11" fmla="*/ 134 h 270"/>
                <a:gd name="T12" fmla="*/ 597 w 686"/>
                <a:gd name="T13" fmla="*/ 166 h 270"/>
                <a:gd name="T14" fmla="*/ 638 w 686"/>
                <a:gd name="T15" fmla="*/ 199 h 270"/>
                <a:gd name="T16" fmla="*/ 662 w 686"/>
                <a:gd name="T17" fmla="*/ 225 h 270"/>
                <a:gd name="T18" fmla="*/ 673 w 686"/>
                <a:gd name="T19" fmla="*/ 245 h 270"/>
                <a:gd name="T20" fmla="*/ 679 w 686"/>
                <a:gd name="T21" fmla="*/ 253 h 270"/>
                <a:gd name="T22" fmla="*/ 682 w 686"/>
                <a:gd name="T23" fmla="*/ 258 h 270"/>
                <a:gd name="T24" fmla="*/ 684 w 686"/>
                <a:gd name="T25" fmla="*/ 266 h 270"/>
                <a:gd name="T26" fmla="*/ 671 w 686"/>
                <a:gd name="T27" fmla="*/ 258 h 270"/>
                <a:gd name="T28" fmla="*/ 642 w 686"/>
                <a:gd name="T29" fmla="*/ 236 h 270"/>
                <a:gd name="T30" fmla="*/ 595 w 686"/>
                <a:gd name="T31" fmla="*/ 212 h 270"/>
                <a:gd name="T32" fmla="*/ 532 w 686"/>
                <a:gd name="T33" fmla="*/ 186 h 270"/>
                <a:gd name="T34" fmla="*/ 467 w 686"/>
                <a:gd name="T35" fmla="*/ 158 h 270"/>
                <a:gd name="T36" fmla="*/ 398 w 686"/>
                <a:gd name="T37" fmla="*/ 119 h 270"/>
                <a:gd name="T38" fmla="*/ 335 w 686"/>
                <a:gd name="T39" fmla="*/ 93 h 270"/>
                <a:gd name="T40" fmla="*/ 292 w 686"/>
                <a:gd name="T41" fmla="*/ 80 h 270"/>
                <a:gd name="T42" fmla="*/ 247 w 686"/>
                <a:gd name="T43" fmla="*/ 69 h 270"/>
                <a:gd name="T44" fmla="*/ 202 w 686"/>
                <a:gd name="T45" fmla="*/ 65 h 270"/>
                <a:gd name="T46" fmla="*/ 156 w 686"/>
                <a:gd name="T47" fmla="*/ 65 h 270"/>
                <a:gd name="T48" fmla="*/ 109 w 686"/>
                <a:gd name="T49" fmla="*/ 71 h 270"/>
                <a:gd name="T50" fmla="*/ 81 w 686"/>
                <a:gd name="T51" fmla="*/ 74 h 270"/>
                <a:gd name="T52" fmla="*/ 72 w 686"/>
                <a:gd name="T53" fmla="*/ 69 h 270"/>
                <a:gd name="T54" fmla="*/ 65 w 686"/>
                <a:gd name="T55" fmla="*/ 61 h 270"/>
                <a:gd name="T56" fmla="*/ 55 w 686"/>
                <a:gd name="T57" fmla="*/ 58 h 270"/>
                <a:gd name="T58" fmla="*/ 44 w 686"/>
                <a:gd name="T59" fmla="*/ 54 h 270"/>
                <a:gd name="T60" fmla="*/ 31 w 686"/>
                <a:gd name="T61" fmla="*/ 47 h 270"/>
                <a:gd name="T62" fmla="*/ 18 w 686"/>
                <a:gd name="T63" fmla="*/ 37 h 270"/>
                <a:gd name="T64" fmla="*/ 5 w 686"/>
                <a:gd name="T65" fmla="*/ 30 h 270"/>
                <a:gd name="T66" fmla="*/ 5 w 686"/>
                <a:gd name="T67" fmla="*/ 22 h 270"/>
                <a:gd name="T68" fmla="*/ 78 w 686"/>
                <a:gd name="T69" fmla="*/ 8 h 270"/>
                <a:gd name="T70" fmla="*/ 156 w 686"/>
                <a:gd name="T71" fmla="*/ 0 h 270"/>
                <a:gd name="T72" fmla="*/ 234 w 686"/>
                <a:gd name="T73" fmla="*/ 4 h 270"/>
                <a:gd name="T74" fmla="*/ 271 w 686"/>
                <a:gd name="T75" fmla="*/ 11 h 270"/>
                <a:gd name="T76" fmla="*/ 307 w 686"/>
                <a:gd name="T77" fmla="*/ 2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6" h="270">
                  <a:moveTo>
                    <a:pt x="327" y="28"/>
                  </a:moveTo>
                  <a:lnTo>
                    <a:pt x="340" y="37"/>
                  </a:lnTo>
                  <a:lnTo>
                    <a:pt x="355" y="43"/>
                  </a:lnTo>
                  <a:lnTo>
                    <a:pt x="370" y="50"/>
                  </a:lnTo>
                  <a:lnTo>
                    <a:pt x="385" y="56"/>
                  </a:lnTo>
                  <a:lnTo>
                    <a:pt x="400" y="61"/>
                  </a:lnTo>
                  <a:lnTo>
                    <a:pt x="416" y="69"/>
                  </a:lnTo>
                  <a:lnTo>
                    <a:pt x="431" y="74"/>
                  </a:lnTo>
                  <a:lnTo>
                    <a:pt x="444" y="82"/>
                  </a:lnTo>
                  <a:lnTo>
                    <a:pt x="474" y="102"/>
                  </a:lnTo>
                  <a:lnTo>
                    <a:pt x="504" y="119"/>
                  </a:lnTo>
                  <a:lnTo>
                    <a:pt x="535" y="134"/>
                  </a:lnTo>
                  <a:lnTo>
                    <a:pt x="567" y="149"/>
                  </a:lnTo>
                  <a:lnTo>
                    <a:pt x="597" y="166"/>
                  </a:lnTo>
                  <a:lnTo>
                    <a:pt x="625" y="186"/>
                  </a:lnTo>
                  <a:lnTo>
                    <a:pt x="638" y="199"/>
                  </a:lnTo>
                  <a:lnTo>
                    <a:pt x="651" y="212"/>
                  </a:lnTo>
                  <a:lnTo>
                    <a:pt x="662" y="225"/>
                  </a:lnTo>
                  <a:lnTo>
                    <a:pt x="671" y="242"/>
                  </a:lnTo>
                  <a:lnTo>
                    <a:pt x="673" y="245"/>
                  </a:lnTo>
                  <a:lnTo>
                    <a:pt x="675" y="249"/>
                  </a:lnTo>
                  <a:lnTo>
                    <a:pt x="679" y="253"/>
                  </a:lnTo>
                  <a:lnTo>
                    <a:pt x="681" y="255"/>
                  </a:lnTo>
                  <a:lnTo>
                    <a:pt x="682" y="258"/>
                  </a:lnTo>
                  <a:lnTo>
                    <a:pt x="684" y="262"/>
                  </a:lnTo>
                  <a:lnTo>
                    <a:pt x="684" y="266"/>
                  </a:lnTo>
                  <a:lnTo>
                    <a:pt x="686" y="270"/>
                  </a:lnTo>
                  <a:lnTo>
                    <a:pt x="671" y="258"/>
                  </a:lnTo>
                  <a:lnTo>
                    <a:pt x="656" y="247"/>
                  </a:lnTo>
                  <a:lnTo>
                    <a:pt x="642" y="236"/>
                  </a:lnTo>
                  <a:lnTo>
                    <a:pt x="627" y="229"/>
                  </a:lnTo>
                  <a:lnTo>
                    <a:pt x="595" y="212"/>
                  </a:lnTo>
                  <a:lnTo>
                    <a:pt x="563" y="199"/>
                  </a:lnTo>
                  <a:lnTo>
                    <a:pt x="532" y="186"/>
                  </a:lnTo>
                  <a:lnTo>
                    <a:pt x="498" y="173"/>
                  </a:lnTo>
                  <a:lnTo>
                    <a:pt x="467" y="158"/>
                  </a:lnTo>
                  <a:lnTo>
                    <a:pt x="437" y="139"/>
                  </a:lnTo>
                  <a:lnTo>
                    <a:pt x="398" y="119"/>
                  </a:lnTo>
                  <a:lnTo>
                    <a:pt x="357" y="100"/>
                  </a:lnTo>
                  <a:lnTo>
                    <a:pt x="335" y="93"/>
                  </a:lnTo>
                  <a:lnTo>
                    <a:pt x="314" y="86"/>
                  </a:lnTo>
                  <a:lnTo>
                    <a:pt x="292" y="80"/>
                  </a:lnTo>
                  <a:lnTo>
                    <a:pt x="269" y="74"/>
                  </a:lnTo>
                  <a:lnTo>
                    <a:pt x="247" y="69"/>
                  </a:lnTo>
                  <a:lnTo>
                    <a:pt x="225" y="67"/>
                  </a:lnTo>
                  <a:lnTo>
                    <a:pt x="202" y="65"/>
                  </a:lnTo>
                  <a:lnTo>
                    <a:pt x="178" y="63"/>
                  </a:lnTo>
                  <a:lnTo>
                    <a:pt x="156" y="65"/>
                  </a:lnTo>
                  <a:lnTo>
                    <a:pt x="132" y="67"/>
                  </a:lnTo>
                  <a:lnTo>
                    <a:pt x="109" y="71"/>
                  </a:lnTo>
                  <a:lnTo>
                    <a:pt x="87" y="78"/>
                  </a:lnTo>
                  <a:lnTo>
                    <a:pt x="81" y="74"/>
                  </a:lnTo>
                  <a:lnTo>
                    <a:pt x="78" y="71"/>
                  </a:lnTo>
                  <a:lnTo>
                    <a:pt x="72" y="69"/>
                  </a:lnTo>
                  <a:lnTo>
                    <a:pt x="68" y="65"/>
                  </a:lnTo>
                  <a:lnTo>
                    <a:pt x="65" y="61"/>
                  </a:lnTo>
                  <a:lnTo>
                    <a:pt x="59" y="60"/>
                  </a:lnTo>
                  <a:lnTo>
                    <a:pt x="55" y="58"/>
                  </a:lnTo>
                  <a:lnTo>
                    <a:pt x="52" y="54"/>
                  </a:lnTo>
                  <a:lnTo>
                    <a:pt x="44" y="54"/>
                  </a:lnTo>
                  <a:lnTo>
                    <a:pt x="37" y="50"/>
                  </a:lnTo>
                  <a:lnTo>
                    <a:pt x="31" y="47"/>
                  </a:lnTo>
                  <a:lnTo>
                    <a:pt x="24" y="43"/>
                  </a:lnTo>
                  <a:lnTo>
                    <a:pt x="18" y="37"/>
                  </a:lnTo>
                  <a:lnTo>
                    <a:pt x="13" y="34"/>
                  </a:lnTo>
                  <a:lnTo>
                    <a:pt x="5" y="30"/>
                  </a:lnTo>
                  <a:lnTo>
                    <a:pt x="0" y="28"/>
                  </a:lnTo>
                  <a:lnTo>
                    <a:pt x="5" y="22"/>
                  </a:lnTo>
                  <a:lnTo>
                    <a:pt x="41" y="13"/>
                  </a:lnTo>
                  <a:lnTo>
                    <a:pt x="78" y="8"/>
                  </a:lnTo>
                  <a:lnTo>
                    <a:pt x="117" y="2"/>
                  </a:lnTo>
                  <a:lnTo>
                    <a:pt x="156" y="0"/>
                  </a:lnTo>
                  <a:lnTo>
                    <a:pt x="195" y="0"/>
                  </a:lnTo>
                  <a:lnTo>
                    <a:pt x="234" y="4"/>
                  </a:lnTo>
                  <a:lnTo>
                    <a:pt x="253" y="8"/>
                  </a:lnTo>
                  <a:lnTo>
                    <a:pt x="271" y="11"/>
                  </a:lnTo>
                  <a:lnTo>
                    <a:pt x="290" y="15"/>
                  </a:lnTo>
                  <a:lnTo>
                    <a:pt x="307" y="22"/>
                  </a:lnTo>
                  <a:lnTo>
                    <a:pt x="327" y="28"/>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05" name="Freeform 33"/>
            <p:cNvSpPr>
              <a:spLocks/>
            </p:cNvSpPr>
            <p:nvPr/>
          </p:nvSpPr>
          <p:spPr bwMode="auto">
            <a:xfrm>
              <a:off x="3436" y="1739"/>
              <a:ext cx="267" cy="178"/>
            </a:xfrm>
            <a:custGeom>
              <a:avLst/>
              <a:gdLst>
                <a:gd name="T0" fmla="*/ 469 w 534"/>
                <a:gd name="T1" fmla="*/ 78 h 357"/>
                <a:gd name="T2" fmla="*/ 505 w 534"/>
                <a:gd name="T3" fmla="*/ 126 h 357"/>
                <a:gd name="T4" fmla="*/ 534 w 534"/>
                <a:gd name="T5" fmla="*/ 184 h 357"/>
                <a:gd name="T6" fmla="*/ 525 w 534"/>
                <a:gd name="T7" fmla="*/ 253 h 357"/>
                <a:gd name="T8" fmla="*/ 488 w 534"/>
                <a:gd name="T9" fmla="*/ 294 h 357"/>
                <a:gd name="T10" fmla="*/ 441 w 534"/>
                <a:gd name="T11" fmla="*/ 314 h 357"/>
                <a:gd name="T12" fmla="*/ 313 w 534"/>
                <a:gd name="T13" fmla="*/ 348 h 357"/>
                <a:gd name="T14" fmla="*/ 212 w 534"/>
                <a:gd name="T15" fmla="*/ 357 h 357"/>
                <a:gd name="T16" fmla="*/ 116 w 534"/>
                <a:gd name="T17" fmla="*/ 344 h 357"/>
                <a:gd name="T18" fmla="*/ 41 w 534"/>
                <a:gd name="T19" fmla="*/ 307 h 357"/>
                <a:gd name="T20" fmla="*/ 23 w 534"/>
                <a:gd name="T21" fmla="*/ 266 h 357"/>
                <a:gd name="T22" fmla="*/ 10 w 534"/>
                <a:gd name="T23" fmla="*/ 190 h 357"/>
                <a:gd name="T24" fmla="*/ 54 w 534"/>
                <a:gd name="T25" fmla="*/ 136 h 357"/>
                <a:gd name="T26" fmla="*/ 131 w 534"/>
                <a:gd name="T27" fmla="*/ 115 h 357"/>
                <a:gd name="T28" fmla="*/ 216 w 534"/>
                <a:gd name="T29" fmla="*/ 106 h 357"/>
                <a:gd name="T30" fmla="*/ 305 w 534"/>
                <a:gd name="T31" fmla="*/ 108 h 357"/>
                <a:gd name="T32" fmla="*/ 350 w 534"/>
                <a:gd name="T33" fmla="*/ 138 h 357"/>
                <a:gd name="T34" fmla="*/ 363 w 534"/>
                <a:gd name="T35" fmla="*/ 178 h 357"/>
                <a:gd name="T36" fmla="*/ 369 w 534"/>
                <a:gd name="T37" fmla="*/ 229 h 357"/>
                <a:gd name="T38" fmla="*/ 369 w 534"/>
                <a:gd name="T39" fmla="*/ 286 h 357"/>
                <a:gd name="T40" fmla="*/ 330 w 534"/>
                <a:gd name="T41" fmla="*/ 299 h 357"/>
                <a:gd name="T42" fmla="*/ 268 w 534"/>
                <a:gd name="T43" fmla="*/ 294 h 357"/>
                <a:gd name="T44" fmla="*/ 244 w 534"/>
                <a:gd name="T45" fmla="*/ 281 h 357"/>
                <a:gd name="T46" fmla="*/ 268 w 534"/>
                <a:gd name="T47" fmla="*/ 266 h 357"/>
                <a:gd name="T48" fmla="*/ 279 w 534"/>
                <a:gd name="T49" fmla="*/ 243 h 357"/>
                <a:gd name="T50" fmla="*/ 279 w 534"/>
                <a:gd name="T51" fmla="*/ 225 h 357"/>
                <a:gd name="T52" fmla="*/ 257 w 534"/>
                <a:gd name="T53" fmla="*/ 201 h 357"/>
                <a:gd name="T54" fmla="*/ 173 w 534"/>
                <a:gd name="T55" fmla="*/ 175 h 357"/>
                <a:gd name="T56" fmla="*/ 104 w 534"/>
                <a:gd name="T57" fmla="*/ 165 h 357"/>
                <a:gd name="T58" fmla="*/ 95 w 534"/>
                <a:gd name="T59" fmla="*/ 171 h 357"/>
                <a:gd name="T60" fmla="*/ 91 w 534"/>
                <a:gd name="T61" fmla="*/ 190 h 357"/>
                <a:gd name="T62" fmla="*/ 119 w 534"/>
                <a:gd name="T63" fmla="*/ 236 h 357"/>
                <a:gd name="T64" fmla="*/ 160 w 534"/>
                <a:gd name="T65" fmla="*/ 277 h 357"/>
                <a:gd name="T66" fmla="*/ 225 w 534"/>
                <a:gd name="T67" fmla="*/ 303 h 357"/>
                <a:gd name="T68" fmla="*/ 289 w 534"/>
                <a:gd name="T69" fmla="*/ 316 h 357"/>
                <a:gd name="T70" fmla="*/ 337 w 534"/>
                <a:gd name="T71" fmla="*/ 320 h 357"/>
                <a:gd name="T72" fmla="*/ 380 w 534"/>
                <a:gd name="T73" fmla="*/ 312 h 357"/>
                <a:gd name="T74" fmla="*/ 387 w 534"/>
                <a:gd name="T75" fmla="*/ 273 h 357"/>
                <a:gd name="T76" fmla="*/ 385 w 534"/>
                <a:gd name="T77" fmla="*/ 221 h 357"/>
                <a:gd name="T78" fmla="*/ 372 w 534"/>
                <a:gd name="T79" fmla="*/ 141 h 357"/>
                <a:gd name="T80" fmla="*/ 344 w 534"/>
                <a:gd name="T81" fmla="*/ 104 h 357"/>
                <a:gd name="T82" fmla="*/ 283 w 534"/>
                <a:gd name="T83" fmla="*/ 85 h 357"/>
                <a:gd name="T84" fmla="*/ 209 w 534"/>
                <a:gd name="T85" fmla="*/ 87 h 357"/>
                <a:gd name="T86" fmla="*/ 117 w 534"/>
                <a:gd name="T87" fmla="*/ 98 h 357"/>
                <a:gd name="T88" fmla="*/ 26 w 534"/>
                <a:gd name="T89" fmla="*/ 128 h 357"/>
                <a:gd name="T90" fmla="*/ 2 w 534"/>
                <a:gd name="T91" fmla="*/ 121 h 357"/>
                <a:gd name="T92" fmla="*/ 21 w 534"/>
                <a:gd name="T93" fmla="*/ 80 h 357"/>
                <a:gd name="T94" fmla="*/ 84 w 534"/>
                <a:gd name="T95" fmla="*/ 43 h 357"/>
                <a:gd name="T96" fmla="*/ 179 w 534"/>
                <a:gd name="T97" fmla="*/ 11 h 357"/>
                <a:gd name="T98" fmla="*/ 283 w 534"/>
                <a:gd name="T99" fmla="*/ 4 h 357"/>
                <a:gd name="T100" fmla="*/ 385 w 534"/>
                <a:gd name="T101" fmla="*/ 3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4" h="357">
                  <a:moveTo>
                    <a:pt x="434" y="56"/>
                  </a:moveTo>
                  <a:lnTo>
                    <a:pt x="447" y="61"/>
                  </a:lnTo>
                  <a:lnTo>
                    <a:pt x="458" y="69"/>
                  </a:lnTo>
                  <a:lnTo>
                    <a:pt x="469" y="78"/>
                  </a:lnTo>
                  <a:lnTo>
                    <a:pt x="478" y="89"/>
                  </a:lnTo>
                  <a:lnTo>
                    <a:pt x="488" y="100"/>
                  </a:lnTo>
                  <a:lnTo>
                    <a:pt x="495" y="113"/>
                  </a:lnTo>
                  <a:lnTo>
                    <a:pt x="505" y="126"/>
                  </a:lnTo>
                  <a:lnTo>
                    <a:pt x="514" y="138"/>
                  </a:lnTo>
                  <a:lnTo>
                    <a:pt x="523" y="151"/>
                  </a:lnTo>
                  <a:lnTo>
                    <a:pt x="529" y="167"/>
                  </a:lnTo>
                  <a:lnTo>
                    <a:pt x="534" y="184"/>
                  </a:lnTo>
                  <a:lnTo>
                    <a:pt x="534" y="201"/>
                  </a:lnTo>
                  <a:lnTo>
                    <a:pt x="534" y="219"/>
                  </a:lnTo>
                  <a:lnTo>
                    <a:pt x="531" y="236"/>
                  </a:lnTo>
                  <a:lnTo>
                    <a:pt x="525" y="253"/>
                  </a:lnTo>
                  <a:lnTo>
                    <a:pt x="518" y="268"/>
                  </a:lnTo>
                  <a:lnTo>
                    <a:pt x="508" y="279"/>
                  </a:lnTo>
                  <a:lnTo>
                    <a:pt x="499" y="286"/>
                  </a:lnTo>
                  <a:lnTo>
                    <a:pt x="488" y="294"/>
                  </a:lnTo>
                  <a:lnTo>
                    <a:pt x="477" y="299"/>
                  </a:lnTo>
                  <a:lnTo>
                    <a:pt x="465" y="305"/>
                  </a:lnTo>
                  <a:lnTo>
                    <a:pt x="452" y="309"/>
                  </a:lnTo>
                  <a:lnTo>
                    <a:pt x="441" y="314"/>
                  </a:lnTo>
                  <a:lnTo>
                    <a:pt x="430" y="320"/>
                  </a:lnTo>
                  <a:lnTo>
                    <a:pt x="385" y="333"/>
                  </a:lnTo>
                  <a:lnTo>
                    <a:pt x="337" y="344"/>
                  </a:lnTo>
                  <a:lnTo>
                    <a:pt x="313" y="348"/>
                  </a:lnTo>
                  <a:lnTo>
                    <a:pt x="287" y="351"/>
                  </a:lnTo>
                  <a:lnTo>
                    <a:pt x="263" y="355"/>
                  </a:lnTo>
                  <a:lnTo>
                    <a:pt x="237" y="357"/>
                  </a:lnTo>
                  <a:lnTo>
                    <a:pt x="212" y="357"/>
                  </a:lnTo>
                  <a:lnTo>
                    <a:pt x="188" y="355"/>
                  </a:lnTo>
                  <a:lnTo>
                    <a:pt x="162" y="353"/>
                  </a:lnTo>
                  <a:lnTo>
                    <a:pt x="138" y="349"/>
                  </a:lnTo>
                  <a:lnTo>
                    <a:pt x="116" y="344"/>
                  </a:lnTo>
                  <a:lnTo>
                    <a:pt x="91" y="336"/>
                  </a:lnTo>
                  <a:lnTo>
                    <a:pt x="69" y="325"/>
                  </a:lnTo>
                  <a:lnTo>
                    <a:pt x="49" y="314"/>
                  </a:lnTo>
                  <a:lnTo>
                    <a:pt x="41" y="307"/>
                  </a:lnTo>
                  <a:lnTo>
                    <a:pt x="36" y="299"/>
                  </a:lnTo>
                  <a:lnTo>
                    <a:pt x="32" y="292"/>
                  </a:lnTo>
                  <a:lnTo>
                    <a:pt x="28" y="282"/>
                  </a:lnTo>
                  <a:lnTo>
                    <a:pt x="23" y="266"/>
                  </a:lnTo>
                  <a:lnTo>
                    <a:pt x="17" y="247"/>
                  </a:lnTo>
                  <a:lnTo>
                    <a:pt x="15" y="227"/>
                  </a:lnTo>
                  <a:lnTo>
                    <a:pt x="13" y="208"/>
                  </a:lnTo>
                  <a:lnTo>
                    <a:pt x="10" y="190"/>
                  </a:lnTo>
                  <a:lnTo>
                    <a:pt x="6" y="171"/>
                  </a:lnTo>
                  <a:lnTo>
                    <a:pt x="21" y="156"/>
                  </a:lnTo>
                  <a:lnTo>
                    <a:pt x="36" y="145"/>
                  </a:lnTo>
                  <a:lnTo>
                    <a:pt x="54" y="136"/>
                  </a:lnTo>
                  <a:lnTo>
                    <a:pt x="73" y="128"/>
                  </a:lnTo>
                  <a:lnTo>
                    <a:pt x="91" y="124"/>
                  </a:lnTo>
                  <a:lnTo>
                    <a:pt x="110" y="119"/>
                  </a:lnTo>
                  <a:lnTo>
                    <a:pt x="131" y="115"/>
                  </a:lnTo>
                  <a:lnTo>
                    <a:pt x="149" y="111"/>
                  </a:lnTo>
                  <a:lnTo>
                    <a:pt x="171" y="110"/>
                  </a:lnTo>
                  <a:lnTo>
                    <a:pt x="194" y="108"/>
                  </a:lnTo>
                  <a:lnTo>
                    <a:pt x="216" y="106"/>
                  </a:lnTo>
                  <a:lnTo>
                    <a:pt x="238" y="104"/>
                  </a:lnTo>
                  <a:lnTo>
                    <a:pt x="261" y="104"/>
                  </a:lnTo>
                  <a:lnTo>
                    <a:pt x="283" y="104"/>
                  </a:lnTo>
                  <a:lnTo>
                    <a:pt x="305" y="108"/>
                  </a:lnTo>
                  <a:lnTo>
                    <a:pt x="328" y="113"/>
                  </a:lnTo>
                  <a:lnTo>
                    <a:pt x="335" y="121"/>
                  </a:lnTo>
                  <a:lnTo>
                    <a:pt x="343" y="128"/>
                  </a:lnTo>
                  <a:lnTo>
                    <a:pt x="350" y="138"/>
                  </a:lnTo>
                  <a:lnTo>
                    <a:pt x="354" y="147"/>
                  </a:lnTo>
                  <a:lnTo>
                    <a:pt x="359" y="156"/>
                  </a:lnTo>
                  <a:lnTo>
                    <a:pt x="361" y="167"/>
                  </a:lnTo>
                  <a:lnTo>
                    <a:pt x="363" y="178"/>
                  </a:lnTo>
                  <a:lnTo>
                    <a:pt x="365" y="188"/>
                  </a:lnTo>
                  <a:lnTo>
                    <a:pt x="365" y="201"/>
                  </a:lnTo>
                  <a:lnTo>
                    <a:pt x="367" y="216"/>
                  </a:lnTo>
                  <a:lnTo>
                    <a:pt x="369" y="229"/>
                  </a:lnTo>
                  <a:lnTo>
                    <a:pt x="369" y="243"/>
                  </a:lnTo>
                  <a:lnTo>
                    <a:pt x="371" y="258"/>
                  </a:lnTo>
                  <a:lnTo>
                    <a:pt x="369" y="271"/>
                  </a:lnTo>
                  <a:lnTo>
                    <a:pt x="369" y="286"/>
                  </a:lnTo>
                  <a:lnTo>
                    <a:pt x="365" y="299"/>
                  </a:lnTo>
                  <a:lnTo>
                    <a:pt x="359" y="301"/>
                  </a:lnTo>
                  <a:lnTo>
                    <a:pt x="344" y="301"/>
                  </a:lnTo>
                  <a:lnTo>
                    <a:pt x="330" y="299"/>
                  </a:lnTo>
                  <a:lnTo>
                    <a:pt x="313" y="299"/>
                  </a:lnTo>
                  <a:lnTo>
                    <a:pt x="298" y="297"/>
                  </a:lnTo>
                  <a:lnTo>
                    <a:pt x="283" y="295"/>
                  </a:lnTo>
                  <a:lnTo>
                    <a:pt x="268" y="294"/>
                  </a:lnTo>
                  <a:lnTo>
                    <a:pt x="253" y="292"/>
                  </a:lnTo>
                  <a:lnTo>
                    <a:pt x="238" y="286"/>
                  </a:lnTo>
                  <a:lnTo>
                    <a:pt x="238" y="282"/>
                  </a:lnTo>
                  <a:lnTo>
                    <a:pt x="244" y="281"/>
                  </a:lnTo>
                  <a:lnTo>
                    <a:pt x="250" y="277"/>
                  </a:lnTo>
                  <a:lnTo>
                    <a:pt x="257" y="273"/>
                  </a:lnTo>
                  <a:lnTo>
                    <a:pt x="263" y="269"/>
                  </a:lnTo>
                  <a:lnTo>
                    <a:pt x="268" y="266"/>
                  </a:lnTo>
                  <a:lnTo>
                    <a:pt x="274" y="262"/>
                  </a:lnTo>
                  <a:lnTo>
                    <a:pt x="278" y="256"/>
                  </a:lnTo>
                  <a:lnTo>
                    <a:pt x="279" y="249"/>
                  </a:lnTo>
                  <a:lnTo>
                    <a:pt x="279" y="243"/>
                  </a:lnTo>
                  <a:lnTo>
                    <a:pt x="281" y="240"/>
                  </a:lnTo>
                  <a:lnTo>
                    <a:pt x="281" y="234"/>
                  </a:lnTo>
                  <a:lnTo>
                    <a:pt x="279" y="230"/>
                  </a:lnTo>
                  <a:lnTo>
                    <a:pt x="279" y="225"/>
                  </a:lnTo>
                  <a:lnTo>
                    <a:pt x="279" y="221"/>
                  </a:lnTo>
                  <a:lnTo>
                    <a:pt x="278" y="217"/>
                  </a:lnTo>
                  <a:lnTo>
                    <a:pt x="276" y="212"/>
                  </a:lnTo>
                  <a:lnTo>
                    <a:pt x="257" y="201"/>
                  </a:lnTo>
                  <a:lnTo>
                    <a:pt x="237" y="191"/>
                  </a:lnTo>
                  <a:lnTo>
                    <a:pt x="216" y="184"/>
                  </a:lnTo>
                  <a:lnTo>
                    <a:pt x="196" y="178"/>
                  </a:lnTo>
                  <a:lnTo>
                    <a:pt x="173" y="175"/>
                  </a:lnTo>
                  <a:lnTo>
                    <a:pt x="151" y="171"/>
                  </a:lnTo>
                  <a:lnTo>
                    <a:pt x="131" y="169"/>
                  </a:lnTo>
                  <a:lnTo>
                    <a:pt x="108" y="165"/>
                  </a:lnTo>
                  <a:lnTo>
                    <a:pt x="104" y="165"/>
                  </a:lnTo>
                  <a:lnTo>
                    <a:pt x="103" y="167"/>
                  </a:lnTo>
                  <a:lnTo>
                    <a:pt x="99" y="167"/>
                  </a:lnTo>
                  <a:lnTo>
                    <a:pt x="97" y="169"/>
                  </a:lnTo>
                  <a:lnTo>
                    <a:pt x="95" y="171"/>
                  </a:lnTo>
                  <a:lnTo>
                    <a:pt x="93" y="173"/>
                  </a:lnTo>
                  <a:lnTo>
                    <a:pt x="91" y="175"/>
                  </a:lnTo>
                  <a:lnTo>
                    <a:pt x="90" y="177"/>
                  </a:lnTo>
                  <a:lnTo>
                    <a:pt x="91" y="190"/>
                  </a:lnTo>
                  <a:lnTo>
                    <a:pt x="97" y="203"/>
                  </a:lnTo>
                  <a:lnTo>
                    <a:pt x="103" y="214"/>
                  </a:lnTo>
                  <a:lnTo>
                    <a:pt x="110" y="225"/>
                  </a:lnTo>
                  <a:lnTo>
                    <a:pt x="119" y="236"/>
                  </a:lnTo>
                  <a:lnTo>
                    <a:pt x="129" y="245"/>
                  </a:lnTo>
                  <a:lnTo>
                    <a:pt x="138" y="256"/>
                  </a:lnTo>
                  <a:lnTo>
                    <a:pt x="147" y="266"/>
                  </a:lnTo>
                  <a:lnTo>
                    <a:pt x="160" y="277"/>
                  </a:lnTo>
                  <a:lnTo>
                    <a:pt x="175" y="286"/>
                  </a:lnTo>
                  <a:lnTo>
                    <a:pt x="192" y="294"/>
                  </a:lnTo>
                  <a:lnTo>
                    <a:pt x="209" y="297"/>
                  </a:lnTo>
                  <a:lnTo>
                    <a:pt x="225" y="303"/>
                  </a:lnTo>
                  <a:lnTo>
                    <a:pt x="242" y="307"/>
                  </a:lnTo>
                  <a:lnTo>
                    <a:pt x="259" y="310"/>
                  </a:lnTo>
                  <a:lnTo>
                    <a:pt x="276" y="314"/>
                  </a:lnTo>
                  <a:lnTo>
                    <a:pt x="289" y="316"/>
                  </a:lnTo>
                  <a:lnTo>
                    <a:pt x="300" y="316"/>
                  </a:lnTo>
                  <a:lnTo>
                    <a:pt x="313" y="318"/>
                  </a:lnTo>
                  <a:lnTo>
                    <a:pt x="324" y="320"/>
                  </a:lnTo>
                  <a:lnTo>
                    <a:pt x="337" y="320"/>
                  </a:lnTo>
                  <a:lnTo>
                    <a:pt x="348" y="322"/>
                  </a:lnTo>
                  <a:lnTo>
                    <a:pt x="361" y="320"/>
                  </a:lnTo>
                  <a:lnTo>
                    <a:pt x="372" y="320"/>
                  </a:lnTo>
                  <a:lnTo>
                    <a:pt x="380" y="312"/>
                  </a:lnTo>
                  <a:lnTo>
                    <a:pt x="384" y="303"/>
                  </a:lnTo>
                  <a:lnTo>
                    <a:pt x="385" y="294"/>
                  </a:lnTo>
                  <a:lnTo>
                    <a:pt x="387" y="284"/>
                  </a:lnTo>
                  <a:lnTo>
                    <a:pt x="387" y="273"/>
                  </a:lnTo>
                  <a:lnTo>
                    <a:pt x="387" y="262"/>
                  </a:lnTo>
                  <a:lnTo>
                    <a:pt x="387" y="251"/>
                  </a:lnTo>
                  <a:lnTo>
                    <a:pt x="387" y="240"/>
                  </a:lnTo>
                  <a:lnTo>
                    <a:pt x="385" y="221"/>
                  </a:lnTo>
                  <a:lnTo>
                    <a:pt x="384" y="201"/>
                  </a:lnTo>
                  <a:lnTo>
                    <a:pt x="382" y="180"/>
                  </a:lnTo>
                  <a:lnTo>
                    <a:pt x="378" y="160"/>
                  </a:lnTo>
                  <a:lnTo>
                    <a:pt x="372" y="141"/>
                  </a:lnTo>
                  <a:lnTo>
                    <a:pt x="365" y="124"/>
                  </a:lnTo>
                  <a:lnTo>
                    <a:pt x="359" y="117"/>
                  </a:lnTo>
                  <a:lnTo>
                    <a:pt x="352" y="110"/>
                  </a:lnTo>
                  <a:lnTo>
                    <a:pt x="344" y="104"/>
                  </a:lnTo>
                  <a:lnTo>
                    <a:pt x="335" y="97"/>
                  </a:lnTo>
                  <a:lnTo>
                    <a:pt x="318" y="91"/>
                  </a:lnTo>
                  <a:lnTo>
                    <a:pt x="302" y="87"/>
                  </a:lnTo>
                  <a:lnTo>
                    <a:pt x="283" y="85"/>
                  </a:lnTo>
                  <a:lnTo>
                    <a:pt x="264" y="85"/>
                  </a:lnTo>
                  <a:lnTo>
                    <a:pt x="246" y="85"/>
                  </a:lnTo>
                  <a:lnTo>
                    <a:pt x="227" y="87"/>
                  </a:lnTo>
                  <a:lnTo>
                    <a:pt x="209" y="87"/>
                  </a:lnTo>
                  <a:lnTo>
                    <a:pt x="190" y="87"/>
                  </a:lnTo>
                  <a:lnTo>
                    <a:pt x="166" y="91"/>
                  </a:lnTo>
                  <a:lnTo>
                    <a:pt x="142" y="95"/>
                  </a:lnTo>
                  <a:lnTo>
                    <a:pt x="117" y="98"/>
                  </a:lnTo>
                  <a:lnTo>
                    <a:pt x="93" y="104"/>
                  </a:lnTo>
                  <a:lnTo>
                    <a:pt x="71" y="111"/>
                  </a:lnTo>
                  <a:lnTo>
                    <a:pt x="49" y="119"/>
                  </a:lnTo>
                  <a:lnTo>
                    <a:pt x="26" y="128"/>
                  </a:lnTo>
                  <a:lnTo>
                    <a:pt x="6" y="141"/>
                  </a:lnTo>
                  <a:lnTo>
                    <a:pt x="0" y="141"/>
                  </a:lnTo>
                  <a:lnTo>
                    <a:pt x="0" y="132"/>
                  </a:lnTo>
                  <a:lnTo>
                    <a:pt x="2" y="121"/>
                  </a:lnTo>
                  <a:lnTo>
                    <a:pt x="4" y="110"/>
                  </a:lnTo>
                  <a:lnTo>
                    <a:pt x="8" y="98"/>
                  </a:lnTo>
                  <a:lnTo>
                    <a:pt x="13" y="89"/>
                  </a:lnTo>
                  <a:lnTo>
                    <a:pt x="21" y="80"/>
                  </a:lnTo>
                  <a:lnTo>
                    <a:pt x="28" y="71"/>
                  </a:lnTo>
                  <a:lnTo>
                    <a:pt x="37" y="63"/>
                  </a:lnTo>
                  <a:lnTo>
                    <a:pt x="60" y="54"/>
                  </a:lnTo>
                  <a:lnTo>
                    <a:pt x="84" y="43"/>
                  </a:lnTo>
                  <a:lnTo>
                    <a:pt x="106" y="33"/>
                  </a:lnTo>
                  <a:lnTo>
                    <a:pt x="131" y="26"/>
                  </a:lnTo>
                  <a:lnTo>
                    <a:pt x="155" y="19"/>
                  </a:lnTo>
                  <a:lnTo>
                    <a:pt x="179" y="11"/>
                  </a:lnTo>
                  <a:lnTo>
                    <a:pt x="203" y="6"/>
                  </a:lnTo>
                  <a:lnTo>
                    <a:pt x="229" y="0"/>
                  </a:lnTo>
                  <a:lnTo>
                    <a:pt x="257" y="2"/>
                  </a:lnTo>
                  <a:lnTo>
                    <a:pt x="283" y="4"/>
                  </a:lnTo>
                  <a:lnTo>
                    <a:pt x="309" y="7"/>
                  </a:lnTo>
                  <a:lnTo>
                    <a:pt x="335" y="13"/>
                  </a:lnTo>
                  <a:lnTo>
                    <a:pt x="361" y="20"/>
                  </a:lnTo>
                  <a:lnTo>
                    <a:pt x="385" y="30"/>
                  </a:lnTo>
                  <a:lnTo>
                    <a:pt x="410" y="43"/>
                  </a:lnTo>
                  <a:lnTo>
                    <a:pt x="434" y="56"/>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06" name="Freeform 34"/>
            <p:cNvSpPr>
              <a:spLocks/>
            </p:cNvSpPr>
            <p:nvPr/>
          </p:nvSpPr>
          <p:spPr bwMode="auto">
            <a:xfrm>
              <a:off x="3241" y="1768"/>
              <a:ext cx="189" cy="63"/>
            </a:xfrm>
            <a:custGeom>
              <a:avLst/>
              <a:gdLst>
                <a:gd name="T0" fmla="*/ 169 w 377"/>
                <a:gd name="T1" fmla="*/ 13 h 126"/>
                <a:gd name="T2" fmla="*/ 165 w 377"/>
                <a:gd name="T3" fmla="*/ 22 h 126"/>
                <a:gd name="T4" fmla="*/ 161 w 377"/>
                <a:gd name="T5" fmla="*/ 33 h 126"/>
                <a:gd name="T6" fmla="*/ 160 w 377"/>
                <a:gd name="T7" fmla="*/ 44 h 126"/>
                <a:gd name="T8" fmla="*/ 165 w 377"/>
                <a:gd name="T9" fmla="*/ 57 h 126"/>
                <a:gd name="T10" fmla="*/ 178 w 377"/>
                <a:gd name="T11" fmla="*/ 61 h 126"/>
                <a:gd name="T12" fmla="*/ 193 w 377"/>
                <a:gd name="T13" fmla="*/ 61 h 126"/>
                <a:gd name="T14" fmla="*/ 210 w 377"/>
                <a:gd name="T15" fmla="*/ 57 h 126"/>
                <a:gd name="T16" fmla="*/ 238 w 377"/>
                <a:gd name="T17" fmla="*/ 55 h 126"/>
                <a:gd name="T18" fmla="*/ 277 w 377"/>
                <a:gd name="T19" fmla="*/ 48 h 126"/>
                <a:gd name="T20" fmla="*/ 318 w 377"/>
                <a:gd name="T21" fmla="*/ 40 h 126"/>
                <a:gd name="T22" fmla="*/ 357 w 377"/>
                <a:gd name="T23" fmla="*/ 35 h 126"/>
                <a:gd name="T24" fmla="*/ 377 w 377"/>
                <a:gd name="T25" fmla="*/ 39 h 126"/>
                <a:gd name="T26" fmla="*/ 374 w 377"/>
                <a:gd name="T27" fmla="*/ 52 h 126"/>
                <a:gd name="T28" fmla="*/ 370 w 377"/>
                <a:gd name="T29" fmla="*/ 65 h 126"/>
                <a:gd name="T30" fmla="*/ 368 w 377"/>
                <a:gd name="T31" fmla="*/ 80 h 126"/>
                <a:gd name="T32" fmla="*/ 353 w 377"/>
                <a:gd name="T33" fmla="*/ 87 h 126"/>
                <a:gd name="T34" fmla="*/ 323 w 377"/>
                <a:gd name="T35" fmla="*/ 89 h 126"/>
                <a:gd name="T36" fmla="*/ 294 w 377"/>
                <a:gd name="T37" fmla="*/ 94 h 126"/>
                <a:gd name="T38" fmla="*/ 277 w 377"/>
                <a:gd name="T39" fmla="*/ 106 h 126"/>
                <a:gd name="T40" fmla="*/ 269 w 377"/>
                <a:gd name="T41" fmla="*/ 119 h 126"/>
                <a:gd name="T42" fmla="*/ 256 w 377"/>
                <a:gd name="T43" fmla="*/ 122 h 126"/>
                <a:gd name="T44" fmla="*/ 236 w 377"/>
                <a:gd name="T45" fmla="*/ 117 h 126"/>
                <a:gd name="T46" fmla="*/ 214 w 377"/>
                <a:gd name="T47" fmla="*/ 115 h 126"/>
                <a:gd name="T48" fmla="*/ 193 w 377"/>
                <a:gd name="T49" fmla="*/ 119 h 126"/>
                <a:gd name="T50" fmla="*/ 182 w 377"/>
                <a:gd name="T51" fmla="*/ 117 h 126"/>
                <a:gd name="T52" fmla="*/ 182 w 377"/>
                <a:gd name="T53" fmla="*/ 102 h 126"/>
                <a:gd name="T54" fmla="*/ 176 w 377"/>
                <a:gd name="T55" fmla="*/ 89 h 126"/>
                <a:gd name="T56" fmla="*/ 167 w 377"/>
                <a:gd name="T57" fmla="*/ 78 h 126"/>
                <a:gd name="T58" fmla="*/ 156 w 377"/>
                <a:gd name="T59" fmla="*/ 70 h 126"/>
                <a:gd name="T60" fmla="*/ 145 w 377"/>
                <a:gd name="T61" fmla="*/ 65 h 126"/>
                <a:gd name="T62" fmla="*/ 132 w 377"/>
                <a:gd name="T63" fmla="*/ 61 h 126"/>
                <a:gd name="T64" fmla="*/ 119 w 377"/>
                <a:gd name="T65" fmla="*/ 61 h 126"/>
                <a:gd name="T66" fmla="*/ 93 w 377"/>
                <a:gd name="T67" fmla="*/ 70 h 126"/>
                <a:gd name="T68" fmla="*/ 83 w 377"/>
                <a:gd name="T69" fmla="*/ 55 h 126"/>
                <a:gd name="T70" fmla="*/ 70 w 377"/>
                <a:gd name="T71" fmla="*/ 44 h 126"/>
                <a:gd name="T72" fmla="*/ 55 w 377"/>
                <a:gd name="T73" fmla="*/ 35 h 126"/>
                <a:gd name="T74" fmla="*/ 39 w 377"/>
                <a:gd name="T75" fmla="*/ 27 h 126"/>
                <a:gd name="T76" fmla="*/ 29 w 377"/>
                <a:gd name="T77" fmla="*/ 27 h 126"/>
                <a:gd name="T78" fmla="*/ 18 w 377"/>
                <a:gd name="T79" fmla="*/ 27 h 126"/>
                <a:gd name="T80" fmla="*/ 9 w 377"/>
                <a:gd name="T81" fmla="*/ 29 h 126"/>
                <a:gd name="T82" fmla="*/ 0 w 377"/>
                <a:gd name="T83" fmla="*/ 29 h 126"/>
                <a:gd name="T84" fmla="*/ 13 w 377"/>
                <a:gd name="T85" fmla="*/ 16 h 126"/>
                <a:gd name="T86" fmla="*/ 31 w 377"/>
                <a:gd name="T87" fmla="*/ 9 h 126"/>
                <a:gd name="T88" fmla="*/ 50 w 377"/>
                <a:gd name="T89" fmla="*/ 5 h 126"/>
                <a:gd name="T90" fmla="*/ 70 w 377"/>
                <a:gd name="T91" fmla="*/ 3 h 126"/>
                <a:gd name="T92" fmla="*/ 81 w 377"/>
                <a:gd name="T93" fmla="*/ 7 h 126"/>
                <a:gd name="T94" fmla="*/ 93 w 377"/>
                <a:gd name="T95" fmla="*/ 13 h 126"/>
                <a:gd name="T96" fmla="*/ 102 w 377"/>
                <a:gd name="T97" fmla="*/ 22 h 126"/>
                <a:gd name="T98" fmla="*/ 111 w 377"/>
                <a:gd name="T99" fmla="*/ 29 h 126"/>
                <a:gd name="T100" fmla="*/ 119 w 377"/>
                <a:gd name="T101" fmla="*/ 27 h 126"/>
                <a:gd name="T102" fmla="*/ 124 w 377"/>
                <a:gd name="T103" fmla="*/ 22 h 126"/>
                <a:gd name="T104" fmla="*/ 130 w 377"/>
                <a:gd name="T105" fmla="*/ 14 h 126"/>
                <a:gd name="T106" fmla="*/ 135 w 377"/>
                <a:gd name="T107" fmla="*/ 9 h 126"/>
                <a:gd name="T108" fmla="*/ 141 w 377"/>
                <a:gd name="T109" fmla="*/ 5 h 126"/>
                <a:gd name="T110" fmla="*/ 147 w 377"/>
                <a:gd name="T111" fmla="*/ 1 h 126"/>
                <a:gd name="T112" fmla="*/ 154 w 377"/>
                <a:gd name="T113" fmla="*/ 0 h 126"/>
                <a:gd name="T114" fmla="*/ 161 w 377"/>
                <a:gd name="T115" fmla="*/ 1 h 126"/>
                <a:gd name="T116" fmla="*/ 163 w 377"/>
                <a:gd name="T117" fmla="*/ 3 h 126"/>
                <a:gd name="T118" fmla="*/ 167 w 377"/>
                <a:gd name="T119" fmla="*/ 3 h 126"/>
                <a:gd name="T120" fmla="*/ 169 w 377"/>
                <a:gd name="T121" fmla="*/ 5 h 126"/>
                <a:gd name="T122" fmla="*/ 171 w 377"/>
                <a:gd name="T123" fmla="*/ 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7" h="126">
                  <a:moveTo>
                    <a:pt x="171" y="7"/>
                  </a:moveTo>
                  <a:lnTo>
                    <a:pt x="169" y="13"/>
                  </a:lnTo>
                  <a:lnTo>
                    <a:pt x="167" y="16"/>
                  </a:lnTo>
                  <a:lnTo>
                    <a:pt x="165" y="22"/>
                  </a:lnTo>
                  <a:lnTo>
                    <a:pt x="161" y="27"/>
                  </a:lnTo>
                  <a:lnTo>
                    <a:pt x="161" y="33"/>
                  </a:lnTo>
                  <a:lnTo>
                    <a:pt x="160" y="39"/>
                  </a:lnTo>
                  <a:lnTo>
                    <a:pt x="160" y="44"/>
                  </a:lnTo>
                  <a:lnTo>
                    <a:pt x="160" y="50"/>
                  </a:lnTo>
                  <a:lnTo>
                    <a:pt x="165" y="57"/>
                  </a:lnTo>
                  <a:lnTo>
                    <a:pt x="171" y="61"/>
                  </a:lnTo>
                  <a:lnTo>
                    <a:pt x="178" y="61"/>
                  </a:lnTo>
                  <a:lnTo>
                    <a:pt x="186" y="61"/>
                  </a:lnTo>
                  <a:lnTo>
                    <a:pt x="193" y="61"/>
                  </a:lnTo>
                  <a:lnTo>
                    <a:pt x="202" y="59"/>
                  </a:lnTo>
                  <a:lnTo>
                    <a:pt x="210" y="57"/>
                  </a:lnTo>
                  <a:lnTo>
                    <a:pt x="217" y="59"/>
                  </a:lnTo>
                  <a:lnTo>
                    <a:pt x="238" y="55"/>
                  </a:lnTo>
                  <a:lnTo>
                    <a:pt x="258" y="52"/>
                  </a:lnTo>
                  <a:lnTo>
                    <a:pt x="277" y="48"/>
                  </a:lnTo>
                  <a:lnTo>
                    <a:pt x="297" y="44"/>
                  </a:lnTo>
                  <a:lnTo>
                    <a:pt x="318" y="40"/>
                  </a:lnTo>
                  <a:lnTo>
                    <a:pt x="336" y="39"/>
                  </a:lnTo>
                  <a:lnTo>
                    <a:pt x="357" y="35"/>
                  </a:lnTo>
                  <a:lnTo>
                    <a:pt x="377" y="33"/>
                  </a:lnTo>
                  <a:lnTo>
                    <a:pt x="377" y="39"/>
                  </a:lnTo>
                  <a:lnTo>
                    <a:pt x="375" y="46"/>
                  </a:lnTo>
                  <a:lnTo>
                    <a:pt x="374" y="52"/>
                  </a:lnTo>
                  <a:lnTo>
                    <a:pt x="372" y="59"/>
                  </a:lnTo>
                  <a:lnTo>
                    <a:pt x="370" y="65"/>
                  </a:lnTo>
                  <a:lnTo>
                    <a:pt x="368" y="72"/>
                  </a:lnTo>
                  <a:lnTo>
                    <a:pt x="368" y="80"/>
                  </a:lnTo>
                  <a:lnTo>
                    <a:pt x="368" y="85"/>
                  </a:lnTo>
                  <a:lnTo>
                    <a:pt x="353" y="87"/>
                  </a:lnTo>
                  <a:lnTo>
                    <a:pt x="338" y="87"/>
                  </a:lnTo>
                  <a:lnTo>
                    <a:pt x="323" y="89"/>
                  </a:lnTo>
                  <a:lnTo>
                    <a:pt x="308" y="91"/>
                  </a:lnTo>
                  <a:lnTo>
                    <a:pt x="294" y="94"/>
                  </a:lnTo>
                  <a:lnTo>
                    <a:pt x="282" y="102"/>
                  </a:lnTo>
                  <a:lnTo>
                    <a:pt x="277" y="106"/>
                  </a:lnTo>
                  <a:lnTo>
                    <a:pt x="273" y="111"/>
                  </a:lnTo>
                  <a:lnTo>
                    <a:pt x="269" y="119"/>
                  </a:lnTo>
                  <a:lnTo>
                    <a:pt x="266" y="126"/>
                  </a:lnTo>
                  <a:lnTo>
                    <a:pt x="256" y="122"/>
                  </a:lnTo>
                  <a:lnTo>
                    <a:pt x="247" y="119"/>
                  </a:lnTo>
                  <a:lnTo>
                    <a:pt x="236" y="117"/>
                  </a:lnTo>
                  <a:lnTo>
                    <a:pt x="225" y="115"/>
                  </a:lnTo>
                  <a:lnTo>
                    <a:pt x="214" y="115"/>
                  </a:lnTo>
                  <a:lnTo>
                    <a:pt x="202" y="117"/>
                  </a:lnTo>
                  <a:lnTo>
                    <a:pt x="193" y="119"/>
                  </a:lnTo>
                  <a:lnTo>
                    <a:pt x="182" y="122"/>
                  </a:lnTo>
                  <a:lnTo>
                    <a:pt x="182" y="117"/>
                  </a:lnTo>
                  <a:lnTo>
                    <a:pt x="182" y="109"/>
                  </a:lnTo>
                  <a:lnTo>
                    <a:pt x="182" y="102"/>
                  </a:lnTo>
                  <a:lnTo>
                    <a:pt x="180" y="94"/>
                  </a:lnTo>
                  <a:lnTo>
                    <a:pt x="176" y="89"/>
                  </a:lnTo>
                  <a:lnTo>
                    <a:pt x="173" y="81"/>
                  </a:lnTo>
                  <a:lnTo>
                    <a:pt x="167" y="78"/>
                  </a:lnTo>
                  <a:lnTo>
                    <a:pt x="160" y="74"/>
                  </a:lnTo>
                  <a:lnTo>
                    <a:pt x="156" y="70"/>
                  </a:lnTo>
                  <a:lnTo>
                    <a:pt x="150" y="66"/>
                  </a:lnTo>
                  <a:lnTo>
                    <a:pt x="145" y="65"/>
                  </a:lnTo>
                  <a:lnTo>
                    <a:pt x="139" y="63"/>
                  </a:lnTo>
                  <a:lnTo>
                    <a:pt x="132" y="61"/>
                  </a:lnTo>
                  <a:lnTo>
                    <a:pt x="126" y="61"/>
                  </a:lnTo>
                  <a:lnTo>
                    <a:pt x="119" y="61"/>
                  </a:lnTo>
                  <a:lnTo>
                    <a:pt x="113" y="63"/>
                  </a:lnTo>
                  <a:lnTo>
                    <a:pt x="93" y="70"/>
                  </a:lnTo>
                  <a:lnTo>
                    <a:pt x="89" y="63"/>
                  </a:lnTo>
                  <a:lnTo>
                    <a:pt x="83" y="55"/>
                  </a:lnTo>
                  <a:lnTo>
                    <a:pt x="78" y="50"/>
                  </a:lnTo>
                  <a:lnTo>
                    <a:pt x="70" y="44"/>
                  </a:lnTo>
                  <a:lnTo>
                    <a:pt x="63" y="39"/>
                  </a:lnTo>
                  <a:lnTo>
                    <a:pt x="55" y="35"/>
                  </a:lnTo>
                  <a:lnTo>
                    <a:pt x="48" y="31"/>
                  </a:lnTo>
                  <a:lnTo>
                    <a:pt x="39" y="27"/>
                  </a:lnTo>
                  <a:lnTo>
                    <a:pt x="35" y="27"/>
                  </a:lnTo>
                  <a:lnTo>
                    <a:pt x="29" y="27"/>
                  </a:lnTo>
                  <a:lnTo>
                    <a:pt x="24" y="27"/>
                  </a:lnTo>
                  <a:lnTo>
                    <a:pt x="18" y="27"/>
                  </a:lnTo>
                  <a:lnTo>
                    <a:pt x="14" y="27"/>
                  </a:lnTo>
                  <a:lnTo>
                    <a:pt x="9" y="29"/>
                  </a:lnTo>
                  <a:lnTo>
                    <a:pt x="5" y="29"/>
                  </a:lnTo>
                  <a:lnTo>
                    <a:pt x="0" y="29"/>
                  </a:lnTo>
                  <a:lnTo>
                    <a:pt x="5" y="22"/>
                  </a:lnTo>
                  <a:lnTo>
                    <a:pt x="13" y="16"/>
                  </a:lnTo>
                  <a:lnTo>
                    <a:pt x="22" y="13"/>
                  </a:lnTo>
                  <a:lnTo>
                    <a:pt x="31" y="9"/>
                  </a:lnTo>
                  <a:lnTo>
                    <a:pt x="40" y="7"/>
                  </a:lnTo>
                  <a:lnTo>
                    <a:pt x="50" y="5"/>
                  </a:lnTo>
                  <a:lnTo>
                    <a:pt x="59" y="3"/>
                  </a:lnTo>
                  <a:lnTo>
                    <a:pt x="70" y="3"/>
                  </a:lnTo>
                  <a:lnTo>
                    <a:pt x="76" y="3"/>
                  </a:lnTo>
                  <a:lnTo>
                    <a:pt x="81" y="7"/>
                  </a:lnTo>
                  <a:lnTo>
                    <a:pt x="87" y="9"/>
                  </a:lnTo>
                  <a:lnTo>
                    <a:pt x="93" y="13"/>
                  </a:lnTo>
                  <a:lnTo>
                    <a:pt x="96" y="18"/>
                  </a:lnTo>
                  <a:lnTo>
                    <a:pt x="102" y="22"/>
                  </a:lnTo>
                  <a:lnTo>
                    <a:pt x="106" y="26"/>
                  </a:lnTo>
                  <a:lnTo>
                    <a:pt x="111" y="29"/>
                  </a:lnTo>
                  <a:lnTo>
                    <a:pt x="117" y="29"/>
                  </a:lnTo>
                  <a:lnTo>
                    <a:pt x="119" y="27"/>
                  </a:lnTo>
                  <a:lnTo>
                    <a:pt x="122" y="26"/>
                  </a:lnTo>
                  <a:lnTo>
                    <a:pt x="124" y="22"/>
                  </a:lnTo>
                  <a:lnTo>
                    <a:pt x="126" y="18"/>
                  </a:lnTo>
                  <a:lnTo>
                    <a:pt x="130" y="14"/>
                  </a:lnTo>
                  <a:lnTo>
                    <a:pt x="132" y="13"/>
                  </a:lnTo>
                  <a:lnTo>
                    <a:pt x="135" y="9"/>
                  </a:lnTo>
                  <a:lnTo>
                    <a:pt x="137" y="7"/>
                  </a:lnTo>
                  <a:lnTo>
                    <a:pt x="141" y="5"/>
                  </a:lnTo>
                  <a:lnTo>
                    <a:pt x="145" y="3"/>
                  </a:lnTo>
                  <a:lnTo>
                    <a:pt x="147" y="1"/>
                  </a:lnTo>
                  <a:lnTo>
                    <a:pt x="150" y="0"/>
                  </a:lnTo>
                  <a:lnTo>
                    <a:pt x="154" y="0"/>
                  </a:lnTo>
                  <a:lnTo>
                    <a:pt x="158" y="0"/>
                  </a:lnTo>
                  <a:lnTo>
                    <a:pt x="161" y="1"/>
                  </a:lnTo>
                  <a:lnTo>
                    <a:pt x="163" y="1"/>
                  </a:lnTo>
                  <a:lnTo>
                    <a:pt x="163" y="3"/>
                  </a:lnTo>
                  <a:lnTo>
                    <a:pt x="165" y="3"/>
                  </a:lnTo>
                  <a:lnTo>
                    <a:pt x="167" y="3"/>
                  </a:lnTo>
                  <a:lnTo>
                    <a:pt x="167" y="3"/>
                  </a:lnTo>
                  <a:lnTo>
                    <a:pt x="169" y="5"/>
                  </a:lnTo>
                  <a:lnTo>
                    <a:pt x="171" y="5"/>
                  </a:lnTo>
                  <a:lnTo>
                    <a:pt x="171" y="7"/>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07" name="Freeform 35"/>
            <p:cNvSpPr>
              <a:spLocks/>
            </p:cNvSpPr>
            <p:nvPr/>
          </p:nvSpPr>
          <p:spPr bwMode="auto">
            <a:xfrm>
              <a:off x="3685" y="1773"/>
              <a:ext cx="125" cy="152"/>
            </a:xfrm>
            <a:custGeom>
              <a:avLst/>
              <a:gdLst>
                <a:gd name="T0" fmla="*/ 197 w 251"/>
                <a:gd name="T1" fmla="*/ 20 h 303"/>
                <a:gd name="T2" fmla="*/ 214 w 251"/>
                <a:gd name="T3" fmla="*/ 33 h 303"/>
                <a:gd name="T4" fmla="*/ 229 w 251"/>
                <a:gd name="T5" fmla="*/ 46 h 303"/>
                <a:gd name="T6" fmla="*/ 238 w 251"/>
                <a:gd name="T7" fmla="*/ 63 h 303"/>
                <a:gd name="T8" fmla="*/ 246 w 251"/>
                <a:gd name="T9" fmla="*/ 96 h 303"/>
                <a:gd name="T10" fmla="*/ 251 w 251"/>
                <a:gd name="T11" fmla="*/ 141 h 303"/>
                <a:gd name="T12" fmla="*/ 248 w 251"/>
                <a:gd name="T13" fmla="*/ 189 h 303"/>
                <a:gd name="T14" fmla="*/ 240 w 251"/>
                <a:gd name="T15" fmla="*/ 236 h 303"/>
                <a:gd name="T16" fmla="*/ 235 w 251"/>
                <a:gd name="T17" fmla="*/ 264 h 303"/>
                <a:gd name="T18" fmla="*/ 229 w 251"/>
                <a:gd name="T19" fmla="*/ 275 h 303"/>
                <a:gd name="T20" fmla="*/ 223 w 251"/>
                <a:gd name="T21" fmla="*/ 284 h 303"/>
                <a:gd name="T22" fmla="*/ 218 w 251"/>
                <a:gd name="T23" fmla="*/ 295 h 303"/>
                <a:gd name="T24" fmla="*/ 195 w 251"/>
                <a:gd name="T25" fmla="*/ 303 h 303"/>
                <a:gd name="T26" fmla="*/ 158 w 251"/>
                <a:gd name="T27" fmla="*/ 299 h 303"/>
                <a:gd name="T28" fmla="*/ 123 w 251"/>
                <a:gd name="T29" fmla="*/ 286 h 303"/>
                <a:gd name="T30" fmla="*/ 89 w 251"/>
                <a:gd name="T31" fmla="*/ 269 h 303"/>
                <a:gd name="T32" fmla="*/ 67 w 251"/>
                <a:gd name="T33" fmla="*/ 254 h 303"/>
                <a:gd name="T34" fmla="*/ 60 w 251"/>
                <a:gd name="T35" fmla="*/ 243 h 303"/>
                <a:gd name="T36" fmla="*/ 52 w 251"/>
                <a:gd name="T37" fmla="*/ 230 h 303"/>
                <a:gd name="T38" fmla="*/ 45 w 251"/>
                <a:gd name="T39" fmla="*/ 217 h 303"/>
                <a:gd name="T40" fmla="*/ 45 w 251"/>
                <a:gd name="T41" fmla="*/ 197 h 303"/>
                <a:gd name="T42" fmla="*/ 54 w 251"/>
                <a:gd name="T43" fmla="*/ 163 h 303"/>
                <a:gd name="T44" fmla="*/ 58 w 251"/>
                <a:gd name="T45" fmla="*/ 128 h 303"/>
                <a:gd name="T46" fmla="*/ 52 w 251"/>
                <a:gd name="T47" fmla="*/ 95 h 303"/>
                <a:gd name="T48" fmla="*/ 41 w 251"/>
                <a:gd name="T49" fmla="*/ 69 h 303"/>
                <a:gd name="T50" fmla="*/ 30 w 251"/>
                <a:gd name="T51" fmla="*/ 52 h 303"/>
                <a:gd name="T52" fmla="*/ 17 w 251"/>
                <a:gd name="T53" fmla="*/ 37 h 303"/>
                <a:gd name="T54" fmla="*/ 6 w 251"/>
                <a:gd name="T55" fmla="*/ 20 h 303"/>
                <a:gd name="T56" fmla="*/ 22 w 251"/>
                <a:gd name="T57" fmla="*/ 5 h 303"/>
                <a:gd name="T58" fmla="*/ 71 w 251"/>
                <a:gd name="T59" fmla="*/ 0 h 303"/>
                <a:gd name="T60" fmla="*/ 119 w 251"/>
                <a:gd name="T61" fmla="*/ 2 h 303"/>
                <a:gd name="T62" fmla="*/ 168 w 251"/>
                <a:gd name="T63" fmla="*/ 9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1" h="303">
                  <a:moveTo>
                    <a:pt x="190" y="15"/>
                  </a:moveTo>
                  <a:lnTo>
                    <a:pt x="197" y="20"/>
                  </a:lnTo>
                  <a:lnTo>
                    <a:pt x="205" y="28"/>
                  </a:lnTo>
                  <a:lnTo>
                    <a:pt x="214" y="33"/>
                  </a:lnTo>
                  <a:lnTo>
                    <a:pt x="221" y="41"/>
                  </a:lnTo>
                  <a:lnTo>
                    <a:pt x="229" y="46"/>
                  </a:lnTo>
                  <a:lnTo>
                    <a:pt x="235" y="55"/>
                  </a:lnTo>
                  <a:lnTo>
                    <a:pt x="238" y="63"/>
                  </a:lnTo>
                  <a:lnTo>
                    <a:pt x="240" y="74"/>
                  </a:lnTo>
                  <a:lnTo>
                    <a:pt x="246" y="96"/>
                  </a:lnTo>
                  <a:lnTo>
                    <a:pt x="249" y="119"/>
                  </a:lnTo>
                  <a:lnTo>
                    <a:pt x="251" y="141"/>
                  </a:lnTo>
                  <a:lnTo>
                    <a:pt x="249" y="165"/>
                  </a:lnTo>
                  <a:lnTo>
                    <a:pt x="248" y="189"/>
                  </a:lnTo>
                  <a:lnTo>
                    <a:pt x="244" y="213"/>
                  </a:lnTo>
                  <a:lnTo>
                    <a:pt x="240" y="236"/>
                  </a:lnTo>
                  <a:lnTo>
                    <a:pt x="236" y="258"/>
                  </a:lnTo>
                  <a:lnTo>
                    <a:pt x="235" y="264"/>
                  </a:lnTo>
                  <a:lnTo>
                    <a:pt x="231" y="269"/>
                  </a:lnTo>
                  <a:lnTo>
                    <a:pt x="229" y="275"/>
                  </a:lnTo>
                  <a:lnTo>
                    <a:pt x="227" y="280"/>
                  </a:lnTo>
                  <a:lnTo>
                    <a:pt x="223" y="284"/>
                  </a:lnTo>
                  <a:lnTo>
                    <a:pt x="221" y="290"/>
                  </a:lnTo>
                  <a:lnTo>
                    <a:pt x="218" y="295"/>
                  </a:lnTo>
                  <a:lnTo>
                    <a:pt x="216" y="301"/>
                  </a:lnTo>
                  <a:lnTo>
                    <a:pt x="195" y="303"/>
                  </a:lnTo>
                  <a:lnTo>
                    <a:pt x="177" y="303"/>
                  </a:lnTo>
                  <a:lnTo>
                    <a:pt x="158" y="299"/>
                  </a:lnTo>
                  <a:lnTo>
                    <a:pt x="140" y="293"/>
                  </a:lnTo>
                  <a:lnTo>
                    <a:pt x="123" y="286"/>
                  </a:lnTo>
                  <a:lnTo>
                    <a:pt x="106" y="279"/>
                  </a:lnTo>
                  <a:lnTo>
                    <a:pt x="89" y="269"/>
                  </a:lnTo>
                  <a:lnTo>
                    <a:pt x="73" y="260"/>
                  </a:lnTo>
                  <a:lnTo>
                    <a:pt x="67" y="254"/>
                  </a:lnTo>
                  <a:lnTo>
                    <a:pt x="63" y="249"/>
                  </a:lnTo>
                  <a:lnTo>
                    <a:pt x="60" y="243"/>
                  </a:lnTo>
                  <a:lnTo>
                    <a:pt x="56" y="236"/>
                  </a:lnTo>
                  <a:lnTo>
                    <a:pt x="52" y="230"/>
                  </a:lnTo>
                  <a:lnTo>
                    <a:pt x="48" y="225"/>
                  </a:lnTo>
                  <a:lnTo>
                    <a:pt x="45" y="217"/>
                  </a:lnTo>
                  <a:lnTo>
                    <a:pt x="39" y="213"/>
                  </a:lnTo>
                  <a:lnTo>
                    <a:pt x="45" y="197"/>
                  </a:lnTo>
                  <a:lnTo>
                    <a:pt x="50" y="182"/>
                  </a:lnTo>
                  <a:lnTo>
                    <a:pt x="54" y="163"/>
                  </a:lnTo>
                  <a:lnTo>
                    <a:pt x="56" y="147"/>
                  </a:lnTo>
                  <a:lnTo>
                    <a:pt x="58" y="128"/>
                  </a:lnTo>
                  <a:lnTo>
                    <a:pt x="56" y="111"/>
                  </a:lnTo>
                  <a:lnTo>
                    <a:pt x="52" y="95"/>
                  </a:lnTo>
                  <a:lnTo>
                    <a:pt x="45" y="78"/>
                  </a:lnTo>
                  <a:lnTo>
                    <a:pt x="41" y="69"/>
                  </a:lnTo>
                  <a:lnTo>
                    <a:pt x="35" y="61"/>
                  </a:lnTo>
                  <a:lnTo>
                    <a:pt x="30" y="52"/>
                  </a:lnTo>
                  <a:lnTo>
                    <a:pt x="22" y="44"/>
                  </a:lnTo>
                  <a:lnTo>
                    <a:pt x="17" y="37"/>
                  </a:lnTo>
                  <a:lnTo>
                    <a:pt x="11" y="28"/>
                  </a:lnTo>
                  <a:lnTo>
                    <a:pt x="6" y="20"/>
                  </a:lnTo>
                  <a:lnTo>
                    <a:pt x="0" y="13"/>
                  </a:lnTo>
                  <a:lnTo>
                    <a:pt x="22" y="5"/>
                  </a:lnTo>
                  <a:lnTo>
                    <a:pt x="47" y="2"/>
                  </a:lnTo>
                  <a:lnTo>
                    <a:pt x="71" y="0"/>
                  </a:lnTo>
                  <a:lnTo>
                    <a:pt x="95" y="0"/>
                  </a:lnTo>
                  <a:lnTo>
                    <a:pt x="119" y="2"/>
                  </a:lnTo>
                  <a:lnTo>
                    <a:pt x="143" y="5"/>
                  </a:lnTo>
                  <a:lnTo>
                    <a:pt x="168" y="9"/>
                  </a:lnTo>
                  <a:lnTo>
                    <a:pt x="190" y="15"/>
                  </a:lnTo>
                  <a:close/>
                </a:path>
              </a:pathLst>
            </a:custGeom>
            <a:solidFill>
              <a:srgbClr val="89F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08" name="Freeform 36"/>
            <p:cNvSpPr>
              <a:spLocks/>
            </p:cNvSpPr>
            <p:nvPr/>
          </p:nvSpPr>
          <p:spPr bwMode="auto">
            <a:xfrm>
              <a:off x="3141" y="1774"/>
              <a:ext cx="575" cy="192"/>
            </a:xfrm>
            <a:custGeom>
              <a:avLst/>
              <a:gdLst>
                <a:gd name="T0" fmla="*/ 149 w 1150"/>
                <a:gd name="T1" fmla="*/ 52 h 382"/>
                <a:gd name="T2" fmla="*/ 157 w 1150"/>
                <a:gd name="T3" fmla="*/ 68 h 382"/>
                <a:gd name="T4" fmla="*/ 190 w 1150"/>
                <a:gd name="T5" fmla="*/ 40 h 382"/>
                <a:gd name="T6" fmla="*/ 250 w 1150"/>
                <a:gd name="T7" fmla="*/ 40 h 382"/>
                <a:gd name="T8" fmla="*/ 278 w 1150"/>
                <a:gd name="T9" fmla="*/ 72 h 382"/>
                <a:gd name="T10" fmla="*/ 289 w 1150"/>
                <a:gd name="T11" fmla="*/ 87 h 382"/>
                <a:gd name="T12" fmla="*/ 307 w 1150"/>
                <a:gd name="T13" fmla="*/ 72 h 382"/>
                <a:gd name="T14" fmla="*/ 335 w 1150"/>
                <a:gd name="T15" fmla="*/ 68 h 382"/>
                <a:gd name="T16" fmla="*/ 363 w 1150"/>
                <a:gd name="T17" fmla="*/ 89 h 382"/>
                <a:gd name="T18" fmla="*/ 360 w 1150"/>
                <a:gd name="T19" fmla="*/ 130 h 382"/>
                <a:gd name="T20" fmla="*/ 397 w 1150"/>
                <a:gd name="T21" fmla="*/ 126 h 382"/>
                <a:gd name="T22" fmla="*/ 445 w 1150"/>
                <a:gd name="T23" fmla="*/ 126 h 382"/>
                <a:gd name="T24" fmla="*/ 464 w 1150"/>
                <a:gd name="T25" fmla="*/ 141 h 382"/>
                <a:gd name="T26" fmla="*/ 479 w 1150"/>
                <a:gd name="T27" fmla="*/ 148 h 382"/>
                <a:gd name="T28" fmla="*/ 494 w 1150"/>
                <a:gd name="T29" fmla="*/ 104 h 382"/>
                <a:gd name="T30" fmla="*/ 564 w 1150"/>
                <a:gd name="T31" fmla="*/ 96 h 382"/>
                <a:gd name="T32" fmla="*/ 588 w 1150"/>
                <a:gd name="T33" fmla="*/ 167 h 382"/>
                <a:gd name="T34" fmla="*/ 607 w 1150"/>
                <a:gd name="T35" fmla="*/ 234 h 382"/>
                <a:gd name="T36" fmla="*/ 700 w 1150"/>
                <a:gd name="T37" fmla="*/ 290 h 382"/>
                <a:gd name="T38" fmla="*/ 890 w 1150"/>
                <a:gd name="T39" fmla="*/ 297 h 382"/>
                <a:gd name="T40" fmla="*/ 1068 w 1150"/>
                <a:gd name="T41" fmla="*/ 247 h 382"/>
                <a:gd name="T42" fmla="*/ 1122 w 1150"/>
                <a:gd name="T43" fmla="*/ 238 h 382"/>
                <a:gd name="T44" fmla="*/ 1148 w 1150"/>
                <a:gd name="T45" fmla="*/ 284 h 382"/>
                <a:gd name="T46" fmla="*/ 1113 w 1150"/>
                <a:gd name="T47" fmla="*/ 310 h 382"/>
                <a:gd name="T48" fmla="*/ 1089 w 1150"/>
                <a:gd name="T49" fmla="*/ 308 h 382"/>
                <a:gd name="T50" fmla="*/ 1072 w 1150"/>
                <a:gd name="T51" fmla="*/ 293 h 382"/>
                <a:gd name="T52" fmla="*/ 1011 w 1150"/>
                <a:gd name="T53" fmla="*/ 340 h 382"/>
                <a:gd name="T54" fmla="*/ 953 w 1150"/>
                <a:gd name="T55" fmla="*/ 353 h 382"/>
                <a:gd name="T56" fmla="*/ 927 w 1150"/>
                <a:gd name="T57" fmla="*/ 356 h 382"/>
                <a:gd name="T58" fmla="*/ 895 w 1150"/>
                <a:gd name="T59" fmla="*/ 381 h 382"/>
                <a:gd name="T60" fmla="*/ 838 w 1150"/>
                <a:gd name="T61" fmla="*/ 364 h 382"/>
                <a:gd name="T62" fmla="*/ 802 w 1150"/>
                <a:gd name="T63" fmla="*/ 362 h 382"/>
                <a:gd name="T64" fmla="*/ 735 w 1150"/>
                <a:gd name="T65" fmla="*/ 347 h 382"/>
                <a:gd name="T66" fmla="*/ 674 w 1150"/>
                <a:gd name="T67" fmla="*/ 347 h 382"/>
                <a:gd name="T68" fmla="*/ 642 w 1150"/>
                <a:gd name="T69" fmla="*/ 347 h 382"/>
                <a:gd name="T70" fmla="*/ 605 w 1150"/>
                <a:gd name="T71" fmla="*/ 351 h 382"/>
                <a:gd name="T72" fmla="*/ 588 w 1150"/>
                <a:gd name="T73" fmla="*/ 329 h 382"/>
                <a:gd name="T74" fmla="*/ 574 w 1150"/>
                <a:gd name="T75" fmla="*/ 323 h 382"/>
                <a:gd name="T76" fmla="*/ 555 w 1150"/>
                <a:gd name="T77" fmla="*/ 332 h 382"/>
                <a:gd name="T78" fmla="*/ 499 w 1150"/>
                <a:gd name="T79" fmla="*/ 329 h 382"/>
                <a:gd name="T80" fmla="*/ 486 w 1150"/>
                <a:gd name="T81" fmla="*/ 306 h 382"/>
                <a:gd name="T82" fmla="*/ 380 w 1150"/>
                <a:gd name="T83" fmla="*/ 340 h 382"/>
                <a:gd name="T84" fmla="*/ 330 w 1150"/>
                <a:gd name="T85" fmla="*/ 314 h 382"/>
                <a:gd name="T86" fmla="*/ 291 w 1150"/>
                <a:gd name="T87" fmla="*/ 345 h 382"/>
                <a:gd name="T88" fmla="*/ 235 w 1150"/>
                <a:gd name="T89" fmla="*/ 362 h 382"/>
                <a:gd name="T90" fmla="*/ 213 w 1150"/>
                <a:gd name="T91" fmla="*/ 343 h 382"/>
                <a:gd name="T92" fmla="*/ 201 w 1150"/>
                <a:gd name="T93" fmla="*/ 329 h 382"/>
                <a:gd name="T94" fmla="*/ 192 w 1150"/>
                <a:gd name="T95" fmla="*/ 336 h 382"/>
                <a:gd name="T96" fmla="*/ 173 w 1150"/>
                <a:gd name="T97" fmla="*/ 371 h 382"/>
                <a:gd name="T98" fmla="*/ 75 w 1150"/>
                <a:gd name="T99" fmla="*/ 369 h 382"/>
                <a:gd name="T100" fmla="*/ 43 w 1150"/>
                <a:gd name="T101" fmla="*/ 334 h 382"/>
                <a:gd name="T102" fmla="*/ 25 w 1150"/>
                <a:gd name="T103" fmla="*/ 327 h 382"/>
                <a:gd name="T104" fmla="*/ 2 w 1150"/>
                <a:gd name="T105" fmla="*/ 278 h 382"/>
                <a:gd name="T106" fmla="*/ 25 w 1150"/>
                <a:gd name="T107" fmla="*/ 202 h 382"/>
                <a:gd name="T108" fmla="*/ 66 w 1150"/>
                <a:gd name="T109" fmla="*/ 184 h 382"/>
                <a:gd name="T110" fmla="*/ 45 w 1150"/>
                <a:gd name="T111" fmla="*/ 145 h 382"/>
                <a:gd name="T112" fmla="*/ 43 w 1150"/>
                <a:gd name="T113" fmla="*/ 119 h 382"/>
                <a:gd name="T114" fmla="*/ 77 w 1150"/>
                <a:gd name="T115" fmla="*/ 96 h 382"/>
                <a:gd name="T116" fmla="*/ 86 w 1150"/>
                <a:gd name="T117" fmla="*/ 68 h 382"/>
                <a:gd name="T118" fmla="*/ 82 w 1150"/>
                <a:gd name="T119" fmla="*/ 31 h 382"/>
                <a:gd name="T120" fmla="*/ 112 w 1150"/>
                <a:gd name="T121" fmla="*/ 5 h 382"/>
                <a:gd name="T122" fmla="*/ 155 w 1150"/>
                <a:gd name="T123" fmla="*/ 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50" h="382">
                  <a:moveTo>
                    <a:pt x="170" y="20"/>
                  </a:moveTo>
                  <a:lnTo>
                    <a:pt x="166" y="26"/>
                  </a:lnTo>
                  <a:lnTo>
                    <a:pt x="164" y="31"/>
                  </a:lnTo>
                  <a:lnTo>
                    <a:pt x="160" y="37"/>
                  </a:lnTo>
                  <a:lnTo>
                    <a:pt x="157" y="40"/>
                  </a:lnTo>
                  <a:lnTo>
                    <a:pt x="153" y="46"/>
                  </a:lnTo>
                  <a:lnTo>
                    <a:pt x="149" y="52"/>
                  </a:lnTo>
                  <a:lnTo>
                    <a:pt x="149" y="57"/>
                  </a:lnTo>
                  <a:lnTo>
                    <a:pt x="147" y="63"/>
                  </a:lnTo>
                  <a:lnTo>
                    <a:pt x="149" y="65"/>
                  </a:lnTo>
                  <a:lnTo>
                    <a:pt x="151" y="67"/>
                  </a:lnTo>
                  <a:lnTo>
                    <a:pt x="153" y="67"/>
                  </a:lnTo>
                  <a:lnTo>
                    <a:pt x="155" y="67"/>
                  </a:lnTo>
                  <a:lnTo>
                    <a:pt x="157" y="68"/>
                  </a:lnTo>
                  <a:lnTo>
                    <a:pt x="159" y="67"/>
                  </a:lnTo>
                  <a:lnTo>
                    <a:pt x="160" y="67"/>
                  </a:lnTo>
                  <a:lnTo>
                    <a:pt x="162" y="67"/>
                  </a:lnTo>
                  <a:lnTo>
                    <a:pt x="166" y="57"/>
                  </a:lnTo>
                  <a:lnTo>
                    <a:pt x="173" y="50"/>
                  </a:lnTo>
                  <a:lnTo>
                    <a:pt x="181" y="44"/>
                  </a:lnTo>
                  <a:lnTo>
                    <a:pt x="190" y="40"/>
                  </a:lnTo>
                  <a:lnTo>
                    <a:pt x="200" y="37"/>
                  </a:lnTo>
                  <a:lnTo>
                    <a:pt x="209" y="35"/>
                  </a:lnTo>
                  <a:lnTo>
                    <a:pt x="220" y="33"/>
                  </a:lnTo>
                  <a:lnTo>
                    <a:pt x="229" y="33"/>
                  </a:lnTo>
                  <a:lnTo>
                    <a:pt x="237" y="35"/>
                  </a:lnTo>
                  <a:lnTo>
                    <a:pt x="244" y="37"/>
                  </a:lnTo>
                  <a:lnTo>
                    <a:pt x="250" y="40"/>
                  </a:lnTo>
                  <a:lnTo>
                    <a:pt x="257" y="44"/>
                  </a:lnTo>
                  <a:lnTo>
                    <a:pt x="263" y="48"/>
                  </a:lnTo>
                  <a:lnTo>
                    <a:pt x="268" y="53"/>
                  </a:lnTo>
                  <a:lnTo>
                    <a:pt x="272" y="59"/>
                  </a:lnTo>
                  <a:lnTo>
                    <a:pt x="276" y="67"/>
                  </a:lnTo>
                  <a:lnTo>
                    <a:pt x="278" y="68"/>
                  </a:lnTo>
                  <a:lnTo>
                    <a:pt x="278" y="72"/>
                  </a:lnTo>
                  <a:lnTo>
                    <a:pt x="278" y="76"/>
                  </a:lnTo>
                  <a:lnTo>
                    <a:pt x="278" y="80"/>
                  </a:lnTo>
                  <a:lnTo>
                    <a:pt x="278" y="81"/>
                  </a:lnTo>
                  <a:lnTo>
                    <a:pt x="280" y="85"/>
                  </a:lnTo>
                  <a:lnTo>
                    <a:pt x="281" y="87"/>
                  </a:lnTo>
                  <a:lnTo>
                    <a:pt x="285" y="87"/>
                  </a:lnTo>
                  <a:lnTo>
                    <a:pt x="289" y="87"/>
                  </a:lnTo>
                  <a:lnTo>
                    <a:pt x="293" y="85"/>
                  </a:lnTo>
                  <a:lnTo>
                    <a:pt x="294" y="83"/>
                  </a:lnTo>
                  <a:lnTo>
                    <a:pt x="296" y="81"/>
                  </a:lnTo>
                  <a:lnTo>
                    <a:pt x="300" y="80"/>
                  </a:lnTo>
                  <a:lnTo>
                    <a:pt x="302" y="76"/>
                  </a:lnTo>
                  <a:lnTo>
                    <a:pt x="304" y="74"/>
                  </a:lnTo>
                  <a:lnTo>
                    <a:pt x="307" y="72"/>
                  </a:lnTo>
                  <a:lnTo>
                    <a:pt x="311" y="70"/>
                  </a:lnTo>
                  <a:lnTo>
                    <a:pt x="315" y="70"/>
                  </a:lnTo>
                  <a:lnTo>
                    <a:pt x="319" y="68"/>
                  </a:lnTo>
                  <a:lnTo>
                    <a:pt x="322" y="68"/>
                  </a:lnTo>
                  <a:lnTo>
                    <a:pt x="326" y="67"/>
                  </a:lnTo>
                  <a:lnTo>
                    <a:pt x="332" y="67"/>
                  </a:lnTo>
                  <a:lnTo>
                    <a:pt x="335" y="68"/>
                  </a:lnTo>
                  <a:lnTo>
                    <a:pt x="339" y="68"/>
                  </a:lnTo>
                  <a:lnTo>
                    <a:pt x="343" y="72"/>
                  </a:lnTo>
                  <a:lnTo>
                    <a:pt x="348" y="76"/>
                  </a:lnTo>
                  <a:lnTo>
                    <a:pt x="352" y="78"/>
                  </a:lnTo>
                  <a:lnTo>
                    <a:pt x="358" y="81"/>
                  </a:lnTo>
                  <a:lnTo>
                    <a:pt x="361" y="85"/>
                  </a:lnTo>
                  <a:lnTo>
                    <a:pt x="363" y="89"/>
                  </a:lnTo>
                  <a:lnTo>
                    <a:pt x="365" y="93"/>
                  </a:lnTo>
                  <a:lnTo>
                    <a:pt x="363" y="100"/>
                  </a:lnTo>
                  <a:lnTo>
                    <a:pt x="363" y="106"/>
                  </a:lnTo>
                  <a:lnTo>
                    <a:pt x="361" y="111"/>
                  </a:lnTo>
                  <a:lnTo>
                    <a:pt x="361" y="117"/>
                  </a:lnTo>
                  <a:lnTo>
                    <a:pt x="360" y="124"/>
                  </a:lnTo>
                  <a:lnTo>
                    <a:pt x="360" y="130"/>
                  </a:lnTo>
                  <a:lnTo>
                    <a:pt x="360" y="135"/>
                  </a:lnTo>
                  <a:lnTo>
                    <a:pt x="363" y="139"/>
                  </a:lnTo>
                  <a:lnTo>
                    <a:pt x="367" y="143"/>
                  </a:lnTo>
                  <a:lnTo>
                    <a:pt x="374" y="139"/>
                  </a:lnTo>
                  <a:lnTo>
                    <a:pt x="382" y="135"/>
                  </a:lnTo>
                  <a:lnTo>
                    <a:pt x="389" y="130"/>
                  </a:lnTo>
                  <a:lnTo>
                    <a:pt x="397" y="126"/>
                  </a:lnTo>
                  <a:lnTo>
                    <a:pt x="406" y="124"/>
                  </a:lnTo>
                  <a:lnTo>
                    <a:pt x="414" y="122"/>
                  </a:lnTo>
                  <a:lnTo>
                    <a:pt x="423" y="120"/>
                  </a:lnTo>
                  <a:lnTo>
                    <a:pt x="432" y="122"/>
                  </a:lnTo>
                  <a:lnTo>
                    <a:pt x="436" y="122"/>
                  </a:lnTo>
                  <a:lnTo>
                    <a:pt x="440" y="124"/>
                  </a:lnTo>
                  <a:lnTo>
                    <a:pt x="445" y="126"/>
                  </a:lnTo>
                  <a:lnTo>
                    <a:pt x="449" y="128"/>
                  </a:lnTo>
                  <a:lnTo>
                    <a:pt x="453" y="130"/>
                  </a:lnTo>
                  <a:lnTo>
                    <a:pt x="456" y="132"/>
                  </a:lnTo>
                  <a:lnTo>
                    <a:pt x="460" y="133"/>
                  </a:lnTo>
                  <a:lnTo>
                    <a:pt x="464" y="137"/>
                  </a:lnTo>
                  <a:lnTo>
                    <a:pt x="464" y="139"/>
                  </a:lnTo>
                  <a:lnTo>
                    <a:pt x="464" y="141"/>
                  </a:lnTo>
                  <a:lnTo>
                    <a:pt x="464" y="143"/>
                  </a:lnTo>
                  <a:lnTo>
                    <a:pt x="466" y="145"/>
                  </a:lnTo>
                  <a:lnTo>
                    <a:pt x="466" y="146"/>
                  </a:lnTo>
                  <a:lnTo>
                    <a:pt x="467" y="148"/>
                  </a:lnTo>
                  <a:lnTo>
                    <a:pt x="467" y="148"/>
                  </a:lnTo>
                  <a:lnTo>
                    <a:pt x="469" y="150"/>
                  </a:lnTo>
                  <a:lnTo>
                    <a:pt x="479" y="148"/>
                  </a:lnTo>
                  <a:lnTo>
                    <a:pt x="482" y="143"/>
                  </a:lnTo>
                  <a:lnTo>
                    <a:pt x="484" y="137"/>
                  </a:lnTo>
                  <a:lnTo>
                    <a:pt x="484" y="130"/>
                  </a:lnTo>
                  <a:lnTo>
                    <a:pt x="484" y="122"/>
                  </a:lnTo>
                  <a:lnTo>
                    <a:pt x="484" y="117"/>
                  </a:lnTo>
                  <a:lnTo>
                    <a:pt x="488" y="109"/>
                  </a:lnTo>
                  <a:lnTo>
                    <a:pt x="494" y="104"/>
                  </a:lnTo>
                  <a:lnTo>
                    <a:pt x="501" y="100"/>
                  </a:lnTo>
                  <a:lnTo>
                    <a:pt x="512" y="96"/>
                  </a:lnTo>
                  <a:lnTo>
                    <a:pt x="521" y="94"/>
                  </a:lnTo>
                  <a:lnTo>
                    <a:pt x="533" y="93"/>
                  </a:lnTo>
                  <a:lnTo>
                    <a:pt x="544" y="91"/>
                  </a:lnTo>
                  <a:lnTo>
                    <a:pt x="555" y="93"/>
                  </a:lnTo>
                  <a:lnTo>
                    <a:pt x="564" y="96"/>
                  </a:lnTo>
                  <a:lnTo>
                    <a:pt x="574" y="100"/>
                  </a:lnTo>
                  <a:lnTo>
                    <a:pt x="579" y="106"/>
                  </a:lnTo>
                  <a:lnTo>
                    <a:pt x="581" y="119"/>
                  </a:lnTo>
                  <a:lnTo>
                    <a:pt x="583" y="132"/>
                  </a:lnTo>
                  <a:lnTo>
                    <a:pt x="585" y="143"/>
                  </a:lnTo>
                  <a:lnTo>
                    <a:pt x="587" y="156"/>
                  </a:lnTo>
                  <a:lnTo>
                    <a:pt x="588" y="167"/>
                  </a:lnTo>
                  <a:lnTo>
                    <a:pt x="590" y="178"/>
                  </a:lnTo>
                  <a:lnTo>
                    <a:pt x="592" y="191"/>
                  </a:lnTo>
                  <a:lnTo>
                    <a:pt x="596" y="202"/>
                  </a:lnTo>
                  <a:lnTo>
                    <a:pt x="598" y="210"/>
                  </a:lnTo>
                  <a:lnTo>
                    <a:pt x="600" y="219"/>
                  </a:lnTo>
                  <a:lnTo>
                    <a:pt x="603" y="226"/>
                  </a:lnTo>
                  <a:lnTo>
                    <a:pt x="607" y="234"/>
                  </a:lnTo>
                  <a:lnTo>
                    <a:pt x="611" y="241"/>
                  </a:lnTo>
                  <a:lnTo>
                    <a:pt x="616" y="247"/>
                  </a:lnTo>
                  <a:lnTo>
                    <a:pt x="622" y="254"/>
                  </a:lnTo>
                  <a:lnTo>
                    <a:pt x="629" y="260"/>
                  </a:lnTo>
                  <a:lnTo>
                    <a:pt x="652" y="273"/>
                  </a:lnTo>
                  <a:lnTo>
                    <a:pt x="676" y="282"/>
                  </a:lnTo>
                  <a:lnTo>
                    <a:pt x="700" y="290"/>
                  </a:lnTo>
                  <a:lnTo>
                    <a:pt x="726" y="297"/>
                  </a:lnTo>
                  <a:lnTo>
                    <a:pt x="752" y="301"/>
                  </a:lnTo>
                  <a:lnTo>
                    <a:pt x="780" y="303"/>
                  </a:lnTo>
                  <a:lnTo>
                    <a:pt x="806" y="303"/>
                  </a:lnTo>
                  <a:lnTo>
                    <a:pt x="834" y="303"/>
                  </a:lnTo>
                  <a:lnTo>
                    <a:pt x="862" y="301"/>
                  </a:lnTo>
                  <a:lnTo>
                    <a:pt x="890" y="297"/>
                  </a:lnTo>
                  <a:lnTo>
                    <a:pt x="916" y="293"/>
                  </a:lnTo>
                  <a:lnTo>
                    <a:pt x="944" y="288"/>
                  </a:lnTo>
                  <a:lnTo>
                    <a:pt x="994" y="275"/>
                  </a:lnTo>
                  <a:lnTo>
                    <a:pt x="1042" y="258"/>
                  </a:lnTo>
                  <a:lnTo>
                    <a:pt x="1052" y="254"/>
                  </a:lnTo>
                  <a:lnTo>
                    <a:pt x="1059" y="251"/>
                  </a:lnTo>
                  <a:lnTo>
                    <a:pt x="1068" y="247"/>
                  </a:lnTo>
                  <a:lnTo>
                    <a:pt x="1078" y="243"/>
                  </a:lnTo>
                  <a:lnTo>
                    <a:pt x="1085" y="239"/>
                  </a:lnTo>
                  <a:lnTo>
                    <a:pt x="1095" y="236"/>
                  </a:lnTo>
                  <a:lnTo>
                    <a:pt x="1102" y="230"/>
                  </a:lnTo>
                  <a:lnTo>
                    <a:pt x="1111" y="224"/>
                  </a:lnTo>
                  <a:lnTo>
                    <a:pt x="1117" y="230"/>
                  </a:lnTo>
                  <a:lnTo>
                    <a:pt x="1122" y="238"/>
                  </a:lnTo>
                  <a:lnTo>
                    <a:pt x="1126" y="243"/>
                  </a:lnTo>
                  <a:lnTo>
                    <a:pt x="1132" y="251"/>
                  </a:lnTo>
                  <a:lnTo>
                    <a:pt x="1135" y="258"/>
                  </a:lnTo>
                  <a:lnTo>
                    <a:pt x="1139" y="265"/>
                  </a:lnTo>
                  <a:lnTo>
                    <a:pt x="1145" y="271"/>
                  </a:lnTo>
                  <a:lnTo>
                    <a:pt x="1150" y="278"/>
                  </a:lnTo>
                  <a:lnTo>
                    <a:pt x="1148" y="284"/>
                  </a:lnTo>
                  <a:lnTo>
                    <a:pt x="1145" y="290"/>
                  </a:lnTo>
                  <a:lnTo>
                    <a:pt x="1141" y="295"/>
                  </a:lnTo>
                  <a:lnTo>
                    <a:pt x="1137" y="299"/>
                  </a:lnTo>
                  <a:lnTo>
                    <a:pt x="1132" y="303"/>
                  </a:lnTo>
                  <a:lnTo>
                    <a:pt x="1126" y="306"/>
                  </a:lnTo>
                  <a:lnTo>
                    <a:pt x="1121" y="308"/>
                  </a:lnTo>
                  <a:lnTo>
                    <a:pt x="1113" y="310"/>
                  </a:lnTo>
                  <a:lnTo>
                    <a:pt x="1111" y="312"/>
                  </a:lnTo>
                  <a:lnTo>
                    <a:pt x="1108" y="312"/>
                  </a:lnTo>
                  <a:lnTo>
                    <a:pt x="1104" y="312"/>
                  </a:lnTo>
                  <a:lnTo>
                    <a:pt x="1100" y="312"/>
                  </a:lnTo>
                  <a:lnTo>
                    <a:pt x="1096" y="310"/>
                  </a:lnTo>
                  <a:lnTo>
                    <a:pt x="1093" y="308"/>
                  </a:lnTo>
                  <a:lnTo>
                    <a:pt x="1089" y="308"/>
                  </a:lnTo>
                  <a:lnTo>
                    <a:pt x="1085" y="306"/>
                  </a:lnTo>
                  <a:lnTo>
                    <a:pt x="1083" y="304"/>
                  </a:lnTo>
                  <a:lnTo>
                    <a:pt x="1081" y="301"/>
                  </a:lnTo>
                  <a:lnTo>
                    <a:pt x="1080" y="299"/>
                  </a:lnTo>
                  <a:lnTo>
                    <a:pt x="1078" y="295"/>
                  </a:lnTo>
                  <a:lnTo>
                    <a:pt x="1076" y="293"/>
                  </a:lnTo>
                  <a:lnTo>
                    <a:pt x="1072" y="293"/>
                  </a:lnTo>
                  <a:lnTo>
                    <a:pt x="1068" y="293"/>
                  </a:lnTo>
                  <a:lnTo>
                    <a:pt x="1067" y="295"/>
                  </a:lnTo>
                  <a:lnTo>
                    <a:pt x="1057" y="306"/>
                  </a:lnTo>
                  <a:lnTo>
                    <a:pt x="1048" y="317"/>
                  </a:lnTo>
                  <a:lnTo>
                    <a:pt x="1037" y="327"/>
                  </a:lnTo>
                  <a:lnTo>
                    <a:pt x="1024" y="334"/>
                  </a:lnTo>
                  <a:lnTo>
                    <a:pt x="1011" y="340"/>
                  </a:lnTo>
                  <a:lnTo>
                    <a:pt x="998" y="345"/>
                  </a:lnTo>
                  <a:lnTo>
                    <a:pt x="985" y="351"/>
                  </a:lnTo>
                  <a:lnTo>
                    <a:pt x="972" y="355"/>
                  </a:lnTo>
                  <a:lnTo>
                    <a:pt x="966" y="355"/>
                  </a:lnTo>
                  <a:lnTo>
                    <a:pt x="962" y="355"/>
                  </a:lnTo>
                  <a:lnTo>
                    <a:pt x="957" y="353"/>
                  </a:lnTo>
                  <a:lnTo>
                    <a:pt x="953" y="353"/>
                  </a:lnTo>
                  <a:lnTo>
                    <a:pt x="949" y="353"/>
                  </a:lnTo>
                  <a:lnTo>
                    <a:pt x="944" y="351"/>
                  </a:lnTo>
                  <a:lnTo>
                    <a:pt x="940" y="349"/>
                  </a:lnTo>
                  <a:lnTo>
                    <a:pt x="936" y="345"/>
                  </a:lnTo>
                  <a:lnTo>
                    <a:pt x="931" y="349"/>
                  </a:lnTo>
                  <a:lnTo>
                    <a:pt x="929" y="353"/>
                  </a:lnTo>
                  <a:lnTo>
                    <a:pt x="927" y="356"/>
                  </a:lnTo>
                  <a:lnTo>
                    <a:pt x="927" y="362"/>
                  </a:lnTo>
                  <a:lnTo>
                    <a:pt x="925" y="368"/>
                  </a:lnTo>
                  <a:lnTo>
                    <a:pt x="923" y="371"/>
                  </a:lnTo>
                  <a:lnTo>
                    <a:pt x="921" y="375"/>
                  </a:lnTo>
                  <a:lnTo>
                    <a:pt x="916" y="379"/>
                  </a:lnTo>
                  <a:lnTo>
                    <a:pt x="907" y="379"/>
                  </a:lnTo>
                  <a:lnTo>
                    <a:pt x="895" y="381"/>
                  </a:lnTo>
                  <a:lnTo>
                    <a:pt x="886" y="382"/>
                  </a:lnTo>
                  <a:lnTo>
                    <a:pt x="875" y="382"/>
                  </a:lnTo>
                  <a:lnTo>
                    <a:pt x="866" y="381"/>
                  </a:lnTo>
                  <a:lnTo>
                    <a:pt x="856" y="379"/>
                  </a:lnTo>
                  <a:lnTo>
                    <a:pt x="849" y="373"/>
                  </a:lnTo>
                  <a:lnTo>
                    <a:pt x="841" y="366"/>
                  </a:lnTo>
                  <a:lnTo>
                    <a:pt x="838" y="364"/>
                  </a:lnTo>
                  <a:lnTo>
                    <a:pt x="832" y="364"/>
                  </a:lnTo>
                  <a:lnTo>
                    <a:pt x="828" y="364"/>
                  </a:lnTo>
                  <a:lnTo>
                    <a:pt x="823" y="364"/>
                  </a:lnTo>
                  <a:lnTo>
                    <a:pt x="817" y="364"/>
                  </a:lnTo>
                  <a:lnTo>
                    <a:pt x="812" y="362"/>
                  </a:lnTo>
                  <a:lnTo>
                    <a:pt x="808" y="362"/>
                  </a:lnTo>
                  <a:lnTo>
                    <a:pt x="802" y="362"/>
                  </a:lnTo>
                  <a:lnTo>
                    <a:pt x="793" y="360"/>
                  </a:lnTo>
                  <a:lnTo>
                    <a:pt x="784" y="358"/>
                  </a:lnTo>
                  <a:lnTo>
                    <a:pt x="773" y="358"/>
                  </a:lnTo>
                  <a:lnTo>
                    <a:pt x="763" y="356"/>
                  </a:lnTo>
                  <a:lnTo>
                    <a:pt x="754" y="355"/>
                  </a:lnTo>
                  <a:lnTo>
                    <a:pt x="745" y="351"/>
                  </a:lnTo>
                  <a:lnTo>
                    <a:pt x="735" y="347"/>
                  </a:lnTo>
                  <a:lnTo>
                    <a:pt x="728" y="342"/>
                  </a:lnTo>
                  <a:lnTo>
                    <a:pt x="719" y="343"/>
                  </a:lnTo>
                  <a:lnTo>
                    <a:pt x="709" y="345"/>
                  </a:lnTo>
                  <a:lnTo>
                    <a:pt x="700" y="347"/>
                  </a:lnTo>
                  <a:lnTo>
                    <a:pt x="691" y="349"/>
                  </a:lnTo>
                  <a:lnTo>
                    <a:pt x="683" y="349"/>
                  </a:lnTo>
                  <a:lnTo>
                    <a:pt x="674" y="347"/>
                  </a:lnTo>
                  <a:lnTo>
                    <a:pt x="668" y="342"/>
                  </a:lnTo>
                  <a:lnTo>
                    <a:pt x="663" y="332"/>
                  </a:lnTo>
                  <a:lnTo>
                    <a:pt x="657" y="332"/>
                  </a:lnTo>
                  <a:lnTo>
                    <a:pt x="652" y="334"/>
                  </a:lnTo>
                  <a:lnTo>
                    <a:pt x="648" y="338"/>
                  </a:lnTo>
                  <a:lnTo>
                    <a:pt x="646" y="343"/>
                  </a:lnTo>
                  <a:lnTo>
                    <a:pt x="642" y="347"/>
                  </a:lnTo>
                  <a:lnTo>
                    <a:pt x="641" y="351"/>
                  </a:lnTo>
                  <a:lnTo>
                    <a:pt x="635" y="355"/>
                  </a:lnTo>
                  <a:lnTo>
                    <a:pt x="629" y="355"/>
                  </a:lnTo>
                  <a:lnTo>
                    <a:pt x="624" y="356"/>
                  </a:lnTo>
                  <a:lnTo>
                    <a:pt x="616" y="355"/>
                  </a:lnTo>
                  <a:lnTo>
                    <a:pt x="611" y="353"/>
                  </a:lnTo>
                  <a:lnTo>
                    <a:pt x="605" y="351"/>
                  </a:lnTo>
                  <a:lnTo>
                    <a:pt x="601" y="349"/>
                  </a:lnTo>
                  <a:lnTo>
                    <a:pt x="596" y="345"/>
                  </a:lnTo>
                  <a:lnTo>
                    <a:pt x="592" y="340"/>
                  </a:lnTo>
                  <a:lnTo>
                    <a:pt x="590" y="336"/>
                  </a:lnTo>
                  <a:lnTo>
                    <a:pt x="590" y="332"/>
                  </a:lnTo>
                  <a:lnTo>
                    <a:pt x="588" y="330"/>
                  </a:lnTo>
                  <a:lnTo>
                    <a:pt x="588" y="329"/>
                  </a:lnTo>
                  <a:lnTo>
                    <a:pt x="587" y="327"/>
                  </a:lnTo>
                  <a:lnTo>
                    <a:pt x="585" y="325"/>
                  </a:lnTo>
                  <a:lnTo>
                    <a:pt x="583" y="323"/>
                  </a:lnTo>
                  <a:lnTo>
                    <a:pt x="581" y="321"/>
                  </a:lnTo>
                  <a:lnTo>
                    <a:pt x="579" y="321"/>
                  </a:lnTo>
                  <a:lnTo>
                    <a:pt x="575" y="321"/>
                  </a:lnTo>
                  <a:lnTo>
                    <a:pt x="574" y="323"/>
                  </a:lnTo>
                  <a:lnTo>
                    <a:pt x="572" y="323"/>
                  </a:lnTo>
                  <a:lnTo>
                    <a:pt x="570" y="325"/>
                  </a:lnTo>
                  <a:lnTo>
                    <a:pt x="568" y="327"/>
                  </a:lnTo>
                  <a:lnTo>
                    <a:pt x="566" y="329"/>
                  </a:lnTo>
                  <a:lnTo>
                    <a:pt x="564" y="330"/>
                  </a:lnTo>
                  <a:lnTo>
                    <a:pt x="562" y="330"/>
                  </a:lnTo>
                  <a:lnTo>
                    <a:pt x="555" y="332"/>
                  </a:lnTo>
                  <a:lnTo>
                    <a:pt x="547" y="336"/>
                  </a:lnTo>
                  <a:lnTo>
                    <a:pt x="538" y="336"/>
                  </a:lnTo>
                  <a:lnTo>
                    <a:pt x="531" y="338"/>
                  </a:lnTo>
                  <a:lnTo>
                    <a:pt x="523" y="338"/>
                  </a:lnTo>
                  <a:lnTo>
                    <a:pt x="514" y="336"/>
                  </a:lnTo>
                  <a:lnTo>
                    <a:pt x="507" y="334"/>
                  </a:lnTo>
                  <a:lnTo>
                    <a:pt x="499" y="329"/>
                  </a:lnTo>
                  <a:lnTo>
                    <a:pt x="497" y="327"/>
                  </a:lnTo>
                  <a:lnTo>
                    <a:pt x="495" y="323"/>
                  </a:lnTo>
                  <a:lnTo>
                    <a:pt x="495" y="317"/>
                  </a:lnTo>
                  <a:lnTo>
                    <a:pt x="494" y="314"/>
                  </a:lnTo>
                  <a:lnTo>
                    <a:pt x="492" y="310"/>
                  </a:lnTo>
                  <a:lnTo>
                    <a:pt x="490" y="308"/>
                  </a:lnTo>
                  <a:lnTo>
                    <a:pt x="486" y="306"/>
                  </a:lnTo>
                  <a:lnTo>
                    <a:pt x="480" y="308"/>
                  </a:lnTo>
                  <a:lnTo>
                    <a:pt x="467" y="319"/>
                  </a:lnTo>
                  <a:lnTo>
                    <a:pt x="451" y="329"/>
                  </a:lnTo>
                  <a:lnTo>
                    <a:pt x="434" y="334"/>
                  </a:lnTo>
                  <a:lnTo>
                    <a:pt x="417" y="338"/>
                  </a:lnTo>
                  <a:lnTo>
                    <a:pt x="399" y="340"/>
                  </a:lnTo>
                  <a:lnTo>
                    <a:pt x="380" y="340"/>
                  </a:lnTo>
                  <a:lnTo>
                    <a:pt x="363" y="336"/>
                  </a:lnTo>
                  <a:lnTo>
                    <a:pt x="347" y="330"/>
                  </a:lnTo>
                  <a:lnTo>
                    <a:pt x="341" y="329"/>
                  </a:lnTo>
                  <a:lnTo>
                    <a:pt x="337" y="325"/>
                  </a:lnTo>
                  <a:lnTo>
                    <a:pt x="335" y="321"/>
                  </a:lnTo>
                  <a:lnTo>
                    <a:pt x="332" y="317"/>
                  </a:lnTo>
                  <a:lnTo>
                    <a:pt x="330" y="314"/>
                  </a:lnTo>
                  <a:lnTo>
                    <a:pt x="326" y="310"/>
                  </a:lnTo>
                  <a:lnTo>
                    <a:pt x="322" y="310"/>
                  </a:lnTo>
                  <a:lnTo>
                    <a:pt x="317" y="310"/>
                  </a:lnTo>
                  <a:lnTo>
                    <a:pt x="311" y="321"/>
                  </a:lnTo>
                  <a:lnTo>
                    <a:pt x="306" y="330"/>
                  </a:lnTo>
                  <a:lnTo>
                    <a:pt x="298" y="338"/>
                  </a:lnTo>
                  <a:lnTo>
                    <a:pt x="291" y="345"/>
                  </a:lnTo>
                  <a:lnTo>
                    <a:pt x="281" y="353"/>
                  </a:lnTo>
                  <a:lnTo>
                    <a:pt x="270" y="356"/>
                  </a:lnTo>
                  <a:lnTo>
                    <a:pt x="261" y="360"/>
                  </a:lnTo>
                  <a:lnTo>
                    <a:pt x="250" y="364"/>
                  </a:lnTo>
                  <a:lnTo>
                    <a:pt x="244" y="364"/>
                  </a:lnTo>
                  <a:lnTo>
                    <a:pt x="239" y="362"/>
                  </a:lnTo>
                  <a:lnTo>
                    <a:pt x="235" y="362"/>
                  </a:lnTo>
                  <a:lnTo>
                    <a:pt x="229" y="360"/>
                  </a:lnTo>
                  <a:lnTo>
                    <a:pt x="226" y="358"/>
                  </a:lnTo>
                  <a:lnTo>
                    <a:pt x="220" y="356"/>
                  </a:lnTo>
                  <a:lnTo>
                    <a:pt x="216" y="353"/>
                  </a:lnTo>
                  <a:lnTo>
                    <a:pt x="213" y="351"/>
                  </a:lnTo>
                  <a:lnTo>
                    <a:pt x="213" y="347"/>
                  </a:lnTo>
                  <a:lnTo>
                    <a:pt x="213" y="343"/>
                  </a:lnTo>
                  <a:lnTo>
                    <a:pt x="213" y="340"/>
                  </a:lnTo>
                  <a:lnTo>
                    <a:pt x="211" y="338"/>
                  </a:lnTo>
                  <a:lnTo>
                    <a:pt x="209" y="334"/>
                  </a:lnTo>
                  <a:lnTo>
                    <a:pt x="207" y="332"/>
                  </a:lnTo>
                  <a:lnTo>
                    <a:pt x="205" y="330"/>
                  </a:lnTo>
                  <a:lnTo>
                    <a:pt x="203" y="329"/>
                  </a:lnTo>
                  <a:lnTo>
                    <a:pt x="201" y="329"/>
                  </a:lnTo>
                  <a:lnTo>
                    <a:pt x="200" y="329"/>
                  </a:lnTo>
                  <a:lnTo>
                    <a:pt x="198" y="330"/>
                  </a:lnTo>
                  <a:lnTo>
                    <a:pt x="196" y="330"/>
                  </a:lnTo>
                  <a:lnTo>
                    <a:pt x="194" y="332"/>
                  </a:lnTo>
                  <a:lnTo>
                    <a:pt x="194" y="334"/>
                  </a:lnTo>
                  <a:lnTo>
                    <a:pt x="192" y="336"/>
                  </a:lnTo>
                  <a:lnTo>
                    <a:pt x="192" y="336"/>
                  </a:lnTo>
                  <a:lnTo>
                    <a:pt x="194" y="343"/>
                  </a:lnTo>
                  <a:lnTo>
                    <a:pt x="194" y="349"/>
                  </a:lnTo>
                  <a:lnTo>
                    <a:pt x="190" y="355"/>
                  </a:lnTo>
                  <a:lnTo>
                    <a:pt x="188" y="358"/>
                  </a:lnTo>
                  <a:lnTo>
                    <a:pt x="183" y="364"/>
                  </a:lnTo>
                  <a:lnTo>
                    <a:pt x="179" y="368"/>
                  </a:lnTo>
                  <a:lnTo>
                    <a:pt x="173" y="371"/>
                  </a:lnTo>
                  <a:lnTo>
                    <a:pt x="170" y="373"/>
                  </a:lnTo>
                  <a:lnTo>
                    <a:pt x="153" y="377"/>
                  </a:lnTo>
                  <a:lnTo>
                    <a:pt x="138" y="379"/>
                  </a:lnTo>
                  <a:lnTo>
                    <a:pt x="121" y="379"/>
                  </a:lnTo>
                  <a:lnTo>
                    <a:pt x="107" y="377"/>
                  </a:lnTo>
                  <a:lnTo>
                    <a:pt x="90" y="373"/>
                  </a:lnTo>
                  <a:lnTo>
                    <a:pt x="75" y="369"/>
                  </a:lnTo>
                  <a:lnTo>
                    <a:pt x="62" y="362"/>
                  </a:lnTo>
                  <a:lnTo>
                    <a:pt x="51" y="351"/>
                  </a:lnTo>
                  <a:lnTo>
                    <a:pt x="47" y="349"/>
                  </a:lnTo>
                  <a:lnTo>
                    <a:pt x="47" y="345"/>
                  </a:lnTo>
                  <a:lnTo>
                    <a:pt x="45" y="342"/>
                  </a:lnTo>
                  <a:lnTo>
                    <a:pt x="45" y="338"/>
                  </a:lnTo>
                  <a:lnTo>
                    <a:pt x="43" y="334"/>
                  </a:lnTo>
                  <a:lnTo>
                    <a:pt x="41" y="332"/>
                  </a:lnTo>
                  <a:lnTo>
                    <a:pt x="40" y="329"/>
                  </a:lnTo>
                  <a:lnTo>
                    <a:pt x="36" y="327"/>
                  </a:lnTo>
                  <a:lnTo>
                    <a:pt x="32" y="329"/>
                  </a:lnTo>
                  <a:lnTo>
                    <a:pt x="30" y="329"/>
                  </a:lnTo>
                  <a:lnTo>
                    <a:pt x="26" y="329"/>
                  </a:lnTo>
                  <a:lnTo>
                    <a:pt x="25" y="327"/>
                  </a:lnTo>
                  <a:lnTo>
                    <a:pt x="21" y="325"/>
                  </a:lnTo>
                  <a:lnTo>
                    <a:pt x="19" y="323"/>
                  </a:lnTo>
                  <a:lnTo>
                    <a:pt x="17" y="319"/>
                  </a:lnTo>
                  <a:lnTo>
                    <a:pt x="15" y="317"/>
                  </a:lnTo>
                  <a:lnTo>
                    <a:pt x="10" y="306"/>
                  </a:lnTo>
                  <a:lnTo>
                    <a:pt x="6" y="293"/>
                  </a:lnTo>
                  <a:lnTo>
                    <a:pt x="2" y="278"/>
                  </a:lnTo>
                  <a:lnTo>
                    <a:pt x="0" y="264"/>
                  </a:lnTo>
                  <a:lnTo>
                    <a:pt x="0" y="251"/>
                  </a:lnTo>
                  <a:lnTo>
                    <a:pt x="2" y="236"/>
                  </a:lnTo>
                  <a:lnTo>
                    <a:pt x="6" y="223"/>
                  </a:lnTo>
                  <a:lnTo>
                    <a:pt x="13" y="211"/>
                  </a:lnTo>
                  <a:lnTo>
                    <a:pt x="19" y="206"/>
                  </a:lnTo>
                  <a:lnTo>
                    <a:pt x="25" y="202"/>
                  </a:lnTo>
                  <a:lnTo>
                    <a:pt x="30" y="198"/>
                  </a:lnTo>
                  <a:lnTo>
                    <a:pt x="36" y="195"/>
                  </a:lnTo>
                  <a:lnTo>
                    <a:pt x="41" y="191"/>
                  </a:lnTo>
                  <a:lnTo>
                    <a:pt x="47" y="189"/>
                  </a:lnTo>
                  <a:lnTo>
                    <a:pt x="54" y="189"/>
                  </a:lnTo>
                  <a:lnTo>
                    <a:pt x="60" y="189"/>
                  </a:lnTo>
                  <a:lnTo>
                    <a:pt x="66" y="184"/>
                  </a:lnTo>
                  <a:lnTo>
                    <a:pt x="66" y="178"/>
                  </a:lnTo>
                  <a:lnTo>
                    <a:pt x="64" y="172"/>
                  </a:lnTo>
                  <a:lnTo>
                    <a:pt x="60" y="167"/>
                  </a:lnTo>
                  <a:lnTo>
                    <a:pt x="56" y="161"/>
                  </a:lnTo>
                  <a:lnTo>
                    <a:pt x="53" y="156"/>
                  </a:lnTo>
                  <a:lnTo>
                    <a:pt x="49" y="150"/>
                  </a:lnTo>
                  <a:lnTo>
                    <a:pt x="45" y="145"/>
                  </a:lnTo>
                  <a:lnTo>
                    <a:pt x="43" y="141"/>
                  </a:lnTo>
                  <a:lnTo>
                    <a:pt x="43" y="139"/>
                  </a:lnTo>
                  <a:lnTo>
                    <a:pt x="41" y="133"/>
                  </a:lnTo>
                  <a:lnTo>
                    <a:pt x="41" y="130"/>
                  </a:lnTo>
                  <a:lnTo>
                    <a:pt x="41" y="126"/>
                  </a:lnTo>
                  <a:lnTo>
                    <a:pt x="41" y="122"/>
                  </a:lnTo>
                  <a:lnTo>
                    <a:pt x="43" y="119"/>
                  </a:lnTo>
                  <a:lnTo>
                    <a:pt x="43" y="115"/>
                  </a:lnTo>
                  <a:lnTo>
                    <a:pt x="49" y="111"/>
                  </a:lnTo>
                  <a:lnTo>
                    <a:pt x="53" y="107"/>
                  </a:lnTo>
                  <a:lnTo>
                    <a:pt x="58" y="104"/>
                  </a:lnTo>
                  <a:lnTo>
                    <a:pt x="64" y="100"/>
                  </a:lnTo>
                  <a:lnTo>
                    <a:pt x="69" y="98"/>
                  </a:lnTo>
                  <a:lnTo>
                    <a:pt x="77" y="96"/>
                  </a:lnTo>
                  <a:lnTo>
                    <a:pt x="82" y="96"/>
                  </a:lnTo>
                  <a:lnTo>
                    <a:pt x="88" y="96"/>
                  </a:lnTo>
                  <a:lnTo>
                    <a:pt x="92" y="91"/>
                  </a:lnTo>
                  <a:lnTo>
                    <a:pt x="93" y="85"/>
                  </a:lnTo>
                  <a:lnTo>
                    <a:pt x="92" y="80"/>
                  </a:lnTo>
                  <a:lnTo>
                    <a:pt x="90" y="74"/>
                  </a:lnTo>
                  <a:lnTo>
                    <a:pt x="86" y="68"/>
                  </a:lnTo>
                  <a:lnTo>
                    <a:pt x="84" y="63"/>
                  </a:lnTo>
                  <a:lnTo>
                    <a:pt x="80" y="57"/>
                  </a:lnTo>
                  <a:lnTo>
                    <a:pt x="79" y="52"/>
                  </a:lnTo>
                  <a:lnTo>
                    <a:pt x="79" y="48"/>
                  </a:lnTo>
                  <a:lnTo>
                    <a:pt x="80" y="42"/>
                  </a:lnTo>
                  <a:lnTo>
                    <a:pt x="80" y="37"/>
                  </a:lnTo>
                  <a:lnTo>
                    <a:pt x="82" y="31"/>
                  </a:lnTo>
                  <a:lnTo>
                    <a:pt x="84" y="27"/>
                  </a:lnTo>
                  <a:lnTo>
                    <a:pt x="86" y="24"/>
                  </a:lnTo>
                  <a:lnTo>
                    <a:pt x="90" y="18"/>
                  </a:lnTo>
                  <a:lnTo>
                    <a:pt x="93" y="14"/>
                  </a:lnTo>
                  <a:lnTo>
                    <a:pt x="99" y="11"/>
                  </a:lnTo>
                  <a:lnTo>
                    <a:pt x="107" y="9"/>
                  </a:lnTo>
                  <a:lnTo>
                    <a:pt x="112" y="5"/>
                  </a:lnTo>
                  <a:lnTo>
                    <a:pt x="120" y="1"/>
                  </a:lnTo>
                  <a:lnTo>
                    <a:pt x="127" y="0"/>
                  </a:lnTo>
                  <a:lnTo>
                    <a:pt x="134" y="0"/>
                  </a:lnTo>
                  <a:lnTo>
                    <a:pt x="142" y="1"/>
                  </a:lnTo>
                  <a:lnTo>
                    <a:pt x="149" y="3"/>
                  </a:lnTo>
                  <a:lnTo>
                    <a:pt x="153" y="5"/>
                  </a:lnTo>
                  <a:lnTo>
                    <a:pt x="155" y="7"/>
                  </a:lnTo>
                  <a:lnTo>
                    <a:pt x="159" y="9"/>
                  </a:lnTo>
                  <a:lnTo>
                    <a:pt x="160" y="11"/>
                  </a:lnTo>
                  <a:lnTo>
                    <a:pt x="164" y="13"/>
                  </a:lnTo>
                  <a:lnTo>
                    <a:pt x="166" y="14"/>
                  </a:lnTo>
                  <a:lnTo>
                    <a:pt x="168" y="18"/>
                  </a:lnTo>
                  <a:lnTo>
                    <a:pt x="170" y="20"/>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09" name="Freeform 37"/>
            <p:cNvSpPr>
              <a:spLocks/>
            </p:cNvSpPr>
            <p:nvPr/>
          </p:nvSpPr>
          <p:spPr bwMode="auto">
            <a:xfrm>
              <a:off x="3805" y="1792"/>
              <a:ext cx="48" cy="133"/>
            </a:xfrm>
            <a:custGeom>
              <a:avLst/>
              <a:gdLst>
                <a:gd name="T0" fmla="*/ 58 w 97"/>
                <a:gd name="T1" fmla="*/ 22 h 266"/>
                <a:gd name="T2" fmla="*/ 67 w 97"/>
                <a:gd name="T3" fmla="*/ 35 h 266"/>
                <a:gd name="T4" fmla="*/ 76 w 97"/>
                <a:gd name="T5" fmla="*/ 46 h 266"/>
                <a:gd name="T6" fmla="*/ 82 w 97"/>
                <a:gd name="T7" fmla="*/ 59 h 266"/>
                <a:gd name="T8" fmla="*/ 88 w 97"/>
                <a:gd name="T9" fmla="*/ 72 h 266"/>
                <a:gd name="T10" fmla="*/ 91 w 97"/>
                <a:gd name="T11" fmla="*/ 87 h 266"/>
                <a:gd name="T12" fmla="*/ 95 w 97"/>
                <a:gd name="T13" fmla="*/ 100 h 266"/>
                <a:gd name="T14" fmla="*/ 97 w 97"/>
                <a:gd name="T15" fmla="*/ 115 h 266"/>
                <a:gd name="T16" fmla="*/ 97 w 97"/>
                <a:gd name="T17" fmla="*/ 130 h 266"/>
                <a:gd name="T18" fmla="*/ 97 w 97"/>
                <a:gd name="T19" fmla="*/ 162 h 266"/>
                <a:gd name="T20" fmla="*/ 97 w 97"/>
                <a:gd name="T21" fmla="*/ 191 h 266"/>
                <a:gd name="T22" fmla="*/ 93 w 97"/>
                <a:gd name="T23" fmla="*/ 221 h 266"/>
                <a:gd name="T24" fmla="*/ 93 w 97"/>
                <a:gd name="T25" fmla="*/ 251 h 266"/>
                <a:gd name="T26" fmla="*/ 88 w 97"/>
                <a:gd name="T27" fmla="*/ 264 h 266"/>
                <a:gd name="T28" fmla="*/ 76 w 97"/>
                <a:gd name="T29" fmla="*/ 264 h 266"/>
                <a:gd name="T30" fmla="*/ 65 w 97"/>
                <a:gd name="T31" fmla="*/ 266 h 266"/>
                <a:gd name="T32" fmla="*/ 54 w 97"/>
                <a:gd name="T33" fmla="*/ 266 h 266"/>
                <a:gd name="T34" fmla="*/ 43 w 97"/>
                <a:gd name="T35" fmla="*/ 266 h 266"/>
                <a:gd name="T36" fmla="*/ 34 w 97"/>
                <a:gd name="T37" fmla="*/ 266 h 266"/>
                <a:gd name="T38" fmla="*/ 22 w 97"/>
                <a:gd name="T39" fmla="*/ 266 h 266"/>
                <a:gd name="T40" fmla="*/ 11 w 97"/>
                <a:gd name="T41" fmla="*/ 266 h 266"/>
                <a:gd name="T42" fmla="*/ 0 w 97"/>
                <a:gd name="T43" fmla="*/ 266 h 266"/>
                <a:gd name="T44" fmla="*/ 0 w 97"/>
                <a:gd name="T45" fmla="*/ 260 h 266"/>
                <a:gd name="T46" fmla="*/ 2 w 97"/>
                <a:gd name="T47" fmla="*/ 255 h 266"/>
                <a:gd name="T48" fmla="*/ 6 w 97"/>
                <a:gd name="T49" fmla="*/ 249 h 266"/>
                <a:gd name="T50" fmla="*/ 8 w 97"/>
                <a:gd name="T51" fmla="*/ 243 h 266"/>
                <a:gd name="T52" fmla="*/ 11 w 97"/>
                <a:gd name="T53" fmla="*/ 238 h 266"/>
                <a:gd name="T54" fmla="*/ 13 w 97"/>
                <a:gd name="T55" fmla="*/ 232 h 266"/>
                <a:gd name="T56" fmla="*/ 15 w 97"/>
                <a:gd name="T57" fmla="*/ 229 h 266"/>
                <a:gd name="T58" fmla="*/ 17 w 97"/>
                <a:gd name="T59" fmla="*/ 223 h 266"/>
                <a:gd name="T60" fmla="*/ 22 w 97"/>
                <a:gd name="T61" fmla="*/ 193 h 266"/>
                <a:gd name="T62" fmla="*/ 26 w 97"/>
                <a:gd name="T63" fmla="*/ 165 h 266"/>
                <a:gd name="T64" fmla="*/ 28 w 97"/>
                <a:gd name="T65" fmla="*/ 137 h 266"/>
                <a:gd name="T66" fmla="*/ 30 w 97"/>
                <a:gd name="T67" fmla="*/ 110 h 266"/>
                <a:gd name="T68" fmla="*/ 28 w 97"/>
                <a:gd name="T69" fmla="*/ 82 h 266"/>
                <a:gd name="T70" fmla="*/ 24 w 97"/>
                <a:gd name="T71" fmla="*/ 54 h 266"/>
                <a:gd name="T72" fmla="*/ 19 w 97"/>
                <a:gd name="T73" fmla="*/ 26 h 266"/>
                <a:gd name="T74" fmla="*/ 8 w 97"/>
                <a:gd name="T75" fmla="*/ 0 h 266"/>
                <a:gd name="T76" fmla="*/ 15 w 97"/>
                <a:gd name="T77" fmla="*/ 2 h 266"/>
                <a:gd name="T78" fmla="*/ 21 w 97"/>
                <a:gd name="T79" fmla="*/ 5 h 266"/>
                <a:gd name="T80" fmla="*/ 26 w 97"/>
                <a:gd name="T81" fmla="*/ 7 h 266"/>
                <a:gd name="T82" fmla="*/ 34 w 97"/>
                <a:gd name="T83" fmla="*/ 11 h 266"/>
                <a:gd name="T84" fmla="*/ 39 w 97"/>
                <a:gd name="T85" fmla="*/ 13 h 266"/>
                <a:gd name="T86" fmla="*/ 47 w 97"/>
                <a:gd name="T87" fmla="*/ 17 h 266"/>
                <a:gd name="T88" fmla="*/ 52 w 97"/>
                <a:gd name="T89" fmla="*/ 20 h 266"/>
                <a:gd name="T90" fmla="*/ 58 w 97"/>
                <a:gd name="T91" fmla="*/ 2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266">
                  <a:moveTo>
                    <a:pt x="58" y="22"/>
                  </a:moveTo>
                  <a:lnTo>
                    <a:pt x="67" y="35"/>
                  </a:lnTo>
                  <a:lnTo>
                    <a:pt x="76" y="46"/>
                  </a:lnTo>
                  <a:lnTo>
                    <a:pt x="82" y="59"/>
                  </a:lnTo>
                  <a:lnTo>
                    <a:pt x="88" y="72"/>
                  </a:lnTo>
                  <a:lnTo>
                    <a:pt x="91" y="87"/>
                  </a:lnTo>
                  <a:lnTo>
                    <a:pt x="95" y="100"/>
                  </a:lnTo>
                  <a:lnTo>
                    <a:pt x="97" y="115"/>
                  </a:lnTo>
                  <a:lnTo>
                    <a:pt x="97" y="130"/>
                  </a:lnTo>
                  <a:lnTo>
                    <a:pt x="97" y="162"/>
                  </a:lnTo>
                  <a:lnTo>
                    <a:pt x="97" y="191"/>
                  </a:lnTo>
                  <a:lnTo>
                    <a:pt x="93" y="221"/>
                  </a:lnTo>
                  <a:lnTo>
                    <a:pt x="93" y="251"/>
                  </a:lnTo>
                  <a:lnTo>
                    <a:pt x="88" y="264"/>
                  </a:lnTo>
                  <a:lnTo>
                    <a:pt x="76" y="264"/>
                  </a:lnTo>
                  <a:lnTo>
                    <a:pt x="65" y="266"/>
                  </a:lnTo>
                  <a:lnTo>
                    <a:pt x="54" y="266"/>
                  </a:lnTo>
                  <a:lnTo>
                    <a:pt x="43" y="266"/>
                  </a:lnTo>
                  <a:lnTo>
                    <a:pt x="34" y="266"/>
                  </a:lnTo>
                  <a:lnTo>
                    <a:pt x="22" y="266"/>
                  </a:lnTo>
                  <a:lnTo>
                    <a:pt x="11" y="266"/>
                  </a:lnTo>
                  <a:lnTo>
                    <a:pt x="0" y="266"/>
                  </a:lnTo>
                  <a:lnTo>
                    <a:pt x="0" y="260"/>
                  </a:lnTo>
                  <a:lnTo>
                    <a:pt x="2" y="255"/>
                  </a:lnTo>
                  <a:lnTo>
                    <a:pt x="6" y="249"/>
                  </a:lnTo>
                  <a:lnTo>
                    <a:pt x="8" y="243"/>
                  </a:lnTo>
                  <a:lnTo>
                    <a:pt x="11" y="238"/>
                  </a:lnTo>
                  <a:lnTo>
                    <a:pt x="13" y="232"/>
                  </a:lnTo>
                  <a:lnTo>
                    <a:pt x="15" y="229"/>
                  </a:lnTo>
                  <a:lnTo>
                    <a:pt x="17" y="223"/>
                  </a:lnTo>
                  <a:lnTo>
                    <a:pt x="22" y="193"/>
                  </a:lnTo>
                  <a:lnTo>
                    <a:pt x="26" y="165"/>
                  </a:lnTo>
                  <a:lnTo>
                    <a:pt x="28" y="137"/>
                  </a:lnTo>
                  <a:lnTo>
                    <a:pt x="30" y="110"/>
                  </a:lnTo>
                  <a:lnTo>
                    <a:pt x="28" y="82"/>
                  </a:lnTo>
                  <a:lnTo>
                    <a:pt x="24" y="54"/>
                  </a:lnTo>
                  <a:lnTo>
                    <a:pt x="19" y="26"/>
                  </a:lnTo>
                  <a:lnTo>
                    <a:pt x="8" y="0"/>
                  </a:lnTo>
                  <a:lnTo>
                    <a:pt x="15" y="2"/>
                  </a:lnTo>
                  <a:lnTo>
                    <a:pt x="21" y="5"/>
                  </a:lnTo>
                  <a:lnTo>
                    <a:pt x="26" y="7"/>
                  </a:lnTo>
                  <a:lnTo>
                    <a:pt x="34" y="11"/>
                  </a:lnTo>
                  <a:lnTo>
                    <a:pt x="39" y="13"/>
                  </a:lnTo>
                  <a:lnTo>
                    <a:pt x="47" y="17"/>
                  </a:lnTo>
                  <a:lnTo>
                    <a:pt x="52" y="20"/>
                  </a:lnTo>
                  <a:lnTo>
                    <a:pt x="58"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0" name="Freeform 38"/>
            <p:cNvSpPr>
              <a:spLocks/>
            </p:cNvSpPr>
            <p:nvPr/>
          </p:nvSpPr>
          <p:spPr bwMode="auto">
            <a:xfrm>
              <a:off x="3854" y="1813"/>
              <a:ext cx="127" cy="110"/>
            </a:xfrm>
            <a:custGeom>
              <a:avLst/>
              <a:gdLst>
                <a:gd name="T0" fmla="*/ 242 w 255"/>
                <a:gd name="T1" fmla="*/ 133 h 219"/>
                <a:gd name="T2" fmla="*/ 245 w 255"/>
                <a:gd name="T3" fmla="*/ 137 h 219"/>
                <a:gd name="T4" fmla="*/ 247 w 255"/>
                <a:gd name="T5" fmla="*/ 141 h 219"/>
                <a:gd name="T6" fmla="*/ 249 w 255"/>
                <a:gd name="T7" fmla="*/ 145 h 219"/>
                <a:gd name="T8" fmla="*/ 251 w 255"/>
                <a:gd name="T9" fmla="*/ 148 h 219"/>
                <a:gd name="T10" fmla="*/ 253 w 255"/>
                <a:gd name="T11" fmla="*/ 154 h 219"/>
                <a:gd name="T12" fmla="*/ 253 w 255"/>
                <a:gd name="T13" fmla="*/ 158 h 219"/>
                <a:gd name="T14" fmla="*/ 253 w 255"/>
                <a:gd name="T15" fmla="*/ 163 h 219"/>
                <a:gd name="T16" fmla="*/ 255 w 255"/>
                <a:gd name="T17" fmla="*/ 167 h 219"/>
                <a:gd name="T18" fmla="*/ 240 w 255"/>
                <a:gd name="T19" fmla="*/ 174 h 219"/>
                <a:gd name="T20" fmla="*/ 227 w 255"/>
                <a:gd name="T21" fmla="*/ 182 h 219"/>
                <a:gd name="T22" fmla="*/ 214 w 255"/>
                <a:gd name="T23" fmla="*/ 187 h 219"/>
                <a:gd name="T24" fmla="*/ 201 w 255"/>
                <a:gd name="T25" fmla="*/ 193 h 219"/>
                <a:gd name="T26" fmla="*/ 186 w 255"/>
                <a:gd name="T27" fmla="*/ 199 h 219"/>
                <a:gd name="T28" fmla="*/ 171 w 255"/>
                <a:gd name="T29" fmla="*/ 204 h 219"/>
                <a:gd name="T30" fmla="*/ 156 w 255"/>
                <a:gd name="T31" fmla="*/ 206 h 219"/>
                <a:gd name="T32" fmla="*/ 141 w 255"/>
                <a:gd name="T33" fmla="*/ 208 h 219"/>
                <a:gd name="T34" fmla="*/ 126 w 255"/>
                <a:gd name="T35" fmla="*/ 210 h 219"/>
                <a:gd name="T36" fmla="*/ 109 w 255"/>
                <a:gd name="T37" fmla="*/ 212 h 219"/>
                <a:gd name="T38" fmla="*/ 93 w 255"/>
                <a:gd name="T39" fmla="*/ 213 h 219"/>
                <a:gd name="T40" fmla="*/ 78 w 255"/>
                <a:gd name="T41" fmla="*/ 215 h 219"/>
                <a:gd name="T42" fmla="*/ 61 w 255"/>
                <a:gd name="T43" fmla="*/ 215 h 219"/>
                <a:gd name="T44" fmla="*/ 44 w 255"/>
                <a:gd name="T45" fmla="*/ 217 h 219"/>
                <a:gd name="T46" fmla="*/ 29 w 255"/>
                <a:gd name="T47" fmla="*/ 219 h 219"/>
                <a:gd name="T48" fmla="*/ 13 w 255"/>
                <a:gd name="T49" fmla="*/ 219 h 219"/>
                <a:gd name="T50" fmla="*/ 15 w 255"/>
                <a:gd name="T51" fmla="*/ 191 h 219"/>
                <a:gd name="T52" fmla="*/ 16 w 255"/>
                <a:gd name="T53" fmla="*/ 163 h 219"/>
                <a:gd name="T54" fmla="*/ 16 w 255"/>
                <a:gd name="T55" fmla="*/ 135 h 219"/>
                <a:gd name="T56" fmla="*/ 16 w 255"/>
                <a:gd name="T57" fmla="*/ 107 h 219"/>
                <a:gd name="T58" fmla="*/ 15 w 255"/>
                <a:gd name="T59" fmla="*/ 80 h 219"/>
                <a:gd name="T60" fmla="*/ 13 w 255"/>
                <a:gd name="T61" fmla="*/ 52 h 219"/>
                <a:gd name="T62" fmla="*/ 7 w 255"/>
                <a:gd name="T63" fmla="*/ 26 h 219"/>
                <a:gd name="T64" fmla="*/ 0 w 255"/>
                <a:gd name="T65" fmla="*/ 0 h 219"/>
                <a:gd name="T66" fmla="*/ 29 w 255"/>
                <a:gd name="T67" fmla="*/ 18 h 219"/>
                <a:gd name="T68" fmla="*/ 61 w 255"/>
                <a:gd name="T69" fmla="*/ 31 h 219"/>
                <a:gd name="T70" fmla="*/ 93 w 255"/>
                <a:gd name="T71" fmla="*/ 44 h 219"/>
                <a:gd name="T72" fmla="*/ 124 w 255"/>
                <a:gd name="T73" fmla="*/ 57 h 219"/>
                <a:gd name="T74" fmla="*/ 156 w 255"/>
                <a:gd name="T75" fmla="*/ 70 h 219"/>
                <a:gd name="T76" fmla="*/ 188 w 255"/>
                <a:gd name="T77" fmla="*/ 87 h 219"/>
                <a:gd name="T78" fmla="*/ 203 w 255"/>
                <a:gd name="T79" fmla="*/ 96 h 219"/>
                <a:gd name="T80" fmla="*/ 216 w 255"/>
                <a:gd name="T81" fmla="*/ 107 h 219"/>
                <a:gd name="T82" fmla="*/ 229 w 255"/>
                <a:gd name="T83" fmla="*/ 119 h 219"/>
                <a:gd name="T84" fmla="*/ 242 w 255"/>
                <a:gd name="T85" fmla="*/ 13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5" h="219">
                  <a:moveTo>
                    <a:pt x="242" y="133"/>
                  </a:moveTo>
                  <a:lnTo>
                    <a:pt x="245" y="137"/>
                  </a:lnTo>
                  <a:lnTo>
                    <a:pt x="247" y="141"/>
                  </a:lnTo>
                  <a:lnTo>
                    <a:pt x="249" y="145"/>
                  </a:lnTo>
                  <a:lnTo>
                    <a:pt x="251" y="148"/>
                  </a:lnTo>
                  <a:lnTo>
                    <a:pt x="253" y="154"/>
                  </a:lnTo>
                  <a:lnTo>
                    <a:pt x="253" y="158"/>
                  </a:lnTo>
                  <a:lnTo>
                    <a:pt x="253" y="163"/>
                  </a:lnTo>
                  <a:lnTo>
                    <a:pt x="255" y="167"/>
                  </a:lnTo>
                  <a:lnTo>
                    <a:pt x="240" y="174"/>
                  </a:lnTo>
                  <a:lnTo>
                    <a:pt x="227" y="182"/>
                  </a:lnTo>
                  <a:lnTo>
                    <a:pt x="214" y="187"/>
                  </a:lnTo>
                  <a:lnTo>
                    <a:pt x="201" y="193"/>
                  </a:lnTo>
                  <a:lnTo>
                    <a:pt x="186" y="199"/>
                  </a:lnTo>
                  <a:lnTo>
                    <a:pt x="171" y="204"/>
                  </a:lnTo>
                  <a:lnTo>
                    <a:pt x="156" y="206"/>
                  </a:lnTo>
                  <a:lnTo>
                    <a:pt x="141" y="208"/>
                  </a:lnTo>
                  <a:lnTo>
                    <a:pt x="126" y="210"/>
                  </a:lnTo>
                  <a:lnTo>
                    <a:pt x="109" y="212"/>
                  </a:lnTo>
                  <a:lnTo>
                    <a:pt x="93" y="213"/>
                  </a:lnTo>
                  <a:lnTo>
                    <a:pt x="78" y="215"/>
                  </a:lnTo>
                  <a:lnTo>
                    <a:pt x="61" y="215"/>
                  </a:lnTo>
                  <a:lnTo>
                    <a:pt x="44" y="217"/>
                  </a:lnTo>
                  <a:lnTo>
                    <a:pt x="29" y="219"/>
                  </a:lnTo>
                  <a:lnTo>
                    <a:pt x="13" y="219"/>
                  </a:lnTo>
                  <a:lnTo>
                    <a:pt x="15" y="191"/>
                  </a:lnTo>
                  <a:lnTo>
                    <a:pt x="16" y="163"/>
                  </a:lnTo>
                  <a:lnTo>
                    <a:pt x="16" y="135"/>
                  </a:lnTo>
                  <a:lnTo>
                    <a:pt x="16" y="107"/>
                  </a:lnTo>
                  <a:lnTo>
                    <a:pt x="15" y="80"/>
                  </a:lnTo>
                  <a:lnTo>
                    <a:pt x="13" y="52"/>
                  </a:lnTo>
                  <a:lnTo>
                    <a:pt x="7" y="26"/>
                  </a:lnTo>
                  <a:lnTo>
                    <a:pt x="0" y="0"/>
                  </a:lnTo>
                  <a:lnTo>
                    <a:pt x="29" y="18"/>
                  </a:lnTo>
                  <a:lnTo>
                    <a:pt x="61" y="31"/>
                  </a:lnTo>
                  <a:lnTo>
                    <a:pt x="93" y="44"/>
                  </a:lnTo>
                  <a:lnTo>
                    <a:pt x="124" y="57"/>
                  </a:lnTo>
                  <a:lnTo>
                    <a:pt x="156" y="70"/>
                  </a:lnTo>
                  <a:lnTo>
                    <a:pt x="188" y="87"/>
                  </a:lnTo>
                  <a:lnTo>
                    <a:pt x="203" y="96"/>
                  </a:lnTo>
                  <a:lnTo>
                    <a:pt x="216" y="107"/>
                  </a:lnTo>
                  <a:lnTo>
                    <a:pt x="229" y="119"/>
                  </a:lnTo>
                  <a:lnTo>
                    <a:pt x="242" y="133"/>
                  </a:lnTo>
                  <a:close/>
                </a:path>
              </a:pathLst>
            </a:custGeom>
            <a:solidFill>
              <a:srgbClr val="89FF3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1" name="Freeform 39"/>
            <p:cNvSpPr>
              <a:spLocks/>
            </p:cNvSpPr>
            <p:nvPr/>
          </p:nvSpPr>
          <p:spPr bwMode="auto">
            <a:xfrm>
              <a:off x="3491" y="1832"/>
              <a:ext cx="76" cy="42"/>
            </a:xfrm>
            <a:custGeom>
              <a:avLst/>
              <a:gdLst>
                <a:gd name="T0" fmla="*/ 147 w 153"/>
                <a:gd name="T1" fmla="*/ 35 h 83"/>
                <a:gd name="T2" fmla="*/ 149 w 153"/>
                <a:gd name="T3" fmla="*/ 37 h 83"/>
                <a:gd name="T4" fmla="*/ 151 w 153"/>
                <a:gd name="T5" fmla="*/ 41 h 83"/>
                <a:gd name="T6" fmla="*/ 151 w 153"/>
                <a:gd name="T7" fmla="*/ 43 h 83"/>
                <a:gd name="T8" fmla="*/ 153 w 153"/>
                <a:gd name="T9" fmla="*/ 46 h 83"/>
                <a:gd name="T10" fmla="*/ 153 w 153"/>
                <a:gd name="T11" fmla="*/ 50 h 83"/>
                <a:gd name="T12" fmla="*/ 151 w 153"/>
                <a:gd name="T13" fmla="*/ 54 h 83"/>
                <a:gd name="T14" fmla="*/ 151 w 153"/>
                <a:gd name="T15" fmla="*/ 57 h 83"/>
                <a:gd name="T16" fmla="*/ 151 w 153"/>
                <a:gd name="T17" fmla="*/ 59 h 83"/>
                <a:gd name="T18" fmla="*/ 145 w 153"/>
                <a:gd name="T19" fmla="*/ 65 h 83"/>
                <a:gd name="T20" fmla="*/ 141 w 153"/>
                <a:gd name="T21" fmla="*/ 69 h 83"/>
                <a:gd name="T22" fmla="*/ 136 w 153"/>
                <a:gd name="T23" fmla="*/ 70 h 83"/>
                <a:gd name="T24" fmla="*/ 132 w 153"/>
                <a:gd name="T25" fmla="*/ 74 h 83"/>
                <a:gd name="T26" fmla="*/ 127 w 153"/>
                <a:gd name="T27" fmla="*/ 76 h 83"/>
                <a:gd name="T28" fmla="*/ 121 w 153"/>
                <a:gd name="T29" fmla="*/ 78 h 83"/>
                <a:gd name="T30" fmla="*/ 117 w 153"/>
                <a:gd name="T31" fmla="*/ 80 h 83"/>
                <a:gd name="T32" fmla="*/ 112 w 153"/>
                <a:gd name="T33" fmla="*/ 83 h 83"/>
                <a:gd name="T34" fmla="*/ 104 w 153"/>
                <a:gd name="T35" fmla="*/ 83 h 83"/>
                <a:gd name="T36" fmla="*/ 95 w 153"/>
                <a:gd name="T37" fmla="*/ 83 h 83"/>
                <a:gd name="T38" fmla="*/ 88 w 153"/>
                <a:gd name="T39" fmla="*/ 83 h 83"/>
                <a:gd name="T40" fmla="*/ 80 w 153"/>
                <a:gd name="T41" fmla="*/ 83 h 83"/>
                <a:gd name="T42" fmla="*/ 73 w 153"/>
                <a:gd name="T43" fmla="*/ 83 h 83"/>
                <a:gd name="T44" fmla="*/ 65 w 153"/>
                <a:gd name="T45" fmla="*/ 82 h 83"/>
                <a:gd name="T46" fmla="*/ 60 w 153"/>
                <a:gd name="T47" fmla="*/ 76 h 83"/>
                <a:gd name="T48" fmla="*/ 54 w 153"/>
                <a:gd name="T49" fmla="*/ 70 h 83"/>
                <a:gd name="T50" fmla="*/ 45 w 153"/>
                <a:gd name="T51" fmla="*/ 63 h 83"/>
                <a:gd name="T52" fmla="*/ 37 w 153"/>
                <a:gd name="T53" fmla="*/ 54 h 83"/>
                <a:gd name="T54" fmla="*/ 30 w 153"/>
                <a:gd name="T55" fmla="*/ 46 h 83"/>
                <a:gd name="T56" fmla="*/ 22 w 153"/>
                <a:gd name="T57" fmla="*/ 37 h 83"/>
                <a:gd name="T58" fmla="*/ 15 w 153"/>
                <a:gd name="T59" fmla="*/ 28 h 83"/>
                <a:gd name="T60" fmla="*/ 9 w 153"/>
                <a:gd name="T61" fmla="*/ 18 h 83"/>
                <a:gd name="T62" fmla="*/ 4 w 153"/>
                <a:gd name="T63" fmla="*/ 9 h 83"/>
                <a:gd name="T64" fmla="*/ 0 w 153"/>
                <a:gd name="T65" fmla="*/ 0 h 83"/>
                <a:gd name="T66" fmla="*/ 19 w 153"/>
                <a:gd name="T67" fmla="*/ 2 h 83"/>
                <a:gd name="T68" fmla="*/ 37 w 153"/>
                <a:gd name="T69" fmla="*/ 4 h 83"/>
                <a:gd name="T70" fmla="*/ 58 w 153"/>
                <a:gd name="T71" fmla="*/ 7 h 83"/>
                <a:gd name="T72" fmla="*/ 76 w 153"/>
                <a:gd name="T73" fmla="*/ 11 h 83"/>
                <a:gd name="T74" fmla="*/ 95 w 153"/>
                <a:gd name="T75" fmla="*/ 15 h 83"/>
                <a:gd name="T76" fmla="*/ 112 w 153"/>
                <a:gd name="T77" fmla="*/ 20 h 83"/>
                <a:gd name="T78" fmla="*/ 130 w 153"/>
                <a:gd name="T79" fmla="*/ 26 h 83"/>
                <a:gd name="T80" fmla="*/ 147 w 153"/>
                <a:gd name="T81" fmla="*/ 3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3" h="83">
                  <a:moveTo>
                    <a:pt x="147" y="35"/>
                  </a:moveTo>
                  <a:lnTo>
                    <a:pt x="149" y="37"/>
                  </a:lnTo>
                  <a:lnTo>
                    <a:pt x="151" y="41"/>
                  </a:lnTo>
                  <a:lnTo>
                    <a:pt x="151" y="43"/>
                  </a:lnTo>
                  <a:lnTo>
                    <a:pt x="153" y="46"/>
                  </a:lnTo>
                  <a:lnTo>
                    <a:pt x="153" y="50"/>
                  </a:lnTo>
                  <a:lnTo>
                    <a:pt x="151" y="54"/>
                  </a:lnTo>
                  <a:lnTo>
                    <a:pt x="151" y="57"/>
                  </a:lnTo>
                  <a:lnTo>
                    <a:pt x="151" y="59"/>
                  </a:lnTo>
                  <a:lnTo>
                    <a:pt x="145" y="65"/>
                  </a:lnTo>
                  <a:lnTo>
                    <a:pt x="141" y="69"/>
                  </a:lnTo>
                  <a:lnTo>
                    <a:pt x="136" y="70"/>
                  </a:lnTo>
                  <a:lnTo>
                    <a:pt x="132" y="74"/>
                  </a:lnTo>
                  <a:lnTo>
                    <a:pt x="127" y="76"/>
                  </a:lnTo>
                  <a:lnTo>
                    <a:pt x="121" y="78"/>
                  </a:lnTo>
                  <a:lnTo>
                    <a:pt x="117" y="80"/>
                  </a:lnTo>
                  <a:lnTo>
                    <a:pt x="112" y="83"/>
                  </a:lnTo>
                  <a:lnTo>
                    <a:pt x="104" y="83"/>
                  </a:lnTo>
                  <a:lnTo>
                    <a:pt x="95" y="83"/>
                  </a:lnTo>
                  <a:lnTo>
                    <a:pt x="88" y="83"/>
                  </a:lnTo>
                  <a:lnTo>
                    <a:pt x="80" y="83"/>
                  </a:lnTo>
                  <a:lnTo>
                    <a:pt x="73" y="83"/>
                  </a:lnTo>
                  <a:lnTo>
                    <a:pt x="65" y="82"/>
                  </a:lnTo>
                  <a:lnTo>
                    <a:pt x="60" y="76"/>
                  </a:lnTo>
                  <a:lnTo>
                    <a:pt x="54" y="70"/>
                  </a:lnTo>
                  <a:lnTo>
                    <a:pt x="45" y="63"/>
                  </a:lnTo>
                  <a:lnTo>
                    <a:pt x="37" y="54"/>
                  </a:lnTo>
                  <a:lnTo>
                    <a:pt x="30" y="46"/>
                  </a:lnTo>
                  <a:lnTo>
                    <a:pt x="22" y="37"/>
                  </a:lnTo>
                  <a:lnTo>
                    <a:pt x="15" y="28"/>
                  </a:lnTo>
                  <a:lnTo>
                    <a:pt x="9" y="18"/>
                  </a:lnTo>
                  <a:lnTo>
                    <a:pt x="4" y="9"/>
                  </a:lnTo>
                  <a:lnTo>
                    <a:pt x="0" y="0"/>
                  </a:lnTo>
                  <a:lnTo>
                    <a:pt x="19" y="2"/>
                  </a:lnTo>
                  <a:lnTo>
                    <a:pt x="37" y="4"/>
                  </a:lnTo>
                  <a:lnTo>
                    <a:pt x="58" y="7"/>
                  </a:lnTo>
                  <a:lnTo>
                    <a:pt x="76" y="11"/>
                  </a:lnTo>
                  <a:lnTo>
                    <a:pt x="95" y="15"/>
                  </a:lnTo>
                  <a:lnTo>
                    <a:pt x="112" y="20"/>
                  </a:lnTo>
                  <a:lnTo>
                    <a:pt x="130" y="26"/>
                  </a:lnTo>
                  <a:lnTo>
                    <a:pt x="147"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2" name="Freeform 40"/>
            <p:cNvSpPr>
              <a:spLocks/>
            </p:cNvSpPr>
            <p:nvPr/>
          </p:nvSpPr>
          <p:spPr bwMode="auto">
            <a:xfrm>
              <a:off x="3214" y="1919"/>
              <a:ext cx="764" cy="392"/>
            </a:xfrm>
            <a:custGeom>
              <a:avLst/>
              <a:gdLst>
                <a:gd name="T0" fmla="*/ 1228 w 1527"/>
                <a:gd name="T1" fmla="*/ 59 h 784"/>
                <a:gd name="T2" fmla="*/ 1274 w 1527"/>
                <a:gd name="T3" fmla="*/ 81 h 784"/>
                <a:gd name="T4" fmla="*/ 1339 w 1527"/>
                <a:gd name="T5" fmla="*/ 76 h 784"/>
                <a:gd name="T6" fmla="*/ 1412 w 1527"/>
                <a:gd name="T7" fmla="*/ 94 h 784"/>
                <a:gd name="T8" fmla="*/ 1473 w 1527"/>
                <a:gd name="T9" fmla="*/ 102 h 784"/>
                <a:gd name="T10" fmla="*/ 1527 w 1527"/>
                <a:gd name="T11" fmla="*/ 152 h 784"/>
                <a:gd name="T12" fmla="*/ 1523 w 1527"/>
                <a:gd name="T13" fmla="*/ 299 h 784"/>
                <a:gd name="T14" fmla="*/ 1496 w 1527"/>
                <a:gd name="T15" fmla="*/ 479 h 784"/>
                <a:gd name="T16" fmla="*/ 1479 w 1527"/>
                <a:gd name="T17" fmla="*/ 613 h 784"/>
                <a:gd name="T18" fmla="*/ 1475 w 1527"/>
                <a:gd name="T19" fmla="*/ 678 h 784"/>
                <a:gd name="T20" fmla="*/ 1458 w 1527"/>
                <a:gd name="T21" fmla="*/ 680 h 784"/>
                <a:gd name="T22" fmla="*/ 1429 w 1527"/>
                <a:gd name="T23" fmla="*/ 702 h 784"/>
                <a:gd name="T24" fmla="*/ 1380 w 1527"/>
                <a:gd name="T25" fmla="*/ 711 h 784"/>
                <a:gd name="T26" fmla="*/ 1250 w 1527"/>
                <a:gd name="T27" fmla="*/ 741 h 784"/>
                <a:gd name="T28" fmla="*/ 1211 w 1527"/>
                <a:gd name="T29" fmla="*/ 717 h 784"/>
                <a:gd name="T30" fmla="*/ 1151 w 1527"/>
                <a:gd name="T31" fmla="*/ 697 h 784"/>
                <a:gd name="T32" fmla="*/ 1082 w 1527"/>
                <a:gd name="T33" fmla="*/ 700 h 784"/>
                <a:gd name="T34" fmla="*/ 1017 w 1527"/>
                <a:gd name="T35" fmla="*/ 672 h 784"/>
                <a:gd name="T36" fmla="*/ 934 w 1527"/>
                <a:gd name="T37" fmla="*/ 680 h 784"/>
                <a:gd name="T38" fmla="*/ 874 w 1527"/>
                <a:gd name="T39" fmla="*/ 704 h 784"/>
                <a:gd name="T40" fmla="*/ 818 w 1527"/>
                <a:gd name="T41" fmla="*/ 674 h 784"/>
                <a:gd name="T42" fmla="*/ 751 w 1527"/>
                <a:gd name="T43" fmla="*/ 678 h 784"/>
                <a:gd name="T44" fmla="*/ 679 w 1527"/>
                <a:gd name="T45" fmla="*/ 682 h 784"/>
                <a:gd name="T46" fmla="*/ 588 w 1527"/>
                <a:gd name="T47" fmla="*/ 695 h 784"/>
                <a:gd name="T48" fmla="*/ 539 w 1527"/>
                <a:gd name="T49" fmla="*/ 750 h 784"/>
                <a:gd name="T50" fmla="*/ 541 w 1527"/>
                <a:gd name="T51" fmla="*/ 775 h 784"/>
                <a:gd name="T52" fmla="*/ 539 w 1527"/>
                <a:gd name="T53" fmla="*/ 782 h 784"/>
                <a:gd name="T54" fmla="*/ 513 w 1527"/>
                <a:gd name="T55" fmla="*/ 780 h 784"/>
                <a:gd name="T56" fmla="*/ 476 w 1527"/>
                <a:gd name="T57" fmla="*/ 715 h 784"/>
                <a:gd name="T58" fmla="*/ 426 w 1527"/>
                <a:gd name="T59" fmla="*/ 665 h 784"/>
                <a:gd name="T60" fmla="*/ 368 w 1527"/>
                <a:gd name="T61" fmla="*/ 687 h 784"/>
                <a:gd name="T62" fmla="*/ 320 w 1527"/>
                <a:gd name="T63" fmla="*/ 658 h 784"/>
                <a:gd name="T64" fmla="*/ 232 w 1527"/>
                <a:gd name="T65" fmla="*/ 663 h 784"/>
                <a:gd name="T66" fmla="*/ 156 w 1527"/>
                <a:gd name="T67" fmla="*/ 704 h 784"/>
                <a:gd name="T68" fmla="*/ 115 w 1527"/>
                <a:gd name="T69" fmla="*/ 741 h 784"/>
                <a:gd name="T70" fmla="*/ 70 w 1527"/>
                <a:gd name="T71" fmla="*/ 687 h 784"/>
                <a:gd name="T72" fmla="*/ 14 w 1527"/>
                <a:gd name="T73" fmla="*/ 645 h 784"/>
                <a:gd name="T74" fmla="*/ 7 w 1527"/>
                <a:gd name="T75" fmla="*/ 546 h 784"/>
                <a:gd name="T76" fmla="*/ 26 w 1527"/>
                <a:gd name="T77" fmla="*/ 399 h 784"/>
                <a:gd name="T78" fmla="*/ 9 w 1527"/>
                <a:gd name="T79" fmla="*/ 206 h 784"/>
                <a:gd name="T80" fmla="*/ 7 w 1527"/>
                <a:gd name="T81" fmla="*/ 124 h 784"/>
                <a:gd name="T82" fmla="*/ 20 w 1527"/>
                <a:gd name="T83" fmla="*/ 104 h 784"/>
                <a:gd name="T84" fmla="*/ 57 w 1527"/>
                <a:gd name="T85" fmla="*/ 79 h 784"/>
                <a:gd name="T86" fmla="*/ 119 w 1527"/>
                <a:gd name="T87" fmla="*/ 89 h 784"/>
                <a:gd name="T88" fmla="*/ 158 w 1527"/>
                <a:gd name="T89" fmla="*/ 68 h 784"/>
                <a:gd name="T90" fmla="*/ 193 w 1527"/>
                <a:gd name="T91" fmla="*/ 59 h 784"/>
                <a:gd name="T92" fmla="*/ 295 w 1527"/>
                <a:gd name="T93" fmla="*/ 61 h 784"/>
                <a:gd name="T94" fmla="*/ 364 w 1527"/>
                <a:gd name="T95" fmla="*/ 65 h 784"/>
                <a:gd name="T96" fmla="*/ 431 w 1527"/>
                <a:gd name="T97" fmla="*/ 66 h 784"/>
                <a:gd name="T98" fmla="*/ 481 w 1527"/>
                <a:gd name="T99" fmla="*/ 85 h 784"/>
                <a:gd name="T100" fmla="*/ 543 w 1527"/>
                <a:gd name="T101" fmla="*/ 78 h 784"/>
                <a:gd name="T102" fmla="*/ 601 w 1527"/>
                <a:gd name="T103" fmla="*/ 83 h 784"/>
                <a:gd name="T104" fmla="*/ 682 w 1527"/>
                <a:gd name="T105" fmla="*/ 94 h 784"/>
                <a:gd name="T106" fmla="*/ 759 w 1527"/>
                <a:gd name="T107" fmla="*/ 109 h 784"/>
                <a:gd name="T108" fmla="*/ 792 w 1527"/>
                <a:gd name="T109" fmla="*/ 92 h 784"/>
                <a:gd name="T110" fmla="*/ 835 w 1527"/>
                <a:gd name="T111" fmla="*/ 79 h 784"/>
                <a:gd name="T112" fmla="*/ 924 w 1527"/>
                <a:gd name="T113" fmla="*/ 29 h 784"/>
                <a:gd name="T114" fmla="*/ 960 w 1527"/>
                <a:gd name="T115" fmla="*/ 40 h 784"/>
                <a:gd name="T116" fmla="*/ 1001 w 1527"/>
                <a:gd name="T117" fmla="*/ 24 h 784"/>
                <a:gd name="T118" fmla="*/ 1045 w 1527"/>
                <a:gd name="T119" fmla="*/ 9 h 784"/>
                <a:gd name="T120" fmla="*/ 1120 w 1527"/>
                <a:gd name="T121" fmla="*/ 29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27" h="784">
                  <a:moveTo>
                    <a:pt x="1120" y="29"/>
                  </a:moveTo>
                  <a:lnTo>
                    <a:pt x="1215" y="31"/>
                  </a:lnTo>
                  <a:lnTo>
                    <a:pt x="1216" y="39"/>
                  </a:lnTo>
                  <a:lnTo>
                    <a:pt x="1220" y="46"/>
                  </a:lnTo>
                  <a:lnTo>
                    <a:pt x="1224" y="53"/>
                  </a:lnTo>
                  <a:lnTo>
                    <a:pt x="1228" y="59"/>
                  </a:lnTo>
                  <a:lnTo>
                    <a:pt x="1233" y="65"/>
                  </a:lnTo>
                  <a:lnTo>
                    <a:pt x="1239" y="70"/>
                  </a:lnTo>
                  <a:lnTo>
                    <a:pt x="1246" y="76"/>
                  </a:lnTo>
                  <a:lnTo>
                    <a:pt x="1254" y="78"/>
                  </a:lnTo>
                  <a:lnTo>
                    <a:pt x="1263" y="79"/>
                  </a:lnTo>
                  <a:lnTo>
                    <a:pt x="1274" y="81"/>
                  </a:lnTo>
                  <a:lnTo>
                    <a:pt x="1285" y="83"/>
                  </a:lnTo>
                  <a:lnTo>
                    <a:pt x="1296" y="85"/>
                  </a:lnTo>
                  <a:lnTo>
                    <a:pt x="1308" y="85"/>
                  </a:lnTo>
                  <a:lnTo>
                    <a:pt x="1319" y="83"/>
                  </a:lnTo>
                  <a:lnTo>
                    <a:pt x="1330" y="79"/>
                  </a:lnTo>
                  <a:lnTo>
                    <a:pt x="1339" y="76"/>
                  </a:lnTo>
                  <a:lnTo>
                    <a:pt x="1349" y="81"/>
                  </a:lnTo>
                  <a:lnTo>
                    <a:pt x="1362" y="87"/>
                  </a:lnTo>
                  <a:lnTo>
                    <a:pt x="1373" y="91"/>
                  </a:lnTo>
                  <a:lnTo>
                    <a:pt x="1386" y="92"/>
                  </a:lnTo>
                  <a:lnTo>
                    <a:pt x="1399" y="94"/>
                  </a:lnTo>
                  <a:lnTo>
                    <a:pt x="1412" y="94"/>
                  </a:lnTo>
                  <a:lnTo>
                    <a:pt x="1423" y="91"/>
                  </a:lnTo>
                  <a:lnTo>
                    <a:pt x="1436" y="87"/>
                  </a:lnTo>
                  <a:lnTo>
                    <a:pt x="1443" y="92"/>
                  </a:lnTo>
                  <a:lnTo>
                    <a:pt x="1455" y="96"/>
                  </a:lnTo>
                  <a:lnTo>
                    <a:pt x="1464" y="100"/>
                  </a:lnTo>
                  <a:lnTo>
                    <a:pt x="1473" y="102"/>
                  </a:lnTo>
                  <a:lnTo>
                    <a:pt x="1484" y="104"/>
                  </a:lnTo>
                  <a:lnTo>
                    <a:pt x="1496" y="104"/>
                  </a:lnTo>
                  <a:lnTo>
                    <a:pt x="1507" y="104"/>
                  </a:lnTo>
                  <a:lnTo>
                    <a:pt x="1518" y="102"/>
                  </a:lnTo>
                  <a:lnTo>
                    <a:pt x="1527" y="128"/>
                  </a:lnTo>
                  <a:lnTo>
                    <a:pt x="1527" y="152"/>
                  </a:lnTo>
                  <a:lnTo>
                    <a:pt x="1527" y="178"/>
                  </a:lnTo>
                  <a:lnTo>
                    <a:pt x="1527" y="202"/>
                  </a:lnTo>
                  <a:lnTo>
                    <a:pt x="1527" y="226"/>
                  </a:lnTo>
                  <a:lnTo>
                    <a:pt x="1527" y="250"/>
                  </a:lnTo>
                  <a:lnTo>
                    <a:pt x="1527" y="275"/>
                  </a:lnTo>
                  <a:lnTo>
                    <a:pt x="1523" y="299"/>
                  </a:lnTo>
                  <a:lnTo>
                    <a:pt x="1520" y="323"/>
                  </a:lnTo>
                  <a:lnTo>
                    <a:pt x="1516" y="355"/>
                  </a:lnTo>
                  <a:lnTo>
                    <a:pt x="1510" y="386"/>
                  </a:lnTo>
                  <a:lnTo>
                    <a:pt x="1505" y="418"/>
                  </a:lnTo>
                  <a:lnTo>
                    <a:pt x="1499" y="449"/>
                  </a:lnTo>
                  <a:lnTo>
                    <a:pt x="1496" y="479"/>
                  </a:lnTo>
                  <a:lnTo>
                    <a:pt x="1490" y="511"/>
                  </a:lnTo>
                  <a:lnTo>
                    <a:pt x="1484" y="542"/>
                  </a:lnTo>
                  <a:lnTo>
                    <a:pt x="1481" y="574"/>
                  </a:lnTo>
                  <a:lnTo>
                    <a:pt x="1481" y="587"/>
                  </a:lnTo>
                  <a:lnTo>
                    <a:pt x="1481" y="600"/>
                  </a:lnTo>
                  <a:lnTo>
                    <a:pt x="1479" y="613"/>
                  </a:lnTo>
                  <a:lnTo>
                    <a:pt x="1477" y="626"/>
                  </a:lnTo>
                  <a:lnTo>
                    <a:pt x="1475" y="639"/>
                  </a:lnTo>
                  <a:lnTo>
                    <a:pt x="1475" y="652"/>
                  </a:lnTo>
                  <a:lnTo>
                    <a:pt x="1475" y="665"/>
                  </a:lnTo>
                  <a:lnTo>
                    <a:pt x="1479" y="678"/>
                  </a:lnTo>
                  <a:lnTo>
                    <a:pt x="1475" y="678"/>
                  </a:lnTo>
                  <a:lnTo>
                    <a:pt x="1473" y="680"/>
                  </a:lnTo>
                  <a:lnTo>
                    <a:pt x="1471" y="680"/>
                  </a:lnTo>
                  <a:lnTo>
                    <a:pt x="1468" y="680"/>
                  </a:lnTo>
                  <a:lnTo>
                    <a:pt x="1464" y="680"/>
                  </a:lnTo>
                  <a:lnTo>
                    <a:pt x="1462" y="680"/>
                  </a:lnTo>
                  <a:lnTo>
                    <a:pt x="1458" y="680"/>
                  </a:lnTo>
                  <a:lnTo>
                    <a:pt x="1456" y="680"/>
                  </a:lnTo>
                  <a:lnTo>
                    <a:pt x="1451" y="684"/>
                  </a:lnTo>
                  <a:lnTo>
                    <a:pt x="1443" y="687"/>
                  </a:lnTo>
                  <a:lnTo>
                    <a:pt x="1438" y="691"/>
                  </a:lnTo>
                  <a:lnTo>
                    <a:pt x="1432" y="697"/>
                  </a:lnTo>
                  <a:lnTo>
                    <a:pt x="1429" y="702"/>
                  </a:lnTo>
                  <a:lnTo>
                    <a:pt x="1423" y="708"/>
                  </a:lnTo>
                  <a:lnTo>
                    <a:pt x="1421" y="713"/>
                  </a:lnTo>
                  <a:lnTo>
                    <a:pt x="1417" y="719"/>
                  </a:lnTo>
                  <a:lnTo>
                    <a:pt x="1406" y="715"/>
                  </a:lnTo>
                  <a:lnTo>
                    <a:pt x="1393" y="713"/>
                  </a:lnTo>
                  <a:lnTo>
                    <a:pt x="1380" y="711"/>
                  </a:lnTo>
                  <a:lnTo>
                    <a:pt x="1367" y="710"/>
                  </a:lnTo>
                  <a:lnTo>
                    <a:pt x="1343" y="711"/>
                  </a:lnTo>
                  <a:lnTo>
                    <a:pt x="1319" y="715"/>
                  </a:lnTo>
                  <a:lnTo>
                    <a:pt x="1295" y="721"/>
                  </a:lnTo>
                  <a:lnTo>
                    <a:pt x="1272" y="730"/>
                  </a:lnTo>
                  <a:lnTo>
                    <a:pt x="1250" y="741"/>
                  </a:lnTo>
                  <a:lnTo>
                    <a:pt x="1229" y="752"/>
                  </a:lnTo>
                  <a:lnTo>
                    <a:pt x="1228" y="745"/>
                  </a:lnTo>
                  <a:lnTo>
                    <a:pt x="1224" y="737"/>
                  </a:lnTo>
                  <a:lnTo>
                    <a:pt x="1220" y="732"/>
                  </a:lnTo>
                  <a:lnTo>
                    <a:pt x="1216" y="724"/>
                  </a:lnTo>
                  <a:lnTo>
                    <a:pt x="1211" y="717"/>
                  </a:lnTo>
                  <a:lnTo>
                    <a:pt x="1205" y="711"/>
                  </a:lnTo>
                  <a:lnTo>
                    <a:pt x="1198" y="706"/>
                  </a:lnTo>
                  <a:lnTo>
                    <a:pt x="1190" y="702"/>
                  </a:lnTo>
                  <a:lnTo>
                    <a:pt x="1179" y="698"/>
                  </a:lnTo>
                  <a:lnTo>
                    <a:pt x="1166" y="697"/>
                  </a:lnTo>
                  <a:lnTo>
                    <a:pt x="1151" y="697"/>
                  </a:lnTo>
                  <a:lnTo>
                    <a:pt x="1138" y="697"/>
                  </a:lnTo>
                  <a:lnTo>
                    <a:pt x="1125" y="697"/>
                  </a:lnTo>
                  <a:lnTo>
                    <a:pt x="1112" y="700"/>
                  </a:lnTo>
                  <a:lnTo>
                    <a:pt x="1099" y="702"/>
                  </a:lnTo>
                  <a:lnTo>
                    <a:pt x="1086" y="708"/>
                  </a:lnTo>
                  <a:lnTo>
                    <a:pt x="1082" y="700"/>
                  </a:lnTo>
                  <a:lnTo>
                    <a:pt x="1077" y="695"/>
                  </a:lnTo>
                  <a:lnTo>
                    <a:pt x="1069" y="689"/>
                  </a:lnTo>
                  <a:lnTo>
                    <a:pt x="1064" y="685"/>
                  </a:lnTo>
                  <a:lnTo>
                    <a:pt x="1049" y="678"/>
                  </a:lnTo>
                  <a:lnTo>
                    <a:pt x="1034" y="674"/>
                  </a:lnTo>
                  <a:lnTo>
                    <a:pt x="1017" y="672"/>
                  </a:lnTo>
                  <a:lnTo>
                    <a:pt x="1001" y="671"/>
                  </a:lnTo>
                  <a:lnTo>
                    <a:pt x="984" y="671"/>
                  </a:lnTo>
                  <a:lnTo>
                    <a:pt x="967" y="671"/>
                  </a:lnTo>
                  <a:lnTo>
                    <a:pt x="956" y="674"/>
                  </a:lnTo>
                  <a:lnTo>
                    <a:pt x="945" y="676"/>
                  </a:lnTo>
                  <a:lnTo>
                    <a:pt x="934" y="680"/>
                  </a:lnTo>
                  <a:lnTo>
                    <a:pt x="922" y="684"/>
                  </a:lnTo>
                  <a:lnTo>
                    <a:pt x="911" y="689"/>
                  </a:lnTo>
                  <a:lnTo>
                    <a:pt x="902" y="695"/>
                  </a:lnTo>
                  <a:lnTo>
                    <a:pt x="893" y="702"/>
                  </a:lnTo>
                  <a:lnTo>
                    <a:pt x="883" y="710"/>
                  </a:lnTo>
                  <a:lnTo>
                    <a:pt x="874" y="704"/>
                  </a:lnTo>
                  <a:lnTo>
                    <a:pt x="865" y="698"/>
                  </a:lnTo>
                  <a:lnTo>
                    <a:pt x="855" y="693"/>
                  </a:lnTo>
                  <a:lnTo>
                    <a:pt x="846" y="687"/>
                  </a:lnTo>
                  <a:lnTo>
                    <a:pt x="837" y="682"/>
                  </a:lnTo>
                  <a:lnTo>
                    <a:pt x="828" y="678"/>
                  </a:lnTo>
                  <a:lnTo>
                    <a:pt x="818" y="674"/>
                  </a:lnTo>
                  <a:lnTo>
                    <a:pt x="807" y="672"/>
                  </a:lnTo>
                  <a:lnTo>
                    <a:pt x="796" y="672"/>
                  </a:lnTo>
                  <a:lnTo>
                    <a:pt x="785" y="672"/>
                  </a:lnTo>
                  <a:lnTo>
                    <a:pt x="774" y="672"/>
                  </a:lnTo>
                  <a:lnTo>
                    <a:pt x="762" y="674"/>
                  </a:lnTo>
                  <a:lnTo>
                    <a:pt x="751" y="678"/>
                  </a:lnTo>
                  <a:lnTo>
                    <a:pt x="742" y="682"/>
                  </a:lnTo>
                  <a:lnTo>
                    <a:pt x="733" y="689"/>
                  </a:lnTo>
                  <a:lnTo>
                    <a:pt x="725" y="697"/>
                  </a:lnTo>
                  <a:lnTo>
                    <a:pt x="710" y="691"/>
                  </a:lnTo>
                  <a:lnTo>
                    <a:pt x="695" y="685"/>
                  </a:lnTo>
                  <a:lnTo>
                    <a:pt x="679" y="682"/>
                  </a:lnTo>
                  <a:lnTo>
                    <a:pt x="662" y="678"/>
                  </a:lnTo>
                  <a:lnTo>
                    <a:pt x="645" y="676"/>
                  </a:lnTo>
                  <a:lnTo>
                    <a:pt x="628" y="678"/>
                  </a:lnTo>
                  <a:lnTo>
                    <a:pt x="614" y="680"/>
                  </a:lnTo>
                  <a:lnTo>
                    <a:pt x="597" y="687"/>
                  </a:lnTo>
                  <a:lnTo>
                    <a:pt x="588" y="695"/>
                  </a:lnTo>
                  <a:lnTo>
                    <a:pt x="576" y="702"/>
                  </a:lnTo>
                  <a:lnTo>
                    <a:pt x="565" y="711"/>
                  </a:lnTo>
                  <a:lnTo>
                    <a:pt x="556" y="721"/>
                  </a:lnTo>
                  <a:lnTo>
                    <a:pt x="547" y="732"/>
                  </a:lnTo>
                  <a:lnTo>
                    <a:pt x="541" y="743"/>
                  </a:lnTo>
                  <a:lnTo>
                    <a:pt x="539" y="750"/>
                  </a:lnTo>
                  <a:lnTo>
                    <a:pt x="539" y="756"/>
                  </a:lnTo>
                  <a:lnTo>
                    <a:pt x="539" y="763"/>
                  </a:lnTo>
                  <a:lnTo>
                    <a:pt x="539" y="771"/>
                  </a:lnTo>
                  <a:lnTo>
                    <a:pt x="539" y="773"/>
                  </a:lnTo>
                  <a:lnTo>
                    <a:pt x="541" y="773"/>
                  </a:lnTo>
                  <a:lnTo>
                    <a:pt x="541" y="775"/>
                  </a:lnTo>
                  <a:lnTo>
                    <a:pt x="541" y="776"/>
                  </a:lnTo>
                  <a:lnTo>
                    <a:pt x="543" y="776"/>
                  </a:lnTo>
                  <a:lnTo>
                    <a:pt x="543" y="778"/>
                  </a:lnTo>
                  <a:lnTo>
                    <a:pt x="543" y="780"/>
                  </a:lnTo>
                  <a:lnTo>
                    <a:pt x="543" y="782"/>
                  </a:lnTo>
                  <a:lnTo>
                    <a:pt x="539" y="782"/>
                  </a:lnTo>
                  <a:lnTo>
                    <a:pt x="535" y="784"/>
                  </a:lnTo>
                  <a:lnTo>
                    <a:pt x="532" y="784"/>
                  </a:lnTo>
                  <a:lnTo>
                    <a:pt x="526" y="784"/>
                  </a:lnTo>
                  <a:lnTo>
                    <a:pt x="522" y="782"/>
                  </a:lnTo>
                  <a:lnTo>
                    <a:pt x="519" y="782"/>
                  </a:lnTo>
                  <a:lnTo>
                    <a:pt x="513" y="780"/>
                  </a:lnTo>
                  <a:lnTo>
                    <a:pt x="509" y="778"/>
                  </a:lnTo>
                  <a:lnTo>
                    <a:pt x="498" y="765"/>
                  </a:lnTo>
                  <a:lnTo>
                    <a:pt x="493" y="752"/>
                  </a:lnTo>
                  <a:lnTo>
                    <a:pt x="487" y="739"/>
                  </a:lnTo>
                  <a:lnTo>
                    <a:pt x="481" y="728"/>
                  </a:lnTo>
                  <a:lnTo>
                    <a:pt x="476" y="715"/>
                  </a:lnTo>
                  <a:lnTo>
                    <a:pt x="470" y="702"/>
                  </a:lnTo>
                  <a:lnTo>
                    <a:pt x="465" y="691"/>
                  </a:lnTo>
                  <a:lnTo>
                    <a:pt x="457" y="680"/>
                  </a:lnTo>
                  <a:lnTo>
                    <a:pt x="446" y="671"/>
                  </a:lnTo>
                  <a:lnTo>
                    <a:pt x="437" y="667"/>
                  </a:lnTo>
                  <a:lnTo>
                    <a:pt x="426" y="665"/>
                  </a:lnTo>
                  <a:lnTo>
                    <a:pt x="415" y="665"/>
                  </a:lnTo>
                  <a:lnTo>
                    <a:pt x="405" y="669"/>
                  </a:lnTo>
                  <a:lnTo>
                    <a:pt x="396" y="672"/>
                  </a:lnTo>
                  <a:lnTo>
                    <a:pt x="387" y="676"/>
                  </a:lnTo>
                  <a:lnTo>
                    <a:pt x="377" y="682"/>
                  </a:lnTo>
                  <a:lnTo>
                    <a:pt x="368" y="687"/>
                  </a:lnTo>
                  <a:lnTo>
                    <a:pt x="359" y="684"/>
                  </a:lnTo>
                  <a:lnTo>
                    <a:pt x="351" y="680"/>
                  </a:lnTo>
                  <a:lnTo>
                    <a:pt x="344" y="674"/>
                  </a:lnTo>
                  <a:lnTo>
                    <a:pt x="334" y="669"/>
                  </a:lnTo>
                  <a:lnTo>
                    <a:pt x="327" y="663"/>
                  </a:lnTo>
                  <a:lnTo>
                    <a:pt x="320" y="658"/>
                  </a:lnTo>
                  <a:lnTo>
                    <a:pt x="310" y="654"/>
                  </a:lnTo>
                  <a:lnTo>
                    <a:pt x="301" y="652"/>
                  </a:lnTo>
                  <a:lnTo>
                    <a:pt x="282" y="654"/>
                  </a:lnTo>
                  <a:lnTo>
                    <a:pt x="266" y="656"/>
                  </a:lnTo>
                  <a:lnTo>
                    <a:pt x="249" y="659"/>
                  </a:lnTo>
                  <a:lnTo>
                    <a:pt x="232" y="663"/>
                  </a:lnTo>
                  <a:lnTo>
                    <a:pt x="215" y="669"/>
                  </a:lnTo>
                  <a:lnTo>
                    <a:pt x="201" y="674"/>
                  </a:lnTo>
                  <a:lnTo>
                    <a:pt x="186" y="682"/>
                  </a:lnTo>
                  <a:lnTo>
                    <a:pt x="171" y="689"/>
                  </a:lnTo>
                  <a:lnTo>
                    <a:pt x="163" y="697"/>
                  </a:lnTo>
                  <a:lnTo>
                    <a:pt x="156" y="704"/>
                  </a:lnTo>
                  <a:lnTo>
                    <a:pt x="150" y="710"/>
                  </a:lnTo>
                  <a:lnTo>
                    <a:pt x="143" y="717"/>
                  </a:lnTo>
                  <a:lnTo>
                    <a:pt x="137" y="724"/>
                  </a:lnTo>
                  <a:lnTo>
                    <a:pt x="130" y="730"/>
                  </a:lnTo>
                  <a:lnTo>
                    <a:pt x="122" y="736"/>
                  </a:lnTo>
                  <a:lnTo>
                    <a:pt x="115" y="741"/>
                  </a:lnTo>
                  <a:lnTo>
                    <a:pt x="107" y="734"/>
                  </a:lnTo>
                  <a:lnTo>
                    <a:pt x="100" y="724"/>
                  </a:lnTo>
                  <a:lnTo>
                    <a:pt x="93" y="715"/>
                  </a:lnTo>
                  <a:lnTo>
                    <a:pt x="85" y="706"/>
                  </a:lnTo>
                  <a:lnTo>
                    <a:pt x="78" y="697"/>
                  </a:lnTo>
                  <a:lnTo>
                    <a:pt x="70" y="687"/>
                  </a:lnTo>
                  <a:lnTo>
                    <a:pt x="61" y="680"/>
                  </a:lnTo>
                  <a:lnTo>
                    <a:pt x="50" y="674"/>
                  </a:lnTo>
                  <a:lnTo>
                    <a:pt x="39" y="671"/>
                  </a:lnTo>
                  <a:lnTo>
                    <a:pt x="27" y="663"/>
                  </a:lnTo>
                  <a:lnTo>
                    <a:pt x="20" y="654"/>
                  </a:lnTo>
                  <a:lnTo>
                    <a:pt x="14" y="645"/>
                  </a:lnTo>
                  <a:lnTo>
                    <a:pt x="9" y="632"/>
                  </a:lnTo>
                  <a:lnTo>
                    <a:pt x="5" y="620"/>
                  </a:lnTo>
                  <a:lnTo>
                    <a:pt x="1" y="607"/>
                  </a:lnTo>
                  <a:lnTo>
                    <a:pt x="0" y="594"/>
                  </a:lnTo>
                  <a:lnTo>
                    <a:pt x="3" y="570"/>
                  </a:lnTo>
                  <a:lnTo>
                    <a:pt x="7" y="546"/>
                  </a:lnTo>
                  <a:lnTo>
                    <a:pt x="11" y="522"/>
                  </a:lnTo>
                  <a:lnTo>
                    <a:pt x="16" y="498"/>
                  </a:lnTo>
                  <a:lnTo>
                    <a:pt x="20" y="474"/>
                  </a:lnTo>
                  <a:lnTo>
                    <a:pt x="24" y="449"/>
                  </a:lnTo>
                  <a:lnTo>
                    <a:pt x="26" y="423"/>
                  </a:lnTo>
                  <a:lnTo>
                    <a:pt x="26" y="399"/>
                  </a:lnTo>
                  <a:lnTo>
                    <a:pt x="27" y="366"/>
                  </a:lnTo>
                  <a:lnTo>
                    <a:pt x="26" y="334"/>
                  </a:lnTo>
                  <a:lnTo>
                    <a:pt x="22" y="301"/>
                  </a:lnTo>
                  <a:lnTo>
                    <a:pt x="16" y="269"/>
                  </a:lnTo>
                  <a:lnTo>
                    <a:pt x="13" y="237"/>
                  </a:lnTo>
                  <a:lnTo>
                    <a:pt x="9" y="206"/>
                  </a:lnTo>
                  <a:lnTo>
                    <a:pt x="9" y="174"/>
                  </a:lnTo>
                  <a:lnTo>
                    <a:pt x="9" y="141"/>
                  </a:lnTo>
                  <a:lnTo>
                    <a:pt x="9" y="137"/>
                  </a:lnTo>
                  <a:lnTo>
                    <a:pt x="7" y="133"/>
                  </a:lnTo>
                  <a:lnTo>
                    <a:pt x="7" y="130"/>
                  </a:lnTo>
                  <a:lnTo>
                    <a:pt x="7" y="124"/>
                  </a:lnTo>
                  <a:lnTo>
                    <a:pt x="7" y="120"/>
                  </a:lnTo>
                  <a:lnTo>
                    <a:pt x="7" y="117"/>
                  </a:lnTo>
                  <a:lnTo>
                    <a:pt x="7" y="111"/>
                  </a:lnTo>
                  <a:lnTo>
                    <a:pt x="7" y="107"/>
                  </a:lnTo>
                  <a:lnTo>
                    <a:pt x="14" y="105"/>
                  </a:lnTo>
                  <a:lnTo>
                    <a:pt x="20" y="104"/>
                  </a:lnTo>
                  <a:lnTo>
                    <a:pt x="27" y="100"/>
                  </a:lnTo>
                  <a:lnTo>
                    <a:pt x="33" y="96"/>
                  </a:lnTo>
                  <a:lnTo>
                    <a:pt x="41" y="92"/>
                  </a:lnTo>
                  <a:lnTo>
                    <a:pt x="46" y="89"/>
                  </a:lnTo>
                  <a:lnTo>
                    <a:pt x="52" y="85"/>
                  </a:lnTo>
                  <a:lnTo>
                    <a:pt x="57" y="79"/>
                  </a:lnTo>
                  <a:lnTo>
                    <a:pt x="67" y="85"/>
                  </a:lnTo>
                  <a:lnTo>
                    <a:pt x="76" y="89"/>
                  </a:lnTo>
                  <a:lnTo>
                    <a:pt x="87" y="91"/>
                  </a:lnTo>
                  <a:lnTo>
                    <a:pt x="96" y="91"/>
                  </a:lnTo>
                  <a:lnTo>
                    <a:pt x="107" y="91"/>
                  </a:lnTo>
                  <a:lnTo>
                    <a:pt x="119" y="89"/>
                  </a:lnTo>
                  <a:lnTo>
                    <a:pt x="128" y="87"/>
                  </a:lnTo>
                  <a:lnTo>
                    <a:pt x="137" y="83"/>
                  </a:lnTo>
                  <a:lnTo>
                    <a:pt x="143" y="79"/>
                  </a:lnTo>
                  <a:lnTo>
                    <a:pt x="148" y="76"/>
                  </a:lnTo>
                  <a:lnTo>
                    <a:pt x="154" y="72"/>
                  </a:lnTo>
                  <a:lnTo>
                    <a:pt x="158" y="68"/>
                  </a:lnTo>
                  <a:lnTo>
                    <a:pt x="163" y="63"/>
                  </a:lnTo>
                  <a:lnTo>
                    <a:pt x="167" y="59"/>
                  </a:lnTo>
                  <a:lnTo>
                    <a:pt x="171" y="53"/>
                  </a:lnTo>
                  <a:lnTo>
                    <a:pt x="176" y="48"/>
                  </a:lnTo>
                  <a:lnTo>
                    <a:pt x="184" y="53"/>
                  </a:lnTo>
                  <a:lnTo>
                    <a:pt x="193" y="59"/>
                  </a:lnTo>
                  <a:lnTo>
                    <a:pt x="202" y="63"/>
                  </a:lnTo>
                  <a:lnTo>
                    <a:pt x="214" y="65"/>
                  </a:lnTo>
                  <a:lnTo>
                    <a:pt x="234" y="68"/>
                  </a:lnTo>
                  <a:lnTo>
                    <a:pt x="254" y="68"/>
                  </a:lnTo>
                  <a:lnTo>
                    <a:pt x="275" y="65"/>
                  </a:lnTo>
                  <a:lnTo>
                    <a:pt x="295" y="61"/>
                  </a:lnTo>
                  <a:lnTo>
                    <a:pt x="316" y="53"/>
                  </a:lnTo>
                  <a:lnTo>
                    <a:pt x="333" y="46"/>
                  </a:lnTo>
                  <a:lnTo>
                    <a:pt x="340" y="53"/>
                  </a:lnTo>
                  <a:lnTo>
                    <a:pt x="348" y="59"/>
                  </a:lnTo>
                  <a:lnTo>
                    <a:pt x="355" y="63"/>
                  </a:lnTo>
                  <a:lnTo>
                    <a:pt x="364" y="65"/>
                  </a:lnTo>
                  <a:lnTo>
                    <a:pt x="374" y="66"/>
                  </a:lnTo>
                  <a:lnTo>
                    <a:pt x="383" y="66"/>
                  </a:lnTo>
                  <a:lnTo>
                    <a:pt x="394" y="66"/>
                  </a:lnTo>
                  <a:lnTo>
                    <a:pt x="403" y="65"/>
                  </a:lnTo>
                  <a:lnTo>
                    <a:pt x="426" y="57"/>
                  </a:lnTo>
                  <a:lnTo>
                    <a:pt x="431" y="66"/>
                  </a:lnTo>
                  <a:lnTo>
                    <a:pt x="439" y="72"/>
                  </a:lnTo>
                  <a:lnTo>
                    <a:pt x="446" y="78"/>
                  </a:lnTo>
                  <a:lnTo>
                    <a:pt x="455" y="81"/>
                  </a:lnTo>
                  <a:lnTo>
                    <a:pt x="463" y="83"/>
                  </a:lnTo>
                  <a:lnTo>
                    <a:pt x="472" y="85"/>
                  </a:lnTo>
                  <a:lnTo>
                    <a:pt x="481" y="85"/>
                  </a:lnTo>
                  <a:lnTo>
                    <a:pt x="491" y="83"/>
                  </a:lnTo>
                  <a:lnTo>
                    <a:pt x="511" y="72"/>
                  </a:lnTo>
                  <a:lnTo>
                    <a:pt x="519" y="76"/>
                  </a:lnTo>
                  <a:lnTo>
                    <a:pt x="526" y="78"/>
                  </a:lnTo>
                  <a:lnTo>
                    <a:pt x="534" y="78"/>
                  </a:lnTo>
                  <a:lnTo>
                    <a:pt x="543" y="78"/>
                  </a:lnTo>
                  <a:lnTo>
                    <a:pt x="550" y="78"/>
                  </a:lnTo>
                  <a:lnTo>
                    <a:pt x="558" y="76"/>
                  </a:lnTo>
                  <a:lnTo>
                    <a:pt x="567" y="74"/>
                  </a:lnTo>
                  <a:lnTo>
                    <a:pt x="575" y="74"/>
                  </a:lnTo>
                  <a:lnTo>
                    <a:pt x="588" y="79"/>
                  </a:lnTo>
                  <a:lnTo>
                    <a:pt x="601" y="83"/>
                  </a:lnTo>
                  <a:lnTo>
                    <a:pt x="614" y="85"/>
                  </a:lnTo>
                  <a:lnTo>
                    <a:pt x="627" y="87"/>
                  </a:lnTo>
                  <a:lnTo>
                    <a:pt x="642" y="89"/>
                  </a:lnTo>
                  <a:lnTo>
                    <a:pt x="655" y="91"/>
                  </a:lnTo>
                  <a:lnTo>
                    <a:pt x="669" y="92"/>
                  </a:lnTo>
                  <a:lnTo>
                    <a:pt x="682" y="94"/>
                  </a:lnTo>
                  <a:lnTo>
                    <a:pt x="694" y="102"/>
                  </a:lnTo>
                  <a:lnTo>
                    <a:pt x="707" y="107"/>
                  </a:lnTo>
                  <a:lnTo>
                    <a:pt x="720" y="109"/>
                  </a:lnTo>
                  <a:lnTo>
                    <a:pt x="733" y="111"/>
                  </a:lnTo>
                  <a:lnTo>
                    <a:pt x="746" y="111"/>
                  </a:lnTo>
                  <a:lnTo>
                    <a:pt x="759" y="109"/>
                  </a:lnTo>
                  <a:lnTo>
                    <a:pt x="772" y="105"/>
                  </a:lnTo>
                  <a:lnTo>
                    <a:pt x="785" y="102"/>
                  </a:lnTo>
                  <a:lnTo>
                    <a:pt x="787" y="100"/>
                  </a:lnTo>
                  <a:lnTo>
                    <a:pt x="788" y="96"/>
                  </a:lnTo>
                  <a:lnTo>
                    <a:pt x="790" y="94"/>
                  </a:lnTo>
                  <a:lnTo>
                    <a:pt x="792" y="92"/>
                  </a:lnTo>
                  <a:lnTo>
                    <a:pt x="794" y="91"/>
                  </a:lnTo>
                  <a:lnTo>
                    <a:pt x="796" y="87"/>
                  </a:lnTo>
                  <a:lnTo>
                    <a:pt x="798" y="85"/>
                  </a:lnTo>
                  <a:lnTo>
                    <a:pt x="800" y="83"/>
                  </a:lnTo>
                  <a:lnTo>
                    <a:pt x="816" y="83"/>
                  </a:lnTo>
                  <a:lnTo>
                    <a:pt x="835" y="79"/>
                  </a:lnTo>
                  <a:lnTo>
                    <a:pt x="852" y="76"/>
                  </a:lnTo>
                  <a:lnTo>
                    <a:pt x="869" y="70"/>
                  </a:lnTo>
                  <a:lnTo>
                    <a:pt x="883" y="63"/>
                  </a:lnTo>
                  <a:lnTo>
                    <a:pt x="898" y="53"/>
                  </a:lnTo>
                  <a:lnTo>
                    <a:pt x="911" y="42"/>
                  </a:lnTo>
                  <a:lnTo>
                    <a:pt x="924" y="29"/>
                  </a:lnTo>
                  <a:lnTo>
                    <a:pt x="930" y="33"/>
                  </a:lnTo>
                  <a:lnTo>
                    <a:pt x="935" y="37"/>
                  </a:lnTo>
                  <a:lnTo>
                    <a:pt x="941" y="39"/>
                  </a:lnTo>
                  <a:lnTo>
                    <a:pt x="947" y="40"/>
                  </a:lnTo>
                  <a:lnTo>
                    <a:pt x="952" y="40"/>
                  </a:lnTo>
                  <a:lnTo>
                    <a:pt x="960" y="40"/>
                  </a:lnTo>
                  <a:lnTo>
                    <a:pt x="965" y="40"/>
                  </a:lnTo>
                  <a:lnTo>
                    <a:pt x="971" y="39"/>
                  </a:lnTo>
                  <a:lnTo>
                    <a:pt x="978" y="37"/>
                  </a:lnTo>
                  <a:lnTo>
                    <a:pt x="986" y="33"/>
                  </a:lnTo>
                  <a:lnTo>
                    <a:pt x="993" y="29"/>
                  </a:lnTo>
                  <a:lnTo>
                    <a:pt x="1001" y="24"/>
                  </a:lnTo>
                  <a:lnTo>
                    <a:pt x="1006" y="18"/>
                  </a:lnTo>
                  <a:lnTo>
                    <a:pt x="1012" y="13"/>
                  </a:lnTo>
                  <a:lnTo>
                    <a:pt x="1017" y="5"/>
                  </a:lnTo>
                  <a:lnTo>
                    <a:pt x="1023" y="0"/>
                  </a:lnTo>
                  <a:lnTo>
                    <a:pt x="1034" y="3"/>
                  </a:lnTo>
                  <a:lnTo>
                    <a:pt x="1045" y="9"/>
                  </a:lnTo>
                  <a:lnTo>
                    <a:pt x="1056" y="14"/>
                  </a:lnTo>
                  <a:lnTo>
                    <a:pt x="1069" y="18"/>
                  </a:lnTo>
                  <a:lnTo>
                    <a:pt x="1081" y="24"/>
                  </a:lnTo>
                  <a:lnTo>
                    <a:pt x="1094" y="26"/>
                  </a:lnTo>
                  <a:lnTo>
                    <a:pt x="1107" y="27"/>
                  </a:lnTo>
                  <a:lnTo>
                    <a:pt x="1120" y="29"/>
                  </a:lnTo>
                  <a:close/>
                </a:path>
              </a:pathLst>
            </a:custGeom>
            <a:solidFill>
              <a:srgbClr val="FFF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3" name="Freeform 41"/>
            <p:cNvSpPr>
              <a:spLocks/>
            </p:cNvSpPr>
            <p:nvPr/>
          </p:nvSpPr>
          <p:spPr bwMode="auto">
            <a:xfrm>
              <a:off x="3953" y="2003"/>
              <a:ext cx="9" cy="8"/>
            </a:xfrm>
            <a:custGeom>
              <a:avLst/>
              <a:gdLst>
                <a:gd name="T0" fmla="*/ 17 w 17"/>
                <a:gd name="T1" fmla="*/ 5 h 17"/>
                <a:gd name="T2" fmla="*/ 17 w 17"/>
                <a:gd name="T3" fmla="*/ 7 h 17"/>
                <a:gd name="T4" fmla="*/ 17 w 17"/>
                <a:gd name="T5" fmla="*/ 9 h 17"/>
                <a:gd name="T6" fmla="*/ 17 w 17"/>
                <a:gd name="T7" fmla="*/ 11 h 17"/>
                <a:gd name="T8" fmla="*/ 17 w 17"/>
                <a:gd name="T9" fmla="*/ 11 h 17"/>
                <a:gd name="T10" fmla="*/ 15 w 17"/>
                <a:gd name="T11" fmla="*/ 13 h 17"/>
                <a:gd name="T12" fmla="*/ 15 w 17"/>
                <a:gd name="T13" fmla="*/ 15 h 17"/>
                <a:gd name="T14" fmla="*/ 13 w 17"/>
                <a:gd name="T15" fmla="*/ 15 h 17"/>
                <a:gd name="T16" fmla="*/ 11 w 17"/>
                <a:gd name="T17" fmla="*/ 15 h 17"/>
                <a:gd name="T18" fmla="*/ 9 w 17"/>
                <a:gd name="T19" fmla="*/ 17 h 17"/>
                <a:gd name="T20" fmla="*/ 7 w 17"/>
                <a:gd name="T21" fmla="*/ 15 h 17"/>
                <a:gd name="T22" fmla="*/ 5 w 17"/>
                <a:gd name="T23" fmla="*/ 15 h 17"/>
                <a:gd name="T24" fmla="*/ 4 w 17"/>
                <a:gd name="T25" fmla="*/ 15 h 17"/>
                <a:gd name="T26" fmla="*/ 2 w 17"/>
                <a:gd name="T27" fmla="*/ 13 h 17"/>
                <a:gd name="T28" fmla="*/ 2 w 17"/>
                <a:gd name="T29" fmla="*/ 11 h 17"/>
                <a:gd name="T30" fmla="*/ 0 w 17"/>
                <a:gd name="T31" fmla="*/ 9 h 17"/>
                <a:gd name="T32" fmla="*/ 0 w 17"/>
                <a:gd name="T33" fmla="*/ 7 h 17"/>
                <a:gd name="T34" fmla="*/ 0 w 17"/>
                <a:gd name="T35" fmla="*/ 4 h 17"/>
                <a:gd name="T36" fmla="*/ 2 w 17"/>
                <a:gd name="T37" fmla="*/ 2 h 17"/>
                <a:gd name="T38" fmla="*/ 4 w 17"/>
                <a:gd name="T39" fmla="*/ 0 h 17"/>
                <a:gd name="T40" fmla="*/ 7 w 17"/>
                <a:gd name="T41" fmla="*/ 0 h 17"/>
                <a:gd name="T42" fmla="*/ 11 w 17"/>
                <a:gd name="T43" fmla="*/ 0 h 17"/>
                <a:gd name="T44" fmla="*/ 13 w 17"/>
                <a:gd name="T45" fmla="*/ 0 h 17"/>
                <a:gd name="T46" fmla="*/ 15 w 17"/>
                <a:gd name="T47" fmla="*/ 2 h 17"/>
                <a:gd name="T48" fmla="*/ 17 w 17"/>
                <a:gd name="T49"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 h="17">
                  <a:moveTo>
                    <a:pt x="17" y="5"/>
                  </a:moveTo>
                  <a:lnTo>
                    <a:pt x="17" y="7"/>
                  </a:lnTo>
                  <a:lnTo>
                    <a:pt x="17" y="9"/>
                  </a:lnTo>
                  <a:lnTo>
                    <a:pt x="17" y="11"/>
                  </a:lnTo>
                  <a:lnTo>
                    <a:pt x="17" y="11"/>
                  </a:lnTo>
                  <a:lnTo>
                    <a:pt x="15" y="13"/>
                  </a:lnTo>
                  <a:lnTo>
                    <a:pt x="15" y="15"/>
                  </a:lnTo>
                  <a:lnTo>
                    <a:pt x="13" y="15"/>
                  </a:lnTo>
                  <a:lnTo>
                    <a:pt x="11" y="15"/>
                  </a:lnTo>
                  <a:lnTo>
                    <a:pt x="9" y="17"/>
                  </a:lnTo>
                  <a:lnTo>
                    <a:pt x="7" y="15"/>
                  </a:lnTo>
                  <a:lnTo>
                    <a:pt x="5" y="15"/>
                  </a:lnTo>
                  <a:lnTo>
                    <a:pt x="4" y="15"/>
                  </a:lnTo>
                  <a:lnTo>
                    <a:pt x="2" y="13"/>
                  </a:lnTo>
                  <a:lnTo>
                    <a:pt x="2" y="11"/>
                  </a:lnTo>
                  <a:lnTo>
                    <a:pt x="0" y="9"/>
                  </a:lnTo>
                  <a:lnTo>
                    <a:pt x="0" y="7"/>
                  </a:lnTo>
                  <a:lnTo>
                    <a:pt x="0" y="4"/>
                  </a:lnTo>
                  <a:lnTo>
                    <a:pt x="2" y="2"/>
                  </a:lnTo>
                  <a:lnTo>
                    <a:pt x="4" y="0"/>
                  </a:lnTo>
                  <a:lnTo>
                    <a:pt x="7" y="0"/>
                  </a:lnTo>
                  <a:lnTo>
                    <a:pt x="11" y="0"/>
                  </a:lnTo>
                  <a:lnTo>
                    <a:pt x="13" y="0"/>
                  </a:lnTo>
                  <a:lnTo>
                    <a:pt x="15" y="2"/>
                  </a:lnTo>
                  <a:lnTo>
                    <a:pt x="17"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4" name="Freeform 42"/>
            <p:cNvSpPr>
              <a:spLocks/>
            </p:cNvSpPr>
            <p:nvPr/>
          </p:nvSpPr>
          <p:spPr bwMode="auto">
            <a:xfrm>
              <a:off x="3230" y="2005"/>
              <a:ext cx="9" cy="9"/>
            </a:xfrm>
            <a:custGeom>
              <a:avLst/>
              <a:gdLst>
                <a:gd name="T0" fmla="*/ 19 w 19"/>
                <a:gd name="T1" fmla="*/ 7 h 18"/>
                <a:gd name="T2" fmla="*/ 19 w 19"/>
                <a:gd name="T3" fmla="*/ 9 h 18"/>
                <a:gd name="T4" fmla="*/ 19 w 19"/>
                <a:gd name="T5" fmla="*/ 11 h 18"/>
                <a:gd name="T6" fmla="*/ 19 w 19"/>
                <a:gd name="T7" fmla="*/ 13 h 18"/>
                <a:gd name="T8" fmla="*/ 17 w 19"/>
                <a:gd name="T9" fmla="*/ 14 h 18"/>
                <a:gd name="T10" fmla="*/ 17 w 19"/>
                <a:gd name="T11" fmla="*/ 14 h 18"/>
                <a:gd name="T12" fmla="*/ 15 w 19"/>
                <a:gd name="T13" fmla="*/ 16 h 18"/>
                <a:gd name="T14" fmla="*/ 13 w 19"/>
                <a:gd name="T15" fmla="*/ 18 h 18"/>
                <a:gd name="T16" fmla="*/ 13 w 19"/>
                <a:gd name="T17" fmla="*/ 18 h 18"/>
                <a:gd name="T18" fmla="*/ 11 w 19"/>
                <a:gd name="T19" fmla="*/ 18 h 18"/>
                <a:gd name="T20" fmla="*/ 10 w 19"/>
                <a:gd name="T21" fmla="*/ 18 h 18"/>
                <a:gd name="T22" fmla="*/ 8 w 19"/>
                <a:gd name="T23" fmla="*/ 18 h 18"/>
                <a:gd name="T24" fmla="*/ 6 w 19"/>
                <a:gd name="T25" fmla="*/ 16 h 18"/>
                <a:gd name="T26" fmla="*/ 4 w 19"/>
                <a:gd name="T27" fmla="*/ 16 h 18"/>
                <a:gd name="T28" fmla="*/ 2 w 19"/>
                <a:gd name="T29" fmla="*/ 14 h 18"/>
                <a:gd name="T30" fmla="*/ 2 w 19"/>
                <a:gd name="T31" fmla="*/ 13 h 18"/>
                <a:gd name="T32" fmla="*/ 0 w 19"/>
                <a:gd name="T33" fmla="*/ 11 h 18"/>
                <a:gd name="T34" fmla="*/ 0 w 19"/>
                <a:gd name="T35" fmla="*/ 7 h 18"/>
                <a:gd name="T36" fmla="*/ 2 w 19"/>
                <a:gd name="T37" fmla="*/ 3 h 18"/>
                <a:gd name="T38" fmla="*/ 6 w 19"/>
                <a:gd name="T39" fmla="*/ 1 h 18"/>
                <a:gd name="T40" fmla="*/ 8 w 19"/>
                <a:gd name="T41" fmla="*/ 0 h 18"/>
                <a:gd name="T42" fmla="*/ 11 w 19"/>
                <a:gd name="T43" fmla="*/ 0 h 18"/>
                <a:gd name="T44" fmla="*/ 15 w 19"/>
                <a:gd name="T45" fmla="*/ 1 h 18"/>
                <a:gd name="T46" fmla="*/ 17 w 19"/>
                <a:gd name="T47" fmla="*/ 3 h 18"/>
                <a:gd name="T48" fmla="*/ 19 w 19"/>
                <a:gd name="T49"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18">
                  <a:moveTo>
                    <a:pt x="19" y="7"/>
                  </a:moveTo>
                  <a:lnTo>
                    <a:pt x="19" y="9"/>
                  </a:lnTo>
                  <a:lnTo>
                    <a:pt x="19" y="11"/>
                  </a:lnTo>
                  <a:lnTo>
                    <a:pt x="19" y="13"/>
                  </a:lnTo>
                  <a:lnTo>
                    <a:pt x="17" y="14"/>
                  </a:lnTo>
                  <a:lnTo>
                    <a:pt x="17" y="14"/>
                  </a:lnTo>
                  <a:lnTo>
                    <a:pt x="15" y="16"/>
                  </a:lnTo>
                  <a:lnTo>
                    <a:pt x="13" y="18"/>
                  </a:lnTo>
                  <a:lnTo>
                    <a:pt x="13" y="18"/>
                  </a:lnTo>
                  <a:lnTo>
                    <a:pt x="11" y="18"/>
                  </a:lnTo>
                  <a:lnTo>
                    <a:pt x="10" y="18"/>
                  </a:lnTo>
                  <a:lnTo>
                    <a:pt x="8" y="18"/>
                  </a:lnTo>
                  <a:lnTo>
                    <a:pt x="6" y="16"/>
                  </a:lnTo>
                  <a:lnTo>
                    <a:pt x="4" y="16"/>
                  </a:lnTo>
                  <a:lnTo>
                    <a:pt x="2" y="14"/>
                  </a:lnTo>
                  <a:lnTo>
                    <a:pt x="2" y="13"/>
                  </a:lnTo>
                  <a:lnTo>
                    <a:pt x="0" y="11"/>
                  </a:lnTo>
                  <a:lnTo>
                    <a:pt x="0" y="7"/>
                  </a:lnTo>
                  <a:lnTo>
                    <a:pt x="2" y="3"/>
                  </a:lnTo>
                  <a:lnTo>
                    <a:pt x="6" y="1"/>
                  </a:lnTo>
                  <a:lnTo>
                    <a:pt x="8" y="0"/>
                  </a:lnTo>
                  <a:lnTo>
                    <a:pt x="11" y="0"/>
                  </a:lnTo>
                  <a:lnTo>
                    <a:pt x="15" y="1"/>
                  </a:lnTo>
                  <a:lnTo>
                    <a:pt x="17" y="3"/>
                  </a:lnTo>
                  <a:lnTo>
                    <a:pt x="19"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5" name="Freeform 43"/>
            <p:cNvSpPr>
              <a:spLocks/>
            </p:cNvSpPr>
            <p:nvPr/>
          </p:nvSpPr>
          <p:spPr bwMode="auto">
            <a:xfrm>
              <a:off x="3953" y="2020"/>
              <a:ext cx="9" cy="9"/>
            </a:xfrm>
            <a:custGeom>
              <a:avLst/>
              <a:gdLst>
                <a:gd name="T0" fmla="*/ 15 w 17"/>
                <a:gd name="T1" fmla="*/ 10 h 19"/>
                <a:gd name="T2" fmla="*/ 17 w 17"/>
                <a:gd name="T3" fmla="*/ 11 h 19"/>
                <a:gd name="T4" fmla="*/ 17 w 17"/>
                <a:gd name="T5" fmla="*/ 13 h 19"/>
                <a:gd name="T6" fmla="*/ 15 w 17"/>
                <a:gd name="T7" fmla="*/ 15 h 19"/>
                <a:gd name="T8" fmla="*/ 15 w 17"/>
                <a:gd name="T9" fmla="*/ 17 h 19"/>
                <a:gd name="T10" fmla="*/ 13 w 17"/>
                <a:gd name="T11" fmla="*/ 17 h 19"/>
                <a:gd name="T12" fmla="*/ 13 w 17"/>
                <a:gd name="T13" fmla="*/ 19 h 19"/>
                <a:gd name="T14" fmla="*/ 11 w 17"/>
                <a:gd name="T15" fmla="*/ 19 h 19"/>
                <a:gd name="T16" fmla="*/ 9 w 17"/>
                <a:gd name="T17" fmla="*/ 19 h 19"/>
                <a:gd name="T18" fmla="*/ 7 w 17"/>
                <a:gd name="T19" fmla="*/ 19 h 19"/>
                <a:gd name="T20" fmla="*/ 5 w 17"/>
                <a:gd name="T21" fmla="*/ 19 h 19"/>
                <a:gd name="T22" fmla="*/ 4 w 17"/>
                <a:gd name="T23" fmla="*/ 19 h 19"/>
                <a:gd name="T24" fmla="*/ 4 w 17"/>
                <a:gd name="T25" fmla="*/ 19 h 19"/>
                <a:gd name="T26" fmla="*/ 2 w 17"/>
                <a:gd name="T27" fmla="*/ 17 h 19"/>
                <a:gd name="T28" fmla="*/ 0 w 17"/>
                <a:gd name="T29" fmla="*/ 15 h 19"/>
                <a:gd name="T30" fmla="*/ 0 w 17"/>
                <a:gd name="T31" fmla="*/ 15 h 19"/>
                <a:gd name="T32" fmla="*/ 0 w 17"/>
                <a:gd name="T33" fmla="*/ 13 h 19"/>
                <a:gd name="T34" fmla="*/ 0 w 17"/>
                <a:gd name="T35" fmla="*/ 11 h 19"/>
                <a:gd name="T36" fmla="*/ 0 w 17"/>
                <a:gd name="T37" fmla="*/ 10 h 19"/>
                <a:gd name="T38" fmla="*/ 0 w 17"/>
                <a:gd name="T39" fmla="*/ 8 h 19"/>
                <a:gd name="T40" fmla="*/ 0 w 17"/>
                <a:gd name="T41" fmla="*/ 6 h 19"/>
                <a:gd name="T42" fmla="*/ 2 w 17"/>
                <a:gd name="T43" fmla="*/ 4 h 19"/>
                <a:gd name="T44" fmla="*/ 2 w 17"/>
                <a:gd name="T45" fmla="*/ 4 h 19"/>
                <a:gd name="T46" fmla="*/ 4 w 17"/>
                <a:gd name="T47" fmla="*/ 2 h 19"/>
                <a:gd name="T48" fmla="*/ 5 w 17"/>
                <a:gd name="T49" fmla="*/ 0 h 19"/>
                <a:gd name="T50" fmla="*/ 7 w 17"/>
                <a:gd name="T51" fmla="*/ 2 h 19"/>
                <a:gd name="T52" fmla="*/ 9 w 17"/>
                <a:gd name="T53" fmla="*/ 2 h 19"/>
                <a:gd name="T54" fmla="*/ 11 w 17"/>
                <a:gd name="T55" fmla="*/ 2 h 19"/>
                <a:gd name="T56" fmla="*/ 13 w 17"/>
                <a:gd name="T57" fmla="*/ 4 h 19"/>
                <a:gd name="T58" fmla="*/ 13 w 17"/>
                <a:gd name="T59" fmla="*/ 4 h 19"/>
                <a:gd name="T60" fmla="*/ 15 w 17"/>
                <a:gd name="T61" fmla="*/ 6 h 19"/>
                <a:gd name="T62" fmla="*/ 15 w 17"/>
                <a:gd name="T63" fmla="*/ 8 h 19"/>
                <a:gd name="T64" fmla="*/ 15 w 17"/>
                <a:gd name="T65"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19">
                  <a:moveTo>
                    <a:pt x="15" y="10"/>
                  </a:moveTo>
                  <a:lnTo>
                    <a:pt x="17" y="11"/>
                  </a:lnTo>
                  <a:lnTo>
                    <a:pt x="17" y="13"/>
                  </a:lnTo>
                  <a:lnTo>
                    <a:pt x="15" y="15"/>
                  </a:lnTo>
                  <a:lnTo>
                    <a:pt x="15" y="17"/>
                  </a:lnTo>
                  <a:lnTo>
                    <a:pt x="13" y="17"/>
                  </a:lnTo>
                  <a:lnTo>
                    <a:pt x="13" y="19"/>
                  </a:lnTo>
                  <a:lnTo>
                    <a:pt x="11" y="19"/>
                  </a:lnTo>
                  <a:lnTo>
                    <a:pt x="9" y="19"/>
                  </a:lnTo>
                  <a:lnTo>
                    <a:pt x="7" y="19"/>
                  </a:lnTo>
                  <a:lnTo>
                    <a:pt x="5" y="19"/>
                  </a:lnTo>
                  <a:lnTo>
                    <a:pt x="4" y="19"/>
                  </a:lnTo>
                  <a:lnTo>
                    <a:pt x="4" y="19"/>
                  </a:lnTo>
                  <a:lnTo>
                    <a:pt x="2" y="17"/>
                  </a:lnTo>
                  <a:lnTo>
                    <a:pt x="0" y="15"/>
                  </a:lnTo>
                  <a:lnTo>
                    <a:pt x="0" y="15"/>
                  </a:lnTo>
                  <a:lnTo>
                    <a:pt x="0" y="13"/>
                  </a:lnTo>
                  <a:lnTo>
                    <a:pt x="0" y="11"/>
                  </a:lnTo>
                  <a:lnTo>
                    <a:pt x="0" y="10"/>
                  </a:lnTo>
                  <a:lnTo>
                    <a:pt x="0" y="8"/>
                  </a:lnTo>
                  <a:lnTo>
                    <a:pt x="0" y="6"/>
                  </a:lnTo>
                  <a:lnTo>
                    <a:pt x="2" y="4"/>
                  </a:lnTo>
                  <a:lnTo>
                    <a:pt x="2" y="4"/>
                  </a:lnTo>
                  <a:lnTo>
                    <a:pt x="4" y="2"/>
                  </a:lnTo>
                  <a:lnTo>
                    <a:pt x="5" y="0"/>
                  </a:lnTo>
                  <a:lnTo>
                    <a:pt x="7" y="2"/>
                  </a:lnTo>
                  <a:lnTo>
                    <a:pt x="9" y="2"/>
                  </a:lnTo>
                  <a:lnTo>
                    <a:pt x="11" y="2"/>
                  </a:lnTo>
                  <a:lnTo>
                    <a:pt x="13" y="4"/>
                  </a:lnTo>
                  <a:lnTo>
                    <a:pt x="13" y="4"/>
                  </a:lnTo>
                  <a:lnTo>
                    <a:pt x="15" y="6"/>
                  </a:lnTo>
                  <a:lnTo>
                    <a:pt x="15" y="8"/>
                  </a:lnTo>
                  <a:lnTo>
                    <a:pt x="1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6" name="Freeform 44"/>
            <p:cNvSpPr>
              <a:spLocks/>
            </p:cNvSpPr>
            <p:nvPr/>
          </p:nvSpPr>
          <p:spPr bwMode="auto">
            <a:xfrm>
              <a:off x="3239" y="2035"/>
              <a:ext cx="8" cy="9"/>
            </a:xfrm>
            <a:custGeom>
              <a:avLst/>
              <a:gdLst>
                <a:gd name="T0" fmla="*/ 17 w 17"/>
                <a:gd name="T1" fmla="*/ 6 h 19"/>
                <a:gd name="T2" fmla="*/ 17 w 17"/>
                <a:gd name="T3" fmla="*/ 7 h 19"/>
                <a:gd name="T4" fmla="*/ 17 w 17"/>
                <a:gd name="T5" fmla="*/ 11 h 19"/>
                <a:gd name="T6" fmla="*/ 17 w 17"/>
                <a:gd name="T7" fmla="*/ 13 h 19"/>
                <a:gd name="T8" fmla="*/ 15 w 17"/>
                <a:gd name="T9" fmla="*/ 13 h 19"/>
                <a:gd name="T10" fmla="*/ 15 w 17"/>
                <a:gd name="T11" fmla="*/ 15 h 19"/>
                <a:gd name="T12" fmla="*/ 13 w 17"/>
                <a:gd name="T13" fmla="*/ 17 h 19"/>
                <a:gd name="T14" fmla="*/ 11 w 17"/>
                <a:gd name="T15" fmla="*/ 17 h 19"/>
                <a:gd name="T16" fmla="*/ 9 w 17"/>
                <a:gd name="T17" fmla="*/ 19 h 19"/>
                <a:gd name="T18" fmla="*/ 7 w 17"/>
                <a:gd name="T19" fmla="*/ 19 h 19"/>
                <a:gd name="T20" fmla="*/ 5 w 17"/>
                <a:gd name="T21" fmla="*/ 19 h 19"/>
                <a:gd name="T22" fmla="*/ 5 w 17"/>
                <a:gd name="T23" fmla="*/ 17 h 19"/>
                <a:gd name="T24" fmla="*/ 4 w 17"/>
                <a:gd name="T25" fmla="*/ 17 h 19"/>
                <a:gd name="T26" fmla="*/ 2 w 17"/>
                <a:gd name="T27" fmla="*/ 17 h 19"/>
                <a:gd name="T28" fmla="*/ 2 w 17"/>
                <a:gd name="T29" fmla="*/ 15 h 19"/>
                <a:gd name="T30" fmla="*/ 0 w 17"/>
                <a:gd name="T31" fmla="*/ 13 h 19"/>
                <a:gd name="T32" fmla="*/ 0 w 17"/>
                <a:gd name="T33" fmla="*/ 13 h 19"/>
                <a:gd name="T34" fmla="*/ 0 w 17"/>
                <a:gd name="T35" fmla="*/ 9 h 19"/>
                <a:gd name="T36" fmla="*/ 0 w 17"/>
                <a:gd name="T37" fmla="*/ 7 h 19"/>
                <a:gd name="T38" fmla="*/ 0 w 17"/>
                <a:gd name="T39" fmla="*/ 6 h 19"/>
                <a:gd name="T40" fmla="*/ 0 w 17"/>
                <a:gd name="T41" fmla="*/ 4 h 19"/>
                <a:gd name="T42" fmla="*/ 2 w 17"/>
                <a:gd name="T43" fmla="*/ 2 h 19"/>
                <a:gd name="T44" fmla="*/ 4 w 17"/>
                <a:gd name="T45" fmla="*/ 2 h 19"/>
                <a:gd name="T46" fmla="*/ 5 w 17"/>
                <a:gd name="T47" fmla="*/ 0 h 19"/>
                <a:gd name="T48" fmla="*/ 7 w 17"/>
                <a:gd name="T49" fmla="*/ 0 h 19"/>
                <a:gd name="T50" fmla="*/ 9 w 17"/>
                <a:gd name="T51" fmla="*/ 0 h 19"/>
                <a:gd name="T52" fmla="*/ 11 w 17"/>
                <a:gd name="T53" fmla="*/ 0 h 19"/>
                <a:gd name="T54" fmla="*/ 11 w 17"/>
                <a:gd name="T55" fmla="*/ 0 h 19"/>
                <a:gd name="T56" fmla="*/ 13 w 17"/>
                <a:gd name="T57" fmla="*/ 2 h 19"/>
                <a:gd name="T58" fmla="*/ 13 w 17"/>
                <a:gd name="T59" fmla="*/ 2 h 19"/>
                <a:gd name="T60" fmla="*/ 15 w 17"/>
                <a:gd name="T61" fmla="*/ 4 h 19"/>
                <a:gd name="T62" fmla="*/ 17 w 17"/>
                <a:gd name="T63" fmla="*/ 4 h 19"/>
                <a:gd name="T64" fmla="*/ 17 w 17"/>
                <a:gd name="T65"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19">
                  <a:moveTo>
                    <a:pt x="17" y="6"/>
                  </a:moveTo>
                  <a:lnTo>
                    <a:pt x="17" y="7"/>
                  </a:lnTo>
                  <a:lnTo>
                    <a:pt x="17" y="11"/>
                  </a:lnTo>
                  <a:lnTo>
                    <a:pt x="17" y="13"/>
                  </a:lnTo>
                  <a:lnTo>
                    <a:pt x="15" y="13"/>
                  </a:lnTo>
                  <a:lnTo>
                    <a:pt x="15" y="15"/>
                  </a:lnTo>
                  <a:lnTo>
                    <a:pt x="13" y="17"/>
                  </a:lnTo>
                  <a:lnTo>
                    <a:pt x="11" y="17"/>
                  </a:lnTo>
                  <a:lnTo>
                    <a:pt x="9" y="19"/>
                  </a:lnTo>
                  <a:lnTo>
                    <a:pt x="7" y="19"/>
                  </a:lnTo>
                  <a:lnTo>
                    <a:pt x="5" y="19"/>
                  </a:lnTo>
                  <a:lnTo>
                    <a:pt x="5" y="17"/>
                  </a:lnTo>
                  <a:lnTo>
                    <a:pt x="4" y="17"/>
                  </a:lnTo>
                  <a:lnTo>
                    <a:pt x="2" y="17"/>
                  </a:lnTo>
                  <a:lnTo>
                    <a:pt x="2" y="15"/>
                  </a:lnTo>
                  <a:lnTo>
                    <a:pt x="0" y="13"/>
                  </a:lnTo>
                  <a:lnTo>
                    <a:pt x="0" y="13"/>
                  </a:lnTo>
                  <a:lnTo>
                    <a:pt x="0" y="9"/>
                  </a:lnTo>
                  <a:lnTo>
                    <a:pt x="0" y="7"/>
                  </a:lnTo>
                  <a:lnTo>
                    <a:pt x="0" y="6"/>
                  </a:lnTo>
                  <a:lnTo>
                    <a:pt x="0" y="4"/>
                  </a:lnTo>
                  <a:lnTo>
                    <a:pt x="2" y="2"/>
                  </a:lnTo>
                  <a:lnTo>
                    <a:pt x="4" y="2"/>
                  </a:lnTo>
                  <a:lnTo>
                    <a:pt x="5" y="0"/>
                  </a:lnTo>
                  <a:lnTo>
                    <a:pt x="7" y="0"/>
                  </a:lnTo>
                  <a:lnTo>
                    <a:pt x="9" y="0"/>
                  </a:lnTo>
                  <a:lnTo>
                    <a:pt x="11" y="0"/>
                  </a:lnTo>
                  <a:lnTo>
                    <a:pt x="11" y="0"/>
                  </a:lnTo>
                  <a:lnTo>
                    <a:pt x="13" y="2"/>
                  </a:lnTo>
                  <a:lnTo>
                    <a:pt x="13" y="2"/>
                  </a:lnTo>
                  <a:lnTo>
                    <a:pt x="15" y="4"/>
                  </a:lnTo>
                  <a:lnTo>
                    <a:pt x="17" y="4"/>
                  </a:lnTo>
                  <a:lnTo>
                    <a:pt x="1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7" name="Freeform 45"/>
            <p:cNvSpPr>
              <a:spLocks/>
            </p:cNvSpPr>
            <p:nvPr/>
          </p:nvSpPr>
          <p:spPr bwMode="auto">
            <a:xfrm>
              <a:off x="3953" y="2038"/>
              <a:ext cx="10" cy="10"/>
            </a:xfrm>
            <a:custGeom>
              <a:avLst/>
              <a:gdLst>
                <a:gd name="T0" fmla="*/ 18 w 18"/>
                <a:gd name="T1" fmla="*/ 6 h 19"/>
                <a:gd name="T2" fmla="*/ 18 w 18"/>
                <a:gd name="T3" fmla="*/ 8 h 19"/>
                <a:gd name="T4" fmla="*/ 18 w 18"/>
                <a:gd name="T5" fmla="*/ 12 h 19"/>
                <a:gd name="T6" fmla="*/ 17 w 18"/>
                <a:gd name="T7" fmla="*/ 13 h 19"/>
                <a:gd name="T8" fmla="*/ 17 w 18"/>
                <a:gd name="T9" fmla="*/ 13 h 19"/>
                <a:gd name="T10" fmla="*/ 17 w 18"/>
                <a:gd name="T11" fmla="*/ 15 h 19"/>
                <a:gd name="T12" fmla="*/ 15 w 18"/>
                <a:gd name="T13" fmla="*/ 17 h 19"/>
                <a:gd name="T14" fmla="*/ 13 w 18"/>
                <a:gd name="T15" fmla="*/ 17 h 19"/>
                <a:gd name="T16" fmla="*/ 11 w 18"/>
                <a:gd name="T17" fmla="*/ 19 h 19"/>
                <a:gd name="T18" fmla="*/ 9 w 18"/>
                <a:gd name="T19" fmla="*/ 19 h 19"/>
                <a:gd name="T20" fmla="*/ 7 w 18"/>
                <a:gd name="T21" fmla="*/ 19 h 19"/>
                <a:gd name="T22" fmla="*/ 5 w 18"/>
                <a:gd name="T23" fmla="*/ 17 h 19"/>
                <a:gd name="T24" fmla="*/ 4 w 18"/>
                <a:gd name="T25" fmla="*/ 17 h 19"/>
                <a:gd name="T26" fmla="*/ 4 w 18"/>
                <a:gd name="T27" fmla="*/ 17 h 19"/>
                <a:gd name="T28" fmla="*/ 2 w 18"/>
                <a:gd name="T29" fmla="*/ 15 h 19"/>
                <a:gd name="T30" fmla="*/ 0 w 18"/>
                <a:gd name="T31" fmla="*/ 13 h 19"/>
                <a:gd name="T32" fmla="*/ 0 w 18"/>
                <a:gd name="T33" fmla="*/ 13 h 19"/>
                <a:gd name="T34" fmla="*/ 0 w 18"/>
                <a:gd name="T35" fmla="*/ 12 h 19"/>
                <a:gd name="T36" fmla="*/ 0 w 18"/>
                <a:gd name="T37" fmla="*/ 10 h 19"/>
                <a:gd name="T38" fmla="*/ 0 w 18"/>
                <a:gd name="T39" fmla="*/ 8 h 19"/>
                <a:gd name="T40" fmla="*/ 0 w 18"/>
                <a:gd name="T41" fmla="*/ 6 h 19"/>
                <a:gd name="T42" fmla="*/ 2 w 18"/>
                <a:gd name="T43" fmla="*/ 4 h 19"/>
                <a:gd name="T44" fmla="*/ 2 w 18"/>
                <a:gd name="T45" fmla="*/ 2 h 19"/>
                <a:gd name="T46" fmla="*/ 4 w 18"/>
                <a:gd name="T47" fmla="*/ 2 h 19"/>
                <a:gd name="T48" fmla="*/ 5 w 18"/>
                <a:gd name="T49" fmla="*/ 0 h 19"/>
                <a:gd name="T50" fmla="*/ 7 w 18"/>
                <a:gd name="T51" fmla="*/ 0 h 19"/>
                <a:gd name="T52" fmla="*/ 9 w 18"/>
                <a:gd name="T53" fmla="*/ 0 h 19"/>
                <a:gd name="T54" fmla="*/ 11 w 18"/>
                <a:gd name="T55" fmla="*/ 0 h 19"/>
                <a:gd name="T56" fmla="*/ 13 w 18"/>
                <a:gd name="T57" fmla="*/ 0 h 19"/>
                <a:gd name="T58" fmla="*/ 15 w 18"/>
                <a:gd name="T59" fmla="*/ 2 h 19"/>
                <a:gd name="T60" fmla="*/ 17 w 18"/>
                <a:gd name="T61" fmla="*/ 4 h 19"/>
                <a:gd name="T62" fmla="*/ 17 w 18"/>
                <a:gd name="T63" fmla="*/ 4 h 19"/>
                <a:gd name="T64" fmla="*/ 18 w 18"/>
                <a:gd name="T65"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 h="19">
                  <a:moveTo>
                    <a:pt x="18" y="6"/>
                  </a:moveTo>
                  <a:lnTo>
                    <a:pt x="18" y="8"/>
                  </a:lnTo>
                  <a:lnTo>
                    <a:pt x="18" y="12"/>
                  </a:lnTo>
                  <a:lnTo>
                    <a:pt x="17" y="13"/>
                  </a:lnTo>
                  <a:lnTo>
                    <a:pt x="17" y="13"/>
                  </a:lnTo>
                  <a:lnTo>
                    <a:pt x="17" y="15"/>
                  </a:lnTo>
                  <a:lnTo>
                    <a:pt x="15" y="17"/>
                  </a:lnTo>
                  <a:lnTo>
                    <a:pt x="13" y="17"/>
                  </a:lnTo>
                  <a:lnTo>
                    <a:pt x="11" y="19"/>
                  </a:lnTo>
                  <a:lnTo>
                    <a:pt x="9" y="19"/>
                  </a:lnTo>
                  <a:lnTo>
                    <a:pt x="7" y="19"/>
                  </a:lnTo>
                  <a:lnTo>
                    <a:pt x="5" y="17"/>
                  </a:lnTo>
                  <a:lnTo>
                    <a:pt x="4" y="17"/>
                  </a:lnTo>
                  <a:lnTo>
                    <a:pt x="4" y="17"/>
                  </a:lnTo>
                  <a:lnTo>
                    <a:pt x="2" y="15"/>
                  </a:lnTo>
                  <a:lnTo>
                    <a:pt x="0" y="13"/>
                  </a:lnTo>
                  <a:lnTo>
                    <a:pt x="0" y="13"/>
                  </a:lnTo>
                  <a:lnTo>
                    <a:pt x="0" y="12"/>
                  </a:lnTo>
                  <a:lnTo>
                    <a:pt x="0" y="10"/>
                  </a:lnTo>
                  <a:lnTo>
                    <a:pt x="0" y="8"/>
                  </a:lnTo>
                  <a:lnTo>
                    <a:pt x="0" y="6"/>
                  </a:lnTo>
                  <a:lnTo>
                    <a:pt x="2" y="4"/>
                  </a:lnTo>
                  <a:lnTo>
                    <a:pt x="2" y="2"/>
                  </a:lnTo>
                  <a:lnTo>
                    <a:pt x="4" y="2"/>
                  </a:lnTo>
                  <a:lnTo>
                    <a:pt x="5" y="0"/>
                  </a:lnTo>
                  <a:lnTo>
                    <a:pt x="7" y="0"/>
                  </a:lnTo>
                  <a:lnTo>
                    <a:pt x="9" y="0"/>
                  </a:lnTo>
                  <a:lnTo>
                    <a:pt x="11" y="0"/>
                  </a:lnTo>
                  <a:lnTo>
                    <a:pt x="13" y="0"/>
                  </a:lnTo>
                  <a:lnTo>
                    <a:pt x="15" y="2"/>
                  </a:lnTo>
                  <a:lnTo>
                    <a:pt x="17" y="4"/>
                  </a:lnTo>
                  <a:lnTo>
                    <a:pt x="17" y="4"/>
                  </a:lnTo>
                  <a:lnTo>
                    <a:pt x="1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8" name="Freeform 46"/>
            <p:cNvSpPr>
              <a:spLocks/>
            </p:cNvSpPr>
            <p:nvPr/>
          </p:nvSpPr>
          <p:spPr bwMode="auto">
            <a:xfrm>
              <a:off x="3232" y="2052"/>
              <a:ext cx="20" cy="163"/>
            </a:xfrm>
            <a:custGeom>
              <a:avLst/>
              <a:gdLst>
                <a:gd name="T0" fmla="*/ 35 w 39"/>
                <a:gd name="T1" fmla="*/ 38 h 326"/>
                <a:gd name="T2" fmla="*/ 37 w 39"/>
                <a:gd name="T3" fmla="*/ 64 h 326"/>
                <a:gd name="T4" fmla="*/ 39 w 39"/>
                <a:gd name="T5" fmla="*/ 90 h 326"/>
                <a:gd name="T6" fmla="*/ 37 w 39"/>
                <a:gd name="T7" fmla="*/ 117 h 326"/>
                <a:gd name="T8" fmla="*/ 35 w 39"/>
                <a:gd name="T9" fmla="*/ 143 h 326"/>
                <a:gd name="T10" fmla="*/ 31 w 39"/>
                <a:gd name="T11" fmla="*/ 168 h 326"/>
                <a:gd name="T12" fmla="*/ 28 w 39"/>
                <a:gd name="T13" fmla="*/ 194 h 326"/>
                <a:gd name="T14" fmla="*/ 24 w 39"/>
                <a:gd name="T15" fmla="*/ 220 h 326"/>
                <a:gd name="T16" fmla="*/ 18 w 39"/>
                <a:gd name="T17" fmla="*/ 246 h 326"/>
                <a:gd name="T18" fmla="*/ 18 w 39"/>
                <a:gd name="T19" fmla="*/ 255 h 326"/>
                <a:gd name="T20" fmla="*/ 17 w 39"/>
                <a:gd name="T21" fmla="*/ 264 h 326"/>
                <a:gd name="T22" fmla="*/ 17 w 39"/>
                <a:gd name="T23" fmla="*/ 275 h 326"/>
                <a:gd name="T24" fmla="*/ 17 w 39"/>
                <a:gd name="T25" fmla="*/ 285 h 326"/>
                <a:gd name="T26" fmla="*/ 18 w 39"/>
                <a:gd name="T27" fmla="*/ 294 h 326"/>
                <a:gd name="T28" fmla="*/ 18 w 39"/>
                <a:gd name="T29" fmla="*/ 303 h 326"/>
                <a:gd name="T30" fmla="*/ 18 w 39"/>
                <a:gd name="T31" fmla="*/ 313 h 326"/>
                <a:gd name="T32" fmla="*/ 20 w 39"/>
                <a:gd name="T33" fmla="*/ 322 h 326"/>
                <a:gd name="T34" fmla="*/ 18 w 39"/>
                <a:gd name="T35" fmla="*/ 324 h 326"/>
                <a:gd name="T36" fmla="*/ 18 w 39"/>
                <a:gd name="T37" fmla="*/ 324 h 326"/>
                <a:gd name="T38" fmla="*/ 17 w 39"/>
                <a:gd name="T39" fmla="*/ 326 h 326"/>
                <a:gd name="T40" fmla="*/ 15 w 39"/>
                <a:gd name="T41" fmla="*/ 326 h 326"/>
                <a:gd name="T42" fmla="*/ 13 w 39"/>
                <a:gd name="T43" fmla="*/ 326 h 326"/>
                <a:gd name="T44" fmla="*/ 11 w 39"/>
                <a:gd name="T45" fmla="*/ 326 h 326"/>
                <a:gd name="T46" fmla="*/ 9 w 39"/>
                <a:gd name="T47" fmla="*/ 326 h 326"/>
                <a:gd name="T48" fmla="*/ 7 w 39"/>
                <a:gd name="T49" fmla="*/ 326 h 326"/>
                <a:gd name="T50" fmla="*/ 2 w 39"/>
                <a:gd name="T51" fmla="*/ 316 h 326"/>
                <a:gd name="T52" fmla="*/ 0 w 39"/>
                <a:gd name="T53" fmla="*/ 287 h 326"/>
                <a:gd name="T54" fmla="*/ 0 w 39"/>
                <a:gd name="T55" fmla="*/ 257 h 326"/>
                <a:gd name="T56" fmla="*/ 4 w 39"/>
                <a:gd name="T57" fmla="*/ 227 h 326"/>
                <a:gd name="T58" fmla="*/ 9 w 39"/>
                <a:gd name="T59" fmla="*/ 197 h 326"/>
                <a:gd name="T60" fmla="*/ 15 w 39"/>
                <a:gd name="T61" fmla="*/ 169 h 326"/>
                <a:gd name="T62" fmla="*/ 18 w 39"/>
                <a:gd name="T63" fmla="*/ 140 h 326"/>
                <a:gd name="T64" fmla="*/ 20 w 39"/>
                <a:gd name="T65" fmla="*/ 110 h 326"/>
                <a:gd name="T66" fmla="*/ 20 w 39"/>
                <a:gd name="T67" fmla="*/ 80 h 326"/>
                <a:gd name="T68" fmla="*/ 20 w 39"/>
                <a:gd name="T69" fmla="*/ 69 h 326"/>
                <a:gd name="T70" fmla="*/ 18 w 39"/>
                <a:gd name="T71" fmla="*/ 60 h 326"/>
                <a:gd name="T72" fmla="*/ 18 w 39"/>
                <a:gd name="T73" fmla="*/ 51 h 326"/>
                <a:gd name="T74" fmla="*/ 17 w 39"/>
                <a:gd name="T75" fmla="*/ 41 h 326"/>
                <a:gd name="T76" fmla="*/ 17 w 39"/>
                <a:gd name="T77" fmla="*/ 30 h 326"/>
                <a:gd name="T78" fmla="*/ 17 w 39"/>
                <a:gd name="T79" fmla="*/ 21 h 326"/>
                <a:gd name="T80" fmla="*/ 18 w 39"/>
                <a:gd name="T81" fmla="*/ 11 h 326"/>
                <a:gd name="T82" fmla="*/ 20 w 39"/>
                <a:gd name="T83" fmla="*/ 2 h 326"/>
                <a:gd name="T84" fmla="*/ 22 w 39"/>
                <a:gd name="T85" fmla="*/ 0 h 326"/>
                <a:gd name="T86" fmla="*/ 24 w 39"/>
                <a:gd name="T87" fmla="*/ 0 h 326"/>
                <a:gd name="T88" fmla="*/ 26 w 39"/>
                <a:gd name="T89" fmla="*/ 0 h 326"/>
                <a:gd name="T90" fmla="*/ 28 w 39"/>
                <a:gd name="T91" fmla="*/ 0 h 326"/>
                <a:gd name="T92" fmla="*/ 30 w 39"/>
                <a:gd name="T93" fmla="*/ 0 h 326"/>
                <a:gd name="T94" fmla="*/ 30 w 39"/>
                <a:gd name="T95" fmla="*/ 0 h 326"/>
                <a:gd name="T96" fmla="*/ 31 w 39"/>
                <a:gd name="T97" fmla="*/ 0 h 326"/>
                <a:gd name="T98" fmla="*/ 33 w 39"/>
                <a:gd name="T99" fmla="*/ 2 h 326"/>
                <a:gd name="T100" fmla="*/ 35 w 39"/>
                <a:gd name="T101" fmla="*/ 6 h 326"/>
                <a:gd name="T102" fmla="*/ 35 w 39"/>
                <a:gd name="T103" fmla="*/ 11 h 326"/>
                <a:gd name="T104" fmla="*/ 35 w 39"/>
                <a:gd name="T105" fmla="*/ 15 h 326"/>
                <a:gd name="T106" fmla="*/ 35 w 39"/>
                <a:gd name="T107" fmla="*/ 19 h 326"/>
                <a:gd name="T108" fmla="*/ 35 w 39"/>
                <a:gd name="T109" fmla="*/ 25 h 326"/>
                <a:gd name="T110" fmla="*/ 33 w 39"/>
                <a:gd name="T111" fmla="*/ 28 h 326"/>
                <a:gd name="T112" fmla="*/ 33 w 39"/>
                <a:gd name="T113" fmla="*/ 32 h 326"/>
                <a:gd name="T114" fmla="*/ 35 w 39"/>
                <a:gd name="T115" fmla="*/ 3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 h="326">
                  <a:moveTo>
                    <a:pt x="35" y="38"/>
                  </a:moveTo>
                  <a:lnTo>
                    <a:pt x="37" y="64"/>
                  </a:lnTo>
                  <a:lnTo>
                    <a:pt x="39" y="90"/>
                  </a:lnTo>
                  <a:lnTo>
                    <a:pt x="37" y="117"/>
                  </a:lnTo>
                  <a:lnTo>
                    <a:pt x="35" y="143"/>
                  </a:lnTo>
                  <a:lnTo>
                    <a:pt x="31" y="168"/>
                  </a:lnTo>
                  <a:lnTo>
                    <a:pt x="28" y="194"/>
                  </a:lnTo>
                  <a:lnTo>
                    <a:pt x="24" y="220"/>
                  </a:lnTo>
                  <a:lnTo>
                    <a:pt x="18" y="246"/>
                  </a:lnTo>
                  <a:lnTo>
                    <a:pt x="18" y="255"/>
                  </a:lnTo>
                  <a:lnTo>
                    <a:pt x="17" y="264"/>
                  </a:lnTo>
                  <a:lnTo>
                    <a:pt x="17" y="275"/>
                  </a:lnTo>
                  <a:lnTo>
                    <a:pt x="17" y="285"/>
                  </a:lnTo>
                  <a:lnTo>
                    <a:pt x="18" y="294"/>
                  </a:lnTo>
                  <a:lnTo>
                    <a:pt x="18" y="303"/>
                  </a:lnTo>
                  <a:lnTo>
                    <a:pt x="18" y="313"/>
                  </a:lnTo>
                  <a:lnTo>
                    <a:pt x="20" y="322"/>
                  </a:lnTo>
                  <a:lnTo>
                    <a:pt x="18" y="324"/>
                  </a:lnTo>
                  <a:lnTo>
                    <a:pt x="18" y="324"/>
                  </a:lnTo>
                  <a:lnTo>
                    <a:pt x="17" y="326"/>
                  </a:lnTo>
                  <a:lnTo>
                    <a:pt x="15" y="326"/>
                  </a:lnTo>
                  <a:lnTo>
                    <a:pt x="13" y="326"/>
                  </a:lnTo>
                  <a:lnTo>
                    <a:pt x="11" y="326"/>
                  </a:lnTo>
                  <a:lnTo>
                    <a:pt x="9" y="326"/>
                  </a:lnTo>
                  <a:lnTo>
                    <a:pt x="7" y="326"/>
                  </a:lnTo>
                  <a:lnTo>
                    <a:pt x="2" y="316"/>
                  </a:lnTo>
                  <a:lnTo>
                    <a:pt x="0" y="287"/>
                  </a:lnTo>
                  <a:lnTo>
                    <a:pt x="0" y="257"/>
                  </a:lnTo>
                  <a:lnTo>
                    <a:pt x="4" y="227"/>
                  </a:lnTo>
                  <a:lnTo>
                    <a:pt x="9" y="197"/>
                  </a:lnTo>
                  <a:lnTo>
                    <a:pt x="15" y="169"/>
                  </a:lnTo>
                  <a:lnTo>
                    <a:pt x="18" y="140"/>
                  </a:lnTo>
                  <a:lnTo>
                    <a:pt x="20" y="110"/>
                  </a:lnTo>
                  <a:lnTo>
                    <a:pt x="20" y="80"/>
                  </a:lnTo>
                  <a:lnTo>
                    <a:pt x="20" y="69"/>
                  </a:lnTo>
                  <a:lnTo>
                    <a:pt x="18" y="60"/>
                  </a:lnTo>
                  <a:lnTo>
                    <a:pt x="18" y="51"/>
                  </a:lnTo>
                  <a:lnTo>
                    <a:pt x="17" y="41"/>
                  </a:lnTo>
                  <a:lnTo>
                    <a:pt x="17" y="30"/>
                  </a:lnTo>
                  <a:lnTo>
                    <a:pt x="17" y="21"/>
                  </a:lnTo>
                  <a:lnTo>
                    <a:pt x="18" y="11"/>
                  </a:lnTo>
                  <a:lnTo>
                    <a:pt x="20" y="2"/>
                  </a:lnTo>
                  <a:lnTo>
                    <a:pt x="22" y="0"/>
                  </a:lnTo>
                  <a:lnTo>
                    <a:pt x="24" y="0"/>
                  </a:lnTo>
                  <a:lnTo>
                    <a:pt x="26" y="0"/>
                  </a:lnTo>
                  <a:lnTo>
                    <a:pt x="28" y="0"/>
                  </a:lnTo>
                  <a:lnTo>
                    <a:pt x="30" y="0"/>
                  </a:lnTo>
                  <a:lnTo>
                    <a:pt x="30" y="0"/>
                  </a:lnTo>
                  <a:lnTo>
                    <a:pt x="31" y="0"/>
                  </a:lnTo>
                  <a:lnTo>
                    <a:pt x="33" y="2"/>
                  </a:lnTo>
                  <a:lnTo>
                    <a:pt x="35" y="6"/>
                  </a:lnTo>
                  <a:lnTo>
                    <a:pt x="35" y="11"/>
                  </a:lnTo>
                  <a:lnTo>
                    <a:pt x="35" y="15"/>
                  </a:lnTo>
                  <a:lnTo>
                    <a:pt x="35" y="19"/>
                  </a:lnTo>
                  <a:lnTo>
                    <a:pt x="35" y="25"/>
                  </a:lnTo>
                  <a:lnTo>
                    <a:pt x="33" y="28"/>
                  </a:lnTo>
                  <a:lnTo>
                    <a:pt x="33" y="32"/>
                  </a:lnTo>
                  <a:lnTo>
                    <a:pt x="35"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19" name="Freeform 47"/>
            <p:cNvSpPr>
              <a:spLocks/>
            </p:cNvSpPr>
            <p:nvPr/>
          </p:nvSpPr>
          <p:spPr bwMode="auto">
            <a:xfrm>
              <a:off x="3928" y="2059"/>
              <a:ext cx="37" cy="170"/>
            </a:xfrm>
            <a:custGeom>
              <a:avLst/>
              <a:gdLst>
                <a:gd name="T0" fmla="*/ 72 w 72"/>
                <a:gd name="T1" fmla="*/ 8 h 341"/>
                <a:gd name="T2" fmla="*/ 70 w 72"/>
                <a:gd name="T3" fmla="*/ 28 h 341"/>
                <a:gd name="T4" fmla="*/ 67 w 72"/>
                <a:gd name="T5" fmla="*/ 51 h 341"/>
                <a:gd name="T6" fmla="*/ 63 w 72"/>
                <a:gd name="T7" fmla="*/ 71 h 341"/>
                <a:gd name="T8" fmla="*/ 59 w 72"/>
                <a:gd name="T9" fmla="*/ 90 h 341"/>
                <a:gd name="T10" fmla="*/ 48 w 72"/>
                <a:gd name="T11" fmla="*/ 130 h 341"/>
                <a:gd name="T12" fmla="*/ 37 w 72"/>
                <a:gd name="T13" fmla="*/ 169 h 341"/>
                <a:gd name="T14" fmla="*/ 27 w 72"/>
                <a:gd name="T15" fmla="*/ 209 h 341"/>
                <a:gd name="T16" fmla="*/ 20 w 72"/>
                <a:gd name="T17" fmla="*/ 249 h 341"/>
                <a:gd name="T18" fmla="*/ 18 w 72"/>
                <a:gd name="T19" fmla="*/ 270 h 341"/>
                <a:gd name="T20" fmla="*/ 16 w 72"/>
                <a:gd name="T21" fmla="*/ 292 h 341"/>
                <a:gd name="T22" fmla="*/ 18 w 72"/>
                <a:gd name="T23" fmla="*/ 313 h 341"/>
                <a:gd name="T24" fmla="*/ 20 w 72"/>
                <a:gd name="T25" fmla="*/ 335 h 341"/>
                <a:gd name="T26" fmla="*/ 20 w 72"/>
                <a:gd name="T27" fmla="*/ 337 h 341"/>
                <a:gd name="T28" fmla="*/ 18 w 72"/>
                <a:gd name="T29" fmla="*/ 337 h 341"/>
                <a:gd name="T30" fmla="*/ 16 w 72"/>
                <a:gd name="T31" fmla="*/ 339 h 341"/>
                <a:gd name="T32" fmla="*/ 16 w 72"/>
                <a:gd name="T33" fmla="*/ 339 h 341"/>
                <a:gd name="T34" fmla="*/ 14 w 72"/>
                <a:gd name="T35" fmla="*/ 341 h 341"/>
                <a:gd name="T36" fmla="*/ 13 w 72"/>
                <a:gd name="T37" fmla="*/ 341 h 341"/>
                <a:gd name="T38" fmla="*/ 11 w 72"/>
                <a:gd name="T39" fmla="*/ 341 h 341"/>
                <a:gd name="T40" fmla="*/ 9 w 72"/>
                <a:gd name="T41" fmla="*/ 341 h 341"/>
                <a:gd name="T42" fmla="*/ 5 w 72"/>
                <a:gd name="T43" fmla="*/ 333 h 341"/>
                <a:gd name="T44" fmla="*/ 3 w 72"/>
                <a:gd name="T45" fmla="*/ 326 h 341"/>
                <a:gd name="T46" fmla="*/ 1 w 72"/>
                <a:gd name="T47" fmla="*/ 318 h 341"/>
                <a:gd name="T48" fmla="*/ 1 w 72"/>
                <a:gd name="T49" fmla="*/ 311 h 341"/>
                <a:gd name="T50" fmla="*/ 1 w 72"/>
                <a:gd name="T51" fmla="*/ 301 h 341"/>
                <a:gd name="T52" fmla="*/ 1 w 72"/>
                <a:gd name="T53" fmla="*/ 294 h 341"/>
                <a:gd name="T54" fmla="*/ 0 w 72"/>
                <a:gd name="T55" fmla="*/ 285 h 341"/>
                <a:gd name="T56" fmla="*/ 0 w 72"/>
                <a:gd name="T57" fmla="*/ 277 h 341"/>
                <a:gd name="T58" fmla="*/ 3 w 72"/>
                <a:gd name="T59" fmla="*/ 246 h 341"/>
                <a:gd name="T60" fmla="*/ 9 w 72"/>
                <a:gd name="T61" fmla="*/ 216 h 341"/>
                <a:gd name="T62" fmla="*/ 14 w 72"/>
                <a:gd name="T63" fmla="*/ 186 h 341"/>
                <a:gd name="T64" fmla="*/ 24 w 72"/>
                <a:gd name="T65" fmla="*/ 156 h 341"/>
                <a:gd name="T66" fmla="*/ 31 w 72"/>
                <a:gd name="T67" fmla="*/ 129 h 341"/>
                <a:gd name="T68" fmla="*/ 39 w 72"/>
                <a:gd name="T69" fmla="*/ 99 h 341"/>
                <a:gd name="T70" fmla="*/ 46 w 72"/>
                <a:gd name="T71" fmla="*/ 69 h 341"/>
                <a:gd name="T72" fmla="*/ 50 w 72"/>
                <a:gd name="T73" fmla="*/ 39 h 341"/>
                <a:gd name="T74" fmla="*/ 52 w 72"/>
                <a:gd name="T75" fmla="*/ 34 h 341"/>
                <a:gd name="T76" fmla="*/ 52 w 72"/>
                <a:gd name="T77" fmla="*/ 26 h 341"/>
                <a:gd name="T78" fmla="*/ 54 w 72"/>
                <a:gd name="T79" fmla="*/ 21 h 341"/>
                <a:gd name="T80" fmla="*/ 54 w 72"/>
                <a:gd name="T81" fmla="*/ 13 h 341"/>
                <a:gd name="T82" fmla="*/ 54 w 72"/>
                <a:gd name="T83" fmla="*/ 8 h 341"/>
                <a:gd name="T84" fmla="*/ 55 w 72"/>
                <a:gd name="T85" fmla="*/ 2 h 341"/>
                <a:gd name="T86" fmla="*/ 61 w 72"/>
                <a:gd name="T87" fmla="*/ 0 h 341"/>
                <a:gd name="T88" fmla="*/ 68 w 72"/>
                <a:gd name="T89" fmla="*/ 0 h 341"/>
                <a:gd name="T90" fmla="*/ 72 w 72"/>
                <a:gd name="T91" fmla="*/ 8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2" h="341">
                  <a:moveTo>
                    <a:pt x="72" y="8"/>
                  </a:moveTo>
                  <a:lnTo>
                    <a:pt x="70" y="28"/>
                  </a:lnTo>
                  <a:lnTo>
                    <a:pt x="67" y="51"/>
                  </a:lnTo>
                  <a:lnTo>
                    <a:pt x="63" y="71"/>
                  </a:lnTo>
                  <a:lnTo>
                    <a:pt x="59" y="90"/>
                  </a:lnTo>
                  <a:lnTo>
                    <a:pt x="48" y="130"/>
                  </a:lnTo>
                  <a:lnTo>
                    <a:pt x="37" y="169"/>
                  </a:lnTo>
                  <a:lnTo>
                    <a:pt x="27" y="209"/>
                  </a:lnTo>
                  <a:lnTo>
                    <a:pt x="20" y="249"/>
                  </a:lnTo>
                  <a:lnTo>
                    <a:pt x="18" y="270"/>
                  </a:lnTo>
                  <a:lnTo>
                    <a:pt x="16" y="292"/>
                  </a:lnTo>
                  <a:lnTo>
                    <a:pt x="18" y="313"/>
                  </a:lnTo>
                  <a:lnTo>
                    <a:pt x="20" y="335"/>
                  </a:lnTo>
                  <a:lnTo>
                    <a:pt x="20" y="337"/>
                  </a:lnTo>
                  <a:lnTo>
                    <a:pt x="18" y="337"/>
                  </a:lnTo>
                  <a:lnTo>
                    <a:pt x="16" y="339"/>
                  </a:lnTo>
                  <a:lnTo>
                    <a:pt x="16" y="339"/>
                  </a:lnTo>
                  <a:lnTo>
                    <a:pt x="14" y="341"/>
                  </a:lnTo>
                  <a:lnTo>
                    <a:pt x="13" y="341"/>
                  </a:lnTo>
                  <a:lnTo>
                    <a:pt x="11" y="341"/>
                  </a:lnTo>
                  <a:lnTo>
                    <a:pt x="9" y="341"/>
                  </a:lnTo>
                  <a:lnTo>
                    <a:pt x="5" y="333"/>
                  </a:lnTo>
                  <a:lnTo>
                    <a:pt x="3" y="326"/>
                  </a:lnTo>
                  <a:lnTo>
                    <a:pt x="1" y="318"/>
                  </a:lnTo>
                  <a:lnTo>
                    <a:pt x="1" y="311"/>
                  </a:lnTo>
                  <a:lnTo>
                    <a:pt x="1" y="301"/>
                  </a:lnTo>
                  <a:lnTo>
                    <a:pt x="1" y="294"/>
                  </a:lnTo>
                  <a:lnTo>
                    <a:pt x="0" y="285"/>
                  </a:lnTo>
                  <a:lnTo>
                    <a:pt x="0" y="277"/>
                  </a:lnTo>
                  <a:lnTo>
                    <a:pt x="3" y="246"/>
                  </a:lnTo>
                  <a:lnTo>
                    <a:pt x="9" y="216"/>
                  </a:lnTo>
                  <a:lnTo>
                    <a:pt x="14" y="186"/>
                  </a:lnTo>
                  <a:lnTo>
                    <a:pt x="24" y="156"/>
                  </a:lnTo>
                  <a:lnTo>
                    <a:pt x="31" y="129"/>
                  </a:lnTo>
                  <a:lnTo>
                    <a:pt x="39" y="99"/>
                  </a:lnTo>
                  <a:lnTo>
                    <a:pt x="46" y="69"/>
                  </a:lnTo>
                  <a:lnTo>
                    <a:pt x="50" y="39"/>
                  </a:lnTo>
                  <a:lnTo>
                    <a:pt x="52" y="34"/>
                  </a:lnTo>
                  <a:lnTo>
                    <a:pt x="52" y="26"/>
                  </a:lnTo>
                  <a:lnTo>
                    <a:pt x="54" y="21"/>
                  </a:lnTo>
                  <a:lnTo>
                    <a:pt x="54" y="13"/>
                  </a:lnTo>
                  <a:lnTo>
                    <a:pt x="54" y="8"/>
                  </a:lnTo>
                  <a:lnTo>
                    <a:pt x="55" y="2"/>
                  </a:lnTo>
                  <a:lnTo>
                    <a:pt x="61" y="0"/>
                  </a:lnTo>
                  <a:lnTo>
                    <a:pt x="68" y="0"/>
                  </a:lnTo>
                  <a:lnTo>
                    <a:pt x="7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20" name="Freeform 48"/>
            <p:cNvSpPr>
              <a:spLocks/>
            </p:cNvSpPr>
            <p:nvPr/>
          </p:nvSpPr>
          <p:spPr bwMode="auto">
            <a:xfrm>
              <a:off x="3112" y="2229"/>
              <a:ext cx="914" cy="272"/>
            </a:xfrm>
            <a:custGeom>
              <a:avLst/>
              <a:gdLst>
                <a:gd name="T0" fmla="*/ 197 w 1827"/>
                <a:gd name="T1" fmla="*/ 31 h 544"/>
                <a:gd name="T2" fmla="*/ 288 w 1827"/>
                <a:gd name="T3" fmla="*/ 118 h 544"/>
                <a:gd name="T4" fmla="*/ 387 w 1827"/>
                <a:gd name="T5" fmla="*/ 87 h 544"/>
                <a:gd name="T6" fmla="*/ 530 w 1827"/>
                <a:gd name="T7" fmla="*/ 65 h 544"/>
                <a:gd name="T8" fmla="*/ 604 w 1827"/>
                <a:gd name="T9" fmla="*/ 72 h 544"/>
                <a:gd name="T10" fmla="*/ 657 w 1827"/>
                <a:gd name="T11" fmla="*/ 89 h 544"/>
                <a:gd name="T12" fmla="*/ 718 w 1827"/>
                <a:gd name="T13" fmla="*/ 182 h 544"/>
                <a:gd name="T14" fmla="*/ 789 w 1827"/>
                <a:gd name="T15" fmla="*/ 171 h 544"/>
                <a:gd name="T16" fmla="*/ 763 w 1827"/>
                <a:gd name="T17" fmla="*/ 150 h 544"/>
                <a:gd name="T18" fmla="*/ 822 w 1827"/>
                <a:gd name="T19" fmla="*/ 79 h 544"/>
                <a:gd name="T20" fmla="*/ 947 w 1827"/>
                <a:gd name="T21" fmla="*/ 102 h 544"/>
                <a:gd name="T22" fmla="*/ 958 w 1827"/>
                <a:gd name="T23" fmla="*/ 78 h 544"/>
                <a:gd name="T24" fmla="*/ 1072 w 1827"/>
                <a:gd name="T25" fmla="*/ 107 h 544"/>
                <a:gd name="T26" fmla="*/ 1094 w 1827"/>
                <a:gd name="T27" fmla="*/ 111 h 544"/>
                <a:gd name="T28" fmla="*/ 1205 w 1827"/>
                <a:gd name="T29" fmla="*/ 70 h 544"/>
                <a:gd name="T30" fmla="*/ 1278 w 1827"/>
                <a:gd name="T31" fmla="*/ 113 h 544"/>
                <a:gd name="T32" fmla="*/ 1408 w 1827"/>
                <a:gd name="T33" fmla="*/ 124 h 544"/>
                <a:gd name="T34" fmla="*/ 1425 w 1827"/>
                <a:gd name="T35" fmla="*/ 161 h 544"/>
                <a:gd name="T36" fmla="*/ 1589 w 1827"/>
                <a:gd name="T37" fmla="*/ 113 h 544"/>
                <a:gd name="T38" fmla="*/ 1645 w 1827"/>
                <a:gd name="T39" fmla="*/ 96 h 544"/>
                <a:gd name="T40" fmla="*/ 1689 w 1827"/>
                <a:gd name="T41" fmla="*/ 83 h 544"/>
                <a:gd name="T42" fmla="*/ 1702 w 1827"/>
                <a:gd name="T43" fmla="*/ 63 h 544"/>
                <a:gd name="T44" fmla="*/ 1712 w 1827"/>
                <a:gd name="T45" fmla="*/ 24 h 544"/>
                <a:gd name="T46" fmla="*/ 1819 w 1827"/>
                <a:gd name="T47" fmla="*/ 92 h 544"/>
                <a:gd name="T48" fmla="*/ 1823 w 1827"/>
                <a:gd name="T49" fmla="*/ 178 h 544"/>
                <a:gd name="T50" fmla="*/ 1777 w 1827"/>
                <a:gd name="T51" fmla="*/ 208 h 544"/>
                <a:gd name="T52" fmla="*/ 1786 w 1827"/>
                <a:gd name="T53" fmla="*/ 258 h 544"/>
                <a:gd name="T54" fmla="*/ 1801 w 1827"/>
                <a:gd name="T55" fmla="*/ 291 h 544"/>
                <a:gd name="T56" fmla="*/ 1782 w 1827"/>
                <a:gd name="T57" fmla="*/ 358 h 544"/>
                <a:gd name="T58" fmla="*/ 1671 w 1827"/>
                <a:gd name="T59" fmla="*/ 386 h 544"/>
                <a:gd name="T60" fmla="*/ 1604 w 1827"/>
                <a:gd name="T61" fmla="*/ 392 h 544"/>
                <a:gd name="T62" fmla="*/ 1561 w 1827"/>
                <a:gd name="T63" fmla="*/ 412 h 544"/>
                <a:gd name="T64" fmla="*/ 1483 w 1827"/>
                <a:gd name="T65" fmla="*/ 501 h 544"/>
                <a:gd name="T66" fmla="*/ 1328 w 1827"/>
                <a:gd name="T67" fmla="*/ 473 h 544"/>
                <a:gd name="T68" fmla="*/ 1289 w 1827"/>
                <a:gd name="T69" fmla="*/ 475 h 544"/>
                <a:gd name="T70" fmla="*/ 1256 w 1827"/>
                <a:gd name="T71" fmla="*/ 499 h 544"/>
                <a:gd name="T72" fmla="*/ 1170 w 1827"/>
                <a:gd name="T73" fmla="*/ 544 h 544"/>
                <a:gd name="T74" fmla="*/ 1090 w 1827"/>
                <a:gd name="T75" fmla="*/ 542 h 544"/>
                <a:gd name="T76" fmla="*/ 977 w 1827"/>
                <a:gd name="T77" fmla="*/ 477 h 544"/>
                <a:gd name="T78" fmla="*/ 936 w 1827"/>
                <a:gd name="T79" fmla="*/ 483 h 544"/>
                <a:gd name="T80" fmla="*/ 893 w 1827"/>
                <a:gd name="T81" fmla="*/ 464 h 544"/>
                <a:gd name="T82" fmla="*/ 835 w 1827"/>
                <a:gd name="T83" fmla="*/ 453 h 544"/>
                <a:gd name="T84" fmla="*/ 724 w 1827"/>
                <a:gd name="T85" fmla="*/ 477 h 544"/>
                <a:gd name="T86" fmla="*/ 683 w 1827"/>
                <a:gd name="T87" fmla="*/ 485 h 544"/>
                <a:gd name="T88" fmla="*/ 551 w 1827"/>
                <a:gd name="T89" fmla="*/ 511 h 544"/>
                <a:gd name="T90" fmla="*/ 506 w 1827"/>
                <a:gd name="T91" fmla="*/ 462 h 544"/>
                <a:gd name="T92" fmla="*/ 411 w 1827"/>
                <a:gd name="T93" fmla="*/ 433 h 544"/>
                <a:gd name="T94" fmla="*/ 391 w 1827"/>
                <a:gd name="T95" fmla="*/ 369 h 544"/>
                <a:gd name="T96" fmla="*/ 299 w 1827"/>
                <a:gd name="T97" fmla="*/ 392 h 544"/>
                <a:gd name="T98" fmla="*/ 283 w 1827"/>
                <a:gd name="T99" fmla="*/ 405 h 544"/>
                <a:gd name="T100" fmla="*/ 227 w 1827"/>
                <a:gd name="T101" fmla="*/ 436 h 544"/>
                <a:gd name="T102" fmla="*/ 165 w 1827"/>
                <a:gd name="T103" fmla="*/ 379 h 544"/>
                <a:gd name="T104" fmla="*/ 117 w 1827"/>
                <a:gd name="T105" fmla="*/ 355 h 544"/>
                <a:gd name="T106" fmla="*/ 104 w 1827"/>
                <a:gd name="T107" fmla="*/ 275 h 544"/>
                <a:gd name="T108" fmla="*/ 50 w 1827"/>
                <a:gd name="T109" fmla="*/ 232 h 544"/>
                <a:gd name="T110" fmla="*/ 15 w 1827"/>
                <a:gd name="T111" fmla="*/ 182 h 544"/>
                <a:gd name="T112" fmla="*/ 11 w 1827"/>
                <a:gd name="T113" fmla="*/ 72 h 544"/>
                <a:gd name="T114" fmla="*/ 95 w 1827"/>
                <a:gd name="T115" fmla="*/ 44 h 544"/>
                <a:gd name="T116" fmla="*/ 128 w 1827"/>
                <a:gd name="T117" fmla="*/ 14 h 544"/>
                <a:gd name="T118" fmla="*/ 178 w 1827"/>
                <a:gd name="T119" fmla="*/ 5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27" h="544">
                  <a:moveTo>
                    <a:pt x="178" y="5"/>
                  </a:moveTo>
                  <a:lnTo>
                    <a:pt x="178" y="9"/>
                  </a:lnTo>
                  <a:lnTo>
                    <a:pt x="180" y="11"/>
                  </a:lnTo>
                  <a:lnTo>
                    <a:pt x="180" y="13"/>
                  </a:lnTo>
                  <a:lnTo>
                    <a:pt x="182" y="14"/>
                  </a:lnTo>
                  <a:lnTo>
                    <a:pt x="184" y="16"/>
                  </a:lnTo>
                  <a:lnTo>
                    <a:pt x="186" y="18"/>
                  </a:lnTo>
                  <a:lnTo>
                    <a:pt x="188" y="20"/>
                  </a:lnTo>
                  <a:lnTo>
                    <a:pt x="191" y="20"/>
                  </a:lnTo>
                  <a:lnTo>
                    <a:pt x="193" y="20"/>
                  </a:lnTo>
                  <a:lnTo>
                    <a:pt x="197" y="31"/>
                  </a:lnTo>
                  <a:lnTo>
                    <a:pt x="204" y="42"/>
                  </a:lnTo>
                  <a:lnTo>
                    <a:pt x="212" y="52"/>
                  </a:lnTo>
                  <a:lnTo>
                    <a:pt x="221" y="59"/>
                  </a:lnTo>
                  <a:lnTo>
                    <a:pt x="230" y="66"/>
                  </a:lnTo>
                  <a:lnTo>
                    <a:pt x="240" y="74"/>
                  </a:lnTo>
                  <a:lnTo>
                    <a:pt x="251" y="79"/>
                  </a:lnTo>
                  <a:lnTo>
                    <a:pt x="260" y="85"/>
                  </a:lnTo>
                  <a:lnTo>
                    <a:pt x="270" y="92"/>
                  </a:lnTo>
                  <a:lnTo>
                    <a:pt x="277" y="100"/>
                  </a:lnTo>
                  <a:lnTo>
                    <a:pt x="283" y="109"/>
                  </a:lnTo>
                  <a:lnTo>
                    <a:pt x="288" y="118"/>
                  </a:lnTo>
                  <a:lnTo>
                    <a:pt x="294" y="128"/>
                  </a:lnTo>
                  <a:lnTo>
                    <a:pt x="301" y="135"/>
                  </a:lnTo>
                  <a:lnTo>
                    <a:pt x="309" y="143"/>
                  </a:lnTo>
                  <a:lnTo>
                    <a:pt x="318" y="150"/>
                  </a:lnTo>
                  <a:lnTo>
                    <a:pt x="329" y="143"/>
                  </a:lnTo>
                  <a:lnTo>
                    <a:pt x="338" y="135"/>
                  </a:lnTo>
                  <a:lnTo>
                    <a:pt x="348" y="126"/>
                  </a:lnTo>
                  <a:lnTo>
                    <a:pt x="357" y="115"/>
                  </a:lnTo>
                  <a:lnTo>
                    <a:pt x="366" y="105"/>
                  </a:lnTo>
                  <a:lnTo>
                    <a:pt x="376" y="96"/>
                  </a:lnTo>
                  <a:lnTo>
                    <a:pt x="387" y="87"/>
                  </a:lnTo>
                  <a:lnTo>
                    <a:pt x="396" y="79"/>
                  </a:lnTo>
                  <a:lnTo>
                    <a:pt x="411" y="74"/>
                  </a:lnTo>
                  <a:lnTo>
                    <a:pt x="424" y="68"/>
                  </a:lnTo>
                  <a:lnTo>
                    <a:pt x="439" y="63"/>
                  </a:lnTo>
                  <a:lnTo>
                    <a:pt x="452" y="59"/>
                  </a:lnTo>
                  <a:lnTo>
                    <a:pt x="467" y="55"/>
                  </a:lnTo>
                  <a:lnTo>
                    <a:pt x="482" y="53"/>
                  </a:lnTo>
                  <a:lnTo>
                    <a:pt x="497" y="53"/>
                  </a:lnTo>
                  <a:lnTo>
                    <a:pt x="511" y="55"/>
                  </a:lnTo>
                  <a:lnTo>
                    <a:pt x="521" y="59"/>
                  </a:lnTo>
                  <a:lnTo>
                    <a:pt x="530" y="65"/>
                  </a:lnTo>
                  <a:lnTo>
                    <a:pt x="539" y="72"/>
                  </a:lnTo>
                  <a:lnTo>
                    <a:pt x="547" y="79"/>
                  </a:lnTo>
                  <a:lnTo>
                    <a:pt x="556" y="85"/>
                  </a:lnTo>
                  <a:lnTo>
                    <a:pt x="565" y="89"/>
                  </a:lnTo>
                  <a:lnTo>
                    <a:pt x="571" y="89"/>
                  </a:lnTo>
                  <a:lnTo>
                    <a:pt x="577" y="89"/>
                  </a:lnTo>
                  <a:lnTo>
                    <a:pt x="582" y="87"/>
                  </a:lnTo>
                  <a:lnTo>
                    <a:pt x="588" y="83"/>
                  </a:lnTo>
                  <a:lnTo>
                    <a:pt x="593" y="79"/>
                  </a:lnTo>
                  <a:lnTo>
                    <a:pt x="599" y="76"/>
                  </a:lnTo>
                  <a:lnTo>
                    <a:pt x="604" y="72"/>
                  </a:lnTo>
                  <a:lnTo>
                    <a:pt x="610" y="68"/>
                  </a:lnTo>
                  <a:lnTo>
                    <a:pt x="616" y="66"/>
                  </a:lnTo>
                  <a:lnTo>
                    <a:pt x="623" y="66"/>
                  </a:lnTo>
                  <a:lnTo>
                    <a:pt x="629" y="66"/>
                  </a:lnTo>
                  <a:lnTo>
                    <a:pt x="636" y="66"/>
                  </a:lnTo>
                  <a:lnTo>
                    <a:pt x="642" y="68"/>
                  </a:lnTo>
                  <a:lnTo>
                    <a:pt x="645" y="72"/>
                  </a:lnTo>
                  <a:lnTo>
                    <a:pt x="649" y="76"/>
                  </a:lnTo>
                  <a:lnTo>
                    <a:pt x="651" y="79"/>
                  </a:lnTo>
                  <a:lnTo>
                    <a:pt x="653" y="85"/>
                  </a:lnTo>
                  <a:lnTo>
                    <a:pt x="657" y="89"/>
                  </a:lnTo>
                  <a:lnTo>
                    <a:pt x="658" y="94"/>
                  </a:lnTo>
                  <a:lnTo>
                    <a:pt x="660" y="98"/>
                  </a:lnTo>
                  <a:lnTo>
                    <a:pt x="666" y="109"/>
                  </a:lnTo>
                  <a:lnTo>
                    <a:pt x="671" y="120"/>
                  </a:lnTo>
                  <a:lnTo>
                    <a:pt x="675" y="131"/>
                  </a:lnTo>
                  <a:lnTo>
                    <a:pt x="679" y="143"/>
                  </a:lnTo>
                  <a:lnTo>
                    <a:pt x="684" y="154"/>
                  </a:lnTo>
                  <a:lnTo>
                    <a:pt x="690" y="163"/>
                  </a:lnTo>
                  <a:lnTo>
                    <a:pt x="698" y="172"/>
                  </a:lnTo>
                  <a:lnTo>
                    <a:pt x="709" y="180"/>
                  </a:lnTo>
                  <a:lnTo>
                    <a:pt x="718" y="182"/>
                  </a:lnTo>
                  <a:lnTo>
                    <a:pt x="727" y="184"/>
                  </a:lnTo>
                  <a:lnTo>
                    <a:pt x="737" y="184"/>
                  </a:lnTo>
                  <a:lnTo>
                    <a:pt x="748" y="184"/>
                  </a:lnTo>
                  <a:lnTo>
                    <a:pt x="757" y="182"/>
                  </a:lnTo>
                  <a:lnTo>
                    <a:pt x="766" y="180"/>
                  </a:lnTo>
                  <a:lnTo>
                    <a:pt x="776" y="178"/>
                  </a:lnTo>
                  <a:lnTo>
                    <a:pt x="787" y="178"/>
                  </a:lnTo>
                  <a:lnTo>
                    <a:pt x="787" y="176"/>
                  </a:lnTo>
                  <a:lnTo>
                    <a:pt x="789" y="174"/>
                  </a:lnTo>
                  <a:lnTo>
                    <a:pt x="789" y="172"/>
                  </a:lnTo>
                  <a:lnTo>
                    <a:pt x="789" y="171"/>
                  </a:lnTo>
                  <a:lnTo>
                    <a:pt x="791" y="169"/>
                  </a:lnTo>
                  <a:lnTo>
                    <a:pt x="789" y="167"/>
                  </a:lnTo>
                  <a:lnTo>
                    <a:pt x="789" y="165"/>
                  </a:lnTo>
                  <a:lnTo>
                    <a:pt x="789" y="163"/>
                  </a:lnTo>
                  <a:lnTo>
                    <a:pt x="785" y="161"/>
                  </a:lnTo>
                  <a:lnTo>
                    <a:pt x="781" y="159"/>
                  </a:lnTo>
                  <a:lnTo>
                    <a:pt x="778" y="157"/>
                  </a:lnTo>
                  <a:lnTo>
                    <a:pt x="772" y="157"/>
                  </a:lnTo>
                  <a:lnTo>
                    <a:pt x="768" y="156"/>
                  </a:lnTo>
                  <a:lnTo>
                    <a:pt x="766" y="152"/>
                  </a:lnTo>
                  <a:lnTo>
                    <a:pt x="763" y="150"/>
                  </a:lnTo>
                  <a:lnTo>
                    <a:pt x="761" y="144"/>
                  </a:lnTo>
                  <a:lnTo>
                    <a:pt x="763" y="135"/>
                  </a:lnTo>
                  <a:lnTo>
                    <a:pt x="764" y="128"/>
                  </a:lnTo>
                  <a:lnTo>
                    <a:pt x="770" y="118"/>
                  </a:lnTo>
                  <a:lnTo>
                    <a:pt x="776" y="111"/>
                  </a:lnTo>
                  <a:lnTo>
                    <a:pt x="783" y="105"/>
                  </a:lnTo>
                  <a:lnTo>
                    <a:pt x="791" y="98"/>
                  </a:lnTo>
                  <a:lnTo>
                    <a:pt x="798" y="92"/>
                  </a:lnTo>
                  <a:lnTo>
                    <a:pt x="805" y="87"/>
                  </a:lnTo>
                  <a:lnTo>
                    <a:pt x="813" y="83"/>
                  </a:lnTo>
                  <a:lnTo>
                    <a:pt x="822" y="79"/>
                  </a:lnTo>
                  <a:lnTo>
                    <a:pt x="831" y="78"/>
                  </a:lnTo>
                  <a:lnTo>
                    <a:pt x="839" y="76"/>
                  </a:lnTo>
                  <a:lnTo>
                    <a:pt x="858" y="76"/>
                  </a:lnTo>
                  <a:lnTo>
                    <a:pt x="874" y="79"/>
                  </a:lnTo>
                  <a:lnTo>
                    <a:pt x="891" y="85"/>
                  </a:lnTo>
                  <a:lnTo>
                    <a:pt x="910" y="91"/>
                  </a:lnTo>
                  <a:lnTo>
                    <a:pt x="926" y="98"/>
                  </a:lnTo>
                  <a:lnTo>
                    <a:pt x="941" y="102"/>
                  </a:lnTo>
                  <a:lnTo>
                    <a:pt x="943" y="102"/>
                  </a:lnTo>
                  <a:lnTo>
                    <a:pt x="945" y="102"/>
                  </a:lnTo>
                  <a:lnTo>
                    <a:pt x="947" y="102"/>
                  </a:lnTo>
                  <a:lnTo>
                    <a:pt x="947" y="100"/>
                  </a:lnTo>
                  <a:lnTo>
                    <a:pt x="949" y="98"/>
                  </a:lnTo>
                  <a:lnTo>
                    <a:pt x="949" y="98"/>
                  </a:lnTo>
                  <a:lnTo>
                    <a:pt x="951" y="96"/>
                  </a:lnTo>
                  <a:lnTo>
                    <a:pt x="951" y="94"/>
                  </a:lnTo>
                  <a:lnTo>
                    <a:pt x="949" y="91"/>
                  </a:lnTo>
                  <a:lnTo>
                    <a:pt x="949" y="87"/>
                  </a:lnTo>
                  <a:lnTo>
                    <a:pt x="951" y="85"/>
                  </a:lnTo>
                  <a:lnTo>
                    <a:pt x="952" y="81"/>
                  </a:lnTo>
                  <a:lnTo>
                    <a:pt x="954" y="79"/>
                  </a:lnTo>
                  <a:lnTo>
                    <a:pt x="958" y="78"/>
                  </a:lnTo>
                  <a:lnTo>
                    <a:pt x="960" y="78"/>
                  </a:lnTo>
                  <a:lnTo>
                    <a:pt x="964" y="76"/>
                  </a:lnTo>
                  <a:lnTo>
                    <a:pt x="978" y="72"/>
                  </a:lnTo>
                  <a:lnTo>
                    <a:pt x="993" y="72"/>
                  </a:lnTo>
                  <a:lnTo>
                    <a:pt x="1008" y="72"/>
                  </a:lnTo>
                  <a:lnTo>
                    <a:pt x="1021" y="76"/>
                  </a:lnTo>
                  <a:lnTo>
                    <a:pt x="1034" y="81"/>
                  </a:lnTo>
                  <a:lnTo>
                    <a:pt x="1047" y="87"/>
                  </a:lnTo>
                  <a:lnTo>
                    <a:pt x="1058" y="96"/>
                  </a:lnTo>
                  <a:lnTo>
                    <a:pt x="1070" y="105"/>
                  </a:lnTo>
                  <a:lnTo>
                    <a:pt x="1072" y="107"/>
                  </a:lnTo>
                  <a:lnTo>
                    <a:pt x="1072" y="109"/>
                  </a:lnTo>
                  <a:lnTo>
                    <a:pt x="1073" y="111"/>
                  </a:lnTo>
                  <a:lnTo>
                    <a:pt x="1073" y="113"/>
                  </a:lnTo>
                  <a:lnTo>
                    <a:pt x="1075" y="115"/>
                  </a:lnTo>
                  <a:lnTo>
                    <a:pt x="1077" y="117"/>
                  </a:lnTo>
                  <a:lnTo>
                    <a:pt x="1079" y="118"/>
                  </a:lnTo>
                  <a:lnTo>
                    <a:pt x="1081" y="120"/>
                  </a:lnTo>
                  <a:lnTo>
                    <a:pt x="1086" y="118"/>
                  </a:lnTo>
                  <a:lnTo>
                    <a:pt x="1090" y="118"/>
                  </a:lnTo>
                  <a:lnTo>
                    <a:pt x="1092" y="115"/>
                  </a:lnTo>
                  <a:lnTo>
                    <a:pt x="1094" y="111"/>
                  </a:lnTo>
                  <a:lnTo>
                    <a:pt x="1098" y="107"/>
                  </a:lnTo>
                  <a:lnTo>
                    <a:pt x="1099" y="104"/>
                  </a:lnTo>
                  <a:lnTo>
                    <a:pt x="1103" y="102"/>
                  </a:lnTo>
                  <a:lnTo>
                    <a:pt x="1107" y="98"/>
                  </a:lnTo>
                  <a:lnTo>
                    <a:pt x="1116" y="92"/>
                  </a:lnTo>
                  <a:lnTo>
                    <a:pt x="1124" y="87"/>
                  </a:lnTo>
                  <a:lnTo>
                    <a:pt x="1133" y="83"/>
                  </a:lnTo>
                  <a:lnTo>
                    <a:pt x="1142" y="78"/>
                  </a:lnTo>
                  <a:lnTo>
                    <a:pt x="1163" y="72"/>
                  </a:lnTo>
                  <a:lnTo>
                    <a:pt x="1183" y="70"/>
                  </a:lnTo>
                  <a:lnTo>
                    <a:pt x="1205" y="70"/>
                  </a:lnTo>
                  <a:lnTo>
                    <a:pt x="1226" y="74"/>
                  </a:lnTo>
                  <a:lnTo>
                    <a:pt x="1246" y="79"/>
                  </a:lnTo>
                  <a:lnTo>
                    <a:pt x="1265" y="87"/>
                  </a:lnTo>
                  <a:lnTo>
                    <a:pt x="1269" y="89"/>
                  </a:lnTo>
                  <a:lnTo>
                    <a:pt x="1271" y="92"/>
                  </a:lnTo>
                  <a:lnTo>
                    <a:pt x="1271" y="96"/>
                  </a:lnTo>
                  <a:lnTo>
                    <a:pt x="1271" y="100"/>
                  </a:lnTo>
                  <a:lnTo>
                    <a:pt x="1271" y="104"/>
                  </a:lnTo>
                  <a:lnTo>
                    <a:pt x="1271" y="107"/>
                  </a:lnTo>
                  <a:lnTo>
                    <a:pt x="1274" y="111"/>
                  </a:lnTo>
                  <a:lnTo>
                    <a:pt x="1278" y="113"/>
                  </a:lnTo>
                  <a:lnTo>
                    <a:pt x="1291" y="107"/>
                  </a:lnTo>
                  <a:lnTo>
                    <a:pt x="1306" y="104"/>
                  </a:lnTo>
                  <a:lnTo>
                    <a:pt x="1323" y="98"/>
                  </a:lnTo>
                  <a:lnTo>
                    <a:pt x="1338" y="96"/>
                  </a:lnTo>
                  <a:lnTo>
                    <a:pt x="1354" y="96"/>
                  </a:lnTo>
                  <a:lnTo>
                    <a:pt x="1369" y="96"/>
                  </a:lnTo>
                  <a:lnTo>
                    <a:pt x="1384" y="100"/>
                  </a:lnTo>
                  <a:lnTo>
                    <a:pt x="1399" y="107"/>
                  </a:lnTo>
                  <a:lnTo>
                    <a:pt x="1403" y="113"/>
                  </a:lnTo>
                  <a:lnTo>
                    <a:pt x="1406" y="118"/>
                  </a:lnTo>
                  <a:lnTo>
                    <a:pt x="1408" y="124"/>
                  </a:lnTo>
                  <a:lnTo>
                    <a:pt x="1410" y="131"/>
                  </a:lnTo>
                  <a:lnTo>
                    <a:pt x="1412" y="137"/>
                  </a:lnTo>
                  <a:lnTo>
                    <a:pt x="1414" y="144"/>
                  </a:lnTo>
                  <a:lnTo>
                    <a:pt x="1414" y="152"/>
                  </a:lnTo>
                  <a:lnTo>
                    <a:pt x="1416" y="157"/>
                  </a:lnTo>
                  <a:lnTo>
                    <a:pt x="1416" y="159"/>
                  </a:lnTo>
                  <a:lnTo>
                    <a:pt x="1418" y="161"/>
                  </a:lnTo>
                  <a:lnTo>
                    <a:pt x="1419" y="161"/>
                  </a:lnTo>
                  <a:lnTo>
                    <a:pt x="1421" y="161"/>
                  </a:lnTo>
                  <a:lnTo>
                    <a:pt x="1423" y="161"/>
                  </a:lnTo>
                  <a:lnTo>
                    <a:pt x="1425" y="161"/>
                  </a:lnTo>
                  <a:lnTo>
                    <a:pt x="1427" y="161"/>
                  </a:lnTo>
                  <a:lnTo>
                    <a:pt x="1429" y="161"/>
                  </a:lnTo>
                  <a:lnTo>
                    <a:pt x="1451" y="146"/>
                  </a:lnTo>
                  <a:lnTo>
                    <a:pt x="1473" y="133"/>
                  </a:lnTo>
                  <a:lnTo>
                    <a:pt x="1498" y="122"/>
                  </a:lnTo>
                  <a:lnTo>
                    <a:pt x="1524" y="115"/>
                  </a:lnTo>
                  <a:lnTo>
                    <a:pt x="1537" y="113"/>
                  </a:lnTo>
                  <a:lnTo>
                    <a:pt x="1550" y="111"/>
                  </a:lnTo>
                  <a:lnTo>
                    <a:pt x="1563" y="111"/>
                  </a:lnTo>
                  <a:lnTo>
                    <a:pt x="1576" y="111"/>
                  </a:lnTo>
                  <a:lnTo>
                    <a:pt x="1589" y="113"/>
                  </a:lnTo>
                  <a:lnTo>
                    <a:pt x="1602" y="117"/>
                  </a:lnTo>
                  <a:lnTo>
                    <a:pt x="1615" y="120"/>
                  </a:lnTo>
                  <a:lnTo>
                    <a:pt x="1626" y="126"/>
                  </a:lnTo>
                  <a:lnTo>
                    <a:pt x="1633" y="124"/>
                  </a:lnTo>
                  <a:lnTo>
                    <a:pt x="1637" y="122"/>
                  </a:lnTo>
                  <a:lnTo>
                    <a:pt x="1639" y="118"/>
                  </a:lnTo>
                  <a:lnTo>
                    <a:pt x="1639" y="115"/>
                  </a:lnTo>
                  <a:lnTo>
                    <a:pt x="1641" y="109"/>
                  </a:lnTo>
                  <a:lnTo>
                    <a:pt x="1641" y="104"/>
                  </a:lnTo>
                  <a:lnTo>
                    <a:pt x="1643" y="100"/>
                  </a:lnTo>
                  <a:lnTo>
                    <a:pt x="1645" y="96"/>
                  </a:lnTo>
                  <a:lnTo>
                    <a:pt x="1648" y="92"/>
                  </a:lnTo>
                  <a:lnTo>
                    <a:pt x="1650" y="89"/>
                  </a:lnTo>
                  <a:lnTo>
                    <a:pt x="1654" y="87"/>
                  </a:lnTo>
                  <a:lnTo>
                    <a:pt x="1658" y="85"/>
                  </a:lnTo>
                  <a:lnTo>
                    <a:pt x="1661" y="83"/>
                  </a:lnTo>
                  <a:lnTo>
                    <a:pt x="1665" y="81"/>
                  </a:lnTo>
                  <a:lnTo>
                    <a:pt x="1669" y="79"/>
                  </a:lnTo>
                  <a:lnTo>
                    <a:pt x="1672" y="79"/>
                  </a:lnTo>
                  <a:lnTo>
                    <a:pt x="1678" y="79"/>
                  </a:lnTo>
                  <a:lnTo>
                    <a:pt x="1684" y="81"/>
                  </a:lnTo>
                  <a:lnTo>
                    <a:pt x="1689" y="83"/>
                  </a:lnTo>
                  <a:lnTo>
                    <a:pt x="1693" y="85"/>
                  </a:lnTo>
                  <a:lnTo>
                    <a:pt x="1699" y="87"/>
                  </a:lnTo>
                  <a:lnTo>
                    <a:pt x="1704" y="85"/>
                  </a:lnTo>
                  <a:lnTo>
                    <a:pt x="1708" y="83"/>
                  </a:lnTo>
                  <a:lnTo>
                    <a:pt x="1712" y="78"/>
                  </a:lnTo>
                  <a:lnTo>
                    <a:pt x="1710" y="76"/>
                  </a:lnTo>
                  <a:lnTo>
                    <a:pt x="1710" y="72"/>
                  </a:lnTo>
                  <a:lnTo>
                    <a:pt x="1708" y="70"/>
                  </a:lnTo>
                  <a:lnTo>
                    <a:pt x="1706" y="66"/>
                  </a:lnTo>
                  <a:lnTo>
                    <a:pt x="1704" y="65"/>
                  </a:lnTo>
                  <a:lnTo>
                    <a:pt x="1702" y="63"/>
                  </a:lnTo>
                  <a:lnTo>
                    <a:pt x="1702" y="59"/>
                  </a:lnTo>
                  <a:lnTo>
                    <a:pt x="1700" y="57"/>
                  </a:lnTo>
                  <a:lnTo>
                    <a:pt x="1700" y="53"/>
                  </a:lnTo>
                  <a:lnTo>
                    <a:pt x="1699" y="50"/>
                  </a:lnTo>
                  <a:lnTo>
                    <a:pt x="1699" y="46"/>
                  </a:lnTo>
                  <a:lnTo>
                    <a:pt x="1699" y="40"/>
                  </a:lnTo>
                  <a:lnTo>
                    <a:pt x="1699" y="37"/>
                  </a:lnTo>
                  <a:lnTo>
                    <a:pt x="1699" y="33"/>
                  </a:lnTo>
                  <a:lnTo>
                    <a:pt x="1699" y="31"/>
                  </a:lnTo>
                  <a:lnTo>
                    <a:pt x="1699" y="27"/>
                  </a:lnTo>
                  <a:lnTo>
                    <a:pt x="1712" y="24"/>
                  </a:lnTo>
                  <a:lnTo>
                    <a:pt x="1725" y="24"/>
                  </a:lnTo>
                  <a:lnTo>
                    <a:pt x="1736" y="24"/>
                  </a:lnTo>
                  <a:lnTo>
                    <a:pt x="1749" y="26"/>
                  </a:lnTo>
                  <a:lnTo>
                    <a:pt x="1762" y="29"/>
                  </a:lnTo>
                  <a:lnTo>
                    <a:pt x="1773" y="33"/>
                  </a:lnTo>
                  <a:lnTo>
                    <a:pt x="1784" y="40"/>
                  </a:lnTo>
                  <a:lnTo>
                    <a:pt x="1793" y="48"/>
                  </a:lnTo>
                  <a:lnTo>
                    <a:pt x="1805" y="57"/>
                  </a:lnTo>
                  <a:lnTo>
                    <a:pt x="1812" y="68"/>
                  </a:lnTo>
                  <a:lnTo>
                    <a:pt x="1816" y="79"/>
                  </a:lnTo>
                  <a:lnTo>
                    <a:pt x="1819" y="92"/>
                  </a:lnTo>
                  <a:lnTo>
                    <a:pt x="1821" y="105"/>
                  </a:lnTo>
                  <a:lnTo>
                    <a:pt x="1823" y="118"/>
                  </a:lnTo>
                  <a:lnTo>
                    <a:pt x="1825" y="131"/>
                  </a:lnTo>
                  <a:lnTo>
                    <a:pt x="1827" y="146"/>
                  </a:lnTo>
                  <a:lnTo>
                    <a:pt x="1827" y="150"/>
                  </a:lnTo>
                  <a:lnTo>
                    <a:pt x="1827" y="156"/>
                  </a:lnTo>
                  <a:lnTo>
                    <a:pt x="1827" y="161"/>
                  </a:lnTo>
                  <a:lnTo>
                    <a:pt x="1827" y="165"/>
                  </a:lnTo>
                  <a:lnTo>
                    <a:pt x="1825" y="171"/>
                  </a:lnTo>
                  <a:lnTo>
                    <a:pt x="1825" y="174"/>
                  </a:lnTo>
                  <a:lnTo>
                    <a:pt x="1823" y="178"/>
                  </a:lnTo>
                  <a:lnTo>
                    <a:pt x="1819" y="184"/>
                  </a:lnTo>
                  <a:lnTo>
                    <a:pt x="1816" y="187"/>
                  </a:lnTo>
                  <a:lnTo>
                    <a:pt x="1810" y="191"/>
                  </a:lnTo>
                  <a:lnTo>
                    <a:pt x="1806" y="193"/>
                  </a:lnTo>
                  <a:lnTo>
                    <a:pt x="1801" y="195"/>
                  </a:lnTo>
                  <a:lnTo>
                    <a:pt x="1795" y="197"/>
                  </a:lnTo>
                  <a:lnTo>
                    <a:pt x="1790" y="198"/>
                  </a:lnTo>
                  <a:lnTo>
                    <a:pt x="1784" y="198"/>
                  </a:lnTo>
                  <a:lnTo>
                    <a:pt x="1779" y="200"/>
                  </a:lnTo>
                  <a:lnTo>
                    <a:pt x="1777" y="204"/>
                  </a:lnTo>
                  <a:lnTo>
                    <a:pt x="1777" y="208"/>
                  </a:lnTo>
                  <a:lnTo>
                    <a:pt x="1777" y="210"/>
                  </a:lnTo>
                  <a:lnTo>
                    <a:pt x="1777" y="213"/>
                  </a:lnTo>
                  <a:lnTo>
                    <a:pt x="1780" y="219"/>
                  </a:lnTo>
                  <a:lnTo>
                    <a:pt x="1786" y="226"/>
                  </a:lnTo>
                  <a:lnTo>
                    <a:pt x="1790" y="232"/>
                  </a:lnTo>
                  <a:lnTo>
                    <a:pt x="1793" y="239"/>
                  </a:lnTo>
                  <a:lnTo>
                    <a:pt x="1795" y="247"/>
                  </a:lnTo>
                  <a:lnTo>
                    <a:pt x="1793" y="254"/>
                  </a:lnTo>
                  <a:lnTo>
                    <a:pt x="1790" y="256"/>
                  </a:lnTo>
                  <a:lnTo>
                    <a:pt x="1788" y="256"/>
                  </a:lnTo>
                  <a:lnTo>
                    <a:pt x="1786" y="258"/>
                  </a:lnTo>
                  <a:lnTo>
                    <a:pt x="1782" y="260"/>
                  </a:lnTo>
                  <a:lnTo>
                    <a:pt x="1780" y="262"/>
                  </a:lnTo>
                  <a:lnTo>
                    <a:pt x="1779" y="263"/>
                  </a:lnTo>
                  <a:lnTo>
                    <a:pt x="1777" y="265"/>
                  </a:lnTo>
                  <a:lnTo>
                    <a:pt x="1777" y="269"/>
                  </a:lnTo>
                  <a:lnTo>
                    <a:pt x="1779" y="275"/>
                  </a:lnTo>
                  <a:lnTo>
                    <a:pt x="1782" y="278"/>
                  </a:lnTo>
                  <a:lnTo>
                    <a:pt x="1786" y="280"/>
                  </a:lnTo>
                  <a:lnTo>
                    <a:pt x="1792" y="284"/>
                  </a:lnTo>
                  <a:lnTo>
                    <a:pt x="1795" y="288"/>
                  </a:lnTo>
                  <a:lnTo>
                    <a:pt x="1801" y="291"/>
                  </a:lnTo>
                  <a:lnTo>
                    <a:pt x="1803" y="295"/>
                  </a:lnTo>
                  <a:lnTo>
                    <a:pt x="1805" y="301"/>
                  </a:lnTo>
                  <a:lnTo>
                    <a:pt x="1805" y="308"/>
                  </a:lnTo>
                  <a:lnTo>
                    <a:pt x="1806" y="314"/>
                  </a:lnTo>
                  <a:lnTo>
                    <a:pt x="1805" y="321"/>
                  </a:lnTo>
                  <a:lnTo>
                    <a:pt x="1805" y="328"/>
                  </a:lnTo>
                  <a:lnTo>
                    <a:pt x="1803" y="336"/>
                  </a:lnTo>
                  <a:lnTo>
                    <a:pt x="1801" y="342"/>
                  </a:lnTo>
                  <a:lnTo>
                    <a:pt x="1797" y="347"/>
                  </a:lnTo>
                  <a:lnTo>
                    <a:pt x="1793" y="353"/>
                  </a:lnTo>
                  <a:lnTo>
                    <a:pt x="1782" y="358"/>
                  </a:lnTo>
                  <a:lnTo>
                    <a:pt x="1771" y="364"/>
                  </a:lnTo>
                  <a:lnTo>
                    <a:pt x="1760" y="368"/>
                  </a:lnTo>
                  <a:lnTo>
                    <a:pt x="1749" y="371"/>
                  </a:lnTo>
                  <a:lnTo>
                    <a:pt x="1738" y="375"/>
                  </a:lnTo>
                  <a:lnTo>
                    <a:pt x="1726" y="377"/>
                  </a:lnTo>
                  <a:lnTo>
                    <a:pt x="1715" y="382"/>
                  </a:lnTo>
                  <a:lnTo>
                    <a:pt x="1704" y="386"/>
                  </a:lnTo>
                  <a:lnTo>
                    <a:pt x="1695" y="388"/>
                  </a:lnTo>
                  <a:lnTo>
                    <a:pt x="1687" y="390"/>
                  </a:lnTo>
                  <a:lnTo>
                    <a:pt x="1678" y="388"/>
                  </a:lnTo>
                  <a:lnTo>
                    <a:pt x="1671" y="386"/>
                  </a:lnTo>
                  <a:lnTo>
                    <a:pt x="1663" y="382"/>
                  </a:lnTo>
                  <a:lnTo>
                    <a:pt x="1656" y="379"/>
                  </a:lnTo>
                  <a:lnTo>
                    <a:pt x="1648" y="373"/>
                  </a:lnTo>
                  <a:lnTo>
                    <a:pt x="1641" y="369"/>
                  </a:lnTo>
                  <a:lnTo>
                    <a:pt x="1633" y="369"/>
                  </a:lnTo>
                  <a:lnTo>
                    <a:pt x="1628" y="371"/>
                  </a:lnTo>
                  <a:lnTo>
                    <a:pt x="1624" y="375"/>
                  </a:lnTo>
                  <a:lnTo>
                    <a:pt x="1619" y="381"/>
                  </a:lnTo>
                  <a:lnTo>
                    <a:pt x="1615" y="384"/>
                  </a:lnTo>
                  <a:lnTo>
                    <a:pt x="1609" y="390"/>
                  </a:lnTo>
                  <a:lnTo>
                    <a:pt x="1604" y="392"/>
                  </a:lnTo>
                  <a:lnTo>
                    <a:pt x="1596" y="392"/>
                  </a:lnTo>
                  <a:lnTo>
                    <a:pt x="1591" y="392"/>
                  </a:lnTo>
                  <a:lnTo>
                    <a:pt x="1585" y="390"/>
                  </a:lnTo>
                  <a:lnTo>
                    <a:pt x="1579" y="388"/>
                  </a:lnTo>
                  <a:lnTo>
                    <a:pt x="1574" y="384"/>
                  </a:lnTo>
                  <a:lnTo>
                    <a:pt x="1570" y="381"/>
                  </a:lnTo>
                  <a:lnTo>
                    <a:pt x="1566" y="381"/>
                  </a:lnTo>
                  <a:lnTo>
                    <a:pt x="1563" y="382"/>
                  </a:lnTo>
                  <a:lnTo>
                    <a:pt x="1559" y="388"/>
                  </a:lnTo>
                  <a:lnTo>
                    <a:pt x="1561" y="401"/>
                  </a:lnTo>
                  <a:lnTo>
                    <a:pt x="1561" y="412"/>
                  </a:lnTo>
                  <a:lnTo>
                    <a:pt x="1559" y="423"/>
                  </a:lnTo>
                  <a:lnTo>
                    <a:pt x="1557" y="434"/>
                  </a:lnTo>
                  <a:lnTo>
                    <a:pt x="1552" y="444"/>
                  </a:lnTo>
                  <a:lnTo>
                    <a:pt x="1546" y="455"/>
                  </a:lnTo>
                  <a:lnTo>
                    <a:pt x="1540" y="464"/>
                  </a:lnTo>
                  <a:lnTo>
                    <a:pt x="1533" y="473"/>
                  </a:lnTo>
                  <a:lnTo>
                    <a:pt x="1526" y="481"/>
                  </a:lnTo>
                  <a:lnTo>
                    <a:pt x="1514" y="488"/>
                  </a:lnTo>
                  <a:lnTo>
                    <a:pt x="1505" y="494"/>
                  </a:lnTo>
                  <a:lnTo>
                    <a:pt x="1494" y="498"/>
                  </a:lnTo>
                  <a:lnTo>
                    <a:pt x="1483" y="501"/>
                  </a:lnTo>
                  <a:lnTo>
                    <a:pt x="1472" y="505"/>
                  </a:lnTo>
                  <a:lnTo>
                    <a:pt x="1459" y="505"/>
                  </a:lnTo>
                  <a:lnTo>
                    <a:pt x="1447" y="507"/>
                  </a:lnTo>
                  <a:lnTo>
                    <a:pt x="1421" y="505"/>
                  </a:lnTo>
                  <a:lnTo>
                    <a:pt x="1397" y="501"/>
                  </a:lnTo>
                  <a:lnTo>
                    <a:pt x="1375" y="496"/>
                  </a:lnTo>
                  <a:lnTo>
                    <a:pt x="1352" y="488"/>
                  </a:lnTo>
                  <a:lnTo>
                    <a:pt x="1345" y="486"/>
                  </a:lnTo>
                  <a:lnTo>
                    <a:pt x="1339" y="483"/>
                  </a:lnTo>
                  <a:lnTo>
                    <a:pt x="1334" y="477"/>
                  </a:lnTo>
                  <a:lnTo>
                    <a:pt x="1328" y="473"/>
                  </a:lnTo>
                  <a:lnTo>
                    <a:pt x="1323" y="468"/>
                  </a:lnTo>
                  <a:lnTo>
                    <a:pt x="1317" y="462"/>
                  </a:lnTo>
                  <a:lnTo>
                    <a:pt x="1313" y="457"/>
                  </a:lnTo>
                  <a:lnTo>
                    <a:pt x="1308" y="453"/>
                  </a:lnTo>
                  <a:lnTo>
                    <a:pt x="1304" y="453"/>
                  </a:lnTo>
                  <a:lnTo>
                    <a:pt x="1300" y="457"/>
                  </a:lnTo>
                  <a:lnTo>
                    <a:pt x="1297" y="459"/>
                  </a:lnTo>
                  <a:lnTo>
                    <a:pt x="1295" y="462"/>
                  </a:lnTo>
                  <a:lnTo>
                    <a:pt x="1293" y="466"/>
                  </a:lnTo>
                  <a:lnTo>
                    <a:pt x="1291" y="472"/>
                  </a:lnTo>
                  <a:lnTo>
                    <a:pt x="1289" y="475"/>
                  </a:lnTo>
                  <a:lnTo>
                    <a:pt x="1287" y="479"/>
                  </a:lnTo>
                  <a:lnTo>
                    <a:pt x="1284" y="477"/>
                  </a:lnTo>
                  <a:lnTo>
                    <a:pt x="1280" y="477"/>
                  </a:lnTo>
                  <a:lnTo>
                    <a:pt x="1274" y="475"/>
                  </a:lnTo>
                  <a:lnTo>
                    <a:pt x="1271" y="475"/>
                  </a:lnTo>
                  <a:lnTo>
                    <a:pt x="1267" y="475"/>
                  </a:lnTo>
                  <a:lnTo>
                    <a:pt x="1263" y="475"/>
                  </a:lnTo>
                  <a:lnTo>
                    <a:pt x="1261" y="479"/>
                  </a:lnTo>
                  <a:lnTo>
                    <a:pt x="1259" y="483"/>
                  </a:lnTo>
                  <a:lnTo>
                    <a:pt x="1258" y="492"/>
                  </a:lnTo>
                  <a:lnTo>
                    <a:pt x="1256" y="499"/>
                  </a:lnTo>
                  <a:lnTo>
                    <a:pt x="1252" y="507"/>
                  </a:lnTo>
                  <a:lnTo>
                    <a:pt x="1248" y="513"/>
                  </a:lnTo>
                  <a:lnTo>
                    <a:pt x="1243" y="520"/>
                  </a:lnTo>
                  <a:lnTo>
                    <a:pt x="1237" y="526"/>
                  </a:lnTo>
                  <a:lnTo>
                    <a:pt x="1230" y="529"/>
                  </a:lnTo>
                  <a:lnTo>
                    <a:pt x="1222" y="533"/>
                  </a:lnTo>
                  <a:lnTo>
                    <a:pt x="1213" y="537"/>
                  </a:lnTo>
                  <a:lnTo>
                    <a:pt x="1202" y="539"/>
                  </a:lnTo>
                  <a:lnTo>
                    <a:pt x="1192" y="542"/>
                  </a:lnTo>
                  <a:lnTo>
                    <a:pt x="1181" y="544"/>
                  </a:lnTo>
                  <a:lnTo>
                    <a:pt x="1170" y="544"/>
                  </a:lnTo>
                  <a:lnTo>
                    <a:pt x="1159" y="544"/>
                  </a:lnTo>
                  <a:lnTo>
                    <a:pt x="1148" y="544"/>
                  </a:lnTo>
                  <a:lnTo>
                    <a:pt x="1137" y="542"/>
                  </a:lnTo>
                  <a:lnTo>
                    <a:pt x="1133" y="535"/>
                  </a:lnTo>
                  <a:lnTo>
                    <a:pt x="1127" y="533"/>
                  </a:lnTo>
                  <a:lnTo>
                    <a:pt x="1122" y="531"/>
                  </a:lnTo>
                  <a:lnTo>
                    <a:pt x="1116" y="533"/>
                  </a:lnTo>
                  <a:lnTo>
                    <a:pt x="1109" y="537"/>
                  </a:lnTo>
                  <a:lnTo>
                    <a:pt x="1103" y="539"/>
                  </a:lnTo>
                  <a:lnTo>
                    <a:pt x="1096" y="542"/>
                  </a:lnTo>
                  <a:lnTo>
                    <a:pt x="1090" y="542"/>
                  </a:lnTo>
                  <a:lnTo>
                    <a:pt x="1073" y="540"/>
                  </a:lnTo>
                  <a:lnTo>
                    <a:pt x="1060" y="537"/>
                  </a:lnTo>
                  <a:lnTo>
                    <a:pt x="1045" y="531"/>
                  </a:lnTo>
                  <a:lnTo>
                    <a:pt x="1032" y="526"/>
                  </a:lnTo>
                  <a:lnTo>
                    <a:pt x="1019" y="518"/>
                  </a:lnTo>
                  <a:lnTo>
                    <a:pt x="1008" y="509"/>
                  </a:lnTo>
                  <a:lnTo>
                    <a:pt x="995" y="501"/>
                  </a:lnTo>
                  <a:lnTo>
                    <a:pt x="984" y="492"/>
                  </a:lnTo>
                  <a:lnTo>
                    <a:pt x="980" y="488"/>
                  </a:lnTo>
                  <a:lnTo>
                    <a:pt x="978" y="483"/>
                  </a:lnTo>
                  <a:lnTo>
                    <a:pt x="977" y="477"/>
                  </a:lnTo>
                  <a:lnTo>
                    <a:pt x="975" y="473"/>
                  </a:lnTo>
                  <a:lnTo>
                    <a:pt x="973" y="468"/>
                  </a:lnTo>
                  <a:lnTo>
                    <a:pt x="971" y="464"/>
                  </a:lnTo>
                  <a:lnTo>
                    <a:pt x="967" y="464"/>
                  </a:lnTo>
                  <a:lnTo>
                    <a:pt x="960" y="464"/>
                  </a:lnTo>
                  <a:lnTo>
                    <a:pt x="956" y="468"/>
                  </a:lnTo>
                  <a:lnTo>
                    <a:pt x="952" y="472"/>
                  </a:lnTo>
                  <a:lnTo>
                    <a:pt x="949" y="475"/>
                  </a:lnTo>
                  <a:lnTo>
                    <a:pt x="945" y="479"/>
                  </a:lnTo>
                  <a:lnTo>
                    <a:pt x="939" y="481"/>
                  </a:lnTo>
                  <a:lnTo>
                    <a:pt x="936" y="483"/>
                  </a:lnTo>
                  <a:lnTo>
                    <a:pt x="930" y="485"/>
                  </a:lnTo>
                  <a:lnTo>
                    <a:pt x="925" y="485"/>
                  </a:lnTo>
                  <a:lnTo>
                    <a:pt x="919" y="485"/>
                  </a:lnTo>
                  <a:lnTo>
                    <a:pt x="915" y="485"/>
                  </a:lnTo>
                  <a:lnTo>
                    <a:pt x="911" y="483"/>
                  </a:lnTo>
                  <a:lnTo>
                    <a:pt x="908" y="481"/>
                  </a:lnTo>
                  <a:lnTo>
                    <a:pt x="904" y="479"/>
                  </a:lnTo>
                  <a:lnTo>
                    <a:pt x="900" y="477"/>
                  </a:lnTo>
                  <a:lnTo>
                    <a:pt x="898" y="473"/>
                  </a:lnTo>
                  <a:lnTo>
                    <a:pt x="895" y="470"/>
                  </a:lnTo>
                  <a:lnTo>
                    <a:pt x="893" y="464"/>
                  </a:lnTo>
                  <a:lnTo>
                    <a:pt x="891" y="459"/>
                  </a:lnTo>
                  <a:lnTo>
                    <a:pt x="891" y="451"/>
                  </a:lnTo>
                  <a:lnTo>
                    <a:pt x="889" y="446"/>
                  </a:lnTo>
                  <a:lnTo>
                    <a:pt x="889" y="440"/>
                  </a:lnTo>
                  <a:lnTo>
                    <a:pt x="885" y="434"/>
                  </a:lnTo>
                  <a:lnTo>
                    <a:pt x="884" y="429"/>
                  </a:lnTo>
                  <a:lnTo>
                    <a:pt x="878" y="425"/>
                  </a:lnTo>
                  <a:lnTo>
                    <a:pt x="867" y="433"/>
                  </a:lnTo>
                  <a:lnTo>
                    <a:pt x="856" y="438"/>
                  </a:lnTo>
                  <a:lnTo>
                    <a:pt x="846" y="446"/>
                  </a:lnTo>
                  <a:lnTo>
                    <a:pt x="835" y="453"/>
                  </a:lnTo>
                  <a:lnTo>
                    <a:pt x="826" y="460"/>
                  </a:lnTo>
                  <a:lnTo>
                    <a:pt x="815" y="466"/>
                  </a:lnTo>
                  <a:lnTo>
                    <a:pt x="804" y="472"/>
                  </a:lnTo>
                  <a:lnTo>
                    <a:pt x="792" y="477"/>
                  </a:lnTo>
                  <a:lnTo>
                    <a:pt x="783" y="481"/>
                  </a:lnTo>
                  <a:lnTo>
                    <a:pt x="774" y="483"/>
                  </a:lnTo>
                  <a:lnTo>
                    <a:pt x="763" y="485"/>
                  </a:lnTo>
                  <a:lnTo>
                    <a:pt x="751" y="485"/>
                  </a:lnTo>
                  <a:lnTo>
                    <a:pt x="742" y="485"/>
                  </a:lnTo>
                  <a:lnTo>
                    <a:pt x="731" y="481"/>
                  </a:lnTo>
                  <a:lnTo>
                    <a:pt x="724" y="477"/>
                  </a:lnTo>
                  <a:lnTo>
                    <a:pt x="714" y="472"/>
                  </a:lnTo>
                  <a:lnTo>
                    <a:pt x="712" y="470"/>
                  </a:lnTo>
                  <a:lnTo>
                    <a:pt x="711" y="468"/>
                  </a:lnTo>
                  <a:lnTo>
                    <a:pt x="709" y="466"/>
                  </a:lnTo>
                  <a:lnTo>
                    <a:pt x="707" y="464"/>
                  </a:lnTo>
                  <a:lnTo>
                    <a:pt x="705" y="462"/>
                  </a:lnTo>
                  <a:lnTo>
                    <a:pt x="703" y="462"/>
                  </a:lnTo>
                  <a:lnTo>
                    <a:pt x="701" y="462"/>
                  </a:lnTo>
                  <a:lnTo>
                    <a:pt x="699" y="464"/>
                  </a:lnTo>
                  <a:lnTo>
                    <a:pt x="692" y="475"/>
                  </a:lnTo>
                  <a:lnTo>
                    <a:pt x="683" y="485"/>
                  </a:lnTo>
                  <a:lnTo>
                    <a:pt x="673" y="494"/>
                  </a:lnTo>
                  <a:lnTo>
                    <a:pt x="662" y="503"/>
                  </a:lnTo>
                  <a:lnTo>
                    <a:pt x="651" y="511"/>
                  </a:lnTo>
                  <a:lnTo>
                    <a:pt x="638" y="516"/>
                  </a:lnTo>
                  <a:lnTo>
                    <a:pt x="625" y="520"/>
                  </a:lnTo>
                  <a:lnTo>
                    <a:pt x="612" y="522"/>
                  </a:lnTo>
                  <a:lnTo>
                    <a:pt x="599" y="522"/>
                  </a:lnTo>
                  <a:lnTo>
                    <a:pt x="586" y="520"/>
                  </a:lnTo>
                  <a:lnTo>
                    <a:pt x="575" y="518"/>
                  </a:lnTo>
                  <a:lnTo>
                    <a:pt x="562" y="514"/>
                  </a:lnTo>
                  <a:lnTo>
                    <a:pt x="551" y="511"/>
                  </a:lnTo>
                  <a:lnTo>
                    <a:pt x="541" y="505"/>
                  </a:lnTo>
                  <a:lnTo>
                    <a:pt x="530" y="499"/>
                  </a:lnTo>
                  <a:lnTo>
                    <a:pt x="521" y="490"/>
                  </a:lnTo>
                  <a:lnTo>
                    <a:pt x="519" y="488"/>
                  </a:lnTo>
                  <a:lnTo>
                    <a:pt x="517" y="483"/>
                  </a:lnTo>
                  <a:lnTo>
                    <a:pt x="515" y="479"/>
                  </a:lnTo>
                  <a:lnTo>
                    <a:pt x="515" y="475"/>
                  </a:lnTo>
                  <a:lnTo>
                    <a:pt x="513" y="472"/>
                  </a:lnTo>
                  <a:lnTo>
                    <a:pt x="511" y="468"/>
                  </a:lnTo>
                  <a:lnTo>
                    <a:pt x="510" y="464"/>
                  </a:lnTo>
                  <a:lnTo>
                    <a:pt x="506" y="462"/>
                  </a:lnTo>
                  <a:lnTo>
                    <a:pt x="497" y="464"/>
                  </a:lnTo>
                  <a:lnTo>
                    <a:pt x="489" y="468"/>
                  </a:lnTo>
                  <a:lnTo>
                    <a:pt x="480" y="468"/>
                  </a:lnTo>
                  <a:lnTo>
                    <a:pt x="471" y="468"/>
                  </a:lnTo>
                  <a:lnTo>
                    <a:pt x="461" y="468"/>
                  </a:lnTo>
                  <a:lnTo>
                    <a:pt x="452" y="466"/>
                  </a:lnTo>
                  <a:lnTo>
                    <a:pt x="443" y="464"/>
                  </a:lnTo>
                  <a:lnTo>
                    <a:pt x="433" y="460"/>
                  </a:lnTo>
                  <a:lnTo>
                    <a:pt x="424" y="453"/>
                  </a:lnTo>
                  <a:lnTo>
                    <a:pt x="417" y="442"/>
                  </a:lnTo>
                  <a:lnTo>
                    <a:pt x="411" y="433"/>
                  </a:lnTo>
                  <a:lnTo>
                    <a:pt x="409" y="420"/>
                  </a:lnTo>
                  <a:lnTo>
                    <a:pt x="407" y="408"/>
                  </a:lnTo>
                  <a:lnTo>
                    <a:pt x="407" y="395"/>
                  </a:lnTo>
                  <a:lnTo>
                    <a:pt x="409" y="384"/>
                  </a:lnTo>
                  <a:lnTo>
                    <a:pt x="409" y="371"/>
                  </a:lnTo>
                  <a:lnTo>
                    <a:pt x="407" y="368"/>
                  </a:lnTo>
                  <a:lnTo>
                    <a:pt x="404" y="366"/>
                  </a:lnTo>
                  <a:lnTo>
                    <a:pt x="400" y="366"/>
                  </a:lnTo>
                  <a:lnTo>
                    <a:pt x="396" y="368"/>
                  </a:lnTo>
                  <a:lnTo>
                    <a:pt x="394" y="368"/>
                  </a:lnTo>
                  <a:lnTo>
                    <a:pt x="391" y="369"/>
                  </a:lnTo>
                  <a:lnTo>
                    <a:pt x="387" y="371"/>
                  </a:lnTo>
                  <a:lnTo>
                    <a:pt x="383" y="373"/>
                  </a:lnTo>
                  <a:lnTo>
                    <a:pt x="374" y="379"/>
                  </a:lnTo>
                  <a:lnTo>
                    <a:pt x="363" y="384"/>
                  </a:lnTo>
                  <a:lnTo>
                    <a:pt x="351" y="390"/>
                  </a:lnTo>
                  <a:lnTo>
                    <a:pt x="340" y="395"/>
                  </a:lnTo>
                  <a:lnTo>
                    <a:pt x="327" y="399"/>
                  </a:lnTo>
                  <a:lnTo>
                    <a:pt x="316" y="399"/>
                  </a:lnTo>
                  <a:lnTo>
                    <a:pt x="310" y="397"/>
                  </a:lnTo>
                  <a:lnTo>
                    <a:pt x="305" y="395"/>
                  </a:lnTo>
                  <a:lnTo>
                    <a:pt x="299" y="392"/>
                  </a:lnTo>
                  <a:lnTo>
                    <a:pt x="294" y="386"/>
                  </a:lnTo>
                  <a:lnTo>
                    <a:pt x="292" y="386"/>
                  </a:lnTo>
                  <a:lnTo>
                    <a:pt x="290" y="386"/>
                  </a:lnTo>
                  <a:lnTo>
                    <a:pt x="288" y="386"/>
                  </a:lnTo>
                  <a:lnTo>
                    <a:pt x="286" y="388"/>
                  </a:lnTo>
                  <a:lnTo>
                    <a:pt x="284" y="390"/>
                  </a:lnTo>
                  <a:lnTo>
                    <a:pt x="283" y="392"/>
                  </a:lnTo>
                  <a:lnTo>
                    <a:pt x="283" y="394"/>
                  </a:lnTo>
                  <a:lnTo>
                    <a:pt x="281" y="395"/>
                  </a:lnTo>
                  <a:lnTo>
                    <a:pt x="283" y="401"/>
                  </a:lnTo>
                  <a:lnTo>
                    <a:pt x="283" y="405"/>
                  </a:lnTo>
                  <a:lnTo>
                    <a:pt x="283" y="410"/>
                  </a:lnTo>
                  <a:lnTo>
                    <a:pt x="283" y="414"/>
                  </a:lnTo>
                  <a:lnTo>
                    <a:pt x="281" y="418"/>
                  </a:lnTo>
                  <a:lnTo>
                    <a:pt x="279" y="421"/>
                  </a:lnTo>
                  <a:lnTo>
                    <a:pt x="277" y="425"/>
                  </a:lnTo>
                  <a:lnTo>
                    <a:pt x="275" y="429"/>
                  </a:lnTo>
                  <a:lnTo>
                    <a:pt x="266" y="434"/>
                  </a:lnTo>
                  <a:lnTo>
                    <a:pt x="257" y="438"/>
                  </a:lnTo>
                  <a:lnTo>
                    <a:pt x="247" y="440"/>
                  </a:lnTo>
                  <a:lnTo>
                    <a:pt x="236" y="438"/>
                  </a:lnTo>
                  <a:lnTo>
                    <a:pt x="227" y="436"/>
                  </a:lnTo>
                  <a:lnTo>
                    <a:pt x="216" y="434"/>
                  </a:lnTo>
                  <a:lnTo>
                    <a:pt x="206" y="431"/>
                  </a:lnTo>
                  <a:lnTo>
                    <a:pt x="197" y="427"/>
                  </a:lnTo>
                  <a:lnTo>
                    <a:pt x="190" y="423"/>
                  </a:lnTo>
                  <a:lnTo>
                    <a:pt x="184" y="420"/>
                  </a:lnTo>
                  <a:lnTo>
                    <a:pt x="178" y="414"/>
                  </a:lnTo>
                  <a:lnTo>
                    <a:pt x="173" y="407"/>
                  </a:lnTo>
                  <a:lnTo>
                    <a:pt x="169" y="401"/>
                  </a:lnTo>
                  <a:lnTo>
                    <a:pt x="167" y="394"/>
                  </a:lnTo>
                  <a:lnTo>
                    <a:pt x="165" y="386"/>
                  </a:lnTo>
                  <a:lnTo>
                    <a:pt x="165" y="379"/>
                  </a:lnTo>
                  <a:lnTo>
                    <a:pt x="164" y="375"/>
                  </a:lnTo>
                  <a:lnTo>
                    <a:pt x="160" y="373"/>
                  </a:lnTo>
                  <a:lnTo>
                    <a:pt x="156" y="373"/>
                  </a:lnTo>
                  <a:lnTo>
                    <a:pt x="152" y="371"/>
                  </a:lnTo>
                  <a:lnTo>
                    <a:pt x="149" y="371"/>
                  </a:lnTo>
                  <a:lnTo>
                    <a:pt x="147" y="371"/>
                  </a:lnTo>
                  <a:lnTo>
                    <a:pt x="143" y="371"/>
                  </a:lnTo>
                  <a:lnTo>
                    <a:pt x="139" y="369"/>
                  </a:lnTo>
                  <a:lnTo>
                    <a:pt x="132" y="366"/>
                  </a:lnTo>
                  <a:lnTo>
                    <a:pt x="124" y="360"/>
                  </a:lnTo>
                  <a:lnTo>
                    <a:pt x="117" y="355"/>
                  </a:lnTo>
                  <a:lnTo>
                    <a:pt x="111" y="347"/>
                  </a:lnTo>
                  <a:lnTo>
                    <a:pt x="108" y="338"/>
                  </a:lnTo>
                  <a:lnTo>
                    <a:pt x="104" y="330"/>
                  </a:lnTo>
                  <a:lnTo>
                    <a:pt x="102" y="321"/>
                  </a:lnTo>
                  <a:lnTo>
                    <a:pt x="100" y="314"/>
                  </a:lnTo>
                  <a:lnTo>
                    <a:pt x="100" y="306"/>
                  </a:lnTo>
                  <a:lnTo>
                    <a:pt x="100" y="299"/>
                  </a:lnTo>
                  <a:lnTo>
                    <a:pt x="102" y="293"/>
                  </a:lnTo>
                  <a:lnTo>
                    <a:pt x="104" y="286"/>
                  </a:lnTo>
                  <a:lnTo>
                    <a:pt x="104" y="280"/>
                  </a:lnTo>
                  <a:lnTo>
                    <a:pt x="104" y="275"/>
                  </a:lnTo>
                  <a:lnTo>
                    <a:pt x="102" y="269"/>
                  </a:lnTo>
                  <a:lnTo>
                    <a:pt x="98" y="263"/>
                  </a:lnTo>
                  <a:lnTo>
                    <a:pt x="91" y="263"/>
                  </a:lnTo>
                  <a:lnTo>
                    <a:pt x="83" y="262"/>
                  </a:lnTo>
                  <a:lnTo>
                    <a:pt x="78" y="260"/>
                  </a:lnTo>
                  <a:lnTo>
                    <a:pt x="72" y="256"/>
                  </a:lnTo>
                  <a:lnTo>
                    <a:pt x="67" y="252"/>
                  </a:lnTo>
                  <a:lnTo>
                    <a:pt x="61" y="249"/>
                  </a:lnTo>
                  <a:lnTo>
                    <a:pt x="56" y="243"/>
                  </a:lnTo>
                  <a:lnTo>
                    <a:pt x="52" y="237"/>
                  </a:lnTo>
                  <a:lnTo>
                    <a:pt x="50" y="232"/>
                  </a:lnTo>
                  <a:lnTo>
                    <a:pt x="48" y="228"/>
                  </a:lnTo>
                  <a:lnTo>
                    <a:pt x="46" y="223"/>
                  </a:lnTo>
                  <a:lnTo>
                    <a:pt x="44" y="217"/>
                  </a:lnTo>
                  <a:lnTo>
                    <a:pt x="44" y="211"/>
                  </a:lnTo>
                  <a:lnTo>
                    <a:pt x="44" y="206"/>
                  </a:lnTo>
                  <a:lnTo>
                    <a:pt x="43" y="200"/>
                  </a:lnTo>
                  <a:lnTo>
                    <a:pt x="43" y="197"/>
                  </a:lnTo>
                  <a:lnTo>
                    <a:pt x="35" y="193"/>
                  </a:lnTo>
                  <a:lnTo>
                    <a:pt x="30" y="191"/>
                  </a:lnTo>
                  <a:lnTo>
                    <a:pt x="22" y="187"/>
                  </a:lnTo>
                  <a:lnTo>
                    <a:pt x="15" y="182"/>
                  </a:lnTo>
                  <a:lnTo>
                    <a:pt x="9" y="176"/>
                  </a:lnTo>
                  <a:lnTo>
                    <a:pt x="5" y="171"/>
                  </a:lnTo>
                  <a:lnTo>
                    <a:pt x="2" y="163"/>
                  </a:lnTo>
                  <a:lnTo>
                    <a:pt x="0" y="156"/>
                  </a:lnTo>
                  <a:lnTo>
                    <a:pt x="2" y="144"/>
                  </a:lnTo>
                  <a:lnTo>
                    <a:pt x="0" y="131"/>
                  </a:lnTo>
                  <a:lnTo>
                    <a:pt x="0" y="118"/>
                  </a:lnTo>
                  <a:lnTo>
                    <a:pt x="2" y="105"/>
                  </a:lnTo>
                  <a:lnTo>
                    <a:pt x="2" y="94"/>
                  </a:lnTo>
                  <a:lnTo>
                    <a:pt x="5" y="83"/>
                  </a:lnTo>
                  <a:lnTo>
                    <a:pt x="11" y="72"/>
                  </a:lnTo>
                  <a:lnTo>
                    <a:pt x="20" y="63"/>
                  </a:lnTo>
                  <a:lnTo>
                    <a:pt x="28" y="57"/>
                  </a:lnTo>
                  <a:lnTo>
                    <a:pt x="37" y="52"/>
                  </a:lnTo>
                  <a:lnTo>
                    <a:pt x="44" y="46"/>
                  </a:lnTo>
                  <a:lnTo>
                    <a:pt x="54" y="42"/>
                  </a:lnTo>
                  <a:lnTo>
                    <a:pt x="63" y="40"/>
                  </a:lnTo>
                  <a:lnTo>
                    <a:pt x="72" y="39"/>
                  </a:lnTo>
                  <a:lnTo>
                    <a:pt x="82" y="39"/>
                  </a:lnTo>
                  <a:lnTo>
                    <a:pt x="91" y="40"/>
                  </a:lnTo>
                  <a:lnTo>
                    <a:pt x="93" y="42"/>
                  </a:lnTo>
                  <a:lnTo>
                    <a:pt x="95" y="44"/>
                  </a:lnTo>
                  <a:lnTo>
                    <a:pt x="98" y="46"/>
                  </a:lnTo>
                  <a:lnTo>
                    <a:pt x="100" y="48"/>
                  </a:lnTo>
                  <a:lnTo>
                    <a:pt x="102" y="50"/>
                  </a:lnTo>
                  <a:lnTo>
                    <a:pt x="106" y="52"/>
                  </a:lnTo>
                  <a:lnTo>
                    <a:pt x="108" y="52"/>
                  </a:lnTo>
                  <a:lnTo>
                    <a:pt x="111" y="50"/>
                  </a:lnTo>
                  <a:lnTo>
                    <a:pt x="113" y="42"/>
                  </a:lnTo>
                  <a:lnTo>
                    <a:pt x="117" y="35"/>
                  </a:lnTo>
                  <a:lnTo>
                    <a:pt x="121" y="27"/>
                  </a:lnTo>
                  <a:lnTo>
                    <a:pt x="123" y="22"/>
                  </a:lnTo>
                  <a:lnTo>
                    <a:pt x="128" y="14"/>
                  </a:lnTo>
                  <a:lnTo>
                    <a:pt x="132" y="9"/>
                  </a:lnTo>
                  <a:lnTo>
                    <a:pt x="139" y="3"/>
                  </a:lnTo>
                  <a:lnTo>
                    <a:pt x="147" y="0"/>
                  </a:lnTo>
                  <a:lnTo>
                    <a:pt x="150" y="0"/>
                  </a:lnTo>
                  <a:lnTo>
                    <a:pt x="154" y="0"/>
                  </a:lnTo>
                  <a:lnTo>
                    <a:pt x="160" y="0"/>
                  </a:lnTo>
                  <a:lnTo>
                    <a:pt x="164" y="0"/>
                  </a:lnTo>
                  <a:lnTo>
                    <a:pt x="167" y="1"/>
                  </a:lnTo>
                  <a:lnTo>
                    <a:pt x="171" y="1"/>
                  </a:lnTo>
                  <a:lnTo>
                    <a:pt x="175" y="3"/>
                  </a:lnTo>
                  <a:lnTo>
                    <a:pt x="178" y="5"/>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21" name="Freeform 49"/>
            <p:cNvSpPr>
              <a:spLocks/>
            </p:cNvSpPr>
            <p:nvPr/>
          </p:nvSpPr>
          <p:spPr bwMode="auto">
            <a:xfrm>
              <a:off x="3234" y="2231"/>
              <a:ext cx="10" cy="9"/>
            </a:xfrm>
            <a:custGeom>
              <a:avLst/>
              <a:gdLst>
                <a:gd name="T0" fmla="*/ 16 w 18"/>
                <a:gd name="T1" fmla="*/ 8 h 19"/>
                <a:gd name="T2" fmla="*/ 18 w 18"/>
                <a:gd name="T3" fmla="*/ 10 h 19"/>
                <a:gd name="T4" fmla="*/ 18 w 18"/>
                <a:gd name="T5" fmla="*/ 11 h 19"/>
                <a:gd name="T6" fmla="*/ 16 w 18"/>
                <a:gd name="T7" fmla="*/ 13 h 19"/>
                <a:gd name="T8" fmla="*/ 16 w 18"/>
                <a:gd name="T9" fmla="*/ 15 h 19"/>
                <a:gd name="T10" fmla="*/ 14 w 18"/>
                <a:gd name="T11" fmla="*/ 17 h 19"/>
                <a:gd name="T12" fmla="*/ 14 w 18"/>
                <a:gd name="T13" fmla="*/ 19 h 19"/>
                <a:gd name="T14" fmla="*/ 11 w 18"/>
                <a:gd name="T15" fmla="*/ 19 h 19"/>
                <a:gd name="T16" fmla="*/ 9 w 18"/>
                <a:gd name="T17" fmla="*/ 19 h 19"/>
                <a:gd name="T18" fmla="*/ 7 w 18"/>
                <a:gd name="T19" fmla="*/ 19 h 19"/>
                <a:gd name="T20" fmla="*/ 5 w 18"/>
                <a:gd name="T21" fmla="*/ 19 h 19"/>
                <a:gd name="T22" fmla="*/ 3 w 18"/>
                <a:gd name="T23" fmla="*/ 19 h 19"/>
                <a:gd name="T24" fmla="*/ 1 w 18"/>
                <a:gd name="T25" fmla="*/ 17 h 19"/>
                <a:gd name="T26" fmla="*/ 1 w 18"/>
                <a:gd name="T27" fmla="*/ 15 h 19"/>
                <a:gd name="T28" fmla="*/ 0 w 18"/>
                <a:gd name="T29" fmla="*/ 13 h 19"/>
                <a:gd name="T30" fmla="*/ 0 w 18"/>
                <a:gd name="T31" fmla="*/ 11 h 19"/>
                <a:gd name="T32" fmla="*/ 0 w 18"/>
                <a:gd name="T33" fmla="*/ 10 h 19"/>
                <a:gd name="T34" fmla="*/ 0 w 18"/>
                <a:gd name="T35" fmla="*/ 8 h 19"/>
                <a:gd name="T36" fmla="*/ 0 w 18"/>
                <a:gd name="T37" fmla="*/ 6 h 19"/>
                <a:gd name="T38" fmla="*/ 0 w 18"/>
                <a:gd name="T39" fmla="*/ 6 h 19"/>
                <a:gd name="T40" fmla="*/ 1 w 18"/>
                <a:gd name="T41" fmla="*/ 4 h 19"/>
                <a:gd name="T42" fmla="*/ 3 w 18"/>
                <a:gd name="T43" fmla="*/ 2 h 19"/>
                <a:gd name="T44" fmla="*/ 3 w 18"/>
                <a:gd name="T45" fmla="*/ 0 h 19"/>
                <a:gd name="T46" fmla="*/ 5 w 18"/>
                <a:gd name="T47" fmla="*/ 0 h 19"/>
                <a:gd name="T48" fmla="*/ 7 w 18"/>
                <a:gd name="T49" fmla="*/ 0 h 19"/>
                <a:gd name="T50" fmla="*/ 9 w 18"/>
                <a:gd name="T51" fmla="*/ 0 h 19"/>
                <a:gd name="T52" fmla="*/ 11 w 18"/>
                <a:gd name="T53" fmla="*/ 0 h 19"/>
                <a:gd name="T54" fmla="*/ 13 w 18"/>
                <a:gd name="T55" fmla="*/ 0 h 19"/>
                <a:gd name="T56" fmla="*/ 13 w 18"/>
                <a:gd name="T57" fmla="*/ 2 h 19"/>
                <a:gd name="T58" fmla="*/ 14 w 18"/>
                <a:gd name="T59" fmla="*/ 2 h 19"/>
                <a:gd name="T60" fmla="*/ 16 w 18"/>
                <a:gd name="T61" fmla="*/ 4 h 19"/>
                <a:gd name="T62" fmla="*/ 16 w 18"/>
                <a:gd name="T63" fmla="*/ 6 h 19"/>
                <a:gd name="T64" fmla="*/ 16 w 18"/>
                <a:gd name="T65"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 h="19">
                  <a:moveTo>
                    <a:pt x="16" y="8"/>
                  </a:moveTo>
                  <a:lnTo>
                    <a:pt x="18" y="10"/>
                  </a:lnTo>
                  <a:lnTo>
                    <a:pt x="18" y="11"/>
                  </a:lnTo>
                  <a:lnTo>
                    <a:pt x="16" y="13"/>
                  </a:lnTo>
                  <a:lnTo>
                    <a:pt x="16" y="15"/>
                  </a:lnTo>
                  <a:lnTo>
                    <a:pt x="14" y="17"/>
                  </a:lnTo>
                  <a:lnTo>
                    <a:pt x="14" y="19"/>
                  </a:lnTo>
                  <a:lnTo>
                    <a:pt x="11" y="19"/>
                  </a:lnTo>
                  <a:lnTo>
                    <a:pt x="9" y="19"/>
                  </a:lnTo>
                  <a:lnTo>
                    <a:pt x="7" y="19"/>
                  </a:lnTo>
                  <a:lnTo>
                    <a:pt x="5" y="19"/>
                  </a:lnTo>
                  <a:lnTo>
                    <a:pt x="3" y="19"/>
                  </a:lnTo>
                  <a:lnTo>
                    <a:pt x="1" y="17"/>
                  </a:lnTo>
                  <a:lnTo>
                    <a:pt x="1" y="15"/>
                  </a:lnTo>
                  <a:lnTo>
                    <a:pt x="0" y="13"/>
                  </a:lnTo>
                  <a:lnTo>
                    <a:pt x="0" y="11"/>
                  </a:lnTo>
                  <a:lnTo>
                    <a:pt x="0" y="10"/>
                  </a:lnTo>
                  <a:lnTo>
                    <a:pt x="0" y="8"/>
                  </a:lnTo>
                  <a:lnTo>
                    <a:pt x="0" y="6"/>
                  </a:lnTo>
                  <a:lnTo>
                    <a:pt x="0" y="6"/>
                  </a:lnTo>
                  <a:lnTo>
                    <a:pt x="1" y="4"/>
                  </a:lnTo>
                  <a:lnTo>
                    <a:pt x="3" y="2"/>
                  </a:lnTo>
                  <a:lnTo>
                    <a:pt x="3" y="0"/>
                  </a:lnTo>
                  <a:lnTo>
                    <a:pt x="5" y="0"/>
                  </a:lnTo>
                  <a:lnTo>
                    <a:pt x="7" y="0"/>
                  </a:lnTo>
                  <a:lnTo>
                    <a:pt x="9" y="0"/>
                  </a:lnTo>
                  <a:lnTo>
                    <a:pt x="11" y="0"/>
                  </a:lnTo>
                  <a:lnTo>
                    <a:pt x="13" y="0"/>
                  </a:lnTo>
                  <a:lnTo>
                    <a:pt x="13" y="2"/>
                  </a:lnTo>
                  <a:lnTo>
                    <a:pt x="14" y="2"/>
                  </a:lnTo>
                  <a:lnTo>
                    <a:pt x="16" y="4"/>
                  </a:lnTo>
                  <a:lnTo>
                    <a:pt x="16" y="6"/>
                  </a:lnTo>
                  <a:lnTo>
                    <a:pt x="1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22" name="Freeform 50"/>
            <p:cNvSpPr>
              <a:spLocks/>
            </p:cNvSpPr>
            <p:nvPr/>
          </p:nvSpPr>
          <p:spPr bwMode="auto">
            <a:xfrm>
              <a:off x="3927" y="2242"/>
              <a:ext cx="11" cy="10"/>
            </a:xfrm>
            <a:custGeom>
              <a:avLst/>
              <a:gdLst>
                <a:gd name="T0" fmla="*/ 20 w 20"/>
                <a:gd name="T1" fmla="*/ 7 h 20"/>
                <a:gd name="T2" fmla="*/ 20 w 20"/>
                <a:gd name="T3" fmla="*/ 11 h 20"/>
                <a:gd name="T4" fmla="*/ 20 w 20"/>
                <a:gd name="T5" fmla="*/ 13 h 20"/>
                <a:gd name="T6" fmla="*/ 18 w 20"/>
                <a:gd name="T7" fmla="*/ 14 h 20"/>
                <a:gd name="T8" fmla="*/ 18 w 20"/>
                <a:gd name="T9" fmla="*/ 16 h 20"/>
                <a:gd name="T10" fmla="*/ 16 w 20"/>
                <a:gd name="T11" fmla="*/ 16 h 20"/>
                <a:gd name="T12" fmla="*/ 15 w 20"/>
                <a:gd name="T13" fmla="*/ 18 h 20"/>
                <a:gd name="T14" fmla="*/ 13 w 20"/>
                <a:gd name="T15" fmla="*/ 18 h 20"/>
                <a:gd name="T16" fmla="*/ 11 w 20"/>
                <a:gd name="T17" fmla="*/ 20 h 20"/>
                <a:gd name="T18" fmla="*/ 9 w 20"/>
                <a:gd name="T19" fmla="*/ 20 h 20"/>
                <a:gd name="T20" fmla="*/ 7 w 20"/>
                <a:gd name="T21" fmla="*/ 18 h 20"/>
                <a:gd name="T22" fmla="*/ 5 w 20"/>
                <a:gd name="T23" fmla="*/ 18 h 20"/>
                <a:gd name="T24" fmla="*/ 3 w 20"/>
                <a:gd name="T25" fmla="*/ 18 h 20"/>
                <a:gd name="T26" fmla="*/ 3 w 20"/>
                <a:gd name="T27" fmla="*/ 16 h 20"/>
                <a:gd name="T28" fmla="*/ 2 w 20"/>
                <a:gd name="T29" fmla="*/ 14 h 20"/>
                <a:gd name="T30" fmla="*/ 2 w 20"/>
                <a:gd name="T31" fmla="*/ 13 h 20"/>
                <a:gd name="T32" fmla="*/ 2 w 20"/>
                <a:gd name="T33" fmla="*/ 11 h 20"/>
                <a:gd name="T34" fmla="*/ 0 w 20"/>
                <a:gd name="T35" fmla="*/ 9 h 20"/>
                <a:gd name="T36" fmla="*/ 2 w 20"/>
                <a:gd name="T37" fmla="*/ 7 h 20"/>
                <a:gd name="T38" fmla="*/ 2 w 20"/>
                <a:gd name="T39" fmla="*/ 5 h 20"/>
                <a:gd name="T40" fmla="*/ 2 w 20"/>
                <a:gd name="T41" fmla="*/ 5 h 20"/>
                <a:gd name="T42" fmla="*/ 3 w 20"/>
                <a:gd name="T43" fmla="*/ 3 h 20"/>
                <a:gd name="T44" fmla="*/ 5 w 20"/>
                <a:gd name="T45" fmla="*/ 1 h 20"/>
                <a:gd name="T46" fmla="*/ 7 w 20"/>
                <a:gd name="T47" fmla="*/ 1 h 20"/>
                <a:gd name="T48" fmla="*/ 7 w 20"/>
                <a:gd name="T49" fmla="*/ 0 h 20"/>
                <a:gd name="T50" fmla="*/ 11 w 20"/>
                <a:gd name="T51" fmla="*/ 0 h 20"/>
                <a:gd name="T52" fmla="*/ 13 w 20"/>
                <a:gd name="T53" fmla="*/ 0 h 20"/>
                <a:gd name="T54" fmla="*/ 15 w 20"/>
                <a:gd name="T55" fmla="*/ 0 h 20"/>
                <a:gd name="T56" fmla="*/ 16 w 20"/>
                <a:gd name="T57" fmla="*/ 1 h 20"/>
                <a:gd name="T58" fmla="*/ 16 w 20"/>
                <a:gd name="T59" fmla="*/ 3 h 20"/>
                <a:gd name="T60" fmla="*/ 18 w 20"/>
                <a:gd name="T61" fmla="*/ 3 h 20"/>
                <a:gd name="T62" fmla="*/ 18 w 20"/>
                <a:gd name="T63" fmla="*/ 5 h 20"/>
                <a:gd name="T64" fmla="*/ 20 w 20"/>
                <a:gd name="T65"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20">
                  <a:moveTo>
                    <a:pt x="20" y="7"/>
                  </a:moveTo>
                  <a:lnTo>
                    <a:pt x="20" y="11"/>
                  </a:lnTo>
                  <a:lnTo>
                    <a:pt x="20" y="13"/>
                  </a:lnTo>
                  <a:lnTo>
                    <a:pt x="18" y="14"/>
                  </a:lnTo>
                  <a:lnTo>
                    <a:pt x="18" y="16"/>
                  </a:lnTo>
                  <a:lnTo>
                    <a:pt x="16" y="16"/>
                  </a:lnTo>
                  <a:lnTo>
                    <a:pt x="15" y="18"/>
                  </a:lnTo>
                  <a:lnTo>
                    <a:pt x="13" y="18"/>
                  </a:lnTo>
                  <a:lnTo>
                    <a:pt x="11" y="20"/>
                  </a:lnTo>
                  <a:lnTo>
                    <a:pt x="9" y="20"/>
                  </a:lnTo>
                  <a:lnTo>
                    <a:pt x="7" y="18"/>
                  </a:lnTo>
                  <a:lnTo>
                    <a:pt x="5" y="18"/>
                  </a:lnTo>
                  <a:lnTo>
                    <a:pt x="3" y="18"/>
                  </a:lnTo>
                  <a:lnTo>
                    <a:pt x="3" y="16"/>
                  </a:lnTo>
                  <a:lnTo>
                    <a:pt x="2" y="14"/>
                  </a:lnTo>
                  <a:lnTo>
                    <a:pt x="2" y="13"/>
                  </a:lnTo>
                  <a:lnTo>
                    <a:pt x="2" y="11"/>
                  </a:lnTo>
                  <a:lnTo>
                    <a:pt x="0" y="9"/>
                  </a:lnTo>
                  <a:lnTo>
                    <a:pt x="2" y="7"/>
                  </a:lnTo>
                  <a:lnTo>
                    <a:pt x="2" y="5"/>
                  </a:lnTo>
                  <a:lnTo>
                    <a:pt x="2" y="5"/>
                  </a:lnTo>
                  <a:lnTo>
                    <a:pt x="3" y="3"/>
                  </a:lnTo>
                  <a:lnTo>
                    <a:pt x="5" y="1"/>
                  </a:lnTo>
                  <a:lnTo>
                    <a:pt x="7" y="1"/>
                  </a:lnTo>
                  <a:lnTo>
                    <a:pt x="7" y="0"/>
                  </a:lnTo>
                  <a:lnTo>
                    <a:pt x="11" y="0"/>
                  </a:lnTo>
                  <a:lnTo>
                    <a:pt x="13" y="0"/>
                  </a:lnTo>
                  <a:lnTo>
                    <a:pt x="15" y="0"/>
                  </a:lnTo>
                  <a:lnTo>
                    <a:pt x="16" y="1"/>
                  </a:lnTo>
                  <a:lnTo>
                    <a:pt x="16" y="3"/>
                  </a:lnTo>
                  <a:lnTo>
                    <a:pt x="18" y="3"/>
                  </a:lnTo>
                  <a:lnTo>
                    <a:pt x="18" y="5"/>
                  </a:lnTo>
                  <a:lnTo>
                    <a:pt x="2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23" name="Freeform 51"/>
            <p:cNvSpPr>
              <a:spLocks/>
            </p:cNvSpPr>
            <p:nvPr/>
          </p:nvSpPr>
          <p:spPr bwMode="auto">
            <a:xfrm>
              <a:off x="3039" y="2295"/>
              <a:ext cx="1098" cy="300"/>
            </a:xfrm>
            <a:custGeom>
              <a:avLst/>
              <a:gdLst>
                <a:gd name="T0" fmla="*/ 2143 w 2195"/>
                <a:gd name="T1" fmla="*/ 80 h 601"/>
                <a:gd name="T2" fmla="*/ 2182 w 2195"/>
                <a:gd name="T3" fmla="*/ 132 h 601"/>
                <a:gd name="T4" fmla="*/ 2195 w 2195"/>
                <a:gd name="T5" fmla="*/ 181 h 601"/>
                <a:gd name="T6" fmla="*/ 2169 w 2195"/>
                <a:gd name="T7" fmla="*/ 274 h 601"/>
                <a:gd name="T8" fmla="*/ 2115 w 2195"/>
                <a:gd name="T9" fmla="*/ 357 h 601"/>
                <a:gd name="T10" fmla="*/ 2050 w 2195"/>
                <a:gd name="T11" fmla="*/ 411 h 601"/>
                <a:gd name="T12" fmla="*/ 1913 w 2195"/>
                <a:gd name="T13" fmla="*/ 489 h 601"/>
                <a:gd name="T14" fmla="*/ 1771 w 2195"/>
                <a:gd name="T15" fmla="*/ 545 h 601"/>
                <a:gd name="T16" fmla="*/ 1594 w 2195"/>
                <a:gd name="T17" fmla="*/ 577 h 601"/>
                <a:gd name="T18" fmla="*/ 1300 w 2195"/>
                <a:gd name="T19" fmla="*/ 595 h 601"/>
                <a:gd name="T20" fmla="*/ 1068 w 2195"/>
                <a:gd name="T21" fmla="*/ 597 h 601"/>
                <a:gd name="T22" fmla="*/ 854 w 2195"/>
                <a:gd name="T23" fmla="*/ 599 h 601"/>
                <a:gd name="T24" fmla="*/ 668 w 2195"/>
                <a:gd name="T25" fmla="*/ 582 h 601"/>
                <a:gd name="T26" fmla="*/ 498 w 2195"/>
                <a:gd name="T27" fmla="*/ 553 h 601"/>
                <a:gd name="T28" fmla="*/ 337 w 2195"/>
                <a:gd name="T29" fmla="*/ 506 h 601"/>
                <a:gd name="T30" fmla="*/ 182 w 2195"/>
                <a:gd name="T31" fmla="*/ 443 h 601"/>
                <a:gd name="T32" fmla="*/ 89 w 2195"/>
                <a:gd name="T33" fmla="*/ 382 h 601"/>
                <a:gd name="T34" fmla="*/ 31 w 2195"/>
                <a:gd name="T35" fmla="*/ 313 h 601"/>
                <a:gd name="T36" fmla="*/ 2 w 2195"/>
                <a:gd name="T37" fmla="*/ 244 h 601"/>
                <a:gd name="T38" fmla="*/ 3 w 2195"/>
                <a:gd name="T39" fmla="*/ 177 h 601"/>
                <a:gd name="T40" fmla="*/ 26 w 2195"/>
                <a:gd name="T41" fmla="*/ 112 h 601"/>
                <a:gd name="T42" fmla="*/ 80 w 2195"/>
                <a:gd name="T43" fmla="*/ 34 h 601"/>
                <a:gd name="T44" fmla="*/ 106 w 2195"/>
                <a:gd name="T45" fmla="*/ 17 h 601"/>
                <a:gd name="T46" fmla="*/ 128 w 2195"/>
                <a:gd name="T47" fmla="*/ 13 h 601"/>
                <a:gd name="T48" fmla="*/ 130 w 2195"/>
                <a:gd name="T49" fmla="*/ 28 h 601"/>
                <a:gd name="T50" fmla="*/ 115 w 2195"/>
                <a:gd name="T51" fmla="*/ 51 h 601"/>
                <a:gd name="T52" fmla="*/ 87 w 2195"/>
                <a:gd name="T53" fmla="*/ 106 h 601"/>
                <a:gd name="T54" fmla="*/ 91 w 2195"/>
                <a:gd name="T55" fmla="*/ 175 h 601"/>
                <a:gd name="T56" fmla="*/ 117 w 2195"/>
                <a:gd name="T57" fmla="*/ 235 h 601"/>
                <a:gd name="T58" fmla="*/ 178 w 2195"/>
                <a:gd name="T59" fmla="*/ 296 h 601"/>
                <a:gd name="T60" fmla="*/ 350 w 2195"/>
                <a:gd name="T61" fmla="*/ 383 h 601"/>
                <a:gd name="T62" fmla="*/ 448 w 2195"/>
                <a:gd name="T63" fmla="*/ 430 h 601"/>
                <a:gd name="T64" fmla="*/ 662 w 2195"/>
                <a:gd name="T65" fmla="*/ 484 h 601"/>
                <a:gd name="T66" fmla="*/ 878 w 2195"/>
                <a:gd name="T67" fmla="*/ 513 h 601"/>
                <a:gd name="T68" fmla="*/ 1092 w 2195"/>
                <a:gd name="T69" fmla="*/ 526 h 601"/>
                <a:gd name="T70" fmla="*/ 1349 w 2195"/>
                <a:gd name="T71" fmla="*/ 517 h 601"/>
                <a:gd name="T72" fmla="*/ 1637 w 2195"/>
                <a:gd name="T73" fmla="*/ 474 h 601"/>
                <a:gd name="T74" fmla="*/ 1773 w 2195"/>
                <a:gd name="T75" fmla="*/ 434 h 601"/>
                <a:gd name="T76" fmla="*/ 1879 w 2195"/>
                <a:gd name="T77" fmla="*/ 391 h 601"/>
                <a:gd name="T78" fmla="*/ 1978 w 2195"/>
                <a:gd name="T79" fmla="*/ 331 h 601"/>
                <a:gd name="T80" fmla="*/ 2037 w 2195"/>
                <a:gd name="T81" fmla="*/ 270 h 601"/>
                <a:gd name="T82" fmla="*/ 2084 w 2195"/>
                <a:gd name="T83" fmla="*/ 199 h 601"/>
                <a:gd name="T84" fmla="*/ 2084 w 2195"/>
                <a:gd name="T85" fmla="*/ 127 h 601"/>
                <a:gd name="T86" fmla="*/ 2045 w 2195"/>
                <a:gd name="T87" fmla="*/ 69 h 601"/>
                <a:gd name="T88" fmla="*/ 2020 w 2195"/>
                <a:gd name="T89" fmla="*/ 49 h 601"/>
                <a:gd name="T90" fmla="*/ 1993 w 2195"/>
                <a:gd name="T91" fmla="*/ 30 h 601"/>
                <a:gd name="T92" fmla="*/ 2026 w 2195"/>
                <a:gd name="T93" fmla="*/ 8 h 601"/>
                <a:gd name="T94" fmla="*/ 2071 w 2195"/>
                <a:gd name="T95" fmla="*/ 25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95" h="601">
                  <a:moveTo>
                    <a:pt x="2082" y="30"/>
                  </a:moveTo>
                  <a:lnTo>
                    <a:pt x="2102" y="47"/>
                  </a:lnTo>
                  <a:lnTo>
                    <a:pt x="2123" y="64"/>
                  </a:lnTo>
                  <a:lnTo>
                    <a:pt x="2143" y="80"/>
                  </a:lnTo>
                  <a:lnTo>
                    <a:pt x="2160" y="101"/>
                  </a:lnTo>
                  <a:lnTo>
                    <a:pt x="2169" y="110"/>
                  </a:lnTo>
                  <a:lnTo>
                    <a:pt x="2177" y="121"/>
                  </a:lnTo>
                  <a:lnTo>
                    <a:pt x="2182" y="132"/>
                  </a:lnTo>
                  <a:lnTo>
                    <a:pt x="2188" y="144"/>
                  </a:lnTo>
                  <a:lnTo>
                    <a:pt x="2192" y="155"/>
                  </a:lnTo>
                  <a:lnTo>
                    <a:pt x="2195" y="168"/>
                  </a:lnTo>
                  <a:lnTo>
                    <a:pt x="2195" y="181"/>
                  </a:lnTo>
                  <a:lnTo>
                    <a:pt x="2195" y="194"/>
                  </a:lnTo>
                  <a:lnTo>
                    <a:pt x="2188" y="222"/>
                  </a:lnTo>
                  <a:lnTo>
                    <a:pt x="2179" y="248"/>
                  </a:lnTo>
                  <a:lnTo>
                    <a:pt x="2169" y="274"/>
                  </a:lnTo>
                  <a:lnTo>
                    <a:pt x="2156" y="300"/>
                  </a:lnTo>
                  <a:lnTo>
                    <a:pt x="2141" y="324"/>
                  </a:lnTo>
                  <a:lnTo>
                    <a:pt x="2125" y="346"/>
                  </a:lnTo>
                  <a:lnTo>
                    <a:pt x="2115" y="357"/>
                  </a:lnTo>
                  <a:lnTo>
                    <a:pt x="2104" y="367"/>
                  </a:lnTo>
                  <a:lnTo>
                    <a:pt x="2093" y="376"/>
                  </a:lnTo>
                  <a:lnTo>
                    <a:pt x="2082" y="385"/>
                  </a:lnTo>
                  <a:lnTo>
                    <a:pt x="2050" y="411"/>
                  </a:lnTo>
                  <a:lnTo>
                    <a:pt x="2017" y="434"/>
                  </a:lnTo>
                  <a:lnTo>
                    <a:pt x="1983" y="454"/>
                  </a:lnTo>
                  <a:lnTo>
                    <a:pt x="1948" y="473"/>
                  </a:lnTo>
                  <a:lnTo>
                    <a:pt x="1913" y="489"/>
                  </a:lnTo>
                  <a:lnTo>
                    <a:pt x="1877" y="506"/>
                  </a:lnTo>
                  <a:lnTo>
                    <a:pt x="1840" y="521"/>
                  </a:lnTo>
                  <a:lnTo>
                    <a:pt x="1805" y="534"/>
                  </a:lnTo>
                  <a:lnTo>
                    <a:pt x="1771" y="545"/>
                  </a:lnTo>
                  <a:lnTo>
                    <a:pt x="1736" y="553"/>
                  </a:lnTo>
                  <a:lnTo>
                    <a:pt x="1700" y="560"/>
                  </a:lnTo>
                  <a:lnTo>
                    <a:pt x="1665" y="567"/>
                  </a:lnTo>
                  <a:lnTo>
                    <a:pt x="1594" y="577"/>
                  </a:lnTo>
                  <a:lnTo>
                    <a:pt x="1522" y="584"/>
                  </a:lnTo>
                  <a:lnTo>
                    <a:pt x="1449" y="590"/>
                  </a:lnTo>
                  <a:lnTo>
                    <a:pt x="1375" y="592"/>
                  </a:lnTo>
                  <a:lnTo>
                    <a:pt x="1300" y="595"/>
                  </a:lnTo>
                  <a:lnTo>
                    <a:pt x="1228" y="597"/>
                  </a:lnTo>
                  <a:lnTo>
                    <a:pt x="1174" y="595"/>
                  </a:lnTo>
                  <a:lnTo>
                    <a:pt x="1120" y="595"/>
                  </a:lnTo>
                  <a:lnTo>
                    <a:pt x="1068" y="597"/>
                  </a:lnTo>
                  <a:lnTo>
                    <a:pt x="1014" y="599"/>
                  </a:lnTo>
                  <a:lnTo>
                    <a:pt x="962" y="601"/>
                  </a:lnTo>
                  <a:lnTo>
                    <a:pt x="908" y="601"/>
                  </a:lnTo>
                  <a:lnTo>
                    <a:pt x="854" y="599"/>
                  </a:lnTo>
                  <a:lnTo>
                    <a:pt x="798" y="595"/>
                  </a:lnTo>
                  <a:lnTo>
                    <a:pt x="753" y="592"/>
                  </a:lnTo>
                  <a:lnTo>
                    <a:pt x="711" y="588"/>
                  </a:lnTo>
                  <a:lnTo>
                    <a:pt x="668" y="582"/>
                  </a:lnTo>
                  <a:lnTo>
                    <a:pt x="625" y="577"/>
                  </a:lnTo>
                  <a:lnTo>
                    <a:pt x="582" y="569"/>
                  </a:lnTo>
                  <a:lnTo>
                    <a:pt x="539" y="562"/>
                  </a:lnTo>
                  <a:lnTo>
                    <a:pt x="498" y="553"/>
                  </a:lnTo>
                  <a:lnTo>
                    <a:pt x="457" y="541"/>
                  </a:lnTo>
                  <a:lnTo>
                    <a:pt x="417" y="530"/>
                  </a:lnTo>
                  <a:lnTo>
                    <a:pt x="376" y="519"/>
                  </a:lnTo>
                  <a:lnTo>
                    <a:pt x="337" y="506"/>
                  </a:lnTo>
                  <a:lnTo>
                    <a:pt x="297" y="491"/>
                  </a:lnTo>
                  <a:lnTo>
                    <a:pt x="258" y="476"/>
                  </a:lnTo>
                  <a:lnTo>
                    <a:pt x="219" y="460"/>
                  </a:lnTo>
                  <a:lnTo>
                    <a:pt x="182" y="443"/>
                  </a:lnTo>
                  <a:lnTo>
                    <a:pt x="143" y="424"/>
                  </a:lnTo>
                  <a:lnTo>
                    <a:pt x="124" y="411"/>
                  </a:lnTo>
                  <a:lnTo>
                    <a:pt x="106" y="398"/>
                  </a:lnTo>
                  <a:lnTo>
                    <a:pt x="89" y="382"/>
                  </a:lnTo>
                  <a:lnTo>
                    <a:pt x="74" y="367"/>
                  </a:lnTo>
                  <a:lnTo>
                    <a:pt x="59" y="350"/>
                  </a:lnTo>
                  <a:lnTo>
                    <a:pt x="44" y="331"/>
                  </a:lnTo>
                  <a:lnTo>
                    <a:pt x="31" y="313"/>
                  </a:lnTo>
                  <a:lnTo>
                    <a:pt x="20" y="294"/>
                  </a:lnTo>
                  <a:lnTo>
                    <a:pt x="11" y="277"/>
                  </a:lnTo>
                  <a:lnTo>
                    <a:pt x="5" y="261"/>
                  </a:lnTo>
                  <a:lnTo>
                    <a:pt x="2" y="244"/>
                  </a:lnTo>
                  <a:lnTo>
                    <a:pt x="0" y="227"/>
                  </a:lnTo>
                  <a:lnTo>
                    <a:pt x="0" y="211"/>
                  </a:lnTo>
                  <a:lnTo>
                    <a:pt x="0" y="194"/>
                  </a:lnTo>
                  <a:lnTo>
                    <a:pt x="3" y="177"/>
                  </a:lnTo>
                  <a:lnTo>
                    <a:pt x="7" y="160"/>
                  </a:lnTo>
                  <a:lnTo>
                    <a:pt x="13" y="144"/>
                  </a:lnTo>
                  <a:lnTo>
                    <a:pt x="18" y="127"/>
                  </a:lnTo>
                  <a:lnTo>
                    <a:pt x="26" y="112"/>
                  </a:lnTo>
                  <a:lnTo>
                    <a:pt x="35" y="97"/>
                  </a:lnTo>
                  <a:lnTo>
                    <a:pt x="54" y="67"/>
                  </a:lnTo>
                  <a:lnTo>
                    <a:pt x="74" y="40"/>
                  </a:lnTo>
                  <a:lnTo>
                    <a:pt x="80" y="34"/>
                  </a:lnTo>
                  <a:lnTo>
                    <a:pt x="87" y="28"/>
                  </a:lnTo>
                  <a:lnTo>
                    <a:pt x="93" y="25"/>
                  </a:lnTo>
                  <a:lnTo>
                    <a:pt x="98" y="21"/>
                  </a:lnTo>
                  <a:lnTo>
                    <a:pt x="106" y="17"/>
                  </a:lnTo>
                  <a:lnTo>
                    <a:pt x="113" y="13"/>
                  </a:lnTo>
                  <a:lnTo>
                    <a:pt x="119" y="12"/>
                  </a:lnTo>
                  <a:lnTo>
                    <a:pt x="126" y="10"/>
                  </a:lnTo>
                  <a:lnTo>
                    <a:pt x="128" y="13"/>
                  </a:lnTo>
                  <a:lnTo>
                    <a:pt x="128" y="17"/>
                  </a:lnTo>
                  <a:lnTo>
                    <a:pt x="130" y="21"/>
                  </a:lnTo>
                  <a:lnTo>
                    <a:pt x="130" y="25"/>
                  </a:lnTo>
                  <a:lnTo>
                    <a:pt x="130" y="28"/>
                  </a:lnTo>
                  <a:lnTo>
                    <a:pt x="130" y="32"/>
                  </a:lnTo>
                  <a:lnTo>
                    <a:pt x="130" y="36"/>
                  </a:lnTo>
                  <a:lnTo>
                    <a:pt x="128" y="40"/>
                  </a:lnTo>
                  <a:lnTo>
                    <a:pt x="115" y="51"/>
                  </a:lnTo>
                  <a:lnTo>
                    <a:pt x="106" y="64"/>
                  </a:lnTo>
                  <a:lnTo>
                    <a:pt x="98" y="77"/>
                  </a:lnTo>
                  <a:lnTo>
                    <a:pt x="91" y="92"/>
                  </a:lnTo>
                  <a:lnTo>
                    <a:pt x="87" y="106"/>
                  </a:lnTo>
                  <a:lnTo>
                    <a:pt x="85" y="123"/>
                  </a:lnTo>
                  <a:lnTo>
                    <a:pt x="85" y="140"/>
                  </a:lnTo>
                  <a:lnTo>
                    <a:pt x="87" y="157"/>
                  </a:lnTo>
                  <a:lnTo>
                    <a:pt x="91" y="175"/>
                  </a:lnTo>
                  <a:lnTo>
                    <a:pt x="95" y="190"/>
                  </a:lnTo>
                  <a:lnTo>
                    <a:pt x="100" y="207"/>
                  </a:lnTo>
                  <a:lnTo>
                    <a:pt x="108" y="222"/>
                  </a:lnTo>
                  <a:lnTo>
                    <a:pt x="117" y="235"/>
                  </a:lnTo>
                  <a:lnTo>
                    <a:pt x="128" y="250"/>
                  </a:lnTo>
                  <a:lnTo>
                    <a:pt x="139" y="263"/>
                  </a:lnTo>
                  <a:lnTo>
                    <a:pt x="150" y="274"/>
                  </a:lnTo>
                  <a:lnTo>
                    <a:pt x="178" y="296"/>
                  </a:lnTo>
                  <a:lnTo>
                    <a:pt x="206" y="316"/>
                  </a:lnTo>
                  <a:lnTo>
                    <a:pt x="236" y="335"/>
                  </a:lnTo>
                  <a:lnTo>
                    <a:pt x="264" y="350"/>
                  </a:lnTo>
                  <a:lnTo>
                    <a:pt x="350" y="383"/>
                  </a:lnTo>
                  <a:lnTo>
                    <a:pt x="374" y="396"/>
                  </a:lnTo>
                  <a:lnTo>
                    <a:pt x="398" y="409"/>
                  </a:lnTo>
                  <a:lnTo>
                    <a:pt x="424" y="421"/>
                  </a:lnTo>
                  <a:lnTo>
                    <a:pt x="448" y="430"/>
                  </a:lnTo>
                  <a:lnTo>
                    <a:pt x="500" y="447"/>
                  </a:lnTo>
                  <a:lnTo>
                    <a:pt x="554" y="461"/>
                  </a:lnTo>
                  <a:lnTo>
                    <a:pt x="608" y="473"/>
                  </a:lnTo>
                  <a:lnTo>
                    <a:pt x="662" y="484"/>
                  </a:lnTo>
                  <a:lnTo>
                    <a:pt x="718" y="493"/>
                  </a:lnTo>
                  <a:lnTo>
                    <a:pt x="772" y="502"/>
                  </a:lnTo>
                  <a:lnTo>
                    <a:pt x="826" y="508"/>
                  </a:lnTo>
                  <a:lnTo>
                    <a:pt x="878" y="513"/>
                  </a:lnTo>
                  <a:lnTo>
                    <a:pt x="932" y="519"/>
                  </a:lnTo>
                  <a:lnTo>
                    <a:pt x="984" y="521"/>
                  </a:lnTo>
                  <a:lnTo>
                    <a:pt x="1038" y="525"/>
                  </a:lnTo>
                  <a:lnTo>
                    <a:pt x="1092" y="526"/>
                  </a:lnTo>
                  <a:lnTo>
                    <a:pt x="1146" y="528"/>
                  </a:lnTo>
                  <a:lnTo>
                    <a:pt x="1202" y="530"/>
                  </a:lnTo>
                  <a:lnTo>
                    <a:pt x="1276" y="525"/>
                  </a:lnTo>
                  <a:lnTo>
                    <a:pt x="1349" y="517"/>
                  </a:lnTo>
                  <a:lnTo>
                    <a:pt x="1423" y="510"/>
                  </a:lnTo>
                  <a:lnTo>
                    <a:pt x="1496" y="500"/>
                  </a:lnTo>
                  <a:lnTo>
                    <a:pt x="1566" y="489"/>
                  </a:lnTo>
                  <a:lnTo>
                    <a:pt x="1637" y="474"/>
                  </a:lnTo>
                  <a:lnTo>
                    <a:pt x="1671" y="465"/>
                  </a:lnTo>
                  <a:lnTo>
                    <a:pt x="1706" y="456"/>
                  </a:lnTo>
                  <a:lnTo>
                    <a:pt x="1739" y="445"/>
                  </a:lnTo>
                  <a:lnTo>
                    <a:pt x="1773" y="434"/>
                  </a:lnTo>
                  <a:lnTo>
                    <a:pt x="1799" y="421"/>
                  </a:lnTo>
                  <a:lnTo>
                    <a:pt x="1825" y="411"/>
                  </a:lnTo>
                  <a:lnTo>
                    <a:pt x="1851" y="400"/>
                  </a:lnTo>
                  <a:lnTo>
                    <a:pt x="1879" y="391"/>
                  </a:lnTo>
                  <a:lnTo>
                    <a:pt x="1905" y="380"/>
                  </a:lnTo>
                  <a:lnTo>
                    <a:pt x="1929" y="365"/>
                  </a:lnTo>
                  <a:lnTo>
                    <a:pt x="1955" y="350"/>
                  </a:lnTo>
                  <a:lnTo>
                    <a:pt x="1978" y="331"/>
                  </a:lnTo>
                  <a:lnTo>
                    <a:pt x="1994" y="316"/>
                  </a:lnTo>
                  <a:lnTo>
                    <a:pt x="2009" y="302"/>
                  </a:lnTo>
                  <a:lnTo>
                    <a:pt x="2024" y="285"/>
                  </a:lnTo>
                  <a:lnTo>
                    <a:pt x="2037" y="270"/>
                  </a:lnTo>
                  <a:lnTo>
                    <a:pt x="2050" y="253"/>
                  </a:lnTo>
                  <a:lnTo>
                    <a:pt x="2061" y="235"/>
                  </a:lnTo>
                  <a:lnTo>
                    <a:pt x="2073" y="218"/>
                  </a:lnTo>
                  <a:lnTo>
                    <a:pt x="2084" y="199"/>
                  </a:lnTo>
                  <a:lnTo>
                    <a:pt x="2087" y="181"/>
                  </a:lnTo>
                  <a:lnTo>
                    <a:pt x="2089" y="162"/>
                  </a:lnTo>
                  <a:lnTo>
                    <a:pt x="2087" y="145"/>
                  </a:lnTo>
                  <a:lnTo>
                    <a:pt x="2084" y="127"/>
                  </a:lnTo>
                  <a:lnTo>
                    <a:pt x="2078" y="112"/>
                  </a:lnTo>
                  <a:lnTo>
                    <a:pt x="2069" y="95"/>
                  </a:lnTo>
                  <a:lnTo>
                    <a:pt x="2058" y="82"/>
                  </a:lnTo>
                  <a:lnTo>
                    <a:pt x="2045" y="69"/>
                  </a:lnTo>
                  <a:lnTo>
                    <a:pt x="2039" y="64"/>
                  </a:lnTo>
                  <a:lnTo>
                    <a:pt x="2032" y="60"/>
                  </a:lnTo>
                  <a:lnTo>
                    <a:pt x="2026" y="54"/>
                  </a:lnTo>
                  <a:lnTo>
                    <a:pt x="2020" y="49"/>
                  </a:lnTo>
                  <a:lnTo>
                    <a:pt x="2013" y="43"/>
                  </a:lnTo>
                  <a:lnTo>
                    <a:pt x="2007" y="40"/>
                  </a:lnTo>
                  <a:lnTo>
                    <a:pt x="2000" y="34"/>
                  </a:lnTo>
                  <a:lnTo>
                    <a:pt x="1993" y="30"/>
                  </a:lnTo>
                  <a:lnTo>
                    <a:pt x="1993" y="0"/>
                  </a:lnTo>
                  <a:lnTo>
                    <a:pt x="2004" y="2"/>
                  </a:lnTo>
                  <a:lnTo>
                    <a:pt x="2015" y="6"/>
                  </a:lnTo>
                  <a:lnTo>
                    <a:pt x="2026" y="8"/>
                  </a:lnTo>
                  <a:lnTo>
                    <a:pt x="2039" y="12"/>
                  </a:lnTo>
                  <a:lnTo>
                    <a:pt x="2048" y="15"/>
                  </a:lnTo>
                  <a:lnTo>
                    <a:pt x="2060" y="19"/>
                  </a:lnTo>
                  <a:lnTo>
                    <a:pt x="2071" y="25"/>
                  </a:lnTo>
                  <a:lnTo>
                    <a:pt x="2082" y="30"/>
                  </a:lnTo>
                  <a:close/>
                </a:path>
              </a:pathLst>
            </a:custGeom>
            <a:solidFill>
              <a:srgbClr val="FF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24" name="Freeform 52"/>
            <p:cNvSpPr>
              <a:spLocks/>
            </p:cNvSpPr>
            <p:nvPr/>
          </p:nvSpPr>
          <p:spPr bwMode="auto">
            <a:xfrm>
              <a:off x="3092" y="2322"/>
              <a:ext cx="982" cy="228"/>
            </a:xfrm>
            <a:custGeom>
              <a:avLst/>
              <a:gdLst>
                <a:gd name="T0" fmla="*/ 1961 w 1965"/>
                <a:gd name="T1" fmla="*/ 86 h 458"/>
                <a:gd name="T2" fmla="*/ 1950 w 1965"/>
                <a:gd name="T3" fmla="*/ 158 h 458"/>
                <a:gd name="T4" fmla="*/ 1898 w 1965"/>
                <a:gd name="T5" fmla="*/ 229 h 458"/>
                <a:gd name="T6" fmla="*/ 1756 w 1965"/>
                <a:gd name="T7" fmla="*/ 322 h 458"/>
                <a:gd name="T8" fmla="*/ 1511 w 1965"/>
                <a:gd name="T9" fmla="*/ 407 h 458"/>
                <a:gd name="T10" fmla="*/ 1219 w 1965"/>
                <a:gd name="T11" fmla="*/ 450 h 458"/>
                <a:gd name="T12" fmla="*/ 982 w 1965"/>
                <a:gd name="T13" fmla="*/ 456 h 458"/>
                <a:gd name="T14" fmla="*/ 763 w 1965"/>
                <a:gd name="T15" fmla="*/ 441 h 458"/>
                <a:gd name="T16" fmla="*/ 538 w 1965"/>
                <a:gd name="T17" fmla="*/ 407 h 458"/>
                <a:gd name="T18" fmla="*/ 325 w 1965"/>
                <a:gd name="T19" fmla="*/ 348 h 458"/>
                <a:gd name="T20" fmla="*/ 188 w 1965"/>
                <a:gd name="T21" fmla="*/ 287 h 458"/>
                <a:gd name="T22" fmla="*/ 80 w 1965"/>
                <a:gd name="T23" fmla="*/ 223 h 458"/>
                <a:gd name="T24" fmla="*/ 9 w 1965"/>
                <a:gd name="T25" fmla="*/ 134 h 458"/>
                <a:gd name="T26" fmla="*/ 5 w 1965"/>
                <a:gd name="T27" fmla="*/ 43 h 458"/>
                <a:gd name="T28" fmla="*/ 26 w 1965"/>
                <a:gd name="T29" fmla="*/ 6 h 458"/>
                <a:gd name="T30" fmla="*/ 65 w 1965"/>
                <a:gd name="T31" fmla="*/ 26 h 458"/>
                <a:gd name="T32" fmla="*/ 84 w 1965"/>
                <a:gd name="T33" fmla="*/ 71 h 458"/>
                <a:gd name="T34" fmla="*/ 121 w 1965"/>
                <a:gd name="T35" fmla="*/ 112 h 458"/>
                <a:gd name="T36" fmla="*/ 152 w 1965"/>
                <a:gd name="T37" fmla="*/ 188 h 458"/>
                <a:gd name="T38" fmla="*/ 216 w 1965"/>
                <a:gd name="T39" fmla="*/ 249 h 458"/>
                <a:gd name="T40" fmla="*/ 279 w 1965"/>
                <a:gd name="T41" fmla="*/ 274 h 458"/>
                <a:gd name="T42" fmla="*/ 329 w 1965"/>
                <a:gd name="T43" fmla="*/ 259 h 458"/>
                <a:gd name="T44" fmla="*/ 398 w 1965"/>
                <a:gd name="T45" fmla="*/ 223 h 458"/>
                <a:gd name="T46" fmla="*/ 432 w 1965"/>
                <a:gd name="T47" fmla="*/ 242 h 458"/>
                <a:gd name="T48" fmla="*/ 467 w 1965"/>
                <a:gd name="T49" fmla="*/ 292 h 458"/>
                <a:gd name="T50" fmla="*/ 526 w 1965"/>
                <a:gd name="T51" fmla="*/ 303 h 458"/>
                <a:gd name="T52" fmla="*/ 608 w 1965"/>
                <a:gd name="T53" fmla="*/ 350 h 458"/>
                <a:gd name="T54" fmla="*/ 698 w 1965"/>
                <a:gd name="T55" fmla="*/ 342 h 458"/>
                <a:gd name="T56" fmla="*/ 744 w 1965"/>
                <a:gd name="T57" fmla="*/ 305 h 458"/>
                <a:gd name="T58" fmla="*/ 761 w 1965"/>
                <a:gd name="T59" fmla="*/ 313 h 458"/>
                <a:gd name="T60" fmla="*/ 824 w 1965"/>
                <a:gd name="T61" fmla="*/ 314 h 458"/>
                <a:gd name="T62" fmla="*/ 913 w 1965"/>
                <a:gd name="T63" fmla="*/ 277 h 458"/>
                <a:gd name="T64" fmla="*/ 945 w 1965"/>
                <a:gd name="T65" fmla="*/ 316 h 458"/>
                <a:gd name="T66" fmla="*/ 984 w 1965"/>
                <a:gd name="T67" fmla="*/ 314 h 458"/>
                <a:gd name="T68" fmla="*/ 1040 w 1965"/>
                <a:gd name="T69" fmla="*/ 342 h 458"/>
                <a:gd name="T70" fmla="*/ 1126 w 1965"/>
                <a:gd name="T71" fmla="*/ 374 h 458"/>
                <a:gd name="T72" fmla="*/ 1153 w 1965"/>
                <a:gd name="T73" fmla="*/ 370 h 458"/>
                <a:gd name="T74" fmla="*/ 1230 w 1965"/>
                <a:gd name="T75" fmla="*/ 376 h 458"/>
                <a:gd name="T76" fmla="*/ 1293 w 1965"/>
                <a:gd name="T77" fmla="*/ 350 h 458"/>
                <a:gd name="T78" fmla="*/ 1319 w 1965"/>
                <a:gd name="T79" fmla="*/ 314 h 458"/>
                <a:gd name="T80" fmla="*/ 1336 w 1965"/>
                <a:gd name="T81" fmla="*/ 314 h 458"/>
                <a:gd name="T82" fmla="*/ 1408 w 1965"/>
                <a:gd name="T83" fmla="*/ 328 h 458"/>
                <a:gd name="T84" fmla="*/ 1514 w 1965"/>
                <a:gd name="T85" fmla="*/ 339 h 458"/>
                <a:gd name="T86" fmla="*/ 1596 w 1965"/>
                <a:gd name="T87" fmla="*/ 290 h 458"/>
                <a:gd name="T88" fmla="*/ 1615 w 1965"/>
                <a:gd name="T89" fmla="*/ 249 h 458"/>
                <a:gd name="T90" fmla="*/ 1635 w 1965"/>
                <a:gd name="T91" fmla="*/ 225 h 458"/>
                <a:gd name="T92" fmla="*/ 1678 w 1965"/>
                <a:gd name="T93" fmla="*/ 205 h 458"/>
                <a:gd name="T94" fmla="*/ 1734 w 1965"/>
                <a:gd name="T95" fmla="*/ 223 h 458"/>
                <a:gd name="T96" fmla="*/ 1827 w 1965"/>
                <a:gd name="T97" fmla="*/ 196 h 458"/>
                <a:gd name="T98" fmla="*/ 1862 w 1965"/>
                <a:gd name="T99" fmla="*/ 153 h 458"/>
                <a:gd name="T100" fmla="*/ 1860 w 1965"/>
                <a:gd name="T101" fmla="*/ 108 h 458"/>
                <a:gd name="T102" fmla="*/ 1853 w 1965"/>
                <a:gd name="T103" fmla="*/ 75 h 458"/>
                <a:gd name="T104" fmla="*/ 1849 w 1965"/>
                <a:gd name="T105" fmla="*/ 41 h 458"/>
                <a:gd name="T106" fmla="*/ 1870 w 1965"/>
                <a:gd name="T107" fmla="*/ 15 h 458"/>
                <a:gd name="T108" fmla="*/ 1903 w 1965"/>
                <a:gd name="T109" fmla="*/ 1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65" h="458">
                  <a:moveTo>
                    <a:pt x="1933" y="36"/>
                  </a:moveTo>
                  <a:lnTo>
                    <a:pt x="1942" y="45"/>
                  </a:lnTo>
                  <a:lnTo>
                    <a:pt x="1948" y="54"/>
                  </a:lnTo>
                  <a:lnTo>
                    <a:pt x="1954" y="64"/>
                  </a:lnTo>
                  <a:lnTo>
                    <a:pt x="1959" y="75"/>
                  </a:lnTo>
                  <a:lnTo>
                    <a:pt x="1961" y="86"/>
                  </a:lnTo>
                  <a:lnTo>
                    <a:pt x="1963" y="97"/>
                  </a:lnTo>
                  <a:lnTo>
                    <a:pt x="1965" y="108"/>
                  </a:lnTo>
                  <a:lnTo>
                    <a:pt x="1963" y="119"/>
                  </a:lnTo>
                  <a:lnTo>
                    <a:pt x="1961" y="132"/>
                  </a:lnTo>
                  <a:lnTo>
                    <a:pt x="1955" y="145"/>
                  </a:lnTo>
                  <a:lnTo>
                    <a:pt x="1950" y="158"/>
                  </a:lnTo>
                  <a:lnTo>
                    <a:pt x="1942" y="170"/>
                  </a:lnTo>
                  <a:lnTo>
                    <a:pt x="1935" y="181"/>
                  </a:lnTo>
                  <a:lnTo>
                    <a:pt x="1926" y="192"/>
                  </a:lnTo>
                  <a:lnTo>
                    <a:pt x="1918" y="203"/>
                  </a:lnTo>
                  <a:lnTo>
                    <a:pt x="1911" y="214"/>
                  </a:lnTo>
                  <a:lnTo>
                    <a:pt x="1898" y="229"/>
                  </a:lnTo>
                  <a:lnTo>
                    <a:pt x="1883" y="244"/>
                  </a:lnTo>
                  <a:lnTo>
                    <a:pt x="1870" y="255"/>
                  </a:lnTo>
                  <a:lnTo>
                    <a:pt x="1855" y="268"/>
                  </a:lnTo>
                  <a:lnTo>
                    <a:pt x="1823" y="288"/>
                  </a:lnTo>
                  <a:lnTo>
                    <a:pt x="1790" y="305"/>
                  </a:lnTo>
                  <a:lnTo>
                    <a:pt x="1756" y="322"/>
                  </a:lnTo>
                  <a:lnTo>
                    <a:pt x="1723" y="335"/>
                  </a:lnTo>
                  <a:lnTo>
                    <a:pt x="1689" y="350"/>
                  </a:lnTo>
                  <a:lnTo>
                    <a:pt x="1656" y="365"/>
                  </a:lnTo>
                  <a:lnTo>
                    <a:pt x="1609" y="381"/>
                  </a:lnTo>
                  <a:lnTo>
                    <a:pt x="1561" y="396"/>
                  </a:lnTo>
                  <a:lnTo>
                    <a:pt x="1511" y="407"/>
                  </a:lnTo>
                  <a:lnTo>
                    <a:pt x="1460" y="417"/>
                  </a:lnTo>
                  <a:lnTo>
                    <a:pt x="1410" y="426"/>
                  </a:lnTo>
                  <a:lnTo>
                    <a:pt x="1360" y="432"/>
                  </a:lnTo>
                  <a:lnTo>
                    <a:pt x="1308" y="439"/>
                  </a:lnTo>
                  <a:lnTo>
                    <a:pt x="1258" y="446"/>
                  </a:lnTo>
                  <a:lnTo>
                    <a:pt x="1219" y="450"/>
                  </a:lnTo>
                  <a:lnTo>
                    <a:pt x="1179" y="452"/>
                  </a:lnTo>
                  <a:lnTo>
                    <a:pt x="1140" y="456"/>
                  </a:lnTo>
                  <a:lnTo>
                    <a:pt x="1101" y="458"/>
                  </a:lnTo>
                  <a:lnTo>
                    <a:pt x="1060" y="458"/>
                  </a:lnTo>
                  <a:lnTo>
                    <a:pt x="1021" y="458"/>
                  </a:lnTo>
                  <a:lnTo>
                    <a:pt x="982" y="456"/>
                  </a:lnTo>
                  <a:lnTo>
                    <a:pt x="941" y="452"/>
                  </a:lnTo>
                  <a:lnTo>
                    <a:pt x="906" y="452"/>
                  </a:lnTo>
                  <a:lnTo>
                    <a:pt x="869" y="450"/>
                  </a:lnTo>
                  <a:lnTo>
                    <a:pt x="833" y="446"/>
                  </a:lnTo>
                  <a:lnTo>
                    <a:pt x="798" y="445"/>
                  </a:lnTo>
                  <a:lnTo>
                    <a:pt x="763" y="441"/>
                  </a:lnTo>
                  <a:lnTo>
                    <a:pt x="727" y="437"/>
                  </a:lnTo>
                  <a:lnTo>
                    <a:pt x="690" y="433"/>
                  </a:lnTo>
                  <a:lnTo>
                    <a:pt x="655" y="430"/>
                  </a:lnTo>
                  <a:lnTo>
                    <a:pt x="616" y="420"/>
                  </a:lnTo>
                  <a:lnTo>
                    <a:pt x="577" y="413"/>
                  </a:lnTo>
                  <a:lnTo>
                    <a:pt x="538" y="407"/>
                  </a:lnTo>
                  <a:lnTo>
                    <a:pt x="498" y="400"/>
                  </a:lnTo>
                  <a:lnTo>
                    <a:pt x="459" y="393"/>
                  </a:lnTo>
                  <a:lnTo>
                    <a:pt x="422" y="383"/>
                  </a:lnTo>
                  <a:lnTo>
                    <a:pt x="385" y="372"/>
                  </a:lnTo>
                  <a:lnTo>
                    <a:pt x="350" y="357"/>
                  </a:lnTo>
                  <a:lnTo>
                    <a:pt x="325" y="348"/>
                  </a:lnTo>
                  <a:lnTo>
                    <a:pt x="303" y="339"/>
                  </a:lnTo>
                  <a:lnTo>
                    <a:pt x="279" y="328"/>
                  </a:lnTo>
                  <a:lnTo>
                    <a:pt x="257" y="316"/>
                  </a:lnTo>
                  <a:lnTo>
                    <a:pt x="234" y="307"/>
                  </a:lnTo>
                  <a:lnTo>
                    <a:pt x="212" y="296"/>
                  </a:lnTo>
                  <a:lnTo>
                    <a:pt x="188" y="287"/>
                  </a:lnTo>
                  <a:lnTo>
                    <a:pt x="165" y="279"/>
                  </a:lnTo>
                  <a:lnTo>
                    <a:pt x="149" y="268"/>
                  </a:lnTo>
                  <a:lnTo>
                    <a:pt x="130" y="257"/>
                  </a:lnTo>
                  <a:lnTo>
                    <a:pt x="113" y="248"/>
                  </a:lnTo>
                  <a:lnTo>
                    <a:pt x="97" y="236"/>
                  </a:lnTo>
                  <a:lnTo>
                    <a:pt x="80" y="223"/>
                  </a:lnTo>
                  <a:lnTo>
                    <a:pt x="63" y="210"/>
                  </a:lnTo>
                  <a:lnTo>
                    <a:pt x="48" y="196"/>
                  </a:lnTo>
                  <a:lnTo>
                    <a:pt x="33" y="179"/>
                  </a:lnTo>
                  <a:lnTo>
                    <a:pt x="24" y="164"/>
                  </a:lnTo>
                  <a:lnTo>
                    <a:pt x="17" y="149"/>
                  </a:lnTo>
                  <a:lnTo>
                    <a:pt x="9" y="134"/>
                  </a:lnTo>
                  <a:lnTo>
                    <a:pt x="4" y="117"/>
                  </a:lnTo>
                  <a:lnTo>
                    <a:pt x="2" y="101"/>
                  </a:lnTo>
                  <a:lnTo>
                    <a:pt x="0" y="84"/>
                  </a:lnTo>
                  <a:lnTo>
                    <a:pt x="0" y="65"/>
                  </a:lnTo>
                  <a:lnTo>
                    <a:pt x="4" y="49"/>
                  </a:lnTo>
                  <a:lnTo>
                    <a:pt x="5" y="43"/>
                  </a:lnTo>
                  <a:lnTo>
                    <a:pt x="7" y="36"/>
                  </a:lnTo>
                  <a:lnTo>
                    <a:pt x="11" y="28"/>
                  </a:lnTo>
                  <a:lnTo>
                    <a:pt x="13" y="23"/>
                  </a:lnTo>
                  <a:lnTo>
                    <a:pt x="17" y="15"/>
                  </a:lnTo>
                  <a:lnTo>
                    <a:pt x="20" y="10"/>
                  </a:lnTo>
                  <a:lnTo>
                    <a:pt x="26" y="6"/>
                  </a:lnTo>
                  <a:lnTo>
                    <a:pt x="33" y="2"/>
                  </a:lnTo>
                  <a:lnTo>
                    <a:pt x="39" y="8"/>
                  </a:lnTo>
                  <a:lnTo>
                    <a:pt x="46" y="12"/>
                  </a:lnTo>
                  <a:lnTo>
                    <a:pt x="52" y="17"/>
                  </a:lnTo>
                  <a:lnTo>
                    <a:pt x="59" y="21"/>
                  </a:lnTo>
                  <a:lnTo>
                    <a:pt x="65" y="26"/>
                  </a:lnTo>
                  <a:lnTo>
                    <a:pt x="69" y="32"/>
                  </a:lnTo>
                  <a:lnTo>
                    <a:pt x="71" y="39"/>
                  </a:lnTo>
                  <a:lnTo>
                    <a:pt x="71" y="49"/>
                  </a:lnTo>
                  <a:lnTo>
                    <a:pt x="74" y="56"/>
                  </a:lnTo>
                  <a:lnTo>
                    <a:pt x="78" y="64"/>
                  </a:lnTo>
                  <a:lnTo>
                    <a:pt x="84" y="71"/>
                  </a:lnTo>
                  <a:lnTo>
                    <a:pt x="91" y="78"/>
                  </a:lnTo>
                  <a:lnTo>
                    <a:pt x="98" y="84"/>
                  </a:lnTo>
                  <a:lnTo>
                    <a:pt x="106" y="90"/>
                  </a:lnTo>
                  <a:lnTo>
                    <a:pt x="115" y="93"/>
                  </a:lnTo>
                  <a:lnTo>
                    <a:pt x="123" y="97"/>
                  </a:lnTo>
                  <a:lnTo>
                    <a:pt x="121" y="112"/>
                  </a:lnTo>
                  <a:lnTo>
                    <a:pt x="123" y="127"/>
                  </a:lnTo>
                  <a:lnTo>
                    <a:pt x="124" y="142"/>
                  </a:lnTo>
                  <a:lnTo>
                    <a:pt x="128" y="155"/>
                  </a:lnTo>
                  <a:lnTo>
                    <a:pt x="134" y="168"/>
                  </a:lnTo>
                  <a:lnTo>
                    <a:pt x="141" y="179"/>
                  </a:lnTo>
                  <a:lnTo>
                    <a:pt x="152" y="188"/>
                  </a:lnTo>
                  <a:lnTo>
                    <a:pt x="164" y="197"/>
                  </a:lnTo>
                  <a:lnTo>
                    <a:pt x="186" y="207"/>
                  </a:lnTo>
                  <a:lnTo>
                    <a:pt x="190" y="220"/>
                  </a:lnTo>
                  <a:lnTo>
                    <a:pt x="195" y="231"/>
                  </a:lnTo>
                  <a:lnTo>
                    <a:pt x="205" y="240"/>
                  </a:lnTo>
                  <a:lnTo>
                    <a:pt x="216" y="249"/>
                  </a:lnTo>
                  <a:lnTo>
                    <a:pt x="227" y="257"/>
                  </a:lnTo>
                  <a:lnTo>
                    <a:pt x="238" y="262"/>
                  </a:lnTo>
                  <a:lnTo>
                    <a:pt x="251" y="266"/>
                  </a:lnTo>
                  <a:lnTo>
                    <a:pt x="262" y="270"/>
                  </a:lnTo>
                  <a:lnTo>
                    <a:pt x="270" y="272"/>
                  </a:lnTo>
                  <a:lnTo>
                    <a:pt x="279" y="274"/>
                  </a:lnTo>
                  <a:lnTo>
                    <a:pt x="288" y="274"/>
                  </a:lnTo>
                  <a:lnTo>
                    <a:pt x="298" y="274"/>
                  </a:lnTo>
                  <a:lnTo>
                    <a:pt x="307" y="272"/>
                  </a:lnTo>
                  <a:lnTo>
                    <a:pt x="314" y="268"/>
                  </a:lnTo>
                  <a:lnTo>
                    <a:pt x="322" y="264"/>
                  </a:lnTo>
                  <a:lnTo>
                    <a:pt x="329" y="259"/>
                  </a:lnTo>
                  <a:lnTo>
                    <a:pt x="342" y="233"/>
                  </a:lnTo>
                  <a:lnTo>
                    <a:pt x="353" y="233"/>
                  </a:lnTo>
                  <a:lnTo>
                    <a:pt x="365" y="233"/>
                  </a:lnTo>
                  <a:lnTo>
                    <a:pt x="376" y="231"/>
                  </a:lnTo>
                  <a:lnTo>
                    <a:pt x="387" y="227"/>
                  </a:lnTo>
                  <a:lnTo>
                    <a:pt x="398" y="223"/>
                  </a:lnTo>
                  <a:lnTo>
                    <a:pt x="407" y="220"/>
                  </a:lnTo>
                  <a:lnTo>
                    <a:pt x="418" y="216"/>
                  </a:lnTo>
                  <a:lnTo>
                    <a:pt x="428" y="210"/>
                  </a:lnTo>
                  <a:lnTo>
                    <a:pt x="428" y="222"/>
                  </a:lnTo>
                  <a:lnTo>
                    <a:pt x="430" y="233"/>
                  </a:lnTo>
                  <a:lnTo>
                    <a:pt x="432" y="242"/>
                  </a:lnTo>
                  <a:lnTo>
                    <a:pt x="435" y="251"/>
                  </a:lnTo>
                  <a:lnTo>
                    <a:pt x="439" y="261"/>
                  </a:lnTo>
                  <a:lnTo>
                    <a:pt x="445" y="270"/>
                  </a:lnTo>
                  <a:lnTo>
                    <a:pt x="452" y="279"/>
                  </a:lnTo>
                  <a:lnTo>
                    <a:pt x="459" y="287"/>
                  </a:lnTo>
                  <a:lnTo>
                    <a:pt x="467" y="292"/>
                  </a:lnTo>
                  <a:lnTo>
                    <a:pt x="476" y="296"/>
                  </a:lnTo>
                  <a:lnTo>
                    <a:pt x="485" y="300"/>
                  </a:lnTo>
                  <a:lnTo>
                    <a:pt x="495" y="301"/>
                  </a:lnTo>
                  <a:lnTo>
                    <a:pt x="506" y="303"/>
                  </a:lnTo>
                  <a:lnTo>
                    <a:pt x="515" y="303"/>
                  </a:lnTo>
                  <a:lnTo>
                    <a:pt x="526" y="303"/>
                  </a:lnTo>
                  <a:lnTo>
                    <a:pt x="536" y="301"/>
                  </a:lnTo>
                  <a:lnTo>
                    <a:pt x="547" y="316"/>
                  </a:lnTo>
                  <a:lnTo>
                    <a:pt x="560" y="328"/>
                  </a:lnTo>
                  <a:lnTo>
                    <a:pt x="575" y="337"/>
                  </a:lnTo>
                  <a:lnTo>
                    <a:pt x="592" y="344"/>
                  </a:lnTo>
                  <a:lnTo>
                    <a:pt x="608" y="350"/>
                  </a:lnTo>
                  <a:lnTo>
                    <a:pt x="627" y="354"/>
                  </a:lnTo>
                  <a:lnTo>
                    <a:pt x="645" y="354"/>
                  </a:lnTo>
                  <a:lnTo>
                    <a:pt x="664" y="354"/>
                  </a:lnTo>
                  <a:lnTo>
                    <a:pt x="675" y="350"/>
                  </a:lnTo>
                  <a:lnTo>
                    <a:pt x="686" y="346"/>
                  </a:lnTo>
                  <a:lnTo>
                    <a:pt x="698" y="342"/>
                  </a:lnTo>
                  <a:lnTo>
                    <a:pt x="707" y="337"/>
                  </a:lnTo>
                  <a:lnTo>
                    <a:pt x="716" y="331"/>
                  </a:lnTo>
                  <a:lnTo>
                    <a:pt x="725" y="324"/>
                  </a:lnTo>
                  <a:lnTo>
                    <a:pt x="735" y="314"/>
                  </a:lnTo>
                  <a:lnTo>
                    <a:pt x="742" y="305"/>
                  </a:lnTo>
                  <a:lnTo>
                    <a:pt x="744" y="305"/>
                  </a:lnTo>
                  <a:lnTo>
                    <a:pt x="748" y="305"/>
                  </a:lnTo>
                  <a:lnTo>
                    <a:pt x="750" y="305"/>
                  </a:lnTo>
                  <a:lnTo>
                    <a:pt x="753" y="307"/>
                  </a:lnTo>
                  <a:lnTo>
                    <a:pt x="755" y="309"/>
                  </a:lnTo>
                  <a:lnTo>
                    <a:pt x="759" y="311"/>
                  </a:lnTo>
                  <a:lnTo>
                    <a:pt x="761" y="313"/>
                  </a:lnTo>
                  <a:lnTo>
                    <a:pt x="763" y="313"/>
                  </a:lnTo>
                  <a:lnTo>
                    <a:pt x="774" y="316"/>
                  </a:lnTo>
                  <a:lnTo>
                    <a:pt x="785" y="316"/>
                  </a:lnTo>
                  <a:lnTo>
                    <a:pt x="794" y="318"/>
                  </a:lnTo>
                  <a:lnTo>
                    <a:pt x="804" y="318"/>
                  </a:lnTo>
                  <a:lnTo>
                    <a:pt x="824" y="314"/>
                  </a:lnTo>
                  <a:lnTo>
                    <a:pt x="843" y="309"/>
                  </a:lnTo>
                  <a:lnTo>
                    <a:pt x="859" y="300"/>
                  </a:lnTo>
                  <a:lnTo>
                    <a:pt x="878" y="290"/>
                  </a:lnTo>
                  <a:lnTo>
                    <a:pt x="895" y="279"/>
                  </a:lnTo>
                  <a:lnTo>
                    <a:pt x="912" y="268"/>
                  </a:lnTo>
                  <a:lnTo>
                    <a:pt x="913" y="277"/>
                  </a:lnTo>
                  <a:lnTo>
                    <a:pt x="917" y="285"/>
                  </a:lnTo>
                  <a:lnTo>
                    <a:pt x="921" y="292"/>
                  </a:lnTo>
                  <a:lnTo>
                    <a:pt x="925" y="300"/>
                  </a:lnTo>
                  <a:lnTo>
                    <a:pt x="930" y="307"/>
                  </a:lnTo>
                  <a:lnTo>
                    <a:pt x="938" y="313"/>
                  </a:lnTo>
                  <a:lnTo>
                    <a:pt x="945" y="316"/>
                  </a:lnTo>
                  <a:lnTo>
                    <a:pt x="954" y="318"/>
                  </a:lnTo>
                  <a:lnTo>
                    <a:pt x="960" y="320"/>
                  </a:lnTo>
                  <a:lnTo>
                    <a:pt x="966" y="318"/>
                  </a:lnTo>
                  <a:lnTo>
                    <a:pt x="973" y="318"/>
                  </a:lnTo>
                  <a:lnTo>
                    <a:pt x="979" y="316"/>
                  </a:lnTo>
                  <a:lnTo>
                    <a:pt x="984" y="314"/>
                  </a:lnTo>
                  <a:lnTo>
                    <a:pt x="990" y="313"/>
                  </a:lnTo>
                  <a:lnTo>
                    <a:pt x="995" y="311"/>
                  </a:lnTo>
                  <a:lnTo>
                    <a:pt x="1001" y="307"/>
                  </a:lnTo>
                  <a:lnTo>
                    <a:pt x="1012" y="320"/>
                  </a:lnTo>
                  <a:lnTo>
                    <a:pt x="1025" y="331"/>
                  </a:lnTo>
                  <a:lnTo>
                    <a:pt x="1040" y="342"/>
                  </a:lnTo>
                  <a:lnTo>
                    <a:pt x="1055" y="352"/>
                  </a:lnTo>
                  <a:lnTo>
                    <a:pt x="1070" y="359"/>
                  </a:lnTo>
                  <a:lnTo>
                    <a:pt x="1086" y="367"/>
                  </a:lnTo>
                  <a:lnTo>
                    <a:pt x="1103" y="370"/>
                  </a:lnTo>
                  <a:lnTo>
                    <a:pt x="1120" y="374"/>
                  </a:lnTo>
                  <a:lnTo>
                    <a:pt x="1126" y="374"/>
                  </a:lnTo>
                  <a:lnTo>
                    <a:pt x="1131" y="374"/>
                  </a:lnTo>
                  <a:lnTo>
                    <a:pt x="1135" y="374"/>
                  </a:lnTo>
                  <a:lnTo>
                    <a:pt x="1140" y="374"/>
                  </a:lnTo>
                  <a:lnTo>
                    <a:pt x="1144" y="372"/>
                  </a:lnTo>
                  <a:lnTo>
                    <a:pt x="1150" y="372"/>
                  </a:lnTo>
                  <a:lnTo>
                    <a:pt x="1153" y="370"/>
                  </a:lnTo>
                  <a:lnTo>
                    <a:pt x="1159" y="368"/>
                  </a:lnTo>
                  <a:lnTo>
                    <a:pt x="1172" y="374"/>
                  </a:lnTo>
                  <a:lnTo>
                    <a:pt x="1185" y="378"/>
                  </a:lnTo>
                  <a:lnTo>
                    <a:pt x="1200" y="380"/>
                  </a:lnTo>
                  <a:lnTo>
                    <a:pt x="1215" y="380"/>
                  </a:lnTo>
                  <a:lnTo>
                    <a:pt x="1230" y="376"/>
                  </a:lnTo>
                  <a:lnTo>
                    <a:pt x="1245" y="374"/>
                  </a:lnTo>
                  <a:lnTo>
                    <a:pt x="1258" y="368"/>
                  </a:lnTo>
                  <a:lnTo>
                    <a:pt x="1271" y="365"/>
                  </a:lnTo>
                  <a:lnTo>
                    <a:pt x="1278" y="361"/>
                  </a:lnTo>
                  <a:lnTo>
                    <a:pt x="1286" y="355"/>
                  </a:lnTo>
                  <a:lnTo>
                    <a:pt x="1293" y="350"/>
                  </a:lnTo>
                  <a:lnTo>
                    <a:pt x="1299" y="344"/>
                  </a:lnTo>
                  <a:lnTo>
                    <a:pt x="1306" y="337"/>
                  </a:lnTo>
                  <a:lnTo>
                    <a:pt x="1310" y="329"/>
                  </a:lnTo>
                  <a:lnTo>
                    <a:pt x="1313" y="322"/>
                  </a:lnTo>
                  <a:lnTo>
                    <a:pt x="1317" y="313"/>
                  </a:lnTo>
                  <a:lnTo>
                    <a:pt x="1319" y="314"/>
                  </a:lnTo>
                  <a:lnTo>
                    <a:pt x="1323" y="314"/>
                  </a:lnTo>
                  <a:lnTo>
                    <a:pt x="1325" y="314"/>
                  </a:lnTo>
                  <a:lnTo>
                    <a:pt x="1328" y="314"/>
                  </a:lnTo>
                  <a:lnTo>
                    <a:pt x="1330" y="314"/>
                  </a:lnTo>
                  <a:lnTo>
                    <a:pt x="1332" y="314"/>
                  </a:lnTo>
                  <a:lnTo>
                    <a:pt x="1336" y="314"/>
                  </a:lnTo>
                  <a:lnTo>
                    <a:pt x="1338" y="313"/>
                  </a:lnTo>
                  <a:lnTo>
                    <a:pt x="1349" y="298"/>
                  </a:lnTo>
                  <a:lnTo>
                    <a:pt x="1362" y="309"/>
                  </a:lnTo>
                  <a:lnTo>
                    <a:pt x="1377" y="316"/>
                  </a:lnTo>
                  <a:lnTo>
                    <a:pt x="1392" y="322"/>
                  </a:lnTo>
                  <a:lnTo>
                    <a:pt x="1408" y="328"/>
                  </a:lnTo>
                  <a:lnTo>
                    <a:pt x="1423" y="331"/>
                  </a:lnTo>
                  <a:lnTo>
                    <a:pt x="1440" y="335"/>
                  </a:lnTo>
                  <a:lnTo>
                    <a:pt x="1457" y="337"/>
                  </a:lnTo>
                  <a:lnTo>
                    <a:pt x="1473" y="341"/>
                  </a:lnTo>
                  <a:lnTo>
                    <a:pt x="1494" y="341"/>
                  </a:lnTo>
                  <a:lnTo>
                    <a:pt x="1514" y="339"/>
                  </a:lnTo>
                  <a:lnTo>
                    <a:pt x="1535" y="335"/>
                  </a:lnTo>
                  <a:lnTo>
                    <a:pt x="1552" y="328"/>
                  </a:lnTo>
                  <a:lnTo>
                    <a:pt x="1568" y="318"/>
                  </a:lnTo>
                  <a:lnTo>
                    <a:pt x="1583" y="305"/>
                  </a:lnTo>
                  <a:lnTo>
                    <a:pt x="1591" y="298"/>
                  </a:lnTo>
                  <a:lnTo>
                    <a:pt x="1596" y="290"/>
                  </a:lnTo>
                  <a:lnTo>
                    <a:pt x="1602" y="281"/>
                  </a:lnTo>
                  <a:lnTo>
                    <a:pt x="1607" y="272"/>
                  </a:lnTo>
                  <a:lnTo>
                    <a:pt x="1609" y="266"/>
                  </a:lnTo>
                  <a:lnTo>
                    <a:pt x="1611" y="261"/>
                  </a:lnTo>
                  <a:lnTo>
                    <a:pt x="1613" y="255"/>
                  </a:lnTo>
                  <a:lnTo>
                    <a:pt x="1615" y="249"/>
                  </a:lnTo>
                  <a:lnTo>
                    <a:pt x="1617" y="242"/>
                  </a:lnTo>
                  <a:lnTo>
                    <a:pt x="1617" y="236"/>
                  </a:lnTo>
                  <a:lnTo>
                    <a:pt x="1619" y="231"/>
                  </a:lnTo>
                  <a:lnTo>
                    <a:pt x="1620" y="225"/>
                  </a:lnTo>
                  <a:lnTo>
                    <a:pt x="1628" y="225"/>
                  </a:lnTo>
                  <a:lnTo>
                    <a:pt x="1635" y="225"/>
                  </a:lnTo>
                  <a:lnTo>
                    <a:pt x="1645" y="225"/>
                  </a:lnTo>
                  <a:lnTo>
                    <a:pt x="1652" y="223"/>
                  </a:lnTo>
                  <a:lnTo>
                    <a:pt x="1660" y="220"/>
                  </a:lnTo>
                  <a:lnTo>
                    <a:pt x="1667" y="216"/>
                  </a:lnTo>
                  <a:lnTo>
                    <a:pt x="1673" y="212"/>
                  </a:lnTo>
                  <a:lnTo>
                    <a:pt x="1678" y="205"/>
                  </a:lnTo>
                  <a:lnTo>
                    <a:pt x="1687" y="212"/>
                  </a:lnTo>
                  <a:lnTo>
                    <a:pt x="1697" y="218"/>
                  </a:lnTo>
                  <a:lnTo>
                    <a:pt x="1706" y="222"/>
                  </a:lnTo>
                  <a:lnTo>
                    <a:pt x="1715" y="223"/>
                  </a:lnTo>
                  <a:lnTo>
                    <a:pt x="1725" y="223"/>
                  </a:lnTo>
                  <a:lnTo>
                    <a:pt x="1734" y="223"/>
                  </a:lnTo>
                  <a:lnTo>
                    <a:pt x="1743" y="222"/>
                  </a:lnTo>
                  <a:lnTo>
                    <a:pt x="1753" y="220"/>
                  </a:lnTo>
                  <a:lnTo>
                    <a:pt x="1771" y="214"/>
                  </a:lnTo>
                  <a:lnTo>
                    <a:pt x="1790" y="207"/>
                  </a:lnTo>
                  <a:lnTo>
                    <a:pt x="1808" y="199"/>
                  </a:lnTo>
                  <a:lnTo>
                    <a:pt x="1827" y="196"/>
                  </a:lnTo>
                  <a:lnTo>
                    <a:pt x="1836" y="192"/>
                  </a:lnTo>
                  <a:lnTo>
                    <a:pt x="1844" y="186"/>
                  </a:lnTo>
                  <a:lnTo>
                    <a:pt x="1849" y="179"/>
                  </a:lnTo>
                  <a:lnTo>
                    <a:pt x="1855" y="171"/>
                  </a:lnTo>
                  <a:lnTo>
                    <a:pt x="1859" y="162"/>
                  </a:lnTo>
                  <a:lnTo>
                    <a:pt x="1862" y="153"/>
                  </a:lnTo>
                  <a:lnTo>
                    <a:pt x="1864" y="143"/>
                  </a:lnTo>
                  <a:lnTo>
                    <a:pt x="1866" y="134"/>
                  </a:lnTo>
                  <a:lnTo>
                    <a:pt x="1866" y="127"/>
                  </a:lnTo>
                  <a:lnTo>
                    <a:pt x="1864" y="121"/>
                  </a:lnTo>
                  <a:lnTo>
                    <a:pt x="1862" y="114"/>
                  </a:lnTo>
                  <a:lnTo>
                    <a:pt x="1860" y="108"/>
                  </a:lnTo>
                  <a:lnTo>
                    <a:pt x="1859" y="101"/>
                  </a:lnTo>
                  <a:lnTo>
                    <a:pt x="1855" y="95"/>
                  </a:lnTo>
                  <a:lnTo>
                    <a:pt x="1851" y="90"/>
                  </a:lnTo>
                  <a:lnTo>
                    <a:pt x="1847" y="84"/>
                  </a:lnTo>
                  <a:lnTo>
                    <a:pt x="1851" y="80"/>
                  </a:lnTo>
                  <a:lnTo>
                    <a:pt x="1853" y="75"/>
                  </a:lnTo>
                  <a:lnTo>
                    <a:pt x="1855" y="69"/>
                  </a:lnTo>
                  <a:lnTo>
                    <a:pt x="1857" y="64"/>
                  </a:lnTo>
                  <a:lnTo>
                    <a:pt x="1855" y="58"/>
                  </a:lnTo>
                  <a:lnTo>
                    <a:pt x="1855" y="52"/>
                  </a:lnTo>
                  <a:lnTo>
                    <a:pt x="1853" y="47"/>
                  </a:lnTo>
                  <a:lnTo>
                    <a:pt x="1849" y="41"/>
                  </a:lnTo>
                  <a:lnTo>
                    <a:pt x="1846" y="30"/>
                  </a:lnTo>
                  <a:lnTo>
                    <a:pt x="1849" y="28"/>
                  </a:lnTo>
                  <a:lnTo>
                    <a:pt x="1855" y="26"/>
                  </a:lnTo>
                  <a:lnTo>
                    <a:pt x="1860" y="23"/>
                  </a:lnTo>
                  <a:lnTo>
                    <a:pt x="1866" y="19"/>
                  </a:lnTo>
                  <a:lnTo>
                    <a:pt x="1870" y="15"/>
                  </a:lnTo>
                  <a:lnTo>
                    <a:pt x="1875" y="12"/>
                  </a:lnTo>
                  <a:lnTo>
                    <a:pt x="1879" y="6"/>
                  </a:lnTo>
                  <a:lnTo>
                    <a:pt x="1883" y="0"/>
                  </a:lnTo>
                  <a:lnTo>
                    <a:pt x="1890" y="2"/>
                  </a:lnTo>
                  <a:lnTo>
                    <a:pt x="1896" y="6"/>
                  </a:lnTo>
                  <a:lnTo>
                    <a:pt x="1903" y="10"/>
                  </a:lnTo>
                  <a:lnTo>
                    <a:pt x="1909" y="15"/>
                  </a:lnTo>
                  <a:lnTo>
                    <a:pt x="1914" y="21"/>
                  </a:lnTo>
                  <a:lnTo>
                    <a:pt x="1922" y="26"/>
                  </a:lnTo>
                  <a:lnTo>
                    <a:pt x="1927" y="32"/>
                  </a:lnTo>
                  <a:lnTo>
                    <a:pt x="1933" y="36"/>
                  </a:lnTo>
                  <a:close/>
                </a:path>
              </a:pathLst>
            </a:custGeom>
            <a:solidFill>
              <a:srgbClr val="9EE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25" name="WordArt 53"/>
            <p:cNvSpPr>
              <a:spLocks noChangeArrowheads="1" noChangeShapeType="1" noTextEdit="1"/>
            </p:cNvSpPr>
            <p:nvPr/>
          </p:nvSpPr>
          <p:spPr bwMode="auto">
            <a:xfrm>
              <a:off x="3408" y="1248"/>
              <a:ext cx="336" cy="48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5</a:t>
              </a:r>
            </a:p>
          </p:txBody>
        </p:sp>
      </p:grpSp>
      <p:sp>
        <p:nvSpPr>
          <p:cNvPr id="79926" name="WordArt 54"/>
          <p:cNvSpPr>
            <a:spLocks noChangeArrowheads="1" noChangeShapeType="1" noTextEdit="1"/>
          </p:cNvSpPr>
          <p:nvPr/>
        </p:nvSpPr>
        <p:spPr bwMode="auto">
          <a:xfrm>
            <a:off x="5900738" y="3279775"/>
            <a:ext cx="284162" cy="47148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&amp;</a:t>
            </a:r>
          </a:p>
        </p:txBody>
      </p:sp>
      <p:grpSp>
        <p:nvGrpSpPr>
          <p:cNvPr id="79927" name="Group 55"/>
          <p:cNvGrpSpPr>
            <a:grpSpLocks/>
          </p:cNvGrpSpPr>
          <p:nvPr/>
        </p:nvGrpSpPr>
        <p:grpSpPr bwMode="auto">
          <a:xfrm rot="16691166">
            <a:off x="857250" y="1108075"/>
            <a:ext cx="3246438" cy="2884488"/>
            <a:chOff x="3446" y="383"/>
            <a:chExt cx="2317" cy="2136"/>
          </a:xfrm>
        </p:grpSpPr>
        <p:sp>
          <p:nvSpPr>
            <p:cNvPr id="79928" name="Freeform 56"/>
            <p:cNvSpPr>
              <a:spLocks/>
            </p:cNvSpPr>
            <p:nvPr/>
          </p:nvSpPr>
          <p:spPr bwMode="auto">
            <a:xfrm>
              <a:off x="3828" y="939"/>
              <a:ext cx="1935" cy="1574"/>
            </a:xfrm>
            <a:custGeom>
              <a:avLst/>
              <a:gdLst>
                <a:gd name="T0" fmla="*/ 146 w 7741"/>
                <a:gd name="T1" fmla="*/ 446 h 6296"/>
                <a:gd name="T2" fmla="*/ 516 w 7741"/>
                <a:gd name="T3" fmla="*/ 994 h 6296"/>
                <a:gd name="T4" fmla="*/ 746 w 7741"/>
                <a:gd name="T5" fmla="*/ 1302 h 6296"/>
                <a:gd name="T6" fmla="*/ 919 w 7741"/>
                <a:gd name="T7" fmla="*/ 1531 h 6296"/>
                <a:gd name="T8" fmla="*/ 1201 w 7741"/>
                <a:gd name="T9" fmla="*/ 1812 h 6296"/>
                <a:gd name="T10" fmla="*/ 1371 w 7741"/>
                <a:gd name="T11" fmla="*/ 1998 h 6296"/>
                <a:gd name="T12" fmla="*/ 1759 w 7741"/>
                <a:gd name="T13" fmla="*/ 2453 h 6296"/>
                <a:gd name="T14" fmla="*/ 1915 w 7741"/>
                <a:gd name="T15" fmla="*/ 2632 h 6296"/>
                <a:gd name="T16" fmla="*/ 2147 w 7741"/>
                <a:gd name="T17" fmla="*/ 2893 h 6296"/>
                <a:gd name="T18" fmla="*/ 2430 w 7741"/>
                <a:gd name="T19" fmla="*/ 3169 h 6296"/>
                <a:gd name="T20" fmla="*/ 2715 w 7741"/>
                <a:gd name="T21" fmla="*/ 3444 h 6296"/>
                <a:gd name="T22" fmla="*/ 3033 w 7741"/>
                <a:gd name="T23" fmla="*/ 3810 h 6296"/>
                <a:gd name="T24" fmla="*/ 3230 w 7741"/>
                <a:gd name="T25" fmla="*/ 4013 h 6296"/>
                <a:gd name="T26" fmla="*/ 3618 w 7741"/>
                <a:gd name="T27" fmla="*/ 4272 h 6296"/>
                <a:gd name="T28" fmla="*/ 3863 w 7741"/>
                <a:gd name="T29" fmla="*/ 4462 h 6296"/>
                <a:gd name="T30" fmla="*/ 4377 w 7741"/>
                <a:gd name="T31" fmla="*/ 4886 h 6296"/>
                <a:gd name="T32" fmla="*/ 4705 w 7741"/>
                <a:gd name="T33" fmla="*/ 5096 h 6296"/>
                <a:gd name="T34" fmla="*/ 5139 w 7741"/>
                <a:gd name="T35" fmla="*/ 5365 h 6296"/>
                <a:gd name="T36" fmla="*/ 5573 w 7741"/>
                <a:gd name="T37" fmla="*/ 5661 h 6296"/>
                <a:gd name="T38" fmla="*/ 5879 w 7741"/>
                <a:gd name="T39" fmla="*/ 5866 h 6296"/>
                <a:gd name="T40" fmla="*/ 6080 w 7741"/>
                <a:gd name="T41" fmla="*/ 5946 h 6296"/>
                <a:gd name="T42" fmla="*/ 6406 w 7741"/>
                <a:gd name="T43" fmla="*/ 6070 h 6296"/>
                <a:gd name="T44" fmla="*/ 6668 w 7741"/>
                <a:gd name="T45" fmla="*/ 6158 h 6296"/>
                <a:gd name="T46" fmla="*/ 6964 w 7741"/>
                <a:gd name="T47" fmla="*/ 6207 h 6296"/>
                <a:gd name="T48" fmla="*/ 7389 w 7741"/>
                <a:gd name="T49" fmla="*/ 6294 h 6296"/>
                <a:gd name="T50" fmla="*/ 7569 w 7741"/>
                <a:gd name="T51" fmla="*/ 6285 h 6296"/>
                <a:gd name="T52" fmla="*/ 7736 w 7741"/>
                <a:gd name="T53" fmla="*/ 6270 h 6296"/>
                <a:gd name="T54" fmla="*/ 7461 w 7741"/>
                <a:gd name="T55" fmla="*/ 6038 h 6296"/>
                <a:gd name="T56" fmla="*/ 7309 w 7741"/>
                <a:gd name="T57" fmla="*/ 5880 h 6296"/>
                <a:gd name="T58" fmla="*/ 7114 w 7741"/>
                <a:gd name="T59" fmla="*/ 5490 h 6296"/>
                <a:gd name="T60" fmla="*/ 7004 w 7741"/>
                <a:gd name="T61" fmla="*/ 5279 h 6296"/>
                <a:gd name="T62" fmla="*/ 6786 w 7741"/>
                <a:gd name="T63" fmla="*/ 4870 h 6296"/>
                <a:gd name="T64" fmla="*/ 6703 w 7741"/>
                <a:gd name="T65" fmla="*/ 4582 h 6296"/>
                <a:gd name="T66" fmla="*/ 6601 w 7741"/>
                <a:gd name="T67" fmla="*/ 4197 h 6296"/>
                <a:gd name="T68" fmla="*/ 6474 w 7741"/>
                <a:gd name="T69" fmla="*/ 4094 h 6296"/>
                <a:gd name="T70" fmla="*/ 6362 w 7741"/>
                <a:gd name="T71" fmla="*/ 4016 h 6296"/>
                <a:gd name="T72" fmla="*/ 5957 w 7741"/>
                <a:gd name="T73" fmla="*/ 3890 h 6296"/>
                <a:gd name="T74" fmla="*/ 5791 w 7741"/>
                <a:gd name="T75" fmla="*/ 3838 h 6296"/>
                <a:gd name="T76" fmla="*/ 5525 w 7741"/>
                <a:gd name="T77" fmla="*/ 3749 h 6296"/>
                <a:gd name="T78" fmla="*/ 5183 w 7741"/>
                <a:gd name="T79" fmla="*/ 3635 h 6296"/>
                <a:gd name="T80" fmla="*/ 4991 w 7741"/>
                <a:gd name="T81" fmla="*/ 3570 h 6296"/>
                <a:gd name="T82" fmla="*/ 4858 w 7741"/>
                <a:gd name="T83" fmla="*/ 3499 h 6296"/>
                <a:gd name="T84" fmla="*/ 4530 w 7741"/>
                <a:gd name="T85" fmla="*/ 3321 h 6296"/>
                <a:gd name="T86" fmla="*/ 4227 w 7741"/>
                <a:gd name="T87" fmla="*/ 3157 h 6296"/>
                <a:gd name="T88" fmla="*/ 4129 w 7741"/>
                <a:gd name="T89" fmla="*/ 3103 h 6296"/>
                <a:gd name="T90" fmla="*/ 3885 w 7741"/>
                <a:gd name="T91" fmla="*/ 2957 h 6296"/>
                <a:gd name="T92" fmla="*/ 3541 w 7741"/>
                <a:gd name="T93" fmla="*/ 2754 h 6296"/>
                <a:gd name="T94" fmla="*/ 3321 w 7741"/>
                <a:gd name="T95" fmla="*/ 2622 h 6296"/>
                <a:gd name="T96" fmla="*/ 3067 w 7741"/>
                <a:gd name="T97" fmla="*/ 2450 h 6296"/>
                <a:gd name="T98" fmla="*/ 2709 w 7741"/>
                <a:gd name="T99" fmla="*/ 2205 h 6296"/>
                <a:gd name="T100" fmla="*/ 2301 w 7741"/>
                <a:gd name="T101" fmla="*/ 1821 h 6296"/>
                <a:gd name="T102" fmla="*/ 1999 w 7741"/>
                <a:gd name="T103" fmla="*/ 1533 h 6296"/>
                <a:gd name="T104" fmla="*/ 1625 w 7741"/>
                <a:gd name="T105" fmla="*/ 1125 h 6296"/>
                <a:gd name="T106" fmla="*/ 1438 w 7741"/>
                <a:gd name="T107" fmla="*/ 913 h 6296"/>
                <a:gd name="T108" fmla="*/ 1115 w 7741"/>
                <a:gd name="T109" fmla="*/ 523 h 6296"/>
                <a:gd name="T110" fmla="*/ 953 w 7741"/>
                <a:gd name="T111" fmla="*/ 366 h 6296"/>
                <a:gd name="T112" fmla="*/ 693 w 7741"/>
                <a:gd name="T113" fmla="*/ 134 h 6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741" h="6296">
                  <a:moveTo>
                    <a:pt x="0" y="239"/>
                  </a:moveTo>
                  <a:lnTo>
                    <a:pt x="11" y="254"/>
                  </a:lnTo>
                  <a:lnTo>
                    <a:pt x="24" y="273"/>
                  </a:lnTo>
                  <a:lnTo>
                    <a:pt x="40" y="297"/>
                  </a:lnTo>
                  <a:lnTo>
                    <a:pt x="59" y="324"/>
                  </a:lnTo>
                  <a:lnTo>
                    <a:pt x="80" y="353"/>
                  </a:lnTo>
                  <a:lnTo>
                    <a:pt x="102" y="383"/>
                  </a:lnTo>
                  <a:lnTo>
                    <a:pt x="124" y="415"/>
                  </a:lnTo>
                  <a:lnTo>
                    <a:pt x="146" y="446"/>
                  </a:lnTo>
                  <a:lnTo>
                    <a:pt x="168" y="478"/>
                  </a:lnTo>
                  <a:lnTo>
                    <a:pt x="189" y="507"/>
                  </a:lnTo>
                  <a:lnTo>
                    <a:pt x="208" y="533"/>
                  </a:lnTo>
                  <a:lnTo>
                    <a:pt x="225" y="558"/>
                  </a:lnTo>
                  <a:lnTo>
                    <a:pt x="239" y="578"/>
                  </a:lnTo>
                  <a:lnTo>
                    <a:pt x="250" y="593"/>
                  </a:lnTo>
                  <a:lnTo>
                    <a:pt x="257" y="602"/>
                  </a:lnTo>
                  <a:lnTo>
                    <a:pt x="259" y="606"/>
                  </a:lnTo>
                  <a:lnTo>
                    <a:pt x="516" y="994"/>
                  </a:lnTo>
                  <a:lnTo>
                    <a:pt x="521" y="999"/>
                  </a:lnTo>
                  <a:lnTo>
                    <a:pt x="533" y="1016"/>
                  </a:lnTo>
                  <a:lnTo>
                    <a:pt x="552" y="1042"/>
                  </a:lnTo>
                  <a:lnTo>
                    <a:pt x="577" y="1075"/>
                  </a:lnTo>
                  <a:lnTo>
                    <a:pt x="606" y="1115"/>
                  </a:lnTo>
                  <a:lnTo>
                    <a:pt x="639" y="1159"/>
                  </a:lnTo>
                  <a:lnTo>
                    <a:pt x="674" y="1206"/>
                  </a:lnTo>
                  <a:lnTo>
                    <a:pt x="710" y="1254"/>
                  </a:lnTo>
                  <a:lnTo>
                    <a:pt x="746" y="1302"/>
                  </a:lnTo>
                  <a:lnTo>
                    <a:pt x="781" y="1350"/>
                  </a:lnTo>
                  <a:lnTo>
                    <a:pt x="813" y="1393"/>
                  </a:lnTo>
                  <a:lnTo>
                    <a:pt x="842" y="1433"/>
                  </a:lnTo>
                  <a:lnTo>
                    <a:pt x="867" y="1465"/>
                  </a:lnTo>
                  <a:lnTo>
                    <a:pt x="887" y="1491"/>
                  </a:lnTo>
                  <a:lnTo>
                    <a:pt x="898" y="1507"/>
                  </a:lnTo>
                  <a:lnTo>
                    <a:pt x="903" y="1513"/>
                  </a:lnTo>
                  <a:lnTo>
                    <a:pt x="908" y="1518"/>
                  </a:lnTo>
                  <a:lnTo>
                    <a:pt x="919" y="1531"/>
                  </a:lnTo>
                  <a:lnTo>
                    <a:pt x="939" y="1549"/>
                  </a:lnTo>
                  <a:lnTo>
                    <a:pt x="964" y="1575"/>
                  </a:lnTo>
                  <a:lnTo>
                    <a:pt x="993" y="1604"/>
                  </a:lnTo>
                  <a:lnTo>
                    <a:pt x="1025" y="1637"/>
                  </a:lnTo>
                  <a:lnTo>
                    <a:pt x="1060" y="1673"/>
                  </a:lnTo>
                  <a:lnTo>
                    <a:pt x="1097" y="1709"/>
                  </a:lnTo>
                  <a:lnTo>
                    <a:pt x="1134" y="1745"/>
                  </a:lnTo>
                  <a:lnTo>
                    <a:pt x="1169" y="1780"/>
                  </a:lnTo>
                  <a:lnTo>
                    <a:pt x="1201" y="1812"/>
                  </a:lnTo>
                  <a:lnTo>
                    <a:pt x="1230" y="1842"/>
                  </a:lnTo>
                  <a:lnTo>
                    <a:pt x="1255" y="1867"/>
                  </a:lnTo>
                  <a:lnTo>
                    <a:pt x="1275" y="1886"/>
                  </a:lnTo>
                  <a:lnTo>
                    <a:pt x="1286" y="1897"/>
                  </a:lnTo>
                  <a:lnTo>
                    <a:pt x="1291" y="1902"/>
                  </a:lnTo>
                  <a:lnTo>
                    <a:pt x="1297" y="1909"/>
                  </a:lnTo>
                  <a:lnTo>
                    <a:pt x="1313" y="1929"/>
                  </a:lnTo>
                  <a:lnTo>
                    <a:pt x="1339" y="1959"/>
                  </a:lnTo>
                  <a:lnTo>
                    <a:pt x="1371" y="1998"/>
                  </a:lnTo>
                  <a:lnTo>
                    <a:pt x="1411" y="2043"/>
                  </a:lnTo>
                  <a:lnTo>
                    <a:pt x="1454" y="2095"/>
                  </a:lnTo>
                  <a:lnTo>
                    <a:pt x="1500" y="2150"/>
                  </a:lnTo>
                  <a:lnTo>
                    <a:pt x="1549" y="2206"/>
                  </a:lnTo>
                  <a:lnTo>
                    <a:pt x="1597" y="2263"/>
                  </a:lnTo>
                  <a:lnTo>
                    <a:pt x="1644" y="2318"/>
                  </a:lnTo>
                  <a:lnTo>
                    <a:pt x="1687" y="2369"/>
                  </a:lnTo>
                  <a:lnTo>
                    <a:pt x="1726" y="2415"/>
                  </a:lnTo>
                  <a:lnTo>
                    <a:pt x="1759" y="2453"/>
                  </a:lnTo>
                  <a:lnTo>
                    <a:pt x="1785" y="2483"/>
                  </a:lnTo>
                  <a:lnTo>
                    <a:pt x="1801" y="2502"/>
                  </a:lnTo>
                  <a:lnTo>
                    <a:pt x="1807" y="2509"/>
                  </a:lnTo>
                  <a:lnTo>
                    <a:pt x="1810" y="2514"/>
                  </a:lnTo>
                  <a:lnTo>
                    <a:pt x="1822" y="2526"/>
                  </a:lnTo>
                  <a:lnTo>
                    <a:pt x="1838" y="2545"/>
                  </a:lnTo>
                  <a:lnTo>
                    <a:pt x="1860" y="2571"/>
                  </a:lnTo>
                  <a:lnTo>
                    <a:pt x="1886" y="2600"/>
                  </a:lnTo>
                  <a:lnTo>
                    <a:pt x="1915" y="2632"/>
                  </a:lnTo>
                  <a:lnTo>
                    <a:pt x="1947" y="2668"/>
                  </a:lnTo>
                  <a:lnTo>
                    <a:pt x="1979" y="2705"/>
                  </a:lnTo>
                  <a:lnTo>
                    <a:pt x="2011" y="2741"/>
                  </a:lnTo>
                  <a:lnTo>
                    <a:pt x="2042" y="2776"/>
                  </a:lnTo>
                  <a:lnTo>
                    <a:pt x="2071" y="2808"/>
                  </a:lnTo>
                  <a:lnTo>
                    <a:pt x="2097" y="2837"/>
                  </a:lnTo>
                  <a:lnTo>
                    <a:pt x="2119" y="2863"/>
                  </a:lnTo>
                  <a:lnTo>
                    <a:pt x="2135" y="2882"/>
                  </a:lnTo>
                  <a:lnTo>
                    <a:pt x="2147" y="2893"/>
                  </a:lnTo>
                  <a:lnTo>
                    <a:pt x="2150" y="2898"/>
                  </a:lnTo>
                  <a:lnTo>
                    <a:pt x="2156" y="2904"/>
                  </a:lnTo>
                  <a:lnTo>
                    <a:pt x="2175" y="2921"/>
                  </a:lnTo>
                  <a:lnTo>
                    <a:pt x="2202" y="2948"/>
                  </a:lnTo>
                  <a:lnTo>
                    <a:pt x="2238" y="2983"/>
                  </a:lnTo>
                  <a:lnTo>
                    <a:pt x="2280" y="3024"/>
                  </a:lnTo>
                  <a:lnTo>
                    <a:pt x="2327" y="3070"/>
                  </a:lnTo>
                  <a:lnTo>
                    <a:pt x="2378" y="3118"/>
                  </a:lnTo>
                  <a:lnTo>
                    <a:pt x="2430" y="3169"/>
                  </a:lnTo>
                  <a:lnTo>
                    <a:pt x="2482" y="3219"/>
                  </a:lnTo>
                  <a:lnTo>
                    <a:pt x="2532" y="3268"/>
                  </a:lnTo>
                  <a:lnTo>
                    <a:pt x="2580" y="3314"/>
                  </a:lnTo>
                  <a:lnTo>
                    <a:pt x="2622" y="3355"/>
                  </a:lnTo>
                  <a:lnTo>
                    <a:pt x="2658" y="3389"/>
                  </a:lnTo>
                  <a:lnTo>
                    <a:pt x="2685" y="3415"/>
                  </a:lnTo>
                  <a:lnTo>
                    <a:pt x="2704" y="3433"/>
                  </a:lnTo>
                  <a:lnTo>
                    <a:pt x="2709" y="3438"/>
                  </a:lnTo>
                  <a:lnTo>
                    <a:pt x="2715" y="3444"/>
                  </a:lnTo>
                  <a:lnTo>
                    <a:pt x="2729" y="3462"/>
                  </a:lnTo>
                  <a:lnTo>
                    <a:pt x="2753" y="3488"/>
                  </a:lnTo>
                  <a:lnTo>
                    <a:pt x="2783" y="3523"/>
                  </a:lnTo>
                  <a:lnTo>
                    <a:pt x="2819" y="3564"/>
                  </a:lnTo>
                  <a:lnTo>
                    <a:pt x="2859" y="3611"/>
                  </a:lnTo>
                  <a:lnTo>
                    <a:pt x="2902" y="3660"/>
                  </a:lnTo>
                  <a:lnTo>
                    <a:pt x="2946" y="3710"/>
                  </a:lnTo>
                  <a:lnTo>
                    <a:pt x="2990" y="3761"/>
                  </a:lnTo>
                  <a:lnTo>
                    <a:pt x="3033" y="3810"/>
                  </a:lnTo>
                  <a:lnTo>
                    <a:pt x="3073" y="3855"/>
                  </a:lnTo>
                  <a:lnTo>
                    <a:pt x="3109" y="3896"/>
                  </a:lnTo>
                  <a:lnTo>
                    <a:pt x="3139" y="3931"/>
                  </a:lnTo>
                  <a:lnTo>
                    <a:pt x="3163" y="3957"/>
                  </a:lnTo>
                  <a:lnTo>
                    <a:pt x="3177" y="3974"/>
                  </a:lnTo>
                  <a:lnTo>
                    <a:pt x="3182" y="3980"/>
                  </a:lnTo>
                  <a:lnTo>
                    <a:pt x="3188" y="3985"/>
                  </a:lnTo>
                  <a:lnTo>
                    <a:pt x="3204" y="3995"/>
                  </a:lnTo>
                  <a:lnTo>
                    <a:pt x="3230" y="4013"/>
                  </a:lnTo>
                  <a:lnTo>
                    <a:pt x="3263" y="4035"/>
                  </a:lnTo>
                  <a:lnTo>
                    <a:pt x="3302" y="4062"/>
                  </a:lnTo>
                  <a:lnTo>
                    <a:pt x="3345" y="4091"/>
                  </a:lnTo>
                  <a:lnTo>
                    <a:pt x="3392" y="4122"/>
                  </a:lnTo>
                  <a:lnTo>
                    <a:pt x="3441" y="4154"/>
                  </a:lnTo>
                  <a:lnTo>
                    <a:pt x="3489" y="4186"/>
                  </a:lnTo>
                  <a:lnTo>
                    <a:pt x="3535" y="4218"/>
                  </a:lnTo>
                  <a:lnTo>
                    <a:pt x="3578" y="4247"/>
                  </a:lnTo>
                  <a:lnTo>
                    <a:pt x="3618" y="4272"/>
                  </a:lnTo>
                  <a:lnTo>
                    <a:pt x="3651" y="4294"/>
                  </a:lnTo>
                  <a:lnTo>
                    <a:pt x="3676" y="4312"/>
                  </a:lnTo>
                  <a:lnTo>
                    <a:pt x="3692" y="4322"/>
                  </a:lnTo>
                  <a:lnTo>
                    <a:pt x="3698" y="4326"/>
                  </a:lnTo>
                  <a:lnTo>
                    <a:pt x="3706" y="4333"/>
                  </a:lnTo>
                  <a:lnTo>
                    <a:pt x="3729" y="4352"/>
                  </a:lnTo>
                  <a:lnTo>
                    <a:pt x="3764" y="4381"/>
                  </a:lnTo>
                  <a:lnTo>
                    <a:pt x="3809" y="4418"/>
                  </a:lnTo>
                  <a:lnTo>
                    <a:pt x="3863" y="4462"/>
                  </a:lnTo>
                  <a:lnTo>
                    <a:pt x="3923" y="4512"/>
                  </a:lnTo>
                  <a:lnTo>
                    <a:pt x="3987" y="4565"/>
                  </a:lnTo>
                  <a:lnTo>
                    <a:pt x="4054" y="4619"/>
                  </a:lnTo>
                  <a:lnTo>
                    <a:pt x="4119" y="4674"/>
                  </a:lnTo>
                  <a:lnTo>
                    <a:pt x="4183" y="4727"/>
                  </a:lnTo>
                  <a:lnTo>
                    <a:pt x="4243" y="4776"/>
                  </a:lnTo>
                  <a:lnTo>
                    <a:pt x="4297" y="4820"/>
                  </a:lnTo>
                  <a:lnTo>
                    <a:pt x="4342" y="4857"/>
                  </a:lnTo>
                  <a:lnTo>
                    <a:pt x="4377" y="4886"/>
                  </a:lnTo>
                  <a:lnTo>
                    <a:pt x="4399" y="4905"/>
                  </a:lnTo>
                  <a:lnTo>
                    <a:pt x="4408" y="4911"/>
                  </a:lnTo>
                  <a:lnTo>
                    <a:pt x="4416" y="4916"/>
                  </a:lnTo>
                  <a:lnTo>
                    <a:pt x="4439" y="4930"/>
                  </a:lnTo>
                  <a:lnTo>
                    <a:pt x="4475" y="4953"/>
                  </a:lnTo>
                  <a:lnTo>
                    <a:pt x="4522" y="4982"/>
                  </a:lnTo>
                  <a:lnTo>
                    <a:pt x="4578" y="5017"/>
                  </a:lnTo>
                  <a:lnTo>
                    <a:pt x="4639" y="5055"/>
                  </a:lnTo>
                  <a:lnTo>
                    <a:pt x="4705" y="5096"/>
                  </a:lnTo>
                  <a:lnTo>
                    <a:pt x="4773" y="5139"/>
                  </a:lnTo>
                  <a:lnTo>
                    <a:pt x="4842" y="5181"/>
                  </a:lnTo>
                  <a:lnTo>
                    <a:pt x="4907" y="5222"/>
                  </a:lnTo>
                  <a:lnTo>
                    <a:pt x="4969" y="5260"/>
                  </a:lnTo>
                  <a:lnTo>
                    <a:pt x="5025" y="5295"/>
                  </a:lnTo>
                  <a:lnTo>
                    <a:pt x="5071" y="5323"/>
                  </a:lnTo>
                  <a:lnTo>
                    <a:pt x="5108" y="5346"/>
                  </a:lnTo>
                  <a:lnTo>
                    <a:pt x="5131" y="5360"/>
                  </a:lnTo>
                  <a:lnTo>
                    <a:pt x="5139" y="5365"/>
                  </a:lnTo>
                  <a:lnTo>
                    <a:pt x="5147" y="5371"/>
                  </a:lnTo>
                  <a:lnTo>
                    <a:pt x="5170" y="5387"/>
                  </a:lnTo>
                  <a:lnTo>
                    <a:pt x="5207" y="5411"/>
                  </a:lnTo>
                  <a:lnTo>
                    <a:pt x="5253" y="5443"/>
                  </a:lnTo>
                  <a:lnTo>
                    <a:pt x="5309" y="5481"/>
                  </a:lnTo>
                  <a:lnTo>
                    <a:pt x="5371" y="5523"/>
                  </a:lnTo>
                  <a:lnTo>
                    <a:pt x="5436" y="5568"/>
                  </a:lnTo>
                  <a:lnTo>
                    <a:pt x="5505" y="5614"/>
                  </a:lnTo>
                  <a:lnTo>
                    <a:pt x="5573" y="5661"/>
                  </a:lnTo>
                  <a:lnTo>
                    <a:pt x="5639" y="5706"/>
                  </a:lnTo>
                  <a:lnTo>
                    <a:pt x="5700" y="5748"/>
                  </a:lnTo>
                  <a:lnTo>
                    <a:pt x="5756" y="5785"/>
                  </a:lnTo>
                  <a:lnTo>
                    <a:pt x="5803" y="5817"/>
                  </a:lnTo>
                  <a:lnTo>
                    <a:pt x="5839" y="5841"/>
                  </a:lnTo>
                  <a:lnTo>
                    <a:pt x="5862" y="5856"/>
                  </a:lnTo>
                  <a:lnTo>
                    <a:pt x="5870" y="5862"/>
                  </a:lnTo>
                  <a:lnTo>
                    <a:pt x="5873" y="5863"/>
                  </a:lnTo>
                  <a:lnTo>
                    <a:pt x="5879" y="5866"/>
                  </a:lnTo>
                  <a:lnTo>
                    <a:pt x="5889" y="5870"/>
                  </a:lnTo>
                  <a:lnTo>
                    <a:pt x="5903" y="5875"/>
                  </a:lnTo>
                  <a:lnTo>
                    <a:pt x="5921" y="5882"/>
                  </a:lnTo>
                  <a:lnTo>
                    <a:pt x="5940" y="5890"/>
                  </a:lnTo>
                  <a:lnTo>
                    <a:pt x="5964" y="5900"/>
                  </a:lnTo>
                  <a:lnTo>
                    <a:pt x="5989" y="5910"/>
                  </a:lnTo>
                  <a:lnTo>
                    <a:pt x="6017" y="5922"/>
                  </a:lnTo>
                  <a:lnTo>
                    <a:pt x="6048" y="5933"/>
                  </a:lnTo>
                  <a:lnTo>
                    <a:pt x="6080" y="5946"/>
                  </a:lnTo>
                  <a:lnTo>
                    <a:pt x="6114" y="5959"/>
                  </a:lnTo>
                  <a:lnTo>
                    <a:pt x="6148" y="5973"/>
                  </a:lnTo>
                  <a:lnTo>
                    <a:pt x="6184" y="5986"/>
                  </a:lnTo>
                  <a:lnTo>
                    <a:pt x="6221" y="6001"/>
                  </a:lnTo>
                  <a:lnTo>
                    <a:pt x="6258" y="6015"/>
                  </a:lnTo>
                  <a:lnTo>
                    <a:pt x="6296" y="6029"/>
                  </a:lnTo>
                  <a:lnTo>
                    <a:pt x="6333" y="6043"/>
                  </a:lnTo>
                  <a:lnTo>
                    <a:pt x="6370" y="6057"/>
                  </a:lnTo>
                  <a:lnTo>
                    <a:pt x="6406" y="6070"/>
                  </a:lnTo>
                  <a:lnTo>
                    <a:pt x="6442" y="6084"/>
                  </a:lnTo>
                  <a:lnTo>
                    <a:pt x="6477" y="6095"/>
                  </a:lnTo>
                  <a:lnTo>
                    <a:pt x="6510" y="6107"/>
                  </a:lnTo>
                  <a:lnTo>
                    <a:pt x="6543" y="6118"/>
                  </a:lnTo>
                  <a:lnTo>
                    <a:pt x="6572" y="6129"/>
                  </a:lnTo>
                  <a:lnTo>
                    <a:pt x="6600" y="6137"/>
                  </a:lnTo>
                  <a:lnTo>
                    <a:pt x="6625" y="6145"/>
                  </a:lnTo>
                  <a:lnTo>
                    <a:pt x="6649" y="6152"/>
                  </a:lnTo>
                  <a:lnTo>
                    <a:pt x="6668" y="6158"/>
                  </a:lnTo>
                  <a:lnTo>
                    <a:pt x="6686" y="6162"/>
                  </a:lnTo>
                  <a:lnTo>
                    <a:pt x="6700" y="6164"/>
                  </a:lnTo>
                  <a:lnTo>
                    <a:pt x="6709" y="6165"/>
                  </a:lnTo>
                  <a:lnTo>
                    <a:pt x="6731" y="6166"/>
                  </a:lnTo>
                  <a:lnTo>
                    <a:pt x="6763" y="6171"/>
                  </a:lnTo>
                  <a:lnTo>
                    <a:pt x="6805" y="6178"/>
                  </a:lnTo>
                  <a:lnTo>
                    <a:pt x="6852" y="6186"/>
                  </a:lnTo>
                  <a:lnTo>
                    <a:pt x="6906" y="6197"/>
                  </a:lnTo>
                  <a:lnTo>
                    <a:pt x="6964" y="6207"/>
                  </a:lnTo>
                  <a:lnTo>
                    <a:pt x="7024" y="6219"/>
                  </a:lnTo>
                  <a:lnTo>
                    <a:pt x="7084" y="6231"/>
                  </a:lnTo>
                  <a:lnTo>
                    <a:pt x="7145" y="6243"/>
                  </a:lnTo>
                  <a:lnTo>
                    <a:pt x="7202" y="6255"/>
                  </a:lnTo>
                  <a:lnTo>
                    <a:pt x="7254" y="6266"/>
                  </a:lnTo>
                  <a:lnTo>
                    <a:pt x="7301" y="6276"/>
                  </a:lnTo>
                  <a:lnTo>
                    <a:pt x="7340" y="6284"/>
                  </a:lnTo>
                  <a:lnTo>
                    <a:pt x="7371" y="6291"/>
                  </a:lnTo>
                  <a:lnTo>
                    <a:pt x="7389" y="6294"/>
                  </a:lnTo>
                  <a:lnTo>
                    <a:pt x="7396" y="6296"/>
                  </a:lnTo>
                  <a:lnTo>
                    <a:pt x="7400" y="6296"/>
                  </a:lnTo>
                  <a:lnTo>
                    <a:pt x="7411" y="6296"/>
                  </a:lnTo>
                  <a:lnTo>
                    <a:pt x="7428" y="6294"/>
                  </a:lnTo>
                  <a:lnTo>
                    <a:pt x="7450" y="6293"/>
                  </a:lnTo>
                  <a:lnTo>
                    <a:pt x="7477" y="6291"/>
                  </a:lnTo>
                  <a:lnTo>
                    <a:pt x="7506" y="6290"/>
                  </a:lnTo>
                  <a:lnTo>
                    <a:pt x="7536" y="6287"/>
                  </a:lnTo>
                  <a:lnTo>
                    <a:pt x="7569" y="6285"/>
                  </a:lnTo>
                  <a:lnTo>
                    <a:pt x="7601" y="6283"/>
                  </a:lnTo>
                  <a:lnTo>
                    <a:pt x="7632" y="6282"/>
                  </a:lnTo>
                  <a:lnTo>
                    <a:pt x="7661" y="6279"/>
                  </a:lnTo>
                  <a:lnTo>
                    <a:pt x="7687" y="6278"/>
                  </a:lnTo>
                  <a:lnTo>
                    <a:pt x="7710" y="6276"/>
                  </a:lnTo>
                  <a:lnTo>
                    <a:pt x="7726" y="6275"/>
                  </a:lnTo>
                  <a:lnTo>
                    <a:pt x="7738" y="6273"/>
                  </a:lnTo>
                  <a:lnTo>
                    <a:pt x="7741" y="6273"/>
                  </a:lnTo>
                  <a:lnTo>
                    <a:pt x="7736" y="6270"/>
                  </a:lnTo>
                  <a:lnTo>
                    <a:pt x="7724" y="6259"/>
                  </a:lnTo>
                  <a:lnTo>
                    <a:pt x="7704" y="6242"/>
                  </a:lnTo>
                  <a:lnTo>
                    <a:pt x="7677" y="6220"/>
                  </a:lnTo>
                  <a:lnTo>
                    <a:pt x="7647" y="6194"/>
                  </a:lnTo>
                  <a:lnTo>
                    <a:pt x="7612" y="6165"/>
                  </a:lnTo>
                  <a:lnTo>
                    <a:pt x="7574" y="6134"/>
                  </a:lnTo>
                  <a:lnTo>
                    <a:pt x="7537" y="6101"/>
                  </a:lnTo>
                  <a:lnTo>
                    <a:pt x="7499" y="6070"/>
                  </a:lnTo>
                  <a:lnTo>
                    <a:pt x="7461" y="6038"/>
                  </a:lnTo>
                  <a:lnTo>
                    <a:pt x="7427" y="6009"/>
                  </a:lnTo>
                  <a:lnTo>
                    <a:pt x="7396" y="5982"/>
                  </a:lnTo>
                  <a:lnTo>
                    <a:pt x="7369" y="5960"/>
                  </a:lnTo>
                  <a:lnTo>
                    <a:pt x="7350" y="5943"/>
                  </a:lnTo>
                  <a:lnTo>
                    <a:pt x="7337" y="5932"/>
                  </a:lnTo>
                  <a:lnTo>
                    <a:pt x="7332" y="5927"/>
                  </a:lnTo>
                  <a:lnTo>
                    <a:pt x="7330" y="5922"/>
                  </a:lnTo>
                  <a:lnTo>
                    <a:pt x="7321" y="5905"/>
                  </a:lnTo>
                  <a:lnTo>
                    <a:pt x="7309" y="5880"/>
                  </a:lnTo>
                  <a:lnTo>
                    <a:pt x="7291" y="5847"/>
                  </a:lnTo>
                  <a:lnTo>
                    <a:pt x="7273" y="5808"/>
                  </a:lnTo>
                  <a:lnTo>
                    <a:pt x="7251" y="5764"/>
                  </a:lnTo>
                  <a:lnTo>
                    <a:pt x="7227" y="5717"/>
                  </a:lnTo>
                  <a:lnTo>
                    <a:pt x="7203" y="5669"/>
                  </a:lnTo>
                  <a:lnTo>
                    <a:pt x="7178" y="5620"/>
                  </a:lnTo>
                  <a:lnTo>
                    <a:pt x="7155" y="5573"/>
                  </a:lnTo>
                  <a:lnTo>
                    <a:pt x="7133" y="5529"/>
                  </a:lnTo>
                  <a:lnTo>
                    <a:pt x="7114" y="5490"/>
                  </a:lnTo>
                  <a:lnTo>
                    <a:pt x="7097" y="5457"/>
                  </a:lnTo>
                  <a:lnTo>
                    <a:pt x="7085" y="5430"/>
                  </a:lnTo>
                  <a:lnTo>
                    <a:pt x="7076" y="5414"/>
                  </a:lnTo>
                  <a:lnTo>
                    <a:pt x="7074" y="5408"/>
                  </a:lnTo>
                  <a:lnTo>
                    <a:pt x="7070" y="5402"/>
                  </a:lnTo>
                  <a:lnTo>
                    <a:pt x="7061" y="5385"/>
                  </a:lnTo>
                  <a:lnTo>
                    <a:pt x="7046" y="5357"/>
                  </a:lnTo>
                  <a:lnTo>
                    <a:pt x="7027" y="5321"/>
                  </a:lnTo>
                  <a:lnTo>
                    <a:pt x="7004" y="5279"/>
                  </a:lnTo>
                  <a:lnTo>
                    <a:pt x="6978" y="5231"/>
                  </a:lnTo>
                  <a:lnTo>
                    <a:pt x="6951" y="5180"/>
                  </a:lnTo>
                  <a:lnTo>
                    <a:pt x="6923" y="5127"/>
                  </a:lnTo>
                  <a:lnTo>
                    <a:pt x="6895" y="5075"/>
                  </a:lnTo>
                  <a:lnTo>
                    <a:pt x="6869" y="5025"/>
                  </a:lnTo>
                  <a:lnTo>
                    <a:pt x="6843" y="4977"/>
                  </a:lnTo>
                  <a:lnTo>
                    <a:pt x="6820" y="4934"/>
                  </a:lnTo>
                  <a:lnTo>
                    <a:pt x="6801" y="4898"/>
                  </a:lnTo>
                  <a:lnTo>
                    <a:pt x="6786" y="4870"/>
                  </a:lnTo>
                  <a:lnTo>
                    <a:pt x="6777" y="4852"/>
                  </a:lnTo>
                  <a:lnTo>
                    <a:pt x="6773" y="4845"/>
                  </a:lnTo>
                  <a:lnTo>
                    <a:pt x="6771" y="4838"/>
                  </a:lnTo>
                  <a:lnTo>
                    <a:pt x="6766" y="4817"/>
                  </a:lnTo>
                  <a:lnTo>
                    <a:pt x="6757" y="4786"/>
                  </a:lnTo>
                  <a:lnTo>
                    <a:pt x="6746" y="4745"/>
                  </a:lnTo>
                  <a:lnTo>
                    <a:pt x="6734" y="4695"/>
                  </a:lnTo>
                  <a:lnTo>
                    <a:pt x="6718" y="4640"/>
                  </a:lnTo>
                  <a:lnTo>
                    <a:pt x="6703" y="4582"/>
                  </a:lnTo>
                  <a:lnTo>
                    <a:pt x="6687" y="4522"/>
                  </a:lnTo>
                  <a:lnTo>
                    <a:pt x="6671" y="4461"/>
                  </a:lnTo>
                  <a:lnTo>
                    <a:pt x="6655" y="4403"/>
                  </a:lnTo>
                  <a:lnTo>
                    <a:pt x="6640" y="4348"/>
                  </a:lnTo>
                  <a:lnTo>
                    <a:pt x="6628" y="4299"/>
                  </a:lnTo>
                  <a:lnTo>
                    <a:pt x="6617" y="4257"/>
                  </a:lnTo>
                  <a:lnTo>
                    <a:pt x="6608" y="4225"/>
                  </a:lnTo>
                  <a:lnTo>
                    <a:pt x="6603" y="4204"/>
                  </a:lnTo>
                  <a:lnTo>
                    <a:pt x="6601" y="4197"/>
                  </a:lnTo>
                  <a:lnTo>
                    <a:pt x="6598" y="4195"/>
                  </a:lnTo>
                  <a:lnTo>
                    <a:pt x="6591" y="4190"/>
                  </a:lnTo>
                  <a:lnTo>
                    <a:pt x="6581" y="4182"/>
                  </a:lnTo>
                  <a:lnTo>
                    <a:pt x="6567" y="4170"/>
                  </a:lnTo>
                  <a:lnTo>
                    <a:pt x="6551" y="4157"/>
                  </a:lnTo>
                  <a:lnTo>
                    <a:pt x="6533" y="4143"/>
                  </a:lnTo>
                  <a:lnTo>
                    <a:pt x="6513" y="4127"/>
                  </a:lnTo>
                  <a:lnTo>
                    <a:pt x="6494" y="4110"/>
                  </a:lnTo>
                  <a:lnTo>
                    <a:pt x="6474" y="4094"/>
                  </a:lnTo>
                  <a:lnTo>
                    <a:pt x="6454" y="4079"/>
                  </a:lnTo>
                  <a:lnTo>
                    <a:pt x="6437" y="4064"/>
                  </a:lnTo>
                  <a:lnTo>
                    <a:pt x="6420" y="4051"/>
                  </a:lnTo>
                  <a:lnTo>
                    <a:pt x="6406" y="4039"/>
                  </a:lnTo>
                  <a:lnTo>
                    <a:pt x="6396" y="4031"/>
                  </a:lnTo>
                  <a:lnTo>
                    <a:pt x="6389" y="4025"/>
                  </a:lnTo>
                  <a:lnTo>
                    <a:pt x="6386" y="4023"/>
                  </a:lnTo>
                  <a:lnTo>
                    <a:pt x="6381" y="4022"/>
                  </a:lnTo>
                  <a:lnTo>
                    <a:pt x="6362" y="4016"/>
                  </a:lnTo>
                  <a:lnTo>
                    <a:pt x="6335" y="4008"/>
                  </a:lnTo>
                  <a:lnTo>
                    <a:pt x="6299" y="3996"/>
                  </a:lnTo>
                  <a:lnTo>
                    <a:pt x="6257" y="3983"/>
                  </a:lnTo>
                  <a:lnTo>
                    <a:pt x="6209" y="3970"/>
                  </a:lnTo>
                  <a:lnTo>
                    <a:pt x="6159" y="3953"/>
                  </a:lnTo>
                  <a:lnTo>
                    <a:pt x="6107" y="3937"/>
                  </a:lnTo>
                  <a:lnTo>
                    <a:pt x="6054" y="3921"/>
                  </a:lnTo>
                  <a:lnTo>
                    <a:pt x="6004" y="3905"/>
                  </a:lnTo>
                  <a:lnTo>
                    <a:pt x="5957" y="3890"/>
                  </a:lnTo>
                  <a:lnTo>
                    <a:pt x="5915" y="3878"/>
                  </a:lnTo>
                  <a:lnTo>
                    <a:pt x="5879" y="3866"/>
                  </a:lnTo>
                  <a:lnTo>
                    <a:pt x="5852" y="3858"/>
                  </a:lnTo>
                  <a:lnTo>
                    <a:pt x="5833" y="3852"/>
                  </a:lnTo>
                  <a:lnTo>
                    <a:pt x="5827" y="3850"/>
                  </a:lnTo>
                  <a:lnTo>
                    <a:pt x="5825" y="3848"/>
                  </a:lnTo>
                  <a:lnTo>
                    <a:pt x="5818" y="3846"/>
                  </a:lnTo>
                  <a:lnTo>
                    <a:pt x="5806" y="3843"/>
                  </a:lnTo>
                  <a:lnTo>
                    <a:pt x="5791" y="3838"/>
                  </a:lnTo>
                  <a:lnTo>
                    <a:pt x="5773" y="3832"/>
                  </a:lnTo>
                  <a:lnTo>
                    <a:pt x="5751" y="3824"/>
                  </a:lnTo>
                  <a:lnTo>
                    <a:pt x="5725" y="3816"/>
                  </a:lnTo>
                  <a:lnTo>
                    <a:pt x="5697" y="3806"/>
                  </a:lnTo>
                  <a:lnTo>
                    <a:pt x="5665" y="3796"/>
                  </a:lnTo>
                  <a:lnTo>
                    <a:pt x="5633" y="3785"/>
                  </a:lnTo>
                  <a:lnTo>
                    <a:pt x="5598" y="3774"/>
                  </a:lnTo>
                  <a:lnTo>
                    <a:pt x="5562" y="3761"/>
                  </a:lnTo>
                  <a:lnTo>
                    <a:pt x="5525" y="3749"/>
                  </a:lnTo>
                  <a:lnTo>
                    <a:pt x="5486" y="3737"/>
                  </a:lnTo>
                  <a:lnTo>
                    <a:pt x="5448" y="3724"/>
                  </a:lnTo>
                  <a:lnTo>
                    <a:pt x="5408" y="3710"/>
                  </a:lnTo>
                  <a:lnTo>
                    <a:pt x="5368" y="3697"/>
                  </a:lnTo>
                  <a:lnTo>
                    <a:pt x="5330" y="3684"/>
                  </a:lnTo>
                  <a:lnTo>
                    <a:pt x="5292" y="3671"/>
                  </a:lnTo>
                  <a:lnTo>
                    <a:pt x="5254" y="3659"/>
                  </a:lnTo>
                  <a:lnTo>
                    <a:pt x="5218" y="3647"/>
                  </a:lnTo>
                  <a:lnTo>
                    <a:pt x="5183" y="3635"/>
                  </a:lnTo>
                  <a:lnTo>
                    <a:pt x="5151" y="3624"/>
                  </a:lnTo>
                  <a:lnTo>
                    <a:pt x="5120" y="3613"/>
                  </a:lnTo>
                  <a:lnTo>
                    <a:pt x="5091" y="3604"/>
                  </a:lnTo>
                  <a:lnTo>
                    <a:pt x="5066" y="3596"/>
                  </a:lnTo>
                  <a:lnTo>
                    <a:pt x="5044" y="3587"/>
                  </a:lnTo>
                  <a:lnTo>
                    <a:pt x="5025" y="3582"/>
                  </a:lnTo>
                  <a:lnTo>
                    <a:pt x="5010" y="3576"/>
                  </a:lnTo>
                  <a:lnTo>
                    <a:pt x="4998" y="3572"/>
                  </a:lnTo>
                  <a:lnTo>
                    <a:pt x="4991" y="3570"/>
                  </a:lnTo>
                  <a:lnTo>
                    <a:pt x="4989" y="3569"/>
                  </a:lnTo>
                  <a:lnTo>
                    <a:pt x="4986" y="3568"/>
                  </a:lnTo>
                  <a:lnTo>
                    <a:pt x="4979" y="3564"/>
                  </a:lnTo>
                  <a:lnTo>
                    <a:pt x="4968" y="3558"/>
                  </a:lnTo>
                  <a:lnTo>
                    <a:pt x="4953" y="3550"/>
                  </a:lnTo>
                  <a:lnTo>
                    <a:pt x="4934" y="3540"/>
                  </a:lnTo>
                  <a:lnTo>
                    <a:pt x="4912" y="3527"/>
                  </a:lnTo>
                  <a:lnTo>
                    <a:pt x="4886" y="3514"/>
                  </a:lnTo>
                  <a:lnTo>
                    <a:pt x="4858" y="3499"/>
                  </a:lnTo>
                  <a:lnTo>
                    <a:pt x="4827" y="3481"/>
                  </a:lnTo>
                  <a:lnTo>
                    <a:pt x="4794" y="3464"/>
                  </a:lnTo>
                  <a:lnTo>
                    <a:pt x="4759" y="3445"/>
                  </a:lnTo>
                  <a:lnTo>
                    <a:pt x="4723" y="3426"/>
                  </a:lnTo>
                  <a:lnTo>
                    <a:pt x="4686" y="3406"/>
                  </a:lnTo>
                  <a:lnTo>
                    <a:pt x="4648" y="3385"/>
                  </a:lnTo>
                  <a:lnTo>
                    <a:pt x="4609" y="3364"/>
                  </a:lnTo>
                  <a:lnTo>
                    <a:pt x="4569" y="3343"/>
                  </a:lnTo>
                  <a:lnTo>
                    <a:pt x="4530" y="3321"/>
                  </a:lnTo>
                  <a:lnTo>
                    <a:pt x="4491" y="3300"/>
                  </a:lnTo>
                  <a:lnTo>
                    <a:pt x="4453" y="3280"/>
                  </a:lnTo>
                  <a:lnTo>
                    <a:pt x="4416" y="3259"/>
                  </a:lnTo>
                  <a:lnTo>
                    <a:pt x="4380" y="3239"/>
                  </a:lnTo>
                  <a:lnTo>
                    <a:pt x="4345" y="3221"/>
                  </a:lnTo>
                  <a:lnTo>
                    <a:pt x="4312" y="3203"/>
                  </a:lnTo>
                  <a:lnTo>
                    <a:pt x="4282" y="3186"/>
                  </a:lnTo>
                  <a:lnTo>
                    <a:pt x="4253" y="3170"/>
                  </a:lnTo>
                  <a:lnTo>
                    <a:pt x="4227" y="3157"/>
                  </a:lnTo>
                  <a:lnTo>
                    <a:pt x="4205" y="3145"/>
                  </a:lnTo>
                  <a:lnTo>
                    <a:pt x="4186" y="3134"/>
                  </a:lnTo>
                  <a:lnTo>
                    <a:pt x="4171" y="3126"/>
                  </a:lnTo>
                  <a:lnTo>
                    <a:pt x="4160" y="3120"/>
                  </a:lnTo>
                  <a:lnTo>
                    <a:pt x="4153" y="3116"/>
                  </a:lnTo>
                  <a:lnTo>
                    <a:pt x="4150" y="3115"/>
                  </a:lnTo>
                  <a:lnTo>
                    <a:pt x="4148" y="3113"/>
                  </a:lnTo>
                  <a:lnTo>
                    <a:pt x="4141" y="3109"/>
                  </a:lnTo>
                  <a:lnTo>
                    <a:pt x="4129" y="3103"/>
                  </a:lnTo>
                  <a:lnTo>
                    <a:pt x="4114" y="3094"/>
                  </a:lnTo>
                  <a:lnTo>
                    <a:pt x="4095" y="3082"/>
                  </a:lnTo>
                  <a:lnTo>
                    <a:pt x="4073" y="3069"/>
                  </a:lnTo>
                  <a:lnTo>
                    <a:pt x="4048" y="3054"/>
                  </a:lnTo>
                  <a:lnTo>
                    <a:pt x="4020" y="3038"/>
                  </a:lnTo>
                  <a:lnTo>
                    <a:pt x="3988" y="3019"/>
                  </a:lnTo>
                  <a:lnTo>
                    <a:pt x="3956" y="2999"/>
                  </a:lnTo>
                  <a:lnTo>
                    <a:pt x="3921" y="2979"/>
                  </a:lnTo>
                  <a:lnTo>
                    <a:pt x="3885" y="2957"/>
                  </a:lnTo>
                  <a:lnTo>
                    <a:pt x="3847" y="2935"/>
                  </a:lnTo>
                  <a:lnTo>
                    <a:pt x="3809" y="2913"/>
                  </a:lnTo>
                  <a:lnTo>
                    <a:pt x="3771" y="2890"/>
                  </a:lnTo>
                  <a:lnTo>
                    <a:pt x="3731" y="2866"/>
                  </a:lnTo>
                  <a:lnTo>
                    <a:pt x="3691" y="2843"/>
                  </a:lnTo>
                  <a:lnTo>
                    <a:pt x="3653" y="2820"/>
                  </a:lnTo>
                  <a:lnTo>
                    <a:pt x="3614" y="2797"/>
                  </a:lnTo>
                  <a:lnTo>
                    <a:pt x="3577" y="2774"/>
                  </a:lnTo>
                  <a:lnTo>
                    <a:pt x="3541" y="2754"/>
                  </a:lnTo>
                  <a:lnTo>
                    <a:pt x="3506" y="2733"/>
                  </a:lnTo>
                  <a:lnTo>
                    <a:pt x="3474" y="2713"/>
                  </a:lnTo>
                  <a:lnTo>
                    <a:pt x="3443" y="2694"/>
                  </a:lnTo>
                  <a:lnTo>
                    <a:pt x="3414" y="2678"/>
                  </a:lnTo>
                  <a:lnTo>
                    <a:pt x="3388" y="2663"/>
                  </a:lnTo>
                  <a:lnTo>
                    <a:pt x="3366" y="2649"/>
                  </a:lnTo>
                  <a:lnTo>
                    <a:pt x="3348" y="2638"/>
                  </a:lnTo>
                  <a:lnTo>
                    <a:pt x="3333" y="2629"/>
                  </a:lnTo>
                  <a:lnTo>
                    <a:pt x="3321" y="2622"/>
                  </a:lnTo>
                  <a:lnTo>
                    <a:pt x="3314" y="2617"/>
                  </a:lnTo>
                  <a:lnTo>
                    <a:pt x="3312" y="2616"/>
                  </a:lnTo>
                  <a:lnTo>
                    <a:pt x="3305" y="2611"/>
                  </a:lnTo>
                  <a:lnTo>
                    <a:pt x="3286" y="2599"/>
                  </a:lnTo>
                  <a:lnTo>
                    <a:pt x="3256" y="2579"/>
                  </a:lnTo>
                  <a:lnTo>
                    <a:pt x="3217" y="2552"/>
                  </a:lnTo>
                  <a:lnTo>
                    <a:pt x="3172" y="2522"/>
                  </a:lnTo>
                  <a:lnTo>
                    <a:pt x="3121" y="2487"/>
                  </a:lnTo>
                  <a:lnTo>
                    <a:pt x="3067" y="2450"/>
                  </a:lnTo>
                  <a:lnTo>
                    <a:pt x="3011" y="2411"/>
                  </a:lnTo>
                  <a:lnTo>
                    <a:pt x="2954" y="2373"/>
                  </a:lnTo>
                  <a:lnTo>
                    <a:pt x="2900" y="2335"/>
                  </a:lnTo>
                  <a:lnTo>
                    <a:pt x="2849" y="2302"/>
                  </a:lnTo>
                  <a:lnTo>
                    <a:pt x="2804" y="2270"/>
                  </a:lnTo>
                  <a:lnTo>
                    <a:pt x="2765" y="2243"/>
                  </a:lnTo>
                  <a:lnTo>
                    <a:pt x="2735" y="2222"/>
                  </a:lnTo>
                  <a:lnTo>
                    <a:pt x="2716" y="2210"/>
                  </a:lnTo>
                  <a:lnTo>
                    <a:pt x="2709" y="2205"/>
                  </a:lnTo>
                  <a:lnTo>
                    <a:pt x="2701" y="2198"/>
                  </a:lnTo>
                  <a:lnTo>
                    <a:pt x="2680" y="2177"/>
                  </a:lnTo>
                  <a:lnTo>
                    <a:pt x="2645" y="2146"/>
                  </a:lnTo>
                  <a:lnTo>
                    <a:pt x="2602" y="2105"/>
                  </a:lnTo>
                  <a:lnTo>
                    <a:pt x="2550" y="2055"/>
                  </a:lnTo>
                  <a:lnTo>
                    <a:pt x="2492" y="2000"/>
                  </a:lnTo>
                  <a:lnTo>
                    <a:pt x="2430" y="1942"/>
                  </a:lnTo>
                  <a:lnTo>
                    <a:pt x="2366" y="1881"/>
                  </a:lnTo>
                  <a:lnTo>
                    <a:pt x="2301" y="1821"/>
                  </a:lnTo>
                  <a:lnTo>
                    <a:pt x="2239" y="1762"/>
                  </a:lnTo>
                  <a:lnTo>
                    <a:pt x="2181" y="1708"/>
                  </a:lnTo>
                  <a:lnTo>
                    <a:pt x="2128" y="1659"/>
                  </a:lnTo>
                  <a:lnTo>
                    <a:pt x="2085" y="1617"/>
                  </a:lnTo>
                  <a:lnTo>
                    <a:pt x="2050" y="1584"/>
                  </a:lnTo>
                  <a:lnTo>
                    <a:pt x="2029" y="1563"/>
                  </a:lnTo>
                  <a:lnTo>
                    <a:pt x="2021" y="1556"/>
                  </a:lnTo>
                  <a:lnTo>
                    <a:pt x="2015" y="1550"/>
                  </a:lnTo>
                  <a:lnTo>
                    <a:pt x="1999" y="1533"/>
                  </a:lnTo>
                  <a:lnTo>
                    <a:pt x="1973" y="1505"/>
                  </a:lnTo>
                  <a:lnTo>
                    <a:pt x="1941" y="1469"/>
                  </a:lnTo>
                  <a:lnTo>
                    <a:pt x="1901" y="1427"/>
                  </a:lnTo>
                  <a:lnTo>
                    <a:pt x="1858" y="1379"/>
                  </a:lnTo>
                  <a:lnTo>
                    <a:pt x="1811" y="1328"/>
                  </a:lnTo>
                  <a:lnTo>
                    <a:pt x="1764" y="1275"/>
                  </a:lnTo>
                  <a:lnTo>
                    <a:pt x="1715" y="1223"/>
                  </a:lnTo>
                  <a:lnTo>
                    <a:pt x="1668" y="1173"/>
                  </a:lnTo>
                  <a:lnTo>
                    <a:pt x="1625" y="1125"/>
                  </a:lnTo>
                  <a:lnTo>
                    <a:pt x="1586" y="1082"/>
                  </a:lnTo>
                  <a:lnTo>
                    <a:pt x="1553" y="1046"/>
                  </a:lnTo>
                  <a:lnTo>
                    <a:pt x="1527" y="1018"/>
                  </a:lnTo>
                  <a:lnTo>
                    <a:pt x="1511" y="1001"/>
                  </a:lnTo>
                  <a:lnTo>
                    <a:pt x="1505" y="994"/>
                  </a:lnTo>
                  <a:lnTo>
                    <a:pt x="1500" y="988"/>
                  </a:lnTo>
                  <a:lnTo>
                    <a:pt x="1487" y="971"/>
                  </a:lnTo>
                  <a:lnTo>
                    <a:pt x="1466" y="946"/>
                  </a:lnTo>
                  <a:lnTo>
                    <a:pt x="1438" y="913"/>
                  </a:lnTo>
                  <a:lnTo>
                    <a:pt x="1405" y="874"/>
                  </a:lnTo>
                  <a:lnTo>
                    <a:pt x="1369" y="830"/>
                  </a:lnTo>
                  <a:lnTo>
                    <a:pt x="1330" y="783"/>
                  </a:lnTo>
                  <a:lnTo>
                    <a:pt x="1291" y="735"/>
                  </a:lnTo>
                  <a:lnTo>
                    <a:pt x="1250" y="686"/>
                  </a:lnTo>
                  <a:lnTo>
                    <a:pt x="1212" y="639"/>
                  </a:lnTo>
                  <a:lnTo>
                    <a:pt x="1176" y="595"/>
                  </a:lnTo>
                  <a:lnTo>
                    <a:pt x="1143" y="556"/>
                  </a:lnTo>
                  <a:lnTo>
                    <a:pt x="1115" y="523"/>
                  </a:lnTo>
                  <a:lnTo>
                    <a:pt x="1094" y="496"/>
                  </a:lnTo>
                  <a:lnTo>
                    <a:pt x="1080" y="480"/>
                  </a:lnTo>
                  <a:lnTo>
                    <a:pt x="1075" y="474"/>
                  </a:lnTo>
                  <a:lnTo>
                    <a:pt x="1071" y="471"/>
                  </a:lnTo>
                  <a:lnTo>
                    <a:pt x="1059" y="460"/>
                  </a:lnTo>
                  <a:lnTo>
                    <a:pt x="1039" y="443"/>
                  </a:lnTo>
                  <a:lnTo>
                    <a:pt x="1015" y="421"/>
                  </a:lnTo>
                  <a:lnTo>
                    <a:pt x="986" y="395"/>
                  </a:lnTo>
                  <a:lnTo>
                    <a:pt x="953" y="366"/>
                  </a:lnTo>
                  <a:lnTo>
                    <a:pt x="918" y="334"/>
                  </a:lnTo>
                  <a:lnTo>
                    <a:pt x="882" y="303"/>
                  </a:lnTo>
                  <a:lnTo>
                    <a:pt x="846" y="270"/>
                  </a:lnTo>
                  <a:lnTo>
                    <a:pt x="811" y="240"/>
                  </a:lnTo>
                  <a:lnTo>
                    <a:pt x="778" y="211"/>
                  </a:lnTo>
                  <a:lnTo>
                    <a:pt x="749" y="184"/>
                  </a:lnTo>
                  <a:lnTo>
                    <a:pt x="725" y="162"/>
                  </a:lnTo>
                  <a:lnTo>
                    <a:pt x="705" y="146"/>
                  </a:lnTo>
                  <a:lnTo>
                    <a:pt x="693" y="134"/>
                  </a:lnTo>
                  <a:lnTo>
                    <a:pt x="689" y="130"/>
                  </a:lnTo>
                  <a:lnTo>
                    <a:pt x="646" y="0"/>
                  </a:lnTo>
                  <a:lnTo>
                    <a:pt x="0" y="239"/>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29" name="Freeform 57"/>
            <p:cNvSpPr>
              <a:spLocks/>
            </p:cNvSpPr>
            <p:nvPr/>
          </p:nvSpPr>
          <p:spPr bwMode="auto">
            <a:xfrm>
              <a:off x="3464" y="391"/>
              <a:ext cx="817" cy="713"/>
            </a:xfrm>
            <a:custGeom>
              <a:avLst/>
              <a:gdLst>
                <a:gd name="T0" fmla="*/ 1831 w 3264"/>
                <a:gd name="T1" fmla="*/ 1865 h 2854"/>
                <a:gd name="T2" fmla="*/ 1731 w 3264"/>
                <a:gd name="T3" fmla="*/ 1798 h 2854"/>
                <a:gd name="T4" fmla="*/ 1671 w 3264"/>
                <a:gd name="T5" fmla="*/ 1614 h 2854"/>
                <a:gd name="T6" fmla="*/ 1616 w 3264"/>
                <a:gd name="T7" fmla="*/ 1502 h 2854"/>
                <a:gd name="T8" fmla="*/ 1390 w 3264"/>
                <a:gd name="T9" fmla="*/ 1192 h 2854"/>
                <a:gd name="T10" fmla="*/ 1308 w 3264"/>
                <a:gd name="T11" fmla="*/ 1084 h 2854"/>
                <a:gd name="T12" fmla="*/ 1195 w 3264"/>
                <a:gd name="T13" fmla="*/ 926 h 2854"/>
                <a:gd name="T14" fmla="*/ 1188 w 3264"/>
                <a:gd name="T15" fmla="*/ 757 h 2854"/>
                <a:gd name="T16" fmla="*/ 1189 w 3264"/>
                <a:gd name="T17" fmla="*/ 590 h 2854"/>
                <a:gd name="T18" fmla="*/ 1096 w 3264"/>
                <a:gd name="T19" fmla="*/ 418 h 2854"/>
                <a:gd name="T20" fmla="*/ 1031 w 3264"/>
                <a:gd name="T21" fmla="*/ 289 h 2854"/>
                <a:gd name="T22" fmla="*/ 977 w 3264"/>
                <a:gd name="T23" fmla="*/ 111 h 2854"/>
                <a:gd name="T24" fmla="*/ 842 w 3264"/>
                <a:gd name="T25" fmla="*/ 50 h 2854"/>
                <a:gd name="T26" fmla="*/ 588 w 3264"/>
                <a:gd name="T27" fmla="*/ 33 h 2854"/>
                <a:gd name="T28" fmla="*/ 423 w 3264"/>
                <a:gd name="T29" fmla="*/ 13 h 2854"/>
                <a:gd name="T30" fmla="*/ 236 w 3264"/>
                <a:gd name="T31" fmla="*/ 19 h 2854"/>
                <a:gd name="T32" fmla="*/ 66 w 3264"/>
                <a:gd name="T33" fmla="*/ 187 h 2854"/>
                <a:gd name="T34" fmla="*/ 37 w 3264"/>
                <a:gd name="T35" fmla="*/ 395 h 2854"/>
                <a:gd name="T36" fmla="*/ 115 w 3264"/>
                <a:gd name="T37" fmla="*/ 592 h 2854"/>
                <a:gd name="T38" fmla="*/ 253 w 3264"/>
                <a:gd name="T39" fmla="*/ 717 h 2854"/>
                <a:gd name="T40" fmla="*/ 357 w 3264"/>
                <a:gd name="T41" fmla="*/ 764 h 2854"/>
                <a:gd name="T42" fmla="*/ 488 w 3264"/>
                <a:gd name="T43" fmla="*/ 825 h 2854"/>
                <a:gd name="T44" fmla="*/ 576 w 3264"/>
                <a:gd name="T45" fmla="*/ 956 h 2854"/>
                <a:gd name="T46" fmla="*/ 686 w 3264"/>
                <a:gd name="T47" fmla="*/ 1132 h 2854"/>
                <a:gd name="T48" fmla="*/ 724 w 3264"/>
                <a:gd name="T49" fmla="*/ 1286 h 2854"/>
                <a:gd name="T50" fmla="*/ 864 w 3264"/>
                <a:gd name="T51" fmla="*/ 1459 h 2854"/>
                <a:gd name="T52" fmla="*/ 971 w 3264"/>
                <a:gd name="T53" fmla="*/ 1579 h 2854"/>
                <a:gd name="T54" fmla="*/ 1102 w 3264"/>
                <a:gd name="T55" fmla="*/ 1772 h 2854"/>
                <a:gd name="T56" fmla="*/ 1281 w 3264"/>
                <a:gd name="T57" fmla="*/ 2024 h 2854"/>
                <a:gd name="T58" fmla="*/ 1371 w 3264"/>
                <a:gd name="T59" fmla="*/ 2156 h 2854"/>
                <a:gd name="T60" fmla="*/ 1294 w 3264"/>
                <a:gd name="T61" fmla="*/ 2234 h 2854"/>
                <a:gd name="T62" fmla="*/ 1070 w 3264"/>
                <a:gd name="T63" fmla="*/ 2309 h 2854"/>
                <a:gd name="T64" fmla="*/ 891 w 3264"/>
                <a:gd name="T65" fmla="*/ 2305 h 2854"/>
                <a:gd name="T66" fmla="*/ 651 w 3264"/>
                <a:gd name="T67" fmla="*/ 2340 h 2854"/>
                <a:gd name="T68" fmla="*/ 404 w 3264"/>
                <a:gd name="T69" fmla="*/ 2335 h 2854"/>
                <a:gd name="T70" fmla="*/ 216 w 3264"/>
                <a:gd name="T71" fmla="*/ 2350 h 2854"/>
                <a:gd name="T72" fmla="*/ 31 w 3264"/>
                <a:gd name="T73" fmla="*/ 2449 h 2854"/>
                <a:gd name="T74" fmla="*/ 1 w 3264"/>
                <a:gd name="T75" fmla="*/ 2606 h 2854"/>
                <a:gd name="T76" fmla="*/ 58 w 3264"/>
                <a:gd name="T77" fmla="*/ 2760 h 2854"/>
                <a:gd name="T78" fmla="*/ 268 w 3264"/>
                <a:gd name="T79" fmla="*/ 2834 h 2854"/>
                <a:gd name="T80" fmla="*/ 511 w 3264"/>
                <a:gd name="T81" fmla="*/ 2847 h 2854"/>
                <a:gd name="T82" fmla="*/ 774 w 3264"/>
                <a:gd name="T83" fmla="*/ 2770 h 2854"/>
                <a:gd name="T84" fmla="*/ 989 w 3264"/>
                <a:gd name="T85" fmla="*/ 2698 h 2854"/>
                <a:gd name="T86" fmla="*/ 1260 w 3264"/>
                <a:gd name="T87" fmla="*/ 2547 h 2854"/>
                <a:gd name="T88" fmla="*/ 1502 w 3264"/>
                <a:gd name="T89" fmla="*/ 2455 h 2854"/>
                <a:gd name="T90" fmla="*/ 1755 w 3264"/>
                <a:gd name="T91" fmla="*/ 2333 h 2854"/>
                <a:gd name="T92" fmla="*/ 1860 w 3264"/>
                <a:gd name="T93" fmla="*/ 2257 h 2854"/>
                <a:gd name="T94" fmla="*/ 2088 w 3264"/>
                <a:gd name="T95" fmla="*/ 2159 h 2854"/>
                <a:gd name="T96" fmla="*/ 2425 w 3264"/>
                <a:gd name="T97" fmla="*/ 2065 h 2854"/>
                <a:gd name="T98" fmla="*/ 2641 w 3264"/>
                <a:gd name="T99" fmla="*/ 2053 h 2854"/>
                <a:gd name="T100" fmla="*/ 2878 w 3264"/>
                <a:gd name="T101" fmla="*/ 2107 h 2854"/>
                <a:gd name="T102" fmla="*/ 3047 w 3264"/>
                <a:gd name="T103" fmla="*/ 2098 h 2854"/>
                <a:gd name="T104" fmla="*/ 3232 w 3264"/>
                <a:gd name="T105" fmla="*/ 1996 h 2854"/>
                <a:gd name="T106" fmla="*/ 3264 w 3264"/>
                <a:gd name="T107" fmla="*/ 1938 h 2854"/>
                <a:gd name="T108" fmla="*/ 3264 w 3264"/>
                <a:gd name="T109" fmla="*/ 1798 h 2854"/>
                <a:gd name="T110" fmla="*/ 3185 w 3264"/>
                <a:gd name="T111" fmla="*/ 1657 h 2854"/>
                <a:gd name="T112" fmla="*/ 2998 w 3264"/>
                <a:gd name="T113" fmla="*/ 1529 h 2854"/>
                <a:gd name="T114" fmla="*/ 2768 w 3264"/>
                <a:gd name="T115" fmla="*/ 1551 h 2854"/>
                <a:gd name="T116" fmla="*/ 2544 w 3264"/>
                <a:gd name="T117" fmla="*/ 1622 h 2854"/>
                <a:gd name="T118" fmla="*/ 2067 w 3264"/>
                <a:gd name="T119" fmla="*/ 1830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64" h="2854">
                  <a:moveTo>
                    <a:pt x="1931" y="1888"/>
                  </a:moveTo>
                  <a:lnTo>
                    <a:pt x="1929" y="1888"/>
                  </a:lnTo>
                  <a:lnTo>
                    <a:pt x="1923" y="1887"/>
                  </a:lnTo>
                  <a:lnTo>
                    <a:pt x="1912" y="1885"/>
                  </a:lnTo>
                  <a:lnTo>
                    <a:pt x="1899" y="1882"/>
                  </a:lnTo>
                  <a:lnTo>
                    <a:pt x="1884" y="1879"/>
                  </a:lnTo>
                  <a:lnTo>
                    <a:pt x="1868" y="1875"/>
                  </a:lnTo>
                  <a:lnTo>
                    <a:pt x="1849" y="1871"/>
                  </a:lnTo>
                  <a:lnTo>
                    <a:pt x="1831" y="1865"/>
                  </a:lnTo>
                  <a:lnTo>
                    <a:pt x="1812" y="1859"/>
                  </a:lnTo>
                  <a:lnTo>
                    <a:pt x="1795" y="1853"/>
                  </a:lnTo>
                  <a:lnTo>
                    <a:pt x="1777" y="1847"/>
                  </a:lnTo>
                  <a:lnTo>
                    <a:pt x="1762" y="1840"/>
                  </a:lnTo>
                  <a:lnTo>
                    <a:pt x="1749" y="1832"/>
                  </a:lnTo>
                  <a:lnTo>
                    <a:pt x="1740" y="1825"/>
                  </a:lnTo>
                  <a:lnTo>
                    <a:pt x="1734" y="1817"/>
                  </a:lnTo>
                  <a:lnTo>
                    <a:pt x="1732" y="1809"/>
                  </a:lnTo>
                  <a:lnTo>
                    <a:pt x="1731" y="1798"/>
                  </a:lnTo>
                  <a:lnTo>
                    <a:pt x="1728" y="1784"/>
                  </a:lnTo>
                  <a:lnTo>
                    <a:pt x="1724" y="1768"/>
                  </a:lnTo>
                  <a:lnTo>
                    <a:pt x="1718" y="1748"/>
                  </a:lnTo>
                  <a:lnTo>
                    <a:pt x="1711" y="1727"/>
                  </a:lnTo>
                  <a:lnTo>
                    <a:pt x="1704" y="1705"/>
                  </a:lnTo>
                  <a:lnTo>
                    <a:pt x="1696" y="1682"/>
                  </a:lnTo>
                  <a:lnTo>
                    <a:pt x="1687" y="1659"/>
                  </a:lnTo>
                  <a:lnTo>
                    <a:pt x="1679" y="1635"/>
                  </a:lnTo>
                  <a:lnTo>
                    <a:pt x="1671" y="1614"/>
                  </a:lnTo>
                  <a:lnTo>
                    <a:pt x="1664" y="1595"/>
                  </a:lnTo>
                  <a:lnTo>
                    <a:pt x="1657" y="1577"/>
                  </a:lnTo>
                  <a:lnTo>
                    <a:pt x="1653" y="1562"/>
                  </a:lnTo>
                  <a:lnTo>
                    <a:pt x="1648" y="1550"/>
                  </a:lnTo>
                  <a:lnTo>
                    <a:pt x="1646" y="1543"/>
                  </a:lnTo>
                  <a:lnTo>
                    <a:pt x="1644" y="1541"/>
                  </a:lnTo>
                  <a:lnTo>
                    <a:pt x="1641" y="1536"/>
                  </a:lnTo>
                  <a:lnTo>
                    <a:pt x="1632" y="1523"/>
                  </a:lnTo>
                  <a:lnTo>
                    <a:pt x="1616" y="1502"/>
                  </a:lnTo>
                  <a:lnTo>
                    <a:pt x="1597" y="1477"/>
                  </a:lnTo>
                  <a:lnTo>
                    <a:pt x="1574" y="1445"/>
                  </a:lnTo>
                  <a:lnTo>
                    <a:pt x="1549" y="1410"/>
                  </a:lnTo>
                  <a:lnTo>
                    <a:pt x="1521" y="1373"/>
                  </a:lnTo>
                  <a:lnTo>
                    <a:pt x="1493" y="1334"/>
                  </a:lnTo>
                  <a:lnTo>
                    <a:pt x="1465" y="1295"/>
                  </a:lnTo>
                  <a:lnTo>
                    <a:pt x="1438" y="1258"/>
                  </a:lnTo>
                  <a:lnTo>
                    <a:pt x="1413" y="1223"/>
                  </a:lnTo>
                  <a:lnTo>
                    <a:pt x="1390" y="1192"/>
                  </a:lnTo>
                  <a:lnTo>
                    <a:pt x="1371" y="1166"/>
                  </a:lnTo>
                  <a:lnTo>
                    <a:pt x="1357" y="1145"/>
                  </a:lnTo>
                  <a:lnTo>
                    <a:pt x="1347" y="1132"/>
                  </a:lnTo>
                  <a:lnTo>
                    <a:pt x="1344" y="1127"/>
                  </a:lnTo>
                  <a:lnTo>
                    <a:pt x="1342" y="1125"/>
                  </a:lnTo>
                  <a:lnTo>
                    <a:pt x="1337" y="1119"/>
                  </a:lnTo>
                  <a:lnTo>
                    <a:pt x="1329" y="1111"/>
                  </a:lnTo>
                  <a:lnTo>
                    <a:pt x="1319" y="1098"/>
                  </a:lnTo>
                  <a:lnTo>
                    <a:pt x="1308" y="1084"/>
                  </a:lnTo>
                  <a:lnTo>
                    <a:pt x="1294" y="1069"/>
                  </a:lnTo>
                  <a:lnTo>
                    <a:pt x="1280" y="1052"/>
                  </a:lnTo>
                  <a:lnTo>
                    <a:pt x="1266" y="1033"/>
                  </a:lnTo>
                  <a:lnTo>
                    <a:pt x="1251" y="1013"/>
                  </a:lnTo>
                  <a:lnTo>
                    <a:pt x="1237" y="995"/>
                  </a:lnTo>
                  <a:lnTo>
                    <a:pt x="1224" y="976"/>
                  </a:lnTo>
                  <a:lnTo>
                    <a:pt x="1212" y="957"/>
                  </a:lnTo>
                  <a:lnTo>
                    <a:pt x="1203" y="941"/>
                  </a:lnTo>
                  <a:lnTo>
                    <a:pt x="1195" y="926"/>
                  </a:lnTo>
                  <a:lnTo>
                    <a:pt x="1190" y="914"/>
                  </a:lnTo>
                  <a:lnTo>
                    <a:pt x="1189" y="904"/>
                  </a:lnTo>
                  <a:lnTo>
                    <a:pt x="1189" y="893"/>
                  </a:lnTo>
                  <a:lnTo>
                    <a:pt x="1189" y="877"/>
                  </a:lnTo>
                  <a:lnTo>
                    <a:pt x="1189" y="858"/>
                  </a:lnTo>
                  <a:lnTo>
                    <a:pt x="1188" y="836"/>
                  </a:lnTo>
                  <a:lnTo>
                    <a:pt x="1188" y="811"/>
                  </a:lnTo>
                  <a:lnTo>
                    <a:pt x="1188" y="785"/>
                  </a:lnTo>
                  <a:lnTo>
                    <a:pt x="1188" y="757"/>
                  </a:lnTo>
                  <a:lnTo>
                    <a:pt x="1188" y="730"/>
                  </a:lnTo>
                  <a:lnTo>
                    <a:pt x="1188" y="703"/>
                  </a:lnTo>
                  <a:lnTo>
                    <a:pt x="1188" y="678"/>
                  </a:lnTo>
                  <a:lnTo>
                    <a:pt x="1188" y="655"/>
                  </a:lnTo>
                  <a:lnTo>
                    <a:pt x="1188" y="634"/>
                  </a:lnTo>
                  <a:lnTo>
                    <a:pt x="1189" y="615"/>
                  </a:lnTo>
                  <a:lnTo>
                    <a:pt x="1189" y="602"/>
                  </a:lnTo>
                  <a:lnTo>
                    <a:pt x="1189" y="594"/>
                  </a:lnTo>
                  <a:lnTo>
                    <a:pt x="1189" y="590"/>
                  </a:lnTo>
                  <a:lnTo>
                    <a:pt x="1187" y="587"/>
                  </a:lnTo>
                  <a:lnTo>
                    <a:pt x="1182" y="578"/>
                  </a:lnTo>
                  <a:lnTo>
                    <a:pt x="1174" y="564"/>
                  </a:lnTo>
                  <a:lnTo>
                    <a:pt x="1164" y="545"/>
                  </a:lnTo>
                  <a:lnTo>
                    <a:pt x="1152" y="523"/>
                  </a:lnTo>
                  <a:lnTo>
                    <a:pt x="1139" y="498"/>
                  </a:lnTo>
                  <a:lnTo>
                    <a:pt x="1125" y="472"/>
                  </a:lnTo>
                  <a:lnTo>
                    <a:pt x="1110" y="445"/>
                  </a:lnTo>
                  <a:lnTo>
                    <a:pt x="1096" y="418"/>
                  </a:lnTo>
                  <a:lnTo>
                    <a:pt x="1082" y="391"/>
                  </a:lnTo>
                  <a:lnTo>
                    <a:pt x="1068" y="367"/>
                  </a:lnTo>
                  <a:lnTo>
                    <a:pt x="1056" y="345"/>
                  </a:lnTo>
                  <a:lnTo>
                    <a:pt x="1047" y="326"/>
                  </a:lnTo>
                  <a:lnTo>
                    <a:pt x="1039" y="312"/>
                  </a:lnTo>
                  <a:lnTo>
                    <a:pt x="1034" y="303"/>
                  </a:lnTo>
                  <a:lnTo>
                    <a:pt x="1033" y="299"/>
                  </a:lnTo>
                  <a:lnTo>
                    <a:pt x="1032" y="297"/>
                  </a:lnTo>
                  <a:lnTo>
                    <a:pt x="1031" y="289"/>
                  </a:lnTo>
                  <a:lnTo>
                    <a:pt x="1028" y="277"/>
                  </a:lnTo>
                  <a:lnTo>
                    <a:pt x="1025" y="261"/>
                  </a:lnTo>
                  <a:lnTo>
                    <a:pt x="1020" y="242"/>
                  </a:lnTo>
                  <a:lnTo>
                    <a:pt x="1015" y="221"/>
                  </a:lnTo>
                  <a:lnTo>
                    <a:pt x="1008" y="199"/>
                  </a:lnTo>
                  <a:lnTo>
                    <a:pt x="1003" y="176"/>
                  </a:lnTo>
                  <a:lnTo>
                    <a:pt x="994" y="154"/>
                  </a:lnTo>
                  <a:lnTo>
                    <a:pt x="986" y="132"/>
                  </a:lnTo>
                  <a:lnTo>
                    <a:pt x="977" y="111"/>
                  </a:lnTo>
                  <a:lnTo>
                    <a:pt x="968" y="92"/>
                  </a:lnTo>
                  <a:lnTo>
                    <a:pt x="957" y="76"/>
                  </a:lnTo>
                  <a:lnTo>
                    <a:pt x="946" y="64"/>
                  </a:lnTo>
                  <a:lnTo>
                    <a:pt x="934" y="56"/>
                  </a:lnTo>
                  <a:lnTo>
                    <a:pt x="922" y="54"/>
                  </a:lnTo>
                  <a:lnTo>
                    <a:pt x="907" y="54"/>
                  </a:lnTo>
                  <a:lnTo>
                    <a:pt x="888" y="52"/>
                  </a:lnTo>
                  <a:lnTo>
                    <a:pt x="866" y="51"/>
                  </a:lnTo>
                  <a:lnTo>
                    <a:pt x="842" y="50"/>
                  </a:lnTo>
                  <a:lnTo>
                    <a:pt x="815" y="48"/>
                  </a:lnTo>
                  <a:lnTo>
                    <a:pt x="786" y="47"/>
                  </a:lnTo>
                  <a:lnTo>
                    <a:pt x="757" y="44"/>
                  </a:lnTo>
                  <a:lnTo>
                    <a:pt x="727" y="42"/>
                  </a:lnTo>
                  <a:lnTo>
                    <a:pt x="696" y="40"/>
                  </a:lnTo>
                  <a:lnTo>
                    <a:pt x="667" y="37"/>
                  </a:lnTo>
                  <a:lnTo>
                    <a:pt x="638" y="36"/>
                  </a:lnTo>
                  <a:lnTo>
                    <a:pt x="612" y="34"/>
                  </a:lnTo>
                  <a:lnTo>
                    <a:pt x="588" y="33"/>
                  </a:lnTo>
                  <a:lnTo>
                    <a:pt x="566" y="31"/>
                  </a:lnTo>
                  <a:lnTo>
                    <a:pt x="547" y="30"/>
                  </a:lnTo>
                  <a:lnTo>
                    <a:pt x="533" y="30"/>
                  </a:lnTo>
                  <a:lnTo>
                    <a:pt x="519" y="29"/>
                  </a:lnTo>
                  <a:lnTo>
                    <a:pt x="503" y="28"/>
                  </a:lnTo>
                  <a:lnTo>
                    <a:pt x="485" y="24"/>
                  </a:lnTo>
                  <a:lnTo>
                    <a:pt x="466" y="21"/>
                  </a:lnTo>
                  <a:lnTo>
                    <a:pt x="445" y="16"/>
                  </a:lnTo>
                  <a:lnTo>
                    <a:pt x="423" y="13"/>
                  </a:lnTo>
                  <a:lnTo>
                    <a:pt x="400" y="8"/>
                  </a:lnTo>
                  <a:lnTo>
                    <a:pt x="377" y="5"/>
                  </a:lnTo>
                  <a:lnTo>
                    <a:pt x="355" y="2"/>
                  </a:lnTo>
                  <a:lnTo>
                    <a:pt x="332" y="1"/>
                  </a:lnTo>
                  <a:lnTo>
                    <a:pt x="311" y="0"/>
                  </a:lnTo>
                  <a:lnTo>
                    <a:pt x="290" y="2"/>
                  </a:lnTo>
                  <a:lnTo>
                    <a:pt x="270" y="5"/>
                  </a:lnTo>
                  <a:lnTo>
                    <a:pt x="251" y="10"/>
                  </a:lnTo>
                  <a:lnTo>
                    <a:pt x="236" y="19"/>
                  </a:lnTo>
                  <a:lnTo>
                    <a:pt x="222" y="30"/>
                  </a:lnTo>
                  <a:lnTo>
                    <a:pt x="198" y="50"/>
                  </a:lnTo>
                  <a:lnTo>
                    <a:pt x="174" y="62"/>
                  </a:lnTo>
                  <a:lnTo>
                    <a:pt x="154" y="69"/>
                  </a:lnTo>
                  <a:lnTo>
                    <a:pt x="135" y="76"/>
                  </a:lnTo>
                  <a:lnTo>
                    <a:pt x="116" y="87"/>
                  </a:lnTo>
                  <a:lnTo>
                    <a:pt x="99" y="107"/>
                  </a:lnTo>
                  <a:lnTo>
                    <a:pt x="82" y="139"/>
                  </a:lnTo>
                  <a:lnTo>
                    <a:pt x="66" y="187"/>
                  </a:lnTo>
                  <a:lnTo>
                    <a:pt x="58" y="215"/>
                  </a:lnTo>
                  <a:lnTo>
                    <a:pt x="51" y="242"/>
                  </a:lnTo>
                  <a:lnTo>
                    <a:pt x="45" y="267"/>
                  </a:lnTo>
                  <a:lnTo>
                    <a:pt x="41" y="290"/>
                  </a:lnTo>
                  <a:lnTo>
                    <a:pt x="37" y="312"/>
                  </a:lnTo>
                  <a:lnTo>
                    <a:pt x="36" y="334"/>
                  </a:lnTo>
                  <a:lnTo>
                    <a:pt x="35" y="354"/>
                  </a:lnTo>
                  <a:lnTo>
                    <a:pt x="35" y="375"/>
                  </a:lnTo>
                  <a:lnTo>
                    <a:pt x="37" y="395"/>
                  </a:lnTo>
                  <a:lnTo>
                    <a:pt x="39" y="415"/>
                  </a:lnTo>
                  <a:lnTo>
                    <a:pt x="44" y="434"/>
                  </a:lnTo>
                  <a:lnTo>
                    <a:pt x="50" y="454"/>
                  </a:lnTo>
                  <a:lnTo>
                    <a:pt x="57" y="475"/>
                  </a:lnTo>
                  <a:lnTo>
                    <a:pt x="66" y="497"/>
                  </a:lnTo>
                  <a:lnTo>
                    <a:pt x="77" y="521"/>
                  </a:lnTo>
                  <a:lnTo>
                    <a:pt x="88" y="545"/>
                  </a:lnTo>
                  <a:lnTo>
                    <a:pt x="101" y="570"/>
                  </a:lnTo>
                  <a:lnTo>
                    <a:pt x="115" y="592"/>
                  </a:lnTo>
                  <a:lnTo>
                    <a:pt x="129" y="611"/>
                  </a:lnTo>
                  <a:lnTo>
                    <a:pt x="144" y="630"/>
                  </a:lnTo>
                  <a:lnTo>
                    <a:pt x="159" y="646"/>
                  </a:lnTo>
                  <a:lnTo>
                    <a:pt x="176" y="662"/>
                  </a:lnTo>
                  <a:lnTo>
                    <a:pt x="191" y="676"/>
                  </a:lnTo>
                  <a:lnTo>
                    <a:pt x="207" y="687"/>
                  </a:lnTo>
                  <a:lnTo>
                    <a:pt x="222" y="699"/>
                  </a:lnTo>
                  <a:lnTo>
                    <a:pt x="237" y="708"/>
                  </a:lnTo>
                  <a:lnTo>
                    <a:pt x="253" y="717"/>
                  </a:lnTo>
                  <a:lnTo>
                    <a:pt x="266" y="724"/>
                  </a:lnTo>
                  <a:lnTo>
                    <a:pt x="279" y="731"/>
                  </a:lnTo>
                  <a:lnTo>
                    <a:pt x="291" y="737"/>
                  </a:lnTo>
                  <a:lnTo>
                    <a:pt x="301" y="742"/>
                  </a:lnTo>
                  <a:lnTo>
                    <a:pt x="311" y="747"/>
                  </a:lnTo>
                  <a:lnTo>
                    <a:pt x="320" y="751"/>
                  </a:lnTo>
                  <a:lnTo>
                    <a:pt x="331" y="755"/>
                  </a:lnTo>
                  <a:lnTo>
                    <a:pt x="343" y="759"/>
                  </a:lnTo>
                  <a:lnTo>
                    <a:pt x="357" y="764"/>
                  </a:lnTo>
                  <a:lnTo>
                    <a:pt x="371" y="769"/>
                  </a:lnTo>
                  <a:lnTo>
                    <a:pt x="386" y="773"/>
                  </a:lnTo>
                  <a:lnTo>
                    <a:pt x="403" y="779"/>
                  </a:lnTo>
                  <a:lnTo>
                    <a:pt x="418" y="785"/>
                  </a:lnTo>
                  <a:lnTo>
                    <a:pt x="434" y="792"/>
                  </a:lnTo>
                  <a:lnTo>
                    <a:pt x="449" y="799"/>
                  </a:lnTo>
                  <a:lnTo>
                    <a:pt x="463" y="807"/>
                  </a:lnTo>
                  <a:lnTo>
                    <a:pt x="476" y="815"/>
                  </a:lnTo>
                  <a:lnTo>
                    <a:pt x="488" y="825"/>
                  </a:lnTo>
                  <a:lnTo>
                    <a:pt x="497" y="835"/>
                  </a:lnTo>
                  <a:lnTo>
                    <a:pt x="505" y="847"/>
                  </a:lnTo>
                  <a:lnTo>
                    <a:pt x="511" y="858"/>
                  </a:lnTo>
                  <a:lnTo>
                    <a:pt x="517" y="872"/>
                  </a:lnTo>
                  <a:lnTo>
                    <a:pt x="525" y="886"/>
                  </a:lnTo>
                  <a:lnTo>
                    <a:pt x="536" y="903"/>
                  </a:lnTo>
                  <a:lnTo>
                    <a:pt x="547" y="920"/>
                  </a:lnTo>
                  <a:lnTo>
                    <a:pt x="561" y="938"/>
                  </a:lnTo>
                  <a:lnTo>
                    <a:pt x="576" y="956"/>
                  </a:lnTo>
                  <a:lnTo>
                    <a:pt x="591" y="976"/>
                  </a:lnTo>
                  <a:lnTo>
                    <a:pt x="607" y="996"/>
                  </a:lnTo>
                  <a:lnTo>
                    <a:pt x="623" y="1016"/>
                  </a:lnTo>
                  <a:lnTo>
                    <a:pt x="637" y="1035"/>
                  </a:lnTo>
                  <a:lnTo>
                    <a:pt x="651" y="1056"/>
                  </a:lnTo>
                  <a:lnTo>
                    <a:pt x="662" y="1076"/>
                  </a:lnTo>
                  <a:lnTo>
                    <a:pt x="673" y="1095"/>
                  </a:lnTo>
                  <a:lnTo>
                    <a:pt x="681" y="1115"/>
                  </a:lnTo>
                  <a:lnTo>
                    <a:pt x="686" y="1132"/>
                  </a:lnTo>
                  <a:lnTo>
                    <a:pt x="688" y="1150"/>
                  </a:lnTo>
                  <a:lnTo>
                    <a:pt x="688" y="1166"/>
                  </a:lnTo>
                  <a:lnTo>
                    <a:pt x="690" y="1183"/>
                  </a:lnTo>
                  <a:lnTo>
                    <a:pt x="693" y="1200"/>
                  </a:lnTo>
                  <a:lnTo>
                    <a:pt x="696" y="1217"/>
                  </a:lnTo>
                  <a:lnTo>
                    <a:pt x="701" y="1235"/>
                  </a:lnTo>
                  <a:lnTo>
                    <a:pt x="708" y="1251"/>
                  </a:lnTo>
                  <a:lnTo>
                    <a:pt x="715" y="1268"/>
                  </a:lnTo>
                  <a:lnTo>
                    <a:pt x="724" y="1286"/>
                  </a:lnTo>
                  <a:lnTo>
                    <a:pt x="734" y="1304"/>
                  </a:lnTo>
                  <a:lnTo>
                    <a:pt x="745" y="1322"/>
                  </a:lnTo>
                  <a:lnTo>
                    <a:pt x="758" y="1341"/>
                  </a:lnTo>
                  <a:lnTo>
                    <a:pt x="772" y="1359"/>
                  </a:lnTo>
                  <a:lnTo>
                    <a:pt x="788" y="1379"/>
                  </a:lnTo>
                  <a:lnTo>
                    <a:pt x="806" y="1399"/>
                  </a:lnTo>
                  <a:lnTo>
                    <a:pt x="824" y="1419"/>
                  </a:lnTo>
                  <a:lnTo>
                    <a:pt x="844" y="1440"/>
                  </a:lnTo>
                  <a:lnTo>
                    <a:pt x="864" y="1459"/>
                  </a:lnTo>
                  <a:lnTo>
                    <a:pt x="880" y="1477"/>
                  </a:lnTo>
                  <a:lnTo>
                    <a:pt x="895" y="1492"/>
                  </a:lnTo>
                  <a:lnTo>
                    <a:pt x="909" y="1506"/>
                  </a:lnTo>
                  <a:lnTo>
                    <a:pt x="921" y="1520"/>
                  </a:lnTo>
                  <a:lnTo>
                    <a:pt x="932" y="1532"/>
                  </a:lnTo>
                  <a:lnTo>
                    <a:pt x="942" y="1543"/>
                  </a:lnTo>
                  <a:lnTo>
                    <a:pt x="951" y="1555"/>
                  </a:lnTo>
                  <a:lnTo>
                    <a:pt x="961" y="1567"/>
                  </a:lnTo>
                  <a:lnTo>
                    <a:pt x="971" y="1579"/>
                  </a:lnTo>
                  <a:lnTo>
                    <a:pt x="980" y="1592"/>
                  </a:lnTo>
                  <a:lnTo>
                    <a:pt x="991" y="1607"/>
                  </a:lnTo>
                  <a:lnTo>
                    <a:pt x="1003" y="1624"/>
                  </a:lnTo>
                  <a:lnTo>
                    <a:pt x="1014" y="1642"/>
                  </a:lnTo>
                  <a:lnTo>
                    <a:pt x="1028" y="1663"/>
                  </a:lnTo>
                  <a:lnTo>
                    <a:pt x="1045" y="1687"/>
                  </a:lnTo>
                  <a:lnTo>
                    <a:pt x="1062" y="1713"/>
                  </a:lnTo>
                  <a:lnTo>
                    <a:pt x="1081" y="1741"/>
                  </a:lnTo>
                  <a:lnTo>
                    <a:pt x="1102" y="1772"/>
                  </a:lnTo>
                  <a:lnTo>
                    <a:pt x="1123" y="1802"/>
                  </a:lnTo>
                  <a:lnTo>
                    <a:pt x="1145" y="1833"/>
                  </a:lnTo>
                  <a:lnTo>
                    <a:pt x="1167" y="1865"/>
                  </a:lnTo>
                  <a:lnTo>
                    <a:pt x="1189" y="1896"/>
                  </a:lnTo>
                  <a:lnTo>
                    <a:pt x="1210" y="1925"/>
                  </a:lnTo>
                  <a:lnTo>
                    <a:pt x="1231" y="1954"/>
                  </a:lnTo>
                  <a:lnTo>
                    <a:pt x="1250" y="1980"/>
                  </a:lnTo>
                  <a:lnTo>
                    <a:pt x="1267" y="2003"/>
                  </a:lnTo>
                  <a:lnTo>
                    <a:pt x="1281" y="2024"/>
                  </a:lnTo>
                  <a:lnTo>
                    <a:pt x="1294" y="2041"/>
                  </a:lnTo>
                  <a:lnTo>
                    <a:pt x="1303" y="2053"/>
                  </a:lnTo>
                  <a:lnTo>
                    <a:pt x="1309" y="2062"/>
                  </a:lnTo>
                  <a:lnTo>
                    <a:pt x="1311" y="2064"/>
                  </a:lnTo>
                  <a:lnTo>
                    <a:pt x="1315" y="2070"/>
                  </a:lnTo>
                  <a:lnTo>
                    <a:pt x="1324" y="2086"/>
                  </a:lnTo>
                  <a:lnTo>
                    <a:pt x="1338" y="2107"/>
                  </a:lnTo>
                  <a:lnTo>
                    <a:pt x="1354" y="2131"/>
                  </a:lnTo>
                  <a:lnTo>
                    <a:pt x="1371" y="2156"/>
                  </a:lnTo>
                  <a:lnTo>
                    <a:pt x="1386" y="2178"/>
                  </a:lnTo>
                  <a:lnTo>
                    <a:pt x="1395" y="2192"/>
                  </a:lnTo>
                  <a:lnTo>
                    <a:pt x="1400" y="2198"/>
                  </a:lnTo>
                  <a:lnTo>
                    <a:pt x="1396" y="2199"/>
                  </a:lnTo>
                  <a:lnTo>
                    <a:pt x="1385" y="2203"/>
                  </a:lnTo>
                  <a:lnTo>
                    <a:pt x="1368" y="2208"/>
                  </a:lnTo>
                  <a:lnTo>
                    <a:pt x="1347" y="2216"/>
                  </a:lnTo>
                  <a:lnTo>
                    <a:pt x="1322" y="2225"/>
                  </a:lnTo>
                  <a:lnTo>
                    <a:pt x="1294" y="2234"/>
                  </a:lnTo>
                  <a:lnTo>
                    <a:pt x="1263" y="2244"/>
                  </a:lnTo>
                  <a:lnTo>
                    <a:pt x="1232" y="2255"/>
                  </a:lnTo>
                  <a:lnTo>
                    <a:pt x="1202" y="2265"/>
                  </a:lnTo>
                  <a:lnTo>
                    <a:pt x="1171" y="2275"/>
                  </a:lnTo>
                  <a:lnTo>
                    <a:pt x="1144" y="2284"/>
                  </a:lnTo>
                  <a:lnTo>
                    <a:pt x="1118" y="2293"/>
                  </a:lnTo>
                  <a:lnTo>
                    <a:pt x="1097" y="2300"/>
                  </a:lnTo>
                  <a:lnTo>
                    <a:pt x="1081" y="2305"/>
                  </a:lnTo>
                  <a:lnTo>
                    <a:pt x="1070" y="2309"/>
                  </a:lnTo>
                  <a:lnTo>
                    <a:pt x="1067" y="2310"/>
                  </a:lnTo>
                  <a:lnTo>
                    <a:pt x="1063" y="2310"/>
                  </a:lnTo>
                  <a:lnTo>
                    <a:pt x="1052" y="2310"/>
                  </a:lnTo>
                  <a:lnTo>
                    <a:pt x="1035" y="2309"/>
                  </a:lnTo>
                  <a:lnTo>
                    <a:pt x="1013" y="2307"/>
                  </a:lnTo>
                  <a:lnTo>
                    <a:pt x="986" y="2307"/>
                  </a:lnTo>
                  <a:lnTo>
                    <a:pt x="956" y="2306"/>
                  </a:lnTo>
                  <a:lnTo>
                    <a:pt x="925" y="2306"/>
                  </a:lnTo>
                  <a:lnTo>
                    <a:pt x="891" y="2305"/>
                  </a:lnTo>
                  <a:lnTo>
                    <a:pt x="856" y="2306"/>
                  </a:lnTo>
                  <a:lnTo>
                    <a:pt x="821" y="2307"/>
                  </a:lnTo>
                  <a:lnTo>
                    <a:pt x="787" y="2309"/>
                  </a:lnTo>
                  <a:lnTo>
                    <a:pt x="756" y="2311"/>
                  </a:lnTo>
                  <a:lnTo>
                    <a:pt x="727" y="2315"/>
                  </a:lnTo>
                  <a:lnTo>
                    <a:pt x="702" y="2320"/>
                  </a:lnTo>
                  <a:lnTo>
                    <a:pt x="681" y="2326"/>
                  </a:lnTo>
                  <a:lnTo>
                    <a:pt x="666" y="2333"/>
                  </a:lnTo>
                  <a:lnTo>
                    <a:pt x="651" y="2340"/>
                  </a:lnTo>
                  <a:lnTo>
                    <a:pt x="632" y="2345"/>
                  </a:lnTo>
                  <a:lnTo>
                    <a:pt x="610" y="2348"/>
                  </a:lnTo>
                  <a:lnTo>
                    <a:pt x="584" y="2349"/>
                  </a:lnTo>
                  <a:lnTo>
                    <a:pt x="557" y="2349"/>
                  </a:lnTo>
                  <a:lnTo>
                    <a:pt x="527" y="2347"/>
                  </a:lnTo>
                  <a:lnTo>
                    <a:pt x="496" y="2345"/>
                  </a:lnTo>
                  <a:lnTo>
                    <a:pt x="466" y="2342"/>
                  </a:lnTo>
                  <a:lnTo>
                    <a:pt x="434" y="2339"/>
                  </a:lnTo>
                  <a:lnTo>
                    <a:pt x="404" y="2335"/>
                  </a:lnTo>
                  <a:lnTo>
                    <a:pt x="375" y="2333"/>
                  </a:lnTo>
                  <a:lnTo>
                    <a:pt x="347" y="2331"/>
                  </a:lnTo>
                  <a:lnTo>
                    <a:pt x="321" y="2329"/>
                  </a:lnTo>
                  <a:lnTo>
                    <a:pt x="299" y="2328"/>
                  </a:lnTo>
                  <a:lnTo>
                    <a:pt x="280" y="2329"/>
                  </a:lnTo>
                  <a:lnTo>
                    <a:pt x="266" y="2333"/>
                  </a:lnTo>
                  <a:lnTo>
                    <a:pt x="253" y="2338"/>
                  </a:lnTo>
                  <a:lnTo>
                    <a:pt x="235" y="2343"/>
                  </a:lnTo>
                  <a:lnTo>
                    <a:pt x="216" y="2350"/>
                  </a:lnTo>
                  <a:lnTo>
                    <a:pt x="197" y="2359"/>
                  </a:lnTo>
                  <a:lnTo>
                    <a:pt x="174" y="2367"/>
                  </a:lnTo>
                  <a:lnTo>
                    <a:pt x="152" y="2376"/>
                  </a:lnTo>
                  <a:lnTo>
                    <a:pt x="129" y="2387"/>
                  </a:lnTo>
                  <a:lnTo>
                    <a:pt x="107" y="2397"/>
                  </a:lnTo>
                  <a:lnTo>
                    <a:pt x="86" y="2410"/>
                  </a:lnTo>
                  <a:lnTo>
                    <a:pt x="66" y="2421"/>
                  </a:lnTo>
                  <a:lnTo>
                    <a:pt x="48" y="2435"/>
                  </a:lnTo>
                  <a:lnTo>
                    <a:pt x="31" y="2449"/>
                  </a:lnTo>
                  <a:lnTo>
                    <a:pt x="18" y="2463"/>
                  </a:lnTo>
                  <a:lnTo>
                    <a:pt x="8" y="2479"/>
                  </a:lnTo>
                  <a:lnTo>
                    <a:pt x="2" y="2495"/>
                  </a:lnTo>
                  <a:lnTo>
                    <a:pt x="0" y="2511"/>
                  </a:lnTo>
                  <a:lnTo>
                    <a:pt x="0" y="2529"/>
                  </a:lnTo>
                  <a:lnTo>
                    <a:pt x="0" y="2547"/>
                  </a:lnTo>
                  <a:lnTo>
                    <a:pt x="0" y="2566"/>
                  </a:lnTo>
                  <a:lnTo>
                    <a:pt x="0" y="2586"/>
                  </a:lnTo>
                  <a:lnTo>
                    <a:pt x="1" y="2606"/>
                  </a:lnTo>
                  <a:lnTo>
                    <a:pt x="3" y="2625"/>
                  </a:lnTo>
                  <a:lnTo>
                    <a:pt x="6" y="2644"/>
                  </a:lnTo>
                  <a:lnTo>
                    <a:pt x="9" y="2664"/>
                  </a:lnTo>
                  <a:lnTo>
                    <a:pt x="14" y="2682"/>
                  </a:lnTo>
                  <a:lnTo>
                    <a:pt x="20" y="2700"/>
                  </a:lnTo>
                  <a:lnTo>
                    <a:pt x="28" y="2717"/>
                  </a:lnTo>
                  <a:lnTo>
                    <a:pt x="36" y="2732"/>
                  </a:lnTo>
                  <a:lnTo>
                    <a:pt x="46" y="2748"/>
                  </a:lnTo>
                  <a:lnTo>
                    <a:pt x="58" y="2760"/>
                  </a:lnTo>
                  <a:lnTo>
                    <a:pt x="72" y="2771"/>
                  </a:lnTo>
                  <a:lnTo>
                    <a:pt x="88" y="2780"/>
                  </a:lnTo>
                  <a:lnTo>
                    <a:pt x="107" y="2788"/>
                  </a:lnTo>
                  <a:lnTo>
                    <a:pt x="128" y="2797"/>
                  </a:lnTo>
                  <a:lnTo>
                    <a:pt x="152" y="2805"/>
                  </a:lnTo>
                  <a:lnTo>
                    <a:pt x="179" y="2813"/>
                  </a:lnTo>
                  <a:lnTo>
                    <a:pt x="207" y="2821"/>
                  </a:lnTo>
                  <a:lnTo>
                    <a:pt x="237" y="2827"/>
                  </a:lnTo>
                  <a:lnTo>
                    <a:pt x="268" y="2834"/>
                  </a:lnTo>
                  <a:lnTo>
                    <a:pt x="299" y="2840"/>
                  </a:lnTo>
                  <a:lnTo>
                    <a:pt x="331" y="2844"/>
                  </a:lnTo>
                  <a:lnTo>
                    <a:pt x="361" y="2848"/>
                  </a:lnTo>
                  <a:lnTo>
                    <a:pt x="391" y="2850"/>
                  </a:lnTo>
                  <a:lnTo>
                    <a:pt x="419" y="2852"/>
                  </a:lnTo>
                  <a:lnTo>
                    <a:pt x="446" y="2854"/>
                  </a:lnTo>
                  <a:lnTo>
                    <a:pt x="470" y="2852"/>
                  </a:lnTo>
                  <a:lnTo>
                    <a:pt x="492" y="2850"/>
                  </a:lnTo>
                  <a:lnTo>
                    <a:pt x="511" y="2847"/>
                  </a:lnTo>
                  <a:lnTo>
                    <a:pt x="530" y="2842"/>
                  </a:lnTo>
                  <a:lnTo>
                    <a:pt x="552" y="2836"/>
                  </a:lnTo>
                  <a:lnTo>
                    <a:pt x="579" y="2828"/>
                  </a:lnTo>
                  <a:lnTo>
                    <a:pt x="608" y="2820"/>
                  </a:lnTo>
                  <a:lnTo>
                    <a:pt x="639" y="2811"/>
                  </a:lnTo>
                  <a:lnTo>
                    <a:pt x="672" y="2801"/>
                  </a:lnTo>
                  <a:lnTo>
                    <a:pt x="706" y="2791"/>
                  </a:lnTo>
                  <a:lnTo>
                    <a:pt x="741" y="2780"/>
                  </a:lnTo>
                  <a:lnTo>
                    <a:pt x="774" y="2770"/>
                  </a:lnTo>
                  <a:lnTo>
                    <a:pt x="807" y="2759"/>
                  </a:lnTo>
                  <a:lnTo>
                    <a:pt x="840" y="2750"/>
                  </a:lnTo>
                  <a:lnTo>
                    <a:pt x="869" y="2741"/>
                  </a:lnTo>
                  <a:lnTo>
                    <a:pt x="895" y="2731"/>
                  </a:lnTo>
                  <a:lnTo>
                    <a:pt x="920" y="2724"/>
                  </a:lnTo>
                  <a:lnTo>
                    <a:pt x="940" y="2717"/>
                  </a:lnTo>
                  <a:lnTo>
                    <a:pt x="955" y="2713"/>
                  </a:lnTo>
                  <a:lnTo>
                    <a:pt x="970" y="2707"/>
                  </a:lnTo>
                  <a:lnTo>
                    <a:pt x="989" y="2698"/>
                  </a:lnTo>
                  <a:lnTo>
                    <a:pt x="1011" y="2686"/>
                  </a:lnTo>
                  <a:lnTo>
                    <a:pt x="1036" y="2672"/>
                  </a:lnTo>
                  <a:lnTo>
                    <a:pt x="1065" y="2657"/>
                  </a:lnTo>
                  <a:lnTo>
                    <a:pt x="1096" y="2639"/>
                  </a:lnTo>
                  <a:lnTo>
                    <a:pt x="1127" y="2621"/>
                  </a:lnTo>
                  <a:lnTo>
                    <a:pt x="1160" y="2602"/>
                  </a:lnTo>
                  <a:lnTo>
                    <a:pt x="1194" y="2583"/>
                  </a:lnTo>
                  <a:lnTo>
                    <a:pt x="1227" y="2565"/>
                  </a:lnTo>
                  <a:lnTo>
                    <a:pt x="1260" y="2547"/>
                  </a:lnTo>
                  <a:lnTo>
                    <a:pt x="1293" y="2531"/>
                  </a:lnTo>
                  <a:lnTo>
                    <a:pt x="1323" y="2517"/>
                  </a:lnTo>
                  <a:lnTo>
                    <a:pt x="1351" y="2504"/>
                  </a:lnTo>
                  <a:lnTo>
                    <a:pt x="1378" y="2495"/>
                  </a:lnTo>
                  <a:lnTo>
                    <a:pt x="1400" y="2489"/>
                  </a:lnTo>
                  <a:lnTo>
                    <a:pt x="1422" y="2484"/>
                  </a:lnTo>
                  <a:lnTo>
                    <a:pt x="1446" y="2476"/>
                  </a:lnTo>
                  <a:lnTo>
                    <a:pt x="1473" y="2467"/>
                  </a:lnTo>
                  <a:lnTo>
                    <a:pt x="1502" y="2455"/>
                  </a:lnTo>
                  <a:lnTo>
                    <a:pt x="1531" y="2442"/>
                  </a:lnTo>
                  <a:lnTo>
                    <a:pt x="1562" y="2430"/>
                  </a:lnTo>
                  <a:lnTo>
                    <a:pt x="1593" y="2414"/>
                  </a:lnTo>
                  <a:lnTo>
                    <a:pt x="1623" y="2401"/>
                  </a:lnTo>
                  <a:lnTo>
                    <a:pt x="1653" y="2385"/>
                  </a:lnTo>
                  <a:lnTo>
                    <a:pt x="1682" y="2371"/>
                  </a:lnTo>
                  <a:lnTo>
                    <a:pt x="1708" y="2357"/>
                  </a:lnTo>
                  <a:lnTo>
                    <a:pt x="1733" y="2345"/>
                  </a:lnTo>
                  <a:lnTo>
                    <a:pt x="1755" y="2333"/>
                  </a:lnTo>
                  <a:lnTo>
                    <a:pt x="1774" y="2324"/>
                  </a:lnTo>
                  <a:lnTo>
                    <a:pt x="1789" y="2315"/>
                  </a:lnTo>
                  <a:lnTo>
                    <a:pt x="1799" y="2310"/>
                  </a:lnTo>
                  <a:lnTo>
                    <a:pt x="1807" y="2305"/>
                  </a:lnTo>
                  <a:lnTo>
                    <a:pt x="1817" y="2298"/>
                  </a:lnTo>
                  <a:lnTo>
                    <a:pt x="1826" y="2290"/>
                  </a:lnTo>
                  <a:lnTo>
                    <a:pt x="1835" y="2279"/>
                  </a:lnTo>
                  <a:lnTo>
                    <a:pt x="1847" y="2269"/>
                  </a:lnTo>
                  <a:lnTo>
                    <a:pt x="1860" y="2257"/>
                  </a:lnTo>
                  <a:lnTo>
                    <a:pt x="1874" y="2244"/>
                  </a:lnTo>
                  <a:lnTo>
                    <a:pt x="1890" y="2233"/>
                  </a:lnTo>
                  <a:lnTo>
                    <a:pt x="1910" y="2220"/>
                  </a:lnTo>
                  <a:lnTo>
                    <a:pt x="1931" y="2207"/>
                  </a:lnTo>
                  <a:lnTo>
                    <a:pt x="1955" y="2196"/>
                  </a:lnTo>
                  <a:lnTo>
                    <a:pt x="1983" y="2185"/>
                  </a:lnTo>
                  <a:lnTo>
                    <a:pt x="2014" y="2175"/>
                  </a:lnTo>
                  <a:lnTo>
                    <a:pt x="2049" y="2166"/>
                  </a:lnTo>
                  <a:lnTo>
                    <a:pt x="2088" y="2159"/>
                  </a:lnTo>
                  <a:lnTo>
                    <a:pt x="2131" y="2154"/>
                  </a:lnTo>
                  <a:lnTo>
                    <a:pt x="2175" y="2148"/>
                  </a:lnTo>
                  <a:lnTo>
                    <a:pt x="2217" y="2140"/>
                  </a:lnTo>
                  <a:lnTo>
                    <a:pt x="2257" y="2130"/>
                  </a:lnTo>
                  <a:lnTo>
                    <a:pt x="2295" y="2117"/>
                  </a:lnTo>
                  <a:lnTo>
                    <a:pt x="2330" y="2105"/>
                  </a:lnTo>
                  <a:lnTo>
                    <a:pt x="2364" y="2092"/>
                  </a:lnTo>
                  <a:lnTo>
                    <a:pt x="2396" y="2078"/>
                  </a:lnTo>
                  <a:lnTo>
                    <a:pt x="2425" y="2065"/>
                  </a:lnTo>
                  <a:lnTo>
                    <a:pt x="2454" y="2053"/>
                  </a:lnTo>
                  <a:lnTo>
                    <a:pt x="2481" y="2043"/>
                  </a:lnTo>
                  <a:lnTo>
                    <a:pt x="2506" y="2034"/>
                  </a:lnTo>
                  <a:lnTo>
                    <a:pt x="2531" y="2028"/>
                  </a:lnTo>
                  <a:lnTo>
                    <a:pt x="2554" y="2025"/>
                  </a:lnTo>
                  <a:lnTo>
                    <a:pt x="2576" y="2027"/>
                  </a:lnTo>
                  <a:lnTo>
                    <a:pt x="2598" y="2031"/>
                  </a:lnTo>
                  <a:lnTo>
                    <a:pt x="2619" y="2042"/>
                  </a:lnTo>
                  <a:lnTo>
                    <a:pt x="2641" y="2053"/>
                  </a:lnTo>
                  <a:lnTo>
                    <a:pt x="2665" y="2064"/>
                  </a:lnTo>
                  <a:lnTo>
                    <a:pt x="2690" y="2073"/>
                  </a:lnTo>
                  <a:lnTo>
                    <a:pt x="2716" y="2081"/>
                  </a:lnTo>
                  <a:lnTo>
                    <a:pt x="2743" y="2088"/>
                  </a:lnTo>
                  <a:lnTo>
                    <a:pt x="2771" y="2094"/>
                  </a:lnTo>
                  <a:lnTo>
                    <a:pt x="2799" y="2098"/>
                  </a:lnTo>
                  <a:lnTo>
                    <a:pt x="2825" y="2101"/>
                  </a:lnTo>
                  <a:lnTo>
                    <a:pt x="2852" y="2105"/>
                  </a:lnTo>
                  <a:lnTo>
                    <a:pt x="2878" y="2107"/>
                  </a:lnTo>
                  <a:lnTo>
                    <a:pt x="2903" y="2108"/>
                  </a:lnTo>
                  <a:lnTo>
                    <a:pt x="2927" y="2109"/>
                  </a:lnTo>
                  <a:lnTo>
                    <a:pt x="2948" y="2109"/>
                  </a:lnTo>
                  <a:lnTo>
                    <a:pt x="2967" y="2109"/>
                  </a:lnTo>
                  <a:lnTo>
                    <a:pt x="2984" y="2109"/>
                  </a:lnTo>
                  <a:lnTo>
                    <a:pt x="2998" y="2109"/>
                  </a:lnTo>
                  <a:lnTo>
                    <a:pt x="3012" y="2108"/>
                  </a:lnTo>
                  <a:lnTo>
                    <a:pt x="3028" y="2104"/>
                  </a:lnTo>
                  <a:lnTo>
                    <a:pt x="3047" y="2098"/>
                  </a:lnTo>
                  <a:lnTo>
                    <a:pt x="3068" y="2088"/>
                  </a:lnTo>
                  <a:lnTo>
                    <a:pt x="3089" y="2079"/>
                  </a:lnTo>
                  <a:lnTo>
                    <a:pt x="3112" y="2067"/>
                  </a:lnTo>
                  <a:lnTo>
                    <a:pt x="3134" y="2056"/>
                  </a:lnTo>
                  <a:lnTo>
                    <a:pt x="3156" y="2043"/>
                  </a:lnTo>
                  <a:lnTo>
                    <a:pt x="3177" y="2030"/>
                  </a:lnTo>
                  <a:lnTo>
                    <a:pt x="3198" y="2017"/>
                  </a:lnTo>
                  <a:lnTo>
                    <a:pt x="3216" y="2007"/>
                  </a:lnTo>
                  <a:lnTo>
                    <a:pt x="3232" y="1996"/>
                  </a:lnTo>
                  <a:lnTo>
                    <a:pt x="3246" y="1987"/>
                  </a:lnTo>
                  <a:lnTo>
                    <a:pt x="3255" y="1980"/>
                  </a:lnTo>
                  <a:lnTo>
                    <a:pt x="3262" y="1975"/>
                  </a:lnTo>
                  <a:lnTo>
                    <a:pt x="3264" y="1974"/>
                  </a:lnTo>
                  <a:lnTo>
                    <a:pt x="3264" y="1973"/>
                  </a:lnTo>
                  <a:lnTo>
                    <a:pt x="3264" y="1968"/>
                  </a:lnTo>
                  <a:lnTo>
                    <a:pt x="3264" y="1960"/>
                  </a:lnTo>
                  <a:lnTo>
                    <a:pt x="3264" y="1950"/>
                  </a:lnTo>
                  <a:lnTo>
                    <a:pt x="3264" y="1938"/>
                  </a:lnTo>
                  <a:lnTo>
                    <a:pt x="3264" y="1924"/>
                  </a:lnTo>
                  <a:lnTo>
                    <a:pt x="3264" y="1909"/>
                  </a:lnTo>
                  <a:lnTo>
                    <a:pt x="3264" y="1893"/>
                  </a:lnTo>
                  <a:lnTo>
                    <a:pt x="3264" y="1876"/>
                  </a:lnTo>
                  <a:lnTo>
                    <a:pt x="3264" y="1859"/>
                  </a:lnTo>
                  <a:lnTo>
                    <a:pt x="3264" y="1843"/>
                  </a:lnTo>
                  <a:lnTo>
                    <a:pt x="3264" y="1826"/>
                  </a:lnTo>
                  <a:lnTo>
                    <a:pt x="3264" y="1811"/>
                  </a:lnTo>
                  <a:lnTo>
                    <a:pt x="3264" y="1798"/>
                  </a:lnTo>
                  <a:lnTo>
                    <a:pt x="3264" y="1786"/>
                  </a:lnTo>
                  <a:lnTo>
                    <a:pt x="3264" y="1776"/>
                  </a:lnTo>
                  <a:lnTo>
                    <a:pt x="3262" y="1766"/>
                  </a:lnTo>
                  <a:lnTo>
                    <a:pt x="3256" y="1753"/>
                  </a:lnTo>
                  <a:lnTo>
                    <a:pt x="3247" y="1737"/>
                  </a:lnTo>
                  <a:lnTo>
                    <a:pt x="3235" y="1718"/>
                  </a:lnTo>
                  <a:lnTo>
                    <a:pt x="3220" y="1699"/>
                  </a:lnTo>
                  <a:lnTo>
                    <a:pt x="3204" y="1678"/>
                  </a:lnTo>
                  <a:lnTo>
                    <a:pt x="3185" y="1657"/>
                  </a:lnTo>
                  <a:lnTo>
                    <a:pt x="3164" y="1635"/>
                  </a:lnTo>
                  <a:lnTo>
                    <a:pt x="3143" y="1615"/>
                  </a:lnTo>
                  <a:lnTo>
                    <a:pt x="3121" y="1596"/>
                  </a:lnTo>
                  <a:lnTo>
                    <a:pt x="3099" y="1577"/>
                  </a:lnTo>
                  <a:lnTo>
                    <a:pt x="3077" y="1562"/>
                  </a:lnTo>
                  <a:lnTo>
                    <a:pt x="3056" y="1548"/>
                  </a:lnTo>
                  <a:lnTo>
                    <a:pt x="3035" y="1539"/>
                  </a:lnTo>
                  <a:lnTo>
                    <a:pt x="3015" y="1532"/>
                  </a:lnTo>
                  <a:lnTo>
                    <a:pt x="2998" y="1529"/>
                  </a:lnTo>
                  <a:lnTo>
                    <a:pt x="2979" y="1529"/>
                  </a:lnTo>
                  <a:lnTo>
                    <a:pt x="2958" y="1530"/>
                  </a:lnTo>
                  <a:lnTo>
                    <a:pt x="2935" y="1532"/>
                  </a:lnTo>
                  <a:lnTo>
                    <a:pt x="2909" y="1534"/>
                  </a:lnTo>
                  <a:lnTo>
                    <a:pt x="2882" y="1536"/>
                  </a:lnTo>
                  <a:lnTo>
                    <a:pt x="2854" y="1539"/>
                  </a:lnTo>
                  <a:lnTo>
                    <a:pt x="2827" y="1542"/>
                  </a:lnTo>
                  <a:lnTo>
                    <a:pt x="2797" y="1547"/>
                  </a:lnTo>
                  <a:lnTo>
                    <a:pt x="2768" y="1551"/>
                  </a:lnTo>
                  <a:lnTo>
                    <a:pt x="2739" y="1556"/>
                  </a:lnTo>
                  <a:lnTo>
                    <a:pt x="2711" y="1562"/>
                  </a:lnTo>
                  <a:lnTo>
                    <a:pt x="2684" y="1568"/>
                  </a:lnTo>
                  <a:lnTo>
                    <a:pt x="2659" y="1575"/>
                  </a:lnTo>
                  <a:lnTo>
                    <a:pt x="2636" y="1582"/>
                  </a:lnTo>
                  <a:lnTo>
                    <a:pt x="2616" y="1589"/>
                  </a:lnTo>
                  <a:lnTo>
                    <a:pt x="2597" y="1597"/>
                  </a:lnTo>
                  <a:lnTo>
                    <a:pt x="2575" y="1607"/>
                  </a:lnTo>
                  <a:lnTo>
                    <a:pt x="2544" y="1622"/>
                  </a:lnTo>
                  <a:lnTo>
                    <a:pt x="2503" y="1640"/>
                  </a:lnTo>
                  <a:lnTo>
                    <a:pt x="2456" y="1661"/>
                  </a:lnTo>
                  <a:lnTo>
                    <a:pt x="2404" y="1684"/>
                  </a:lnTo>
                  <a:lnTo>
                    <a:pt x="2348" y="1709"/>
                  </a:lnTo>
                  <a:lnTo>
                    <a:pt x="2290" y="1733"/>
                  </a:lnTo>
                  <a:lnTo>
                    <a:pt x="2231" y="1759"/>
                  </a:lnTo>
                  <a:lnTo>
                    <a:pt x="2173" y="1784"/>
                  </a:lnTo>
                  <a:lnTo>
                    <a:pt x="2118" y="1808"/>
                  </a:lnTo>
                  <a:lnTo>
                    <a:pt x="2067" y="1830"/>
                  </a:lnTo>
                  <a:lnTo>
                    <a:pt x="2023" y="1848"/>
                  </a:lnTo>
                  <a:lnTo>
                    <a:pt x="1984" y="1865"/>
                  </a:lnTo>
                  <a:lnTo>
                    <a:pt x="1955" y="1878"/>
                  </a:lnTo>
                  <a:lnTo>
                    <a:pt x="1938" y="1886"/>
                  </a:lnTo>
                  <a:lnTo>
                    <a:pt x="1931" y="1888"/>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30" name="Freeform 58"/>
            <p:cNvSpPr>
              <a:spLocks/>
            </p:cNvSpPr>
            <p:nvPr/>
          </p:nvSpPr>
          <p:spPr bwMode="auto">
            <a:xfrm>
              <a:off x="3457" y="383"/>
              <a:ext cx="289" cy="200"/>
            </a:xfrm>
            <a:custGeom>
              <a:avLst/>
              <a:gdLst>
                <a:gd name="T0" fmla="*/ 227 w 1158"/>
                <a:gd name="T1" fmla="*/ 660 h 799"/>
                <a:gd name="T2" fmla="*/ 162 w 1158"/>
                <a:gd name="T3" fmla="*/ 599 h 799"/>
                <a:gd name="T4" fmla="*/ 124 w 1158"/>
                <a:gd name="T5" fmla="*/ 520 h 799"/>
                <a:gd name="T6" fmla="*/ 111 w 1158"/>
                <a:gd name="T7" fmla="*/ 431 h 799"/>
                <a:gd name="T8" fmla="*/ 123 w 1158"/>
                <a:gd name="T9" fmla="*/ 339 h 799"/>
                <a:gd name="T10" fmla="*/ 158 w 1158"/>
                <a:gd name="T11" fmla="*/ 252 h 799"/>
                <a:gd name="T12" fmla="*/ 213 w 1158"/>
                <a:gd name="T13" fmla="*/ 177 h 799"/>
                <a:gd name="T14" fmla="*/ 290 w 1158"/>
                <a:gd name="T15" fmla="*/ 124 h 799"/>
                <a:gd name="T16" fmla="*/ 418 w 1158"/>
                <a:gd name="T17" fmla="*/ 90 h 799"/>
                <a:gd name="T18" fmla="*/ 570 w 1158"/>
                <a:gd name="T19" fmla="*/ 76 h 799"/>
                <a:gd name="T20" fmla="*/ 704 w 1158"/>
                <a:gd name="T21" fmla="*/ 89 h 799"/>
                <a:gd name="T22" fmla="*/ 817 w 1158"/>
                <a:gd name="T23" fmla="*/ 126 h 799"/>
                <a:gd name="T24" fmla="*/ 909 w 1158"/>
                <a:gd name="T25" fmla="*/ 188 h 799"/>
                <a:gd name="T26" fmla="*/ 980 w 1158"/>
                <a:gd name="T27" fmla="*/ 273 h 799"/>
                <a:gd name="T28" fmla="*/ 1028 w 1158"/>
                <a:gd name="T29" fmla="*/ 380 h 799"/>
                <a:gd name="T30" fmla="*/ 1052 w 1158"/>
                <a:gd name="T31" fmla="*/ 509 h 799"/>
                <a:gd name="T32" fmla="*/ 1092 w 1158"/>
                <a:gd name="T33" fmla="*/ 563 h 799"/>
                <a:gd name="T34" fmla="*/ 1139 w 1158"/>
                <a:gd name="T35" fmla="*/ 509 h 799"/>
                <a:gd name="T36" fmla="*/ 1158 w 1158"/>
                <a:gd name="T37" fmla="*/ 438 h 799"/>
                <a:gd name="T38" fmla="*/ 1153 w 1158"/>
                <a:gd name="T39" fmla="*/ 358 h 799"/>
                <a:gd name="T40" fmla="*/ 1130 w 1158"/>
                <a:gd name="T41" fmla="*/ 274 h 799"/>
                <a:gd name="T42" fmla="*/ 1092 w 1158"/>
                <a:gd name="T43" fmla="*/ 195 h 799"/>
                <a:gd name="T44" fmla="*/ 1043 w 1158"/>
                <a:gd name="T45" fmla="*/ 127 h 799"/>
                <a:gd name="T46" fmla="*/ 989 w 1158"/>
                <a:gd name="T47" fmla="*/ 77 h 799"/>
                <a:gd name="T48" fmla="*/ 940 w 1158"/>
                <a:gd name="T49" fmla="*/ 50 h 799"/>
                <a:gd name="T50" fmla="*/ 891 w 1158"/>
                <a:gd name="T51" fmla="*/ 32 h 799"/>
                <a:gd name="T52" fmla="*/ 834 w 1158"/>
                <a:gd name="T53" fmla="*/ 18 h 799"/>
                <a:gd name="T54" fmla="*/ 771 w 1158"/>
                <a:gd name="T55" fmla="*/ 8 h 799"/>
                <a:gd name="T56" fmla="*/ 704 w 1158"/>
                <a:gd name="T57" fmla="*/ 3 h 799"/>
                <a:gd name="T58" fmla="*/ 633 w 1158"/>
                <a:gd name="T59" fmla="*/ 0 h 799"/>
                <a:gd name="T60" fmla="*/ 558 w 1158"/>
                <a:gd name="T61" fmla="*/ 4 h 799"/>
                <a:gd name="T62" fmla="*/ 484 w 1158"/>
                <a:gd name="T63" fmla="*/ 11 h 799"/>
                <a:gd name="T64" fmla="*/ 410 w 1158"/>
                <a:gd name="T65" fmla="*/ 22 h 799"/>
                <a:gd name="T66" fmla="*/ 338 w 1158"/>
                <a:gd name="T67" fmla="*/ 38 h 799"/>
                <a:gd name="T68" fmla="*/ 269 w 1158"/>
                <a:gd name="T69" fmla="*/ 57 h 799"/>
                <a:gd name="T70" fmla="*/ 206 w 1158"/>
                <a:gd name="T71" fmla="*/ 82 h 799"/>
                <a:gd name="T72" fmla="*/ 148 w 1158"/>
                <a:gd name="T73" fmla="*/ 110 h 799"/>
                <a:gd name="T74" fmla="*/ 99 w 1158"/>
                <a:gd name="T75" fmla="*/ 142 h 799"/>
                <a:gd name="T76" fmla="*/ 59 w 1158"/>
                <a:gd name="T77" fmla="*/ 180 h 799"/>
                <a:gd name="T78" fmla="*/ 27 w 1158"/>
                <a:gd name="T79" fmla="*/ 220 h 799"/>
                <a:gd name="T80" fmla="*/ 4 w 1158"/>
                <a:gd name="T81" fmla="*/ 283 h 799"/>
                <a:gd name="T82" fmla="*/ 6 w 1158"/>
                <a:gd name="T83" fmla="*/ 382 h 799"/>
                <a:gd name="T84" fmla="*/ 36 w 1158"/>
                <a:gd name="T85" fmla="*/ 493 h 799"/>
                <a:gd name="T86" fmla="*/ 91 w 1158"/>
                <a:gd name="T87" fmla="*/ 603 h 799"/>
                <a:gd name="T88" fmla="*/ 163 w 1158"/>
                <a:gd name="T89" fmla="*/ 699 h 799"/>
                <a:gd name="T90" fmla="*/ 247 w 1158"/>
                <a:gd name="T91" fmla="*/ 769 h 799"/>
                <a:gd name="T92" fmla="*/ 337 w 1158"/>
                <a:gd name="T93" fmla="*/ 799 h 799"/>
                <a:gd name="T94" fmla="*/ 427 w 1158"/>
                <a:gd name="T95" fmla="*/ 780 h 799"/>
                <a:gd name="T96" fmla="*/ 462 w 1158"/>
                <a:gd name="T97" fmla="*/ 739 h 799"/>
                <a:gd name="T98" fmla="*/ 441 w 1158"/>
                <a:gd name="T99" fmla="*/ 728 h 799"/>
                <a:gd name="T100" fmla="*/ 414 w 1158"/>
                <a:gd name="T101" fmla="*/ 721 h 799"/>
                <a:gd name="T102" fmla="*/ 385 w 1158"/>
                <a:gd name="T103" fmla="*/ 716 h 799"/>
                <a:gd name="T104" fmla="*/ 356 w 1158"/>
                <a:gd name="T105" fmla="*/ 710 h 799"/>
                <a:gd name="T106" fmla="*/ 326 w 1158"/>
                <a:gd name="T107" fmla="*/ 705 h 799"/>
                <a:gd name="T108" fmla="*/ 301 w 1158"/>
                <a:gd name="T109" fmla="*/ 698 h 799"/>
                <a:gd name="T110" fmla="*/ 280 w 1158"/>
                <a:gd name="T111" fmla="*/ 688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58" h="799">
                  <a:moveTo>
                    <a:pt x="272" y="681"/>
                  </a:moveTo>
                  <a:lnTo>
                    <a:pt x="227" y="660"/>
                  </a:lnTo>
                  <a:lnTo>
                    <a:pt x="191" y="632"/>
                  </a:lnTo>
                  <a:lnTo>
                    <a:pt x="162" y="599"/>
                  </a:lnTo>
                  <a:lnTo>
                    <a:pt x="139" y="562"/>
                  </a:lnTo>
                  <a:lnTo>
                    <a:pt x="124" y="520"/>
                  </a:lnTo>
                  <a:lnTo>
                    <a:pt x="114" y="477"/>
                  </a:lnTo>
                  <a:lnTo>
                    <a:pt x="111" y="431"/>
                  </a:lnTo>
                  <a:lnTo>
                    <a:pt x="113" y="385"/>
                  </a:lnTo>
                  <a:lnTo>
                    <a:pt x="123" y="339"/>
                  </a:lnTo>
                  <a:lnTo>
                    <a:pt x="138" y="295"/>
                  </a:lnTo>
                  <a:lnTo>
                    <a:pt x="158" y="252"/>
                  </a:lnTo>
                  <a:lnTo>
                    <a:pt x="183" y="213"/>
                  </a:lnTo>
                  <a:lnTo>
                    <a:pt x="213" y="177"/>
                  </a:lnTo>
                  <a:lnTo>
                    <a:pt x="250" y="148"/>
                  </a:lnTo>
                  <a:lnTo>
                    <a:pt x="290" y="124"/>
                  </a:lnTo>
                  <a:lnTo>
                    <a:pt x="336" y="107"/>
                  </a:lnTo>
                  <a:lnTo>
                    <a:pt x="418" y="90"/>
                  </a:lnTo>
                  <a:lnTo>
                    <a:pt x="496" y="80"/>
                  </a:lnTo>
                  <a:lnTo>
                    <a:pt x="570" y="76"/>
                  </a:lnTo>
                  <a:lnTo>
                    <a:pt x="640" y="80"/>
                  </a:lnTo>
                  <a:lnTo>
                    <a:pt x="704" y="89"/>
                  </a:lnTo>
                  <a:lnTo>
                    <a:pt x="762" y="104"/>
                  </a:lnTo>
                  <a:lnTo>
                    <a:pt x="817" y="126"/>
                  </a:lnTo>
                  <a:lnTo>
                    <a:pt x="866" y="154"/>
                  </a:lnTo>
                  <a:lnTo>
                    <a:pt x="909" y="188"/>
                  </a:lnTo>
                  <a:lnTo>
                    <a:pt x="947" y="227"/>
                  </a:lnTo>
                  <a:lnTo>
                    <a:pt x="980" y="273"/>
                  </a:lnTo>
                  <a:lnTo>
                    <a:pt x="1007" y="323"/>
                  </a:lnTo>
                  <a:lnTo>
                    <a:pt x="1028" y="380"/>
                  </a:lnTo>
                  <a:lnTo>
                    <a:pt x="1043" y="442"/>
                  </a:lnTo>
                  <a:lnTo>
                    <a:pt x="1052" y="509"/>
                  </a:lnTo>
                  <a:lnTo>
                    <a:pt x="1056" y="582"/>
                  </a:lnTo>
                  <a:lnTo>
                    <a:pt x="1092" y="563"/>
                  </a:lnTo>
                  <a:lnTo>
                    <a:pt x="1120" y="538"/>
                  </a:lnTo>
                  <a:lnTo>
                    <a:pt x="1139" y="509"/>
                  </a:lnTo>
                  <a:lnTo>
                    <a:pt x="1152" y="476"/>
                  </a:lnTo>
                  <a:lnTo>
                    <a:pt x="1158" y="438"/>
                  </a:lnTo>
                  <a:lnTo>
                    <a:pt x="1158" y="399"/>
                  </a:lnTo>
                  <a:lnTo>
                    <a:pt x="1153" y="358"/>
                  </a:lnTo>
                  <a:lnTo>
                    <a:pt x="1144" y="316"/>
                  </a:lnTo>
                  <a:lnTo>
                    <a:pt x="1130" y="274"/>
                  </a:lnTo>
                  <a:lnTo>
                    <a:pt x="1113" y="233"/>
                  </a:lnTo>
                  <a:lnTo>
                    <a:pt x="1092" y="195"/>
                  </a:lnTo>
                  <a:lnTo>
                    <a:pt x="1068" y="159"/>
                  </a:lnTo>
                  <a:lnTo>
                    <a:pt x="1043" y="127"/>
                  </a:lnTo>
                  <a:lnTo>
                    <a:pt x="1016" y="99"/>
                  </a:lnTo>
                  <a:lnTo>
                    <a:pt x="989" y="77"/>
                  </a:lnTo>
                  <a:lnTo>
                    <a:pt x="961" y="61"/>
                  </a:lnTo>
                  <a:lnTo>
                    <a:pt x="940" y="50"/>
                  </a:lnTo>
                  <a:lnTo>
                    <a:pt x="917" y="40"/>
                  </a:lnTo>
                  <a:lnTo>
                    <a:pt x="891" y="32"/>
                  </a:lnTo>
                  <a:lnTo>
                    <a:pt x="863" y="25"/>
                  </a:lnTo>
                  <a:lnTo>
                    <a:pt x="834" y="18"/>
                  </a:lnTo>
                  <a:lnTo>
                    <a:pt x="804" y="12"/>
                  </a:lnTo>
                  <a:lnTo>
                    <a:pt x="771" y="8"/>
                  </a:lnTo>
                  <a:lnTo>
                    <a:pt x="739" y="5"/>
                  </a:lnTo>
                  <a:lnTo>
                    <a:pt x="704" y="3"/>
                  </a:lnTo>
                  <a:lnTo>
                    <a:pt x="669" y="2"/>
                  </a:lnTo>
                  <a:lnTo>
                    <a:pt x="633" y="0"/>
                  </a:lnTo>
                  <a:lnTo>
                    <a:pt x="595" y="2"/>
                  </a:lnTo>
                  <a:lnTo>
                    <a:pt x="558" y="4"/>
                  </a:lnTo>
                  <a:lnTo>
                    <a:pt x="521" y="6"/>
                  </a:lnTo>
                  <a:lnTo>
                    <a:pt x="484" y="11"/>
                  </a:lnTo>
                  <a:lnTo>
                    <a:pt x="448" y="15"/>
                  </a:lnTo>
                  <a:lnTo>
                    <a:pt x="410" y="22"/>
                  </a:lnTo>
                  <a:lnTo>
                    <a:pt x="374" y="29"/>
                  </a:lnTo>
                  <a:lnTo>
                    <a:pt x="338" y="38"/>
                  </a:lnTo>
                  <a:lnTo>
                    <a:pt x="303" y="47"/>
                  </a:lnTo>
                  <a:lnTo>
                    <a:pt x="269" y="57"/>
                  </a:lnTo>
                  <a:lnTo>
                    <a:pt x="238" y="69"/>
                  </a:lnTo>
                  <a:lnTo>
                    <a:pt x="206" y="82"/>
                  </a:lnTo>
                  <a:lnTo>
                    <a:pt x="176" y="95"/>
                  </a:lnTo>
                  <a:lnTo>
                    <a:pt x="148" y="110"/>
                  </a:lnTo>
                  <a:lnTo>
                    <a:pt x="123" y="126"/>
                  </a:lnTo>
                  <a:lnTo>
                    <a:pt x="99" y="142"/>
                  </a:lnTo>
                  <a:lnTo>
                    <a:pt x="77" y="160"/>
                  </a:lnTo>
                  <a:lnTo>
                    <a:pt x="59" y="180"/>
                  </a:lnTo>
                  <a:lnTo>
                    <a:pt x="41" y="200"/>
                  </a:lnTo>
                  <a:lnTo>
                    <a:pt x="27" y="220"/>
                  </a:lnTo>
                  <a:lnTo>
                    <a:pt x="17" y="243"/>
                  </a:lnTo>
                  <a:lnTo>
                    <a:pt x="4" y="283"/>
                  </a:lnTo>
                  <a:lnTo>
                    <a:pt x="0" y="331"/>
                  </a:lnTo>
                  <a:lnTo>
                    <a:pt x="6" y="382"/>
                  </a:lnTo>
                  <a:lnTo>
                    <a:pt x="18" y="437"/>
                  </a:lnTo>
                  <a:lnTo>
                    <a:pt x="36" y="493"/>
                  </a:lnTo>
                  <a:lnTo>
                    <a:pt x="61" y="549"/>
                  </a:lnTo>
                  <a:lnTo>
                    <a:pt x="91" y="603"/>
                  </a:lnTo>
                  <a:lnTo>
                    <a:pt x="126" y="653"/>
                  </a:lnTo>
                  <a:lnTo>
                    <a:pt x="163" y="699"/>
                  </a:lnTo>
                  <a:lnTo>
                    <a:pt x="204" y="738"/>
                  </a:lnTo>
                  <a:lnTo>
                    <a:pt x="247" y="769"/>
                  </a:lnTo>
                  <a:lnTo>
                    <a:pt x="293" y="790"/>
                  </a:lnTo>
                  <a:lnTo>
                    <a:pt x="337" y="799"/>
                  </a:lnTo>
                  <a:lnTo>
                    <a:pt x="382" y="797"/>
                  </a:lnTo>
                  <a:lnTo>
                    <a:pt x="427" y="780"/>
                  </a:lnTo>
                  <a:lnTo>
                    <a:pt x="470" y="746"/>
                  </a:lnTo>
                  <a:lnTo>
                    <a:pt x="462" y="739"/>
                  </a:lnTo>
                  <a:lnTo>
                    <a:pt x="451" y="733"/>
                  </a:lnTo>
                  <a:lnTo>
                    <a:pt x="441" y="728"/>
                  </a:lnTo>
                  <a:lnTo>
                    <a:pt x="428" y="725"/>
                  </a:lnTo>
                  <a:lnTo>
                    <a:pt x="414" y="721"/>
                  </a:lnTo>
                  <a:lnTo>
                    <a:pt x="400" y="718"/>
                  </a:lnTo>
                  <a:lnTo>
                    <a:pt x="385" y="716"/>
                  </a:lnTo>
                  <a:lnTo>
                    <a:pt x="371" y="713"/>
                  </a:lnTo>
                  <a:lnTo>
                    <a:pt x="356" y="710"/>
                  </a:lnTo>
                  <a:lnTo>
                    <a:pt x="340" y="707"/>
                  </a:lnTo>
                  <a:lnTo>
                    <a:pt x="326" y="705"/>
                  </a:lnTo>
                  <a:lnTo>
                    <a:pt x="314" y="702"/>
                  </a:lnTo>
                  <a:lnTo>
                    <a:pt x="301" y="698"/>
                  </a:lnTo>
                  <a:lnTo>
                    <a:pt x="289" y="692"/>
                  </a:lnTo>
                  <a:lnTo>
                    <a:pt x="280" y="688"/>
                  </a:lnTo>
                  <a:lnTo>
                    <a:pt x="272"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31" name="Freeform 59"/>
            <p:cNvSpPr>
              <a:spLocks/>
            </p:cNvSpPr>
            <p:nvPr/>
          </p:nvSpPr>
          <p:spPr bwMode="auto">
            <a:xfrm>
              <a:off x="3563" y="470"/>
              <a:ext cx="240" cy="440"/>
            </a:xfrm>
            <a:custGeom>
              <a:avLst/>
              <a:gdLst>
                <a:gd name="T0" fmla="*/ 99 w 960"/>
                <a:gd name="T1" fmla="*/ 219 h 1760"/>
                <a:gd name="T2" fmla="*/ 132 w 960"/>
                <a:gd name="T3" fmla="*/ 165 h 1760"/>
                <a:gd name="T4" fmla="*/ 219 w 960"/>
                <a:gd name="T5" fmla="*/ 118 h 1760"/>
                <a:gd name="T6" fmla="*/ 340 w 960"/>
                <a:gd name="T7" fmla="*/ 96 h 1760"/>
                <a:gd name="T8" fmla="*/ 481 w 960"/>
                <a:gd name="T9" fmla="*/ 113 h 1760"/>
                <a:gd name="T10" fmla="*/ 551 w 960"/>
                <a:gd name="T11" fmla="*/ 131 h 1760"/>
                <a:gd name="T12" fmla="*/ 462 w 960"/>
                <a:gd name="T13" fmla="*/ 67 h 1760"/>
                <a:gd name="T14" fmla="*/ 362 w 960"/>
                <a:gd name="T15" fmla="*/ 20 h 1760"/>
                <a:gd name="T16" fmla="*/ 256 w 960"/>
                <a:gd name="T17" fmla="*/ 0 h 1760"/>
                <a:gd name="T18" fmla="*/ 153 w 960"/>
                <a:gd name="T19" fmla="*/ 13 h 1760"/>
                <a:gd name="T20" fmla="*/ 57 w 960"/>
                <a:gd name="T21" fmla="*/ 67 h 1760"/>
                <a:gd name="T22" fmla="*/ 25 w 960"/>
                <a:gd name="T23" fmla="*/ 111 h 1760"/>
                <a:gd name="T24" fmla="*/ 5 w 960"/>
                <a:gd name="T25" fmla="*/ 166 h 1760"/>
                <a:gd name="T26" fmla="*/ 0 w 960"/>
                <a:gd name="T27" fmla="*/ 223 h 1760"/>
                <a:gd name="T28" fmla="*/ 5 w 960"/>
                <a:gd name="T29" fmla="*/ 278 h 1760"/>
                <a:gd name="T30" fmla="*/ 24 w 960"/>
                <a:gd name="T31" fmla="*/ 321 h 1760"/>
                <a:gd name="T32" fmla="*/ 74 w 960"/>
                <a:gd name="T33" fmla="*/ 349 h 1760"/>
                <a:gd name="T34" fmla="*/ 115 w 960"/>
                <a:gd name="T35" fmla="*/ 417 h 1760"/>
                <a:gd name="T36" fmla="*/ 149 w 960"/>
                <a:gd name="T37" fmla="*/ 499 h 1760"/>
                <a:gd name="T38" fmla="*/ 178 w 960"/>
                <a:gd name="T39" fmla="*/ 587 h 1760"/>
                <a:gd name="T40" fmla="*/ 205 w 960"/>
                <a:gd name="T41" fmla="*/ 682 h 1760"/>
                <a:gd name="T42" fmla="*/ 233 w 960"/>
                <a:gd name="T43" fmla="*/ 777 h 1760"/>
                <a:gd name="T44" fmla="*/ 265 w 960"/>
                <a:gd name="T45" fmla="*/ 871 h 1760"/>
                <a:gd name="T46" fmla="*/ 304 w 960"/>
                <a:gd name="T47" fmla="*/ 957 h 1760"/>
                <a:gd name="T48" fmla="*/ 351 w 960"/>
                <a:gd name="T49" fmla="*/ 1034 h 1760"/>
                <a:gd name="T50" fmla="*/ 413 w 960"/>
                <a:gd name="T51" fmla="*/ 1098 h 1760"/>
                <a:gd name="T52" fmla="*/ 489 w 960"/>
                <a:gd name="T53" fmla="*/ 1144 h 1760"/>
                <a:gd name="T54" fmla="*/ 533 w 960"/>
                <a:gd name="T55" fmla="*/ 1207 h 1760"/>
                <a:gd name="T56" fmla="*/ 604 w 960"/>
                <a:gd name="T57" fmla="*/ 1346 h 1760"/>
                <a:gd name="T58" fmla="*/ 709 w 960"/>
                <a:gd name="T59" fmla="*/ 1513 h 1760"/>
                <a:gd name="T60" fmla="*/ 823 w 960"/>
                <a:gd name="T61" fmla="*/ 1666 h 1760"/>
                <a:gd name="T62" fmla="*/ 919 w 960"/>
                <a:gd name="T63" fmla="*/ 1753 h 1760"/>
                <a:gd name="T64" fmla="*/ 947 w 960"/>
                <a:gd name="T65" fmla="*/ 1713 h 1760"/>
                <a:gd name="T66" fmla="*/ 906 w 960"/>
                <a:gd name="T67" fmla="*/ 1688 h 1760"/>
                <a:gd name="T68" fmla="*/ 889 w 960"/>
                <a:gd name="T69" fmla="*/ 1650 h 1760"/>
                <a:gd name="T70" fmla="*/ 898 w 960"/>
                <a:gd name="T71" fmla="*/ 1611 h 1760"/>
                <a:gd name="T72" fmla="*/ 846 w 960"/>
                <a:gd name="T73" fmla="*/ 1548 h 1760"/>
                <a:gd name="T74" fmla="*/ 772 w 960"/>
                <a:gd name="T75" fmla="*/ 1449 h 1760"/>
                <a:gd name="T76" fmla="*/ 694 w 960"/>
                <a:gd name="T77" fmla="*/ 1342 h 1760"/>
                <a:gd name="T78" fmla="*/ 638 w 960"/>
                <a:gd name="T79" fmla="*/ 1253 h 1760"/>
                <a:gd name="T80" fmla="*/ 624 w 960"/>
                <a:gd name="T81" fmla="*/ 1207 h 1760"/>
                <a:gd name="T82" fmla="*/ 610 w 960"/>
                <a:gd name="T83" fmla="*/ 1166 h 1760"/>
                <a:gd name="T84" fmla="*/ 599 w 960"/>
                <a:gd name="T85" fmla="*/ 1105 h 1760"/>
                <a:gd name="T86" fmla="*/ 564 w 960"/>
                <a:gd name="T87" fmla="*/ 1063 h 1760"/>
                <a:gd name="T88" fmla="*/ 482 w 960"/>
                <a:gd name="T89" fmla="*/ 1014 h 1760"/>
                <a:gd name="T90" fmla="*/ 418 w 960"/>
                <a:gd name="T91" fmla="*/ 951 h 1760"/>
                <a:gd name="T92" fmla="*/ 370 w 960"/>
                <a:gd name="T93" fmla="*/ 876 h 1760"/>
                <a:gd name="T94" fmla="*/ 333 w 960"/>
                <a:gd name="T95" fmla="*/ 792 h 1760"/>
                <a:gd name="T96" fmla="*/ 304 w 960"/>
                <a:gd name="T97" fmla="*/ 703 h 1760"/>
                <a:gd name="T98" fmla="*/ 277 w 960"/>
                <a:gd name="T99" fmla="*/ 610 h 1760"/>
                <a:gd name="T100" fmla="*/ 251 w 960"/>
                <a:gd name="T101" fmla="*/ 518 h 1760"/>
                <a:gd name="T102" fmla="*/ 221 w 960"/>
                <a:gd name="T103" fmla="*/ 429 h 1760"/>
                <a:gd name="T104" fmla="*/ 182 w 960"/>
                <a:gd name="T105" fmla="*/ 346 h 1760"/>
                <a:gd name="T106" fmla="*/ 131 w 960"/>
                <a:gd name="T107" fmla="*/ 274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60" h="1760">
                  <a:moveTo>
                    <a:pt x="111" y="252"/>
                  </a:moveTo>
                  <a:lnTo>
                    <a:pt x="101" y="237"/>
                  </a:lnTo>
                  <a:lnTo>
                    <a:pt x="99" y="219"/>
                  </a:lnTo>
                  <a:lnTo>
                    <a:pt x="103" y="201"/>
                  </a:lnTo>
                  <a:lnTo>
                    <a:pt x="115" y="183"/>
                  </a:lnTo>
                  <a:lnTo>
                    <a:pt x="132" y="165"/>
                  </a:lnTo>
                  <a:lnTo>
                    <a:pt x="157" y="148"/>
                  </a:lnTo>
                  <a:lnTo>
                    <a:pt x="185" y="132"/>
                  </a:lnTo>
                  <a:lnTo>
                    <a:pt x="219" y="118"/>
                  </a:lnTo>
                  <a:lnTo>
                    <a:pt x="256" y="108"/>
                  </a:lnTo>
                  <a:lnTo>
                    <a:pt x="297" y="99"/>
                  </a:lnTo>
                  <a:lnTo>
                    <a:pt x="340" y="96"/>
                  </a:lnTo>
                  <a:lnTo>
                    <a:pt x="385" y="97"/>
                  </a:lnTo>
                  <a:lnTo>
                    <a:pt x="433" y="102"/>
                  </a:lnTo>
                  <a:lnTo>
                    <a:pt x="481" y="113"/>
                  </a:lnTo>
                  <a:lnTo>
                    <a:pt x="530" y="131"/>
                  </a:lnTo>
                  <a:lnTo>
                    <a:pt x="577" y="155"/>
                  </a:lnTo>
                  <a:lnTo>
                    <a:pt x="551" y="131"/>
                  </a:lnTo>
                  <a:lnTo>
                    <a:pt x="523" y="108"/>
                  </a:lnTo>
                  <a:lnTo>
                    <a:pt x="492" y="87"/>
                  </a:lnTo>
                  <a:lnTo>
                    <a:pt x="462" y="67"/>
                  </a:lnTo>
                  <a:lnTo>
                    <a:pt x="429" y="48"/>
                  </a:lnTo>
                  <a:lnTo>
                    <a:pt x="396" y="33"/>
                  </a:lnTo>
                  <a:lnTo>
                    <a:pt x="362" y="20"/>
                  </a:lnTo>
                  <a:lnTo>
                    <a:pt x="327" y="11"/>
                  </a:lnTo>
                  <a:lnTo>
                    <a:pt x="292" y="4"/>
                  </a:lnTo>
                  <a:lnTo>
                    <a:pt x="256" y="0"/>
                  </a:lnTo>
                  <a:lnTo>
                    <a:pt x="221" y="0"/>
                  </a:lnTo>
                  <a:lnTo>
                    <a:pt x="187" y="5"/>
                  </a:lnTo>
                  <a:lnTo>
                    <a:pt x="153" y="13"/>
                  </a:lnTo>
                  <a:lnTo>
                    <a:pt x="120" y="26"/>
                  </a:lnTo>
                  <a:lnTo>
                    <a:pt x="87" y="44"/>
                  </a:lnTo>
                  <a:lnTo>
                    <a:pt x="57" y="67"/>
                  </a:lnTo>
                  <a:lnTo>
                    <a:pt x="45" y="80"/>
                  </a:lnTo>
                  <a:lnTo>
                    <a:pt x="35" y="95"/>
                  </a:lnTo>
                  <a:lnTo>
                    <a:pt x="25" y="111"/>
                  </a:lnTo>
                  <a:lnTo>
                    <a:pt x="17" y="129"/>
                  </a:lnTo>
                  <a:lnTo>
                    <a:pt x="11" y="147"/>
                  </a:lnTo>
                  <a:lnTo>
                    <a:pt x="5" y="166"/>
                  </a:lnTo>
                  <a:lnTo>
                    <a:pt x="2" y="184"/>
                  </a:lnTo>
                  <a:lnTo>
                    <a:pt x="0" y="204"/>
                  </a:lnTo>
                  <a:lnTo>
                    <a:pt x="0" y="223"/>
                  </a:lnTo>
                  <a:lnTo>
                    <a:pt x="0" y="242"/>
                  </a:lnTo>
                  <a:lnTo>
                    <a:pt x="2" y="260"/>
                  </a:lnTo>
                  <a:lnTo>
                    <a:pt x="5" y="278"/>
                  </a:lnTo>
                  <a:lnTo>
                    <a:pt x="10" y="293"/>
                  </a:lnTo>
                  <a:lnTo>
                    <a:pt x="16" y="308"/>
                  </a:lnTo>
                  <a:lnTo>
                    <a:pt x="24" y="321"/>
                  </a:lnTo>
                  <a:lnTo>
                    <a:pt x="33" y="331"/>
                  </a:lnTo>
                  <a:lnTo>
                    <a:pt x="59" y="329"/>
                  </a:lnTo>
                  <a:lnTo>
                    <a:pt x="74" y="349"/>
                  </a:lnTo>
                  <a:lnTo>
                    <a:pt x="89" y="370"/>
                  </a:lnTo>
                  <a:lnTo>
                    <a:pt x="103" y="393"/>
                  </a:lnTo>
                  <a:lnTo>
                    <a:pt x="115" y="417"/>
                  </a:lnTo>
                  <a:lnTo>
                    <a:pt x="127" y="443"/>
                  </a:lnTo>
                  <a:lnTo>
                    <a:pt x="138" y="471"/>
                  </a:lnTo>
                  <a:lnTo>
                    <a:pt x="149" y="499"/>
                  </a:lnTo>
                  <a:lnTo>
                    <a:pt x="158" y="528"/>
                  </a:lnTo>
                  <a:lnTo>
                    <a:pt x="168" y="557"/>
                  </a:lnTo>
                  <a:lnTo>
                    <a:pt x="178" y="587"/>
                  </a:lnTo>
                  <a:lnTo>
                    <a:pt x="186" y="619"/>
                  </a:lnTo>
                  <a:lnTo>
                    <a:pt x="195" y="650"/>
                  </a:lnTo>
                  <a:lnTo>
                    <a:pt x="205" y="682"/>
                  </a:lnTo>
                  <a:lnTo>
                    <a:pt x="214" y="713"/>
                  </a:lnTo>
                  <a:lnTo>
                    <a:pt x="223" y="746"/>
                  </a:lnTo>
                  <a:lnTo>
                    <a:pt x="233" y="777"/>
                  </a:lnTo>
                  <a:lnTo>
                    <a:pt x="243" y="809"/>
                  </a:lnTo>
                  <a:lnTo>
                    <a:pt x="254" y="840"/>
                  </a:lnTo>
                  <a:lnTo>
                    <a:pt x="265" y="871"/>
                  </a:lnTo>
                  <a:lnTo>
                    <a:pt x="277" y="900"/>
                  </a:lnTo>
                  <a:lnTo>
                    <a:pt x="290" y="929"/>
                  </a:lnTo>
                  <a:lnTo>
                    <a:pt x="304" y="957"/>
                  </a:lnTo>
                  <a:lnTo>
                    <a:pt x="319" y="983"/>
                  </a:lnTo>
                  <a:lnTo>
                    <a:pt x="335" y="1009"/>
                  </a:lnTo>
                  <a:lnTo>
                    <a:pt x="351" y="1034"/>
                  </a:lnTo>
                  <a:lnTo>
                    <a:pt x="371" y="1057"/>
                  </a:lnTo>
                  <a:lnTo>
                    <a:pt x="391" y="1078"/>
                  </a:lnTo>
                  <a:lnTo>
                    <a:pt x="413" y="1098"/>
                  </a:lnTo>
                  <a:lnTo>
                    <a:pt x="436" y="1115"/>
                  </a:lnTo>
                  <a:lnTo>
                    <a:pt x="462" y="1131"/>
                  </a:lnTo>
                  <a:lnTo>
                    <a:pt x="489" y="1144"/>
                  </a:lnTo>
                  <a:lnTo>
                    <a:pt x="518" y="1156"/>
                  </a:lnTo>
                  <a:lnTo>
                    <a:pt x="521" y="1177"/>
                  </a:lnTo>
                  <a:lnTo>
                    <a:pt x="533" y="1207"/>
                  </a:lnTo>
                  <a:lnTo>
                    <a:pt x="552" y="1247"/>
                  </a:lnTo>
                  <a:lnTo>
                    <a:pt x="575" y="1293"/>
                  </a:lnTo>
                  <a:lnTo>
                    <a:pt x="604" y="1346"/>
                  </a:lnTo>
                  <a:lnTo>
                    <a:pt x="637" y="1400"/>
                  </a:lnTo>
                  <a:lnTo>
                    <a:pt x="672" y="1458"/>
                  </a:lnTo>
                  <a:lnTo>
                    <a:pt x="709" y="1513"/>
                  </a:lnTo>
                  <a:lnTo>
                    <a:pt x="747" y="1568"/>
                  </a:lnTo>
                  <a:lnTo>
                    <a:pt x="786" y="1619"/>
                  </a:lnTo>
                  <a:lnTo>
                    <a:pt x="823" y="1666"/>
                  </a:lnTo>
                  <a:lnTo>
                    <a:pt x="858" y="1704"/>
                  </a:lnTo>
                  <a:lnTo>
                    <a:pt x="891" y="1734"/>
                  </a:lnTo>
                  <a:lnTo>
                    <a:pt x="919" y="1753"/>
                  </a:lnTo>
                  <a:lnTo>
                    <a:pt x="943" y="1760"/>
                  </a:lnTo>
                  <a:lnTo>
                    <a:pt x="960" y="1752"/>
                  </a:lnTo>
                  <a:lnTo>
                    <a:pt x="947" y="1713"/>
                  </a:lnTo>
                  <a:lnTo>
                    <a:pt x="931" y="1707"/>
                  </a:lnTo>
                  <a:lnTo>
                    <a:pt x="917" y="1699"/>
                  </a:lnTo>
                  <a:lnTo>
                    <a:pt x="906" y="1688"/>
                  </a:lnTo>
                  <a:lnTo>
                    <a:pt x="896" y="1677"/>
                  </a:lnTo>
                  <a:lnTo>
                    <a:pt x="891" y="1664"/>
                  </a:lnTo>
                  <a:lnTo>
                    <a:pt x="889" y="1650"/>
                  </a:lnTo>
                  <a:lnTo>
                    <a:pt x="894" y="1635"/>
                  </a:lnTo>
                  <a:lnTo>
                    <a:pt x="906" y="1619"/>
                  </a:lnTo>
                  <a:lnTo>
                    <a:pt x="898" y="1611"/>
                  </a:lnTo>
                  <a:lnTo>
                    <a:pt x="885" y="1595"/>
                  </a:lnTo>
                  <a:lnTo>
                    <a:pt x="867" y="1574"/>
                  </a:lnTo>
                  <a:lnTo>
                    <a:pt x="846" y="1548"/>
                  </a:lnTo>
                  <a:lnTo>
                    <a:pt x="823" y="1518"/>
                  </a:lnTo>
                  <a:lnTo>
                    <a:pt x="797" y="1484"/>
                  </a:lnTo>
                  <a:lnTo>
                    <a:pt x="772" y="1449"/>
                  </a:lnTo>
                  <a:lnTo>
                    <a:pt x="745" y="1413"/>
                  </a:lnTo>
                  <a:lnTo>
                    <a:pt x="718" y="1377"/>
                  </a:lnTo>
                  <a:lnTo>
                    <a:pt x="694" y="1342"/>
                  </a:lnTo>
                  <a:lnTo>
                    <a:pt x="672" y="1310"/>
                  </a:lnTo>
                  <a:lnTo>
                    <a:pt x="653" y="1279"/>
                  </a:lnTo>
                  <a:lnTo>
                    <a:pt x="638" y="1253"/>
                  </a:lnTo>
                  <a:lnTo>
                    <a:pt x="627" y="1232"/>
                  </a:lnTo>
                  <a:lnTo>
                    <a:pt x="623" y="1216"/>
                  </a:lnTo>
                  <a:lnTo>
                    <a:pt x="624" y="1207"/>
                  </a:lnTo>
                  <a:lnTo>
                    <a:pt x="619" y="1199"/>
                  </a:lnTo>
                  <a:lnTo>
                    <a:pt x="615" y="1185"/>
                  </a:lnTo>
                  <a:lnTo>
                    <a:pt x="610" y="1166"/>
                  </a:lnTo>
                  <a:lnTo>
                    <a:pt x="605" y="1145"/>
                  </a:lnTo>
                  <a:lnTo>
                    <a:pt x="602" y="1124"/>
                  </a:lnTo>
                  <a:lnTo>
                    <a:pt x="599" y="1105"/>
                  </a:lnTo>
                  <a:lnTo>
                    <a:pt x="597" y="1087"/>
                  </a:lnTo>
                  <a:lnTo>
                    <a:pt x="597" y="1074"/>
                  </a:lnTo>
                  <a:lnTo>
                    <a:pt x="564" y="1063"/>
                  </a:lnTo>
                  <a:lnTo>
                    <a:pt x="534" y="1048"/>
                  </a:lnTo>
                  <a:lnTo>
                    <a:pt x="506" y="1032"/>
                  </a:lnTo>
                  <a:lnTo>
                    <a:pt x="482" y="1014"/>
                  </a:lnTo>
                  <a:lnTo>
                    <a:pt x="459" y="995"/>
                  </a:lnTo>
                  <a:lnTo>
                    <a:pt x="438" y="973"/>
                  </a:lnTo>
                  <a:lnTo>
                    <a:pt x="418" y="951"/>
                  </a:lnTo>
                  <a:lnTo>
                    <a:pt x="400" y="928"/>
                  </a:lnTo>
                  <a:lnTo>
                    <a:pt x="384" y="902"/>
                  </a:lnTo>
                  <a:lnTo>
                    <a:pt x="370" y="876"/>
                  </a:lnTo>
                  <a:lnTo>
                    <a:pt x="356" y="848"/>
                  </a:lnTo>
                  <a:lnTo>
                    <a:pt x="344" y="820"/>
                  </a:lnTo>
                  <a:lnTo>
                    <a:pt x="333" y="792"/>
                  </a:lnTo>
                  <a:lnTo>
                    <a:pt x="322" y="762"/>
                  </a:lnTo>
                  <a:lnTo>
                    <a:pt x="313" y="733"/>
                  </a:lnTo>
                  <a:lnTo>
                    <a:pt x="304" y="703"/>
                  </a:lnTo>
                  <a:lnTo>
                    <a:pt x="294" y="671"/>
                  </a:lnTo>
                  <a:lnTo>
                    <a:pt x="286" y="641"/>
                  </a:lnTo>
                  <a:lnTo>
                    <a:pt x="277" y="610"/>
                  </a:lnTo>
                  <a:lnTo>
                    <a:pt x="269" y="579"/>
                  </a:lnTo>
                  <a:lnTo>
                    <a:pt x="261" y="548"/>
                  </a:lnTo>
                  <a:lnTo>
                    <a:pt x="251" y="518"/>
                  </a:lnTo>
                  <a:lnTo>
                    <a:pt x="242" y="487"/>
                  </a:lnTo>
                  <a:lnTo>
                    <a:pt x="231" y="458"/>
                  </a:lnTo>
                  <a:lnTo>
                    <a:pt x="221" y="429"/>
                  </a:lnTo>
                  <a:lnTo>
                    <a:pt x="209" y="401"/>
                  </a:lnTo>
                  <a:lnTo>
                    <a:pt x="196" y="373"/>
                  </a:lnTo>
                  <a:lnTo>
                    <a:pt x="182" y="346"/>
                  </a:lnTo>
                  <a:lnTo>
                    <a:pt x="167" y="321"/>
                  </a:lnTo>
                  <a:lnTo>
                    <a:pt x="150" y="296"/>
                  </a:lnTo>
                  <a:lnTo>
                    <a:pt x="131" y="274"/>
                  </a:lnTo>
                  <a:lnTo>
                    <a:pt x="111" y="2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32" name="Freeform 60"/>
            <p:cNvSpPr>
              <a:spLocks/>
            </p:cNvSpPr>
            <p:nvPr/>
          </p:nvSpPr>
          <p:spPr bwMode="auto">
            <a:xfrm>
              <a:off x="3643" y="555"/>
              <a:ext cx="268" cy="309"/>
            </a:xfrm>
            <a:custGeom>
              <a:avLst/>
              <a:gdLst>
                <a:gd name="T0" fmla="*/ 76 w 1073"/>
                <a:gd name="T1" fmla="*/ 198 h 1233"/>
                <a:gd name="T2" fmla="*/ 44 w 1073"/>
                <a:gd name="T3" fmla="*/ 191 h 1233"/>
                <a:gd name="T4" fmla="*/ 17 w 1073"/>
                <a:gd name="T5" fmla="*/ 200 h 1233"/>
                <a:gd name="T6" fmla="*/ 38 w 1073"/>
                <a:gd name="T7" fmla="*/ 234 h 1233"/>
                <a:gd name="T8" fmla="*/ 175 w 1073"/>
                <a:gd name="T9" fmla="*/ 249 h 1233"/>
                <a:gd name="T10" fmla="*/ 329 w 1073"/>
                <a:gd name="T11" fmla="*/ 241 h 1233"/>
                <a:gd name="T12" fmla="*/ 391 w 1073"/>
                <a:gd name="T13" fmla="*/ 291 h 1233"/>
                <a:gd name="T14" fmla="*/ 407 w 1073"/>
                <a:gd name="T15" fmla="*/ 340 h 1233"/>
                <a:gd name="T16" fmla="*/ 405 w 1073"/>
                <a:gd name="T17" fmla="*/ 376 h 1233"/>
                <a:gd name="T18" fmla="*/ 295 w 1073"/>
                <a:gd name="T19" fmla="*/ 392 h 1233"/>
                <a:gd name="T20" fmla="*/ 174 w 1073"/>
                <a:gd name="T21" fmla="*/ 397 h 1233"/>
                <a:gd name="T22" fmla="*/ 136 w 1073"/>
                <a:gd name="T23" fmla="*/ 410 h 1233"/>
                <a:gd name="T24" fmla="*/ 151 w 1073"/>
                <a:gd name="T25" fmla="*/ 445 h 1233"/>
                <a:gd name="T26" fmla="*/ 226 w 1073"/>
                <a:gd name="T27" fmla="*/ 425 h 1233"/>
                <a:gd name="T28" fmla="*/ 337 w 1073"/>
                <a:gd name="T29" fmla="*/ 440 h 1233"/>
                <a:gd name="T30" fmla="*/ 435 w 1073"/>
                <a:gd name="T31" fmla="*/ 449 h 1233"/>
                <a:gd name="T32" fmla="*/ 469 w 1073"/>
                <a:gd name="T33" fmla="*/ 411 h 1233"/>
                <a:gd name="T34" fmla="*/ 538 w 1073"/>
                <a:gd name="T35" fmla="*/ 463 h 1233"/>
                <a:gd name="T36" fmla="*/ 606 w 1073"/>
                <a:gd name="T37" fmla="*/ 518 h 1233"/>
                <a:gd name="T38" fmla="*/ 642 w 1073"/>
                <a:gd name="T39" fmla="*/ 571 h 1233"/>
                <a:gd name="T40" fmla="*/ 527 w 1073"/>
                <a:gd name="T41" fmla="*/ 646 h 1233"/>
                <a:gd name="T42" fmla="*/ 362 w 1073"/>
                <a:gd name="T43" fmla="*/ 665 h 1233"/>
                <a:gd name="T44" fmla="*/ 291 w 1073"/>
                <a:gd name="T45" fmla="*/ 689 h 1233"/>
                <a:gd name="T46" fmla="*/ 344 w 1073"/>
                <a:gd name="T47" fmla="*/ 719 h 1233"/>
                <a:gd name="T48" fmla="*/ 440 w 1073"/>
                <a:gd name="T49" fmla="*/ 708 h 1233"/>
                <a:gd name="T50" fmla="*/ 521 w 1073"/>
                <a:gd name="T51" fmla="*/ 710 h 1233"/>
                <a:gd name="T52" fmla="*/ 606 w 1073"/>
                <a:gd name="T53" fmla="*/ 708 h 1233"/>
                <a:gd name="T54" fmla="*/ 737 w 1073"/>
                <a:gd name="T55" fmla="*/ 776 h 1233"/>
                <a:gd name="T56" fmla="*/ 844 w 1073"/>
                <a:gd name="T57" fmla="*/ 864 h 1233"/>
                <a:gd name="T58" fmla="*/ 844 w 1073"/>
                <a:gd name="T59" fmla="*/ 878 h 1233"/>
                <a:gd name="T60" fmla="*/ 809 w 1073"/>
                <a:gd name="T61" fmla="*/ 863 h 1233"/>
                <a:gd name="T62" fmla="*/ 702 w 1073"/>
                <a:gd name="T63" fmla="*/ 891 h 1233"/>
                <a:gd name="T64" fmla="*/ 561 w 1073"/>
                <a:gd name="T65" fmla="*/ 876 h 1233"/>
                <a:gd name="T66" fmla="*/ 441 w 1073"/>
                <a:gd name="T67" fmla="*/ 890 h 1233"/>
                <a:gd name="T68" fmla="*/ 514 w 1073"/>
                <a:gd name="T69" fmla="*/ 960 h 1233"/>
                <a:gd name="T70" fmla="*/ 661 w 1073"/>
                <a:gd name="T71" fmla="*/ 960 h 1233"/>
                <a:gd name="T72" fmla="*/ 800 w 1073"/>
                <a:gd name="T73" fmla="*/ 936 h 1233"/>
                <a:gd name="T74" fmla="*/ 868 w 1073"/>
                <a:gd name="T75" fmla="*/ 960 h 1233"/>
                <a:gd name="T76" fmla="*/ 900 w 1073"/>
                <a:gd name="T77" fmla="*/ 1071 h 1233"/>
                <a:gd name="T78" fmla="*/ 839 w 1073"/>
                <a:gd name="T79" fmla="*/ 1087 h 1233"/>
                <a:gd name="T80" fmla="*/ 752 w 1073"/>
                <a:gd name="T81" fmla="*/ 1090 h 1233"/>
                <a:gd name="T82" fmla="*/ 675 w 1073"/>
                <a:gd name="T83" fmla="*/ 1111 h 1233"/>
                <a:gd name="T84" fmla="*/ 700 w 1073"/>
                <a:gd name="T85" fmla="*/ 1152 h 1233"/>
                <a:gd name="T86" fmla="*/ 823 w 1073"/>
                <a:gd name="T87" fmla="*/ 1165 h 1233"/>
                <a:gd name="T88" fmla="*/ 937 w 1073"/>
                <a:gd name="T89" fmla="*/ 1138 h 1233"/>
                <a:gd name="T90" fmla="*/ 1004 w 1073"/>
                <a:gd name="T91" fmla="*/ 1125 h 1233"/>
                <a:gd name="T92" fmla="*/ 1028 w 1073"/>
                <a:gd name="T93" fmla="*/ 1214 h 1233"/>
                <a:gd name="T94" fmla="*/ 1072 w 1073"/>
                <a:gd name="T95" fmla="*/ 1139 h 1233"/>
                <a:gd name="T96" fmla="*/ 990 w 1073"/>
                <a:gd name="T97" fmla="*/ 928 h 1233"/>
                <a:gd name="T98" fmla="*/ 874 w 1073"/>
                <a:gd name="T99" fmla="*/ 720 h 1233"/>
                <a:gd name="T100" fmla="*/ 782 w 1073"/>
                <a:gd name="T101" fmla="*/ 611 h 1233"/>
                <a:gd name="T102" fmla="*/ 630 w 1073"/>
                <a:gd name="T103" fmla="*/ 426 h 1233"/>
                <a:gd name="T104" fmla="*/ 517 w 1073"/>
                <a:gd name="T105" fmla="*/ 234 h 1233"/>
                <a:gd name="T106" fmla="*/ 485 w 1073"/>
                <a:gd name="T107" fmla="*/ 142 h 1233"/>
                <a:gd name="T108" fmla="*/ 436 w 1073"/>
                <a:gd name="T109" fmla="*/ 80 h 1233"/>
                <a:gd name="T110" fmla="*/ 383 w 1073"/>
                <a:gd name="T111" fmla="*/ 31 h 1233"/>
                <a:gd name="T112" fmla="*/ 318 w 1073"/>
                <a:gd name="T113" fmla="*/ 7 h 1233"/>
                <a:gd name="T114" fmla="*/ 352 w 1073"/>
                <a:gd name="T115" fmla="*/ 84 h 1233"/>
                <a:gd name="T116" fmla="*/ 376 w 1073"/>
                <a:gd name="T117" fmla="*/ 113 h 1233"/>
                <a:gd name="T118" fmla="*/ 403 w 1073"/>
                <a:gd name="T119" fmla="*/ 151 h 1233"/>
                <a:gd name="T120" fmla="*/ 376 w 1073"/>
                <a:gd name="T121" fmla="*/ 189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73" h="1233">
                  <a:moveTo>
                    <a:pt x="114" y="200"/>
                  </a:moveTo>
                  <a:lnTo>
                    <a:pt x="104" y="200"/>
                  </a:lnTo>
                  <a:lnTo>
                    <a:pt x="95" y="199"/>
                  </a:lnTo>
                  <a:lnTo>
                    <a:pt x="86" y="199"/>
                  </a:lnTo>
                  <a:lnTo>
                    <a:pt x="76" y="198"/>
                  </a:lnTo>
                  <a:lnTo>
                    <a:pt x="68" y="196"/>
                  </a:lnTo>
                  <a:lnTo>
                    <a:pt x="60" y="193"/>
                  </a:lnTo>
                  <a:lnTo>
                    <a:pt x="54" y="191"/>
                  </a:lnTo>
                  <a:lnTo>
                    <a:pt x="48" y="186"/>
                  </a:lnTo>
                  <a:lnTo>
                    <a:pt x="44" y="191"/>
                  </a:lnTo>
                  <a:lnTo>
                    <a:pt x="39" y="194"/>
                  </a:lnTo>
                  <a:lnTo>
                    <a:pt x="35" y="197"/>
                  </a:lnTo>
                  <a:lnTo>
                    <a:pt x="30" y="199"/>
                  </a:lnTo>
                  <a:lnTo>
                    <a:pt x="24" y="200"/>
                  </a:lnTo>
                  <a:lnTo>
                    <a:pt x="17" y="200"/>
                  </a:lnTo>
                  <a:lnTo>
                    <a:pt x="9" y="201"/>
                  </a:lnTo>
                  <a:lnTo>
                    <a:pt x="0" y="201"/>
                  </a:lnTo>
                  <a:lnTo>
                    <a:pt x="8" y="214"/>
                  </a:lnTo>
                  <a:lnTo>
                    <a:pt x="21" y="226"/>
                  </a:lnTo>
                  <a:lnTo>
                    <a:pt x="38" y="234"/>
                  </a:lnTo>
                  <a:lnTo>
                    <a:pt x="60" y="240"/>
                  </a:lnTo>
                  <a:lnTo>
                    <a:pt x="86" y="244"/>
                  </a:lnTo>
                  <a:lnTo>
                    <a:pt x="114" y="248"/>
                  </a:lnTo>
                  <a:lnTo>
                    <a:pt x="144" y="249"/>
                  </a:lnTo>
                  <a:lnTo>
                    <a:pt x="175" y="249"/>
                  </a:lnTo>
                  <a:lnTo>
                    <a:pt x="208" y="248"/>
                  </a:lnTo>
                  <a:lnTo>
                    <a:pt x="240" y="247"/>
                  </a:lnTo>
                  <a:lnTo>
                    <a:pt x="271" y="246"/>
                  </a:lnTo>
                  <a:lnTo>
                    <a:pt x="301" y="243"/>
                  </a:lnTo>
                  <a:lnTo>
                    <a:pt x="329" y="241"/>
                  </a:lnTo>
                  <a:lnTo>
                    <a:pt x="354" y="240"/>
                  </a:lnTo>
                  <a:lnTo>
                    <a:pt x="375" y="239"/>
                  </a:lnTo>
                  <a:lnTo>
                    <a:pt x="392" y="237"/>
                  </a:lnTo>
                  <a:lnTo>
                    <a:pt x="379" y="277"/>
                  </a:lnTo>
                  <a:lnTo>
                    <a:pt x="391" y="291"/>
                  </a:lnTo>
                  <a:lnTo>
                    <a:pt x="397" y="303"/>
                  </a:lnTo>
                  <a:lnTo>
                    <a:pt x="400" y="313"/>
                  </a:lnTo>
                  <a:lnTo>
                    <a:pt x="401" y="323"/>
                  </a:lnTo>
                  <a:lnTo>
                    <a:pt x="403" y="332"/>
                  </a:lnTo>
                  <a:lnTo>
                    <a:pt x="407" y="340"/>
                  </a:lnTo>
                  <a:lnTo>
                    <a:pt x="417" y="348"/>
                  </a:lnTo>
                  <a:lnTo>
                    <a:pt x="433" y="357"/>
                  </a:lnTo>
                  <a:lnTo>
                    <a:pt x="428" y="364"/>
                  </a:lnTo>
                  <a:lnTo>
                    <a:pt x="418" y="370"/>
                  </a:lnTo>
                  <a:lnTo>
                    <a:pt x="405" y="376"/>
                  </a:lnTo>
                  <a:lnTo>
                    <a:pt x="387" y="381"/>
                  </a:lnTo>
                  <a:lnTo>
                    <a:pt x="368" y="384"/>
                  </a:lnTo>
                  <a:lnTo>
                    <a:pt x="344" y="388"/>
                  </a:lnTo>
                  <a:lnTo>
                    <a:pt x="321" y="390"/>
                  </a:lnTo>
                  <a:lnTo>
                    <a:pt x="295" y="392"/>
                  </a:lnTo>
                  <a:lnTo>
                    <a:pt x="270" y="394"/>
                  </a:lnTo>
                  <a:lnTo>
                    <a:pt x="244" y="395"/>
                  </a:lnTo>
                  <a:lnTo>
                    <a:pt x="220" y="396"/>
                  </a:lnTo>
                  <a:lnTo>
                    <a:pt x="196" y="397"/>
                  </a:lnTo>
                  <a:lnTo>
                    <a:pt x="174" y="397"/>
                  </a:lnTo>
                  <a:lnTo>
                    <a:pt x="156" y="398"/>
                  </a:lnTo>
                  <a:lnTo>
                    <a:pt x="139" y="398"/>
                  </a:lnTo>
                  <a:lnTo>
                    <a:pt x="128" y="398"/>
                  </a:lnTo>
                  <a:lnTo>
                    <a:pt x="132" y="404"/>
                  </a:lnTo>
                  <a:lnTo>
                    <a:pt x="136" y="410"/>
                  </a:lnTo>
                  <a:lnTo>
                    <a:pt x="139" y="417"/>
                  </a:lnTo>
                  <a:lnTo>
                    <a:pt x="142" y="424"/>
                  </a:lnTo>
                  <a:lnTo>
                    <a:pt x="144" y="431"/>
                  </a:lnTo>
                  <a:lnTo>
                    <a:pt x="147" y="438"/>
                  </a:lnTo>
                  <a:lnTo>
                    <a:pt x="151" y="445"/>
                  </a:lnTo>
                  <a:lnTo>
                    <a:pt x="156" y="451"/>
                  </a:lnTo>
                  <a:lnTo>
                    <a:pt x="170" y="439"/>
                  </a:lnTo>
                  <a:lnTo>
                    <a:pt x="186" y="431"/>
                  </a:lnTo>
                  <a:lnTo>
                    <a:pt x="205" y="427"/>
                  </a:lnTo>
                  <a:lnTo>
                    <a:pt x="226" y="425"/>
                  </a:lnTo>
                  <a:lnTo>
                    <a:pt x="246" y="425"/>
                  </a:lnTo>
                  <a:lnTo>
                    <a:pt x="269" y="427"/>
                  </a:lnTo>
                  <a:lnTo>
                    <a:pt x="292" y="431"/>
                  </a:lnTo>
                  <a:lnTo>
                    <a:pt x="315" y="435"/>
                  </a:lnTo>
                  <a:lnTo>
                    <a:pt x="337" y="440"/>
                  </a:lnTo>
                  <a:lnTo>
                    <a:pt x="359" y="445"/>
                  </a:lnTo>
                  <a:lnTo>
                    <a:pt x="380" y="448"/>
                  </a:lnTo>
                  <a:lnTo>
                    <a:pt x="400" y="451"/>
                  </a:lnTo>
                  <a:lnTo>
                    <a:pt x="419" y="451"/>
                  </a:lnTo>
                  <a:lnTo>
                    <a:pt x="435" y="449"/>
                  </a:lnTo>
                  <a:lnTo>
                    <a:pt x="449" y="445"/>
                  </a:lnTo>
                  <a:lnTo>
                    <a:pt x="460" y="438"/>
                  </a:lnTo>
                  <a:lnTo>
                    <a:pt x="446" y="398"/>
                  </a:lnTo>
                  <a:lnTo>
                    <a:pt x="456" y="404"/>
                  </a:lnTo>
                  <a:lnTo>
                    <a:pt x="469" y="411"/>
                  </a:lnTo>
                  <a:lnTo>
                    <a:pt x="482" y="420"/>
                  </a:lnTo>
                  <a:lnTo>
                    <a:pt x="495" y="430"/>
                  </a:lnTo>
                  <a:lnTo>
                    <a:pt x="509" y="440"/>
                  </a:lnTo>
                  <a:lnTo>
                    <a:pt x="523" y="452"/>
                  </a:lnTo>
                  <a:lnTo>
                    <a:pt x="538" y="463"/>
                  </a:lnTo>
                  <a:lnTo>
                    <a:pt x="552" y="475"/>
                  </a:lnTo>
                  <a:lnTo>
                    <a:pt x="567" y="487"/>
                  </a:lnTo>
                  <a:lnTo>
                    <a:pt x="581" y="498"/>
                  </a:lnTo>
                  <a:lnTo>
                    <a:pt x="594" y="509"/>
                  </a:lnTo>
                  <a:lnTo>
                    <a:pt x="606" y="518"/>
                  </a:lnTo>
                  <a:lnTo>
                    <a:pt x="618" y="526"/>
                  </a:lnTo>
                  <a:lnTo>
                    <a:pt x="630" y="533"/>
                  </a:lnTo>
                  <a:lnTo>
                    <a:pt x="639" y="539"/>
                  </a:lnTo>
                  <a:lnTo>
                    <a:pt x="647" y="543"/>
                  </a:lnTo>
                  <a:lnTo>
                    <a:pt x="642" y="571"/>
                  </a:lnTo>
                  <a:lnTo>
                    <a:pt x="631" y="593"/>
                  </a:lnTo>
                  <a:lnTo>
                    <a:pt x="612" y="611"/>
                  </a:lnTo>
                  <a:lnTo>
                    <a:pt x="588" y="627"/>
                  </a:lnTo>
                  <a:lnTo>
                    <a:pt x="560" y="637"/>
                  </a:lnTo>
                  <a:lnTo>
                    <a:pt x="527" y="646"/>
                  </a:lnTo>
                  <a:lnTo>
                    <a:pt x="493" y="652"/>
                  </a:lnTo>
                  <a:lnTo>
                    <a:pt x="458" y="657"/>
                  </a:lnTo>
                  <a:lnTo>
                    <a:pt x="425" y="660"/>
                  </a:lnTo>
                  <a:lnTo>
                    <a:pt x="392" y="663"/>
                  </a:lnTo>
                  <a:lnTo>
                    <a:pt x="362" y="665"/>
                  </a:lnTo>
                  <a:lnTo>
                    <a:pt x="335" y="667"/>
                  </a:lnTo>
                  <a:lnTo>
                    <a:pt x="313" y="670"/>
                  </a:lnTo>
                  <a:lnTo>
                    <a:pt x="298" y="674"/>
                  </a:lnTo>
                  <a:lnTo>
                    <a:pt x="290" y="681"/>
                  </a:lnTo>
                  <a:lnTo>
                    <a:pt x="291" y="689"/>
                  </a:lnTo>
                  <a:lnTo>
                    <a:pt x="295" y="701"/>
                  </a:lnTo>
                  <a:lnTo>
                    <a:pt x="304" y="709"/>
                  </a:lnTo>
                  <a:lnTo>
                    <a:pt x="314" y="714"/>
                  </a:lnTo>
                  <a:lnTo>
                    <a:pt x="328" y="717"/>
                  </a:lnTo>
                  <a:lnTo>
                    <a:pt x="344" y="719"/>
                  </a:lnTo>
                  <a:lnTo>
                    <a:pt x="362" y="717"/>
                  </a:lnTo>
                  <a:lnTo>
                    <a:pt x="380" y="716"/>
                  </a:lnTo>
                  <a:lnTo>
                    <a:pt x="400" y="714"/>
                  </a:lnTo>
                  <a:lnTo>
                    <a:pt x="420" y="712"/>
                  </a:lnTo>
                  <a:lnTo>
                    <a:pt x="440" y="708"/>
                  </a:lnTo>
                  <a:lnTo>
                    <a:pt x="460" y="706"/>
                  </a:lnTo>
                  <a:lnTo>
                    <a:pt x="478" y="705"/>
                  </a:lnTo>
                  <a:lnTo>
                    <a:pt x="495" y="705"/>
                  </a:lnTo>
                  <a:lnTo>
                    <a:pt x="510" y="707"/>
                  </a:lnTo>
                  <a:lnTo>
                    <a:pt x="521" y="710"/>
                  </a:lnTo>
                  <a:lnTo>
                    <a:pt x="531" y="716"/>
                  </a:lnTo>
                  <a:lnTo>
                    <a:pt x="545" y="707"/>
                  </a:lnTo>
                  <a:lnTo>
                    <a:pt x="562" y="702"/>
                  </a:lnTo>
                  <a:lnTo>
                    <a:pt x="583" y="703"/>
                  </a:lnTo>
                  <a:lnTo>
                    <a:pt x="606" y="708"/>
                  </a:lnTo>
                  <a:lnTo>
                    <a:pt x="631" y="716"/>
                  </a:lnTo>
                  <a:lnTo>
                    <a:pt x="656" y="728"/>
                  </a:lnTo>
                  <a:lnTo>
                    <a:pt x="683" y="742"/>
                  </a:lnTo>
                  <a:lnTo>
                    <a:pt x="711" y="758"/>
                  </a:lnTo>
                  <a:lnTo>
                    <a:pt x="737" y="776"/>
                  </a:lnTo>
                  <a:lnTo>
                    <a:pt x="762" y="794"/>
                  </a:lnTo>
                  <a:lnTo>
                    <a:pt x="787" y="813"/>
                  </a:lnTo>
                  <a:lnTo>
                    <a:pt x="809" y="830"/>
                  </a:lnTo>
                  <a:lnTo>
                    <a:pt x="828" y="848"/>
                  </a:lnTo>
                  <a:lnTo>
                    <a:pt x="844" y="864"/>
                  </a:lnTo>
                  <a:lnTo>
                    <a:pt x="856" y="878"/>
                  </a:lnTo>
                  <a:lnTo>
                    <a:pt x="864" y="890"/>
                  </a:lnTo>
                  <a:lnTo>
                    <a:pt x="858" y="885"/>
                  </a:lnTo>
                  <a:lnTo>
                    <a:pt x="851" y="882"/>
                  </a:lnTo>
                  <a:lnTo>
                    <a:pt x="844" y="878"/>
                  </a:lnTo>
                  <a:lnTo>
                    <a:pt x="836" y="876"/>
                  </a:lnTo>
                  <a:lnTo>
                    <a:pt x="829" y="873"/>
                  </a:lnTo>
                  <a:lnTo>
                    <a:pt x="821" y="871"/>
                  </a:lnTo>
                  <a:lnTo>
                    <a:pt x="815" y="868"/>
                  </a:lnTo>
                  <a:lnTo>
                    <a:pt x="809" y="863"/>
                  </a:lnTo>
                  <a:lnTo>
                    <a:pt x="793" y="876"/>
                  </a:lnTo>
                  <a:lnTo>
                    <a:pt x="774" y="884"/>
                  </a:lnTo>
                  <a:lnTo>
                    <a:pt x="752" y="889"/>
                  </a:lnTo>
                  <a:lnTo>
                    <a:pt x="728" y="891"/>
                  </a:lnTo>
                  <a:lnTo>
                    <a:pt x="702" y="891"/>
                  </a:lnTo>
                  <a:lnTo>
                    <a:pt x="675" y="889"/>
                  </a:lnTo>
                  <a:lnTo>
                    <a:pt x="646" y="885"/>
                  </a:lnTo>
                  <a:lnTo>
                    <a:pt x="618" y="882"/>
                  </a:lnTo>
                  <a:lnTo>
                    <a:pt x="589" y="878"/>
                  </a:lnTo>
                  <a:lnTo>
                    <a:pt x="561" y="876"/>
                  </a:lnTo>
                  <a:lnTo>
                    <a:pt x="533" y="873"/>
                  </a:lnTo>
                  <a:lnTo>
                    <a:pt x="507" y="873"/>
                  </a:lnTo>
                  <a:lnTo>
                    <a:pt x="483" y="876"/>
                  </a:lnTo>
                  <a:lnTo>
                    <a:pt x="461" y="880"/>
                  </a:lnTo>
                  <a:lnTo>
                    <a:pt x="441" y="890"/>
                  </a:lnTo>
                  <a:lnTo>
                    <a:pt x="425" y="903"/>
                  </a:lnTo>
                  <a:lnTo>
                    <a:pt x="439" y="944"/>
                  </a:lnTo>
                  <a:lnTo>
                    <a:pt x="462" y="951"/>
                  </a:lnTo>
                  <a:lnTo>
                    <a:pt x="488" y="956"/>
                  </a:lnTo>
                  <a:lnTo>
                    <a:pt x="514" y="960"/>
                  </a:lnTo>
                  <a:lnTo>
                    <a:pt x="542" y="962"/>
                  </a:lnTo>
                  <a:lnTo>
                    <a:pt x="571" y="963"/>
                  </a:lnTo>
                  <a:lnTo>
                    <a:pt x="602" y="963"/>
                  </a:lnTo>
                  <a:lnTo>
                    <a:pt x="632" y="962"/>
                  </a:lnTo>
                  <a:lnTo>
                    <a:pt x="661" y="960"/>
                  </a:lnTo>
                  <a:lnTo>
                    <a:pt x="691" y="956"/>
                  </a:lnTo>
                  <a:lnTo>
                    <a:pt x="721" y="953"/>
                  </a:lnTo>
                  <a:lnTo>
                    <a:pt x="748" y="948"/>
                  </a:lnTo>
                  <a:lnTo>
                    <a:pt x="775" y="942"/>
                  </a:lnTo>
                  <a:lnTo>
                    <a:pt x="800" y="936"/>
                  </a:lnTo>
                  <a:lnTo>
                    <a:pt x="823" y="931"/>
                  </a:lnTo>
                  <a:lnTo>
                    <a:pt x="844" y="924"/>
                  </a:lnTo>
                  <a:lnTo>
                    <a:pt x="863" y="917"/>
                  </a:lnTo>
                  <a:lnTo>
                    <a:pt x="865" y="938"/>
                  </a:lnTo>
                  <a:lnTo>
                    <a:pt x="868" y="960"/>
                  </a:lnTo>
                  <a:lnTo>
                    <a:pt x="874" y="983"/>
                  </a:lnTo>
                  <a:lnTo>
                    <a:pt x="880" y="1006"/>
                  </a:lnTo>
                  <a:lnTo>
                    <a:pt x="887" y="1030"/>
                  </a:lnTo>
                  <a:lnTo>
                    <a:pt x="894" y="1052"/>
                  </a:lnTo>
                  <a:lnTo>
                    <a:pt x="900" y="1071"/>
                  </a:lnTo>
                  <a:lnTo>
                    <a:pt x="906" y="1088"/>
                  </a:lnTo>
                  <a:lnTo>
                    <a:pt x="891" y="1088"/>
                  </a:lnTo>
                  <a:lnTo>
                    <a:pt x="874" y="1088"/>
                  </a:lnTo>
                  <a:lnTo>
                    <a:pt x="857" y="1088"/>
                  </a:lnTo>
                  <a:lnTo>
                    <a:pt x="839" y="1087"/>
                  </a:lnTo>
                  <a:lnTo>
                    <a:pt x="822" y="1087"/>
                  </a:lnTo>
                  <a:lnTo>
                    <a:pt x="804" y="1087"/>
                  </a:lnTo>
                  <a:lnTo>
                    <a:pt x="787" y="1088"/>
                  </a:lnTo>
                  <a:lnTo>
                    <a:pt x="769" y="1089"/>
                  </a:lnTo>
                  <a:lnTo>
                    <a:pt x="752" y="1090"/>
                  </a:lnTo>
                  <a:lnTo>
                    <a:pt x="735" y="1092"/>
                  </a:lnTo>
                  <a:lnTo>
                    <a:pt x="718" y="1096"/>
                  </a:lnTo>
                  <a:lnTo>
                    <a:pt x="703" y="1099"/>
                  </a:lnTo>
                  <a:lnTo>
                    <a:pt x="689" y="1105"/>
                  </a:lnTo>
                  <a:lnTo>
                    <a:pt x="675" y="1111"/>
                  </a:lnTo>
                  <a:lnTo>
                    <a:pt x="663" y="1119"/>
                  </a:lnTo>
                  <a:lnTo>
                    <a:pt x="653" y="1129"/>
                  </a:lnTo>
                  <a:lnTo>
                    <a:pt x="665" y="1138"/>
                  </a:lnTo>
                  <a:lnTo>
                    <a:pt x="681" y="1146"/>
                  </a:lnTo>
                  <a:lnTo>
                    <a:pt x="700" y="1152"/>
                  </a:lnTo>
                  <a:lnTo>
                    <a:pt x="722" y="1158"/>
                  </a:lnTo>
                  <a:lnTo>
                    <a:pt x="745" y="1161"/>
                  </a:lnTo>
                  <a:lnTo>
                    <a:pt x="771" y="1163"/>
                  </a:lnTo>
                  <a:lnTo>
                    <a:pt x="796" y="1165"/>
                  </a:lnTo>
                  <a:lnTo>
                    <a:pt x="823" y="1165"/>
                  </a:lnTo>
                  <a:lnTo>
                    <a:pt x="849" y="1162"/>
                  </a:lnTo>
                  <a:lnTo>
                    <a:pt x="874" y="1159"/>
                  </a:lnTo>
                  <a:lnTo>
                    <a:pt x="898" y="1153"/>
                  </a:lnTo>
                  <a:lnTo>
                    <a:pt x="919" y="1146"/>
                  </a:lnTo>
                  <a:lnTo>
                    <a:pt x="937" y="1138"/>
                  </a:lnTo>
                  <a:lnTo>
                    <a:pt x="953" y="1127"/>
                  </a:lnTo>
                  <a:lnTo>
                    <a:pt x="965" y="1115"/>
                  </a:lnTo>
                  <a:lnTo>
                    <a:pt x="972" y="1101"/>
                  </a:lnTo>
                  <a:lnTo>
                    <a:pt x="990" y="1111"/>
                  </a:lnTo>
                  <a:lnTo>
                    <a:pt x="1004" y="1125"/>
                  </a:lnTo>
                  <a:lnTo>
                    <a:pt x="1013" y="1140"/>
                  </a:lnTo>
                  <a:lnTo>
                    <a:pt x="1020" y="1156"/>
                  </a:lnTo>
                  <a:lnTo>
                    <a:pt x="1025" y="1175"/>
                  </a:lnTo>
                  <a:lnTo>
                    <a:pt x="1027" y="1194"/>
                  </a:lnTo>
                  <a:lnTo>
                    <a:pt x="1028" y="1214"/>
                  </a:lnTo>
                  <a:lnTo>
                    <a:pt x="1028" y="1233"/>
                  </a:lnTo>
                  <a:lnTo>
                    <a:pt x="1052" y="1219"/>
                  </a:lnTo>
                  <a:lnTo>
                    <a:pt x="1068" y="1200"/>
                  </a:lnTo>
                  <a:lnTo>
                    <a:pt x="1073" y="1172"/>
                  </a:lnTo>
                  <a:lnTo>
                    <a:pt x="1072" y="1139"/>
                  </a:lnTo>
                  <a:lnTo>
                    <a:pt x="1064" y="1103"/>
                  </a:lnTo>
                  <a:lnTo>
                    <a:pt x="1051" y="1062"/>
                  </a:lnTo>
                  <a:lnTo>
                    <a:pt x="1034" y="1019"/>
                  </a:lnTo>
                  <a:lnTo>
                    <a:pt x="1013" y="974"/>
                  </a:lnTo>
                  <a:lnTo>
                    <a:pt x="990" y="928"/>
                  </a:lnTo>
                  <a:lnTo>
                    <a:pt x="964" y="883"/>
                  </a:lnTo>
                  <a:lnTo>
                    <a:pt x="940" y="837"/>
                  </a:lnTo>
                  <a:lnTo>
                    <a:pt x="915" y="795"/>
                  </a:lnTo>
                  <a:lnTo>
                    <a:pt x="893" y="756"/>
                  </a:lnTo>
                  <a:lnTo>
                    <a:pt x="874" y="720"/>
                  </a:lnTo>
                  <a:lnTo>
                    <a:pt x="858" y="688"/>
                  </a:lnTo>
                  <a:lnTo>
                    <a:pt x="847" y="663"/>
                  </a:lnTo>
                  <a:lnTo>
                    <a:pt x="830" y="653"/>
                  </a:lnTo>
                  <a:lnTo>
                    <a:pt x="808" y="636"/>
                  </a:lnTo>
                  <a:lnTo>
                    <a:pt x="782" y="611"/>
                  </a:lnTo>
                  <a:lnTo>
                    <a:pt x="754" y="582"/>
                  </a:lnTo>
                  <a:lnTo>
                    <a:pt x="724" y="547"/>
                  </a:lnTo>
                  <a:lnTo>
                    <a:pt x="693" y="509"/>
                  </a:lnTo>
                  <a:lnTo>
                    <a:pt x="661" y="469"/>
                  </a:lnTo>
                  <a:lnTo>
                    <a:pt x="630" y="426"/>
                  </a:lnTo>
                  <a:lnTo>
                    <a:pt x="601" y="384"/>
                  </a:lnTo>
                  <a:lnTo>
                    <a:pt x="574" y="342"/>
                  </a:lnTo>
                  <a:lnTo>
                    <a:pt x="550" y="303"/>
                  </a:lnTo>
                  <a:lnTo>
                    <a:pt x="531" y="267"/>
                  </a:lnTo>
                  <a:lnTo>
                    <a:pt x="517" y="234"/>
                  </a:lnTo>
                  <a:lnTo>
                    <a:pt x="507" y="206"/>
                  </a:lnTo>
                  <a:lnTo>
                    <a:pt x="506" y="184"/>
                  </a:lnTo>
                  <a:lnTo>
                    <a:pt x="512" y="170"/>
                  </a:lnTo>
                  <a:lnTo>
                    <a:pt x="498" y="156"/>
                  </a:lnTo>
                  <a:lnTo>
                    <a:pt x="485" y="142"/>
                  </a:lnTo>
                  <a:lnTo>
                    <a:pt x="474" y="128"/>
                  </a:lnTo>
                  <a:lnTo>
                    <a:pt x="464" y="115"/>
                  </a:lnTo>
                  <a:lnTo>
                    <a:pt x="454" y="102"/>
                  </a:lnTo>
                  <a:lnTo>
                    <a:pt x="444" y="91"/>
                  </a:lnTo>
                  <a:lnTo>
                    <a:pt x="436" y="80"/>
                  </a:lnTo>
                  <a:lnTo>
                    <a:pt x="427" y="69"/>
                  </a:lnTo>
                  <a:lnTo>
                    <a:pt x="417" y="59"/>
                  </a:lnTo>
                  <a:lnTo>
                    <a:pt x="406" y="49"/>
                  </a:lnTo>
                  <a:lnTo>
                    <a:pt x="396" y="39"/>
                  </a:lnTo>
                  <a:lnTo>
                    <a:pt x="383" y="31"/>
                  </a:lnTo>
                  <a:lnTo>
                    <a:pt x="368" y="23"/>
                  </a:lnTo>
                  <a:lnTo>
                    <a:pt x="351" y="15"/>
                  </a:lnTo>
                  <a:lnTo>
                    <a:pt x="333" y="7"/>
                  </a:lnTo>
                  <a:lnTo>
                    <a:pt x="312" y="0"/>
                  </a:lnTo>
                  <a:lnTo>
                    <a:pt x="318" y="7"/>
                  </a:lnTo>
                  <a:lnTo>
                    <a:pt x="323" y="20"/>
                  </a:lnTo>
                  <a:lnTo>
                    <a:pt x="330" y="35"/>
                  </a:lnTo>
                  <a:lnTo>
                    <a:pt x="339" y="51"/>
                  </a:lnTo>
                  <a:lnTo>
                    <a:pt x="345" y="69"/>
                  </a:lnTo>
                  <a:lnTo>
                    <a:pt x="352" y="84"/>
                  </a:lnTo>
                  <a:lnTo>
                    <a:pt x="359" y="97"/>
                  </a:lnTo>
                  <a:lnTo>
                    <a:pt x="365" y="105"/>
                  </a:lnTo>
                  <a:lnTo>
                    <a:pt x="366" y="106"/>
                  </a:lnTo>
                  <a:lnTo>
                    <a:pt x="370" y="108"/>
                  </a:lnTo>
                  <a:lnTo>
                    <a:pt x="376" y="113"/>
                  </a:lnTo>
                  <a:lnTo>
                    <a:pt x="382" y="119"/>
                  </a:lnTo>
                  <a:lnTo>
                    <a:pt x="387" y="126"/>
                  </a:lnTo>
                  <a:lnTo>
                    <a:pt x="393" y="134"/>
                  </a:lnTo>
                  <a:lnTo>
                    <a:pt x="399" y="142"/>
                  </a:lnTo>
                  <a:lnTo>
                    <a:pt x="403" y="151"/>
                  </a:lnTo>
                  <a:lnTo>
                    <a:pt x="404" y="159"/>
                  </a:lnTo>
                  <a:lnTo>
                    <a:pt x="403" y="168"/>
                  </a:lnTo>
                  <a:lnTo>
                    <a:pt x="398" y="176"/>
                  </a:lnTo>
                  <a:lnTo>
                    <a:pt x="389" y="183"/>
                  </a:lnTo>
                  <a:lnTo>
                    <a:pt x="376" y="189"/>
                  </a:lnTo>
                  <a:lnTo>
                    <a:pt x="356" y="193"/>
                  </a:lnTo>
                  <a:lnTo>
                    <a:pt x="332" y="197"/>
                  </a:lnTo>
                  <a:lnTo>
                    <a:pt x="300" y="198"/>
                  </a:lnTo>
                  <a:lnTo>
                    <a:pt x="114"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33" name="Freeform 61"/>
            <p:cNvSpPr>
              <a:spLocks/>
            </p:cNvSpPr>
            <p:nvPr/>
          </p:nvSpPr>
          <p:spPr bwMode="auto">
            <a:xfrm>
              <a:off x="3446" y="762"/>
              <a:ext cx="872" cy="355"/>
            </a:xfrm>
            <a:custGeom>
              <a:avLst/>
              <a:gdLst>
                <a:gd name="T0" fmla="*/ 2456 w 3486"/>
                <a:gd name="T1" fmla="*/ 184 h 1420"/>
                <a:gd name="T2" fmla="*/ 2231 w 3486"/>
                <a:gd name="T3" fmla="*/ 300 h 1420"/>
                <a:gd name="T4" fmla="*/ 2150 w 3486"/>
                <a:gd name="T5" fmla="*/ 446 h 1420"/>
                <a:gd name="T6" fmla="*/ 2280 w 3486"/>
                <a:gd name="T7" fmla="*/ 346 h 1420"/>
                <a:gd name="T8" fmla="*/ 2470 w 3486"/>
                <a:gd name="T9" fmla="*/ 242 h 1420"/>
                <a:gd name="T10" fmla="*/ 2688 w 3486"/>
                <a:gd name="T11" fmla="*/ 156 h 1420"/>
                <a:gd name="T12" fmla="*/ 2902 w 3486"/>
                <a:gd name="T13" fmla="*/ 109 h 1420"/>
                <a:gd name="T14" fmla="*/ 3081 w 3486"/>
                <a:gd name="T15" fmla="*/ 126 h 1420"/>
                <a:gd name="T16" fmla="*/ 3268 w 3486"/>
                <a:gd name="T17" fmla="*/ 314 h 1420"/>
                <a:gd name="T18" fmla="*/ 3194 w 3486"/>
                <a:gd name="T19" fmla="*/ 537 h 1420"/>
                <a:gd name="T20" fmla="*/ 2894 w 3486"/>
                <a:gd name="T21" fmla="*/ 546 h 1420"/>
                <a:gd name="T22" fmla="*/ 2671 w 3486"/>
                <a:gd name="T23" fmla="*/ 491 h 1420"/>
                <a:gd name="T24" fmla="*/ 2398 w 3486"/>
                <a:gd name="T25" fmla="*/ 526 h 1420"/>
                <a:gd name="T26" fmla="*/ 2105 w 3486"/>
                <a:gd name="T27" fmla="*/ 620 h 1420"/>
                <a:gd name="T28" fmla="*/ 1827 w 3486"/>
                <a:gd name="T29" fmla="*/ 737 h 1420"/>
                <a:gd name="T30" fmla="*/ 1598 w 3486"/>
                <a:gd name="T31" fmla="*/ 848 h 1420"/>
                <a:gd name="T32" fmla="*/ 1401 w 3486"/>
                <a:gd name="T33" fmla="*/ 949 h 1420"/>
                <a:gd name="T34" fmla="*/ 1175 w 3486"/>
                <a:gd name="T35" fmla="*/ 1084 h 1420"/>
                <a:gd name="T36" fmla="*/ 932 w 3486"/>
                <a:gd name="T37" fmla="*/ 1214 h 1420"/>
                <a:gd name="T38" fmla="*/ 683 w 3486"/>
                <a:gd name="T39" fmla="*/ 1297 h 1420"/>
                <a:gd name="T40" fmla="*/ 440 w 3486"/>
                <a:gd name="T41" fmla="*/ 1297 h 1420"/>
                <a:gd name="T42" fmla="*/ 187 w 3486"/>
                <a:gd name="T43" fmla="*/ 1147 h 1420"/>
                <a:gd name="T44" fmla="*/ 245 w 3486"/>
                <a:gd name="T45" fmla="*/ 941 h 1420"/>
                <a:gd name="T46" fmla="*/ 556 w 3486"/>
                <a:gd name="T47" fmla="*/ 863 h 1420"/>
                <a:gd name="T48" fmla="*/ 795 w 3486"/>
                <a:gd name="T49" fmla="*/ 919 h 1420"/>
                <a:gd name="T50" fmla="*/ 993 w 3486"/>
                <a:gd name="T51" fmla="*/ 937 h 1420"/>
                <a:gd name="T52" fmla="*/ 1184 w 3486"/>
                <a:gd name="T53" fmla="*/ 914 h 1420"/>
                <a:gd name="T54" fmla="*/ 1369 w 3486"/>
                <a:gd name="T55" fmla="*/ 855 h 1420"/>
                <a:gd name="T56" fmla="*/ 1550 w 3486"/>
                <a:gd name="T57" fmla="*/ 765 h 1420"/>
                <a:gd name="T58" fmla="*/ 1770 w 3486"/>
                <a:gd name="T59" fmla="*/ 625 h 1420"/>
                <a:gd name="T60" fmla="*/ 1858 w 3486"/>
                <a:gd name="T61" fmla="*/ 551 h 1420"/>
                <a:gd name="T62" fmla="*/ 1714 w 3486"/>
                <a:gd name="T63" fmla="*/ 603 h 1420"/>
                <a:gd name="T64" fmla="*/ 1444 w 3486"/>
                <a:gd name="T65" fmla="*/ 715 h 1420"/>
                <a:gd name="T66" fmla="*/ 1154 w 3486"/>
                <a:gd name="T67" fmla="*/ 821 h 1420"/>
                <a:gd name="T68" fmla="*/ 950 w 3486"/>
                <a:gd name="T69" fmla="*/ 852 h 1420"/>
                <a:gd name="T70" fmla="*/ 737 w 3486"/>
                <a:gd name="T71" fmla="*/ 816 h 1420"/>
                <a:gd name="T72" fmla="*/ 471 w 3486"/>
                <a:gd name="T73" fmla="*/ 799 h 1420"/>
                <a:gd name="T74" fmla="*/ 219 w 3486"/>
                <a:gd name="T75" fmla="*/ 827 h 1420"/>
                <a:gd name="T76" fmla="*/ 43 w 3486"/>
                <a:gd name="T77" fmla="*/ 922 h 1420"/>
                <a:gd name="T78" fmla="*/ 8 w 3486"/>
                <a:gd name="T79" fmla="*/ 1115 h 1420"/>
                <a:gd name="T80" fmla="*/ 144 w 3486"/>
                <a:gd name="T81" fmla="*/ 1344 h 1420"/>
                <a:gd name="T82" fmla="*/ 377 w 3486"/>
                <a:gd name="T83" fmla="*/ 1420 h 1420"/>
                <a:gd name="T84" fmla="*/ 658 w 3486"/>
                <a:gd name="T85" fmla="*/ 1380 h 1420"/>
                <a:gd name="T86" fmla="*/ 945 w 3486"/>
                <a:gd name="T87" fmla="*/ 1280 h 1420"/>
                <a:gd name="T88" fmla="*/ 1196 w 3486"/>
                <a:gd name="T89" fmla="*/ 1172 h 1420"/>
                <a:gd name="T90" fmla="*/ 1376 w 3486"/>
                <a:gd name="T91" fmla="*/ 1102 h 1420"/>
                <a:gd name="T92" fmla="*/ 1592 w 3486"/>
                <a:gd name="T93" fmla="*/ 998 h 1420"/>
                <a:gd name="T94" fmla="*/ 1860 w 3486"/>
                <a:gd name="T95" fmla="*/ 862 h 1420"/>
                <a:gd name="T96" fmla="*/ 2151 w 3486"/>
                <a:gd name="T97" fmla="*/ 728 h 1420"/>
                <a:gd name="T98" fmla="*/ 2440 w 3486"/>
                <a:gd name="T99" fmla="*/ 633 h 1420"/>
                <a:gd name="T100" fmla="*/ 2695 w 3486"/>
                <a:gd name="T101" fmla="*/ 614 h 1420"/>
                <a:gd name="T102" fmla="*/ 2859 w 3486"/>
                <a:gd name="T103" fmla="*/ 632 h 1420"/>
                <a:gd name="T104" fmla="*/ 3036 w 3486"/>
                <a:gd name="T105" fmla="*/ 640 h 1420"/>
                <a:gd name="T106" fmla="*/ 3206 w 3486"/>
                <a:gd name="T107" fmla="*/ 623 h 1420"/>
                <a:gd name="T108" fmla="*/ 3352 w 3486"/>
                <a:gd name="T109" fmla="*/ 568 h 1420"/>
                <a:gd name="T110" fmla="*/ 3453 w 3486"/>
                <a:gd name="T111" fmla="*/ 462 h 1420"/>
                <a:gd name="T112" fmla="*/ 3479 w 3486"/>
                <a:gd name="T113" fmla="*/ 288 h 1420"/>
                <a:gd name="T114" fmla="*/ 3366 w 3486"/>
                <a:gd name="T115" fmla="*/ 136 h 1420"/>
                <a:gd name="T116" fmla="*/ 3161 w 3486"/>
                <a:gd name="T117" fmla="*/ 38 h 1420"/>
                <a:gd name="T118" fmla="*/ 2923 w 3486"/>
                <a:gd name="T119" fmla="*/ 0 h 1420"/>
                <a:gd name="T120" fmla="*/ 2710 w 3486"/>
                <a:gd name="T121" fmla="*/ 28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86" h="1420">
                  <a:moveTo>
                    <a:pt x="2611" y="86"/>
                  </a:moveTo>
                  <a:lnTo>
                    <a:pt x="2586" y="107"/>
                  </a:lnTo>
                  <a:lnTo>
                    <a:pt x="2558" y="128"/>
                  </a:lnTo>
                  <a:lnTo>
                    <a:pt x="2527" y="147"/>
                  </a:lnTo>
                  <a:lnTo>
                    <a:pt x="2492" y="165"/>
                  </a:lnTo>
                  <a:lnTo>
                    <a:pt x="2456" y="184"/>
                  </a:lnTo>
                  <a:lnTo>
                    <a:pt x="2419" y="201"/>
                  </a:lnTo>
                  <a:lnTo>
                    <a:pt x="2379" y="220"/>
                  </a:lnTo>
                  <a:lnTo>
                    <a:pt x="2341" y="239"/>
                  </a:lnTo>
                  <a:lnTo>
                    <a:pt x="2302" y="258"/>
                  </a:lnTo>
                  <a:lnTo>
                    <a:pt x="2266" y="278"/>
                  </a:lnTo>
                  <a:lnTo>
                    <a:pt x="2231" y="300"/>
                  </a:lnTo>
                  <a:lnTo>
                    <a:pt x="2199" y="322"/>
                  </a:lnTo>
                  <a:lnTo>
                    <a:pt x="2169" y="347"/>
                  </a:lnTo>
                  <a:lnTo>
                    <a:pt x="2144" y="374"/>
                  </a:lnTo>
                  <a:lnTo>
                    <a:pt x="2123" y="403"/>
                  </a:lnTo>
                  <a:lnTo>
                    <a:pt x="2108" y="434"/>
                  </a:lnTo>
                  <a:lnTo>
                    <a:pt x="2150" y="446"/>
                  </a:lnTo>
                  <a:lnTo>
                    <a:pt x="2166" y="431"/>
                  </a:lnTo>
                  <a:lnTo>
                    <a:pt x="2185" y="415"/>
                  </a:lnTo>
                  <a:lnTo>
                    <a:pt x="2206" y="398"/>
                  </a:lnTo>
                  <a:lnTo>
                    <a:pt x="2228" y="381"/>
                  </a:lnTo>
                  <a:lnTo>
                    <a:pt x="2253" y="363"/>
                  </a:lnTo>
                  <a:lnTo>
                    <a:pt x="2280" y="346"/>
                  </a:lnTo>
                  <a:lnTo>
                    <a:pt x="2308" y="328"/>
                  </a:lnTo>
                  <a:lnTo>
                    <a:pt x="2338" y="311"/>
                  </a:lnTo>
                  <a:lnTo>
                    <a:pt x="2369" y="293"/>
                  </a:lnTo>
                  <a:lnTo>
                    <a:pt x="2401" y="276"/>
                  </a:lnTo>
                  <a:lnTo>
                    <a:pt x="2435" y="258"/>
                  </a:lnTo>
                  <a:lnTo>
                    <a:pt x="2470" y="242"/>
                  </a:lnTo>
                  <a:lnTo>
                    <a:pt x="2505" y="226"/>
                  </a:lnTo>
                  <a:lnTo>
                    <a:pt x="2541" y="210"/>
                  </a:lnTo>
                  <a:lnTo>
                    <a:pt x="2577" y="196"/>
                  </a:lnTo>
                  <a:lnTo>
                    <a:pt x="2613" y="182"/>
                  </a:lnTo>
                  <a:lnTo>
                    <a:pt x="2650" y="168"/>
                  </a:lnTo>
                  <a:lnTo>
                    <a:pt x="2688" y="156"/>
                  </a:lnTo>
                  <a:lnTo>
                    <a:pt x="2724" y="144"/>
                  </a:lnTo>
                  <a:lnTo>
                    <a:pt x="2761" y="135"/>
                  </a:lnTo>
                  <a:lnTo>
                    <a:pt x="2797" y="127"/>
                  </a:lnTo>
                  <a:lnTo>
                    <a:pt x="2832" y="120"/>
                  </a:lnTo>
                  <a:lnTo>
                    <a:pt x="2867" y="114"/>
                  </a:lnTo>
                  <a:lnTo>
                    <a:pt x="2902" y="109"/>
                  </a:lnTo>
                  <a:lnTo>
                    <a:pt x="2935" y="107"/>
                  </a:lnTo>
                  <a:lnTo>
                    <a:pt x="2967" y="107"/>
                  </a:lnTo>
                  <a:lnTo>
                    <a:pt x="2998" y="108"/>
                  </a:lnTo>
                  <a:lnTo>
                    <a:pt x="3028" y="112"/>
                  </a:lnTo>
                  <a:lnTo>
                    <a:pt x="3055" y="117"/>
                  </a:lnTo>
                  <a:lnTo>
                    <a:pt x="3081" y="126"/>
                  </a:lnTo>
                  <a:lnTo>
                    <a:pt x="3106" y="135"/>
                  </a:lnTo>
                  <a:lnTo>
                    <a:pt x="3128" y="148"/>
                  </a:lnTo>
                  <a:lnTo>
                    <a:pt x="3180" y="186"/>
                  </a:lnTo>
                  <a:lnTo>
                    <a:pt x="3220" y="227"/>
                  </a:lnTo>
                  <a:lnTo>
                    <a:pt x="3249" y="270"/>
                  </a:lnTo>
                  <a:lnTo>
                    <a:pt x="3268" y="314"/>
                  </a:lnTo>
                  <a:lnTo>
                    <a:pt x="3277" y="357"/>
                  </a:lnTo>
                  <a:lnTo>
                    <a:pt x="3277" y="399"/>
                  </a:lnTo>
                  <a:lnTo>
                    <a:pt x="3268" y="439"/>
                  </a:lnTo>
                  <a:lnTo>
                    <a:pt x="3250" y="476"/>
                  </a:lnTo>
                  <a:lnTo>
                    <a:pt x="3226" y="509"/>
                  </a:lnTo>
                  <a:lnTo>
                    <a:pt x="3194" y="537"/>
                  </a:lnTo>
                  <a:lnTo>
                    <a:pt x="3157" y="559"/>
                  </a:lnTo>
                  <a:lnTo>
                    <a:pt x="3113" y="574"/>
                  </a:lnTo>
                  <a:lnTo>
                    <a:pt x="3065" y="581"/>
                  </a:lnTo>
                  <a:lnTo>
                    <a:pt x="3012" y="580"/>
                  </a:lnTo>
                  <a:lnTo>
                    <a:pt x="2954" y="568"/>
                  </a:lnTo>
                  <a:lnTo>
                    <a:pt x="2894" y="546"/>
                  </a:lnTo>
                  <a:lnTo>
                    <a:pt x="2862" y="530"/>
                  </a:lnTo>
                  <a:lnTo>
                    <a:pt x="2827" y="516"/>
                  </a:lnTo>
                  <a:lnTo>
                    <a:pt x="2791" y="505"/>
                  </a:lnTo>
                  <a:lnTo>
                    <a:pt x="2753" y="498"/>
                  </a:lnTo>
                  <a:lnTo>
                    <a:pt x="2713" y="494"/>
                  </a:lnTo>
                  <a:lnTo>
                    <a:pt x="2671" y="491"/>
                  </a:lnTo>
                  <a:lnTo>
                    <a:pt x="2629" y="491"/>
                  </a:lnTo>
                  <a:lnTo>
                    <a:pt x="2585" y="495"/>
                  </a:lnTo>
                  <a:lnTo>
                    <a:pt x="2540" y="500"/>
                  </a:lnTo>
                  <a:lnTo>
                    <a:pt x="2493" y="507"/>
                  </a:lnTo>
                  <a:lnTo>
                    <a:pt x="2445" y="516"/>
                  </a:lnTo>
                  <a:lnTo>
                    <a:pt x="2398" y="526"/>
                  </a:lnTo>
                  <a:lnTo>
                    <a:pt x="2350" y="539"/>
                  </a:lnTo>
                  <a:lnTo>
                    <a:pt x="2301" y="553"/>
                  </a:lnTo>
                  <a:lnTo>
                    <a:pt x="2252" y="568"/>
                  </a:lnTo>
                  <a:lnTo>
                    <a:pt x="2203" y="585"/>
                  </a:lnTo>
                  <a:lnTo>
                    <a:pt x="2154" y="602"/>
                  </a:lnTo>
                  <a:lnTo>
                    <a:pt x="2105" y="620"/>
                  </a:lnTo>
                  <a:lnTo>
                    <a:pt x="2056" y="638"/>
                  </a:lnTo>
                  <a:lnTo>
                    <a:pt x="2009" y="658"/>
                  </a:lnTo>
                  <a:lnTo>
                    <a:pt x="1962" y="678"/>
                  </a:lnTo>
                  <a:lnTo>
                    <a:pt x="1917" y="698"/>
                  </a:lnTo>
                  <a:lnTo>
                    <a:pt x="1871" y="717"/>
                  </a:lnTo>
                  <a:lnTo>
                    <a:pt x="1827" y="737"/>
                  </a:lnTo>
                  <a:lnTo>
                    <a:pt x="1785" y="757"/>
                  </a:lnTo>
                  <a:lnTo>
                    <a:pt x="1743" y="777"/>
                  </a:lnTo>
                  <a:lnTo>
                    <a:pt x="1704" y="795"/>
                  </a:lnTo>
                  <a:lnTo>
                    <a:pt x="1666" y="814"/>
                  </a:lnTo>
                  <a:lnTo>
                    <a:pt x="1630" y="831"/>
                  </a:lnTo>
                  <a:lnTo>
                    <a:pt x="1598" y="848"/>
                  </a:lnTo>
                  <a:lnTo>
                    <a:pt x="1566" y="863"/>
                  </a:lnTo>
                  <a:lnTo>
                    <a:pt x="1537" y="877"/>
                  </a:lnTo>
                  <a:lnTo>
                    <a:pt x="1504" y="893"/>
                  </a:lnTo>
                  <a:lnTo>
                    <a:pt x="1471" y="911"/>
                  </a:lnTo>
                  <a:lnTo>
                    <a:pt x="1436" y="929"/>
                  </a:lnTo>
                  <a:lnTo>
                    <a:pt x="1401" y="949"/>
                  </a:lnTo>
                  <a:lnTo>
                    <a:pt x="1365" y="970"/>
                  </a:lnTo>
                  <a:lnTo>
                    <a:pt x="1327" y="992"/>
                  </a:lnTo>
                  <a:lnTo>
                    <a:pt x="1290" y="1014"/>
                  </a:lnTo>
                  <a:lnTo>
                    <a:pt x="1252" y="1038"/>
                  </a:lnTo>
                  <a:lnTo>
                    <a:pt x="1213" y="1061"/>
                  </a:lnTo>
                  <a:lnTo>
                    <a:pt x="1175" y="1084"/>
                  </a:lnTo>
                  <a:lnTo>
                    <a:pt x="1135" y="1106"/>
                  </a:lnTo>
                  <a:lnTo>
                    <a:pt x="1094" y="1130"/>
                  </a:lnTo>
                  <a:lnTo>
                    <a:pt x="1055" y="1152"/>
                  </a:lnTo>
                  <a:lnTo>
                    <a:pt x="1014" y="1173"/>
                  </a:lnTo>
                  <a:lnTo>
                    <a:pt x="973" y="1194"/>
                  </a:lnTo>
                  <a:lnTo>
                    <a:pt x="932" y="1214"/>
                  </a:lnTo>
                  <a:lnTo>
                    <a:pt x="891" y="1231"/>
                  </a:lnTo>
                  <a:lnTo>
                    <a:pt x="850" y="1248"/>
                  </a:lnTo>
                  <a:lnTo>
                    <a:pt x="808" y="1264"/>
                  </a:lnTo>
                  <a:lnTo>
                    <a:pt x="766" y="1278"/>
                  </a:lnTo>
                  <a:lnTo>
                    <a:pt x="725" y="1288"/>
                  </a:lnTo>
                  <a:lnTo>
                    <a:pt x="683" y="1297"/>
                  </a:lnTo>
                  <a:lnTo>
                    <a:pt x="642" y="1304"/>
                  </a:lnTo>
                  <a:lnTo>
                    <a:pt x="602" y="1309"/>
                  </a:lnTo>
                  <a:lnTo>
                    <a:pt x="561" y="1310"/>
                  </a:lnTo>
                  <a:lnTo>
                    <a:pt x="520" y="1309"/>
                  </a:lnTo>
                  <a:lnTo>
                    <a:pt x="479" y="1304"/>
                  </a:lnTo>
                  <a:lnTo>
                    <a:pt x="440" y="1297"/>
                  </a:lnTo>
                  <a:lnTo>
                    <a:pt x="400" y="1286"/>
                  </a:lnTo>
                  <a:lnTo>
                    <a:pt x="362" y="1272"/>
                  </a:lnTo>
                  <a:lnTo>
                    <a:pt x="323" y="1252"/>
                  </a:lnTo>
                  <a:lnTo>
                    <a:pt x="285" y="1230"/>
                  </a:lnTo>
                  <a:lnTo>
                    <a:pt x="227" y="1188"/>
                  </a:lnTo>
                  <a:lnTo>
                    <a:pt x="187" y="1147"/>
                  </a:lnTo>
                  <a:lnTo>
                    <a:pt x="165" y="1108"/>
                  </a:lnTo>
                  <a:lnTo>
                    <a:pt x="157" y="1069"/>
                  </a:lnTo>
                  <a:lnTo>
                    <a:pt x="163" y="1033"/>
                  </a:lnTo>
                  <a:lnTo>
                    <a:pt x="180" y="999"/>
                  </a:lnTo>
                  <a:lnTo>
                    <a:pt x="208" y="969"/>
                  </a:lnTo>
                  <a:lnTo>
                    <a:pt x="245" y="941"/>
                  </a:lnTo>
                  <a:lnTo>
                    <a:pt x="288" y="917"/>
                  </a:lnTo>
                  <a:lnTo>
                    <a:pt x="337" y="897"/>
                  </a:lnTo>
                  <a:lnTo>
                    <a:pt x="391" y="882"/>
                  </a:lnTo>
                  <a:lnTo>
                    <a:pt x="446" y="870"/>
                  </a:lnTo>
                  <a:lnTo>
                    <a:pt x="502" y="864"/>
                  </a:lnTo>
                  <a:lnTo>
                    <a:pt x="556" y="863"/>
                  </a:lnTo>
                  <a:lnTo>
                    <a:pt x="609" y="869"/>
                  </a:lnTo>
                  <a:lnTo>
                    <a:pt x="656" y="880"/>
                  </a:lnTo>
                  <a:lnTo>
                    <a:pt x="691" y="892"/>
                  </a:lnTo>
                  <a:lnTo>
                    <a:pt x="726" y="903"/>
                  </a:lnTo>
                  <a:lnTo>
                    <a:pt x="760" y="911"/>
                  </a:lnTo>
                  <a:lnTo>
                    <a:pt x="795" y="919"/>
                  </a:lnTo>
                  <a:lnTo>
                    <a:pt x="829" y="925"/>
                  </a:lnTo>
                  <a:lnTo>
                    <a:pt x="861" y="930"/>
                  </a:lnTo>
                  <a:lnTo>
                    <a:pt x="895" y="934"/>
                  </a:lnTo>
                  <a:lnTo>
                    <a:pt x="928" y="936"/>
                  </a:lnTo>
                  <a:lnTo>
                    <a:pt x="962" y="937"/>
                  </a:lnTo>
                  <a:lnTo>
                    <a:pt x="993" y="937"/>
                  </a:lnTo>
                  <a:lnTo>
                    <a:pt x="1026" y="936"/>
                  </a:lnTo>
                  <a:lnTo>
                    <a:pt x="1058" y="934"/>
                  </a:lnTo>
                  <a:lnTo>
                    <a:pt x="1090" y="930"/>
                  </a:lnTo>
                  <a:lnTo>
                    <a:pt x="1121" y="927"/>
                  </a:lnTo>
                  <a:lnTo>
                    <a:pt x="1153" y="921"/>
                  </a:lnTo>
                  <a:lnTo>
                    <a:pt x="1184" y="914"/>
                  </a:lnTo>
                  <a:lnTo>
                    <a:pt x="1216" y="907"/>
                  </a:lnTo>
                  <a:lnTo>
                    <a:pt x="1247" y="899"/>
                  </a:lnTo>
                  <a:lnTo>
                    <a:pt x="1277" y="889"/>
                  </a:lnTo>
                  <a:lnTo>
                    <a:pt x="1309" y="879"/>
                  </a:lnTo>
                  <a:lnTo>
                    <a:pt x="1339" y="868"/>
                  </a:lnTo>
                  <a:lnTo>
                    <a:pt x="1369" y="855"/>
                  </a:lnTo>
                  <a:lnTo>
                    <a:pt x="1400" y="842"/>
                  </a:lnTo>
                  <a:lnTo>
                    <a:pt x="1430" y="828"/>
                  </a:lnTo>
                  <a:lnTo>
                    <a:pt x="1460" y="813"/>
                  </a:lnTo>
                  <a:lnTo>
                    <a:pt x="1490" y="798"/>
                  </a:lnTo>
                  <a:lnTo>
                    <a:pt x="1521" y="781"/>
                  </a:lnTo>
                  <a:lnTo>
                    <a:pt x="1550" y="765"/>
                  </a:lnTo>
                  <a:lnTo>
                    <a:pt x="1580" y="746"/>
                  </a:lnTo>
                  <a:lnTo>
                    <a:pt x="1610" y="728"/>
                  </a:lnTo>
                  <a:lnTo>
                    <a:pt x="1639" y="709"/>
                  </a:lnTo>
                  <a:lnTo>
                    <a:pt x="1670" y="689"/>
                  </a:lnTo>
                  <a:lnTo>
                    <a:pt x="1725" y="654"/>
                  </a:lnTo>
                  <a:lnTo>
                    <a:pt x="1770" y="625"/>
                  </a:lnTo>
                  <a:lnTo>
                    <a:pt x="1805" y="601"/>
                  </a:lnTo>
                  <a:lnTo>
                    <a:pt x="1832" y="582"/>
                  </a:lnTo>
                  <a:lnTo>
                    <a:pt x="1849" y="568"/>
                  </a:lnTo>
                  <a:lnTo>
                    <a:pt x="1860" y="558"/>
                  </a:lnTo>
                  <a:lnTo>
                    <a:pt x="1863" y="552"/>
                  </a:lnTo>
                  <a:lnTo>
                    <a:pt x="1858" y="551"/>
                  </a:lnTo>
                  <a:lnTo>
                    <a:pt x="1848" y="552"/>
                  </a:lnTo>
                  <a:lnTo>
                    <a:pt x="1830" y="558"/>
                  </a:lnTo>
                  <a:lnTo>
                    <a:pt x="1808" y="565"/>
                  </a:lnTo>
                  <a:lnTo>
                    <a:pt x="1782" y="575"/>
                  </a:lnTo>
                  <a:lnTo>
                    <a:pt x="1750" y="588"/>
                  </a:lnTo>
                  <a:lnTo>
                    <a:pt x="1714" y="603"/>
                  </a:lnTo>
                  <a:lnTo>
                    <a:pt x="1676" y="620"/>
                  </a:lnTo>
                  <a:lnTo>
                    <a:pt x="1634" y="637"/>
                  </a:lnTo>
                  <a:lnTo>
                    <a:pt x="1588" y="656"/>
                  </a:lnTo>
                  <a:lnTo>
                    <a:pt x="1542" y="675"/>
                  </a:lnTo>
                  <a:lnTo>
                    <a:pt x="1494" y="695"/>
                  </a:lnTo>
                  <a:lnTo>
                    <a:pt x="1444" y="715"/>
                  </a:lnTo>
                  <a:lnTo>
                    <a:pt x="1394" y="735"/>
                  </a:lnTo>
                  <a:lnTo>
                    <a:pt x="1345" y="755"/>
                  </a:lnTo>
                  <a:lnTo>
                    <a:pt x="1295" y="773"/>
                  </a:lnTo>
                  <a:lnTo>
                    <a:pt x="1246" y="791"/>
                  </a:lnTo>
                  <a:lnTo>
                    <a:pt x="1199" y="807"/>
                  </a:lnTo>
                  <a:lnTo>
                    <a:pt x="1154" y="821"/>
                  </a:lnTo>
                  <a:lnTo>
                    <a:pt x="1111" y="833"/>
                  </a:lnTo>
                  <a:lnTo>
                    <a:pt x="1071" y="843"/>
                  </a:lnTo>
                  <a:lnTo>
                    <a:pt x="1035" y="850"/>
                  </a:lnTo>
                  <a:lnTo>
                    <a:pt x="1001" y="855"/>
                  </a:lnTo>
                  <a:lnTo>
                    <a:pt x="973" y="855"/>
                  </a:lnTo>
                  <a:lnTo>
                    <a:pt x="950" y="852"/>
                  </a:lnTo>
                  <a:lnTo>
                    <a:pt x="921" y="847"/>
                  </a:lnTo>
                  <a:lnTo>
                    <a:pt x="888" y="840"/>
                  </a:lnTo>
                  <a:lnTo>
                    <a:pt x="853" y="834"/>
                  </a:lnTo>
                  <a:lnTo>
                    <a:pt x="817" y="828"/>
                  </a:lnTo>
                  <a:lnTo>
                    <a:pt x="778" y="822"/>
                  </a:lnTo>
                  <a:lnTo>
                    <a:pt x="737" y="816"/>
                  </a:lnTo>
                  <a:lnTo>
                    <a:pt x="695" y="812"/>
                  </a:lnTo>
                  <a:lnTo>
                    <a:pt x="651" y="807"/>
                  </a:lnTo>
                  <a:lnTo>
                    <a:pt x="606" y="804"/>
                  </a:lnTo>
                  <a:lnTo>
                    <a:pt x="562" y="801"/>
                  </a:lnTo>
                  <a:lnTo>
                    <a:pt x="517" y="800"/>
                  </a:lnTo>
                  <a:lnTo>
                    <a:pt x="471" y="799"/>
                  </a:lnTo>
                  <a:lnTo>
                    <a:pt x="427" y="800"/>
                  </a:lnTo>
                  <a:lnTo>
                    <a:pt x="383" y="802"/>
                  </a:lnTo>
                  <a:lnTo>
                    <a:pt x="340" y="806"/>
                  </a:lnTo>
                  <a:lnTo>
                    <a:pt x="298" y="811"/>
                  </a:lnTo>
                  <a:lnTo>
                    <a:pt x="257" y="818"/>
                  </a:lnTo>
                  <a:lnTo>
                    <a:pt x="219" y="827"/>
                  </a:lnTo>
                  <a:lnTo>
                    <a:pt x="182" y="837"/>
                  </a:lnTo>
                  <a:lnTo>
                    <a:pt x="147" y="849"/>
                  </a:lnTo>
                  <a:lnTo>
                    <a:pt x="117" y="864"/>
                  </a:lnTo>
                  <a:lnTo>
                    <a:pt x="88" y="882"/>
                  </a:lnTo>
                  <a:lnTo>
                    <a:pt x="64" y="901"/>
                  </a:lnTo>
                  <a:lnTo>
                    <a:pt x="43" y="922"/>
                  </a:lnTo>
                  <a:lnTo>
                    <a:pt x="25" y="948"/>
                  </a:lnTo>
                  <a:lnTo>
                    <a:pt x="11" y="975"/>
                  </a:lnTo>
                  <a:lnTo>
                    <a:pt x="3" y="1005"/>
                  </a:lnTo>
                  <a:lnTo>
                    <a:pt x="0" y="1039"/>
                  </a:lnTo>
                  <a:lnTo>
                    <a:pt x="1" y="1075"/>
                  </a:lnTo>
                  <a:lnTo>
                    <a:pt x="8" y="1115"/>
                  </a:lnTo>
                  <a:lnTo>
                    <a:pt x="19" y="1158"/>
                  </a:lnTo>
                  <a:lnTo>
                    <a:pt x="38" y="1204"/>
                  </a:lnTo>
                  <a:lnTo>
                    <a:pt x="60" y="1247"/>
                  </a:lnTo>
                  <a:lnTo>
                    <a:pt x="86" y="1285"/>
                  </a:lnTo>
                  <a:lnTo>
                    <a:pt x="114" y="1317"/>
                  </a:lnTo>
                  <a:lnTo>
                    <a:pt x="144" y="1344"/>
                  </a:lnTo>
                  <a:lnTo>
                    <a:pt x="178" y="1367"/>
                  </a:lnTo>
                  <a:lnTo>
                    <a:pt x="214" y="1386"/>
                  </a:lnTo>
                  <a:lnTo>
                    <a:pt x="251" y="1400"/>
                  </a:lnTo>
                  <a:lnTo>
                    <a:pt x="292" y="1410"/>
                  </a:lnTo>
                  <a:lnTo>
                    <a:pt x="333" y="1416"/>
                  </a:lnTo>
                  <a:lnTo>
                    <a:pt x="377" y="1420"/>
                  </a:lnTo>
                  <a:lnTo>
                    <a:pt x="421" y="1420"/>
                  </a:lnTo>
                  <a:lnTo>
                    <a:pt x="467" y="1416"/>
                  </a:lnTo>
                  <a:lnTo>
                    <a:pt x="513" y="1410"/>
                  </a:lnTo>
                  <a:lnTo>
                    <a:pt x="561" y="1402"/>
                  </a:lnTo>
                  <a:lnTo>
                    <a:pt x="609" y="1393"/>
                  </a:lnTo>
                  <a:lnTo>
                    <a:pt x="658" y="1380"/>
                  </a:lnTo>
                  <a:lnTo>
                    <a:pt x="707" y="1366"/>
                  </a:lnTo>
                  <a:lnTo>
                    <a:pt x="754" y="1351"/>
                  </a:lnTo>
                  <a:lnTo>
                    <a:pt x="803" y="1335"/>
                  </a:lnTo>
                  <a:lnTo>
                    <a:pt x="851" y="1316"/>
                  </a:lnTo>
                  <a:lnTo>
                    <a:pt x="899" y="1299"/>
                  </a:lnTo>
                  <a:lnTo>
                    <a:pt x="945" y="1280"/>
                  </a:lnTo>
                  <a:lnTo>
                    <a:pt x="991" y="1261"/>
                  </a:lnTo>
                  <a:lnTo>
                    <a:pt x="1035" y="1241"/>
                  </a:lnTo>
                  <a:lnTo>
                    <a:pt x="1078" y="1223"/>
                  </a:lnTo>
                  <a:lnTo>
                    <a:pt x="1119" y="1205"/>
                  </a:lnTo>
                  <a:lnTo>
                    <a:pt x="1158" y="1188"/>
                  </a:lnTo>
                  <a:lnTo>
                    <a:pt x="1196" y="1172"/>
                  </a:lnTo>
                  <a:lnTo>
                    <a:pt x="1231" y="1158"/>
                  </a:lnTo>
                  <a:lnTo>
                    <a:pt x="1263" y="1144"/>
                  </a:lnTo>
                  <a:lnTo>
                    <a:pt x="1294" y="1132"/>
                  </a:lnTo>
                  <a:lnTo>
                    <a:pt x="1322" y="1123"/>
                  </a:lnTo>
                  <a:lnTo>
                    <a:pt x="1348" y="1113"/>
                  </a:lnTo>
                  <a:lnTo>
                    <a:pt x="1376" y="1102"/>
                  </a:lnTo>
                  <a:lnTo>
                    <a:pt x="1408" y="1088"/>
                  </a:lnTo>
                  <a:lnTo>
                    <a:pt x="1440" y="1073"/>
                  </a:lnTo>
                  <a:lnTo>
                    <a:pt x="1475" y="1056"/>
                  </a:lnTo>
                  <a:lnTo>
                    <a:pt x="1513" y="1038"/>
                  </a:lnTo>
                  <a:lnTo>
                    <a:pt x="1551" y="1019"/>
                  </a:lnTo>
                  <a:lnTo>
                    <a:pt x="1592" y="998"/>
                  </a:lnTo>
                  <a:lnTo>
                    <a:pt x="1634" y="977"/>
                  </a:lnTo>
                  <a:lnTo>
                    <a:pt x="1677" y="954"/>
                  </a:lnTo>
                  <a:lnTo>
                    <a:pt x="1721" y="932"/>
                  </a:lnTo>
                  <a:lnTo>
                    <a:pt x="1766" y="908"/>
                  </a:lnTo>
                  <a:lnTo>
                    <a:pt x="1812" y="885"/>
                  </a:lnTo>
                  <a:lnTo>
                    <a:pt x="1860" y="862"/>
                  </a:lnTo>
                  <a:lnTo>
                    <a:pt x="1907" y="838"/>
                  </a:lnTo>
                  <a:lnTo>
                    <a:pt x="1955" y="815"/>
                  </a:lnTo>
                  <a:lnTo>
                    <a:pt x="2004" y="792"/>
                  </a:lnTo>
                  <a:lnTo>
                    <a:pt x="2053" y="770"/>
                  </a:lnTo>
                  <a:lnTo>
                    <a:pt x="2102" y="749"/>
                  </a:lnTo>
                  <a:lnTo>
                    <a:pt x="2151" y="728"/>
                  </a:lnTo>
                  <a:lnTo>
                    <a:pt x="2200" y="709"/>
                  </a:lnTo>
                  <a:lnTo>
                    <a:pt x="2249" y="691"/>
                  </a:lnTo>
                  <a:lnTo>
                    <a:pt x="2298" y="674"/>
                  </a:lnTo>
                  <a:lnTo>
                    <a:pt x="2345" y="658"/>
                  </a:lnTo>
                  <a:lnTo>
                    <a:pt x="2393" y="645"/>
                  </a:lnTo>
                  <a:lnTo>
                    <a:pt x="2440" y="633"/>
                  </a:lnTo>
                  <a:lnTo>
                    <a:pt x="2485" y="624"/>
                  </a:lnTo>
                  <a:lnTo>
                    <a:pt x="2529" y="617"/>
                  </a:lnTo>
                  <a:lnTo>
                    <a:pt x="2572" y="613"/>
                  </a:lnTo>
                  <a:lnTo>
                    <a:pt x="2614" y="610"/>
                  </a:lnTo>
                  <a:lnTo>
                    <a:pt x="2655" y="610"/>
                  </a:lnTo>
                  <a:lnTo>
                    <a:pt x="2695" y="614"/>
                  </a:lnTo>
                  <a:lnTo>
                    <a:pt x="2720" y="617"/>
                  </a:lnTo>
                  <a:lnTo>
                    <a:pt x="2747" y="621"/>
                  </a:lnTo>
                  <a:lnTo>
                    <a:pt x="2774" y="624"/>
                  </a:lnTo>
                  <a:lnTo>
                    <a:pt x="2802" y="626"/>
                  </a:lnTo>
                  <a:lnTo>
                    <a:pt x="2830" y="630"/>
                  </a:lnTo>
                  <a:lnTo>
                    <a:pt x="2859" y="632"/>
                  </a:lnTo>
                  <a:lnTo>
                    <a:pt x="2888" y="635"/>
                  </a:lnTo>
                  <a:lnTo>
                    <a:pt x="2917" y="637"/>
                  </a:lnTo>
                  <a:lnTo>
                    <a:pt x="2947" y="638"/>
                  </a:lnTo>
                  <a:lnTo>
                    <a:pt x="2977" y="639"/>
                  </a:lnTo>
                  <a:lnTo>
                    <a:pt x="3007" y="640"/>
                  </a:lnTo>
                  <a:lnTo>
                    <a:pt x="3036" y="640"/>
                  </a:lnTo>
                  <a:lnTo>
                    <a:pt x="3065" y="639"/>
                  </a:lnTo>
                  <a:lnTo>
                    <a:pt x="3094" y="638"/>
                  </a:lnTo>
                  <a:lnTo>
                    <a:pt x="3123" y="636"/>
                  </a:lnTo>
                  <a:lnTo>
                    <a:pt x="3151" y="632"/>
                  </a:lnTo>
                  <a:lnTo>
                    <a:pt x="3179" y="628"/>
                  </a:lnTo>
                  <a:lnTo>
                    <a:pt x="3206" y="623"/>
                  </a:lnTo>
                  <a:lnTo>
                    <a:pt x="3233" y="617"/>
                  </a:lnTo>
                  <a:lnTo>
                    <a:pt x="3258" y="610"/>
                  </a:lnTo>
                  <a:lnTo>
                    <a:pt x="3284" y="601"/>
                  </a:lnTo>
                  <a:lnTo>
                    <a:pt x="3307" y="592"/>
                  </a:lnTo>
                  <a:lnTo>
                    <a:pt x="3331" y="580"/>
                  </a:lnTo>
                  <a:lnTo>
                    <a:pt x="3352" y="568"/>
                  </a:lnTo>
                  <a:lnTo>
                    <a:pt x="3373" y="554"/>
                  </a:lnTo>
                  <a:lnTo>
                    <a:pt x="3391" y="539"/>
                  </a:lnTo>
                  <a:lnTo>
                    <a:pt x="3409" y="523"/>
                  </a:lnTo>
                  <a:lnTo>
                    <a:pt x="3425" y="504"/>
                  </a:lnTo>
                  <a:lnTo>
                    <a:pt x="3440" y="484"/>
                  </a:lnTo>
                  <a:lnTo>
                    <a:pt x="3453" y="462"/>
                  </a:lnTo>
                  <a:lnTo>
                    <a:pt x="3465" y="439"/>
                  </a:lnTo>
                  <a:lnTo>
                    <a:pt x="3474" y="413"/>
                  </a:lnTo>
                  <a:lnTo>
                    <a:pt x="3482" y="380"/>
                  </a:lnTo>
                  <a:lnTo>
                    <a:pt x="3486" y="348"/>
                  </a:lnTo>
                  <a:lnTo>
                    <a:pt x="3484" y="317"/>
                  </a:lnTo>
                  <a:lnTo>
                    <a:pt x="3479" y="288"/>
                  </a:lnTo>
                  <a:lnTo>
                    <a:pt x="3469" y="258"/>
                  </a:lnTo>
                  <a:lnTo>
                    <a:pt x="3455" y="232"/>
                  </a:lnTo>
                  <a:lnTo>
                    <a:pt x="3438" y="206"/>
                  </a:lnTo>
                  <a:lnTo>
                    <a:pt x="3417" y="182"/>
                  </a:lnTo>
                  <a:lnTo>
                    <a:pt x="3392" y="158"/>
                  </a:lnTo>
                  <a:lnTo>
                    <a:pt x="3366" y="136"/>
                  </a:lnTo>
                  <a:lnTo>
                    <a:pt x="3336" y="116"/>
                  </a:lnTo>
                  <a:lnTo>
                    <a:pt x="3305" y="98"/>
                  </a:lnTo>
                  <a:lnTo>
                    <a:pt x="3271" y="80"/>
                  </a:lnTo>
                  <a:lnTo>
                    <a:pt x="3235" y="65"/>
                  </a:lnTo>
                  <a:lnTo>
                    <a:pt x="3199" y="51"/>
                  </a:lnTo>
                  <a:lnTo>
                    <a:pt x="3161" y="38"/>
                  </a:lnTo>
                  <a:lnTo>
                    <a:pt x="3122" y="28"/>
                  </a:lnTo>
                  <a:lnTo>
                    <a:pt x="3083" y="18"/>
                  </a:lnTo>
                  <a:lnTo>
                    <a:pt x="3042" y="12"/>
                  </a:lnTo>
                  <a:lnTo>
                    <a:pt x="3002" y="6"/>
                  </a:lnTo>
                  <a:lnTo>
                    <a:pt x="2961" y="2"/>
                  </a:lnTo>
                  <a:lnTo>
                    <a:pt x="2923" y="0"/>
                  </a:lnTo>
                  <a:lnTo>
                    <a:pt x="2883" y="0"/>
                  </a:lnTo>
                  <a:lnTo>
                    <a:pt x="2846" y="2"/>
                  </a:lnTo>
                  <a:lnTo>
                    <a:pt x="2809" y="6"/>
                  </a:lnTo>
                  <a:lnTo>
                    <a:pt x="2774" y="10"/>
                  </a:lnTo>
                  <a:lnTo>
                    <a:pt x="2741" y="18"/>
                  </a:lnTo>
                  <a:lnTo>
                    <a:pt x="2710" y="28"/>
                  </a:lnTo>
                  <a:lnTo>
                    <a:pt x="2681" y="39"/>
                  </a:lnTo>
                  <a:lnTo>
                    <a:pt x="2654" y="52"/>
                  </a:lnTo>
                  <a:lnTo>
                    <a:pt x="2631" y="69"/>
                  </a:lnTo>
                  <a:lnTo>
                    <a:pt x="2611" y="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34" name="Freeform 62"/>
            <p:cNvSpPr>
              <a:spLocks/>
            </p:cNvSpPr>
            <p:nvPr/>
          </p:nvSpPr>
          <p:spPr bwMode="auto">
            <a:xfrm>
              <a:off x="3982" y="954"/>
              <a:ext cx="1424" cy="1000"/>
            </a:xfrm>
            <a:custGeom>
              <a:avLst/>
              <a:gdLst>
                <a:gd name="T0" fmla="*/ 261 w 5699"/>
                <a:gd name="T1" fmla="*/ 225 h 3998"/>
                <a:gd name="T2" fmla="*/ 182 w 5699"/>
                <a:gd name="T3" fmla="*/ 148 h 3998"/>
                <a:gd name="T4" fmla="*/ 119 w 5699"/>
                <a:gd name="T5" fmla="*/ 70 h 3998"/>
                <a:gd name="T6" fmla="*/ 84 w 5699"/>
                <a:gd name="T7" fmla="*/ 29 h 3998"/>
                <a:gd name="T8" fmla="*/ 36 w 5699"/>
                <a:gd name="T9" fmla="*/ 0 h 3998"/>
                <a:gd name="T10" fmla="*/ 71 w 5699"/>
                <a:gd name="T11" fmla="*/ 89 h 3998"/>
                <a:gd name="T12" fmla="*/ 188 w 5699"/>
                <a:gd name="T13" fmla="*/ 236 h 3998"/>
                <a:gd name="T14" fmla="*/ 284 w 5699"/>
                <a:gd name="T15" fmla="*/ 377 h 3998"/>
                <a:gd name="T16" fmla="*/ 420 w 5699"/>
                <a:gd name="T17" fmla="*/ 494 h 3998"/>
                <a:gd name="T18" fmla="*/ 651 w 5699"/>
                <a:gd name="T19" fmla="*/ 734 h 3998"/>
                <a:gd name="T20" fmla="*/ 875 w 5699"/>
                <a:gd name="T21" fmla="*/ 997 h 3998"/>
                <a:gd name="T22" fmla="*/ 1016 w 5699"/>
                <a:gd name="T23" fmla="*/ 1147 h 3998"/>
                <a:gd name="T24" fmla="*/ 1139 w 5699"/>
                <a:gd name="T25" fmla="*/ 1255 h 3998"/>
                <a:gd name="T26" fmla="*/ 1256 w 5699"/>
                <a:gd name="T27" fmla="*/ 1374 h 3998"/>
                <a:gd name="T28" fmla="*/ 1346 w 5699"/>
                <a:gd name="T29" fmla="*/ 1482 h 3998"/>
                <a:gd name="T30" fmla="*/ 1496 w 5699"/>
                <a:gd name="T31" fmla="*/ 1605 h 3998"/>
                <a:gd name="T32" fmla="*/ 1641 w 5699"/>
                <a:gd name="T33" fmla="*/ 1757 h 3998"/>
                <a:gd name="T34" fmla="*/ 1795 w 5699"/>
                <a:gd name="T35" fmla="*/ 1865 h 3998"/>
                <a:gd name="T36" fmla="*/ 1882 w 5699"/>
                <a:gd name="T37" fmla="*/ 2001 h 3998"/>
                <a:gd name="T38" fmla="*/ 2026 w 5699"/>
                <a:gd name="T39" fmla="*/ 2135 h 3998"/>
                <a:gd name="T40" fmla="*/ 2204 w 5699"/>
                <a:gd name="T41" fmla="*/ 2263 h 3998"/>
                <a:gd name="T42" fmla="*/ 2395 w 5699"/>
                <a:gd name="T43" fmla="*/ 2386 h 3998"/>
                <a:gd name="T44" fmla="*/ 2577 w 5699"/>
                <a:gd name="T45" fmla="*/ 2503 h 3998"/>
                <a:gd name="T46" fmla="*/ 2725 w 5699"/>
                <a:gd name="T47" fmla="*/ 2611 h 3998"/>
                <a:gd name="T48" fmla="*/ 2861 w 5699"/>
                <a:gd name="T49" fmla="*/ 2736 h 3998"/>
                <a:gd name="T50" fmla="*/ 3030 w 5699"/>
                <a:gd name="T51" fmla="*/ 2867 h 3998"/>
                <a:gd name="T52" fmla="*/ 3213 w 5699"/>
                <a:gd name="T53" fmla="*/ 2990 h 3998"/>
                <a:gd name="T54" fmla="*/ 3405 w 5699"/>
                <a:gd name="T55" fmla="*/ 3102 h 3998"/>
                <a:gd name="T56" fmla="*/ 3599 w 5699"/>
                <a:gd name="T57" fmla="*/ 3202 h 3998"/>
                <a:gd name="T58" fmla="*/ 3789 w 5699"/>
                <a:gd name="T59" fmla="*/ 3291 h 3998"/>
                <a:gd name="T60" fmla="*/ 3967 w 5699"/>
                <a:gd name="T61" fmla="*/ 3372 h 3998"/>
                <a:gd name="T62" fmla="*/ 4140 w 5699"/>
                <a:gd name="T63" fmla="*/ 3449 h 3998"/>
                <a:gd name="T64" fmla="*/ 4316 w 5699"/>
                <a:gd name="T65" fmla="*/ 3522 h 3998"/>
                <a:gd name="T66" fmla="*/ 4493 w 5699"/>
                <a:gd name="T67" fmla="*/ 3595 h 3998"/>
                <a:gd name="T68" fmla="*/ 4668 w 5699"/>
                <a:gd name="T69" fmla="*/ 3670 h 3998"/>
                <a:gd name="T70" fmla="*/ 4842 w 5699"/>
                <a:gd name="T71" fmla="*/ 3746 h 3998"/>
                <a:gd name="T72" fmla="*/ 5011 w 5699"/>
                <a:gd name="T73" fmla="*/ 3825 h 3998"/>
                <a:gd name="T74" fmla="*/ 5208 w 5699"/>
                <a:gd name="T75" fmla="*/ 3896 h 3998"/>
                <a:gd name="T76" fmla="*/ 5464 w 5699"/>
                <a:gd name="T77" fmla="*/ 3948 h 3998"/>
                <a:gd name="T78" fmla="*/ 5656 w 5699"/>
                <a:gd name="T79" fmla="*/ 3987 h 3998"/>
                <a:gd name="T80" fmla="*/ 5479 w 5699"/>
                <a:gd name="T81" fmla="*/ 3884 h 3998"/>
                <a:gd name="T82" fmla="*/ 4939 w 5699"/>
                <a:gd name="T83" fmla="*/ 3685 h 3998"/>
                <a:gd name="T84" fmla="*/ 4408 w 5699"/>
                <a:gd name="T85" fmla="*/ 3466 h 3998"/>
                <a:gd name="T86" fmla="*/ 3887 w 5699"/>
                <a:gd name="T87" fmla="*/ 3221 h 3998"/>
                <a:gd name="T88" fmla="*/ 3377 w 5699"/>
                <a:gd name="T89" fmla="*/ 2944 h 3998"/>
                <a:gd name="T90" fmla="*/ 2875 w 5699"/>
                <a:gd name="T91" fmla="*/ 2627 h 3998"/>
                <a:gd name="T92" fmla="*/ 2381 w 5699"/>
                <a:gd name="T93" fmla="*/ 2266 h 3998"/>
                <a:gd name="T94" fmla="*/ 2246 w 5699"/>
                <a:gd name="T95" fmla="*/ 2158 h 3998"/>
                <a:gd name="T96" fmla="*/ 2108 w 5699"/>
                <a:gd name="T97" fmla="*/ 2043 h 3998"/>
                <a:gd name="T98" fmla="*/ 1967 w 5699"/>
                <a:gd name="T99" fmla="*/ 1924 h 3998"/>
                <a:gd name="T100" fmla="*/ 1827 w 5699"/>
                <a:gd name="T101" fmla="*/ 1800 h 3998"/>
                <a:gd name="T102" fmla="*/ 1688 w 5699"/>
                <a:gd name="T103" fmla="*/ 1675 h 3998"/>
                <a:gd name="T104" fmla="*/ 1552 w 5699"/>
                <a:gd name="T105" fmla="*/ 1545 h 3998"/>
                <a:gd name="T106" fmla="*/ 1429 w 5699"/>
                <a:gd name="T107" fmla="*/ 1421 h 3998"/>
                <a:gd name="T108" fmla="*/ 1286 w 5699"/>
                <a:gd name="T109" fmla="*/ 1269 h 3998"/>
                <a:gd name="T110" fmla="*/ 1137 w 5699"/>
                <a:gd name="T111" fmla="*/ 1132 h 3998"/>
                <a:gd name="T112" fmla="*/ 1040 w 5699"/>
                <a:gd name="T113" fmla="*/ 1053 h 3998"/>
                <a:gd name="T114" fmla="*/ 948 w 5699"/>
                <a:gd name="T115" fmla="*/ 948 h 3998"/>
                <a:gd name="T116" fmla="*/ 835 w 5699"/>
                <a:gd name="T117" fmla="*/ 845 h 3998"/>
                <a:gd name="T118" fmla="*/ 759 w 5699"/>
                <a:gd name="T119" fmla="*/ 767 h 3998"/>
                <a:gd name="T120" fmla="*/ 616 w 5699"/>
                <a:gd name="T121" fmla="*/ 602 h 3998"/>
                <a:gd name="T122" fmla="*/ 439 w 5699"/>
                <a:gd name="T123" fmla="*/ 446 h 3998"/>
                <a:gd name="T124" fmla="*/ 318 w 5699"/>
                <a:gd name="T125" fmla="*/ 278 h 3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699" h="3998">
                  <a:moveTo>
                    <a:pt x="318" y="278"/>
                  </a:moveTo>
                  <a:lnTo>
                    <a:pt x="305" y="265"/>
                  </a:lnTo>
                  <a:lnTo>
                    <a:pt x="291" y="253"/>
                  </a:lnTo>
                  <a:lnTo>
                    <a:pt x="276" y="239"/>
                  </a:lnTo>
                  <a:lnTo>
                    <a:pt x="261" y="225"/>
                  </a:lnTo>
                  <a:lnTo>
                    <a:pt x="245" y="209"/>
                  </a:lnTo>
                  <a:lnTo>
                    <a:pt x="229" y="194"/>
                  </a:lnTo>
                  <a:lnTo>
                    <a:pt x="213" y="179"/>
                  </a:lnTo>
                  <a:lnTo>
                    <a:pt x="197" y="164"/>
                  </a:lnTo>
                  <a:lnTo>
                    <a:pt x="182" y="148"/>
                  </a:lnTo>
                  <a:lnTo>
                    <a:pt x="167" y="133"/>
                  </a:lnTo>
                  <a:lnTo>
                    <a:pt x="153" y="116"/>
                  </a:lnTo>
                  <a:lnTo>
                    <a:pt x="140" y="101"/>
                  </a:lnTo>
                  <a:lnTo>
                    <a:pt x="128" y="86"/>
                  </a:lnTo>
                  <a:lnTo>
                    <a:pt x="119" y="70"/>
                  </a:lnTo>
                  <a:lnTo>
                    <a:pt x="111" y="56"/>
                  </a:lnTo>
                  <a:lnTo>
                    <a:pt x="104" y="41"/>
                  </a:lnTo>
                  <a:lnTo>
                    <a:pt x="98" y="36"/>
                  </a:lnTo>
                  <a:lnTo>
                    <a:pt x="91" y="32"/>
                  </a:lnTo>
                  <a:lnTo>
                    <a:pt x="84" y="29"/>
                  </a:lnTo>
                  <a:lnTo>
                    <a:pt x="76" y="25"/>
                  </a:lnTo>
                  <a:lnTo>
                    <a:pt x="67" y="21"/>
                  </a:lnTo>
                  <a:lnTo>
                    <a:pt x="57" y="15"/>
                  </a:lnTo>
                  <a:lnTo>
                    <a:pt x="47" y="9"/>
                  </a:lnTo>
                  <a:lnTo>
                    <a:pt x="36" y="0"/>
                  </a:lnTo>
                  <a:lnTo>
                    <a:pt x="0" y="10"/>
                  </a:lnTo>
                  <a:lnTo>
                    <a:pt x="14" y="24"/>
                  </a:lnTo>
                  <a:lnTo>
                    <a:pt x="32" y="43"/>
                  </a:lnTo>
                  <a:lnTo>
                    <a:pt x="50" y="65"/>
                  </a:lnTo>
                  <a:lnTo>
                    <a:pt x="71" y="89"/>
                  </a:lnTo>
                  <a:lnTo>
                    <a:pt x="93" y="116"/>
                  </a:lnTo>
                  <a:lnTo>
                    <a:pt x="117" y="144"/>
                  </a:lnTo>
                  <a:lnTo>
                    <a:pt x="140" y="174"/>
                  </a:lnTo>
                  <a:lnTo>
                    <a:pt x="165" y="205"/>
                  </a:lnTo>
                  <a:lnTo>
                    <a:pt x="188" y="236"/>
                  </a:lnTo>
                  <a:lnTo>
                    <a:pt x="210" y="266"/>
                  </a:lnTo>
                  <a:lnTo>
                    <a:pt x="232" y="297"/>
                  </a:lnTo>
                  <a:lnTo>
                    <a:pt x="252" y="326"/>
                  </a:lnTo>
                  <a:lnTo>
                    <a:pt x="269" y="353"/>
                  </a:lnTo>
                  <a:lnTo>
                    <a:pt x="284" y="377"/>
                  </a:lnTo>
                  <a:lnTo>
                    <a:pt x="296" y="399"/>
                  </a:lnTo>
                  <a:lnTo>
                    <a:pt x="305" y="418"/>
                  </a:lnTo>
                  <a:lnTo>
                    <a:pt x="340" y="435"/>
                  </a:lnTo>
                  <a:lnTo>
                    <a:pt x="379" y="461"/>
                  </a:lnTo>
                  <a:lnTo>
                    <a:pt x="420" y="494"/>
                  </a:lnTo>
                  <a:lnTo>
                    <a:pt x="463" y="533"/>
                  </a:lnTo>
                  <a:lnTo>
                    <a:pt x="508" y="579"/>
                  </a:lnTo>
                  <a:lnTo>
                    <a:pt x="556" y="628"/>
                  </a:lnTo>
                  <a:lnTo>
                    <a:pt x="604" y="680"/>
                  </a:lnTo>
                  <a:lnTo>
                    <a:pt x="651" y="734"/>
                  </a:lnTo>
                  <a:lnTo>
                    <a:pt x="698" y="788"/>
                  </a:lnTo>
                  <a:lnTo>
                    <a:pt x="745" y="844"/>
                  </a:lnTo>
                  <a:lnTo>
                    <a:pt x="790" y="898"/>
                  </a:lnTo>
                  <a:lnTo>
                    <a:pt x="834" y="949"/>
                  </a:lnTo>
                  <a:lnTo>
                    <a:pt x="875" y="997"/>
                  </a:lnTo>
                  <a:lnTo>
                    <a:pt x="912" y="1041"/>
                  </a:lnTo>
                  <a:lnTo>
                    <a:pt x="946" y="1078"/>
                  </a:lnTo>
                  <a:lnTo>
                    <a:pt x="976" y="1110"/>
                  </a:lnTo>
                  <a:lnTo>
                    <a:pt x="995" y="1127"/>
                  </a:lnTo>
                  <a:lnTo>
                    <a:pt x="1016" y="1147"/>
                  </a:lnTo>
                  <a:lnTo>
                    <a:pt x="1039" y="1167"/>
                  </a:lnTo>
                  <a:lnTo>
                    <a:pt x="1063" y="1188"/>
                  </a:lnTo>
                  <a:lnTo>
                    <a:pt x="1088" y="1210"/>
                  </a:lnTo>
                  <a:lnTo>
                    <a:pt x="1114" y="1232"/>
                  </a:lnTo>
                  <a:lnTo>
                    <a:pt x="1139" y="1255"/>
                  </a:lnTo>
                  <a:lnTo>
                    <a:pt x="1165" y="1279"/>
                  </a:lnTo>
                  <a:lnTo>
                    <a:pt x="1189" y="1302"/>
                  </a:lnTo>
                  <a:lnTo>
                    <a:pt x="1214" y="1326"/>
                  </a:lnTo>
                  <a:lnTo>
                    <a:pt x="1236" y="1350"/>
                  </a:lnTo>
                  <a:lnTo>
                    <a:pt x="1256" y="1374"/>
                  </a:lnTo>
                  <a:lnTo>
                    <a:pt x="1274" y="1397"/>
                  </a:lnTo>
                  <a:lnTo>
                    <a:pt x="1291" y="1422"/>
                  </a:lnTo>
                  <a:lnTo>
                    <a:pt x="1304" y="1444"/>
                  </a:lnTo>
                  <a:lnTo>
                    <a:pt x="1313" y="1467"/>
                  </a:lnTo>
                  <a:lnTo>
                    <a:pt x="1346" y="1482"/>
                  </a:lnTo>
                  <a:lnTo>
                    <a:pt x="1376" y="1501"/>
                  </a:lnTo>
                  <a:lnTo>
                    <a:pt x="1407" y="1523"/>
                  </a:lnTo>
                  <a:lnTo>
                    <a:pt x="1436" y="1548"/>
                  </a:lnTo>
                  <a:lnTo>
                    <a:pt x="1467" y="1576"/>
                  </a:lnTo>
                  <a:lnTo>
                    <a:pt x="1496" y="1605"/>
                  </a:lnTo>
                  <a:lnTo>
                    <a:pt x="1525" y="1635"/>
                  </a:lnTo>
                  <a:lnTo>
                    <a:pt x="1554" y="1667"/>
                  </a:lnTo>
                  <a:lnTo>
                    <a:pt x="1582" y="1697"/>
                  </a:lnTo>
                  <a:lnTo>
                    <a:pt x="1611" y="1728"/>
                  </a:lnTo>
                  <a:lnTo>
                    <a:pt x="1641" y="1757"/>
                  </a:lnTo>
                  <a:lnTo>
                    <a:pt x="1670" y="1784"/>
                  </a:lnTo>
                  <a:lnTo>
                    <a:pt x="1701" y="1810"/>
                  </a:lnTo>
                  <a:lnTo>
                    <a:pt x="1731" y="1832"/>
                  </a:lnTo>
                  <a:lnTo>
                    <a:pt x="1763" y="1851"/>
                  </a:lnTo>
                  <a:lnTo>
                    <a:pt x="1795" y="1865"/>
                  </a:lnTo>
                  <a:lnTo>
                    <a:pt x="1807" y="1892"/>
                  </a:lnTo>
                  <a:lnTo>
                    <a:pt x="1822" y="1919"/>
                  </a:lnTo>
                  <a:lnTo>
                    <a:pt x="1839" y="1947"/>
                  </a:lnTo>
                  <a:lnTo>
                    <a:pt x="1859" y="1974"/>
                  </a:lnTo>
                  <a:lnTo>
                    <a:pt x="1882" y="2001"/>
                  </a:lnTo>
                  <a:lnTo>
                    <a:pt x="1907" y="2028"/>
                  </a:lnTo>
                  <a:lnTo>
                    <a:pt x="1934" y="2054"/>
                  </a:lnTo>
                  <a:lnTo>
                    <a:pt x="1963" y="2081"/>
                  </a:lnTo>
                  <a:lnTo>
                    <a:pt x="1993" y="2108"/>
                  </a:lnTo>
                  <a:lnTo>
                    <a:pt x="2026" y="2135"/>
                  </a:lnTo>
                  <a:lnTo>
                    <a:pt x="2060" y="2160"/>
                  </a:lnTo>
                  <a:lnTo>
                    <a:pt x="2094" y="2186"/>
                  </a:lnTo>
                  <a:lnTo>
                    <a:pt x="2131" y="2213"/>
                  </a:lnTo>
                  <a:lnTo>
                    <a:pt x="2167" y="2237"/>
                  </a:lnTo>
                  <a:lnTo>
                    <a:pt x="2204" y="2263"/>
                  </a:lnTo>
                  <a:lnTo>
                    <a:pt x="2242" y="2289"/>
                  </a:lnTo>
                  <a:lnTo>
                    <a:pt x="2281" y="2313"/>
                  </a:lnTo>
                  <a:lnTo>
                    <a:pt x="2319" y="2337"/>
                  </a:lnTo>
                  <a:lnTo>
                    <a:pt x="2358" y="2362"/>
                  </a:lnTo>
                  <a:lnTo>
                    <a:pt x="2395" y="2386"/>
                  </a:lnTo>
                  <a:lnTo>
                    <a:pt x="2433" y="2411"/>
                  </a:lnTo>
                  <a:lnTo>
                    <a:pt x="2471" y="2434"/>
                  </a:lnTo>
                  <a:lnTo>
                    <a:pt x="2507" y="2457"/>
                  </a:lnTo>
                  <a:lnTo>
                    <a:pt x="2542" y="2481"/>
                  </a:lnTo>
                  <a:lnTo>
                    <a:pt x="2577" y="2503"/>
                  </a:lnTo>
                  <a:lnTo>
                    <a:pt x="2609" y="2525"/>
                  </a:lnTo>
                  <a:lnTo>
                    <a:pt x="2641" y="2547"/>
                  </a:lnTo>
                  <a:lnTo>
                    <a:pt x="2671" y="2569"/>
                  </a:lnTo>
                  <a:lnTo>
                    <a:pt x="2699" y="2590"/>
                  </a:lnTo>
                  <a:lnTo>
                    <a:pt x="2725" y="2611"/>
                  </a:lnTo>
                  <a:lnTo>
                    <a:pt x="2749" y="2632"/>
                  </a:lnTo>
                  <a:lnTo>
                    <a:pt x="2770" y="2652"/>
                  </a:lnTo>
                  <a:lnTo>
                    <a:pt x="2799" y="2680"/>
                  </a:lnTo>
                  <a:lnTo>
                    <a:pt x="2829" y="2708"/>
                  </a:lnTo>
                  <a:lnTo>
                    <a:pt x="2861" y="2736"/>
                  </a:lnTo>
                  <a:lnTo>
                    <a:pt x="2893" y="2764"/>
                  </a:lnTo>
                  <a:lnTo>
                    <a:pt x="2926" y="2791"/>
                  </a:lnTo>
                  <a:lnTo>
                    <a:pt x="2960" y="2816"/>
                  </a:lnTo>
                  <a:lnTo>
                    <a:pt x="2995" y="2843"/>
                  </a:lnTo>
                  <a:lnTo>
                    <a:pt x="3030" y="2867"/>
                  </a:lnTo>
                  <a:lnTo>
                    <a:pt x="3065" y="2893"/>
                  </a:lnTo>
                  <a:lnTo>
                    <a:pt x="3101" y="2917"/>
                  </a:lnTo>
                  <a:lnTo>
                    <a:pt x="3138" y="2942"/>
                  </a:lnTo>
                  <a:lnTo>
                    <a:pt x="3175" y="2966"/>
                  </a:lnTo>
                  <a:lnTo>
                    <a:pt x="3213" y="2990"/>
                  </a:lnTo>
                  <a:lnTo>
                    <a:pt x="3251" y="3013"/>
                  </a:lnTo>
                  <a:lnTo>
                    <a:pt x="3288" y="3035"/>
                  </a:lnTo>
                  <a:lnTo>
                    <a:pt x="3328" y="3057"/>
                  </a:lnTo>
                  <a:lnTo>
                    <a:pt x="3366" y="3079"/>
                  </a:lnTo>
                  <a:lnTo>
                    <a:pt x="3405" y="3102"/>
                  </a:lnTo>
                  <a:lnTo>
                    <a:pt x="3443" y="3122"/>
                  </a:lnTo>
                  <a:lnTo>
                    <a:pt x="3483" y="3142"/>
                  </a:lnTo>
                  <a:lnTo>
                    <a:pt x="3521" y="3163"/>
                  </a:lnTo>
                  <a:lnTo>
                    <a:pt x="3560" y="3183"/>
                  </a:lnTo>
                  <a:lnTo>
                    <a:pt x="3599" y="3202"/>
                  </a:lnTo>
                  <a:lnTo>
                    <a:pt x="3638" y="3220"/>
                  </a:lnTo>
                  <a:lnTo>
                    <a:pt x="3676" y="3239"/>
                  </a:lnTo>
                  <a:lnTo>
                    <a:pt x="3713" y="3256"/>
                  </a:lnTo>
                  <a:lnTo>
                    <a:pt x="3752" y="3275"/>
                  </a:lnTo>
                  <a:lnTo>
                    <a:pt x="3789" y="3291"/>
                  </a:lnTo>
                  <a:lnTo>
                    <a:pt x="3825" y="3308"/>
                  </a:lnTo>
                  <a:lnTo>
                    <a:pt x="3862" y="3324"/>
                  </a:lnTo>
                  <a:lnTo>
                    <a:pt x="3899" y="3340"/>
                  </a:lnTo>
                  <a:lnTo>
                    <a:pt x="3934" y="3355"/>
                  </a:lnTo>
                  <a:lnTo>
                    <a:pt x="3967" y="3372"/>
                  </a:lnTo>
                  <a:lnTo>
                    <a:pt x="4001" y="3387"/>
                  </a:lnTo>
                  <a:lnTo>
                    <a:pt x="4036" y="3402"/>
                  </a:lnTo>
                  <a:lnTo>
                    <a:pt x="4071" y="3418"/>
                  </a:lnTo>
                  <a:lnTo>
                    <a:pt x="4105" y="3433"/>
                  </a:lnTo>
                  <a:lnTo>
                    <a:pt x="4140" y="3449"/>
                  </a:lnTo>
                  <a:lnTo>
                    <a:pt x="4175" y="3464"/>
                  </a:lnTo>
                  <a:lnTo>
                    <a:pt x="4210" y="3478"/>
                  </a:lnTo>
                  <a:lnTo>
                    <a:pt x="4245" y="3493"/>
                  </a:lnTo>
                  <a:lnTo>
                    <a:pt x="4281" y="3508"/>
                  </a:lnTo>
                  <a:lnTo>
                    <a:pt x="4316" y="3522"/>
                  </a:lnTo>
                  <a:lnTo>
                    <a:pt x="4350" y="3537"/>
                  </a:lnTo>
                  <a:lnTo>
                    <a:pt x="4387" y="3552"/>
                  </a:lnTo>
                  <a:lnTo>
                    <a:pt x="4422" y="3566"/>
                  </a:lnTo>
                  <a:lnTo>
                    <a:pt x="4456" y="3581"/>
                  </a:lnTo>
                  <a:lnTo>
                    <a:pt x="4493" y="3595"/>
                  </a:lnTo>
                  <a:lnTo>
                    <a:pt x="4528" y="3611"/>
                  </a:lnTo>
                  <a:lnTo>
                    <a:pt x="4562" y="3624"/>
                  </a:lnTo>
                  <a:lnTo>
                    <a:pt x="4599" y="3640"/>
                  </a:lnTo>
                  <a:lnTo>
                    <a:pt x="4634" y="3655"/>
                  </a:lnTo>
                  <a:lnTo>
                    <a:pt x="4668" y="3670"/>
                  </a:lnTo>
                  <a:lnTo>
                    <a:pt x="4703" y="3684"/>
                  </a:lnTo>
                  <a:lnTo>
                    <a:pt x="4738" y="3699"/>
                  </a:lnTo>
                  <a:lnTo>
                    <a:pt x="4773" y="3714"/>
                  </a:lnTo>
                  <a:lnTo>
                    <a:pt x="4807" y="3729"/>
                  </a:lnTo>
                  <a:lnTo>
                    <a:pt x="4842" y="3746"/>
                  </a:lnTo>
                  <a:lnTo>
                    <a:pt x="4876" y="3761"/>
                  </a:lnTo>
                  <a:lnTo>
                    <a:pt x="4911" y="3776"/>
                  </a:lnTo>
                  <a:lnTo>
                    <a:pt x="4944" y="3792"/>
                  </a:lnTo>
                  <a:lnTo>
                    <a:pt x="4978" y="3809"/>
                  </a:lnTo>
                  <a:lnTo>
                    <a:pt x="5011" y="3825"/>
                  </a:lnTo>
                  <a:lnTo>
                    <a:pt x="5045" y="3841"/>
                  </a:lnTo>
                  <a:lnTo>
                    <a:pt x="5077" y="3856"/>
                  </a:lnTo>
                  <a:lnTo>
                    <a:pt x="5117" y="3870"/>
                  </a:lnTo>
                  <a:lnTo>
                    <a:pt x="5160" y="3883"/>
                  </a:lnTo>
                  <a:lnTo>
                    <a:pt x="5208" y="3896"/>
                  </a:lnTo>
                  <a:lnTo>
                    <a:pt x="5258" y="3908"/>
                  </a:lnTo>
                  <a:lnTo>
                    <a:pt x="5309" y="3918"/>
                  </a:lnTo>
                  <a:lnTo>
                    <a:pt x="5361" y="3928"/>
                  </a:lnTo>
                  <a:lnTo>
                    <a:pt x="5414" y="3939"/>
                  </a:lnTo>
                  <a:lnTo>
                    <a:pt x="5464" y="3948"/>
                  </a:lnTo>
                  <a:lnTo>
                    <a:pt x="5512" y="3956"/>
                  </a:lnTo>
                  <a:lnTo>
                    <a:pt x="5556" y="3966"/>
                  </a:lnTo>
                  <a:lnTo>
                    <a:pt x="5596" y="3973"/>
                  </a:lnTo>
                  <a:lnTo>
                    <a:pt x="5629" y="3980"/>
                  </a:lnTo>
                  <a:lnTo>
                    <a:pt x="5656" y="3987"/>
                  </a:lnTo>
                  <a:lnTo>
                    <a:pt x="5676" y="3993"/>
                  </a:lnTo>
                  <a:lnTo>
                    <a:pt x="5686" y="3998"/>
                  </a:lnTo>
                  <a:lnTo>
                    <a:pt x="5699" y="3959"/>
                  </a:lnTo>
                  <a:lnTo>
                    <a:pt x="5590" y="3921"/>
                  </a:lnTo>
                  <a:lnTo>
                    <a:pt x="5479" y="3884"/>
                  </a:lnTo>
                  <a:lnTo>
                    <a:pt x="5371" y="3846"/>
                  </a:lnTo>
                  <a:lnTo>
                    <a:pt x="5261" y="3806"/>
                  </a:lnTo>
                  <a:lnTo>
                    <a:pt x="5153" y="3767"/>
                  </a:lnTo>
                  <a:lnTo>
                    <a:pt x="5046" y="3727"/>
                  </a:lnTo>
                  <a:lnTo>
                    <a:pt x="4939" y="3685"/>
                  </a:lnTo>
                  <a:lnTo>
                    <a:pt x="4832" y="3643"/>
                  </a:lnTo>
                  <a:lnTo>
                    <a:pt x="4724" y="3601"/>
                  </a:lnTo>
                  <a:lnTo>
                    <a:pt x="4618" y="3557"/>
                  </a:lnTo>
                  <a:lnTo>
                    <a:pt x="4514" y="3513"/>
                  </a:lnTo>
                  <a:lnTo>
                    <a:pt x="4408" y="3466"/>
                  </a:lnTo>
                  <a:lnTo>
                    <a:pt x="4303" y="3419"/>
                  </a:lnTo>
                  <a:lnTo>
                    <a:pt x="4198" y="3372"/>
                  </a:lnTo>
                  <a:lnTo>
                    <a:pt x="4094" y="3323"/>
                  </a:lnTo>
                  <a:lnTo>
                    <a:pt x="3991" y="3273"/>
                  </a:lnTo>
                  <a:lnTo>
                    <a:pt x="3887" y="3221"/>
                  </a:lnTo>
                  <a:lnTo>
                    <a:pt x="3784" y="3169"/>
                  </a:lnTo>
                  <a:lnTo>
                    <a:pt x="3682" y="3114"/>
                  </a:lnTo>
                  <a:lnTo>
                    <a:pt x="3579" y="3060"/>
                  </a:lnTo>
                  <a:lnTo>
                    <a:pt x="3478" y="3003"/>
                  </a:lnTo>
                  <a:lnTo>
                    <a:pt x="3377" y="2944"/>
                  </a:lnTo>
                  <a:lnTo>
                    <a:pt x="3275" y="2884"/>
                  </a:lnTo>
                  <a:lnTo>
                    <a:pt x="3175" y="2822"/>
                  </a:lnTo>
                  <a:lnTo>
                    <a:pt x="3074" y="2759"/>
                  </a:lnTo>
                  <a:lnTo>
                    <a:pt x="2974" y="2694"/>
                  </a:lnTo>
                  <a:lnTo>
                    <a:pt x="2875" y="2627"/>
                  </a:lnTo>
                  <a:lnTo>
                    <a:pt x="2776" y="2559"/>
                  </a:lnTo>
                  <a:lnTo>
                    <a:pt x="2676" y="2489"/>
                  </a:lnTo>
                  <a:lnTo>
                    <a:pt x="2578" y="2417"/>
                  </a:lnTo>
                  <a:lnTo>
                    <a:pt x="2479" y="2342"/>
                  </a:lnTo>
                  <a:lnTo>
                    <a:pt x="2381" y="2266"/>
                  </a:lnTo>
                  <a:lnTo>
                    <a:pt x="2354" y="2245"/>
                  </a:lnTo>
                  <a:lnTo>
                    <a:pt x="2327" y="2223"/>
                  </a:lnTo>
                  <a:lnTo>
                    <a:pt x="2301" y="2202"/>
                  </a:lnTo>
                  <a:lnTo>
                    <a:pt x="2274" y="2180"/>
                  </a:lnTo>
                  <a:lnTo>
                    <a:pt x="2246" y="2158"/>
                  </a:lnTo>
                  <a:lnTo>
                    <a:pt x="2219" y="2135"/>
                  </a:lnTo>
                  <a:lnTo>
                    <a:pt x="2191" y="2113"/>
                  </a:lnTo>
                  <a:lnTo>
                    <a:pt x="2164" y="2089"/>
                  </a:lnTo>
                  <a:lnTo>
                    <a:pt x="2136" y="2066"/>
                  </a:lnTo>
                  <a:lnTo>
                    <a:pt x="2108" y="2043"/>
                  </a:lnTo>
                  <a:lnTo>
                    <a:pt x="2080" y="2019"/>
                  </a:lnTo>
                  <a:lnTo>
                    <a:pt x="2053" y="1996"/>
                  </a:lnTo>
                  <a:lnTo>
                    <a:pt x="2025" y="1972"/>
                  </a:lnTo>
                  <a:lnTo>
                    <a:pt x="1995" y="1948"/>
                  </a:lnTo>
                  <a:lnTo>
                    <a:pt x="1967" y="1924"/>
                  </a:lnTo>
                  <a:lnTo>
                    <a:pt x="1940" y="1899"/>
                  </a:lnTo>
                  <a:lnTo>
                    <a:pt x="1912" y="1875"/>
                  </a:lnTo>
                  <a:lnTo>
                    <a:pt x="1884" y="1851"/>
                  </a:lnTo>
                  <a:lnTo>
                    <a:pt x="1855" y="1826"/>
                  </a:lnTo>
                  <a:lnTo>
                    <a:pt x="1827" y="1800"/>
                  </a:lnTo>
                  <a:lnTo>
                    <a:pt x="1799" y="1776"/>
                  </a:lnTo>
                  <a:lnTo>
                    <a:pt x="1771" y="1750"/>
                  </a:lnTo>
                  <a:lnTo>
                    <a:pt x="1743" y="1726"/>
                  </a:lnTo>
                  <a:lnTo>
                    <a:pt x="1716" y="1700"/>
                  </a:lnTo>
                  <a:lnTo>
                    <a:pt x="1688" y="1675"/>
                  </a:lnTo>
                  <a:lnTo>
                    <a:pt x="1660" y="1649"/>
                  </a:lnTo>
                  <a:lnTo>
                    <a:pt x="1633" y="1623"/>
                  </a:lnTo>
                  <a:lnTo>
                    <a:pt x="1605" y="1597"/>
                  </a:lnTo>
                  <a:lnTo>
                    <a:pt x="1578" y="1571"/>
                  </a:lnTo>
                  <a:lnTo>
                    <a:pt x="1552" y="1545"/>
                  </a:lnTo>
                  <a:lnTo>
                    <a:pt x="1525" y="1519"/>
                  </a:lnTo>
                  <a:lnTo>
                    <a:pt x="1498" y="1493"/>
                  </a:lnTo>
                  <a:lnTo>
                    <a:pt x="1477" y="1472"/>
                  </a:lnTo>
                  <a:lnTo>
                    <a:pt x="1454" y="1448"/>
                  </a:lnTo>
                  <a:lnTo>
                    <a:pt x="1429" y="1421"/>
                  </a:lnTo>
                  <a:lnTo>
                    <a:pt x="1403" y="1393"/>
                  </a:lnTo>
                  <a:lnTo>
                    <a:pt x="1375" y="1363"/>
                  </a:lnTo>
                  <a:lnTo>
                    <a:pt x="1347" y="1331"/>
                  </a:lnTo>
                  <a:lnTo>
                    <a:pt x="1316" y="1301"/>
                  </a:lnTo>
                  <a:lnTo>
                    <a:pt x="1286" y="1269"/>
                  </a:lnTo>
                  <a:lnTo>
                    <a:pt x="1256" y="1238"/>
                  </a:lnTo>
                  <a:lnTo>
                    <a:pt x="1226" y="1209"/>
                  </a:lnTo>
                  <a:lnTo>
                    <a:pt x="1195" y="1181"/>
                  </a:lnTo>
                  <a:lnTo>
                    <a:pt x="1166" y="1155"/>
                  </a:lnTo>
                  <a:lnTo>
                    <a:pt x="1137" y="1132"/>
                  </a:lnTo>
                  <a:lnTo>
                    <a:pt x="1109" y="1111"/>
                  </a:lnTo>
                  <a:lnTo>
                    <a:pt x="1082" y="1095"/>
                  </a:lnTo>
                  <a:lnTo>
                    <a:pt x="1057" y="1082"/>
                  </a:lnTo>
                  <a:lnTo>
                    <a:pt x="1051" y="1069"/>
                  </a:lnTo>
                  <a:lnTo>
                    <a:pt x="1040" y="1053"/>
                  </a:lnTo>
                  <a:lnTo>
                    <a:pt x="1026" y="1034"/>
                  </a:lnTo>
                  <a:lnTo>
                    <a:pt x="1010" y="1014"/>
                  </a:lnTo>
                  <a:lnTo>
                    <a:pt x="991" y="993"/>
                  </a:lnTo>
                  <a:lnTo>
                    <a:pt x="971" y="971"/>
                  </a:lnTo>
                  <a:lnTo>
                    <a:pt x="948" y="948"/>
                  </a:lnTo>
                  <a:lnTo>
                    <a:pt x="925" y="926"/>
                  </a:lnTo>
                  <a:lnTo>
                    <a:pt x="902" y="904"/>
                  </a:lnTo>
                  <a:lnTo>
                    <a:pt x="878" y="883"/>
                  </a:lnTo>
                  <a:lnTo>
                    <a:pt x="856" y="863"/>
                  </a:lnTo>
                  <a:lnTo>
                    <a:pt x="835" y="845"/>
                  </a:lnTo>
                  <a:lnTo>
                    <a:pt x="817" y="830"/>
                  </a:lnTo>
                  <a:lnTo>
                    <a:pt x="799" y="817"/>
                  </a:lnTo>
                  <a:lnTo>
                    <a:pt x="785" y="808"/>
                  </a:lnTo>
                  <a:lnTo>
                    <a:pt x="775" y="803"/>
                  </a:lnTo>
                  <a:lnTo>
                    <a:pt x="759" y="767"/>
                  </a:lnTo>
                  <a:lnTo>
                    <a:pt x="738" y="732"/>
                  </a:lnTo>
                  <a:lnTo>
                    <a:pt x="712" y="699"/>
                  </a:lnTo>
                  <a:lnTo>
                    <a:pt x="683" y="665"/>
                  </a:lnTo>
                  <a:lnTo>
                    <a:pt x="651" y="633"/>
                  </a:lnTo>
                  <a:lnTo>
                    <a:pt x="616" y="602"/>
                  </a:lnTo>
                  <a:lnTo>
                    <a:pt x="581" y="570"/>
                  </a:lnTo>
                  <a:lnTo>
                    <a:pt x="545" y="539"/>
                  </a:lnTo>
                  <a:lnTo>
                    <a:pt x="509" y="508"/>
                  </a:lnTo>
                  <a:lnTo>
                    <a:pt x="473" y="477"/>
                  </a:lnTo>
                  <a:lnTo>
                    <a:pt x="439" y="446"/>
                  </a:lnTo>
                  <a:lnTo>
                    <a:pt x="408" y="413"/>
                  </a:lnTo>
                  <a:lnTo>
                    <a:pt x="379" y="381"/>
                  </a:lnTo>
                  <a:lnTo>
                    <a:pt x="354" y="348"/>
                  </a:lnTo>
                  <a:lnTo>
                    <a:pt x="333" y="313"/>
                  </a:lnTo>
                  <a:lnTo>
                    <a:pt x="318"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35" name="Freeform 63"/>
            <p:cNvSpPr>
              <a:spLocks/>
            </p:cNvSpPr>
            <p:nvPr/>
          </p:nvSpPr>
          <p:spPr bwMode="auto">
            <a:xfrm>
              <a:off x="3883" y="1056"/>
              <a:ext cx="1806" cy="1463"/>
            </a:xfrm>
            <a:custGeom>
              <a:avLst/>
              <a:gdLst>
                <a:gd name="T0" fmla="*/ 444 w 7226"/>
                <a:gd name="T1" fmla="*/ 527 h 5852"/>
                <a:gd name="T2" fmla="*/ 336 w 7226"/>
                <a:gd name="T3" fmla="*/ 388 h 5852"/>
                <a:gd name="T4" fmla="*/ 214 w 7226"/>
                <a:gd name="T5" fmla="*/ 229 h 5852"/>
                <a:gd name="T6" fmla="*/ 99 w 7226"/>
                <a:gd name="T7" fmla="*/ 88 h 5852"/>
                <a:gd name="T8" fmla="*/ 21 w 7226"/>
                <a:gd name="T9" fmla="*/ 7 h 5852"/>
                <a:gd name="T10" fmla="*/ 3 w 7226"/>
                <a:gd name="T11" fmla="*/ 26 h 5852"/>
                <a:gd name="T12" fmla="*/ 74 w 7226"/>
                <a:gd name="T13" fmla="*/ 184 h 5852"/>
                <a:gd name="T14" fmla="*/ 202 w 7226"/>
                <a:gd name="T15" fmla="*/ 392 h 5852"/>
                <a:gd name="T16" fmla="*/ 353 w 7226"/>
                <a:gd name="T17" fmla="*/ 602 h 5852"/>
                <a:gd name="T18" fmla="*/ 519 w 7226"/>
                <a:gd name="T19" fmla="*/ 812 h 5852"/>
                <a:gd name="T20" fmla="*/ 690 w 7226"/>
                <a:gd name="T21" fmla="*/ 1018 h 5852"/>
                <a:gd name="T22" fmla="*/ 858 w 7226"/>
                <a:gd name="T23" fmla="*/ 1216 h 5852"/>
                <a:gd name="T24" fmla="*/ 1013 w 7226"/>
                <a:gd name="T25" fmla="*/ 1403 h 5852"/>
                <a:gd name="T26" fmla="*/ 1152 w 7226"/>
                <a:gd name="T27" fmla="*/ 1592 h 5852"/>
                <a:gd name="T28" fmla="*/ 1338 w 7226"/>
                <a:gd name="T29" fmla="*/ 1832 h 5852"/>
                <a:gd name="T30" fmla="*/ 1518 w 7226"/>
                <a:gd name="T31" fmla="*/ 1999 h 5852"/>
                <a:gd name="T32" fmla="*/ 1623 w 7226"/>
                <a:gd name="T33" fmla="*/ 2139 h 5852"/>
                <a:gd name="T34" fmla="*/ 1773 w 7226"/>
                <a:gd name="T35" fmla="*/ 2299 h 5852"/>
                <a:gd name="T36" fmla="*/ 1929 w 7226"/>
                <a:gd name="T37" fmla="*/ 2444 h 5852"/>
                <a:gd name="T38" fmla="*/ 2077 w 7226"/>
                <a:gd name="T39" fmla="*/ 2591 h 5852"/>
                <a:gd name="T40" fmla="*/ 2233 w 7226"/>
                <a:gd name="T41" fmla="*/ 2754 h 5852"/>
                <a:gd name="T42" fmla="*/ 2385 w 7226"/>
                <a:gd name="T43" fmla="*/ 2918 h 5852"/>
                <a:gd name="T44" fmla="*/ 2536 w 7226"/>
                <a:gd name="T45" fmla="*/ 3082 h 5852"/>
                <a:gd name="T46" fmla="*/ 2693 w 7226"/>
                <a:gd name="T47" fmla="*/ 3244 h 5852"/>
                <a:gd name="T48" fmla="*/ 2859 w 7226"/>
                <a:gd name="T49" fmla="*/ 3404 h 5852"/>
                <a:gd name="T50" fmla="*/ 4662 w 7226"/>
                <a:gd name="T51" fmla="*/ 4803 h 5852"/>
                <a:gd name="T52" fmla="*/ 4896 w 7226"/>
                <a:gd name="T53" fmla="*/ 4975 h 5852"/>
                <a:gd name="T54" fmla="*/ 5144 w 7226"/>
                <a:gd name="T55" fmla="*/ 5122 h 5852"/>
                <a:gd name="T56" fmla="*/ 5401 w 7226"/>
                <a:gd name="T57" fmla="*/ 5251 h 5852"/>
                <a:gd name="T58" fmla="*/ 5664 w 7226"/>
                <a:gd name="T59" fmla="*/ 5367 h 5852"/>
                <a:gd name="T60" fmla="*/ 5927 w 7226"/>
                <a:gd name="T61" fmla="*/ 5477 h 5852"/>
                <a:gd name="T62" fmla="*/ 6185 w 7226"/>
                <a:gd name="T63" fmla="*/ 5585 h 5852"/>
                <a:gd name="T64" fmla="*/ 6348 w 7226"/>
                <a:gd name="T65" fmla="*/ 5656 h 5852"/>
                <a:gd name="T66" fmla="*/ 6486 w 7226"/>
                <a:gd name="T67" fmla="*/ 5713 h 5852"/>
                <a:gd name="T68" fmla="*/ 6650 w 7226"/>
                <a:gd name="T69" fmla="*/ 5775 h 5852"/>
                <a:gd name="T70" fmla="*/ 6826 w 7226"/>
                <a:gd name="T71" fmla="*/ 5825 h 5852"/>
                <a:gd name="T72" fmla="*/ 6995 w 7226"/>
                <a:gd name="T73" fmla="*/ 5852 h 5852"/>
                <a:gd name="T74" fmla="*/ 7139 w 7226"/>
                <a:gd name="T75" fmla="*/ 5838 h 5852"/>
                <a:gd name="T76" fmla="*/ 7161 w 7226"/>
                <a:gd name="T77" fmla="*/ 5788 h 5852"/>
                <a:gd name="T78" fmla="*/ 6835 w 7226"/>
                <a:gd name="T79" fmla="*/ 5741 h 5852"/>
                <a:gd name="T80" fmla="*/ 6514 w 7226"/>
                <a:gd name="T81" fmla="*/ 5644 h 5852"/>
                <a:gd name="T82" fmla="*/ 6197 w 7226"/>
                <a:gd name="T83" fmla="*/ 5508 h 5852"/>
                <a:gd name="T84" fmla="*/ 5888 w 7226"/>
                <a:gd name="T85" fmla="*/ 5353 h 5852"/>
                <a:gd name="T86" fmla="*/ 5588 w 7226"/>
                <a:gd name="T87" fmla="*/ 5194 h 5852"/>
                <a:gd name="T88" fmla="*/ 5298 w 7226"/>
                <a:gd name="T89" fmla="*/ 5046 h 5852"/>
                <a:gd name="T90" fmla="*/ 4785 w 7226"/>
                <a:gd name="T91" fmla="*/ 4779 h 5852"/>
                <a:gd name="T92" fmla="*/ 4203 w 7226"/>
                <a:gd name="T93" fmla="*/ 4387 h 5852"/>
                <a:gd name="T94" fmla="*/ 3616 w 7226"/>
                <a:gd name="T95" fmla="*/ 3922 h 5852"/>
                <a:gd name="T96" fmla="*/ 3042 w 7226"/>
                <a:gd name="T97" fmla="*/ 3414 h 5852"/>
                <a:gd name="T98" fmla="*/ 2495 w 7226"/>
                <a:gd name="T99" fmla="*/ 2896 h 5852"/>
                <a:gd name="T100" fmla="*/ 1989 w 7226"/>
                <a:gd name="T101" fmla="*/ 2398 h 5852"/>
                <a:gd name="T102" fmla="*/ 1663 w 7226"/>
                <a:gd name="T103" fmla="*/ 2063 h 5852"/>
                <a:gd name="T104" fmla="*/ 1540 w 7226"/>
                <a:gd name="T105" fmla="*/ 1908 h 5852"/>
                <a:gd name="T106" fmla="*/ 1413 w 7226"/>
                <a:gd name="T107" fmla="*/ 1745 h 5852"/>
                <a:gd name="T108" fmla="*/ 1285 w 7226"/>
                <a:gd name="T109" fmla="*/ 1580 h 5852"/>
                <a:gd name="T110" fmla="*/ 1155 w 7226"/>
                <a:gd name="T111" fmla="*/ 1418 h 5852"/>
                <a:gd name="T112" fmla="*/ 1023 w 7226"/>
                <a:gd name="T113" fmla="*/ 1264 h 5852"/>
                <a:gd name="T114" fmla="*/ 891 w 7226"/>
                <a:gd name="T115" fmla="*/ 1124 h 5852"/>
                <a:gd name="T116" fmla="*/ 758 w 7226"/>
                <a:gd name="T117" fmla="*/ 977 h 5852"/>
                <a:gd name="T118" fmla="*/ 617 w 7226"/>
                <a:gd name="T119" fmla="*/ 793 h 5852"/>
                <a:gd name="T120" fmla="*/ 513 w 7226"/>
                <a:gd name="T121" fmla="*/ 622 h 5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226" h="5852">
                  <a:moveTo>
                    <a:pt x="501" y="593"/>
                  </a:moveTo>
                  <a:lnTo>
                    <a:pt x="490" y="581"/>
                  </a:lnTo>
                  <a:lnTo>
                    <a:pt x="477" y="566"/>
                  </a:lnTo>
                  <a:lnTo>
                    <a:pt x="461" y="548"/>
                  </a:lnTo>
                  <a:lnTo>
                    <a:pt x="444" y="527"/>
                  </a:lnTo>
                  <a:lnTo>
                    <a:pt x="424" y="502"/>
                  </a:lnTo>
                  <a:lnTo>
                    <a:pt x="405" y="477"/>
                  </a:lnTo>
                  <a:lnTo>
                    <a:pt x="382" y="449"/>
                  </a:lnTo>
                  <a:lnTo>
                    <a:pt x="360" y="420"/>
                  </a:lnTo>
                  <a:lnTo>
                    <a:pt x="336" y="388"/>
                  </a:lnTo>
                  <a:lnTo>
                    <a:pt x="313" y="357"/>
                  </a:lnTo>
                  <a:lnTo>
                    <a:pt x="287" y="325"/>
                  </a:lnTo>
                  <a:lnTo>
                    <a:pt x="263" y="293"/>
                  </a:lnTo>
                  <a:lnTo>
                    <a:pt x="238" y="261"/>
                  </a:lnTo>
                  <a:lnTo>
                    <a:pt x="214" y="229"/>
                  </a:lnTo>
                  <a:lnTo>
                    <a:pt x="189" y="198"/>
                  </a:lnTo>
                  <a:lnTo>
                    <a:pt x="166" y="168"/>
                  </a:lnTo>
                  <a:lnTo>
                    <a:pt x="143" y="140"/>
                  </a:lnTo>
                  <a:lnTo>
                    <a:pt x="120" y="113"/>
                  </a:lnTo>
                  <a:lnTo>
                    <a:pt x="99" y="88"/>
                  </a:lnTo>
                  <a:lnTo>
                    <a:pt x="81" y="65"/>
                  </a:lnTo>
                  <a:lnTo>
                    <a:pt x="63" y="46"/>
                  </a:lnTo>
                  <a:lnTo>
                    <a:pt x="47" y="29"/>
                  </a:lnTo>
                  <a:lnTo>
                    <a:pt x="33" y="17"/>
                  </a:lnTo>
                  <a:lnTo>
                    <a:pt x="21" y="7"/>
                  </a:lnTo>
                  <a:lnTo>
                    <a:pt x="12" y="1"/>
                  </a:lnTo>
                  <a:lnTo>
                    <a:pt x="5" y="0"/>
                  </a:lnTo>
                  <a:lnTo>
                    <a:pt x="2" y="4"/>
                  </a:lnTo>
                  <a:lnTo>
                    <a:pt x="0" y="12"/>
                  </a:lnTo>
                  <a:lnTo>
                    <a:pt x="3" y="26"/>
                  </a:lnTo>
                  <a:lnTo>
                    <a:pt x="9" y="46"/>
                  </a:lnTo>
                  <a:lnTo>
                    <a:pt x="19" y="71"/>
                  </a:lnTo>
                  <a:lnTo>
                    <a:pt x="32" y="103"/>
                  </a:lnTo>
                  <a:lnTo>
                    <a:pt x="53" y="144"/>
                  </a:lnTo>
                  <a:lnTo>
                    <a:pt x="74" y="184"/>
                  </a:lnTo>
                  <a:lnTo>
                    <a:pt x="97" y="225"/>
                  </a:lnTo>
                  <a:lnTo>
                    <a:pt x="122" y="267"/>
                  </a:lnTo>
                  <a:lnTo>
                    <a:pt x="147" y="309"/>
                  </a:lnTo>
                  <a:lnTo>
                    <a:pt x="174" y="350"/>
                  </a:lnTo>
                  <a:lnTo>
                    <a:pt x="202" y="392"/>
                  </a:lnTo>
                  <a:lnTo>
                    <a:pt x="231" y="434"/>
                  </a:lnTo>
                  <a:lnTo>
                    <a:pt x="260" y="477"/>
                  </a:lnTo>
                  <a:lnTo>
                    <a:pt x="290" y="519"/>
                  </a:lnTo>
                  <a:lnTo>
                    <a:pt x="322" y="561"/>
                  </a:lnTo>
                  <a:lnTo>
                    <a:pt x="353" y="602"/>
                  </a:lnTo>
                  <a:lnTo>
                    <a:pt x="386" y="644"/>
                  </a:lnTo>
                  <a:lnTo>
                    <a:pt x="419" y="686"/>
                  </a:lnTo>
                  <a:lnTo>
                    <a:pt x="451" y="728"/>
                  </a:lnTo>
                  <a:lnTo>
                    <a:pt x="485" y="770"/>
                  </a:lnTo>
                  <a:lnTo>
                    <a:pt x="519" y="812"/>
                  </a:lnTo>
                  <a:lnTo>
                    <a:pt x="554" y="854"/>
                  </a:lnTo>
                  <a:lnTo>
                    <a:pt x="587" y="895"/>
                  </a:lnTo>
                  <a:lnTo>
                    <a:pt x="621" y="937"/>
                  </a:lnTo>
                  <a:lnTo>
                    <a:pt x="656" y="977"/>
                  </a:lnTo>
                  <a:lnTo>
                    <a:pt x="690" y="1018"/>
                  </a:lnTo>
                  <a:lnTo>
                    <a:pt x="725" y="1058"/>
                  </a:lnTo>
                  <a:lnTo>
                    <a:pt x="759" y="1099"/>
                  </a:lnTo>
                  <a:lnTo>
                    <a:pt x="792" y="1138"/>
                  </a:lnTo>
                  <a:lnTo>
                    <a:pt x="825" y="1177"/>
                  </a:lnTo>
                  <a:lnTo>
                    <a:pt x="858" y="1216"/>
                  </a:lnTo>
                  <a:lnTo>
                    <a:pt x="890" y="1255"/>
                  </a:lnTo>
                  <a:lnTo>
                    <a:pt x="922" y="1292"/>
                  </a:lnTo>
                  <a:lnTo>
                    <a:pt x="953" y="1329"/>
                  </a:lnTo>
                  <a:lnTo>
                    <a:pt x="983" y="1367"/>
                  </a:lnTo>
                  <a:lnTo>
                    <a:pt x="1013" y="1403"/>
                  </a:lnTo>
                  <a:lnTo>
                    <a:pt x="1035" y="1431"/>
                  </a:lnTo>
                  <a:lnTo>
                    <a:pt x="1060" y="1464"/>
                  </a:lnTo>
                  <a:lnTo>
                    <a:pt x="1088" y="1504"/>
                  </a:lnTo>
                  <a:lnTo>
                    <a:pt x="1120" y="1547"/>
                  </a:lnTo>
                  <a:lnTo>
                    <a:pt x="1152" y="1592"/>
                  </a:lnTo>
                  <a:lnTo>
                    <a:pt x="1187" y="1640"/>
                  </a:lnTo>
                  <a:lnTo>
                    <a:pt x="1223" y="1689"/>
                  </a:lnTo>
                  <a:lnTo>
                    <a:pt x="1262" y="1738"/>
                  </a:lnTo>
                  <a:lnTo>
                    <a:pt x="1299" y="1786"/>
                  </a:lnTo>
                  <a:lnTo>
                    <a:pt x="1338" y="1832"/>
                  </a:lnTo>
                  <a:lnTo>
                    <a:pt x="1376" y="1876"/>
                  </a:lnTo>
                  <a:lnTo>
                    <a:pt x="1413" y="1915"/>
                  </a:lnTo>
                  <a:lnTo>
                    <a:pt x="1449" y="1949"/>
                  </a:lnTo>
                  <a:lnTo>
                    <a:pt x="1485" y="1978"/>
                  </a:lnTo>
                  <a:lnTo>
                    <a:pt x="1518" y="1999"/>
                  </a:lnTo>
                  <a:lnTo>
                    <a:pt x="1550" y="2013"/>
                  </a:lnTo>
                  <a:lnTo>
                    <a:pt x="1562" y="2043"/>
                  </a:lnTo>
                  <a:lnTo>
                    <a:pt x="1579" y="2075"/>
                  </a:lnTo>
                  <a:lnTo>
                    <a:pt x="1600" y="2107"/>
                  </a:lnTo>
                  <a:lnTo>
                    <a:pt x="1623" y="2139"/>
                  </a:lnTo>
                  <a:lnTo>
                    <a:pt x="1650" y="2171"/>
                  </a:lnTo>
                  <a:lnTo>
                    <a:pt x="1679" y="2204"/>
                  </a:lnTo>
                  <a:lnTo>
                    <a:pt x="1709" y="2237"/>
                  </a:lnTo>
                  <a:lnTo>
                    <a:pt x="1741" y="2268"/>
                  </a:lnTo>
                  <a:lnTo>
                    <a:pt x="1773" y="2299"/>
                  </a:lnTo>
                  <a:lnTo>
                    <a:pt x="1806" y="2331"/>
                  </a:lnTo>
                  <a:lnTo>
                    <a:pt x="1838" y="2360"/>
                  </a:lnTo>
                  <a:lnTo>
                    <a:pt x="1870" y="2389"/>
                  </a:lnTo>
                  <a:lnTo>
                    <a:pt x="1900" y="2417"/>
                  </a:lnTo>
                  <a:lnTo>
                    <a:pt x="1929" y="2444"/>
                  </a:lnTo>
                  <a:lnTo>
                    <a:pt x="1956" y="2470"/>
                  </a:lnTo>
                  <a:lnTo>
                    <a:pt x="1980" y="2493"/>
                  </a:lnTo>
                  <a:lnTo>
                    <a:pt x="2013" y="2525"/>
                  </a:lnTo>
                  <a:lnTo>
                    <a:pt x="2046" y="2558"/>
                  </a:lnTo>
                  <a:lnTo>
                    <a:pt x="2077" y="2591"/>
                  </a:lnTo>
                  <a:lnTo>
                    <a:pt x="2109" y="2623"/>
                  </a:lnTo>
                  <a:lnTo>
                    <a:pt x="2140" y="2656"/>
                  </a:lnTo>
                  <a:lnTo>
                    <a:pt x="2171" y="2689"/>
                  </a:lnTo>
                  <a:lnTo>
                    <a:pt x="2202" y="2721"/>
                  </a:lnTo>
                  <a:lnTo>
                    <a:pt x="2233" y="2754"/>
                  </a:lnTo>
                  <a:lnTo>
                    <a:pt x="2263" y="2786"/>
                  </a:lnTo>
                  <a:lnTo>
                    <a:pt x="2294" y="2820"/>
                  </a:lnTo>
                  <a:lnTo>
                    <a:pt x="2324" y="2853"/>
                  </a:lnTo>
                  <a:lnTo>
                    <a:pt x="2354" y="2885"/>
                  </a:lnTo>
                  <a:lnTo>
                    <a:pt x="2385" y="2918"/>
                  </a:lnTo>
                  <a:lnTo>
                    <a:pt x="2415" y="2951"/>
                  </a:lnTo>
                  <a:lnTo>
                    <a:pt x="2445" y="2983"/>
                  </a:lnTo>
                  <a:lnTo>
                    <a:pt x="2475" y="3016"/>
                  </a:lnTo>
                  <a:lnTo>
                    <a:pt x="2506" y="3050"/>
                  </a:lnTo>
                  <a:lnTo>
                    <a:pt x="2536" y="3082"/>
                  </a:lnTo>
                  <a:lnTo>
                    <a:pt x="2567" y="3115"/>
                  </a:lnTo>
                  <a:lnTo>
                    <a:pt x="2598" y="3146"/>
                  </a:lnTo>
                  <a:lnTo>
                    <a:pt x="2629" y="3179"/>
                  </a:lnTo>
                  <a:lnTo>
                    <a:pt x="2661" y="3211"/>
                  </a:lnTo>
                  <a:lnTo>
                    <a:pt x="2693" y="3244"/>
                  </a:lnTo>
                  <a:lnTo>
                    <a:pt x="2725" y="3276"/>
                  </a:lnTo>
                  <a:lnTo>
                    <a:pt x="2757" y="3308"/>
                  </a:lnTo>
                  <a:lnTo>
                    <a:pt x="2791" y="3340"/>
                  </a:lnTo>
                  <a:lnTo>
                    <a:pt x="2824" y="3372"/>
                  </a:lnTo>
                  <a:lnTo>
                    <a:pt x="2859" y="3404"/>
                  </a:lnTo>
                  <a:lnTo>
                    <a:pt x="2892" y="3435"/>
                  </a:lnTo>
                  <a:lnTo>
                    <a:pt x="2927" y="3467"/>
                  </a:lnTo>
                  <a:lnTo>
                    <a:pt x="2963" y="3498"/>
                  </a:lnTo>
                  <a:lnTo>
                    <a:pt x="3000" y="3529"/>
                  </a:lnTo>
                  <a:lnTo>
                    <a:pt x="4662" y="4803"/>
                  </a:lnTo>
                  <a:lnTo>
                    <a:pt x="4707" y="4839"/>
                  </a:lnTo>
                  <a:lnTo>
                    <a:pt x="4754" y="4875"/>
                  </a:lnTo>
                  <a:lnTo>
                    <a:pt x="4800" y="4909"/>
                  </a:lnTo>
                  <a:lnTo>
                    <a:pt x="4848" y="4942"/>
                  </a:lnTo>
                  <a:lnTo>
                    <a:pt x="4896" y="4975"/>
                  </a:lnTo>
                  <a:lnTo>
                    <a:pt x="4945" y="5006"/>
                  </a:lnTo>
                  <a:lnTo>
                    <a:pt x="4994" y="5037"/>
                  </a:lnTo>
                  <a:lnTo>
                    <a:pt x="5044" y="5066"/>
                  </a:lnTo>
                  <a:lnTo>
                    <a:pt x="5094" y="5095"/>
                  </a:lnTo>
                  <a:lnTo>
                    <a:pt x="5144" y="5122"/>
                  </a:lnTo>
                  <a:lnTo>
                    <a:pt x="5195" y="5150"/>
                  </a:lnTo>
                  <a:lnTo>
                    <a:pt x="5246" y="5175"/>
                  </a:lnTo>
                  <a:lnTo>
                    <a:pt x="5298" y="5202"/>
                  </a:lnTo>
                  <a:lnTo>
                    <a:pt x="5350" y="5227"/>
                  </a:lnTo>
                  <a:lnTo>
                    <a:pt x="5401" y="5251"/>
                  </a:lnTo>
                  <a:lnTo>
                    <a:pt x="5454" y="5275"/>
                  </a:lnTo>
                  <a:lnTo>
                    <a:pt x="5506" y="5299"/>
                  </a:lnTo>
                  <a:lnTo>
                    <a:pt x="5558" y="5322"/>
                  </a:lnTo>
                  <a:lnTo>
                    <a:pt x="5611" y="5345"/>
                  </a:lnTo>
                  <a:lnTo>
                    <a:pt x="5664" y="5367"/>
                  </a:lnTo>
                  <a:lnTo>
                    <a:pt x="5717" y="5390"/>
                  </a:lnTo>
                  <a:lnTo>
                    <a:pt x="5769" y="5412"/>
                  </a:lnTo>
                  <a:lnTo>
                    <a:pt x="5822" y="5434"/>
                  </a:lnTo>
                  <a:lnTo>
                    <a:pt x="5874" y="5456"/>
                  </a:lnTo>
                  <a:lnTo>
                    <a:pt x="5927" y="5477"/>
                  </a:lnTo>
                  <a:lnTo>
                    <a:pt x="5979" y="5499"/>
                  </a:lnTo>
                  <a:lnTo>
                    <a:pt x="6031" y="5520"/>
                  </a:lnTo>
                  <a:lnTo>
                    <a:pt x="6083" y="5542"/>
                  </a:lnTo>
                  <a:lnTo>
                    <a:pt x="6134" y="5563"/>
                  </a:lnTo>
                  <a:lnTo>
                    <a:pt x="6185" y="5585"/>
                  </a:lnTo>
                  <a:lnTo>
                    <a:pt x="6236" y="5607"/>
                  </a:lnTo>
                  <a:lnTo>
                    <a:pt x="6286" y="5630"/>
                  </a:lnTo>
                  <a:lnTo>
                    <a:pt x="6305" y="5638"/>
                  </a:lnTo>
                  <a:lnTo>
                    <a:pt x="6326" y="5646"/>
                  </a:lnTo>
                  <a:lnTo>
                    <a:pt x="6348" y="5656"/>
                  </a:lnTo>
                  <a:lnTo>
                    <a:pt x="6373" y="5667"/>
                  </a:lnTo>
                  <a:lnTo>
                    <a:pt x="6398" y="5677"/>
                  </a:lnTo>
                  <a:lnTo>
                    <a:pt x="6426" y="5689"/>
                  </a:lnTo>
                  <a:lnTo>
                    <a:pt x="6455" y="5702"/>
                  </a:lnTo>
                  <a:lnTo>
                    <a:pt x="6486" y="5713"/>
                  </a:lnTo>
                  <a:lnTo>
                    <a:pt x="6517" y="5726"/>
                  </a:lnTo>
                  <a:lnTo>
                    <a:pt x="6548" y="5739"/>
                  </a:lnTo>
                  <a:lnTo>
                    <a:pt x="6582" y="5751"/>
                  </a:lnTo>
                  <a:lnTo>
                    <a:pt x="6616" y="5763"/>
                  </a:lnTo>
                  <a:lnTo>
                    <a:pt x="6650" y="5775"/>
                  </a:lnTo>
                  <a:lnTo>
                    <a:pt x="6685" y="5787"/>
                  </a:lnTo>
                  <a:lnTo>
                    <a:pt x="6720" y="5797"/>
                  </a:lnTo>
                  <a:lnTo>
                    <a:pt x="6755" y="5808"/>
                  </a:lnTo>
                  <a:lnTo>
                    <a:pt x="6791" y="5817"/>
                  </a:lnTo>
                  <a:lnTo>
                    <a:pt x="6826" y="5825"/>
                  </a:lnTo>
                  <a:lnTo>
                    <a:pt x="6861" y="5833"/>
                  </a:lnTo>
                  <a:lnTo>
                    <a:pt x="6894" y="5840"/>
                  </a:lnTo>
                  <a:lnTo>
                    <a:pt x="6928" y="5845"/>
                  </a:lnTo>
                  <a:lnTo>
                    <a:pt x="6962" y="5849"/>
                  </a:lnTo>
                  <a:lnTo>
                    <a:pt x="6995" y="5852"/>
                  </a:lnTo>
                  <a:lnTo>
                    <a:pt x="7026" y="5852"/>
                  </a:lnTo>
                  <a:lnTo>
                    <a:pt x="7056" y="5852"/>
                  </a:lnTo>
                  <a:lnTo>
                    <a:pt x="7085" y="5849"/>
                  </a:lnTo>
                  <a:lnTo>
                    <a:pt x="7113" y="5845"/>
                  </a:lnTo>
                  <a:lnTo>
                    <a:pt x="7139" y="5838"/>
                  </a:lnTo>
                  <a:lnTo>
                    <a:pt x="7163" y="5830"/>
                  </a:lnTo>
                  <a:lnTo>
                    <a:pt x="7187" y="5818"/>
                  </a:lnTo>
                  <a:lnTo>
                    <a:pt x="7208" y="5805"/>
                  </a:lnTo>
                  <a:lnTo>
                    <a:pt x="7226" y="5789"/>
                  </a:lnTo>
                  <a:lnTo>
                    <a:pt x="7161" y="5788"/>
                  </a:lnTo>
                  <a:lnTo>
                    <a:pt x="7096" y="5783"/>
                  </a:lnTo>
                  <a:lnTo>
                    <a:pt x="7029" y="5776"/>
                  </a:lnTo>
                  <a:lnTo>
                    <a:pt x="6964" y="5767"/>
                  </a:lnTo>
                  <a:lnTo>
                    <a:pt x="6900" y="5755"/>
                  </a:lnTo>
                  <a:lnTo>
                    <a:pt x="6835" y="5741"/>
                  </a:lnTo>
                  <a:lnTo>
                    <a:pt x="6770" y="5726"/>
                  </a:lnTo>
                  <a:lnTo>
                    <a:pt x="6706" y="5708"/>
                  </a:lnTo>
                  <a:lnTo>
                    <a:pt x="6642" y="5688"/>
                  </a:lnTo>
                  <a:lnTo>
                    <a:pt x="6578" y="5667"/>
                  </a:lnTo>
                  <a:lnTo>
                    <a:pt x="6514" y="5644"/>
                  </a:lnTo>
                  <a:lnTo>
                    <a:pt x="6449" y="5619"/>
                  </a:lnTo>
                  <a:lnTo>
                    <a:pt x="6387" y="5593"/>
                  </a:lnTo>
                  <a:lnTo>
                    <a:pt x="6323" y="5565"/>
                  </a:lnTo>
                  <a:lnTo>
                    <a:pt x="6260" y="5538"/>
                  </a:lnTo>
                  <a:lnTo>
                    <a:pt x="6197" y="5508"/>
                  </a:lnTo>
                  <a:lnTo>
                    <a:pt x="6135" y="5478"/>
                  </a:lnTo>
                  <a:lnTo>
                    <a:pt x="6072" y="5448"/>
                  </a:lnTo>
                  <a:lnTo>
                    <a:pt x="6010" y="5416"/>
                  </a:lnTo>
                  <a:lnTo>
                    <a:pt x="5950" y="5385"/>
                  </a:lnTo>
                  <a:lnTo>
                    <a:pt x="5888" y="5353"/>
                  </a:lnTo>
                  <a:lnTo>
                    <a:pt x="5828" y="5321"/>
                  </a:lnTo>
                  <a:lnTo>
                    <a:pt x="5767" y="5289"/>
                  </a:lnTo>
                  <a:lnTo>
                    <a:pt x="5706" y="5257"/>
                  </a:lnTo>
                  <a:lnTo>
                    <a:pt x="5647" y="5225"/>
                  </a:lnTo>
                  <a:lnTo>
                    <a:pt x="5588" y="5194"/>
                  </a:lnTo>
                  <a:lnTo>
                    <a:pt x="5529" y="5162"/>
                  </a:lnTo>
                  <a:lnTo>
                    <a:pt x="5470" y="5132"/>
                  </a:lnTo>
                  <a:lnTo>
                    <a:pt x="5412" y="5103"/>
                  </a:lnTo>
                  <a:lnTo>
                    <a:pt x="5355" y="5074"/>
                  </a:lnTo>
                  <a:lnTo>
                    <a:pt x="5298" y="5046"/>
                  </a:lnTo>
                  <a:lnTo>
                    <a:pt x="5240" y="5019"/>
                  </a:lnTo>
                  <a:lnTo>
                    <a:pt x="5129" y="4967"/>
                  </a:lnTo>
                  <a:lnTo>
                    <a:pt x="5015" y="4909"/>
                  </a:lnTo>
                  <a:lnTo>
                    <a:pt x="4900" y="4846"/>
                  </a:lnTo>
                  <a:lnTo>
                    <a:pt x="4785" y="4779"/>
                  </a:lnTo>
                  <a:lnTo>
                    <a:pt x="4670" y="4708"/>
                  </a:lnTo>
                  <a:lnTo>
                    <a:pt x="4553" y="4632"/>
                  </a:lnTo>
                  <a:lnTo>
                    <a:pt x="4437" y="4554"/>
                  </a:lnTo>
                  <a:lnTo>
                    <a:pt x="4319" y="4472"/>
                  </a:lnTo>
                  <a:lnTo>
                    <a:pt x="4203" y="4387"/>
                  </a:lnTo>
                  <a:lnTo>
                    <a:pt x="4085" y="4298"/>
                  </a:lnTo>
                  <a:lnTo>
                    <a:pt x="3967" y="4207"/>
                  </a:lnTo>
                  <a:lnTo>
                    <a:pt x="3850" y="4114"/>
                  </a:lnTo>
                  <a:lnTo>
                    <a:pt x="3733" y="4019"/>
                  </a:lnTo>
                  <a:lnTo>
                    <a:pt x="3616" y="3922"/>
                  </a:lnTo>
                  <a:lnTo>
                    <a:pt x="3500" y="3823"/>
                  </a:lnTo>
                  <a:lnTo>
                    <a:pt x="3384" y="3722"/>
                  </a:lnTo>
                  <a:lnTo>
                    <a:pt x="3270" y="3620"/>
                  </a:lnTo>
                  <a:lnTo>
                    <a:pt x="3156" y="3518"/>
                  </a:lnTo>
                  <a:lnTo>
                    <a:pt x="3042" y="3414"/>
                  </a:lnTo>
                  <a:lnTo>
                    <a:pt x="2930" y="3310"/>
                  </a:lnTo>
                  <a:lnTo>
                    <a:pt x="2819" y="3207"/>
                  </a:lnTo>
                  <a:lnTo>
                    <a:pt x="2710" y="3103"/>
                  </a:lnTo>
                  <a:lnTo>
                    <a:pt x="2601" y="3000"/>
                  </a:lnTo>
                  <a:lnTo>
                    <a:pt x="2495" y="2896"/>
                  </a:lnTo>
                  <a:lnTo>
                    <a:pt x="2389" y="2795"/>
                  </a:lnTo>
                  <a:lnTo>
                    <a:pt x="2287" y="2693"/>
                  </a:lnTo>
                  <a:lnTo>
                    <a:pt x="2185" y="2593"/>
                  </a:lnTo>
                  <a:lnTo>
                    <a:pt x="2086" y="2495"/>
                  </a:lnTo>
                  <a:lnTo>
                    <a:pt x="1989" y="2398"/>
                  </a:lnTo>
                  <a:lnTo>
                    <a:pt x="1894" y="2303"/>
                  </a:lnTo>
                  <a:lnTo>
                    <a:pt x="1801" y="2211"/>
                  </a:lnTo>
                  <a:lnTo>
                    <a:pt x="1711" y="2121"/>
                  </a:lnTo>
                  <a:lnTo>
                    <a:pt x="1687" y="2092"/>
                  </a:lnTo>
                  <a:lnTo>
                    <a:pt x="1663" y="2063"/>
                  </a:lnTo>
                  <a:lnTo>
                    <a:pt x="1639" y="2033"/>
                  </a:lnTo>
                  <a:lnTo>
                    <a:pt x="1615" y="2002"/>
                  </a:lnTo>
                  <a:lnTo>
                    <a:pt x="1589" y="1972"/>
                  </a:lnTo>
                  <a:lnTo>
                    <a:pt x="1565" y="1941"/>
                  </a:lnTo>
                  <a:lnTo>
                    <a:pt x="1540" y="1908"/>
                  </a:lnTo>
                  <a:lnTo>
                    <a:pt x="1515" y="1877"/>
                  </a:lnTo>
                  <a:lnTo>
                    <a:pt x="1490" y="1844"/>
                  </a:lnTo>
                  <a:lnTo>
                    <a:pt x="1465" y="1811"/>
                  </a:lnTo>
                  <a:lnTo>
                    <a:pt x="1439" y="1779"/>
                  </a:lnTo>
                  <a:lnTo>
                    <a:pt x="1413" y="1745"/>
                  </a:lnTo>
                  <a:lnTo>
                    <a:pt x="1388" y="1712"/>
                  </a:lnTo>
                  <a:lnTo>
                    <a:pt x="1362" y="1680"/>
                  </a:lnTo>
                  <a:lnTo>
                    <a:pt x="1336" y="1646"/>
                  </a:lnTo>
                  <a:lnTo>
                    <a:pt x="1311" y="1613"/>
                  </a:lnTo>
                  <a:lnTo>
                    <a:pt x="1285" y="1580"/>
                  </a:lnTo>
                  <a:lnTo>
                    <a:pt x="1260" y="1547"/>
                  </a:lnTo>
                  <a:lnTo>
                    <a:pt x="1233" y="1514"/>
                  </a:lnTo>
                  <a:lnTo>
                    <a:pt x="1207" y="1482"/>
                  </a:lnTo>
                  <a:lnTo>
                    <a:pt x="1181" y="1449"/>
                  </a:lnTo>
                  <a:lnTo>
                    <a:pt x="1155" y="1418"/>
                  </a:lnTo>
                  <a:lnTo>
                    <a:pt x="1129" y="1386"/>
                  </a:lnTo>
                  <a:lnTo>
                    <a:pt x="1102" y="1355"/>
                  </a:lnTo>
                  <a:lnTo>
                    <a:pt x="1077" y="1323"/>
                  </a:lnTo>
                  <a:lnTo>
                    <a:pt x="1050" y="1293"/>
                  </a:lnTo>
                  <a:lnTo>
                    <a:pt x="1023" y="1264"/>
                  </a:lnTo>
                  <a:lnTo>
                    <a:pt x="997" y="1235"/>
                  </a:lnTo>
                  <a:lnTo>
                    <a:pt x="971" y="1206"/>
                  </a:lnTo>
                  <a:lnTo>
                    <a:pt x="944" y="1178"/>
                  </a:lnTo>
                  <a:lnTo>
                    <a:pt x="918" y="1151"/>
                  </a:lnTo>
                  <a:lnTo>
                    <a:pt x="891" y="1124"/>
                  </a:lnTo>
                  <a:lnTo>
                    <a:pt x="868" y="1100"/>
                  </a:lnTo>
                  <a:lnTo>
                    <a:pt x="843" y="1073"/>
                  </a:lnTo>
                  <a:lnTo>
                    <a:pt x="815" y="1043"/>
                  </a:lnTo>
                  <a:lnTo>
                    <a:pt x="787" y="1011"/>
                  </a:lnTo>
                  <a:lnTo>
                    <a:pt x="758" y="977"/>
                  </a:lnTo>
                  <a:lnTo>
                    <a:pt x="728" y="941"/>
                  </a:lnTo>
                  <a:lnTo>
                    <a:pt x="699" y="905"/>
                  </a:lnTo>
                  <a:lnTo>
                    <a:pt x="671" y="868"/>
                  </a:lnTo>
                  <a:lnTo>
                    <a:pt x="643" y="831"/>
                  </a:lnTo>
                  <a:lnTo>
                    <a:pt x="617" y="793"/>
                  </a:lnTo>
                  <a:lnTo>
                    <a:pt x="591" y="756"/>
                  </a:lnTo>
                  <a:lnTo>
                    <a:pt x="568" y="720"/>
                  </a:lnTo>
                  <a:lnTo>
                    <a:pt x="547" y="686"/>
                  </a:lnTo>
                  <a:lnTo>
                    <a:pt x="528" y="653"/>
                  </a:lnTo>
                  <a:lnTo>
                    <a:pt x="513" y="622"/>
                  </a:lnTo>
                  <a:lnTo>
                    <a:pt x="501" y="5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79936" name="Freeform 64"/>
            <p:cNvSpPr>
              <a:spLocks/>
            </p:cNvSpPr>
            <p:nvPr/>
          </p:nvSpPr>
          <p:spPr bwMode="auto">
            <a:xfrm>
              <a:off x="5432" y="1951"/>
              <a:ext cx="319" cy="550"/>
            </a:xfrm>
            <a:custGeom>
              <a:avLst/>
              <a:gdLst>
                <a:gd name="T0" fmla="*/ 128 w 1276"/>
                <a:gd name="T1" fmla="*/ 244 h 2198"/>
                <a:gd name="T2" fmla="*/ 72 w 1276"/>
                <a:gd name="T3" fmla="*/ 105 h 2198"/>
                <a:gd name="T4" fmla="*/ 33 w 1276"/>
                <a:gd name="T5" fmla="*/ 25 h 2198"/>
                <a:gd name="T6" fmla="*/ 8 w 1276"/>
                <a:gd name="T7" fmla="*/ 0 h 2198"/>
                <a:gd name="T8" fmla="*/ 0 w 1276"/>
                <a:gd name="T9" fmla="*/ 22 h 2198"/>
                <a:gd name="T10" fmla="*/ 7 w 1276"/>
                <a:gd name="T11" fmla="*/ 86 h 2198"/>
                <a:gd name="T12" fmla="*/ 28 w 1276"/>
                <a:gd name="T13" fmla="*/ 187 h 2198"/>
                <a:gd name="T14" fmla="*/ 64 w 1276"/>
                <a:gd name="T15" fmla="*/ 319 h 2198"/>
                <a:gd name="T16" fmla="*/ 113 w 1276"/>
                <a:gd name="T17" fmla="*/ 476 h 2198"/>
                <a:gd name="T18" fmla="*/ 177 w 1276"/>
                <a:gd name="T19" fmla="*/ 651 h 2198"/>
                <a:gd name="T20" fmla="*/ 253 w 1276"/>
                <a:gd name="T21" fmla="*/ 841 h 2198"/>
                <a:gd name="T22" fmla="*/ 342 w 1276"/>
                <a:gd name="T23" fmla="*/ 1036 h 2198"/>
                <a:gd name="T24" fmla="*/ 444 w 1276"/>
                <a:gd name="T25" fmla="*/ 1234 h 2198"/>
                <a:gd name="T26" fmla="*/ 557 w 1276"/>
                <a:gd name="T27" fmla="*/ 1427 h 2198"/>
                <a:gd name="T28" fmla="*/ 681 w 1276"/>
                <a:gd name="T29" fmla="*/ 1611 h 2198"/>
                <a:gd name="T30" fmla="*/ 816 w 1276"/>
                <a:gd name="T31" fmla="*/ 1777 h 2198"/>
                <a:gd name="T32" fmla="*/ 903 w 1276"/>
                <a:gd name="T33" fmla="*/ 1868 h 2198"/>
                <a:gd name="T34" fmla="*/ 942 w 1276"/>
                <a:gd name="T35" fmla="*/ 1915 h 2198"/>
                <a:gd name="T36" fmla="*/ 991 w 1276"/>
                <a:gd name="T37" fmla="*/ 1975 h 2198"/>
                <a:gd name="T38" fmla="*/ 1047 w 1276"/>
                <a:gd name="T39" fmla="*/ 2040 h 2198"/>
                <a:gd name="T40" fmla="*/ 1105 w 1276"/>
                <a:gd name="T41" fmla="*/ 2103 h 2198"/>
                <a:gd name="T42" fmla="*/ 1162 w 1276"/>
                <a:gd name="T43" fmla="*/ 2157 h 2198"/>
                <a:gd name="T44" fmla="*/ 1215 w 1276"/>
                <a:gd name="T45" fmla="*/ 2191 h 2198"/>
                <a:gd name="T46" fmla="*/ 1259 w 1276"/>
                <a:gd name="T47" fmla="*/ 2198 h 2198"/>
                <a:gd name="T48" fmla="*/ 1251 w 1276"/>
                <a:gd name="T49" fmla="*/ 2159 h 2198"/>
                <a:gd name="T50" fmla="*/ 1202 w 1276"/>
                <a:gd name="T51" fmla="*/ 2100 h 2198"/>
                <a:gd name="T52" fmla="*/ 1154 w 1276"/>
                <a:gd name="T53" fmla="*/ 2039 h 2198"/>
                <a:gd name="T54" fmla="*/ 1106 w 1276"/>
                <a:gd name="T55" fmla="*/ 1979 h 2198"/>
                <a:gd name="T56" fmla="*/ 1061 w 1276"/>
                <a:gd name="T57" fmla="*/ 1918 h 2198"/>
                <a:gd name="T58" fmla="*/ 1017 w 1276"/>
                <a:gd name="T59" fmla="*/ 1858 h 2198"/>
                <a:gd name="T60" fmla="*/ 972 w 1276"/>
                <a:gd name="T61" fmla="*/ 1797 h 2198"/>
                <a:gd name="T62" fmla="*/ 930 w 1276"/>
                <a:gd name="T63" fmla="*/ 1738 h 2198"/>
                <a:gd name="T64" fmla="*/ 884 w 1276"/>
                <a:gd name="T65" fmla="*/ 1706 h 2198"/>
                <a:gd name="T66" fmla="*/ 842 w 1276"/>
                <a:gd name="T67" fmla="*/ 1648 h 2198"/>
                <a:gd name="T68" fmla="*/ 797 w 1276"/>
                <a:gd name="T69" fmla="*/ 1579 h 2198"/>
                <a:gd name="T70" fmla="*/ 749 w 1276"/>
                <a:gd name="T71" fmla="*/ 1503 h 2198"/>
                <a:gd name="T72" fmla="*/ 699 w 1276"/>
                <a:gd name="T73" fmla="*/ 1418 h 2198"/>
                <a:gd name="T74" fmla="*/ 646 w 1276"/>
                <a:gd name="T75" fmla="*/ 1329 h 2198"/>
                <a:gd name="T76" fmla="*/ 593 w 1276"/>
                <a:gd name="T77" fmla="*/ 1234 h 2198"/>
                <a:gd name="T78" fmla="*/ 540 w 1276"/>
                <a:gd name="T79" fmla="*/ 1137 h 2198"/>
                <a:gd name="T80" fmla="*/ 487 w 1276"/>
                <a:gd name="T81" fmla="*/ 1038 h 2198"/>
                <a:gd name="T82" fmla="*/ 435 w 1276"/>
                <a:gd name="T83" fmla="*/ 937 h 2198"/>
                <a:gd name="T84" fmla="*/ 385 w 1276"/>
                <a:gd name="T85" fmla="*/ 838 h 2198"/>
                <a:gd name="T86" fmla="*/ 339 w 1276"/>
                <a:gd name="T87" fmla="*/ 742 h 2198"/>
                <a:gd name="T88" fmla="*/ 295 w 1276"/>
                <a:gd name="T89" fmla="*/ 648 h 2198"/>
                <a:gd name="T90" fmla="*/ 254 w 1276"/>
                <a:gd name="T91" fmla="*/ 560 h 2198"/>
                <a:gd name="T92" fmla="*/ 218 w 1276"/>
                <a:gd name="T93" fmla="*/ 478 h 2198"/>
                <a:gd name="T94" fmla="*/ 187 w 1276"/>
                <a:gd name="T95" fmla="*/ 404 h 2198"/>
                <a:gd name="T96" fmla="*/ 163 w 1276"/>
                <a:gd name="T97" fmla="*/ 339 h 2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6" h="2198">
                  <a:moveTo>
                    <a:pt x="163" y="339"/>
                  </a:moveTo>
                  <a:lnTo>
                    <a:pt x="128" y="244"/>
                  </a:lnTo>
                  <a:lnTo>
                    <a:pt x="98" y="167"/>
                  </a:lnTo>
                  <a:lnTo>
                    <a:pt x="72" y="105"/>
                  </a:lnTo>
                  <a:lnTo>
                    <a:pt x="50" y="58"/>
                  </a:lnTo>
                  <a:lnTo>
                    <a:pt x="33" y="25"/>
                  </a:lnTo>
                  <a:lnTo>
                    <a:pt x="19" y="6"/>
                  </a:lnTo>
                  <a:lnTo>
                    <a:pt x="8" y="0"/>
                  </a:lnTo>
                  <a:lnTo>
                    <a:pt x="2" y="4"/>
                  </a:lnTo>
                  <a:lnTo>
                    <a:pt x="0" y="22"/>
                  </a:lnTo>
                  <a:lnTo>
                    <a:pt x="1" y="49"/>
                  </a:lnTo>
                  <a:lnTo>
                    <a:pt x="7" y="86"/>
                  </a:lnTo>
                  <a:lnTo>
                    <a:pt x="15" y="133"/>
                  </a:lnTo>
                  <a:lnTo>
                    <a:pt x="28" y="187"/>
                  </a:lnTo>
                  <a:lnTo>
                    <a:pt x="44" y="250"/>
                  </a:lnTo>
                  <a:lnTo>
                    <a:pt x="64" y="319"/>
                  </a:lnTo>
                  <a:lnTo>
                    <a:pt x="87" y="395"/>
                  </a:lnTo>
                  <a:lnTo>
                    <a:pt x="113" y="476"/>
                  </a:lnTo>
                  <a:lnTo>
                    <a:pt x="143" y="561"/>
                  </a:lnTo>
                  <a:lnTo>
                    <a:pt x="177" y="651"/>
                  </a:lnTo>
                  <a:lnTo>
                    <a:pt x="213" y="744"/>
                  </a:lnTo>
                  <a:lnTo>
                    <a:pt x="253" y="841"/>
                  </a:lnTo>
                  <a:lnTo>
                    <a:pt x="296" y="937"/>
                  </a:lnTo>
                  <a:lnTo>
                    <a:pt x="342" y="1036"/>
                  </a:lnTo>
                  <a:lnTo>
                    <a:pt x="391" y="1135"/>
                  </a:lnTo>
                  <a:lnTo>
                    <a:pt x="444" y="1234"/>
                  </a:lnTo>
                  <a:lnTo>
                    <a:pt x="498" y="1331"/>
                  </a:lnTo>
                  <a:lnTo>
                    <a:pt x="557" y="1427"/>
                  </a:lnTo>
                  <a:lnTo>
                    <a:pt x="617" y="1520"/>
                  </a:lnTo>
                  <a:lnTo>
                    <a:pt x="681" y="1611"/>
                  </a:lnTo>
                  <a:lnTo>
                    <a:pt x="748" y="1696"/>
                  </a:lnTo>
                  <a:lnTo>
                    <a:pt x="816" y="1777"/>
                  </a:lnTo>
                  <a:lnTo>
                    <a:pt x="889" y="1853"/>
                  </a:lnTo>
                  <a:lnTo>
                    <a:pt x="903" y="1868"/>
                  </a:lnTo>
                  <a:lnTo>
                    <a:pt x="921" y="1889"/>
                  </a:lnTo>
                  <a:lnTo>
                    <a:pt x="942" y="1915"/>
                  </a:lnTo>
                  <a:lnTo>
                    <a:pt x="965" y="1944"/>
                  </a:lnTo>
                  <a:lnTo>
                    <a:pt x="991" y="1975"/>
                  </a:lnTo>
                  <a:lnTo>
                    <a:pt x="1018" y="2008"/>
                  </a:lnTo>
                  <a:lnTo>
                    <a:pt x="1047" y="2040"/>
                  </a:lnTo>
                  <a:lnTo>
                    <a:pt x="1076" y="2073"/>
                  </a:lnTo>
                  <a:lnTo>
                    <a:pt x="1105" y="2103"/>
                  </a:lnTo>
                  <a:lnTo>
                    <a:pt x="1134" y="2132"/>
                  </a:lnTo>
                  <a:lnTo>
                    <a:pt x="1162" y="2157"/>
                  </a:lnTo>
                  <a:lnTo>
                    <a:pt x="1189" y="2177"/>
                  </a:lnTo>
                  <a:lnTo>
                    <a:pt x="1215" y="2191"/>
                  </a:lnTo>
                  <a:lnTo>
                    <a:pt x="1238" y="2198"/>
                  </a:lnTo>
                  <a:lnTo>
                    <a:pt x="1259" y="2198"/>
                  </a:lnTo>
                  <a:lnTo>
                    <a:pt x="1276" y="2188"/>
                  </a:lnTo>
                  <a:lnTo>
                    <a:pt x="1251" y="2159"/>
                  </a:lnTo>
                  <a:lnTo>
                    <a:pt x="1226" y="2129"/>
                  </a:lnTo>
                  <a:lnTo>
                    <a:pt x="1202" y="2100"/>
                  </a:lnTo>
                  <a:lnTo>
                    <a:pt x="1177" y="2069"/>
                  </a:lnTo>
                  <a:lnTo>
                    <a:pt x="1154" y="2039"/>
                  </a:lnTo>
                  <a:lnTo>
                    <a:pt x="1130" y="2009"/>
                  </a:lnTo>
                  <a:lnTo>
                    <a:pt x="1106" y="1979"/>
                  </a:lnTo>
                  <a:lnTo>
                    <a:pt x="1084" y="1948"/>
                  </a:lnTo>
                  <a:lnTo>
                    <a:pt x="1061" y="1918"/>
                  </a:lnTo>
                  <a:lnTo>
                    <a:pt x="1039" y="1887"/>
                  </a:lnTo>
                  <a:lnTo>
                    <a:pt x="1017" y="1858"/>
                  </a:lnTo>
                  <a:lnTo>
                    <a:pt x="995" y="1827"/>
                  </a:lnTo>
                  <a:lnTo>
                    <a:pt x="972" y="1797"/>
                  </a:lnTo>
                  <a:lnTo>
                    <a:pt x="951" y="1767"/>
                  </a:lnTo>
                  <a:lnTo>
                    <a:pt x="930" y="1738"/>
                  </a:lnTo>
                  <a:lnTo>
                    <a:pt x="910" y="1708"/>
                  </a:lnTo>
                  <a:lnTo>
                    <a:pt x="884" y="1706"/>
                  </a:lnTo>
                  <a:lnTo>
                    <a:pt x="864" y="1678"/>
                  </a:lnTo>
                  <a:lnTo>
                    <a:pt x="842" y="1648"/>
                  </a:lnTo>
                  <a:lnTo>
                    <a:pt x="820" y="1615"/>
                  </a:lnTo>
                  <a:lnTo>
                    <a:pt x="797" y="1579"/>
                  </a:lnTo>
                  <a:lnTo>
                    <a:pt x="773" y="1542"/>
                  </a:lnTo>
                  <a:lnTo>
                    <a:pt x="749" y="1503"/>
                  </a:lnTo>
                  <a:lnTo>
                    <a:pt x="724" y="1461"/>
                  </a:lnTo>
                  <a:lnTo>
                    <a:pt x="699" y="1418"/>
                  </a:lnTo>
                  <a:lnTo>
                    <a:pt x="672" y="1374"/>
                  </a:lnTo>
                  <a:lnTo>
                    <a:pt x="646" y="1329"/>
                  </a:lnTo>
                  <a:lnTo>
                    <a:pt x="620" y="1282"/>
                  </a:lnTo>
                  <a:lnTo>
                    <a:pt x="593" y="1234"/>
                  </a:lnTo>
                  <a:lnTo>
                    <a:pt x="567" y="1187"/>
                  </a:lnTo>
                  <a:lnTo>
                    <a:pt x="540" y="1137"/>
                  </a:lnTo>
                  <a:lnTo>
                    <a:pt x="514" y="1088"/>
                  </a:lnTo>
                  <a:lnTo>
                    <a:pt x="487" y="1038"/>
                  </a:lnTo>
                  <a:lnTo>
                    <a:pt x="461" y="987"/>
                  </a:lnTo>
                  <a:lnTo>
                    <a:pt x="435" y="937"/>
                  </a:lnTo>
                  <a:lnTo>
                    <a:pt x="410" y="888"/>
                  </a:lnTo>
                  <a:lnTo>
                    <a:pt x="385" y="838"/>
                  </a:lnTo>
                  <a:lnTo>
                    <a:pt x="362" y="791"/>
                  </a:lnTo>
                  <a:lnTo>
                    <a:pt x="339" y="742"/>
                  </a:lnTo>
                  <a:lnTo>
                    <a:pt x="316" y="695"/>
                  </a:lnTo>
                  <a:lnTo>
                    <a:pt x="295" y="648"/>
                  </a:lnTo>
                  <a:lnTo>
                    <a:pt x="274" y="604"/>
                  </a:lnTo>
                  <a:lnTo>
                    <a:pt x="254" y="560"/>
                  </a:lnTo>
                  <a:lnTo>
                    <a:pt x="235" y="519"/>
                  </a:lnTo>
                  <a:lnTo>
                    <a:pt x="218" y="478"/>
                  </a:lnTo>
                  <a:lnTo>
                    <a:pt x="203" y="440"/>
                  </a:lnTo>
                  <a:lnTo>
                    <a:pt x="187" y="404"/>
                  </a:lnTo>
                  <a:lnTo>
                    <a:pt x="175" y="370"/>
                  </a:lnTo>
                  <a:lnTo>
                    <a:pt x="163" y="3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79937" name="Text Box 65"/>
          <p:cNvSpPr txBox="1">
            <a:spLocks noChangeArrowheads="1"/>
          </p:cNvSpPr>
          <p:nvPr/>
        </p:nvSpPr>
        <p:spPr bwMode="auto">
          <a:xfrm>
            <a:off x="1946275" y="5768975"/>
            <a:ext cx="55118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 partly yours &amp; partly mine </a:t>
            </a:r>
          </a:p>
        </p:txBody>
      </p:sp>
      <p:sp>
        <p:nvSpPr>
          <p:cNvPr id="79938" name="Text Box 66"/>
          <p:cNvSpPr txBox="1">
            <a:spLocks noChangeArrowheads="1"/>
          </p:cNvSpPr>
          <p:nvPr/>
        </p:nvSpPr>
        <p:spPr bwMode="auto">
          <a:xfrm>
            <a:off x="3890963" y="201613"/>
            <a:ext cx="200977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900" b="1">
                <a:solidFill>
                  <a:srgbClr val="FF3300"/>
                </a:solidFill>
                <a:latin typeface="Arial" panose="020B0604020202020204" pitchFamily="34" charset="0"/>
              </a:rPr>
              <a:t>Closure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3436938" y="201613"/>
            <a:ext cx="200977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900" b="1">
                <a:solidFill>
                  <a:srgbClr val="FF3300"/>
                </a:solidFill>
                <a:latin typeface="Arial" panose="020B0604020202020204" pitchFamily="34" charset="0"/>
              </a:rPr>
              <a:t>Closure </a:t>
            </a:r>
          </a:p>
        </p:txBody>
      </p:sp>
      <p:grpSp>
        <p:nvGrpSpPr>
          <p:cNvPr id="80899" name="Group 3"/>
          <p:cNvGrpSpPr>
            <a:grpSpLocks/>
          </p:cNvGrpSpPr>
          <p:nvPr/>
        </p:nvGrpSpPr>
        <p:grpSpPr bwMode="auto">
          <a:xfrm>
            <a:off x="1751013" y="2286000"/>
            <a:ext cx="5837237" cy="1222375"/>
            <a:chOff x="1296" y="1152"/>
            <a:chExt cx="4320" cy="873"/>
          </a:xfrm>
        </p:grpSpPr>
        <p:grpSp>
          <p:nvGrpSpPr>
            <p:cNvPr id="80900" name="Group 4"/>
            <p:cNvGrpSpPr>
              <a:grpSpLocks/>
            </p:cNvGrpSpPr>
            <p:nvPr/>
          </p:nvGrpSpPr>
          <p:grpSpPr bwMode="auto">
            <a:xfrm>
              <a:off x="1296" y="1152"/>
              <a:ext cx="318" cy="836"/>
              <a:chOff x="864" y="1152"/>
              <a:chExt cx="318" cy="836"/>
            </a:xfrm>
          </p:grpSpPr>
          <p:sp>
            <p:nvSpPr>
              <p:cNvPr id="80901" name="Freeform 5"/>
              <p:cNvSpPr>
                <a:spLocks/>
              </p:cNvSpPr>
              <p:nvPr/>
            </p:nvSpPr>
            <p:spPr bwMode="auto">
              <a:xfrm>
                <a:off x="877" y="1466"/>
                <a:ext cx="292" cy="522"/>
              </a:xfrm>
              <a:custGeom>
                <a:avLst/>
                <a:gdLst>
                  <a:gd name="T0" fmla="*/ 452 w 2041"/>
                  <a:gd name="T1" fmla="*/ 3178 h 3651"/>
                  <a:gd name="T2" fmla="*/ 374 w 2041"/>
                  <a:gd name="T3" fmla="*/ 2983 h 3651"/>
                  <a:gd name="T4" fmla="*/ 308 w 2041"/>
                  <a:gd name="T5" fmla="*/ 2790 h 3651"/>
                  <a:gd name="T6" fmla="*/ 255 w 2041"/>
                  <a:gd name="T7" fmla="*/ 2597 h 3651"/>
                  <a:gd name="T8" fmla="*/ 212 w 2041"/>
                  <a:gd name="T9" fmla="*/ 2404 h 3651"/>
                  <a:gd name="T10" fmla="*/ 178 w 2041"/>
                  <a:gd name="T11" fmla="*/ 2212 h 3651"/>
                  <a:gd name="T12" fmla="*/ 150 w 2041"/>
                  <a:gd name="T13" fmla="*/ 2020 h 3651"/>
                  <a:gd name="T14" fmla="*/ 130 w 2041"/>
                  <a:gd name="T15" fmla="*/ 1829 h 3651"/>
                  <a:gd name="T16" fmla="*/ 114 w 2041"/>
                  <a:gd name="T17" fmla="*/ 1638 h 3651"/>
                  <a:gd name="T18" fmla="*/ 101 w 2041"/>
                  <a:gd name="T19" fmla="*/ 1449 h 3651"/>
                  <a:gd name="T20" fmla="*/ 91 w 2041"/>
                  <a:gd name="T21" fmla="*/ 1258 h 3651"/>
                  <a:gd name="T22" fmla="*/ 81 w 2041"/>
                  <a:gd name="T23" fmla="*/ 1067 h 3651"/>
                  <a:gd name="T24" fmla="*/ 72 w 2041"/>
                  <a:gd name="T25" fmla="*/ 878 h 3651"/>
                  <a:gd name="T26" fmla="*/ 59 w 2041"/>
                  <a:gd name="T27" fmla="*/ 687 h 3651"/>
                  <a:gd name="T28" fmla="*/ 44 w 2041"/>
                  <a:gd name="T29" fmla="*/ 496 h 3651"/>
                  <a:gd name="T30" fmla="*/ 25 w 2041"/>
                  <a:gd name="T31" fmla="*/ 305 h 3651"/>
                  <a:gd name="T32" fmla="*/ 0 w 2041"/>
                  <a:gd name="T33" fmla="*/ 114 h 3651"/>
                  <a:gd name="T34" fmla="*/ 2005 w 2041"/>
                  <a:gd name="T35" fmla="*/ 1300 h 3651"/>
                  <a:gd name="T36" fmla="*/ 2015 w 2041"/>
                  <a:gd name="T37" fmla="*/ 1446 h 3651"/>
                  <a:gd name="T38" fmla="*/ 2024 w 2041"/>
                  <a:gd name="T39" fmla="*/ 1588 h 3651"/>
                  <a:gd name="T40" fmla="*/ 2032 w 2041"/>
                  <a:gd name="T41" fmla="*/ 1730 h 3651"/>
                  <a:gd name="T42" fmla="*/ 2039 w 2041"/>
                  <a:gd name="T43" fmla="*/ 1869 h 3651"/>
                  <a:gd name="T44" fmla="*/ 2041 w 2041"/>
                  <a:gd name="T45" fmla="*/ 2007 h 3651"/>
                  <a:gd name="T46" fmla="*/ 2041 w 2041"/>
                  <a:gd name="T47" fmla="*/ 2144 h 3651"/>
                  <a:gd name="T48" fmla="*/ 2035 w 2041"/>
                  <a:gd name="T49" fmla="*/ 2279 h 3651"/>
                  <a:gd name="T50" fmla="*/ 2026 w 2041"/>
                  <a:gd name="T51" fmla="*/ 2415 h 3651"/>
                  <a:gd name="T52" fmla="*/ 2012 w 2041"/>
                  <a:gd name="T53" fmla="*/ 2550 h 3651"/>
                  <a:gd name="T54" fmla="*/ 1991 w 2041"/>
                  <a:gd name="T55" fmla="*/ 2683 h 3651"/>
                  <a:gd name="T56" fmla="*/ 1964 w 2041"/>
                  <a:gd name="T57" fmla="*/ 2819 h 3651"/>
                  <a:gd name="T58" fmla="*/ 1930 w 2041"/>
                  <a:gd name="T59" fmla="*/ 2954 h 3651"/>
                  <a:gd name="T60" fmla="*/ 1886 w 2041"/>
                  <a:gd name="T61" fmla="*/ 3090 h 3651"/>
                  <a:gd name="T62" fmla="*/ 1835 w 2041"/>
                  <a:gd name="T63" fmla="*/ 3228 h 3651"/>
                  <a:gd name="T64" fmla="*/ 1776 w 2041"/>
                  <a:gd name="T65" fmla="*/ 3367 h 3651"/>
                  <a:gd name="T66" fmla="*/ 1706 w 2041"/>
                  <a:gd name="T67" fmla="*/ 3507 h 3651"/>
                  <a:gd name="T68" fmla="*/ 1050 w 2041"/>
                  <a:gd name="T69" fmla="*/ 3651 h 3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41" h="3651">
                    <a:moveTo>
                      <a:pt x="955" y="3601"/>
                    </a:moveTo>
                    <a:lnTo>
                      <a:pt x="452" y="3178"/>
                    </a:lnTo>
                    <a:lnTo>
                      <a:pt x="411" y="3080"/>
                    </a:lnTo>
                    <a:lnTo>
                      <a:pt x="374" y="2983"/>
                    </a:lnTo>
                    <a:lnTo>
                      <a:pt x="340" y="2886"/>
                    </a:lnTo>
                    <a:lnTo>
                      <a:pt x="308" y="2790"/>
                    </a:lnTo>
                    <a:lnTo>
                      <a:pt x="281" y="2693"/>
                    </a:lnTo>
                    <a:lnTo>
                      <a:pt x="255" y="2597"/>
                    </a:lnTo>
                    <a:lnTo>
                      <a:pt x="232" y="2500"/>
                    </a:lnTo>
                    <a:lnTo>
                      <a:pt x="212" y="2404"/>
                    </a:lnTo>
                    <a:lnTo>
                      <a:pt x="194" y="2307"/>
                    </a:lnTo>
                    <a:lnTo>
                      <a:pt x="178" y="2212"/>
                    </a:lnTo>
                    <a:lnTo>
                      <a:pt x="163" y="2117"/>
                    </a:lnTo>
                    <a:lnTo>
                      <a:pt x="150" y="2020"/>
                    </a:lnTo>
                    <a:lnTo>
                      <a:pt x="139" y="1925"/>
                    </a:lnTo>
                    <a:lnTo>
                      <a:pt x="130" y="1829"/>
                    </a:lnTo>
                    <a:lnTo>
                      <a:pt x="121" y="1734"/>
                    </a:lnTo>
                    <a:lnTo>
                      <a:pt x="114" y="1638"/>
                    </a:lnTo>
                    <a:lnTo>
                      <a:pt x="107" y="1543"/>
                    </a:lnTo>
                    <a:lnTo>
                      <a:pt x="101" y="1449"/>
                    </a:lnTo>
                    <a:lnTo>
                      <a:pt x="96" y="1353"/>
                    </a:lnTo>
                    <a:lnTo>
                      <a:pt x="91" y="1258"/>
                    </a:lnTo>
                    <a:lnTo>
                      <a:pt x="87" y="1163"/>
                    </a:lnTo>
                    <a:lnTo>
                      <a:pt x="81" y="1067"/>
                    </a:lnTo>
                    <a:lnTo>
                      <a:pt x="76" y="973"/>
                    </a:lnTo>
                    <a:lnTo>
                      <a:pt x="72" y="878"/>
                    </a:lnTo>
                    <a:lnTo>
                      <a:pt x="66" y="782"/>
                    </a:lnTo>
                    <a:lnTo>
                      <a:pt x="59" y="687"/>
                    </a:lnTo>
                    <a:lnTo>
                      <a:pt x="52" y="591"/>
                    </a:lnTo>
                    <a:lnTo>
                      <a:pt x="44" y="496"/>
                    </a:lnTo>
                    <a:lnTo>
                      <a:pt x="35" y="401"/>
                    </a:lnTo>
                    <a:lnTo>
                      <a:pt x="25" y="305"/>
                    </a:lnTo>
                    <a:lnTo>
                      <a:pt x="14" y="210"/>
                    </a:lnTo>
                    <a:lnTo>
                      <a:pt x="0" y="114"/>
                    </a:lnTo>
                    <a:lnTo>
                      <a:pt x="2005" y="0"/>
                    </a:lnTo>
                    <a:lnTo>
                      <a:pt x="2005" y="1300"/>
                    </a:lnTo>
                    <a:lnTo>
                      <a:pt x="2010" y="1373"/>
                    </a:lnTo>
                    <a:lnTo>
                      <a:pt x="2015" y="1446"/>
                    </a:lnTo>
                    <a:lnTo>
                      <a:pt x="2020" y="1517"/>
                    </a:lnTo>
                    <a:lnTo>
                      <a:pt x="2024" y="1588"/>
                    </a:lnTo>
                    <a:lnTo>
                      <a:pt x="2029" y="1659"/>
                    </a:lnTo>
                    <a:lnTo>
                      <a:pt x="2032" y="1730"/>
                    </a:lnTo>
                    <a:lnTo>
                      <a:pt x="2035" y="1800"/>
                    </a:lnTo>
                    <a:lnTo>
                      <a:pt x="2039" y="1869"/>
                    </a:lnTo>
                    <a:lnTo>
                      <a:pt x="2040" y="1938"/>
                    </a:lnTo>
                    <a:lnTo>
                      <a:pt x="2041" y="2007"/>
                    </a:lnTo>
                    <a:lnTo>
                      <a:pt x="2041" y="2075"/>
                    </a:lnTo>
                    <a:lnTo>
                      <a:pt x="2041" y="2144"/>
                    </a:lnTo>
                    <a:lnTo>
                      <a:pt x="2039" y="2212"/>
                    </a:lnTo>
                    <a:lnTo>
                      <a:pt x="2035" y="2279"/>
                    </a:lnTo>
                    <a:lnTo>
                      <a:pt x="2032" y="2347"/>
                    </a:lnTo>
                    <a:lnTo>
                      <a:pt x="2026" y="2415"/>
                    </a:lnTo>
                    <a:lnTo>
                      <a:pt x="2020" y="2482"/>
                    </a:lnTo>
                    <a:lnTo>
                      <a:pt x="2012" y="2550"/>
                    </a:lnTo>
                    <a:lnTo>
                      <a:pt x="2002" y="2617"/>
                    </a:lnTo>
                    <a:lnTo>
                      <a:pt x="1991" y="2683"/>
                    </a:lnTo>
                    <a:lnTo>
                      <a:pt x="1979" y="2751"/>
                    </a:lnTo>
                    <a:lnTo>
                      <a:pt x="1964" y="2819"/>
                    </a:lnTo>
                    <a:lnTo>
                      <a:pt x="1948" y="2886"/>
                    </a:lnTo>
                    <a:lnTo>
                      <a:pt x="1930" y="2954"/>
                    </a:lnTo>
                    <a:lnTo>
                      <a:pt x="1909" y="3022"/>
                    </a:lnTo>
                    <a:lnTo>
                      <a:pt x="1886" y="3090"/>
                    </a:lnTo>
                    <a:lnTo>
                      <a:pt x="1863" y="3159"/>
                    </a:lnTo>
                    <a:lnTo>
                      <a:pt x="1835" y="3228"/>
                    </a:lnTo>
                    <a:lnTo>
                      <a:pt x="1807" y="3297"/>
                    </a:lnTo>
                    <a:lnTo>
                      <a:pt x="1776" y="3367"/>
                    </a:lnTo>
                    <a:lnTo>
                      <a:pt x="1742" y="3437"/>
                    </a:lnTo>
                    <a:lnTo>
                      <a:pt x="1706" y="3507"/>
                    </a:lnTo>
                    <a:lnTo>
                      <a:pt x="1502" y="3636"/>
                    </a:lnTo>
                    <a:lnTo>
                      <a:pt x="1050" y="3651"/>
                    </a:lnTo>
                    <a:lnTo>
                      <a:pt x="955" y="3601"/>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02" name="Freeform 6"/>
              <p:cNvSpPr>
                <a:spLocks/>
              </p:cNvSpPr>
              <p:nvPr/>
            </p:nvSpPr>
            <p:spPr bwMode="auto">
              <a:xfrm>
                <a:off x="864" y="1152"/>
                <a:ext cx="318" cy="276"/>
              </a:xfrm>
              <a:custGeom>
                <a:avLst/>
                <a:gdLst>
                  <a:gd name="T0" fmla="*/ 641 w 2227"/>
                  <a:gd name="T1" fmla="*/ 1882 h 1932"/>
                  <a:gd name="T2" fmla="*/ 127 w 2227"/>
                  <a:gd name="T3" fmla="*/ 1505 h 1932"/>
                  <a:gd name="T4" fmla="*/ 94 w 2227"/>
                  <a:gd name="T5" fmla="*/ 1419 h 1932"/>
                  <a:gd name="T6" fmla="*/ 67 w 2227"/>
                  <a:gd name="T7" fmla="*/ 1342 h 1932"/>
                  <a:gd name="T8" fmla="*/ 44 w 2227"/>
                  <a:gd name="T9" fmla="*/ 1267 h 1932"/>
                  <a:gd name="T10" fmla="*/ 26 w 2227"/>
                  <a:gd name="T11" fmla="*/ 1195 h 1932"/>
                  <a:gd name="T12" fmla="*/ 13 w 2227"/>
                  <a:gd name="T13" fmla="*/ 1121 h 1932"/>
                  <a:gd name="T14" fmla="*/ 4 w 2227"/>
                  <a:gd name="T15" fmla="*/ 1044 h 1932"/>
                  <a:gd name="T16" fmla="*/ 0 w 2227"/>
                  <a:gd name="T17" fmla="*/ 963 h 1932"/>
                  <a:gd name="T18" fmla="*/ 547 w 2227"/>
                  <a:gd name="T19" fmla="*/ 196 h 1932"/>
                  <a:gd name="T20" fmla="*/ 1049 w 2227"/>
                  <a:gd name="T21" fmla="*/ 0 h 1932"/>
                  <a:gd name="T22" fmla="*/ 1123 w 2227"/>
                  <a:gd name="T23" fmla="*/ 9 h 1932"/>
                  <a:gd name="T24" fmla="*/ 1194 w 2227"/>
                  <a:gd name="T25" fmla="*/ 23 h 1932"/>
                  <a:gd name="T26" fmla="*/ 1265 w 2227"/>
                  <a:gd name="T27" fmla="*/ 38 h 1932"/>
                  <a:gd name="T28" fmla="*/ 1333 w 2227"/>
                  <a:gd name="T29" fmla="*/ 57 h 1932"/>
                  <a:gd name="T30" fmla="*/ 1400 w 2227"/>
                  <a:gd name="T31" fmla="*/ 77 h 1932"/>
                  <a:gd name="T32" fmla="*/ 1465 w 2227"/>
                  <a:gd name="T33" fmla="*/ 100 h 1932"/>
                  <a:gd name="T34" fmla="*/ 1530 w 2227"/>
                  <a:gd name="T35" fmla="*/ 128 h 1932"/>
                  <a:gd name="T36" fmla="*/ 1594 w 2227"/>
                  <a:gd name="T37" fmla="*/ 157 h 1932"/>
                  <a:gd name="T38" fmla="*/ 1656 w 2227"/>
                  <a:gd name="T39" fmla="*/ 190 h 1932"/>
                  <a:gd name="T40" fmla="*/ 1719 w 2227"/>
                  <a:gd name="T41" fmla="*/ 228 h 1932"/>
                  <a:gd name="T42" fmla="*/ 1781 w 2227"/>
                  <a:gd name="T43" fmla="*/ 268 h 1932"/>
                  <a:gd name="T44" fmla="*/ 1844 w 2227"/>
                  <a:gd name="T45" fmla="*/ 312 h 1932"/>
                  <a:gd name="T46" fmla="*/ 1907 w 2227"/>
                  <a:gd name="T47" fmla="*/ 359 h 1932"/>
                  <a:gd name="T48" fmla="*/ 1970 w 2227"/>
                  <a:gd name="T49" fmla="*/ 411 h 1932"/>
                  <a:gd name="T50" fmla="*/ 2034 w 2227"/>
                  <a:gd name="T51" fmla="*/ 467 h 1932"/>
                  <a:gd name="T52" fmla="*/ 2099 w 2227"/>
                  <a:gd name="T53" fmla="*/ 527 h 1932"/>
                  <a:gd name="T54" fmla="*/ 2141 w 2227"/>
                  <a:gd name="T55" fmla="*/ 608 h 1932"/>
                  <a:gd name="T56" fmla="*/ 2174 w 2227"/>
                  <a:gd name="T57" fmla="*/ 688 h 1932"/>
                  <a:gd name="T58" fmla="*/ 2199 w 2227"/>
                  <a:gd name="T59" fmla="*/ 767 h 1932"/>
                  <a:gd name="T60" fmla="*/ 2216 w 2227"/>
                  <a:gd name="T61" fmla="*/ 846 h 1932"/>
                  <a:gd name="T62" fmla="*/ 2225 w 2227"/>
                  <a:gd name="T63" fmla="*/ 924 h 1932"/>
                  <a:gd name="T64" fmla="*/ 2227 w 2227"/>
                  <a:gd name="T65" fmla="*/ 1001 h 1932"/>
                  <a:gd name="T66" fmla="*/ 2223 w 2227"/>
                  <a:gd name="T67" fmla="*/ 1076 h 1932"/>
                  <a:gd name="T68" fmla="*/ 2213 w 2227"/>
                  <a:gd name="T69" fmla="*/ 1152 h 1932"/>
                  <a:gd name="T70" fmla="*/ 2196 w 2227"/>
                  <a:gd name="T71" fmla="*/ 1226 h 1932"/>
                  <a:gd name="T72" fmla="*/ 2174 w 2227"/>
                  <a:gd name="T73" fmla="*/ 1301 h 1932"/>
                  <a:gd name="T74" fmla="*/ 2147 w 2227"/>
                  <a:gd name="T75" fmla="*/ 1375 h 1932"/>
                  <a:gd name="T76" fmla="*/ 2116 w 2227"/>
                  <a:gd name="T77" fmla="*/ 1447 h 1932"/>
                  <a:gd name="T78" fmla="*/ 2080 w 2227"/>
                  <a:gd name="T79" fmla="*/ 1519 h 1932"/>
                  <a:gd name="T80" fmla="*/ 2041 w 2227"/>
                  <a:gd name="T81" fmla="*/ 1592 h 1932"/>
                  <a:gd name="T82" fmla="*/ 1999 w 2227"/>
                  <a:gd name="T83" fmla="*/ 1664 h 1932"/>
                  <a:gd name="T84" fmla="*/ 1953 w 2227"/>
                  <a:gd name="T85" fmla="*/ 1735 h 1932"/>
                  <a:gd name="T86" fmla="*/ 941 w 2227"/>
                  <a:gd name="T87" fmla="*/ 1932 h 1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27" h="1932">
                    <a:moveTo>
                      <a:pt x="845" y="1882"/>
                    </a:moveTo>
                    <a:lnTo>
                      <a:pt x="641" y="1882"/>
                    </a:lnTo>
                    <a:lnTo>
                      <a:pt x="145" y="1551"/>
                    </a:lnTo>
                    <a:lnTo>
                      <a:pt x="127" y="1505"/>
                    </a:lnTo>
                    <a:lnTo>
                      <a:pt x="110" y="1461"/>
                    </a:lnTo>
                    <a:lnTo>
                      <a:pt x="94" y="1419"/>
                    </a:lnTo>
                    <a:lnTo>
                      <a:pt x="79" y="1380"/>
                    </a:lnTo>
                    <a:lnTo>
                      <a:pt x="67" y="1342"/>
                    </a:lnTo>
                    <a:lnTo>
                      <a:pt x="54" y="1304"/>
                    </a:lnTo>
                    <a:lnTo>
                      <a:pt x="44" y="1267"/>
                    </a:lnTo>
                    <a:lnTo>
                      <a:pt x="35" y="1231"/>
                    </a:lnTo>
                    <a:lnTo>
                      <a:pt x="26" y="1195"/>
                    </a:lnTo>
                    <a:lnTo>
                      <a:pt x="19" y="1159"/>
                    </a:lnTo>
                    <a:lnTo>
                      <a:pt x="13" y="1121"/>
                    </a:lnTo>
                    <a:lnTo>
                      <a:pt x="8" y="1084"/>
                    </a:lnTo>
                    <a:lnTo>
                      <a:pt x="4" y="1044"/>
                    </a:lnTo>
                    <a:lnTo>
                      <a:pt x="2" y="1005"/>
                    </a:lnTo>
                    <a:lnTo>
                      <a:pt x="0" y="963"/>
                    </a:lnTo>
                    <a:lnTo>
                      <a:pt x="0" y="919"/>
                    </a:lnTo>
                    <a:lnTo>
                      <a:pt x="547" y="196"/>
                    </a:lnTo>
                    <a:lnTo>
                      <a:pt x="751" y="92"/>
                    </a:lnTo>
                    <a:lnTo>
                      <a:pt x="1049" y="0"/>
                    </a:lnTo>
                    <a:lnTo>
                      <a:pt x="1086" y="4"/>
                    </a:lnTo>
                    <a:lnTo>
                      <a:pt x="1123" y="9"/>
                    </a:lnTo>
                    <a:lnTo>
                      <a:pt x="1159" y="16"/>
                    </a:lnTo>
                    <a:lnTo>
                      <a:pt x="1194" y="23"/>
                    </a:lnTo>
                    <a:lnTo>
                      <a:pt x="1230" y="30"/>
                    </a:lnTo>
                    <a:lnTo>
                      <a:pt x="1265" y="38"/>
                    </a:lnTo>
                    <a:lnTo>
                      <a:pt x="1299" y="47"/>
                    </a:lnTo>
                    <a:lnTo>
                      <a:pt x="1333" y="57"/>
                    </a:lnTo>
                    <a:lnTo>
                      <a:pt x="1366" y="66"/>
                    </a:lnTo>
                    <a:lnTo>
                      <a:pt x="1400" y="77"/>
                    </a:lnTo>
                    <a:lnTo>
                      <a:pt x="1433" y="88"/>
                    </a:lnTo>
                    <a:lnTo>
                      <a:pt x="1465" y="100"/>
                    </a:lnTo>
                    <a:lnTo>
                      <a:pt x="1498" y="114"/>
                    </a:lnTo>
                    <a:lnTo>
                      <a:pt x="1530" y="128"/>
                    </a:lnTo>
                    <a:lnTo>
                      <a:pt x="1562" y="142"/>
                    </a:lnTo>
                    <a:lnTo>
                      <a:pt x="1594" y="157"/>
                    </a:lnTo>
                    <a:lnTo>
                      <a:pt x="1624" y="174"/>
                    </a:lnTo>
                    <a:lnTo>
                      <a:pt x="1656" y="190"/>
                    </a:lnTo>
                    <a:lnTo>
                      <a:pt x="1688" y="209"/>
                    </a:lnTo>
                    <a:lnTo>
                      <a:pt x="1719" y="228"/>
                    </a:lnTo>
                    <a:lnTo>
                      <a:pt x="1751" y="247"/>
                    </a:lnTo>
                    <a:lnTo>
                      <a:pt x="1781" y="268"/>
                    </a:lnTo>
                    <a:lnTo>
                      <a:pt x="1812" y="289"/>
                    </a:lnTo>
                    <a:lnTo>
                      <a:pt x="1844" y="312"/>
                    </a:lnTo>
                    <a:lnTo>
                      <a:pt x="1875" y="335"/>
                    </a:lnTo>
                    <a:lnTo>
                      <a:pt x="1907" y="359"/>
                    </a:lnTo>
                    <a:lnTo>
                      <a:pt x="1938" y="384"/>
                    </a:lnTo>
                    <a:lnTo>
                      <a:pt x="1970" y="411"/>
                    </a:lnTo>
                    <a:lnTo>
                      <a:pt x="2002" y="438"/>
                    </a:lnTo>
                    <a:lnTo>
                      <a:pt x="2034" y="467"/>
                    </a:lnTo>
                    <a:lnTo>
                      <a:pt x="2066" y="496"/>
                    </a:lnTo>
                    <a:lnTo>
                      <a:pt x="2099" y="527"/>
                    </a:lnTo>
                    <a:lnTo>
                      <a:pt x="2120" y="568"/>
                    </a:lnTo>
                    <a:lnTo>
                      <a:pt x="2141" y="608"/>
                    </a:lnTo>
                    <a:lnTo>
                      <a:pt x="2158" y="649"/>
                    </a:lnTo>
                    <a:lnTo>
                      <a:pt x="2174" y="688"/>
                    </a:lnTo>
                    <a:lnTo>
                      <a:pt x="2188" y="728"/>
                    </a:lnTo>
                    <a:lnTo>
                      <a:pt x="2199" y="767"/>
                    </a:lnTo>
                    <a:lnTo>
                      <a:pt x="2208" y="807"/>
                    </a:lnTo>
                    <a:lnTo>
                      <a:pt x="2216" y="846"/>
                    </a:lnTo>
                    <a:lnTo>
                      <a:pt x="2222" y="884"/>
                    </a:lnTo>
                    <a:lnTo>
                      <a:pt x="2225" y="924"/>
                    </a:lnTo>
                    <a:lnTo>
                      <a:pt x="2227" y="962"/>
                    </a:lnTo>
                    <a:lnTo>
                      <a:pt x="2227" y="1001"/>
                    </a:lnTo>
                    <a:lnTo>
                      <a:pt x="2226" y="1038"/>
                    </a:lnTo>
                    <a:lnTo>
                      <a:pt x="2223" y="1076"/>
                    </a:lnTo>
                    <a:lnTo>
                      <a:pt x="2218" y="1114"/>
                    </a:lnTo>
                    <a:lnTo>
                      <a:pt x="2213" y="1152"/>
                    </a:lnTo>
                    <a:lnTo>
                      <a:pt x="2205" y="1189"/>
                    </a:lnTo>
                    <a:lnTo>
                      <a:pt x="2196" y="1226"/>
                    </a:lnTo>
                    <a:lnTo>
                      <a:pt x="2185" y="1264"/>
                    </a:lnTo>
                    <a:lnTo>
                      <a:pt x="2174" y="1301"/>
                    </a:lnTo>
                    <a:lnTo>
                      <a:pt x="2161" y="1337"/>
                    </a:lnTo>
                    <a:lnTo>
                      <a:pt x="2147" y="1375"/>
                    </a:lnTo>
                    <a:lnTo>
                      <a:pt x="2132" y="1411"/>
                    </a:lnTo>
                    <a:lnTo>
                      <a:pt x="2116" y="1447"/>
                    </a:lnTo>
                    <a:lnTo>
                      <a:pt x="2098" y="1483"/>
                    </a:lnTo>
                    <a:lnTo>
                      <a:pt x="2080" y="1519"/>
                    </a:lnTo>
                    <a:lnTo>
                      <a:pt x="2061" y="1555"/>
                    </a:lnTo>
                    <a:lnTo>
                      <a:pt x="2041" y="1592"/>
                    </a:lnTo>
                    <a:lnTo>
                      <a:pt x="2020" y="1628"/>
                    </a:lnTo>
                    <a:lnTo>
                      <a:pt x="1999" y="1664"/>
                    </a:lnTo>
                    <a:lnTo>
                      <a:pt x="1976" y="1699"/>
                    </a:lnTo>
                    <a:lnTo>
                      <a:pt x="1953" y="1735"/>
                    </a:lnTo>
                    <a:lnTo>
                      <a:pt x="1750" y="1882"/>
                    </a:lnTo>
                    <a:lnTo>
                      <a:pt x="941" y="1932"/>
                    </a:lnTo>
                    <a:lnTo>
                      <a:pt x="845" y="1882"/>
                    </a:lnTo>
                    <a:close/>
                  </a:path>
                </a:pathLst>
              </a:custGeom>
              <a:solidFill>
                <a:srgbClr val="CCFF66"/>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03" name="Freeform 7"/>
              <p:cNvSpPr>
                <a:spLocks/>
              </p:cNvSpPr>
              <p:nvPr/>
            </p:nvSpPr>
            <p:spPr bwMode="auto">
              <a:xfrm>
                <a:off x="928" y="1337"/>
                <a:ext cx="186" cy="49"/>
              </a:xfrm>
              <a:custGeom>
                <a:avLst/>
                <a:gdLst>
                  <a:gd name="T0" fmla="*/ 394 w 1299"/>
                  <a:gd name="T1" fmla="*/ 294 h 343"/>
                  <a:gd name="T2" fmla="*/ 0 w 1299"/>
                  <a:gd name="T3" fmla="*/ 196 h 343"/>
                  <a:gd name="T4" fmla="*/ 0 w 1299"/>
                  <a:gd name="T5" fmla="*/ 166 h 343"/>
                  <a:gd name="T6" fmla="*/ 0 w 1299"/>
                  <a:gd name="T7" fmla="*/ 142 h 343"/>
                  <a:gd name="T8" fmla="*/ 0 w 1299"/>
                  <a:gd name="T9" fmla="*/ 127 h 343"/>
                  <a:gd name="T10" fmla="*/ 0 w 1299"/>
                  <a:gd name="T11" fmla="*/ 115 h 343"/>
                  <a:gd name="T12" fmla="*/ 0 w 1299"/>
                  <a:gd name="T13" fmla="*/ 109 h 343"/>
                  <a:gd name="T14" fmla="*/ 0 w 1299"/>
                  <a:gd name="T15" fmla="*/ 105 h 343"/>
                  <a:gd name="T16" fmla="*/ 0 w 1299"/>
                  <a:gd name="T17" fmla="*/ 104 h 343"/>
                  <a:gd name="T18" fmla="*/ 0 w 1299"/>
                  <a:gd name="T19" fmla="*/ 104 h 343"/>
                  <a:gd name="T20" fmla="*/ 32 w 1299"/>
                  <a:gd name="T21" fmla="*/ 91 h 343"/>
                  <a:gd name="T22" fmla="*/ 64 w 1299"/>
                  <a:gd name="T23" fmla="*/ 81 h 343"/>
                  <a:gd name="T24" fmla="*/ 96 w 1299"/>
                  <a:gd name="T25" fmla="*/ 73 h 343"/>
                  <a:gd name="T26" fmla="*/ 128 w 1299"/>
                  <a:gd name="T27" fmla="*/ 68 h 343"/>
                  <a:gd name="T28" fmla="*/ 159 w 1299"/>
                  <a:gd name="T29" fmla="*/ 64 h 343"/>
                  <a:gd name="T30" fmla="*/ 190 w 1299"/>
                  <a:gd name="T31" fmla="*/ 61 h 343"/>
                  <a:gd name="T32" fmla="*/ 221 w 1299"/>
                  <a:gd name="T33" fmla="*/ 60 h 343"/>
                  <a:gd name="T34" fmla="*/ 252 w 1299"/>
                  <a:gd name="T35" fmla="*/ 60 h 343"/>
                  <a:gd name="T36" fmla="*/ 284 w 1299"/>
                  <a:gd name="T37" fmla="*/ 62 h 343"/>
                  <a:gd name="T38" fmla="*/ 314 w 1299"/>
                  <a:gd name="T39" fmla="*/ 65 h 343"/>
                  <a:gd name="T40" fmla="*/ 345 w 1299"/>
                  <a:gd name="T41" fmla="*/ 68 h 343"/>
                  <a:gd name="T42" fmla="*/ 376 w 1299"/>
                  <a:gd name="T43" fmla="*/ 72 h 343"/>
                  <a:gd name="T44" fmla="*/ 408 w 1299"/>
                  <a:gd name="T45" fmla="*/ 77 h 343"/>
                  <a:gd name="T46" fmla="*/ 439 w 1299"/>
                  <a:gd name="T47" fmla="*/ 81 h 343"/>
                  <a:gd name="T48" fmla="*/ 470 w 1299"/>
                  <a:gd name="T49" fmla="*/ 87 h 343"/>
                  <a:gd name="T50" fmla="*/ 501 w 1299"/>
                  <a:gd name="T51" fmla="*/ 91 h 343"/>
                  <a:gd name="T52" fmla="*/ 533 w 1299"/>
                  <a:gd name="T53" fmla="*/ 95 h 343"/>
                  <a:gd name="T54" fmla="*/ 565 w 1299"/>
                  <a:gd name="T55" fmla="*/ 99 h 343"/>
                  <a:gd name="T56" fmla="*/ 598 w 1299"/>
                  <a:gd name="T57" fmla="*/ 102 h 343"/>
                  <a:gd name="T58" fmla="*/ 630 w 1299"/>
                  <a:gd name="T59" fmla="*/ 104 h 343"/>
                  <a:gd name="T60" fmla="*/ 663 w 1299"/>
                  <a:gd name="T61" fmla="*/ 105 h 343"/>
                  <a:gd name="T62" fmla="*/ 696 w 1299"/>
                  <a:gd name="T63" fmla="*/ 105 h 343"/>
                  <a:gd name="T64" fmla="*/ 729 w 1299"/>
                  <a:gd name="T65" fmla="*/ 104 h 343"/>
                  <a:gd name="T66" fmla="*/ 763 w 1299"/>
                  <a:gd name="T67" fmla="*/ 101 h 343"/>
                  <a:gd name="T68" fmla="*/ 797 w 1299"/>
                  <a:gd name="T69" fmla="*/ 96 h 343"/>
                  <a:gd name="T70" fmla="*/ 831 w 1299"/>
                  <a:gd name="T71" fmla="*/ 90 h 343"/>
                  <a:gd name="T72" fmla="*/ 866 w 1299"/>
                  <a:gd name="T73" fmla="*/ 81 h 343"/>
                  <a:gd name="T74" fmla="*/ 902 w 1299"/>
                  <a:gd name="T75" fmla="*/ 70 h 343"/>
                  <a:gd name="T76" fmla="*/ 938 w 1299"/>
                  <a:gd name="T77" fmla="*/ 57 h 343"/>
                  <a:gd name="T78" fmla="*/ 974 w 1299"/>
                  <a:gd name="T79" fmla="*/ 41 h 343"/>
                  <a:gd name="T80" fmla="*/ 1012 w 1299"/>
                  <a:gd name="T81" fmla="*/ 22 h 343"/>
                  <a:gd name="T82" fmla="*/ 1049 w 1299"/>
                  <a:gd name="T83" fmla="*/ 0 h 343"/>
                  <a:gd name="T84" fmla="*/ 1299 w 1299"/>
                  <a:gd name="T85" fmla="*/ 104 h 343"/>
                  <a:gd name="T86" fmla="*/ 1101 w 1299"/>
                  <a:gd name="T87" fmla="*/ 294 h 343"/>
                  <a:gd name="T88" fmla="*/ 490 w 1299"/>
                  <a:gd name="T89" fmla="*/ 343 h 343"/>
                  <a:gd name="T90" fmla="*/ 394 w 1299"/>
                  <a:gd name="T91" fmla="*/ 294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9" h="343">
                    <a:moveTo>
                      <a:pt x="394" y="294"/>
                    </a:moveTo>
                    <a:lnTo>
                      <a:pt x="0" y="196"/>
                    </a:lnTo>
                    <a:lnTo>
                      <a:pt x="0" y="166"/>
                    </a:lnTo>
                    <a:lnTo>
                      <a:pt x="0" y="142"/>
                    </a:lnTo>
                    <a:lnTo>
                      <a:pt x="0" y="127"/>
                    </a:lnTo>
                    <a:lnTo>
                      <a:pt x="0" y="115"/>
                    </a:lnTo>
                    <a:lnTo>
                      <a:pt x="0" y="109"/>
                    </a:lnTo>
                    <a:lnTo>
                      <a:pt x="0" y="105"/>
                    </a:lnTo>
                    <a:lnTo>
                      <a:pt x="0" y="104"/>
                    </a:lnTo>
                    <a:lnTo>
                      <a:pt x="0" y="104"/>
                    </a:lnTo>
                    <a:lnTo>
                      <a:pt x="32" y="91"/>
                    </a:lnTo>
                    <a:lnTo>
                      <a:pt x="64" y="81"/>
                    </a:lnTo>
                    <a:lnTo>
                      <a:pt x="96" y="73"/>
                    </a:lnTo>
                    <a:lnTo>
                      <a:pt x="128" y="68"/>
                    </a:lnTo>
                    <a:lnTo>
                      <a:pt x="159" y="64"/>
                    </a:lnTo>
                    <a:lnTo>
                      <a:pt x="190" y="61"/>
                    </a:lnTo>
                    <a:lnTo>
                      <a:pt x="221" y="60"/>
                    </a:lnTo>
                    <a:lnTo>
                      <a:pt x="252" y="60"/>
                    </a:lnTo>
                    <a:lnTo>
                      <a:pt x="284" y="62"/>
                    </a:lnTo>
                    <a:lnTo>
                      <a:pt x="314" y="65"/>
                    </a:lnTo>
                    <a:lnTo>
                      <a:pt x="345" y="68"/>
                    </a:lnTo>
                    <a:lnTo>
                      <a:pt x="376" y="72"/>
                    </a:lnTo>
                    <a:lnTo>
                      <a:pt x="408" y="77"/>
                    </a:lnTo>
                    <a:lnTo>
                      <a:pt x="439" y="81"/>
                    </a:lnTo>
                    <a:lnTo>
                      <a:pt x="470" y="87"/>
                    </a:lnTo>
                    <a:lnTo>
                      <a:pt x="501" y="91"/>
                    </a:lnTo>
                    <a:lnTo>
                      <a:pt x="533" y="95"/>
                    </a:lnTo>
                    <a:lnTo>
                      <a:pt x="565" y="99"/>
                    </a:lnTo>
                    <a:lnTo>
                      <a:pt x="598" y="102"/>
                    </a:lnTo>
                    <a:lnTo>
                      <a:pt x="630" y="104"/>
                    </a:lnTo>
                    <a:lnTo>
                      <a:pt x="663" y="105"/>
                    </a:lnTo>
                    <a:lnTo>
                      <a:pt x="696" y="105"/>
                    </a:lnTo>
                    <a:lnTo>
                      <a:pt x="729" y="104"/>
                    </a:lnTo>
                    <a:lnTo>
                      <a:pt x="763" y="101"/>
                    </a:lnTo>
                    <a:lnTo>
                      <a:pt x="797" y="96"/>
                    </a:lnTo>
                    <a:lnTo>
                      <a:pt x="831" y="90"/>
                    </a:lnTo>
                    <a:lnTo>
                      <a:pt x="866" y="81"/>
                    </a:lnTo>
                    <a:lnTo>
                      <a:pt x="902" y="70"/>
                    </a:lnTo>
                    <a:lnTo>
                      <a:pt x="938" y="57"/>
                    </a:lnTo>
                    <a:lnTo>
                      <a:pt x="974" y="41"/>
                    </a:lnTo>
                    <a:lnTo>
                      <a:pt x="1012" y="22"/>
                    </a:lnTo>
                    <a:lnTo>
                      <a:pt x="1049" y="0"/>
                    </a:lnTo>
                    <a:lnTo>
                      <a:pt x="1299" y="104"/>
                    </a:lnTo>
                    <a:lnTo>
                      <a:pt x="1101" y="294"/>
                    </a:lnTo>
                    <a:lnTo>
                      <a:pt x="490" y="343"/>
                    </a:lnTo>
                    <a:lnTo>
                      <a:pt x="394" y="294"/>
                    </a:ln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04" name="Freeform 8"/>
              <p:cNvSpPr>
                <a:spLocks/>
              </p:cNvSpPr>
              <p:nvPr/>
            </p:nvSpPr>
            <p:spPr bwMode="auto">
              <a:xfrm>
                <a:off x="1056" y="1227"/>
                <a:ext cx="58" cy="62"/>
              </a:xfrm>
              <a:custGeom>
                <a:avLst/>
                <a:gdLst>
                  <a:gd name="T0" fmla="*/ 0 w 401"/>
                  <a:gd name="T1" fmla="*/ 392 h 435"/>
                  <a:gd name="T2" fmla="*/ 0 w 401"/>
                  <a:gd name="T3" fmla="*/ 392 h 435"/>
                  <a:gd name="T4" fmla="*/ 0 w 401"/>
                  <a:gd name="T5" fmla="*/ 392 h 435"/>
                  <a:gd name="T6" fmla="*/ 0 w 401"/>
                  <a:gd name="T7" fmla="*/ 392 h 435"/>
                  <a:gd name="T8" fmla="*/ 0 w 401"/>
                  <a:gd name="T9" fmla="*/ 392 h 435"/>
                  <a:gd name="T10" fmla="*/ 102 w 401"/>
                  <a:gd name="T11" fmla="*/ 0 h 435"/>
                  <a:gd name="T12" fmla="*/ 119 w 401"/>
                  <a:gd name="T13" fmla="*/ 0 h 435"/>
                  <a:gd name="T14" fmla="*/ 132 w 401"/>
                  <a:gd name="T15" fmla="*/ 0 h 435"/>
                  <a:gd name="T16" fmla="*/ 141 w 401"/>
                  <a:gd name="T17" fmla="*/ 0 h 435"/>
                  <a:gd name="T18" fmla="*/ 147 w 401"/>
                  <a:gd name="T19" fmla="*/ 0 h 435"/>
                  <a:gd name="T20" fmla="*/ 151 w 401"/>
                  <a:gd name="T21" fmla="*/ 0 h 435"/>
                  <a:gd name="T22" fmla="*/ 152 w 401"/>
                  <a:gd name="T23" fmla="*/ 0 h 435"/>
                  <a:gd name="T24" fmla="*/ 153 w 401"/>
                  <a:gd name="T25" fmla="*/ 0 h 435"/>
                  <a:gd name="T26" fmla="*/ 153 w 401"/>
                  <a:gd name="T27" fmla="*/ 0 h 435"/>
                  <a:gd name="T28" fmla="*/ 401 w 401"/>
                  <a:gd name="T29" fmla="*/ 104 h 435"/>
                  <a:gd name="T30" fmla="*/ 356 w 401"/>
                  <a:gd name="T31" fmla="*/ 392 h 435"/>
                  <a:gd name="T32" fmla="*/ 102 w 401"/>
                  <a:gd name="T33" fmla="*/ 435 h 435"/>
                  <a:gd name="T34" fmla="*/ 0 w 401"/>
                  <a:gd name="T35" fmla="*/ 39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1" h="435">
                    <a:moveTo>
                      <a:pt x="0" y="392"/>
                    </a:moveTo>
                    <a:lnTo>
                      <a:pt x="0" y="392"/>
                    </a:lnTo>
                    <a:lnTo>
                      <a:pt x="0" y="392"/>
                    </a:lnTo>
                    <a:lnTo>
                      <a:pt x="0" y="392"/>
                    </a:lnTo>
                    <a:lnTo>
                      <a:pt x="0" y="392"/>
                    </a:lnTo>
                    <a:lnTo>
                      <a:pt x="102" y="0"/>
                    </a:lnTo>
                    <a:lnTo>
                      <a:pt x="119" y="0"/>
                    </a:lnTo>
                    <a:lnTo>
                      <a:pt x="132" y="0"/>
                    </a:lnTo>
                    <a:lnTo>
                      <a:pt x="141" y="0"/>
                    </a:lnTo>
                    <a:lnTo>
                      <a:pt x="147" y="0"/>
                    </a:lnTo>
                    <a:lnTo>
                      <a:pt x="151" y="0"/>
                    </a:lnTo>
                    <a:lnTo>
                      <a:pt x="152" y="0"/>
                    </a:lnTo>
                    <a:lnTo>
                      <a:pt x="153" y="0"/>
                    </a:lnTo>
                    <a:lnTo>
                      <a:pt x="153" y="0"/>
                    </a:lnTo>
                    <a:lnTo>
                      <a:pt x="401" y="104"/>
                    </a:lnTo>
                    <a:lnTo>
                      <a:pt x="356" y="392"/>
                    </a:lnTo>
                    <a:lnTo>
                      <a:pt x="102" y="435"/>
                    </a:lnTo>
                    <a:lnTo>
                      <a:pt x="0" y="392"/>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05" name="Freeform 9"/>
              <p:cNvSpPr>
                <a:spLocks/>
              </p:cNvSpPr>
              <p:nvPr/>
            </p:nvSpPr>
            <p:spPr bwMode="auto">
              <a:xfrm>
                <a:off x="942" y="1227"/>
                <a:ext cx="50" cy="56"/>
              </a:xfrm>
              <a:custGeom>
                <a:avLst/>
                <a:gdLst>
                  <a:gd name="T0" fmla="*/ 0 w 350"/>
                  <a:gd name="T1" fmla="*/ 336 h 392"/>
                  <a:gd name="T2" fmla="*/ 0 w 350"/>
                  <a:gd name="T3" fmla="*/ 336 h 392"/>
                  <a:gd name="T4" fmla="*/ 0 w 350"/>
                  <a:gd name="T5" fmla="*/ 336 h 392"/>
                  <a:gd name="T6" fmla="*/ 0 w 350"/>
                  <a:gd name="T7" fmla="*/ 336 h 392"/>
                  <a:gd name="T8" fmla="*/ 0 w 350"/>
                  <a:gd name="T9" fmla="*/ 336 h 392"/>
                  <a:gd name="T10" fmla="*/ 51 w 350"/>
                  <a:gd name="T11" fmla="*/ 0 h 392"/>
                  <a:gd name="T12" fmla="*/ 66 w 350"/>
                  <a:gd name="T13" fmla="*/ 0 h 392"/>
                  <a:gd name="T14" fmla="*/ 77 w 350"/>
                  <a:gd name="T15" fmla="*/ 0 h 392"/>
                  <a:gd name="T16" fmla="*/ 84 w 350"/>
                  <a:gd name="T17" fmla="*/ 0 h 392"/>
                  <a:gd name="T18" fmla="*/ 90 w 350"/>
                  <a:gd name="T19" fmla="*/ 0 h 392"/>
                  <a:gd name="T20" fmla="*/ 93 w 350"/>
                  <a:gd name="T21" fmla="*/ 0 h 392"/>
                  <a:gd name="T22" fmla="*/ 94 w 350"/>
                  <a:gd name="T23" fmla="*/ 0 h 392"/>
                  <a:gd name="T24" fmla="*/ 95 w 350"/>
                  <a:gd name="T25" fmla="*/ 0 h 392"/>
                  <a:gd name="T26" fmla="*/ 95 w 350"/>
                  <a:gd name="T27" fmla="*/ 0 h 392"/>
                  <a:gd name="T28" fmla="*/ 350 w 350"/>
                  <a:gd name="T29" fmla="*/ 104 h 392"/>
                  <a:gd name="T30" fmla="*/ 95 w 350"/>
                  <a:gd name="T31" fmla="*/ 392 h 392"/>
                  <a:gd name="T32" fmla="*/ 0 w 350"/>
                  <a:gd name="T33" fmla="*/ 33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0" h="392">
                    <a:moveTo>
                      <a:pt x="0" y="336"/>
                    </a:moveTo>
                    <a:lnTo>
                      <a:pt x="0" y="336"/>
                    </a:lnTo>
                    <a:lnTo>
                      <a:pt x="0" y="336"/>
                    </a:lnTo>
                    <a:lnTo>
                      <a:pt x="0" y="336"/>
                    </a:lnTo>
                    <a:lnTo>
                      <a:pt x="0" y="336"/>
                    </a:lnTo>
                    <a:lnTo>
                      <a:pt x="51" y="0"/>
                    </a:lnTo>
                    <a:lnTo>
                      <a:pt x="66" y="0"/>
                    </a:lnTo>
                    <a:lnTo>
                      <a:pt x="77" y="0"/>
                    </a:lnTo>
                    <a:lnTo>
                      <a:pt x="84" y="0"/>
                    </a:lnTo>
                    <a:lnTo>
                      <a:pt x="90" y="0"/>
                    </a:lnTo>
                    <a:lnTo>
                      <a:pt x="93" y="0"/>
                    </a:lnTo>
                    <a:lnTo>
                      <a:pt x="94" y="0"/>
                    </a:lnTo>
                    <a:lnTo>
                      <a:pt x="95" y="0"/>
                    </a:lnTo>
                    <a:lnTo>
                      <a:pt x="95" y="0"/>
                    </a:lnTo>
                    <a:lnTo>
                      <a:pt x="350" y="104"/>
                    </a:lnTo>
                    <a:lnTo>
                      <a:pt x="95" y="392"/>
                    </a:lnTo>
                    <a:lnTo>
                      <a:pt x="0" y="336"/>
                    </a:lnTo>
                    <a:close/>
                  </a:path>
                </a:pathLst>
              </a:custGeom>
              <a:solidFill>
                <a:srgbClr val="996633"/>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grpSp>
        <p:grpSp>
          <p:nvGrpSpPr>
            <p:cNvPr id="80906" name="Group 10"/>
            <p:cNvGrpSpPr>
              <a:grpSpLocks/>
            </p:cNvGrpSpPr>
            <p:nvPr/>
          </p:nvGrpSpPr>
          <p:grpSpPr bwMode="auto">
            <a:xfrm>
              <a:off x="3216" y="1200"/>
              <a:ext cx="344" cy="825"/>
              <a:chOff x="3504" y="1152"/>
              <a:chExt cx="344" cy="825"/>
            </a:xfrm>
          </p:grpSpPr>
          <p:sp>
            <p:nvSpPr>
              <p:cNvPr id="80907" name="Freeform 11"/>
              <p:cNvSpPr>
                <a:spLocks/>
              </p:cNvSpPr>
              <p:nvPr/>
            </p:nvSpPr>
            <p:spPr bwMode="auto">
              <a:xfrm>
                <a:off x="3543" y="1441"/>
                <a:ext cx="271" cy="536"/>
              </a:xfrm>
              <a:custGeom>
                <a:avLst/>
                <a:gdLst>
                  <a:gd name="T0" fmla="*/ 248 w 1899"/>
                  <a:gd name="T1" fmla="*/ 3434 h 3758"/>
                  <a:gd name="T2" fmla="*/ 101 w 1899"/>
                  <a:gd name="T3" fmla="*/ 3105 h 3758"/>
                  <a:gd name="T4" fmla="*/ 69 w 1899"/>
                  <a:gd name="T5" fmla="*/ 2905 h 3758"/>
                  <a:gd name="T6" fmla="*/ 44 w 1899"/>
                  <a:gd name="T7" fmla="*/ 2707 h 3758"/>
                  <a:gd name="T8" fmla="*/ 26 w 1899"/>
                  <a:gd name="T9" fmla="*/ 2509 h 3758"/>
                  <a:gd name="T10" fmla="*/ 12 w 1899"/>
                  <a:gd name="T11" fmla="*/ 2312 h 3758"/>
                  <a:gd name="T12" fmla="*/ 4 w 1899"/>
                  <a:gd name="T13" fmla="*/ 2116 h 3758"/>
                  <a:gd name="T14" fmla="*/ 0 w 1899"/>
                  <a:gd name="T15" fmla="*/ 1919 h 3758"/>
                  <a:gd name="T16" fmla="*/ 0 w 1899"/>
                  <a:gd name="T17" fmla="*/ 1724 h 3758"/>
                  <a:gd name="T18" fmla="*/ 2 w 1899"/>
                  <a:gd name="T19" fmla="*/ 1528 h 3758"/>
                  <a:gd name="T20" fmla="*/ 6 w 1899"/>
                  <a:gd name="T21" fmla="*/ 1333 h 3758"/>
                  <a:gd name="T22" fmla="*/ 12 w 1899"/>
                  <a:gd name="T23" fmla="*/ 1136 h 3758"/>
                  <a:gd name="T24" fmla="*/ 18 w 1899"/>
                  <a:gd name="T25" fmla="*/ 940 h 3758"/>
                  <a:gd name="T26" fmla="*/ 25 w 1899"/>
                  <a:gd name="T27" fmla="*/ 743 h 3758"/>
                  <a:gd name="T28" fmla="*/ 30 w 1899"/>
                  <a:gd name="T29" fmla="*/ 545 h 3758"/>
                  <a:gd name="T30" fmla="*/ 35 w 1899"/>
                  <a:gd name="T31" fmla="*/ 347 h 3758"/>
                  <a:gd name="T32" fmla="*/ 38 w 1899"/>
                  <a:gd name="T33" fmla="*/ 147 h 3758"/>
                  <a:gd name="T34" fmla="*/ 1605 w 1899"/>
                  <a:gd name="T35" fmla="*/ 48 h 3758"/>
                  <a:gd name="T36" fmla="*/ 1885 w 1899"/>
                  <a:gd name="T37" fmla="*/ 45 h 3758"/>
                  <a:gd name="T38" fmla="*/ 1866 w 1899"/>
                  <a:gd name="T39" fmla="*/ 104 h 3758"/>
                  <a:gd name="T40" fmla="*/ 1858 w 1899"/>
                  <a:gd name="T41" fmla="*/ 129 h 3758"/>
                  <a:gd name="T42" fmla="*/ 1856 w 1899"/>
                  <a:gd name="T43" fmla="*/ 136 h 3758"/>
                  <a:gd name="T44" fmla="*/ 1856 w 1899"/>
                  <a:gd name="T45" fmla="*/ 1670 h 3758"/>
                  <a:gd name="T46" fmla="*/ 1851 w 1899"/>
                  <a:gd name="T47" fmla="*/ 1792 h 3758"/>
                  <a:gd name="T48" fmla="*/ 1848 w 1899"/>
                  <a:gd name="T49" fmla="*/ 1912 h 3758"/>
                  <a:gd name="T50" fmla="*/ 1849 w 1899"/>
                  <a:gd name="T51" fmla="*/ 2031 h 3758"/>
                  <a:gd name="T52" fmla="*/ 1851 w 1899"/>
                  <a:gd name="T53" fmla="*/ 2151 h 3758"/>
                  <a:gd name="T54" fmla="*/ 1852 w 1899"/>
                  <a:gd name="T55" fmla="*/ 2269 h 3758"/>
                  <a:gd name="T56" fmla="*/ 1853 w 1899"/>
                  <a:gd name="T57" fmla="*/ 2387 h 3758"/>
                  <a:gd name="T58" fmla="*/ 1851 w 1899"/>
                  <a:gd name="T59" fmla="*/ 2505 h 3758"/>
                  <a:gd name="T60" fmla="*/ 1845 w 1899"/>
                  <a:gd name="T61" fmla="*/ 2622 h 3758"/>
                  <a:gd name="T62" fmla="*/ 1833 w 1899"/>
                  <a:gd name="T63" fmla="*/ 2739 h 3758"/>
                  <a:gd name="T64" fmla="*/ 1818 w 1899"/>
                  <a:gd name="T65" fmla="*/ 2858 h 3758"/>
                  <a:gd name="T66" fmla="*/ 1793 w 1899"/>
                  <a:gd name="T67" fmla="*/ 2975 h 3758"/>
                  <a:gd name="T68" fmla="*/ 1760 w 1899"/>
                  <a:gd name="T69" fmla="*/ 3093 h 3758"/>
                  <a:gd name="T70" fmla="*/ 1717 w 1899"/>
                  <a:gd name="T71" fmla="*/ 3211 h 3758"/>
                  <a:gd name="T72" fmla="*/ 1664 w 1899"/>
                  <a:gd name="T73" fmla="*/ 3330 h 3758"/>
                  <a:gd name="T74" fmla="*/ 1598 w 1899"/>
                  <a:gd name="T75" fmla="*/ 3449 h 3758"/>
                  <a:gd name="T76" fmla="*/ 1518 w 1899"/>
                  <a:gd name="T77" fmla="*/ 3569 h 3758"/>
                  <a:gd name="T78" fmla="*/ 752 w 1899"/>
                  <a:gd name="T79" fmla="*/ 3711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99" h="3758">
                    <a:moveTo>
                      <a:pt x="752" y="3711"/>
                    </a:moveTo>
                    <a:lnTo>
                      <a:pt x="248" y="3434"/>
                    </a:lnTo>
                    <a:lnTo>
                      <a:pt x="119" y="3204"/>
                    </a:lnTo>
                    <a:lnTo>
                      <a:pt x="101" y="3105"/>
                    </a:lnTo>
                    <a:lnTo>
                      <a:pt x="84" y="3005"/>
                    </a:lnTo>
                    <a:lnTo>
                      <a:pt x="69" y="2905"/>
                    </a:lnTo>
                    <a:lnTo>
                      <a:pt x="55" y="2806"/>
                    </a:lnTo>
                    <a:lnTo>
                      <a:pt x="44" y="2707"/>
                    </a:lnTo>
                    <a:lnTo>
                      <a:pt x="34" y="2608"/>
                    </a:lnTo>
                    <a:lnTo>
                      <a:pt x="26" y="2509"/>
                    </a:lnTo>
                    <a:lnTo>
                      <a:pt x="18" y="2411"/>
                    </a:lnTo>
                    <a:lnTo>
                      <a:pt x="12" y="2312"/>
                    </a:lnTo>
                    <a:lnTo>
                      <a:pt x="7" y="2214"/>
                    </a:lnTo>
                    <a:lnTo>
                      <a:pt x="4" y="2116"/>
                    </a:lnTo>
                    <a:lnTo>
                      <a:pt x="2" y="2018"/>
                    </a:lnTo>
                    <a:lnTo>
                      <a:pt x="0" y="1919"/>
                    </a:lnTo>
                    <a:lnTo>
                      <a:pt x="0" y="1822"/>
                    </a:lnTo>
                    <a:lnTo>
                      <a:pt x="0" y="1724"/>
                    </a:lnTo>
                    <a:lnTo>
                      <a:pt x="1" y="1625"/>
                    </a:lnTo>
                    <a:lnTo>
                      <a:pt x="2" y="1528"/>
                    </a:lnTo>
                    <a:lnTo>
                      <a:pt x="3" y="1430"/>
                    </a:lnTo>
                    <a:lnTo>
                      <a:pt x="6" y="1333"/>
                    </a:lnTo>
                    <a:lnTo>
                      <a:pt x="9" y="1234"/>
                    </a:lnTo>
                    <a:lnTo>
                      <a:pt x="12" y="1136"/>
                    </a:lnTo>
                    <a:lnTo>
                      <a:pt x="14" y="1038"/>
                    </a:lnTo>
                    <a:lnTo>
                      <a:pt x="18" y="940"/>
                    </a:lnTo>
                    <a:lnTo>
                      <a:pt x="21" y="841"/>
                    </a:lnTo>
                    <a:lnTo>
                      <a:pt x="25" y="743"/>
                    </a:lnTo>
                    <a:lnTo>
                      <a:pt x="28" y="644"/>
                    </a:lnTo>
                    <a:lnTo>
                      <a:pt x="30" y="545"/>
                    </a:lnTo>
                    <a:lnTo>
                      <a:pt x="34" y="446"/>
                    </a:lnTo>
                    <a:lnTo>
                      <a:pt x="35" y="347"/>
                    </a:lnTo>
                    <a:lnTo>
                      <a:pt x="37" y="247"/>
                    </a:lnTo>
                    <a:lnTo>
                      <a:pt x="38" y="147"/>
                    </a:lnTo>
                    <a:lnTo>
                      <a:pt x="38" y="48"/>
                    </a:lnTo>
                    <a:lnTo>
                      <a:pt x="1605" y="48"/>
                    </a:lnTo>
                    <a:lnTo>
                      <a:pt x="1899" y="0"/>
                    </a:lnTo>
                    <a:lnTo>
                      <a:pt x="1885" y="45"/>
                    </a:lnTo>
                    <a:lnTo>
                      <a:pt x="1874" y="79"/>
                    </a:lnTo>
                    <a:lnTo>
                      <a:pt x="1866" y="104"/>
                    </a:lnTo>
                    <a:lnTo>
                      <a:pt x="1862" y="119"/>
                    </a:lnTo>
                    <a:lnTo>
                      <a:pt x="1858" y="129"/>
                    </a:lnTo>
                    <a:lnTo>
                      <a:pt x="1857" y="134"/>
                    </a:lnTo>
                    <a:lnTo>
                      <a:pt x="1856" y="136"/>
                    </a:lnTo>
                    <a:lnTo>
                      <a:pt x="1856" y="136"/>
                    </a:lnTo>
                    <a:lnTo>
                      <a:pt x="1856" y="1670"/>
                    </a:lnTo>
                    <a:lnTo>
                      <a:pt x="1853" y="1731"/>
                    </a:lnTo>
                    <a:lnTo>
                      <a:pt x="1851" y="1792"/>
                    </a:lnTo>
                    <a:lnTo>
                      <a:pt x="1849" y="1852"/>
                    </a:lnTo>
                    <a:lnTo>
                      <a:pt x="1848" y="1912"/>
                    </a:lnTo>
                    <a:lnTo>
                      <a:pt x="1848" y="1972"/>
                    </a:lnTo>
                    <a:lnTo>
                      <a:pt x="1849" y="2031"/>
                    </a:lnTo>
                    <a:lnTo>
                      <a:pt x="1849" y="2091"/>
                    </a:lnTo>
                    <a:lnTo>
                      <a:pt x="1851" y="2151"/>
                    </a:lnTo>
                    <a:lnTo>
                      <a:pt x="1852" y="2210"/>
                    </a:lnTo>
                    <a:lnTo>
                      <a:pt x="1852" y="2269"/>
                    </a:lnTo>
                    <a:lnTo>
                      <a:pt x="1853" y="2328"/>
                    </a:lnTo>
                    <a:lnTo>
                      <a:pt x="1853" y="2387"/>
                    </a:lnTo>
                    <a:lnTo>
                      <a:pt x="1852" y="2446"/>
                    </a:lnTo>
                    <a:lnTo>
                      <a:pt x="1851" y="2505"/>
                    </a:lnTo>
                    <a:lnTo>
                      <a:pt x="1848" y="2564"/>
                    </a:lnTo>
                    <a:lnTo>
                      <a:pt x="1845" y="2622"/>
                    </a:lnTo>
                    <a:lnTo>
                      <a:pt x="1840" y="2681"/>
                    </a:lnTo>
                    <a:lnTo>
                      <a:pt x="1833" y="2739"/>
                    </a:lnTo>
                    <a:lnTo>
                      <a:pt x="1827" y="2799"/>
                    </a:lnTo>
                    <a:lnTo>
                      <a:pt x="1818" y="2858"/>
                    </a:lnTo>
                    <a:lnTo>
                      <a:pt x="1806" y="2916"/>
                    </a:lnTo>
                    <a:lnTo>
                      <a:pt x="1793" y="2975"/>
                    </a:lnTo>
                    <a:lnTo>
                      <a:pt x="1778" y="3034"/>
                    </a:lnTo>
                    <a:lnTo>
                      <a:pt x="1760" y="3093"/>
                    </a:lnTo>
                    <a:lnTo>
                      <a:pt x="1740" y="3152"/>
                    </a:lnTo>
                    <a:lnTo>
                      <a:pt x="1717" y="3211"/>
                    </a:lnTo>
                    <a:lnTo>
                      <a:pt x="1692" y="3270"/>
                    </a:lnTo>
                    <a:lnTo>
                      <a:pt x="1664" y="3330"/>
                    </a:lnTo>
                    <a:lnTo>
                      <a:pt x="1632" y="3390"/>
                    </a:lnTo>
                    <a:lnTo>
                      <a:pt x="1598" y="3449"/>
                    </a:lnTo>
                    <a:lnTo>
                      <a:pt x="1559" y="3509"/>
                    </a:lnTo>
                    <a:lnTo>
                      <a:pt x="1518" y="3569"/>
                    </a:lnTo>
                    <a:lnTo>
                      <a:pt x="843" y="3758"/>
                    </a:lnTo>
                    <a:lnTo>
                      <a:pt x="752" y="371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08" name="Freeform 12"/>
              <p:cNvSpPr>
                <a:spLocks/>
              </p:cNvSpPr>
              <p:nvPr/>
            </p:nvSpPr>
            <p:spPr bwMode="auto">
              <a:xfrm>
                <a:off x="3504" y="1152"/>
                <a:ext cx="344" cy="261"/>
              </a:xfrm>
              <a:custGeom>
                <a:avLst/>
                <a:gdLst>
                  <a:gd name="T0" fmla="*/ 1151 w 2405"/>
                  <a:gd name="T1" fmla="*/ 1779 h 1822"/>
                  <a:gd name="T2" fmla="*/ 400 w 2405"/>
                  <a:gd name="T3" fmla="*/ 1632 h 1822"/>
                  <a:gd name="T4" fmla="*/ 44 w 2405"/>
                  <a:gd name="T5" fmla="*/ 1240 h 1822"/>
                  <a:gd name="T6" fmla="*/ 0 w 2405"/>
                  <a:gd name="T7" fmla="*/ 755 h 1822"/>
                  <a:gd name="T8" fmla="*/ 343 w 2405"/>
                  <a:gd name="T9" fmla="*/ 228 h 1822"/>
                  <a:gd name="T10" fmla="*/ 547 w 2405"/>
                  <a:gd name="T11" fmla="*/ 81 h 1822"/>
                  <a:gd name="T12" fmla="*/ 589 w 2405"/>
                  <a:gd name="T13" fmla="*/ 72 h 1822"/>
                  <a:gd name="T14" fmla="*/ 631 w 2405"/>
                  <a:gd name="T15" fmla="*/ 65 h 1822"/>
                  <a:gd name="T16" fmla="*/ 673 w 2405"/>
                  <a:gd name="T17" fmla="*/ 57 h 1822"/>
                  <a:gd name="T18" fmla="*/ 714 w 2405"/>
                  <a:gd name="T19" fmla="*/ 49 h 1822"/>
                  <a:gd name="T20" fmla="*/ 755 w 2405"/>
                  <a:gd name="T21" fmla="*/ 42 h 1822"/>
                  <a:gd name="T22" fmla="*/ 796 w 2405"/>
                  <a:gd name="T23" fmla="*/ 35 h 1822"/>
                  <a:gd name="T24" fmla="*/ 837 w 2405"/>
                  <a:gd name="T25" fmla="*/ 28 h 1822"/>
                  <a:gd name="T26" fmla="*/ 878 w 2405"/>
                  <a:gd name="T27" fmla="*/ 23 h 1822"/>
                  <a:gd name="T28" fmla="*/ 918 w 2405"/>
                  <a:gd name="T29" fmla="*/ 17 h 1822"/>
                  <a:gd name="T30" fmla="*/ 959 w 2405"/>
                  <a:gd name="T31" fmla="*/ 13 h 1822"/>
                  <a:gd name="T32" fmla="*/ 999 w 2405"/>
                  <a:gd name="T33" fmla="*/ 10 h 1822"/>
                  <a:gd name="T34" fmla="*/ 1039 w 2405"/>
                  <a:gd name="T35" fmla="*/ 6 h 1822"/>
                  <a:gd name="T36" fmla="*/ 1079 w 2405"/>
                  <a:gd name="T37" fmla="*/ 3 h 1822"/>
                  <a:gd name="T38" fmla="*/ 1119 w 2405"/>
                  <a:gd name="T39" fmla="*/ 2 h 1822"/>
                  <a:gd name="T40" fmla="*/ 1160 w 2405"/>
                  <a:gd name="T41" fmla="*/ 1 h 1822"/>
                  <a:gd name="T42" fmla="*/ 1200 w 2405"/>
                  <a:gd name="T43" fmla="*/ 0 h 1822"/>
                  <a:gd name="T44" fmla="*/ 1240 w 2405"/>
                  <a:gd name="T45" fmla="*/ 1 h 1822"/>
                  <a:gd name="T46" fmla="*/ 1280 w 2405"/>
                  <a:gd name="T47" fmla="*/ 2 h 1822"/>
                  <a:gd name="T48" fmla="*/ 1320 w 2405"/>
                  <a:gd name="T49" fmla="*/ 4 h 1822"/>
                  <a:gd name="T50" fmla="*/ 1360 w 2405"/>
                  <a:gd name="T51" fmla="*/ 8 h 1822"/>
                  <a:gd name="T52" fmla="*/ 1401 w 2405"/>
                  <a:gd name="T53" fmla="*/ 12 h 1822"/>
                  <a:gd name="T54" fmla="*/ 1441 w 2405"/>
                  <a:gd name="T55" fmla="*/ 17 h 1822"/>
                  <a:gd name="T56" fmla="*/ 1482 w 2405"/>
                  <a:gd name="T57" fmla="*/ 24 h 1822"/>
                  <a:gd name="T58" fmla="*/ 1523 w 2405"/>
                  <a:gd name="T59" fmla="*/ 32 h 1822"/>
                  <a:gd name="T60" fmla="*/ 1564 w 2405"/>
                  <a:gd name="T61" fmla="*/ 40 h 1822"/>
                  <a:gd name="T62" fmla="*/ 1605 w 2405"/>
                  <a:gd name="T63" fmla="*/ 50 h 1822"/>
                  <a:gd name="T64" fmla="*/ 1646 w 2405"/>
                  <a:gd name="T65" fmla="*/ 61 h 1822"/>
                  <a:gd name="T66" fmla="*/ 1688 w 2405"/>
                  <a:gd name="T67" fmla="*/ 73 h 1822"/>
                  <a:gd name="T68" fmla="*/ 1730 w 2405"/>
                  <a:gd name="T69" fmla="*/ 86 h 1822"/>
                  <a:gd name="T70" fmla="*/ 1772 w 2405"/>
                  <a:gd name="T71" fmla="*/ 102 h 1822"/>
                  <a:gd name="T72" fmla="*/ 1814 w 2405"/>
                  <a:gd name="T73" fmla="*/ 118 h 1822"/>
                  <a:gd name="T74" fmla="*/ 1857 w 2405"/>
                  <a:gd name="T75" fmla="*/ 136 h 1822"/>
                  <a:gd name="T76" fmla="*/ 2309 w 2405"/>
                  <a:gd name="T77" fmla="*/ 424 h 1822"/>
                  <a:gd name="T78" fmla="*/ 2309 w 2405"/>
                  <a:gd name="T79" fmla="*/ 438 h 1822"/>
                  <a:gd name="T80" fmla="*/ 2309 w 2405"/>
                  <a:gd name="T81" fmla="*/ 449 h 1822"/>
                  <a:gd name="T82" fmla="*/ 2309 w 2405"/>
                  <a:gd name="T83" fmla="*/ 456 h 1822"/>
                  <a:gd name="T84" fmla="*/ 2309 w 2405"/>
                  <a:gd name="T85" fmla="*/ 461 h 1822"/>
                  <a:gd name="T86" fmla="*/ 2309 w 2405"/>
                  <a:gd name="T87" fmla="*/ 465 h 1822"/>
                  <a:gd name="T88" fmla="*/ 2309 w 2405"/>
                  <a:gd name="T89" fmla="*/ 466 h 1822"/>
                  <a:gd name="T90" fmla="*/ 2309 w 2405"/>
                  <a:gd name="T91" fmla="*/ 467 h 1822"/>
                  <a:gd name="T92" fmla="*/ 2309 w 2405"/>
                  <a:gd name="T93" fmla="*/ 467 h 1822"/>
                  <a:gd name="T94" fmla="*/ 2405 w 2405"/>
                  <a:gd name="T95" fmla="*/ 1148 h 1822"/>
                  <a:gd name="T96" fmla="*/ 2010 w 2405"/>
                  <a:gd name="T97" fmla="*/ 1675 h 1822"/>
                  <a:gd name="T98" fmla="*/ 1247 w 2405"/>
                  <a:gd name="T99" fmla="*/ 1822 h 1822"/>
                  <a:gd name="T100" fmla="*/ 1151 w 2405"/>
                  <a:gd name="T101" fmla="*/ 1779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05" h="1822">
                    <a:moveTo>
                      <a:pt x="1151" y="1779"/>
                    </a:moveTo>
                    <a:lnTo>
                      <a:pt x="400" y="1632"/>
                    </a:lnTo>
                    <a:lnTo>
                      <a:pt x="44" y="1240"/>
                    </a:lnTo>
                    <a:lnTo>
                      <a:pt x="0" y="755"/>
                    </a:lnTo>
                    <a:lnTo>
                      <a:pt x="343" y="228"/>
                    </a:lnTo>
                    <a:lnTo>
                      <a:pt x="547" y="81"/>
                    </a:lnTo>
                    <a:lnTo>
                      <a:pt x="589" y="72"/>
                    </a:lnTo>
                    <a:lnTo>
                      <a:pt x="631" y="65"/>
                    </a:lnTo>
                    <a:lnTo>
                      <a:pt x="673" y="57"/>
                    </a:lnTo>
                    <a:lnTo>
                      <a:pt x="714" y="49"/>
                    </a:lnTo>
                    <a:lnTo>
                      <a:pt x="755" y="42"/>
                    </a:lnTo>
                    <a:lnTo>
                      <a:pt x="796" y="35"/>
                    </a:lnTo>
                    <a:lnTo>
                      <a:pt x="837" y="28"/>
                    </a:lnTo>
                    <a:lnTo>
                      <a:pt x="878" y="23"/>
                    </a:lnTo>
                    <a:lnTo>
                      <a:pt x="918" y="17"/>
                    </a:lnTo>
                    <a:lnTo>
                      <a:pt x="959" y="13"/>
                    </a:lnTo>
                    <a:lnTo>
                      <a:pt x="999" y="10"/>
                    </a:lnTo>
                    <a:lnTo>
                      <a:pt x="1039" y="6"/>
                    </a:lnTo>
                    <a:lnTo>
                      <a:pt x="1079" y="3"/>
                    </a:lnTo>
                    <a:lnTo>
                      <a:pt x="1119" y="2"/>
                    </a:lnTo>
                    <a:lnTo>
                      <a:pt x="1160" y="1"/>
                    </a:lnTo>
                    <a:lnTo>
                      <a:pt x="1200" y="0"/>
                    </a:lnTo>
                    <a:lnTo>
                      <a:pt x="1240" y="1"/>
                    </a:lnTo>
                    <a:lnTo>
                      <a:pt x="1280" y="2"/>
                    </a:lnTo>
                    <a:lnTo>
                      <a:pt x="1320" y="4"/>
                    </a:lnTo>
                    <a:lnTo>
                      <a:pt x="1360" y="8"/>
                    </a:lnTo>
                    <a:lnTo>
                      <a:pt x="1401" y="12"/>
                    </a:lnTo>
                    <a:lnTo>
                      <a:pt x="1441" y="17"/>
                    </a:lnTo>
                    <a:lnTo>
                      <a:pt x="1482" y="24"/>
                    </a:lnTo>
                    <a:lnTo>
                      <a:pt x="1523" y="32"/>
                    </a:lnTo>
                    <a:lnTo>
                      <a:pt x="1564" y="40"/>
                    </a:lnTo>
                    <a:lnTo>
                      <a:pt x="1605" y="50"/>
                    </a:lnTo>
                    <a:lnTo>
                      <a:pt x="1646" y="61"/>
                    </a:lnTo>
                    <a:lnTo>
                      <a:pt x="1688" y="73"/>
                    </a:lnTo>
                    <a:lnTo>
                      <a:pt x="1730" y="86"/>
                    </a:lnTo>
                    <a:lnTo>
                      <a:pt x="1772" y="102"/>
                    </a:lnTo>
                    <a:lnTo>
                      <a:pt x="1814" y="118"/>
                    </a:lnTo>
                    <a:lnTo>
                      <a:pt x="1857" y="136"/>
                    </a:lnTo>
                    <a:lnTo>
                      <a:pt x="2309" y="424"/>
                    </a:lnTo>
                    <a:lnTo>
                      <a:pt x="2309" y="438"/>
                    </a:lnTo>
                    <a:lnTo>
                      <a:pt x="2309" y="449"/>
                    </a:lnTo>
                    <a:lnTo>
                      <a:pt x="2309" y="456"/>
                    </a:lnTo>
                    <a:lnTo>
                      <a:pt x="2309" y="461"/>
                    </a:lnTo>
                    <a:lnTo>
                      <a:pt x="2309" y="465"/>
                    </a:lnTo>
                    <a:lnTo>
                      <a:pt x="2309" y="466"/>
                    </a:lnTo>
                    <a:lnTo>
                      <a:pt x="2309" y="467"/>
                    </a:lnTo>
                    <a:lnTo>
                      <a:pt x="2309" y="467"/>
                    </a:lnTo>
                    <a:lnTo>
                      <a:pt x="2405" y="1148"/>
                    </a:lnTo>
                    <a:lnTo>
                      <a:pt x="2010" y="1675"/>
                    </a:lnTo>
                    <a:lnTo>
                      <a:pt x="1247" y="1822"/>
                    </a:lnTo>
                    <a:lnTo>
                      <a:pt x="1151" y="1779"/>
                    </a:lnTo>
                    <a:close/>
                  </a:path>
                </a:pathLst>
              </a:custGeom>
              <a:solidFill>
                <a:srgbClr val="FFCCFF"/>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09" name="Freeform 13"/>
              <p:cNvSpPr>
                <a:spLocks/>
              </p:cNvSpPr>
              <p:nvPr/>
            </p:nvSpPr>
            <p:spPr bwMode="auto">
              <a:xfrm>
                <a:off x="3582" y="1295"/>
                <a:ext cx="216" cy="70"/>
              </a:xfrm>
              <a:custGeom>
                <a:avLst/>
                <a:gdLst>
                  <a:gd name="T0" fmla="*/ 400 w 1507"/>
                  <a:gd name="T1" fmla="*/ 435 h 491"/>
                  <a:gd name="T2" fmla="*/ 0 w 1507"/>
                  <a:gd name="T3" fmla="*/ 295 h 491"/>
                  <a:gd name="T4" fmla="*/ 0 w 1507"/>
                  <a:gd name="T5" fmla="*/ 262 h 491"/>
                  <a:gd name="T6" fmla="*/ 0 w 1507"/>
                  <a:gd name="T7" fmla="*/ 238 h 491"/>
                  <a:gd name="T8" fmla="*/ 0 w 1507"/>
                  <a:gd name="T9" fmla="*/ 220 h 491"/>
                  <a:gd name="T10" fmla="*/ 0 w 1507"/>
                  <a:gd name="T11" fmla="*/ 208 h 491"/>
                  <a:gd name="T12" fmla="*/ 0 w 1507"/>
                  <a:gd name="T13" fmla="*/ 202 h 491"/>
                  <a:gd name="T14" fmla="*/ 0 w 1507"/>
                  <a:gd name="T15" fmla="*/ 197 h 491"/>
                  <a:gd name="T16" fmla="*/ 0 w 1507"/>
                  <a:gd name="T17" fmla="*/ 196 h 491"/>
                  <a:gd name="T18" fmla="*/ 0 w 1507"/>
                  <a:gd name="T19" fmla="*/ 196 h 491"/>
                  <a:gd name="T20" fmla="*/ 28 w 1507"/>
                  <a:gd name="T21" fmla="*/ 183 h 491"/>
                  <a:gd name="T22" fmla="*/ 58 w 1507"/>
                  <a:gd name="T23" fmla="*/ 172 h 491"/>
                  <a:gd name="T24" fmla="*/ 86 w 1507"/>
                  <a:gd name="T25" fmla="*/ 164 h 491"/>
                  <a:gd name="T26" fmla="*/ 116 w 1507"/>
                  <a:gd name="T27" fmla="*/ 158 h 491"/>
                  <a:gd name="T28" fmla="*/ 146 w 1507"/>
                  <a:gd name="T29" fmla="*/ 155 h 491"/>
                  <a:gd name="T30" fmla="*/ 176 w 1507"/>
                  <a:gd name="T31" fmla="*/ 151 h 491"/>
                  <a:gd name="T32" fmla="*/ 206 w 1507"/>
                  <a:gd name="T33" fmla="*/ 151 h 491"/>
                  <a:gd name="T34" fmla="*/ 237 w 1507"/>
                  <a:gd name="T35" fmla="*/ 152 h 491"/>
                  <a:gd name="T36" fmla="*/ 267 w 1507"/>
                  <a:gd name="T37" fmla="*/ 155 h 491"/>
                  <a:gd name="T38" fmla="*/ 298 w 1507"/>
                  <a:gd name="T39" fmla="*/ 158 h 491"/>
                  <a:gd name="T40" fmla="*/ 329 w 1507"/>
                  <a:gd name="T41" fmla="*/ 162 h 491"/>
                  <a:gd name="T42" fmla="*/ 361 w 1507"/>
                  <a:gd name="T43" fmla="*/ 168 h 491"/>
                  <a:gd name="T44" fmla="*/ 391 w 1507"/>
                  <a:gd name="T45" fmla="*/ 173 h 491"/>
                  <a:gd name="T46" fmla="*/ 423 w 1507"/>
                  <a:gd name="T47" fmla="*/ 180 h 491"/>
                  <a:gd name="T48" fmla="*/ 455 w 1507"/>
                  <a:gd name="T49" fmla="*/ 186 h 491"/>
                  <a:gd name="T50" fmla="*/ 487 w 1507"/>
                  <a:gd name="T51" fmla="*/ 194 h 491"/>
                  <a:gd name="T52" fmla="*/ 519 w 1507"/>
                  <a:gd name="T53" fmla="*/ 201 h 491"/>
                  <a:gd name="T54" fmla="*/ 551 w 1507"/>
                  <a:gd name="T55" fmla="*/ 207 h 491"/>
                  <a:gd name="T56" fmla="*/ 582 w 1507"/>
                  <a:gd name="T57" fmla="*/ 214 h 491"/>
                  <a:gd name="T58" fmla="*/ 615 w 1507"/>
                  <a:gd name="T59" fmla="*/ 220 h 491"/>
                  <a:gd name="T60" fmla="*/ 647 w 1507"/>
                  <a:gd name="T61" fmla="*/ 226 h 491"/>
                  <a:gd name="T62" fmla="*/ 680 w 1507"/>
                  <a:gd name="T63" fmla="*/ 230 h 491"/>
                  <a:gd name="T64" fmla="*/ 713 w 1507"/>
                  <a:gd name="T65" fmla="*/ 235 h 491"/>
                  <a:gd name="T66" fmla="*/ 746 w 1507"/>
                  <a:gd name="T67" fmla="*/ 237 h 491"/>
                  <a:gd name="T68" fmla="*/ 779 w 1507"/>
                  <a:gd name="T69" fmla="*/ 238 h 491"/>
                  <a:gd name="T70" fmla="*/ 812 w 1507"/>
                  <a:gd name="T71" fmla="*/ 238 h 491"/>
                  <a:gd name="T72" fmla="*/ 845 w 1507"/>
                  <a:gd name="T73" fmla="*/ 236 h 491"/>
                  <a:gd name="T74" fmla="*/ 878 w 1507"/>
                  <a:gd name="T75" fmla="*/ 232 h 491"/>
                  <a:gd name="T76" fmla="*/ 911 w 1507"/>
                  <a:gd name="T77" fmla="*/ 227 h 491"/>
                  <a:gd name="T78" fmla="*/ 944 w 1507"/>
                  <a:gd name="T79" fmla="*/ 219 h 491"/>
                  <a:gd name="T80" fmla="*/ 978 w 1507"/>
                  <a:gd name="T81" fmla="*/ 208 h 491"/>
                  <a:gd name="T82" fmla="*/ 1011 w 1507"/>
                  <a:gd name="T83" fmla="*/ 196 h 491"/>
                  <a:gd name="T84" fmla="*/ 1311 w 1507"/>
                  <a:gd name="T85" fmla="*/ 0 h 491"/>
                  <a:gd name="T86" fmla="*/ 1507 w 1507"/>
                  <a:gd name="T87" fmla="*/ 147 h 491"/>
                  <a:gd name="T88" fmla="*/ 1259 w 1507"/>
                  <a:gd name="T89" fmla="*/ 386 h 491"/>
                  <a:gd name="T90" fmla="*/ 1214 w 1507"/>
                  <a:gd name="T91" fmla="*/ 405 h 491"/>
                  <a:gd name="T92" fmla="*/ 1168 w 1507"/>
                  <a:gd name="T93" fmla="*/ 421 h 491"/>
                  <a:gd name="T94" fmla="*/ 1124 w 1507"/>
                  <a:gd name="T95" fmla="*/ 435 h 491"/>
                  <a:gd name="T96" fmla="*/ 1081 w 1507"/>
                  <a:gd name="T97" fmla="*/ 446 h 491"/>
                  <a:gd name="T98" fmla="*/ 1036 w 1507"/>
                  <a:gd name="T99" fmla="*/ 457 h 491"/>
                  <a:gd name="T100" fmla="*/ 994 w 1507"/>
                  <a:gd name="T101" fmla="*/ 466 h 491"/>
                  <a:gd name="T102" fmla="*/ 951 w 1507"/>
                  <a:gd name="T103" fmla="*/ 473 h 491"/>
                  <a:gd name="T104" fmla="*/ 909 w 1507"/>
                  <a:gd name="T105" fmla="*/ 478 h 491"/>
                  <a:gd name="T106" fmla="*/ 866 w 1507"/>
                  <a:gd name="T107" fmla="*/ 482 h 491"/>
                  <a:gd name="T108" fmla="*/ 823 w 1507"/>
                  <a:gd name="T109" fmla="*/ 486 h 491"/>
                  <a:gd name="T110" fmla="*/ 779 w 1507"/>
                  <a:gd name="T111" fmla="*/ 488 h 491"/>
                  <a:gd name="T112" fmla="*/ 736 w 1507"/>
                  <a:gd name="T113" fmla="*/ 489 h 491"/>
                  <a:gd name="T114" fmla="*/ 692 w 1507"/>
                  <a:gd name="T115" fmla="*/ 490 h 491"/>
                  <a:gd name="T116" fmla="*/ 646 w 1507"/>
                  <a:gd name="T117" fmla="*/ 491 h 491"/>
                  <a:gd name="T118" fmla="*/ 600 w 1507"/>
                  <a:gd name="T119" fmla="*/ 491 h 491"/>
                  <a:gd name="T120" fmla="*/ 553 w 1507"/>
                  <a:gd name="T121" fmla="*/ 491 h 491"/>
                  <a:gd name="T122" fmla="*/ 400 w 1507"/>
                  <a:gd name="T123" fmla="*/ 435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07" h="491">
                    <a:moveTo>
                      <a:pt x="400" y="435"/>
                    </a:moveTo>
                    <a:lnTo>
                      <a:pt x="0" y="295"/>
                    </a:lnTo>
                    <a:lnTo>
                      <a:pt x="0" y="262"/>
                    </a:lnTo>
                    <a:lnTo>
                      <a:pt x="0" y="238"/>
                    </a:lnTo>
                    <a:lnTo>
                      <a:pt x="0" y="220"/>
                    </a:lnTo>
                    <a:lnTo>
                      <a:pt x="0" y="208"/>
                    </a:lnTo>
                    <a:lnTo>
                      <a:pt x="0" y="202"/>
                    </a:lnTo>
                    <a:lnTo>
                      <a:pt x="0" y="197"/>
                    </a:lnTo>
                    <a:lnTo>
                      <a:pt x="0" y="196"/>
                    </a:lnTo>
                    <a:lnTo>
                      <a:pt x="0" y="196"/>
                    </a:lnTo>
                    <a:lnTo>
                      <a:pt x="28" y="183"/>
                    </a:lnTo>
                    <a:lnTo>
                      <a:pt x="58" y="172"/>
                    </a:lnTo>
                    <a:lnTo>
                      <a:pt x="86" y="164"/>
                    </a:lnTo>
                    <a:lnTo>
                      <a:pt x="116" y="158"/>
                    </a:lnTo>
                    <a:lnTo>
                      <a:pt x="146" y="155"/>
                    </a:lnTo>
                    <a:lnTo>
                      <a:pt x="176" y="151"/>
                    </a:lnTo>
                    <a:lnTo>
                      <a:pt x="206" y="151"/>
                    </a:lnTo>
                    <a:lnTo>
                      <a:pt x="237" y="152"/>
                    </a:lnTo>
                    <a:lnTo>
                      <a:pt x="267" y="155"/>
                    </a:lnTo>
                    <a:lnTo>
                      <a:pt x="298" y="158"/>
                    </a:lnTo>
                    <a:lnTo>
                      <a:pt x="329" y="162"/>
                    </a:lnTo>
                    <a:lnTo>
                      <a:pt x="361" y="168"/>
                    </a:lnTo>
                    <a:lnTo>
                      <a:pt x="391" y="173"/>
                    </a:lnTo>
                    <a:lnTo>
                      <a:pt x="423" y="180"/>
                    </a:lnTo>
                    <a:lnTo>
                      <a:pt x="455" y="186"/>
                    </a:lnTo>
                    <a:lnTo>
                      <a:pt x="487" y="194"/>
                    </a:lnTo>
                    <a:lnTo>
                      <a:pt x="519" y="201"/>
                    </a:lnTo>
                    <a:lnTo>
                      <a:pt x="551" y="207"/>
                    </a:lnTo>
                    <a:lnTo>
                      <a:pt x="582" y="214"/>
                    </a:lnTo>
                    <a:lnTo>
                      <a:pt x="615" y="220"/>
                    </a:lnTo>
                    <a:lnTo>
                      <a:pt x="647" y="226"/>
                    </a:lnTo>
                    <a:lnTo>
                      <a:pt x="680" y="230"/>
                    </a:lnTo>
                    <a:lnTo>
                      <a:pt x="713" y="235"/>
                    </a:lnTo>
                    <a:lnTo>
                      <a:pt x="746" y="237"/>
                    </a:lnTo>
                    <a:lnTo>
                      <a:pt x="779" y="238"/>
                    </a:lnTo>
                    <a:lnTo>
                      <a:pt x="812" y="238"/>
                    </a:lnTo>
                    <a:lnTo>
                      <a:pt x="845" y="236"/>
                    </a:lnTo>
                    <a:lnTo>
                      <a:pt x="878" y="232"/>
                    </a:lnTo>
                    <a:lnTo>
                      <a:pt x="911" y="227"/>
                    </a:lnTo>
                    <a:lnTo>
                      <a:pt x="944" y="219"/>
                    </a:lnTo>
                    <a:lnTo>
                      <a:pt x="978" y="208"/>
                    </a:lnTo>
                    <a:lnTo>
                      <a:pt x="1011" y="196"/>
                    </a:lnTo>
                    <a:lnTo>
                      <a:pt x="1311" y="0"/>
                    </a:lnTo>
                    <a:lnTo>
                      <a:pt x="1507" y="147"/>
                    </a:lnTo>
                    <a:lnTo>
                      <a:pt x="1259" y="386"/>
                    </a:lnTo>
                    <a:lnTo>
                      <a:pt x="1214" y="405"/>
                    </a:lnTo>
                    <a:lnTo>
                      <a:pt x="1168" y="421"/>
                    </a:lnTo>
                    <a:lnTo>
                      <a:pt x="1124" y="435"/>
                    </a:lnTo>
                    <a:lnTo>
                      <a:pt x="1081" y="446"/>
                    </a:lnTo>
                    <a:lnTo>
                      <a:pt x="1036" y="457"/>
                    </a:lnTo>
                    <a:lnTo>
                      <a:pt x="994" y="466"/>
                    </a:lnTo>
                    <a:lnTo>
                      <a:pt x="951" y="473"/>
                    </a:lnTo>
                    <a:lnTo>
                      <a:pt x="909" y="478"/>
                    </a:lnTo>
                    <a:lnTo>
                      <a:pt x="866" y="482"/>
                    </a:lnTo>
                    <a:lnTo>
                      <a:pt x="823" y="486"/>
                    </a:lnTo>
                    <a:lnTo>
                      <a:pt x="779" y="488"/>
                    </a:lnTo>
                    <a:lnTo>
                      <a:pt x="736" y="489"/>
                    </a:lnTo>
                    <a:lnTo>
                      <a:pt x="692" y="490"/>
                    </a:lnTo>
                    <a:lnTo>
                      <a:pt x="646" y="491"/>
                    </a:lnTo>
                    <a:lnTo>
                      <a:pt x="600" y="491"/>
                    </a:lnTo>
                    <a:lnTo>
                      <a:pt x="553" y="491"/>
                    </a:lnTo>
                    <a:lnTo>
                      <a:pt x="400" y="435"/>
                    </a:ln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10" name="Freeform 14"/>
              <p:cNvSpPr>
                <a:spLocks/>
              </p:cNvSpPr>
              <p:nvPr/>
            </p:nvSpPr>
            <p:spPr bwMode="auto">
              <a:xfrm>
                <a:off x="3590" y="1206"/>
                <a:ext cx="71" cy="61"/>
              </a:xfrm>
              <a:custGeom>
                <a:avLst/>
                <a:gdLst>
                  <a:gd name="T0" fmla="*/ 44 w 496"/>
                  <a:gd name="T1" fmla="*/ 428 h 428"/>
                  <a:gd name="T2" fmla="*/ 0 w 496"/>
                  <a:gd name="T3" fmla="*/ 288 h 428"/>
                  <a:gd name="T4" fmla="*/ 191 w 496"/>
                  <a:gd name="T5" fmla="*/ 0 h 428"/>
                  <a:gd name="T6" fmla="*/ 496 w 496"/>
                  <a:gd name="T7" fmla="*/ 239 h 428"/>
                  <a:gd name="T8" fmla="*/ 343 w 496"/>
                  <a:gd name="T9" fmla="*/ 428 h 428"/>
                  <a:gd name="T10" fmla="*/ 147 w 496"/>
                  <a:gd name="T11" fmla="*/ 428 h 428"/>
                  <a:gd name="T12" fmla="*/ 44 w 496"/>
                  <a:gd name="T13" fmla="*/ 428 h 428"/>
                </a:gdLst>
                <a:ahLst/>
                <a:cxnLst>
                  <a:cxn ang="0">
                    <a:pos x="T0" y="T1"/>
                  </a:cxn>
                  <a:cxn ang="0">
                    <a:pos x="T2" y="T3"/>
                  </a:cxn>
                  <a:cxn ang="0">
                    <a:pos x="T4" y="T5"/>
                  </a:cxn>
                  <a:cxn ang="0">
                    <a:pos x="T6" y="T7"/>
                  </a:cxn>
                  <a:cxn ang="0">
                    <a:pos x="T8" y="T9"/>
                  </a:cxn>
                  <a:cxn ang="0">
                    <a:pos x="T10" y="T11"/>
                  </a:cxn>
                  <a:cxn ang="0">
                    <a:pos x="T12" y="T13"/>
                  </a:cxn>
                </a:cxnLst>
                <a:rect l="0" t="0" r="r" b="b"/>
                <a:pathLst>
                  <a:path w="496" h="428">
                    <a:moveTo>
                      <a:pt x="44" y="428"/>
                    </a:moveTo>
                    <a:lnTo>
                      <a:pt x="0" y="288"/>
                    </a:lnTo>
                    <a:lnTo>
                      <a:pt x="191" y="0"/>
                    </a:lnTo>
                    <a:lnTo>
                      <a:pt x="496" y="239"/>
                    </a:lnTo>
                    <a:lnTo>
                      <a:pt x="343" y="428"/>
                    </a:lnTo>
                    <a:lnTo>
                      <a:pt x="147" y="428"/>
                    </a:lnTo>
                    <a:lnTo>
                      <a:pt x="44" y="428"/>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11" name="Freeform 15"/>
              <p:cNvSpPr>
                <a:spLocks/>
              </p:cNvSpPr>
              <p:nvPr/>
            </p:nvSpPr>
            <p:spPr bwMode="auto">
              <a:xfrm>
                <a:off x="3711" y="1206"/>
                <a:ext cx="58" cy="61"/>
              </a:xfrm>
              <a:custGeom>
                <a:avLst/>
                <a:gdLst>
                  <a:gd name="T0" fmla="*/ 0 w 407"/>
                  <a:gd name="T1" fmla="*/ 379 h 429"/>
                  <a:gd name="T2" fmla="*/ 0 w 407"/>
                  <a:gd name="T3" fmla="*/ 379 h 429"/>
                  <a:gd name="T4" fmla="*/ 0 w 407"/>
                  <a:gd name="T5" fmla="*/ 379 h 429"/>
                  <a:gd name="T6" fmla="*/ 0 w 407"/>
                  <a:gd name="T7" fmla="*/ 379 h 429"/>
                  <a:gd name="T8" fmla="*/ 0 w 407"/>
                  <a:gd name="T9" fmla="*/ 379 h 429"/>
                  <a:gd name="T10" fmla="*/ 51 w 407"/>
                  <a:gd name="T11" fmla="*/ 0 h 429"/>
                  <a:gd name="T12" fmla="*/ 407 w 407"/>
                  <a:gd name="T13" fmla="*/ 92 h 429"/>
                  <a:gd name="T14" fmla="*/ 407 w 407"/>
                  <a:gd name="T15" fmla="*/ 108 h 429"/>
                  <a:gd name="T16" fmla="*/ 407 w 407"/>
                  <a:gd name="T17" fmla="*/ 119 h 429"/>
                  <a:gd name="T18" fmla="*/ 407 w 407"/>
                  <a:gd name="T19" fmla="*/ 128 h 429"/>
                  <a:gd name="T20" fmla="*/ 407 w 407"/>
                  <a:gd name="T21" fmla="*/ 134 h 429"/>
                  <a:gd name="T22" fmla="*/ 407 w 407"/>
                  <a:gd name="T23" fmla="*/ 138 h 429"/>
                  <a:gd name="T24" fmla="*/ 407 w 407"/>
                  <a:gd name="T25" fmla="*/ 139 h 429"/>
                  <a:gd name="T26" fmla="*/ 407 w 407"/>
                  <a:gd name="T27" fmla="*/ 140 h 429"/>
                  <a:gd name="T28" fmla="*/ 407 w 407"/>
                  <a:gd name="T29" fmla="*/ 140 h 429"/>
                  <a:gd name="T30" fmla="*/ 108 w 407"/>
                  <a:gd name="T31" fmla="*/ 429 h 429"/>
                  <a:gd name="T32" fmla="*/ 0 w 407"/>
                  <a:gd name="T33" fmla="*/ 379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7" h="429">
                    <a:moveTo>
                      <a:pt x="0" y="379"/>
                    </a:moveTo>
                    <a:lnTo>
                      <a:pt x="0" y="379"/>
                    </a:lnTo>
                    <a:lnTo>
                      <a:pt x="0" y="379"/>
                    </a:lnTo>
                    <a:lnTo>
                      <a:pt x="0" y="379"/>
                    </a:lnTo>
                    <a:lnTo>
                      <a:pt x="0" y="379"/>
                    </a:lnTo>
                    <a:lnTo>
                      <a:pt x="51" y="0"/>
                    </a:lnTo>
                    <a:lnTo>
                      <a:pt x="407" y="92"/>
                    </a:lnTo>
                    <a:lnTo>
                      <a:pt x="407" y="108"/>
                    </a:lnTo>
                    <a:lnTo>
                      <a:pt x="407" y="119"/>
                    </a:lnTo>
                    <a:lnTo>
                      <a:pt x="407" y="128"/>
                    </a:lnTo>
                    <a:lnTo>
                      <a:pt x="407" y="134"/>
                    </a:lnTo>
                    <a:lnTo>
                      <a:pt x="407" y="138"/>
                    </a:lnTo>
                    <a:lnTo>
                      <a:pt x="407" y="139"/>
                    </a:lnTo>
                    <a:lnTo>
                      <a:pt x="407" y="140"/>
                    </a:lnTo>
                    <a:lnTo>
                      <a:pt x="407" y="140"/>
                    </a:lnTo>
                    <a:lnTo>
                      <a:pt x="108" y="429"/>
                    </a:lnTo>
                    <a:lnTo>
                      <a:pt x="0" y="379"/>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grpSp>
        <p:sp>
          <p:nvSpPr>
            <p:cNvPr id="80912" name="Text Box 16"/>
            <p:cNvSpPr txBox="1">
              <a:spLocks noChangeArrowheads="1"/>
            </p:cNvSpPr>
            <p:nvPr/>
          </p:nvSpPr>
          <p:spPr bwMode="auto">
            <a:xfrm>
              <a:off x="2160" y="1440"/>
              <a:ext cx="768" cy="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259" tIns="34131" rIns="68259" bIns="34131">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100" b="1">
                  <a:solidFill>
                    <a:srgbClr val="000099"/>
                  </a:solidFill>
                  <a:latin typeface="Arial" panose="020B0604020202020204" pitchFamily="34" charset="0"/>
                </a:rPr>
                <a:t>Or </a:t>
              </a:r>
            </a:p>
          </p:txBody>
        </p:sp>
        <p:sp>
          <p:nvSpPr>
            <p:cNvPr id="80913" name="Text Box 17"/>
            <p:cNvSpPr txBox="1">
              <a:spLocks noChangeArrowheads="1"/>
            </p:cNvSpPr>
            <p:nvPr/>
          </p:nvSpPr>
          <p:spPr bwMode="auto">
            <a:xfrm>
              <a:off x="4032" y="1440"/>
              <a:ext cx="767" cy="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259" tIns="34131" rIns="68259" bIns="34131">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100" b="1">
                  <a:solidFill>
                    <a:srgbClr val="000099"/>
                  </a:solidFill>
                  <a:latin typeface="Arial" panose="020B0604020202020204" pitchFamily="34" charset="0"/>
                </a:rPr>
                <a:t>Or </a:t>
              </a:r>
            </a:p>
          </p:txBody>
        </p:sp>
        <p:sp>
          <p:nvSpPr>
            <p:cNvPr id="80914" name="Freeform 18"/>
            <p:cNvSpPr>
              <a:spLocks/>
            </p:cNvSpPr>
            <p:nvPr/>
          </p:nvSpPr>
          <p:spPr bwMode="auto">
            <a:xfrm>
              <a:off x="5311" y="1489"/>
              <a:ext cx="271" cy="536"/>
            </a:xfrm>
            <a:custGeom>
              <a:avLst/>
              <a:gdLst>
                <a:gd name="T0" fmla="*/ 248 w 1899"/>
                <a:gd name="T1" fmla="*/ 3434 h 3758"/>
                <a:gd name="T2" fmla="*/ 101 w 1899"/>
                <a:gd name="T3" fmla="*/ 3105 h 3758"/>
                <a:gd name="T4" fmla="*/ 69 w 1899"/>
                <a:gd name="T5" fmla="*/ 2905 h 3758"/>
                <a:gd name="T6" fmla="*/ 44 w 1899"/>
                <a:gd name="T7" fmla="*/ 2707 h 3758"/>
                <a:gd name="T8" fmla="*/ 26 w 1899"/>
                <a:gd name="T9" fmla="*/ 2509 h 3758"/>
                <a:gd name="T10" fmla="*/ 12 w 1899"/>
                <a:gd name="T11" fmla="*/ 2312 h 3758"/>
                <a:gd name="T12" fmla="*/ 4 w 1899"/>
                <a:gd name="T13" fmla="*/ 2116 h 3758"/>
                <a:gd name="T14" fmla="*/ 0 w 1899"/>
                <a:gd name="T15" fmla="*/ 1919 h 3758"/>
                <a:gd name="T16" fmla="*/ 0 w 1899"/>
                <a:gd name="T17" fmla="*/ 1724 h 3758"/>
                <a:gd name="T18" fmla="*/ 2 w 1899"/>
                <a:gd name="T19" fmla="*/ 1528 h 3758"/>
                <a:gd name="T20" fmla="*/ 6 w 1899"/>
                <a:gd name="T21" fmla="*/ 1333 h 3758"/>
                <a:gd name="T22" fmla="*/ 12 w 1899"/>
                <a:gd name="T23" fmla="*/ 1136 h 3758"/>
                <a:gd name="T24" fmla="*/ 18 w 1899"/>
                <a:gd name="T25" fmla="*/ 940 h 3758"/>
                <a:gd name="T26" fmla="*/ 25 w 1899"/>
                <a:gd name="T27" fmla="*/ 743 h 3758"/>
                <a:gd name="T28" fmla="*/ 30 w 1899"/>
                <a:gd name="T29" fmla="*/ 545 h 3758"/>
                <a:gd name="T30" fmla="*/ 35 w 1899"/>
                <a:gd name="T31" fmla="*/ 347 h 3758"/>
                <a:gd name="T32" fmla="*/ 38 w 1899"/>
                <a:gd name="T33" fmla="*/ 147 h 3758"/>
                <a:gd name="T34" fmla="*/ 1605 w 1899"/>
                <a:gd name="T35" fmla="*/ 48 h 3758"/>
                <a:gd name="T36" fmla="*/ 1885 w 1899"/>
                <a:gd name="T37" fmla="*/ 45 h 3758"/>
                <a:gd name="T38" fmla="*/ 1866 w 1899"/>
                <a:gd name="T39" fmla="*/ 104 h 3758"/>
                <a:gd name="T40" fmla="*/ 1858 w 1899"/>
                <a:gd name="T41" fmla="*/ 129 h 3758"/>
                <a:gd name="T42" fmla="*/ 1856 w 1899"/>
                <a:gd name="T43" fmla="*/ 136 h 3758"/>
                <a:gd name="T44" fmla="*/ 1856 w 1899"/>
                <a:gd name="T45" fmla="*/ 1670 h 3758"/>
                <a:gd name="T46" fmla="*/ 1851 w 1899"/>
                <a:gd name="T47" fmla="*/ 1792 h 3758"/>
                <a:gd name="T48" fmla="*/ 1848 w 1899"/>
                <a:gd name="T49" fmla="*/ 1912 h 3758"/>
                <a:gd name="T50" fmla="*/ 1849 w 1899"/>
                <a:gd name="T51" fmla="*/ 2031 h 3758"/>
                <a:gd name="T52" fmla="*/ 1851 w 1899"/>
                <a:gd name="T53" fmla="*/ 2151 h 3758"/>
                <a:gd name="T54" fmla="*/ 1852 w 1899"/>
                <a:gd name="T55" fmla="*/ 2269 h 3758"/>
                <a:gd name="T56" fmla="*/ 1853 w 1899"/>
                <a:gd name="T57" fmla="*/ 2387 h 3758"/>
                <a:gd name="T58" fmla="*/ 1851 w 1899"/>
                <a:gd name="T59" fmla="*/ 2505 h 3758"/>
                <a:gd name="T60" fmla="*/ 1845 w 1899"/>
                <a:gd name="T61" fmla="*/ 2622 h 3758"/>
                <a:gd name="T62" fmla="*/ 1833 w 1899"/>
                <a:gd name="T63" fmla="*/ 2739 h 3758"/>
                <a:gd name="T64" fmla="*/ 1818 w 1899"/>
                <a:gd name="T65" fmla="*/ 2858 h 3758"/>
                <a:gd name="T66" fmla="*/ 1793 w 1899"/>
                <a:gd name="T67" fmla="*/ 2975 h 3758"/>
                <a:gd name="T68" fmla="*/ 1760 w 1899"/>
                <a:gd name="T69" fmla="*/ 3093 h 3758"/>
                <a:gd name="T70" fmla="*/ 1717 w 1899"/>
                <a:gd name="T71" fmla="*/ 3211 h 3758"/>
                <a:gd name="T72" fmla="*/ 1664 w 1899"/>
                <a:gd name="T73" fmla="*/ 3330 h 3758"/>
                <a:gd name="T74" fmla="*/ 1598 w 1899"/>
                <a:gd name="T75" fmla="*/ 3449 h 3758"/>
                <a:gd name="T76" fmla="*/ 1518 w 1899"/>
                <a:gd name="T77" fmla="*/ 3569 h 3758"/>
                <a:gd name="T78" fmla="*/ 752 w 1899"/>
                <a:gd name="T79" fmla="*/ 3711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99" h="3758">
                  <a:moveTo>
                    <a:pt x="752" y="3711"/>
                  </a:moveTo>
                  <a:lnTo>
                    <a:pt x="248" y="3434"/>
                  </a:lnTo>
                  <a:lnTo>
                    <a:pt x="119" y="3204"/>
                  </a:lnTo>
                  <a:lnTo>
                    <a:pt x="101" y="3105"/>
                  </a:lnTo>
                  <a:lnTo>
                    <a:pt x="84" y="3005"/>
                  </a:lnTo>
                  <a:lnTo>
                    <a:pt x="69" y="2905"/>
                  </a:lnTo>
                  <a:lnTo>
                    <a:pt x="55" y="2806"/>
                  </a:lnTo>
                  <a:lnTo>
                    <a:pt x="44" y="2707"/>
                  </a:lnTo>
                  <a:lnTo>
                    <a:pt x="34" y="2608"/>
                  </a:lnTo>
                  <a:lnTo>
                    <a:pt x="26" y="2509"/>
                  </a:lnTo>
                  <a:lnTo>
                    <a:pt x="18" y="2411"/>
                  </a:lnTo>
                  <a:lnTo>
                    <a:pt x="12" y="2312"/>
                  </a:lnTo>
                  <a:lnTo>
                    <a:pt x="7" y="2214"/>
                  </a:lnTo>
                  <a:lnTo>
                    <a:pt x="4" y="2116"/>
                  </a:lnTo>
                  <a:lnTo>
                    <a:pt x="2" y="2018"/>
                  </a:lnTo>
                  <a:lnTo>
                    <a:pt x="0" y="1919"/>
                  </a:lnTo>
                  <a:lnTo>
                    <a:pt x="0" y="1822"/>
                  </a:lnTo>
                  <a:lnTo>
                    <a:pt x="0" y="1724"/>
                  </a:lnTo>
                  <a:lnTo>
                    <a:pt x="1" y="1625"/>
                  </a:lnTo>
                  <a:lnTo>
                    <a:pt x="2" y="1528"/>
                  </a:lnTo>
                  <a:lnTo>
                    <a:pt x="3" y="1430"/>
                  </a:lnTo>
                  <a:lnTo>
                    <a:pt x="6" y="1333"/>
                  </a:lnTo>
                  <a:lnTo>
                    <a:pt x="9" y="1234"/>
                  </a:lnTo>
                  <a:lnTo>
                    <a:pt x="12" y="1136"/>
                  </a:lnTo>
                  <a:lnTo>
                    <a:pt x="14" y="1038"/>
                  </a:lnTo>
                  <a:lnTo>
                    <a:pt x="18" y="940"/>
                  </a:lnTo>
                  <a:lnTo>
                    <a:pt x="21" y="841"/>
                  </a:lnTo>
                  <a:lnTo>
                    <a:pt x="25" y="743"/>
                  </a:lnTo>
                  <a:lnTo>
                    <a:pt x="28" y="644"/>
                  </a:lnTo>
                  <a:lnTo>
                    <a:pt x="30" y="545"/>
                  </a:lnTo>
                  <a:lnTo>
                    <a:pt x="34" y="446"/>
                  </a:lnTo>
                  <a:lnTo>
                    <a:pt x="35" y="347"/>
                  </a:lnTo>
                  <a:lnTo>
                    <a:pt x="37" y="247"/>
                  </a:lnTo>
                  <a:lnTo>
                    <a:pt x="38" y="147"/>
                  </a:lnTo>
                  <a:lnTo>
                    <a:pt x="38" y="48"/>
                  </a:lnTo>
                  <a:lnTo>
                    <a:pt x="1605" y="48"/>
                  </a:lnTo>
                  <a:lnTo>
                    <a:pt x="1899" y="0"/>
                  </a:lnTo>
                  <a:lnTo>
                    <a:pt x="1885" y="45"/>
                  </a:lnTo>
                  <a:lnTo>
                    <a:pt x="1874" y="79"/>
                  </a:lnTo>
                  <a:lnTo>
                    <a:pt x="1866" y="104"/>
                  </a:lnTo>
                  <a:lnTo>
                    <a:pt x="1862" y="119"/>
                  </a:lnTo>
                  <a:lnTo>
                    <a:pt x="1858" y="129"/>
                  </a:lnTo>
                  <a:lnTo>
                    <a:pt x="1857" y="134"/>
                  </a:lnTo>
                  <a:lnTo>
                    <a:pt x="1856" y="136"/>
                  </a:lnTo>
                  <a:lnTo>
                    <a:pt x="1856" y="136"/>
                  </a:lnTo>
                  <a:lnTo>
                    <a:pt x="1856" y="1670"/>
                  </a:lnTo>
                  <a:lnTo>
                    <a:pt x="1853" y="1731"/>
                  </a:lnTo>
                  <a:lnTo>
                    <a:pt x="1851" y="1792"/>
                  </a:lnTo>
                  <a:lnTo>
                    <a:pt x="1849" y="1852"/>
                  </a:lnTo>
                  <a:lnTo>
                    <a:pt x="1848" y="1912"/>
                  </a:lnTo>
                  <a:lnTo>
                    <a:pt x="1848" y="1972"/>
                  </a:lnTo>
                  <a:lnTo>
                    <a:pt x="1849" y="2031"/>
                  </a:lnTo>
                  <a:lnTo>
                    <a:pt x="1849" y="2091"/>
                  </a:lnTo>
                  <a:lnTo>
                    <a:pt x="1851" y="2151"/>
                  </a:lnTo>
                  <a:lnTo>
                    <a:pt x="1852" y="2210"/>
                  </a:lnTo>
                  <a:lnTo>
                    <a:pt x="1852" y="2269"/>
                  </a:lnTo>
                  <a:lnTo>
                    <a:pt x="1853" y="2328"/>
                  </a:lnTo>
                  <a:lnTo>
                    <a:pt x="1853" y="2387"/>
                  </a:lnTo>
                  <a:lnTo>
                    <a:pt x="1852" y="2446"/>
                  </a:lnTo>
                  <a:lnTo>
                    <a:pt x="1851" y="2505"/>
                  </a:lnTo>
                  <a:lnTo>
                    <a:pt x="1848" y="2564"/>
                  </a:lnTo>
                  <a:lnTo>
                    <a:pt x="1845" y="2622"/>
                  </a:lnTo>
                  <a:lnTo>
                    <a:pt x="1840" y="2681"/>
                  </a:lnTo>
                  <a:lnTo>
                    <a:pt x="1833" y="2739"/>
                  </a:lnTo>
                  <a:lnTo>
                    <a:pt x="1827" y="2799"/>
                  </a:lnTo>
                  <a:lnTo>
                    <a:pt x="1818" y="2858"/>
                  </a:lnTo>
                  <a:lnTo>
                    <a:pt x="1806" y="2916"/>
                  </a:lnTo>
                  <a:lnTo>
                    <a:pt x="1793" y="2975"/>
                  </a:lnTo>
                  <a:lnTo>
                    <a:pt x="1778" y="3034"/>
                  </a:lnTo>
                  <a:lnTo>
                    <a:pt x="1760" y="3093"/>
                  </a:lnTo>
                  <a:lnTo>
                    <a:pt x="1740" y="3152"/>
                  </a:lnTo>
                  <a:lnTo>
                    <a:pt x="1717" y="3211"/>
                  </a:lnTo>
                  <a:lnTo>
                    <a:pt x="1692" y="3270"/>
                  </a:lnTo>
                  <a:lnTo>
                    <a:pt x="1664" y="3330"/>
                  </a:lnTo>
                  <a:lnTo>
                    <a:pt x="1632" y="3390"/>
                  </a:lnTo>
                  <a:lnTo>
                    <a:pt x="1598" y="3449"/>
                  </a:lnTo>
                  <a:lnTo>
                    <a:pt x="1559" y="3509"/>
                  </a:lnTo>
                  <a:lnTo>
                    <a:pt x="1518" y="3569"/>
                  </a:lnTo>
                  <a:lnTo>
                    <a:pt x="843" y="3758"/>
                  </a:lnTo>
                  <a:lnTo>
                    <a:pt x="752" y="371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15" name="Freeform 19"/>
            <p:cNvSpPr>
              <a:spLocks/>
            </p:cNvSpPr>
            <p:nvPr/>
          </p:nvSpPr>
          <p:spPr bwMode="auto">
            <a:xfrm>
              <a:off x="5272" y="1200"/>
              <a:ext cx="344" cy="261"/>
            </a:xfrm>
            <a:custGeom>
              <a:avLst/>
              <a:gdLst>
                <a:gd name="T0" fmla="*/ 1151 w 2405"/>
                <a:gd name="T1" fmla="*/ 1779 h 1822"/>
                <a:gd name="T2" fmla="*/ 400 w 2405"/>
                <a:gd name="T3" fmla="*/ 1632 h 1822"/>
                <a:gd name="T4" fmla="*/ 44 w 2405"/>
                <a:gd name="T5" fmla="*/ 1240 h 1822"/>
                <a:gd name="T6" fmla="*/ 0 w 2405"/>
                <a:gd name="T7" fmla="*/ 755 h 1822"/>
                <a:gd name="T8" fmla="*/ 343 w 2405"/>
                <a:gd name="T9" fmla="*/ 228 h 1822"/>
                <a:gd name="T10" fmla="*/ 547 w 2405"/>
                <a:gd name="T11" fmla="*/ 81 h 1822"/>
                <a:gd name="T12" fmla="*/ 589 w 2405"/>
                <a:gd name="T13" fmla="*/ 72 h 1822"/>
                <a:gd name="T14" fmla="*/ 631 w 2405"/>
                <a:gd name="T15" fmla="*/ 65 h 1822"/>
                <a:gd name="T16" fmla="*/ 673 w 2405"/>
                <a:gd name="T17" fmla="*/ 57 h 1822"/>
                <a:gd name="T18" fmla="*/ 714 w 2405"/>
                <a:gd name="T19" fmla="*/ 49 h 1822"/>
                <a:gd name="T20" fmla="*/ 755 w 2405"/>
                <a:gd name="T21" fmla="*/ 42 h 1822"/>
                <a:gd name="T22" fmla="*/ 796 w 2405"/>
                <a:gd name="T23" fmla="*/ 35 h 1822"/>
                <a:gd name="T24" fmla="*/ 837 w 2405"/>
                <a:gd name="T25" fmla="*/ 28 h 1822"/>
                <a:gd name="T26" fmla="*/ 878 w 2405"/>
                <a:gd name="T27" fmla="*/ 23 h 1822"/>
                <a:gd name="T28" fmla="*/ 918 w 2405"/>
                <a:gd name="T29" fmla="*/ 17 h 1822"/>
                <a:gd name="T30" fmla="*/ 959 w 2405"/>
                <a:gd name="T31" fmla="*/ 13 h 1822"/>
                <a:gd name="T32" fmla="*/ 999 w 2405"/>
                <a:gd name="T33" fmla="*/ 10 h 1822"/>
                <a:gd name="T34" fmla="*/ 1039 w 2405"/>
                <a:gd name="T35" fmla="*/ 6 h 1822"/>
                <a:gd name="T36" fmla="*/ 1079 w 2405"/>
                <a:gd name="T37" fmla="*/ 3 h 1822"/>
                <a:gd name="T38" fmla="*/ 1119 w 2405"/>
                <a:gd name="T39" fmla="*/ 2 h 1822"/>
                <a:gd name="T40" fmla="*/ 1160 w 2405"/>
                <a:gd name="T41" fmla="*/ 1 h 1822"/>
                <a:gd name="T42" fmla="*/ 1200 w 2405"/>
                <a:gd name="T43" fmla="*/ 0 h 1822"/>
                <a:gd name="T44" fmla="*/ 1240 w 2405"/>
                <a:gd name="T45" fmla="*/ 1 h 1822"/>
                <a:gd name="T46" fmla="*/ 1280 w 2405"/>
                <a:gd name="T47" fmla="*/ 2 h 1822"/>
                <a:gd name="T48" fmla="*/ 1320 w 2405"/>
                <a:gd name="T49" fmla="*/ 4 h 1822"/>
                <a:gd name="T50" fmla="*/ 1360 w 2405"/>
                <a:gd name="T51" fmla="*/ 8 h 1822"/>
                <a:gd name="T52" fmla="*/ 1401 w 2405"/>
                <a:gd name="T53" fmla="*/ 12 h 1822"/>
                <a:gd name="T54" fmla="*/ 1441 w 2405"/>
                <a:gd name="T55" fmla="*/ 17 h 1822"/>
                <a:gd name="T56" fmla="*/ 1482 w 2405"/>
                <a:gd name="T57" fmla="*/ 24 h 1822"/>
                <a:gd name="T58" fmla="*/ 1523 w 2405"/>
                <a:gd name="T59" fmla="*/ 32 h 1822"/>
                <a:gd name="T60" fmla="*/ 1564 w 2405"/>
                <a:gd name="T61" fmla="*/ 40 h 1822"/>
                <a:gd name="T62" fmla="*/ 1605 w 2405"/>
                <a:gd name="T63" fmla="*/ 50 h 1822"/>
                <a:gd name="T64" fmla="*/ 1646 w 2405"/>
                <a:gd name="T65" fmla="*/ 61 h 1822"/>
                <a:gd name="T66" fmla="*/ 1688 w 2405"/>
                <a:gd name="T67" fmla="*/ 73 h 1822"/>
                <a:gd name="T68" fmla="*/ 1730 w 2405"/>
                <a:gd name="T69" fmla="*/ 86 h 1822"/>
                <a:gd name="T70" fmla="*/ 1772 w 2405"/>
                <a:gd name="T71" fmla="*/ 102 h 1822"/>
                <a:gd name="T72" fmla="*/ 1814 w 2405"/>
                <a:gd name="T73" fmla="*/ 118 h 1822"/>
                <a:gd name="T74" fmla="*/ 1857 w 2405"/>
                <a:gd name="T75" fmla="*/ 136 h 1822"/>
                <a:gd name="T76" fmla="*/ 2309 w 2405"/>
                <a:gd name="T77" fmla="*/ 424 h 1822"/>
                <a:gd name="T78" fmla="*/ 2309 w 2405"/>
                <a:gd name="T79" fmla="*/ 438 h 1822"/>
                <a:gd name="T80" fmla="*/ 2309 w 2405"/>
                <a:gd name="T81" fmla="*/ 449 h 1822"/>
                <a:gd name="T82" fmla="*/ 2309 w 2405"/>
                <a:gd name="T83" fmla="*/ 456 h 1822"/>
                <a:gd name="T84" fmla="*/ 2309 w 2405"/>
                <a:gd name="T85" fmla="*/ 461 h 1822"/>
                <a:gd name="T86" fmla="*/ 2309 w 2405"/>
                <a:gd name="T87" fmla="*/ 465 h 1822"/>
                <a:gd name="T88" fmla="*/ 2309 w 2405"/>
                <a:gd name="T89" fmla="*/ 466 h 1822"/>
                <a:gd name="T90" fmla="*/ 2309 w 2405"/>
                <a:gd name="T91" fmla="*/ 467 h 1822"/>
                <a:gd name="T92" fmla="*/ 2309 w 2405"/>
                <a:gd name="T93" fmla="*/ 467 h 1822"/>
                <a:gd name="T94" fmla="*/ 2405 w 2405"/>
                <a:gd name="T95" fmla="*/ 1148 h 1822"/>
                <a:gd name="T96" fmla="*/ 2010 w 2405"/>
                <a:gd name="T97" fmla="*/ 1675 h 1822"/>
                <a:gd name="T98" fmla="*/ 1247 w 2405"/>
                <a:gd name="T99" fmla="*/ 1822 h 1822"/>
                <a:gd name="T100" fmla="*/ 1151 w 2405"/>
                <a:gd name="T101" fmla="*/ 1779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05" h="1822">
                  <a:moveTo>
                    <a:pt x="1151" y="1779"/>
                  </a:moveTo>
                  <a:lnTo>
                    <a:pt x="400" y="1632"/>
                  </a:lnTo>
                  <a:lnTo>
                    <a:pt x="44" y="1240"/>
                  </a:lnTo>
                  <a:lnTo>
                    <a:pt x="0" y="755"/>
                  </a:lnTo>
                  <a:lnTo>
                    <a:pt x="343" y="228"/>
                  </a:lnTo>
                  <a:lnTo>
                    <a:pt x="547" y="81"/>
                  </a:lnTo>
                  <a:lnTo>
                    <a:pt x="589" y="72"/>
                  </a:lnTo>
                  <a:lnTo>
                    <a:pt x="631" y="65"/>
                  </a:lnTo>
                  <a:lnTo>
                    <a:pt x="673" y="57"/>
                  </a:lnTo>
                  <a:lnTo>
                    <a:pt x="714" y="49"/>
                  </a:lnTo>
                  <a:lnTo>
                    <a:pt x="755" y="42"/>
                  </a:lnTo>
                  <a:lnTo>
                    <a:pt x="796" y="35"/>
                  </a:lnTo>
                  <a:lnTo>
                    <a:pt x="837" y="28"/>
                  </a:lnTo>
                  <a:lnTo>
                    <a:pt x="878" y="23"/>
                  </a:lnTo>
                  <a:lnTo>
                    <a:pt x="918" y="17"/>
                  </a:lnTo>
                  <a:lnTo>
                    <a:pt x="959" y="13"/>
                  </a:lnTo>
                  <a:lnTo>
                    <a:pt x="999" y="10"/>
                  </a:lnTo>
                  <a:lnTo>
                    <a:pt x="1039" y="6"/>
                  </a:lnTo>
                  <a:lnTo>
                    <a:pt x="1079" y="3"/>
                  </a:lnTo>
                  <a:lnTo>
                    <a:pt x="1119" y="2"/>
                  </a:lnTo>
                  <a:lnTo>
                    <a:pt x="1160" y="1"/>
                  </a:lnTo>
                  <a:lnTo>
                    <a:pt x="1200" y="0"/>
                  </a:lnTo>
                  <a:lnTo>
                    <a:pt x="1240" y="1"/>
                  </a:lnTo>
                  <a:lnTo>
                    <a:pt x="1280" y="2"/>
                  </a:lnTo>
                  <a:lnTo>
                    <a:pt x="1320" y="4"/>
                  </a:lnTo>
                  <a:lnTo>
                    <a:pt x="1360" y="8"/>
                  </a:lnTo>
                  <a:lnTo>
                    <a:pt x="1401" y="12"/>
                  </a:lnTo>
                  <a:lnTo>
                    <a:pt x="1441" y="17"/>
                  </a:lnTo>
                  <a:lnTo>
                    <a:pt x="1482" y="24"/>
                  </a:lnTo>
                  <a:lnTo>
                    <a:pt x="1523" y="32"/>
                  </a:lnTo>
                  <a:lnTo>
                    <a:pt x="1564" y="40"/>
                  </a:lnTo>
                  <a:lnTo>
                    <a:pt x="1605" y="50"/>
                  </a:lnTo>
                  <a:lnTo>
                    <a:pt x="1646" y="61"/>
                  </a:lnTo>
                  <a:lnTo>
                    <a:pt x="1688" y="73"/>
                  </a:lnTo>
                  <a:lnTo>
                    <a:pt x="1730" y="86"/>
                  </a:lnTo>
                  <a:lnTo>
                    <a:pt x="1772" y="102"/>
                  </a:lnTo>
                  <a:lnTo>
                    <a:pt x="1814" y="118"/>
                  </a:lnTo>
                  <a:lnTo>
                    <a:pt x="1857" y="136"/>
                  </a:lnTo>
                  <a:lnTo>
                    <a:pt x="2309" y="424"/>
                  </a:lnTo>
                  <a:lnTo>
                    <a:pt x="2309" y="438"/>
                  </a:lnTo>
                  <a:lnTo>
                    <a:pt x="2309" y="449"/>
                  </a:lnTo>
                  <a:lnTo>
                    <a:pt x="2309" y="456"/>
                  </a:lnTo>
                  <a:lnTo>
                    <a:pt x="2309" y="461"/>
                  </a:lnTo>
                  <a:lnTo>
                    <a:pt x="2309" y="465"/>
                  </a:lnTo>
                  <a:lnTo>
                    <a:pt x="2309" y="466"/>
                  </a:lnTo>
                  <a:lnTo>
                    <a:pt x="2309" y="467"/>
                  </a:lnTo>
                  <a:lnTo>
                    <a:pt x="2309" y="467"/>
                  </a:lnTo>
                  <a:lnTo>
                    <a:pt x="2405" y="1148"/>
                  </a:lnTo>
                  <a:lnTo>
                    <a:pt x="2010" y="1675"/>
                  </a:lnTo>
                  <a:lnTo>
                    <a:pt x="1247" y="1822"/>
                  </a:lnTo>
                  <a:lnTo>
                    <a:pt x="1151" y="177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16" name="Freeform 20"/>
            <p:cNvSpPr>
              <a:spLocks/>
            </p:cNvSpPr>
            <p:nvPr/>
          </p:nvSpPr>
          <p:spPr bwMode="auto">
            <a:xfrm>
              <a:off x="5350" y="1343"/>
              <a:ext cx="216" cy="70"/>
            </a:xfrm>
            <a:custGeom>
              <a:avLst/>
              <a:gdLst>
                <a:gd name="T0" fmla="*/ 400 w 1507"/>
                <a:gd name="T1" fmla="*/ 435 h 491"/>
                <a:gd name="T2" fmla="*/ 0 w 1507"/>
                <a:gd name="T3" fmla="*/ 295 h 491"/>
                <a:gd name="T4" fmla="*/ 0 w 1507"/>
                <a:gd name="T5" fmla="*/ 262 h 491"/>
                <a:gd name="T6" fmla="*/ 0 w 1507"/>
                <a:gd name="T7" fmla="*/ 238 h 491"/>
                <a:gd name="T8" fmla="*/ 0 w 1507"/>
                <a:gd name="T9" fmla="*/ 220 h 491"/>
                <a:gd name="T10" fmla="*/ 0 w 1507"/>
                <a:gd name="T11" fmla="*/ 208 h 491"/>
                <a:gd name="T12" fmla="*/ 0 w 1507"/>
                <a:gd name="T13" fmla="*/ 202 h 491"/>
                <a:gd name="T14" fmla="*/ 0 w 1507"/>
                <a:gd name="T15" fmla="*/ 197 h 491"/>
                <a:gd name="T16" fmla="*/ 0 w 1507"/>
                <a:gd name="T17" fmla="*/ 196 h 491"/>
                <a:gd name="T18" fmla="*/ 0 w 1507"/>
                <a:gd name="T19" fmla="*/ 196 h 491"/>
                <a:gd name="T20" fmla="*/ 28 w 1507"/>
                <a:gd name="T21" fmla="*/ 183 h 491"/>
                <a:gd name="T22" fmla="*/ 58 w 1507"/>
                <a:gd name="T23" fmla="*/ 172 h 491"/>
                <a:gd name="T24" fmla="*/ 86 w 1507"/>
                <a:gd name="T25" fmla="*/ 164 h 491"/>
                <a:gd name="T26" fmla="*/ 116 w 1507"/>
                <a:gd name="T27" fmla="*/ 158 h 491"/>
                <a:gd name="T28" fmla="*/ 146 w 1507"/>
                <a:gd name="T29" fmla="*/ 155 h 491"/>
                <a:gd name="T30" fmla="*/ 176 w 1507"/>
                <a:gd name="T31" fmla="*/ 151 h 491"/>
                <a:gd name="T32" fmla="*/ 206 w 1507"/>
                <a:gd name="T33" fmla="*/ 151 h 491"/>
                <a:gd name="T34" fmla="*/ 237 w 1507"/>
                <a:gd name="T35" fmla="*/ 152 h 491"/>
                <a:gd name="T36" fmla="*/ 267 w 1507"/>
                <a:gd name="T37" fmla="*/ 155 h 491"/>
                <a:gd name="T38" fmla="*/ 298 w 1507"/>
                <a:gd name="T39" fmla="*/ 158 h 491"/>
                <a:gd name="T40" fmla="*/ 329 w 1507"/>
                <a:gd name="T41" fmla="*/ 162 h 491"/>
                <a:gd name="T42" fmla="*/ 361 w 1507"/>
                <a:gd name="T43" fmla="*/ 168 h 491"/>
                <a:gd name="T44" fmla="*/ 391 w 1507"/>
                <a:gd name="T45" fmla="*/ 173 h 491"/>
                <a:gd name="T46" fmla="*/ 423 w 1507"/>
                <a:gd name="T47" fmla="*/ 180 h 491"/>
                <a:gd name="T48" fmla="*/ 455 w 1507"/>
                <a:gd name="T49" fmla="*/ 186 h 491"/>
                <a:gd name="T50" fmla="*/ 487 w 1507"/>
                <a:gd name="T51" fmla="*/ 194 h 491"/>
                <a:gd name="T52" fmla="*/ 519 w 1507"/>
                <a:gd name="T53" fmla="*/ 201 h 491"/>
                <a:gd name="T54" fmla="*/ 551 w 1507"/>
                <a:gd name="T55" fmla="*/ 207 h 491"/>
                <a:gd name="T56" fmla="*/ 582 w 1507"/>
                <a:gd name="T57" fmla="*/ 214 h 491"/>
                <a:gd name="T58" fmla="*/ 615 w 1507"/>
                <a:gd name="T59" fmla="*/ 220 h 491"/>
                <a:gd name="T60" fmla="*/ 647 w 1507"/>
                <a:gd name="T61" fmla="*/ 226 h 491"/>
                <a:gd name="T62" fmla="*/ 680 w 1507"/>
                <a:gd name="T63" fmla="*/ 230 h 491"/>
                <a:gd name="T64" fmla="*/ 713 w 1507"/>
                <a:gd name="T65" fmla="*/ 235 h 491"/>
                <a:gd name="T66" fmla="*/ 746 w 1507"/>
                <a:gd name="T67" fmla="*/ 237 h 491"/>
                <a:gd name="T68" fmla="*/ 779 w 1507"/>
                <a:gd name="T69" fmla="*/ 238 h 491"/>
                <a:gd name="T70" fmla="*/ 812 w 1507"/>
                <a:gd name="T71" fmla="*/ 238 h 491"/>
                <a:gd name="T72" fmla="*/ 845 w 1507"/>
                <a:gd name="T73" fmla="*/ 236 h 491"/>
                <a:gd name="T74" fmla="*/ 878 w 1507"/>
                <a:gd name="T75" fmla="*/ 232 h 491"/>
                <a:gd name="T76" fmla="*/ 911 w 1507"/>
                <a:gd name="T77" fmla="*/ 227 h 491"/>
                <a:gd name="T78" fmla="*/ 944 w 1507"/>
                <a:gd name="T79" fmla="*/ 219 h 491"/>
                <a:gd name="T80" fmla="*/ 978 w 1507"/>
                <a:gd name="T81" fmla="*/ 208 h 491"/>
                <a:gd name="T82" fmla="*/ 1011 w 1507"/>
                <a:gd name="T83" fmla="*/ 196 h 491"/>
                <a:gd name="T84" fmla="*/ 1311 w 1507"/>
                <a:gd name="T85" fmla="*/ 0 h 491"/>
                <a:gd name="T86" fmla="*/ 1507 w 1507"/>
                <a:gd name="T87" fmla="*/ 147 h 491"/>
                <a:gd name="T88" fmla="*/ 1259 w 1507"/>
                <a:gd name="T89" fmla="*/ 386 h 491"/>
                <a:gd name="T90" fmla="*/ 1214 w 1507"/>
                <a:gd name="T91" fmla="*/ 405 h 491"/>
                <a:gd name="T92" fmla="*/ 1168 w 1507"/>
                <a:gd name="T93" fmla="*/ 421 h 491"/>
                <a:gd name="T94" fmla="*/ 1124 w 1507"/>
                <a:gd name="T95" fmla="*/ 435 h 491"/>
                <a:gd name="T96" fmla="*/ 1081 w 1507"/>
                <a:gd name="T97" fmla="*/ 446 h 491"/>
                <a:gd name="T98" fmla="*/ 1036 w 1507"/>
                <a:gd name="T99" fmla="*/ 457 h 491"/>
                <a:gd name="T100" fmla="*/ 994 w 1507"/>
                <a:gd name="T101" fmla="*/ 466 h 491"/>
                <a:gd name="T102" fmla="*/ 951 w 1507"/>
                <a:gd name="T103" fmla="*/ 473 h 491"/>
                <a:gd name="T104" fmla="*/ 909 w 1507"/>
                <a:gd name="T105" fmla="*/ 478 h 491"/>
                <a:gd name="T106" fmla="*/ 866 w 1507"/>
                <a:gd name="T107" fmla="*/ 482 h 491"/>
                <a:gd name="T108" fmla="*/ 823 w 1507"/>
                <a:gd name="T109" fmla="*/ 486 h 491"/>
                <a:gd name="T110" fmla="*/ 779 w 1507"/>
                <a:gd name="T111" fmla="*/ 488 h 491"/>
                <a:gd name="T112" fmla="*/ 736 w 1507"/>
                <a:gd name="T113" fmla="*/ 489 h 491"/>
                <a:gd name="T114" fmla="*/ 692 w 1507"/>
                <a:gd name="T115" fmla="*/ 490 h 491"/>
                <a:gd name="T116" fmla="*/ 646 w 1507"/>
                <a:gd name="T117" fmla="*/ 491 h 491"/>
                <a:gd name="T118" fmla="*/ 600 w 1507"/>
                <a:gd name="T119" fmla="*/ 491 h 491"/>
                <a:gd name="T120" fmla="*/ 553 w 1507"/>
                <a:gd name="T121" fmla="*/ 491 h 491"/>
                <a:gd name="T122" fmla="*/ 400 w 1507"/>
                <a:gd name="T123" fmla="*/ 435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07" h="491">
                  <a:moveTo>
                    <a:pt x="400" y="435"/>
                  </a:moveTo>
                  <a:lnTo>
                    <a:pt x="0" y="295"/>
                  </a:lnTo>
                  <a:lnTo>
                    <a:pt x="0" y="262"/>
                  </a:lnTo>
                  <a:lnTo>
                    <a:pt x="0" y="238"/>
                  </a:lnTo>
                  <a:lnTo>
                    <a:pt x="0" y="220"/>
                  </a:lnTo>
                  <a:lnTo>
                    <a:pt x="0" y="208"/>
                  </a:lnTo>
                  <a:lnTo>
                    <a:pt x="0" y="202"/>
                  </a:lnTo>
                  <a:lnTo>
                    <a:pt x="0" y="197"/>
                  </a:lnTo>
                  <a:lnTo>
                    <a:pt x="0" y="196"/>
                  </a:lnTo>
                  <a:lnTo>
                    <a:pt x="0" y="196"/>
                  </a:lnTo>
                  <a:lnTo>
                    <a:pt x="28" y="183"/>
                  </a:lnTo>
                  <a:lnTo>
                    <a:pt x="58" y="172"/>
                  </a:lnTo>
                  <a:lnTo>
                    <a:pt x="86" y="164"/>
                  </a:lnTo>
                  <a:lnTo>
                    <a:pt x="116" y="158"/>
                  </a:lnTo>
                  <a:lnTo>
                    <a:pt x="146" y="155"/>
                  </a:lnTo>
                  <a:lnTo>
                    <a:pt x="176" y="151"/>
                  </a:lnTo>
                  <a:lnTo>
                    <a:pt x="206" y="151"/>
                  </a:lnTo>
                  <a:lnTo>
                    <a:pt x="237" y="152"/>
                  </a:lnTo>
                  <a:lnTo>
                    <a:pt x="267" y="155"/>
                  </a:lnTo>
                  <a:lnTo>
                    <a:pt x="298" y="158"/>
                  </a:lnTo>
                  <a:lnTo>
                    <a:pt x="329" y="162"/>
                  </a:lnTo>
                  <a:lnTo>
                    <a:pt x="361" y="168"/>
                  </a:lnTo>
                  <a:lnTo>
                    <a:pt x="391" y="173"/>
                  </a:lnTo>
                  <a:lnTo>
                    <a:pt x="423" y="180"/>
                  </a:lnTo>
                  <a:lnTo>
                    <a:pt x="455" y="186"/>
                  </a:lnTo>
                  <a:lnTo>
                    <a:pt x="487" y="194"/>
                  </a:lnTo>
                  <a:lnTo>
                    <a:pt x="519" y="201"/>
                  </a:lnTo>
                  <a:lnTo>
                    <a:pt x="551" y="207"/>
                  </a:lnTo>
                  <a:lnTo>
                    <a:pt x="582" y="214"/>
                  </a:lnTo>
                  <a:lnTo>
                    <a:pt x="615" y="220"/>
                  </a:lnTo>
                  <a:lnTo>
                    <a:pt x="647" y="226"/>
                  </a:lnTo>
                  <a:lnTo>
                    <a:pt x="680" y="230"/>
                  </a:lnTo>
                  <a:lnTo>
                    <a:pt x="713" y="235"/>
                  </a:lnTo>
                  <a:lnTo>
                    <a:pt x="746" y="237"/>
                  </a:lnTo>
                  <a:lnTo>
                    <a:pt x="779" y="238"/>
                  </a:lnTo>
                  <a:lnTo>
                    <a:pt x="812" y="238"/>
                  </a:lnTo>
                  <a:lnTo>
                    <a:pt x="845" y="236"/>
                  </a:lnTo>
                  <a:lnTo>
                    <a:pt x="878" y="232"/>
                  </a:lnTo>
                  <a:lnTo>
                    <a:pt x="911" y="227"/>
                  </a:lnTo>
                  <a:lnTo>
                    <a:pt x="944" y="219"/>
                  </a:lnTo>
                  <a:lnTo>
                    <a:pt x="978" y="208"/>
                  </a:lnTo>
                  <a:lnTo>
                    <a:pt x="1011" y="196"/>
                  </a:lnTo>
                  <a:lnTo>
                    <a:pt x="1311" y="0"/>
                  </a:lnTo>
                  <a:lnTo>
                    <a:pt x="1507" y="147"/>
                  </a:lnTo>
                  <a:lnTo>
                    <a:pt x="1259" y="386"/>
                  </a:lnTo>
                  <a:lnTo>
                    <a:pt x="1214" y="405"/>
                  </a:lnTo>
                  <a:lnTo>
                    <a:pt x="1168" y="421"/>
                  </a:lnTo>
                  <a:lnTo>
                    <a:pt x="1124" y="435"/>
                  </a:lnTo>
                  <a:lnTo>
                    <a:pt x="1081" y="446"/>
                  </a:lnTo>
                  <a:lnTo>
                    <a:pt x="1036" y="457"/>
                  </a:lnTo>
                  <a:lnTo>
                    <a:pt x="994" y="466"/>
                  </a:lnTo>
                  <a:lnTo>
                    <a:pt x="951" y="473"/>
                  </a:lnTo>
                  <a:lnTo>
                    <a:pt x="909" y="478"/>
                  </a:lnTo>
                  <a:lnTo>
                    <a:pt x="866" y="482"/>
                  </a:lnTo>
                  <a:lnTo>
                    <a:pt x="823" y="486"/>
                  </a:lnTo>
                  <a:lnTo>
                    <a:pt x="779" y="488"/>
                  </a:lnTo>
                  <a:lnTo>
                    <a:pt x="736" y="489"/>
                  </a:lnTo>
                  <a:lnTo>
                    <a:pt x="692" y="490"/>
                  </a:lnTo>
                  <a:lnTo>
                    <a:pt x="646" y="491"/>
                  </a:lnTo>
                  <a:lnTo>
                    <a:pt x="600" y="491"/>
                  </a:lnTo>
                  <a:lnTo>
                    <a:pt x="553" y="491"/>
                  </a:lnTo>
                  <a:lnTo>
                    <a:pt x="400" y="435"/>
                  </a:ln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17" name="Freeform 21"/>
            <p:cNvSpPr>
              <a:spLocks/>
            </p:cNvSpPr>
            <p:nvPr/>
          </p:nvSpPr>
          <p:spPr bwMode="auto">
            <a:xfrm>
              <a:off x="5358" y="1254"/>
              <a:ext cx="71" cy="61"/>
            </a:xfrm>
            <a:custGeom>
              <a:avLst/>
              <a:gdLst>
                <a:gd name="T0" fmla="*/ 44 w 496"/>
                <a:gd name="T1" fmla="*/ 428 h 428"/>
                <a:gd name="T2" fmla="*/ 0 w 496"/>
                <a:gd name="T3" fmla="*/ 288 h 428"/>
                <a:gd name="T4" fmla="*/ 191 w 496"/>
                <a:gd name="T5" fmla="*/ 0 h 428"/>
                <a:gd name="T6" fmla="*/ 496 w 496"/>
                <a:gd name="T7" fmla="*/ 239 h 428"/>
                <a:gd name="T8" fmla="*/ 343 w 496"/>
                <a:gd name="T9" fmla="*/ 428 h 428"/>
                <a:gd name="T10" fmla="*/ 147 w 496"/>
                <a:gd name="T11" fmla="*/ 428 h 428"/>
                <a:gd name="T12" fmla="*/ 44 w 496"/>
                <a:gd name="T13" fmla="*/ 428 h 428"/>
              </a:gdLst>
              <a:ahLst/>
              <a:cxnLst>
                <a:cxn ang="0">
                  <a:pos x="T0" y="T1"/>
                </a:cxn>
                <a:cxn ang="0">
                  <a:pos x="T2" y="T3"/>
                </a:cxn>
                <a:cxn ang="0">
                  <a:pos x="T4" y="T5"/>
                </a:cxn>
                <a:cxn ang="0">
                  <a:pos x="T6" y="T7"/>
                </a:cxn>
                <a:cxn ang="0">
                  <a:pos x="T8" y="T9"/>
                </a:cxn>
                <a:cxn ang="0">
                  <a:pos x="T10" y="T11"/>
                </a:cxn>
                <a:cxn ang="0">
                  <a:pos x="T12" y="T13"/>
                </a:cxn>
              </a:cxnLst>
              <a:rect l="0" t="0" r="r" b="b"/>
              <a:pathLst>
                <a:path w="496" h="428">
                  <a:moveTo>
                    <a:pt x="44" y="428"/>
                  </a:moveTo>
                  <a:lnTo>
                    <a:pt x="0" y="288"/>
                  </a:lnTo>
                  <a:lnTo>
                    <a:pt x="191" y="0"/>
                  </a:lnTo>
                  <a:lnTo>
                    <a:pt x="496" y="239"/>
                  </a:lnTo>
                  <a:lnTo>
                    <a:pt x="343" y="428"/>
                  </a:lnTo>
                  <a:lnTo>
                    <a:pt x="147" y="428"/>
                  </a:lnTo>
                  <a:lnTo>
                    <a:pt x="44" y="428"/>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sp>
          <p:nvSpPr>
            <p:cNvPr id="80918" name="Freeform 22"/>
            <p:cNvSpPr>
              <a:spLocks/>
            </p:cNvSpPr>
            <p:nvPr/>
          </p:nvSpPr>
          <p:spPr bwMode="auto">
            <a:xfrm>
              <a:off x="5479" y="1254"/>
              <a:ext cx="58" cy="61"/>
            </a:xfrm>
            <a:custGeom>
              <a:avLst/>
              <a:gdLst>
                <a:gd name="T0" fmla="*/ 0 w 407"/>
                <a:gd name="T1" fmla="*/ 379 h 429"/>
                <a:gd name="T2" fmla="*/ 0 w 407"/>
                <a:gd name="T3" fmla="*/ 379 h 429"/>
                <a:gd name="T4" fmla="*/ 0 w 407"/>
                <a:gd name="T5" fmla="*/ 379 h 429"/>
                <a:gd name="T6" fmla="*/ 0 w 407"/>
                <a:gd name="T7" fmla="*/ 379 h 429"/>
                <a:gd name="T8" fmla="*/ 0 w 407"/>
                <a:gd name="T9" fmla="*/ 379 h 429"/>
                <a:gd name="T10" fmla="*/ 51 w 407"/>
                <a:gd name="T11" fmla="*/ 0 h 429"/>
                <a:gd name="T12" fmla="*/ 407 w 407"/>
                <a:gd name="T13" fmla="*/ 92 h 429"/>
                <a:gd name="T14" fmla="*/ 407 w 407"/>
                <a:gd name="T15" fmla="*/ 108 h 429"/>
                <a:gd name="T16" fmla="*/ 407 w 407"/>
                <a:gd name="T17" fmla="*/ 119 h 429"/>
                <a:gd name="T18" fmla="*/ 407 w 407"/>
                <a:gd name="T19" fmla="*/ 128 h 429"/>
                <a:gd name="T20" fmla="*/ 407 w 407"/>
                <a:gd name="T21" fmla="*/ 134 h 429"/>
                <a:gd name="T22" fmla="*/ 407 w 407"/>
                <a:gd name="T23" fmla="*/ 138 h 429"/>
                <a:gd name="T24" fmla="*/ 407 w 407"/>
                <a:gd name="T25" fmla="*/ 139 h 429"/>
                <a:gd name="T26" fmla="*/ 407 w 407"/>
                <a:gd name="T27" fmla="*/ 140 h 429"/>
                <a:gd name="T28" fmla="*/ 407 w 407"/>
                <a:gd name="T29" fmla="*/ 140 h 429"/>
                <a:gd name="T30" fmla="*/ 108 w 407"/>
                <a:gd name="T31" fmla="*/ 429 h 429"/>
                <a:gd name="T32" fmla="*/ 0 w 407"/>
                <a:gd name="T33" fmla="*/ 379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7" h="429">
                  <a:moveTo>
                    <a:pt x="0" y="379"/>
                  </a:moveTo>
                  <a:lnTo>
                    <a:pt x="0" y="379"/>
                  </a:lnTo>
                  <a:lnTo>
                    <a:pt x="0" y="379"/>
                  </a:lnTo>
                  <a:lnTo>
                    <a:pt x="0" y="379"/>
                  </a:lnTo>
                  <a:lnTo>
                    <a:pt x="0" y="379"/>
                  </a:lnTo>
                  <a:lnTo>
                    <a:pt x="51" y="0"/>
                  </a:lnTo>
                  <a:lnTo>
                    <a:pt x="407" y="92"/>
                  </a:lnTo>
                  <a:lnTo>
                    <a:pt x="407" y="108"/>
                  </a:lnTo>
                  <a:lnTo>
                    <a:pt x="407" y="119"/>
                  </a:lnTo>
                  <a:lnTo>
                    <a:pt x="407" y="128"/>
                  </a:lnTo>
                  <a:lnTo>
                    <a:pt x="407" y="134"/>
                  </a:lnTo>
                  <a:lnTo>
                    <a:pt x="407" y="138"/>
                  </a:lnTo>
                  <a:lnTo>
                    <a:pt x="407" y="139"/>
                  </a:lnTo>
                  <a:lnTo>
                    <a:pt x="407" y="140"/>
                  </a:lnTo>
                  <a:lnTo>
                    <a:pt x="407" y="140"/>
                  </a:lnTo>
                  <a:lnTo>
                    <a:pt x="108" y="429"/>
                  </a:lnTo>
                  <a:lnTo>
                    <a:pt x="0" y="379"/>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lIns="68259" tIns="34131" rIns="68259" bIns="34131">
              <a:spAutoFit/>
            </a:bodyPr>
            <a:lstStyle/>
            <a:p>
              <a:endParaRPr lang="en-IN"/>
            </a:p>
          </p:txBody>
        </p:sp>
      </p:grpSp>
      <p:sp>
        <p:nvSpPr>
          <p:cNvPr id="80919" name="Text Box 23"/>
          <p:cNvSpPr txBox="1">
            <a:spLocks noChangeArrowheads="1"/>
          </p:cNvSpPr>
          <p:nvPr/>
        </p:nvSpPr>
        <p:spPr bwMode="auto">
          <a:xfrm>
            <a:off x="1101725" y="4289425"/>
            <a:ext cx="7392988"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Suggest acceptable alternatives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3436938" y="201613"/>
            <a:ext cx="200977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900" b="1">
                <a:solidFill>
                  <a:srgbClr val="FF3300"/>
                </a:solidFill>
                <a:latin typeface="Arial" panose="020B0604020202020204" pitchFamily="34" charset="0"/>
              </a:rPr>
              <a:t>Closure </a:t>
            </a:r>
          </a:p>
        </p:txBody>
      </p:sp>
      <p:sp>
        <p:nvSpPr>
          <p:cNvPr id="81923" name="Text Box 3"/>
          <p:cNvSpPr txBox="1">
            <a:spLocks noChangeArrowheads="1"/>
          </p:cNvSpPr>
          <p:nvPr/>
        </p:nvSpPr>
        <p:spPr bwMode="auto">
          <a:xfrm>
            <a:off x="1166813" y="3817938"/>
            <a:ext cx="7199312"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Be </a:t>
            </a:r>
            <a:r>
              <a:rPr lang="en-US" altLang="en-US" sz="3000" b="1">
                <a:solidFill>
                  <a:srgbClr val="FF0000"/>
                </a:solidFill>
                <a:latin typeface="Arial" panose="020B0604020202020204" pitchFamily="34" charset="0"/>
              </a:rPr>
              <a:t>assertive</a:t>
            </a:r>
            <a:r>
              <a:rPr lang="en-US" altLang="en-US" sz="3000" b="1">
                <a:solidFill>
                  <a:srgbClr val="000099"/>
                </a:solidFill>
                <a:latin typeface="Arial" panose="020B0604020202020204" pitchFamily="34" charset="0"/>
              </a:rPr>
              <a:t> not </a:t>
            </a:r>
            <a:r>
              <a:rPr lang="en-US" altLang="en-US" sz="3000" b="1">
                <a:solidFill>
                  <a:srgbClr val="FF0000"/>
                </a:solidFill>
                <a:latin typeface="Arial" panose="020B0604020202020204" pitchFamily="34" charset="0"/>
              </a:rPr>
              <a:t>aggressive</a:t>
            </a:r>
            <a:r>
              <a:rPr lang="en-US" altLang="en-US" sz="3000" b="1">
                <a:solidFill>
                  <a:srgbClr val="000099"/>
                </a:solidFill>
                <a:latin typeface="Arial" panose="020B0604020202020204" pitchFamily="34" charset="0"/>
              </a:rPr>
              <a:t>!</a:t>
            </a:r>
          </a:p>
        </p:txBody>
      </p:sp>
      <p:pic>
        <p:nvPicPr>
          <p:cNvPr id="81924" name="Picture 4" descr="PUNCH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6713" y="2554288"/>
            <a:ext cx="1365250" cy="1316037"/>
          </a:xfrm>
          <a:prstGeom prst="rect">
            <a:avLst/>
          </a:prstGeom>
          <a:noFill/>
          <a:extLst>
            <a:ext uri="{909E8E84-426E-40DD-AFC4-6F175D3DCCD1}">
              <a14:hiddenFill xmlns:a14="http://schemas.microsoft.com/office/drawing/2010/main">
                <a:solidFill>
                  <a:srgbClr val="FFFFFF"/>
                </a:solidFill>
              </a14:hiddenFill>
            </a:ext>
          </a:extLst>
        </p:spPr>
      </p:pic>
      <p:pic>
        <p:nvPicPr>
          <p:cNvPr id="81925" name="Picture 5" descr="WHISPER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7825" y="2420938"/>
            <a:ext cx="1449388" cy="1357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3436938" y="201613"/>
            <a:ext cx="200977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900" b="1">
                <a:solidFill>
                  <a:srgbClr val="FF3300"/>
                </a:solidFill>
                <a:latin typeface="Arial" panose="020B0604020202020204" pitchFamily="34" charset="0"/>
              </a:rPr>
              <a:t>Closure </a:t>
            </a:r>
          </a:p>
        </p:txBody>
      </p:sp>
      <p:pic>
        <p:nvPicPr>
          <p:cNvPr id="82947" name="Picture 3" descr="WRITE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36938" y="1231900"/>
            <a:ext cx="2898775" cy="2936875"/>
          </a:xfrm>
          <a:prstGeom prst="rect">
            <a:avLst/>
          </a:prstGeom>
          <a:noFill/>
          <a:extLst>
            <a:ext uri="{909E8E84-426E-40DD-AFC4-6F175D3DCCD1}">
              <a14:hiddenFill xmlns:a14="http://schemas.microsoft.com/office/drawing/2010/main">
                <a:solidFill>
                  <a:srgbClr val="FFFFFF"/>
                </a:solidFill>
              </a14:hiddenFill>
            </a:ext>
          </a:extLst>
        </p:spPr>
      </p:pic>
      <p:sp>
        <p:nvSpPr>
          <p:cNvPr id="82948" name="Text Box 4"/>
          <p:cNvSpPr txBox="1">
            <a:spLocks noChangeArrowheads="1"/>
          </p:cNvSpPr>
          <p:nvPr/>
        </p:nvSpPr>
        <p:spPr bwMode="auto">
          <a:xfrm>
            <a:off x="1685925" y="4706938"/>
            <a:ext cx="629126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If not satisfied do not sign!</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3436938" y="201613"/>
            <a:ext cx="200977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900" b="1">
                <a:solidFill>
                  <a:srgbClr val="FF3300"/>
                </a:solidFill>
                <a:latin typeface="Arial" panose="020B0604020202020204" pitchFamily="34" charset="0"/>
              </a:rPr>
              <a:t>Closure </a:t>
            </a:r>
          </a:p>
        </p:txBody>
      </p:sp>
      <p:sp>
        <p:nvSpPr>
          <p:cNvPr id="83971" name="Text Box 3"/>
          <p:cNvSpPr txBox="1">
            <a:spLocks noChangeArrowheads="1"/>
          </p:cNvSpPr>
          <p:nvPr/>
        </p:nvSpPr>
        <p:spPr bwMode="auto">
          <a:xfrm>
            <a:off x="649288" y="4557713"/>
            <a:ext cx="78454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Does he have full authority?</a:t>
            </a:r>
          </a:p>
        </p:txBody>
      </p:sp>
      <p:pic>
        <p:nvPicPr>
          <p:cNvPr id="83972" name="Picture 4" descr="ANIML0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3038" y="2674938"/>
            <a:ext cx="1944687" cy="1481137"/>
          </a:xfrm>
          <a:prstGeom prst="rect">
            <a:avLst/>
          </a:prstGeom>
          <a:noFill/>
          <a:extLst>
            <a:ext uri="{909E8E84-426E-40DD-AFC4-6F175D3DCCD1}">
              <a14:hiddenFill xmlns:a14="http://schemas.microsoft.com/office/drawing/2010/main">
                <a:solidFill>
                  <a:srgbClr val="FFFFFF"/>
                </a:solidFill>
              </a14:hiddenFill>
            </a:ext>
          </a:extLst>
        </p:spPr>
      </p:pic>
      <p:pic>
        <p:nvPicPr>
          <p:cNvPr id="83973" name="Picture 5" descr="ANIML0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1188" y="1331913"/>
            <a:ext cx="2452687" cy="3038475"/>
          </a:xfrm>
          <a:prstGeom prst="rect">
            <a:avLst/>
          </a:prstGeom>
          <a:noFill/>
          <a:extLst>
            <a:ext uri="{909E8E84-426E-40DD-AFC4-6F175D3DCCD1}">
              <a14:hiddenFill xmlns:a14="http://schemas.microsoft.com/office/drawing/2010/main">
                <a:solidFill>
                  <a:srgbClr val="FFFFFF"/>
                </a:solidFill>
              </a14:hiddenFill>
            </a:ext>
          </a:extLst>
        </p:spPr>
      </p:pic>
      <p:sp>
        <p:nvSpPr>
          <p:cNvPr id="83974" name="Text Box 6"/>
          <p:cNvSpPr txBox="1">
            <a:spLocks noChangeArrowheads="1"/>
          </p:cNvSpPr>
          <p:nvPr/>
        </p:nvSpPr>
        <p:spPr bwMode="auto">
          <a:xfrm>
            <a:off x="5707063" y="1816100"/>
            <a:ext cx="777875"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6900" b="1">
                <a:solidFill>
                  <a:srgbClr val="FF0000"/>
                </a:solidFill>
                <a:latin typeface="Arial" panose="020B0604020202020204" pitchFamily="34" charset="0"/>
              </a:rPr>
              <a:t>?</a:t>
            </a:r>
          </a:p>
        </p:txBody>
      </p:sp>
      <p:sp>
        <p:nvSpPr>
          <p:cNvPr id="83975" name="Text Box 7"/>
          <p:cNvSpPr txBox="1">
            <a:spLocks noChangeArrowheads="1"/>
          </p:cNvSpPr>
          <p:nvPr/>
        </p:nvSpPr>
        <p:spPr bwMode="auto">
          <a:xfrm>
            <a:off x="5383213" y="2084388"/>
            <a:ext cx="777875"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5200" b="1">
                <a:solidFill>
                  <a:srgbClr val="FF0000"/>
                </a:solidFill>
                <a:latin typeface="Arial" panose="020B0604020202020204" pitchFamily="34" charset="0"/>
              </a:rPr>
              <a:t>?</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3436938" y="201613"/>
            <a:ext cx="2009775"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900" b="1">
                <a:solidFill>
                  <a:srgbClr val="FF3300"/>
                </a:solidFill>
                <a:latin typeface="Arial" panose="020B0604020202020204" pitchFamily="34" charset="0"/>
              </a:rPr>
              <a:t>Closure </a:t>
            </a:r>
          </a:p>
        </p:txBody>
      </p:sp>
      <p:sp>
        <p:nvSpPr>
          <p:cNvPr id="84995" name="Text Box 3"/>
          <p:cNvSpPr txBox="1">
            <a:spLocks noChangeArrowheads="1"/>
          </p:cNvSpPr>
          <p:nvPr/>
        </p:nvSpPr>
        <p:spPr bwMode="auto">
          <a:xfrm>
            <a:off x="1816100" y="806450"/>
            <a:ext cx="5641975" cy="271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300" b="1">
                <a:solidFill>
                  <a:srgbClr val="FF0000"/>
                </a:solidFill>
                <a:latin typeface="Arial" panose="020B0604020202020204" pitchFamily="34" charset="0"/>
              </a:rPr>
              <a:t>If...</a:t>
            </a:r>
          </a:p>
        </p:txBody>
      </p:sp>
      <p:sp>
        <p:nvSpPr>
          <p:cNvPr id="84996" name="Text Box 4"/>
          <p:cNvSpPr txBox="1">
            <a:spLocks noChangeArrowheads="1"/>
          </p:cNvSpPr>
          <p:nvPr/>
        </p:nvSpPr>
        <p:spPr bwMode="auto">
          <a:xfrm>
            <a:off x="712788" y="3092450"/>
            <a:ext cx="8042275" cy="345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chemeClr val="accent2"/>
                </a:solidFill>
                <a:latin typeface="Arial" panose="020B0604020202020204" pitchFamily="34" charset="0"/>
              </a:rPr>
              <a:t>If we came up…</a:t>
            </a:r>
          </a:p>
          <a:p>
            <a:pPr>
              <a:spcBef>
                <a:spcPct val="50000"/>
              </a:spcBef>
            </a:pPr>
            <a:r>
              <a:rPr lang="en-US" altLang="en-US" sz="2600" b="1">
                <a:solidFill>
                  <a:schemeClr val="accent2"/>
                </a:solidFill>
                <a:latin typeface="Arial" panose="020B0604020202020204" pitchFamily="34" charset="0"/>
              </a:rPr>
              <a:t>If I reduce the…</a:t>
            </a:r>
          </a:p>
          <a:p>
            <a:pPr>
              <a:spcBef>
                <a:spcPct val="50000"/>
              </a:spcBef>
            </a:pPr>
            <a:r>
              <a:rPr lang="en-US" altLang="en-US" sz="2600" b="1">
                <a:solidFill>
                  <a:schemeClr val="accent2"/>
                </a:solidFill>
                <a:latin typeface="Arial" panose="020B0604020202020204" pitchFamily="34" charset="0"/>
              </a:rPr>
              <a:t>If I give you…</a:t>
            </a:r>
          </a:p>
          <a:p>
            <a:pPr>
              <a:spcBef>
                <a:spcPct val="50000"/>
              </a:spcBef>
            </a:pPr>
            <a:r>
              <a:rPr lang="en-US" altLang="en-US" sz="2600" b="1">
                <a:solidFill>
                  <a:schemeClr val="accent2"/>
                </a:solidFill>
                <a:latin typeface="Arial" panose="020B0604020202020204" pitchFamily="34" charset="0"/>
              </a:rPr>
              <a:t>First make a hypothetical proposal </a:t>
            </a:r>
          </a:p>
          <a:p>
            <a:pPr>
              <a:spcBef>
                <a:spcPct val="50000"/>
              </a:spcBef>
            </a:pPr>
            <a:r>
              <a:rPr lang="en-US" altLang="en-US" sz="2600" b="1">
                <a:solidFill>
                  <a:schemeClr val="accent2"/>
                </a:solidFill>
                <a:latin typeface="Arial" panose="020B0604020202020204" pitchFamily="34" charset="0"/>
              </a:rPr>
              <a:t>Hypothetical proposals are not commitments </a:t>
            </a:r>
          </a:p>
          <a:p>
            <a:pPr>
              <a:spcBef>
                <a:spcPct val="50000"/>
              </a:spcBef>
            </a:pPr>
            <a:r>
              <a:rPr lang="en-US" altLang="en-US" sz="2600" b="1">
                <a:solidFill>
                  <a:srgbClr val="FF0000"/>
                </a:solidFill>
                <a:latin typeface="Arial" panose="020B0604020202020204" pitchFamily="34" charset="0"/>
              </a:rPr>
              <a:t>Test the issues important to the opposition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981200" y="2743200"/>
            <a:ext cx="51879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Some closing techniques…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2667000" y="304800"/>
            <a:ext cx="4191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The picture close…  </a:t>
            </a:r>
          </a:p>
        </p:txBody>
      </p:sp>
      <p:sp>
        <p:nvSpPr>
          <p:cNvPr id="87043" name="Text Box 3"/>
          <p:cNvSpPr txBox="1">
            <a:spLocks noChangeArrowheads="1"/>
          </p:cNvSpPr>
          <p:nvPr/>
        </p:nvSpPr>
        <p:spPr bwMode="auto">
          <a:xfrm>
            <a:off x="533400" y="1508125"/>
            <a:ext cx="8305800"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2000" b="1">
                <a:solidFill>
                  <a:srgbClr val="000099"/>
                </a:solidFill>
                <a:latin typeface="Arial" panose="020B0604020202020204" pitchFamily="34" charset="0"/>
              </a:rPr>
              <a:t>Been to a 5 star Hotel recently ?</a:t>
            </a:r>
          </a:p>
          <a:p>
            <a:pPr>
              <a:spcBef>
                <a:spcPct val="50000"/>
              </a:spcBef>
            </a:pPr>
            <a:r>
              <a:rPr lang="en-US" altLang="en-US" sz="2000" b="1">
                <a:solidFill>
                  <a:srgbClr val="000099"/>
                </a:solidFill>
                <a:latin typeface="Arial" panose="020B0604020202020204" pitchFamily="34" charset="0"/>
              </a:rPr>
              <a:t>Asked for a …Green salad ?</a:t>
            </a:r>
          </a:p>
          <a:p>
            <a:pPr>
              <a:spcBef>
                <a:spcPct val="50000"/>
              </a:spcBef>
            </a:pPr>
            <a:r>
              <a:rPr lang="en-US" altLang="en-US" sz="2000" b="1">
                <a:solidFill>
                  <a:srgbClr val="000099"/>
                </a:solidFill>
                <a:latin typeface="Arial" panose="020B0604020202020204" pitchFamily="34" charset="0"/>
              </a:rPr>
              <a:t>No ! We don’t have that on the menu !</a:t>
            </a:r>
          </a:p>
          <a:p>
            <a:pPr>
              <a:spcBef>
                <a:spcPct val="50000"/>
              </a:spcBef>
            </a:pPr>
            <a:r>
              <a:rPr lang="en-US" altLang="en-US" sz="2000" b="1">
                <a:solidFill>
                  <a:srgbClr val="000099"/>
                </a:solidFill>
                <a:latin typeface="Arial" panose="020B0604020202020204" pitchFamily="34" charset="0"/>
              </a:rPr>
              <a:t>You can however order … </a:t>
            </a:r>
          </a:p>
          <a:p>
            <a:pPr>
              <a:spcBef>
                <a:spcPct val="50000"/>
              </a:spcBef>
            </a:pPr>
            <a:r>
              <a:rPr lang="en-US" altLang="en-US" sz="2000" b="1">
                <a:solidFill>
                  <a:srgbClr val="000099"/>
                </a:solidFill>
                <a:latin typeface="Arial" panose="020B0604020202020204" pitchFamily="34" charset="0"/>
              </a:rPr>
              <a:t>“A sensuous salad. A painter’s palate. A colourful array of fresh spinach leaves mingled with ripe red tomatoes. Shredded cucumber topped with onion rings and tossed with their superb white sauce dressing !”</a:t>
            </a:r>
          </a:p>
          <a:p>
            <a:pPr algn="ctr">
              <a:spcBef>
                <a:spcPct val="50000"/>
              </a:spcBef>
            </a:pPr>
            <a:r>
              <a:rPr lang="en-US" altLang="en-US" sz="2000" b="1" i="1">
                <a:solidFill>
                  <a:srgbClr val="FF3300"/>
                </a:solidFill>
                <a:latin typeface="Arial" panose="020B0604020202020204" pitchFamily="34" charset="0"/>
              </a:rPr>
              <a:t>Yes Sir ! Hotels are word merchants</a:t>
            </a:r>
          </a:p>
          <a:p>
            <a:pPr algn="ctr">
              <a:spcBef>
                <a:spcPct val="50000"/>
              </a:spcBef>
            </a:pPr>
            <a:r>
              <a:rPr lang="en-US" altLang="en-US" sz="2000" b="1" i="1">
                <a:solidFill>
                  <a:srgbClr val="FF3300"/>
                </a:solidFill>
                <a:latin typeface="Arial" panose="020B0604020202020204" pitchFamily="34" charset="0"/>
              </a:rPr>
              <a:t>They know how to throw their words around to describe their food     </a:t>
            </a:r>
            <a:endParaRPr lang="en-US" altLang="en-US" sz="2000" b="1">
              <a:solidFill>
                <a:srgbClr val="000099"/>
              </a:solidFill>
              <a:latin typeface="Arial" panose="020B0604020202020204"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2"/>
          <p:cNvSpPr txBox="1">
            <a:spLocks noChangeArrowheads="1"/>
          </p:cNvSpPr>
          <p:nvPr/>
        </p:nvSpPr>
        <p:spPr bwMode="auto">
          <a:xfrm>
            <a:off x="2667000" y="304800"/>
            <a:ext cx="4191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The picture close…  </a:t>
            </a:r>
          </a:p>
          <a:p>
            <a:pPr algn="ctr">
              <a:spcBef>
                <a:spcPct val="50000"/>
              </a:spcBef>
            </a:pPr>
            <a:r>
              <a:rPr lang="en-US" altLang="en-US" sz="2000" b="1">
                <a:solidFill>
                  <a:srgbClr val="000099"/>
                </a:solidFill>
                <a:latin typeface="Arial" panose="020B0604020202020204" pitchFamily="34" charset="0"/>
              </a:rPr>
              <a:t>Roleplay</a:t>
            </a:r>
            <a:endParaRPr lang="en-US" altLang="en-US" sz="3000" b="1">
              <a:solidFill>
                <a:srgbClr val="FF3300"/>
              </a:solidFill>
              <a:latin typeface="Arial" panose="020B0604020202020204" pitchFamily="34" charset="0"/>
            </a:endParaRPr>
          </a:p>
        </p:txBody>
      </p:sp>
      <p:sp>
        <p:nvSpPr>
          <p:cNvPr id="88067" name="Text Box 3"/>
          <p:cNvSpPr txBox="1">
            <a:spLocks noChangeArrowheads="1"/>
          </p:cNvSpPr>
          <p:nvPr/>
        </p:nvSpPr>
        <p:spPr bwMode="auto">
          <a:xfrm>
            <a:off x="1219200" y="2438400"/>
            <a:ext cx="68580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nSpc>
                <a:spcPct val="130000"/>
              </a:lnSpc>
              <a:spcBef>
                <a:spcPct val="50000"/>
              </a:spcBef>
            </a:pPr>
            <a:r>
              <a:rPr lang="en-US" altLang="en-US" sz="2000" b="1">
                <a:solidFill>
                  <a:srgbClr val="FF3300"/>
                </a:solidFill>
                <a:latin typeface="Arial" panose="020B0604020202020204" pitchFamily="34" charset="0"/>
              </a:rPr>
              <a:t>Situation </a:t>
            </a:r>
            <a:endParaRPr lang="en-US" altLang="en-US" sz="2000" b="1">
              <a:solidFill>
                <a:srgbClr val="000099"/>
              </a:solidFill>
              <a:latin typeface="Arial" panose="020B0604020202020204" pitchFamily="34" charset="0"/>
            </a:endParaRPr>
          </a:p>
          <a:p>
            <a:pPr algn="ctr">
              <a:lnSpc>
                <a:spcPct val="130000"/>
              </a:lnSpc>
              <a:spcBef>
                <a:spcPct val="50000"/>
              </a:spcBef>
            </a:pPr>
            <a:r>
              <a:rPr lang="en-US" altLang="en-US" sz="2000" b="1">
                <a:solidFill>
                  <a:srgbClr val="000099"/>
                </a:solidFill>
                <a:latin typeface="Arial" panose="020B0604020202020204" pitchFamily="34" charset="0"/>
              </a:rPr>
              <a:t>In colouful words describe how you would sell the benefit of a trouble free telephone connection to the customer</a:t>
            </a:r>
            <a:r>
              <a:rPr lang="en-US" altLang="en-US" sz="2000">
                <a:solidFill>
                  <a:srgbClr val="000099"/>
                </a:solidFill>
                <a:latin typeface="Arial" panose="020B0604020202020204" pitchFamily="34" charset="0"/>
              </a:rPr>
              <a:t> </a:t>
            </a:r>
            <a:endParaRPr lang="en-US" altLang="en-US" sz="2000" b="1">
              <a:solidFill>
                <a:srgbClr val="000099"/>
              </a:solidFill>
              <a:latin typeface="Arial" panose="020B0604020202020204" pitchFamily="34" charset="0"/>
            </a:endParaRPr>
          </a:p>
          <a:p>
            <a:pPr algn="ctr">
              <a:lnSpc>
                <a:spcPct val="130000"/>
              </a:lnSpc>
              <a:spcBef>
                <a:spcPct val="50000"/>
              </a:spcBef>
            </a:pPr>
            <a:endParaRPr lang="en-US" altLang="en-US" sz="2000" b="1">
              <a:solidFill>
                <a:srgbClr val="FF3300"/>
              </a:solidFill>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454150" y="2755900"/>
            <a:ext cx="6477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How can you sell to the Customer And…   </a:t>
            </a:r>
          </a:p>
        </p:txBody>
      </p:sp>
      <p:sp>
        <p:nvSpPr>
          <p:cNvPr id="14339" name="Text Box 3"/>
          <p:cNvSpPr txBox="1">
            <a:spLocks noChangeArrowheads="1"/>
          </p:cNvSpPr>
          <p:nvPr/>
        </p:nvSpPr>
        <p:spPr bwMode="auto">
          <a:xfrm>
            <a:off x="831850" y="604838"/>
            <a:ext cx="2562225" cy="41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58" tIns="41029" rIns="82058" bIns="41029">
            <a:spAutoFit/>
          </a:bodyPr>
          <a:lstStyle>
            <a:lvl1pPr defTabSz="820738">
              <a:defRPr sz="2400">
                <a:solidFill>
                  <a:schemeClr val="tx1"/>
                </a:solidFill>
                <a:latin typeface="Times New Roman" panose="02020603050405020304" pitchFamily="18" charset="0"/>
              </a:defRPr>
            </a:lvl1pPr>
            <a:lvl2pPr marL="409575" defTabSz="820738">
              <a:defRPr sz="2400">
                <a:solidFill>
                  <a:schemeClr val="tx1"/>
                </a:solidFill>
                <a:latin typeface="Times New Roman" panose="02020603050405020304" pitchFamily="18" charset="0"/>
              </a:defRPr>
            </a:lvl2pPr>
            <a:lvl3pPr marL="820738" defTabSz="820738">
              <a:defRPr sz="2400">
                <a:solidFill>
                  <a:schemeClr val="tx1"/>
                </a:solidFill>
                <a:latin typeface="Times New Roman" panose="02020603050405020304" pitchFamily="18" charset="0"/>
              </a:defRPr>
            </a:lvl3pPr>
            <a:lvl4pPr marL="1230313" defTabSz="820738">
              <a:defRPr sz="2400">
                <a:solidFill>
                  <a:schemeClr val="tx1"/>
                </a:solidFill>
                <a:latin typeface="Times New Roman" panose="02020603050405020304" pitchFamily="18" charset="0"/>
              </a:defRPr>
            </a:lvl4pPr>
            <a:lvl5pPr marL="1641475" defTabSz="820738">
              <a:defRPr sz="2400">
                <a:solidFill>
                  <a:schemeClr val="tx1"/>
                </a:solidFill>
                <a:latin typeface="Times New Roman" panose="02020603050405020304" pitchFamily="18" charset="0"/>
              </a:defRPr>
            </a:lvl5pPr>
            <a:lvl6pPr marL="2098675" defTabSz="820738" eaLnBrk="0" fontAlgn="base" hangingPunct="0">
              <a:spcBef>
                <a:spcPct val="0"/>
              </a:spcBef>
              <a:spcAft>
                <a:spcPct val="0"/>
              </a:spcAft>
              <a:defRPr sz="2400">
                <a:solidFill>
                  <a:schemeClr val="tx1"/>
                </a:solidFill>
                <a:latin typeface="Times New Roman" panose="02020603050405020304" pitchFamily="18" charset="0"/>
              </a:defRPr>
            </a:lvl6pPr>
            <a:lvl7pPr marL="2555875" defTabSz="820738" eaLnBrk="0" fontAlgn="base" hangingPunct="0">
              <a:spcBef>
                <a:spcPct val="0"/>
              </a:spcBef>
              <a:spcAft>
                <a:spcPct val="0"/>
              </a:spcAft>
              <a:defRPr sz="2400">
                <a:solidFill>
                  <a:schemeClr val="tx1"/>
                </a:solidFill>
                <a:latin typeface="Times New Roman" panose="02020603050405020304" pitchFamily="18" charset="0"/>
              </a:defRPr>
            </a:lvl7pPr>
            <a:lvl8pPr marL="3013075" defTabSz="820738" eaLnBrk="0" fontAlgn="base" hangingPunct="0">
              <a:spcBef>
                <a:spcPct val="0"/>
              </a:spcBef>
              <a:spcAft>
                <a:spcPct val="0"/>
              </a:spcAft>
              <a:defRPr sz="2400">
                <a:solidFill>
                  <a:schemeClr val="tx1"/>
                </a:solidFill>
                <a:latin typeface="Times New Roman" panose="02020603050405020304" pitchFamily="18" charset="0"/>
              </a:defRPr>
            </a:lvl8pPr>
            <a:lvl9pPr marL="3470275" defTabSz="8207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200" b="1">
                <a:solidFill>
                  <a:srgbClr val="003399"/>
                </a:solidFill>
                <a:latin typeface="Arial" panose="020B0604020202020204" pitchFamily="34" charset="0"/>
              </a:rPr>
              <a:t>Well …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2667000" y="304800"/>
            <a:ext cx="4191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The fear close…  </a:t>
            </a:r>
          </a:p>
        </p:txBody>
      </p:sp>
      <p:sp>
        <p:nvSpPr>
          <p:cNvPr id="89091" name="Text Box 3"/>
          <p:cNvSpPr txBox="1">
            <a:spLocks noChangeArrowheads="1"/>
          </p:cNvSpPr>
          <p:nvPr/>
        </p:nvSpPr>
        <p:spPr bwMode="auto">
          <a:xfrm>
            <a:off x="533400" y="1508125"/>
            <a:ext cx="8305800" cy="489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2000" b="1">
                <a:solidFill>
                  <a:srgbClr val="000099"/>
                </a:solidFill>
                <a:latin typeface="Arial" panose="020B0604020202020204" pitchFamily="34" charset="0"/>
              </a:rPr>
              <a:t>You walk into a petrol station</a:t>
            </a:r>
          </a:p>
          <a:p>
            <a:pPr>
              <a:spcBef>
                <a:spcPct val="50000"/>
              </a:spcBef>
            </a:pPr>
            <a:r>
              <a:rPr lang="en-US" altLang="en-US" sz="2000" b="1">
                <a:solidFill>
                  <a:srgbClr val="000099"/>
                </a:solidFill>
                <a:latin typeface="Arial" panose="020B0604020202020204" pitchFamily="34" charset="0"/>
              </a:rPr>
              <a:t>The attendant lifts the hood of the car. He checks the oil</a:t>
            </a:r>
          </a:p>
          <a:p>
            <a:pPr>
              <a:spcBef>
                <a:spcPct val="50000"/>
              </a:spcBef>
            </a:pPr>
            <a:r>
              <a:rPr lang="en-US" altLang="en-US" sz="2000" b="1">
                <a:solidFill>
                  <a:srgbClr val="000099"/>
                </a:solidFill>
                <a:latin typeface="Arial" panose="020B0604020202020204" pitchFamily="34" charset="0"/>
              </a:rPr>
              <a:t>“My G-o-d ! You need 3 litres of oil”</a:t>
            </a:r>
          </a:p>
          <a:p>
            <a:pPr>
              <a:spcBef>
                <a:spcPct val="50000"/>
              </a:spcBef>
            </a:pPr>
            <a:r>
              <a:rPr lang="en-US" altLang="en-US" sz="2000" b="1">
                <a:solidFill>
                  <a:srgbClr val="000099"/>
                </a:solidFill>
                <a:latin typeface="Arial" panose="020B0604020202020204" pitchFamily="34" charset="0"/>
              </a:rPr>
              <a:t>“ 3 litres?”</a:t>
            </a:r>
          </a:p>
          <a:p>
            <a:pPr>
              <a:spcBef>
                <a:spcPct val="50000"/>
              </a:spcBef>
            </a:pPr>
            <a:r>
              <a:rPr lang="en-US" altLang="en-US" sz="2000" b="1">
                <a:solidFill>
                  <a:srgbClr val="000099"/>
                </a:solidFill>
                <a:latin typeface="Arial" panose="020B0604020202020204" pitchFamily="34" charset="0"/>
              </a:rPr>
              <a:t>“Is there no oil in the engine at all ?”</a:t>
            </a:r>
          </a:p>
          <a:p>
            <a:pPr>
              <a:spcBef>
                <a:spcPct val="50000"/>
              </a:spcBef>
            </a:pPr>
            <a:r>
              <a:rPr lang="en-US" altLang="en-US" sz="2000" b="1">
                <a:solidFill>
                  <a:srgbClr val="000099"/>
                </a:solidFill>
                <a:latin typeface="Arial" panose="020B0604020202020204" pitchFamily="34" charset="0"/>
              </a:rPr>
              <a:t>The attendant turns around and tells you … </a:t>
            </a:r>
          </a:p>
          <a:p>
            <a:pPr>
              <a:spcBef>
                <a:spcPct val="50000"/>
              </a:spcBef>
            </a:pPr>
            <a:r>
              <a:rPr lang="en-US" altLang="en-US" sz="2000" b="1">
                <a:solidFill>
                  <a:srgbClr val="000099"/>
                </a:solidFill>
                <a:latin typeface="Arial" panose="020B0604020202020204" pitchFamily="34" charset="0"/>
              </a:rPr>
              <a:t>“The oil in the car is awfully dirty. It will damage your engine. It won’t take 5 minutes I can change it for you.”</a:t>
            </a:r>
          </a:p>
          <a:p>
            <a:pPr>
              <a:spcBef>
                <a:spcPct val="50000"/>
              </a:spcBef>
            </a:pPr>
            <a:endParaRPr lang="en-US" altLang="en-US" sz="1000" b="1">
              <a:solidFill>
                <a:srgbClr val="000099"/>
              </a:solidFill>
              <a:latin typeface="Arial" panose="020B0604020202020204" pitchFamily="34" charset="0"/>
            </a:endParaRPr>
          </a:p>
          <a:p>
            <a:pPr algn="ctr">
              <a:spcBef>
                <a:spcPct val="50000"/>
              </a:spcBef>
            </a:pPr>
            <a:r>
              <a:rPr lang="en-US" altLang="en-US" sz="2000" b="1" i="1">
                <a:solidFill>
                  <a:srgbClr val="FF3300"/>
                </a:solidFill>
                <a:latin typeface="Arial" panose="020B0604020202020204" pitchFamily="34" charset="0"/>
              </a:rPr>
              <a:t>The attendant has put the fear into the mind of the car owner. The car owner can ignore the attendant but damage the car engine.</a:t>
            </a:r>
          </a:p>
          <a:p>
            <a:pPr algn="ctr">
              <a:spcBef>
                <a:spcPct val="50000"/>
              </a:spcBef>
            </a:pPr>
            <a:r>
              <a:rPr lang="en-US" altLang="en-US" sz="2000" b="1" i="1">
                <a:solidFill>
                  <a:srgbClr val="FF3300"/>
                </a:solidFill>
                <a:latin typeface="Arial" panose="020B0604020202020204" pitchFamily="34" charset="0"/>
              </a:rPr>
              <a:t>What do you recommend he does?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2667000" y="304800"/>
            <a:ext cx="4191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The fear close…  </a:t>
            </a:r>
          </a:p>
          <a:p>
            <a:pPr algn="ctr">
              <a:spcBef>
                <a:spcPct val="50000"/>
              </a:spcBef>
            </a:pPr>
            <a:r>
              <a:rPr lang="en-US" altLang="en-US" sz="2000" b="1">
                <a:solidFill>
                  <a:srgbClr val="000099"/>
                </a:solidFill>
                <a:latin typeface="Arial" panose="020B0604020202020204" pitchFamily="34" charset="0"/>
              </a:rPr>
              <a:t>Roleplay </a:t>
            </a:r>
            <a:endParaRPr lang="en-US" altLang="en-US" sz="3000" b="1">
              <a:solidFill>
                <a:srgbClr val="FF3300"/>
              </a:solidFill>
              <a:latin typeface="Arial" panose="020B0604020202020204" pitchFamily="34" charset="0"/>
            </a:endParaRPr>
          </a:p>
        </p:txBody>
      </p:sp>
      <p:sp>
        <p:nvSpPr>
          <p:cNvPr id="90115" name="Text Box 3"/>
          <p:cNvSpPr txBox="1">
            <a:spLocks noChangeArrowheads="1"/>
          </p:cNvSpPr>
          <p:nvPr/>
        </p:nvSpPr>
        <p:spPr bwMode="auto">
          <a:xfrm>
            <a:off x="533400" y="2743200"/>
            <a:ext cx="83058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2000" b="1">
                <a:solidFill>
                  <a:srgbClr val="FF3300"/>
                </a:solidFill>
                <a:latin typeface="Arial" panose="020B0604020202020204" pitchFamily="34" charset="0"/>
              </a:rPr>
              <a:t>Situation </a:t>
            </a:r>
            <a:endParaRPr lang="en-US" altLang="en-US" sz="2000" b="1">
              <a:solidFill>
                <a:srgbClr val="000099"/>
              </a:solidFill>
              <a:latin typeface="Arial" panose="020B0604020202020204" pitchFamily="34" charset="0"/>
            </a:endParaRPr>
          </a:p>
          <a:p>
            <a:pPr algn="ctr">
              <a:spcBef>
                <a:spcPct val="50000"/>
              </a:spcBef>
            </a:pPr>
            <a:r>
              <a:rPr lang="en-US" altLang="en-US" sz="2000" b="1">
                <a:solidFill>
                  <a:srgbClr val="000099"/>
                </a:solidFill>
                <a:latin typeface="Arial" panose="020B0604020202020204" pitchFamily="34" charset="0"/>
              </a:rPr>
              <a:t>You only have a limited number of connections to offer in this territory</a:t>
            </a:r>
          </a:p>
          <a:p>
            <a:pPr>
              <a:spcBef>
                <a:spcPct val="50000"/>
              </a:spcBef>
            </a:pPr>
            <a:r>
              <a:rPr lang="en-US" altLang="en-US" sz="2000" b="1">
                <a:solidFill>
                  <a:srgbClr val="FF3300"/>
                </a:solidFill>
                <a:latin typeface="Arial" panose="020B0604020202020204" pitchFamily="34" charset="0"/>
              </a:rPr>
              <a:t>Use the fear closing technique to sell him the scheme </a:t>
            </a:r>
            <a:r>
              <a:rPr lang="en-US" altLang="en-US" sz="2000" b="1">
                <a:solidFill>
                  <a:srgbClr val="000099"/>
                </a:solidFill>
                <a:latin typeface="Arial" panose="020B0604020202020204" pitchFamily="34" charset="0"/>
              </a:rPr>
              <a:t> </a:t>
            </a:r>
            <a:endParaRPr lang="en-US" altLang="en-US" sz="2000" b="1" i="1">
              <a:solidFill>
                <a:srgbClr val="FF3300"/>
              </a:solidFill>
              <a:latin typeface="Arial" panose="020B0604020202020204"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1905000" y="304800"/>
            <a:ext cx="4953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The post selling close…  </a:t>
            </a:r>
          </a:p>
        </p:txBody>
      </p:sp>
      <p:sp>
        <p:nvSpPr>
          <p:cNvPr id="91139" name="Text Box 3"/>
          <p:cNvSpPr txBox="1">
            <a:spLocks noChangeArrowheads="1"/>
          </p:cNvSpPr>
          <p:nvPr/>
        </p:nvSpPr>
        <p:spPr bwMode="auto">
          <a:xfrm>
            <a:off x="533400" y="914400"/>
            <a:ext cx="8305800" cy="573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2000" b="1">
                <a:solidFill>
                  <a:srgbClr val="000099"/>
                </a:solidFill>
                <a:latin typeface="Arial" panose="020B0604020202020204" pitchFamily="34" charset="0"/>
              </a:rPr>
              <a:t>I recently purchased a car. Less than 72 hours of bringing the car home. This is the letter I received.</a:t>
            </a:r>
          </a:p>
          <a:p>
            <a:pPr>
              <a:spcBef>
                <a:spcPct val="50000"/>
              </a:spcBef>
            </a:pPr>
            <a:r>
              <a:rPr lang="en-US" altLang="en-US" sz="2000" b="1">
                <a:solidFill>
                  <a:srgbClr val="000099"/>
                </a:solidFill>
                <a:latin typeface="Arial" panose="020B0604020202020204" pitchFamily="34" charset="0"/>
              </a:rPr>
              <a:t>Dear Mr. Khetarpal,</a:t>
            </a:r>
          </a:p>
          <a:p>
            <a:pPr>
              <a:spcBef>
                <a:spcPct val="50000"/>
              </a:spcBef>
            </a:pPr>
            <a:r>
              <a:rPr lang="en-US" altLang="en-US" sz="2000" b="1">
                <a:solidFill>
                  <a:srgbClr val="000099"/>
                </a:solidFill>
                <a:latin typeface="Arial" panose="020B0604020202020204" pitchFamily="34" charset="0"/>
              </a:rPr>
              <a:t>This is just to thank you for your courtesy and the trust and confidence that you placed in buying the car from Vivek automobiles yesterday. I very much enjoyed talking to you. I am proud that you are now the owner of a car from our showroom. I am sure that you will be pleased with the performance of the vehicle. I shall be in touch with you in the future to see if I can be of any service to you. If you should need any assistance of any kind please feel free to contact me.</a:t>
            </a:r>
          </a:p>
          <a:p>
            <a:pPr>
              <a:spcBef>
                <a:spcPct val="50000"/>
              </a:spcBef>
            </a:pPr>
            <a:endParaRPr lang="en-US" altLang="en-US" sz="2000" b="1">
              <a:solidFill>
                <a:srgbClr val="000099"/>
              </a:solidFill>
              <a:latin typeface="Arial" panose="020B0604020202020204" pitchFamily="34" charset="0"/>
            </a:endParaRPr>
          </a:p>
          <a:p>
            <a:pPr>
              <a:spcBef>
                <a:spcPct val="50000"/>
              </a:spcBef>
            </a:pPr>
            <a:r>
              <a:rPr lang="en-US" altLang="en-US" sz="2000" b="1">
                <a:solidFill>
                  <a:srgbClr val="000099"/>
                </a:solidFill>
                <a:latin typeface="Arial" panose="020B0604020202020204" pitchFamily="34" charset="0"/>
              </a:rPr>
              <a:t>Yours truly,</a:t>
            </a:r>
          </a:p>
          <a:p>
            <a:pPr algn="ctr">
              <a:spcBef>
                <a:spcPct val="50000"/>
              </a:spcBef>
            </a:pPr>
            <a:r>
              <a:rPr lang="en-US" altLang="en-US" sz="2000" b="1" i="1">
                <a:solidFill>
                  <a:srgbClr val="FF3300"/>
                </a:solidFill>
                <a:latin typeface="Arial" panose="020B0604020202020204" pitchFamily="34" charset="0"/>
              </a:rPr>
              <a:t>This letter gives assurance to me that I purchased the right car. It also told me that the dealership appreciates my needs and will look after my interests.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1905000" y="304800"/>
            <a:ext cx="4953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The post selling close…  </a:t>
            </a:r>
          </a:p>
          <a:p>
            <a:pPr algn="ctr">
              <a:spcBef>
                <a:spcPct val="50000"/>
              </a:spcBef>
            </a:pPr>
            <a:r>
              <a:rPr lang="en-US" altLang="en-US" sz="2000" b="1">
                <a:solidFill>
                  <a:srgbClr val="000099"/>
                </a:solidFill>
                <a:latin typeface="Arial" panose="020B0604020202020204" pitchFamily="34" charset="0"/>
              </a:rPr>
              <a:t>Activity </a:t>
            </a:r>
            <a:endParaRPr lang="en-US" altLang="en-US" sz="3000" b="1">
              <a:solidFill>
                <a:srgbClr val="FF3300"/>
              </a:solidFill>
              <a:latin typeface="Arial" panose="020B0604020202020204" pitchFamily="34" charset="0"/>
            </a:endParaRPr>
          </a:p>
        </p:txBody>
      </p:sp>
      <p:sp>
        <p:nvSpPr>
          <p:cNvPr id="92163" name="Text Box 3"/>
          <p:cNvSpPr txBox="1">
            <a:spLocks noChangeArrowheads="1"/>
          </p:cNvSpPr>
          <p:nvPr/>
        </p:nvSpPr>
        <p:spPr bwMode="auto">
          <a:xfrm>
            <a:off x="533400" y="2727325"/>
            <a:ext cx="83058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2000" b="1">
                <a:solidFill>
                  <a:srgbClr val="000099"/>
                </a:solidFill>
                <a:latin typeface="Arial" panose="020B0604020202020204" pitchFamily="34" charset="0"/>
              </a:rPr>
              <a:t>You have just made your first sale to your customer …</a:t>
            </a:r>
          </a:p>
          <a:p>
            <a:pPr>
              <a:spcBef>
                <a:spcPct val="50000"/>
              </a:spcBef>
            </a:pPr>
            <a:r>
              <a:rPr lang="en-US" altLang="en-US" sz="2000" b="1">
                <a:solidFill>
                  <a:srgbClr val="000099"/>
                </a:solidFill>
                <a:latin typeface="Arial" panose="020B0604020202020204" pitchFamily="34" charset="0"/>
              </a:rPr>
              <a:t>What letter post sale would you write to him so that you create a long term relationship.</a:t>
            </a:r>
            <a:endParaRPr lang="en-US" altLang="en-US" sz="2000" b="1" i="1">
              <a:solidFill>
                <a:srgbClr val="FF3300"/>
              </a:solidFill>
              <a:latin typeface="Arial" panose="020B0604020202020204" pitchFamily="34"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828800" y="1219200"/>
            <a:ext cx="5867400" cy="397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Other closing techniques … </a:t>
            </a:r>
          </a:p>
          <a:p>
            <a:pPr algn="ctr">
              <a:spcBef>
                <a:spcPct val="50000"/>
              </a:spcBef>
            </a:pPr>
            <a:r>
              <a:rPr lang="en-US" altLang="en-US" sz="3000" b="1">
                <a:solidFill>
                  <a:srgbClr val="000099"/>
                </a:solidFill>
                <a:latin typeface="Arial" panose="020B0604020202020204" pitchFamily="34" charset="0"/>
              </a:rPr>
              <a:t>The “building trust” close</a:t>
            </a:r>
          </a:p>
          <a:p>
            <a:pPr algn="ctr">
              <a:spcBef>
                <a:spcPct val="50000"/>
              </a:spcBef>
            </a:pPr>
            <a:r>
              <a:rPr lang="en-US" altLang="en-US" sz="3000" b="1">
                <a:solidFill>
                  <a:srgbClr val="000099"/>
                </a:solidFill>
                <a:latin typeface="Arial" panose="020B0604020202020204" pitchFamily="34" charset="0"/>
              </a:rPr>
              <a:t>The “Challenge” close</a:t>
            </a:r>
          </a:p>
          <a:p>
            <a:pPr algn="ctr">
              <a:spcBef>
                <a:spcPct val="50000"/>
              </a:spcBef>
            </a:pPr>
            <a:r>
              <a:rPr lang="en-US" altLang="en-US" sz="3000" b="1">
                <a:solidFill>
                  <a:srgbClr val="000099"/>
                </a:solidFill>
                <a:latin typeface="Arial" panose="020B0604020202020204" pitchFamily="34" charset="0"/>
              </a:rPr>
              <a:t>The “Special occasion” close</a:t>
            </a:r>
          </a:p>
          <a:p>
            <a:pPr algn="ctr">
              <a:spcBef>
                <a:spcPct val="50000"/>
              </a:spcBef>
            </a:pPr>
            <a:r>
              <a:rPr lang="en-US" altLang="en-US" sz="3000" b="1">
                <a:solidFill>
                  <a:srgbClr val="000099"/>
                </a:solidFill>
                <a:latin typeface="Arial" panose="020B0604020202020204" pitchFamily="34" charset="0"/>
              </a:rPr>
              <a:t>The “emotional” close</a:t>
            </a:r>
          </a:p>
          <a:p>
            <a:pPr algn="ctr">
              <a:spcBef>
                <a:spcPct val="50000"/>
              </a:spcBef>
            </a:pPr>
            <a:r>
              <a:rPr lang="en-US" altLang="en-US" sz="3000" b="1">
                <a:solidFill>
                  <a:srgbClr val="000099"/>
                </a:solidFill>
                <a:latin typeface="Arial" panose="020B0604020202020204" pitchFamily="34" charset="0"/>
              </a:rPr>
              <a:t>The “opportunity” close</a:t>
            </a:r>
          </a:p>
        </p:txBody>
      </p:sp>
      <p:sp>
        <p:nvSpPr>
          <p:cNvPr id="93187" name="Text Box 3"/>
          <p:cNvSpPr txBox="1">
            <a:spLocks noChangeArrowheads="1"/>
          </p:cNvSpPr>
          <p:nvPr/>
        </p:nvSpPr>
        <p:spPr bwMode="auto">
          <a:xfrm>
            <a:off x="609600" y="1295400"/>
            <a:ext cx="8305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2000" b="1">
                <a:solidFill>
                  <a:srgbClr val="000099"/>
                </a:solidFill>
                <a:latin typeface="Arial" panose="020B0604020202020204" pitchFamily="34" charset="0"/>
              </a:rPr>
              <a:t>	     </a:t>
            </a:r>
            <a:endParaRPr lang="en-US" altLang="en-US" sz="2000" b="1" i="1">
              <a:solidFill>
                <a:srgbClr val="FF3300"/>
              </a:solidFill>
              <a:latin typeface="Arial" panose="020B0604020202020204" pitchFamily="34" charset="0"/>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Text Box 1026"/>
          <p:cNvSpPr txBox="1">
            <a:spLocks noChangeArrowheads="1"/>
          </p:cNvSpPr>
          <p:nvPr/>
        </p:nvSpPr>
        <p:spPr bwMode="auto">
          <a:xfrm>
            <a:off x="1524000" y="2819400"/>
            <a:ext cx="5943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0000"/>
                </a:solidFill>
                <a:latin typeface="Arial" panose="020B0604020202020204" pitchFamily="34" charset="0"/>
              </a:rPr>
              <a:t>Roleplay, videotaping &amp; feedback</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WordArt 2"/>
          <p:cNvSpPr>
            <a:spLocks noChangeArrowheads="1" noChangeShapeType="1" noTextEdit="1"/>
          </p:cNvSpPr>
          <p:nvPr/>
        </p:nvSpPr>
        <p:spPr bwMode="auto">
          <a:xfrm>
            <a:off x="2205038" y="2755900"/>
            <a:ext cx="4603750" cy="874713"/>
          </a:xfrm>
          <a:prstGeom prst="rect">
            <a:avLst/>
          </a:prstGeom>
        </p:spPr>
        <p:txBody>
          <a:bodyPr wrap="none" fromWordArt="1">
            <a:prstTxWarp prst="textPlain">
              <a:avLst>
                <a:gd name="adj" fmla="val 50000"/>
              </a:avLst>
            </a:prstTxWarp>
          </a:bodyPr>
          <a:lstStyle/>
          <a:p>
            <a:pPr algn="ct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Show confidence!</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ext Box 2"/>
          <p:cNvSpPr txBox="1">
            <a:spLocks noChangeArrowheads="1"/>
          </p:cNvSpPr>
          <p:nvPr/>
        </p:nvSpPr>
        <p:spPr bwMode="auto">
          <a:xfrm>
            <a:off x="842963" y="1295400"/>
            <a:ext cx="7651750" cy="443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130000"/>
              </a:lnSpc>
            </a:pPr>
            <a:r>
              <a:rPr lang="en-US" altLang="en-US" sz="2100" b="1">
                <a:solidFill>
                  <a:srgbClr val="000099"/>
                </a:solidFill>
                <a:latin typeface="Arial" panose="020B0604020202020204" pitchFamily="34" charset="0"/>
              </a:rPr>
              <a:t>Look for similarities </a:t>
            </a:r>
          </a:p>
          <a:p>
            <a:pPr algn="ctr">
              <a:lnSpc>
                <a:spcPct val="130000"/>
              </a:lnSpc>
            </a:pPr>
            <a:r>
              <a:rPr lang="en-US" altLang="en-US" sz="2100" b="1">
                <a:solidFill>
                  <a:srgbClr val="000099"/>
                </a:solidFill>
                <a:latin typeface="Arial" panose="020B0604020202020204" pitchFamily="34" charset="0"/>
              </a:rPr>
              <a:t>Wait for the other party to finish </a:t>
            </a:r>
          </a:p>
          <a:p>
            <a:pPr algn="ctr">
              <a:lnSpc>
                <a:spcPct val="130000"/>
              </a:lnSpc>
            </a:pPr>
            <a:r>
              <a:rPr lang="en-US" altLang="en-US" sz="3000" b="1">
                <a:solidFill>
                  <a:srgbClr val="FF0000"/>
                </a:solidFill>
                <a:latin typeface="Arial" panose="020B0604020202020204" pitchFamily="34" charset="0"/>
              </a:rPr>
              <a:t>“However”</a:t>
            </a:r>
            <a:r>
              <a:rPr lang="en-US" altLang="en-US" sz="2100" b="1">
                <a:solidFill>
                  <a:srgbClr val="000099"/>
                </a:solidFill>
                <a:latin typeface="Arial" panose="020B0604020202020204" pitchFamily="34" charset="0"/>
              </a:rPr>
              <a:t> </a:t>
            </a:r>
          </a:p>
          <a:p>
            <a:pPr algn="ctr">
              <a:lnSpc>
                <a:spcPct val="130000"/>
              </a:lnSpc>
            </a:pPr>
            <a:r>
              <a:rPr lang="en-US" altLang="en-US" sz="2100" b="1">
                <a:solidFill>
                  <a:srgbClr val="000099"/>
                </a:solidFill>
                <a:latin typeface="Arial" panose="020B0604020202020204" pitchFamily="34" charset="0"/>
              </a:rPr>
              <a:t>Every concession you make is a major loss to you </a:t>
            </a:r>
          </a:p>
          <a:p>
            <a:pPr algn="ctr">
              <a:lnSpc>
                <a:spcPct val="130000"/>
              </a:lnSpc>
            </a:pPr>
            <a:r>
              <a:rPr lang="en-US" altLang="en-US" sz="2100" b="1">
                <a:solidFill>
                  <a:srgbClr val="000099"/>
                </a:solidFill>
                <a:latin typeface="Arial" panose="020B0604020202020204" pitchFamily="34" charset="0"/>
              </a:rPr>
              <a:t>Seek clarification. Paraphrase before your respond </a:t>
            </a:r>
          </a:p>
          <a:p>
            <a:pPr algn="ctr">
              <a:lnSpc>
                <a:spcPct val="130000"/>
              </a:lnSpc>
            </a:pPr>
            <a:r>
              <a:rPr lang="en-US" altLang="en-US" sz="2100" b="1">
                <a:solidFill>
                  <a:srgbClr val="000099"/>
                </a:solidFill>
                <a:latin typeface="Arial" panose="020B0604020202020204" pitchFamily="34" charset="0"/>
              </a:rPr>
              <a:t>Keep the other party guessing </a:t>
            </a:r>
          </a:p>
          <a:p>
            <a:pPr algn="ctr">
              <a:lnSpc>
                <a:spcPct val="130000"/>
              </a:lnSpc>
            </a:pPr>
            <a:r>
              <a:rPr lang="en-US" altLang="en-US" sz="2100" b="1">
                <a:solidFill>
                  <a:srgbClr val="000099"/>
                </a:solidFill>
                <a:latin typeface="Arial" panose="020B0604020202020204" pitchFamily="34" charset="0"/>
              </a:rPr>
              <a:t>Ask questions. Lots of them </a:t>
            </a:r>
          </a:p>
          <a:p>
            <a:pPr algn="ctr">
              <a:lnSpc>
                <a:spcPct val="130000"/>
              </a:lnSpc>
            </a:pPr>
            <a:r>
              <a:rPr lang="en-US" altLang="en-US" sz="2100" b="1">
                <a:solidFill>
                  <a:srgbClr val="000099"/>
                </a:solidFill>
                <a:latin typeface="Arial" panose="020B0604020202020204" pitchFamily="34" charset="0"/>
              </a:rPr>
              <a:t>Volunteer information sparingly </a:t>
            </a:r>
          </a:p>
          <a:p>
            <a:pPr algn="ctr">
              <a:lnSpc>
                <a:spcPct val="130000"/>
              </a:lnSpc>
            </a:pPr>
            <a:r>
              <a:rPr lang="en-US" altLang="en-US" sz="2100" b="1">
                <a:solidFill>
                  <a:srgbClr val="000099"/>
                </a:solidFill>
                <a:latin typeface="Arial" panose="020B0604020202020204" pitchFamily="34" charset="0"/>
              </a:rPr>
              <a:t>Make counter offers immediately </a:t>
            </a:r>
          </a:p>
          <a:p>
            <a:pPr algn="ctr">
              <a:lnSpc>
                <a:spcPct val="130000"/>
              </a:lnSpc>
            </a:pPr>
            <a:r>
              <a:rPr lang="en-US" altLang="en-US" sz="2100" b="1">
                <a:solidFill>
                  <a:srgbClr val="000099"/>
                </a:solidFill>
                <a:latin typeface="Arial" panose="020B0604020202020204" pitchFamily="34" charset="0"/>
              </a:rPr>
              <a:t>Counter offer with priorities of least importance </a:t>
            </a:r>
          </a:p>
        </p:txBody>
      </p:sp>
      <p:sp>
        <p:nvSpPr>
          <p:cNvPr id="139267" name="Text Box 3"/>
          <p:cNvSpPr txBox="1">
            <a:spLocks noChangeArrowheads="1"/>
          </p:cNvSpPr>
          <p:nvPr/>
        </p:nvSpPr>
        <p:spPr bwMode="auto">
          <a:xfrm>
            <a:off x="2270125" y="268288"/>
            <a:ext cx="4864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Your response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908050" y="3549650"/>
            <a:ext cx="7523163"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900" b="1">
                <a:solidFill>
                  <a:srgbClr val="FF0000"/>
                </a:solidFill>
                <a:latin typeface="Arial" panose="020B0604020202020204" pitchFamily="34" charset="0"/>
              </a:rPr>
              <a:t>Table the issues </a:t>
            </a:r>
          </a:p>
        </p:txBody>
      </p:sp>
      <p:sp>
        <p:nvSpPr>
          <p:cNvPr id="141315" name="Text Box 3"/>
          <p:cNvSpPr txBox="1">
            <a:spLocks noChangeArrowheads="1"/>
          </p:cNvSpPr>
          <p:nvPr/>
        </p:nvSpPr>
        <p:spPr bwMode="auto">
          <a:xfrm>
            <a:off x="454025" y="2238375"/>
            <a:ext cx="8040688" cy="73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4300" b="1">
                <a:solidFill>
                  <a:srgbClr val="000099"/>
                </a:solidFill>
                <a:latin typeface="Arial" panose="020B0604020202020204" pitchFamily="34" charset="0"/>
              </a:rPr>
              <a:t>Bargain the substance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454025" y="201613"/>
            <a:ext cx="8040688" cy="73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4300" b="1">
                <a:solidFill>
                  <a:srgbClr val="FF0000"/>
                </a:solidFill>
                <a:latin typeface="Arial" panose="020B0604020202020204" pitchFamily="34" charset="0"/>
              </a:rPr>
              <a:t>Tabling the issues </a:t>
            </a:r>
          </a:p>
        </p:txBody>
      </p:sp>
      <p:sp>
        <p:nvSpPr>
          <p:cNvPr id="142339" name="Text Box 3"/>
          <p:cNvSpPr txBox="1">
            <a:spLocks noChangeArrowheads="1"/>
          </p:cNvSpPr>
          <p:nvPr/>
        </p:nvSpPr>
        <p:spPr bwMode="auto">
          <a:xfrm>
            <a:off x="908050" y="1681163"/>
            <a:ext cx="6873875" cy="327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000" b="1">
                <a:solidFill>
                  <a:srgbClr val="000099"/>
                </a:solidFill>
                <a:latin typeface="Arial" panose="020B0604020202020204" pitchFamily="34" charset="0"/>
              </a:rPr>
              <a:t>We tell you…</a:t>
            </a:r>
          </a:p>
          <a:p>
            <a:pPr>
              <a:spcBef>
                <a:spcPct val="50000"/>
              </a:spcBef>
            </a:pPr>
            <a:r>
              <a:rPr lang="en-US" altLang="en-US" sz="3000" b="1">
                <a:solidFill>
                  <a:srgbClr val="000099"/>
                </a:solidFill>
                <a:latin typeface="Arial" panose="020B0604020202020204" pitchFamily="34" charset="0"/>
              </a:rPr>
              <a:t>What are </a:t>
            </a:r>
            <a:r>
              <a:rPr lang="en-US" altLang="en-US" sz="3000" b="1">
                <a:solidFill>
                  <a:srgbClr val="FF0000"/>
                </a:solidFill>
                <a:latin typeface="Arial" panose="020B0604020202020204" pitchFamily="34" charset="0"/>
              </a:rPr>
              <a:t>we</a:t>
            </a:r>
            <a:r>
              <a:rPr lang="en-US" altLang="en-US" sz="3000" b="1">
                <a:solidFill>
                  <a:srgbClr val="000099"/>
                </a:solidFill>
                <a:latin typeface="Arial" panose="020B0604020202020204" pitchFamily="34" charset="0"/>
              </a:rPr>
              <a:t> thinking?</a:t>
            </a:r>
          </a:p>
          <a:p>
            <a:pPr>
              <a:spcBef>
                <a:spcPct val="50000"/>
              </a:spcBef>
            </a:pPr>
            <a:endParaRPr lang="en-US" altLang="en-US" sz="3000" b="1">
              <a:solidFill>
                <a:srgbClr val="000099"/>
              </a:solidFill>
              <a:latin typeface="Arial" panose="020B0604020202020204" pitchFamily="34" charset="0"/>
            </a:endParaRPr>
          </a:p>
          <a:p>
            <a:pPr>
              <a:spcBef>
                <a:spcPct val="50000"/>
              </a:spcBef>
            </a:pPr>
            <a:r>
              <a:rPr lang="en-US" altLang="en-US" sz="3000" b="1">
                <a:solidFill>
                  <a:srgbClr val="000099"/>
                </a:solidFill>
                <a:latin typeface="Arial" panose="020B0604020202020204" pitchFamily="34" charset="0"/>
              </a:rPr>
              <a:t>You tell us…</a:t>
            </a:r>
          </a:p>
          <a:p>
            <a:pPr>
              <a:spcBef>
                <a:spcPct val="50000"/>
              </a:spcBef>
            </a:pPr>
            <a:r>
              <a:rPr lang="en-US" altLang="en-US" sz="3000" b="1">
                <a:solidFill>
                  <a:srgbClr val="000099"/>
                </a:solidFill>
                <a:latin typeface="Arial" panose="020B0604020202020204" pitchFamily="34" charset="0"/>
              </a:rPr>
              <a:t>What are </a:t>
            </a:r>
            <a:r>
              <a:rPr lang="en-US" altLang="en-US" sz="3000" b="1">
                <a:solidFill>
                  <a:srgbClr val="FF0000"/>
                </a:solidFill>
                <a:latin typeface="Arial" panose="020B0604020202020204" pitchFamily="34" charset="0"/>
              </a:rPr>
              <a:t>you</a:t>
            </a:r>
            <a:r>
              <a:rPr lang="en-US" altLang="en-US" sz="3000" b="1">
                <a:solidFill>
                  <a:srgbClr val="000099"/>
                </a:solidFill>
                <a:latin typeface="Arial" panose="020B0604020202020204" pitchFamily="34" charset="0"/>
              </a:rPr>
              <a:t> thinking?</a:t>
            </a:r>
          </a:p>
        </p:txBody>
      </p:sp>
      <p:sp>
        <p:nvSpPr>
          <p:cNvPr id="142340" name="AutoShape 4"/>
          <p:cNvSpPr>
            <a:spLocks noChangeArrowheads="1"/>
          </p:cNvSpPr>
          <p:nvPr/>
        </p:nvSpPr>
        <p:spPr bwMode="auto">
          <a:xfrm>
            <a:off x="5707063" y="1344613"/>
            <a:ext cx="2724150" cy="1479550"/>
          </a:xfrm>
          <a:prstGeom prst="cloudCallout">
            <a:avLst>
              <a:gd name="adj1" fmla="val -142014"/>
              <a:gd name="adj2" fmla="val 28315"/>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nchor="ct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US" altLang="en-US" sz="2100"/>
          </a:p>
        </p:txBody>
      </p:sp>
      <p:sp>
        <p:nvSpPr>
          <p:cNvPr id="142341" name="AutoShape 5"/>
          <p:cNvSpPr>
            <a:spLocks noChangeArrowheads="1"/>
          </p:cNvSpPr>
          <p:nvPr/>
        </p:nvSpPr>
        <p:spPr bwMode="auto">
          <a:xfrm>
            <a:off x="5837238" y="4773613"/>
            <a:ext cx="2722562" cy="1479550"/>
          </a:xfrm>
          <a:prstGeom prst="cloudCallout">
            <a:avLst>
              <a:gd name="adj1" fmla="val -144000"/>
              <a:gd name="adj2" fmla="val -37880"/>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nchor="ct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endParaRPr lang="en-US" altLang="en-US" sz="2100"/>
          </a:p>
        </p:txBody>
      </p:sp>
      <p:sp>
        <p:nvSpPr>
          <p:cNvPr id="142342" name="Text Box 6"/>
          <p:cNvSpPr txBox="1">
            <a:spLocks noChangeArrowheads="1"/>
          </p:cNvSpPr>
          <p:nvPr/>
        </p:nvSpPr>
        <p:spPr bwMode="auto">
          <a:xfrm>
            <a:off x="5707063" y="1816100"/>
            <a:ext cx="285273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FF0000"/>
                </a:solidFill>
                <a:latin typeface="Arial" panose="020B0604020202020204" pitchFamily="34" charset="0"/>
              </a:rPr>
              <a:t>Our  thinking!</a:t>
            </a:r>
          </a:p>
        </p:txBody>
      </p:sp>
      <p:sp>
        <p:nvSpPr>
          <p:cNvPr id="142343" name="Text Box 7"/>
          <p:cNvSpPr txBox="1">
            <a:spLocks noChangeArrowheads="1"/>
          </p:cNvSpPr>
          <p:nvPr/>
        </p:nvSpPr>
        <p:spPr bwMode="auto">
          <a:xfrm>
            <a:off x="5837238" y="5230813"/>
            <a:ext cx="285273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FF0000"/>
                </a:solidFill>
                <a:latin typeface="Arial" panose="020B0604020202020204" pitchFamily="34" charset="0"/>
              </a:rPr>
              <a:t>Your  thinking!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981200" y="2438400"/>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Still feel happy about it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1549400" y="4221163"/>
            <a:ext cx="62214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600" b="1">
                <a:solidFill>
                  <a:srgbClr val="000099"/>
                </a:solidFill>
                <a:latin typeface="Arial" panose="020B0604020202020204" pitchFamily="34" charset="0"/>
              </a:rPr>
              <a:t>Questions. Ask many many questions </a:t>
            </a:r>
          </a:p>
        </p:txBody>
      </p:sp>
      <p:sp>
        <p:nvSpPr>
          <p:cNvPr id="143363" name="Text Box 3"/>
          <p:cNvSpPr txBox="1">
            <a:spLocks noChangeArrowheads="1"/>
          </p:cNvSpPr>
          <p:nvPr/>
        </p:nvSpPr>
        <p:spPr bwMode="auto">
          <a:xfrm>
            <a:off x="3306763" y="1398588"/>
            <a:ext cx="2593975" cy="271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7300" b="1">
                <a:solidFill>
                  <a:srgbClr val="FF0000"/>
                </a:solidFill>
                <a:latin typeface="Arial" panose="020B0604020202020204" pitchFamily="34" charset="0"/>
              </a:rPr>
              <a:t>Q</a:t>
            </a:r>
            <a:r>
              <a:rPr lang="en-US" altLang="en-US" sz="6000" b="1">
                <a:solidFill>
                  <a:srgbClr val="000099"/>
                </a:solidFill>
                <a:latin typeface="Arial" panose="020B0604020202020204" pitchFamily="34" charset="0"/>
              </a:rPr>
              <a:t>s</a:t>
            </a:r>
            <a:endParaRPr lang="en-US" altLang="en-US" sz="4300" b="1">
              <a:solidFill>
                <a:srgbClr val="FF0000"/>
              </a:solidFill>
              <a:latin typeface="Arial" panose="020B0604020202020204" pitchFamily="34" charset="0"/>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 Box 2"/>
          <p:cNvSpPr txBox="1">
            <a:spLocks noChangeArrowheads="1"/>
          </p:cNvSpPr>
          <p:nvPr/>
        </p:nvSpPr>
        <p:spPr bwMode="auto">
          <a:xfrm>
            <a:off x="454025" y="201613"/>
            <a:ext cx="8040688" cy="73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4300" b="1">
                <a:solidFill>
                  <a:srgbClr val="FF0000"/>
                </a:solidFill>
                <a:latin typeface="Arial" panose="020B0604020202020204" pitchFamily="34" charset="0"/>
              </a:rPr>
              <a:t>Uncovering needs </a:t>
            </a:r>
          </a:p>
        </p:txBody>
      </p:sp>
      <p:sp>
        <p:nvSpPr>
          <p:cNvPr id="144387" name="WordArt 3"/>
          <p:cNvSpPr>
            <a:spLocks noChangeArrowheads="1" noChangeShapeType="1"/>
          </p:cNvSpPr>
          <p:nvPr/>
        </p:nvSpPr>
        <p:spPr bwMode="auto">
          <a:xfrm>
            <a:off x="2335213" y="1371600"/>
            <a:ext cx="388937" cy="160338"/>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200" b="1" kern="10">
                <a:ln w="9525">
                  <a:solidFill>
                    <a:srgbClr val="FF0000"/>
                  </a:solidFill>
                  <a:round/>
                  <a:headEnd/>
                  <a:tailEnd/>
                </a:ln>
                <a:solidFill>
                  <a:srgbClr val="FFBBB9"/>
                </a:solidFill>
                <a:cs typeface="Times New Roman" panose="02020603050405020304" pitchFamily="18" charset="0"/>
              </a:rPr>
              <a:t>NEED</a:t>
            </a:r>
          </a:p>
        </p:txBody>
      </p:sp>
      <p:sp>
        <p:nvSpPr>
          <p:cNvPr id="144388" name="WordArt 4"/>
          <p:cNvSpPr>
            <a:spLocks noChangeArrowheads="1" noChangeShapeType="1"/>
          </p:cNvSpPr>
          <p:nvPr/>
        </p:nvSpPr>
        <p:spPr bwMode="auto">
          <a:xfrm>
            <a:off x="2306638" y="1693863"/>
            <a:ext cx="428625" cy="1841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400" b="1" kern="10">
                <a:ln w="9525">
                  <a:solidFill>
                    <a:srgbClr val="FF0000"/>
                  </a:solidFill>
                  <a:round/>
                  <a:headEnd/>
                  <a:tailEnd/>
                </a:ln>
                <a:solidFill>
                  <a:srgbClr val="FEAEA8"/>
                </a:solidFill>
                <a:cs typeface="Times New Roman" panose="02020603050405020304" pitchFamily="18" charset="0"/>
              </a:rPr>
              <a:t>NEED</a:t>
            </a:r>
          </a:p>
        </p:txBody>
      </p:sp>
      <p:sp>
        <p:nvSpPr>
          <p:cNvPr id="144389" name="WordArt 5"/>
          <p:cNvSpPr>
            <a:spLocks noChangeArrowheads="1" noChangeShapeType="1"/>
          </p:cNvSpPr>
          <p:nvPr/>
        </p:nvSpPr>
        <p:spPr bwMode="auto">
          <a:xfrm>
            <a:off x="2270125" y="2097088"/>
            <a:ext cx="461963" cy="201612"/>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600" b="1" kern="10">
                <a:ln w="9525">
                  <a:solidFill>
                    <a:srgbClr val="FF0000"/>
                  </a:solidFill>
                  <a:round/>
                  <a:headEnd/>
                  <a:tailEnd/>
                </a:ln>
                <a:solidFill>
                  <a:srgbClr val="FF8383"/>
                </a:solidFill>
                <a:cs typeface="Times New Roman" panose="02020603050405020304" pitchFamily="18" charset="0"/>
              </a:rPr>
              <a:t>NEED</a:t>
            </a:r>
          </a:p>
        </p:txBody>
      </p:sp>
      <p:sp>
        <p:nvSpPr>
          <p:cNvPr id="144390" name="WordArt 6"/>
          <p:cNvSpPr>
            <a:spLocks noChangeArrowheads="1" noChangeShapeType="1"/>
          </p:cNvSpPr>
          <p:nvPr/>
        </p:nvSpPr>
        <p:spPr bwMode="auto">
          <a:xfrm>
            <a:off x="2200275" y="2500313"/>
            <a:ext cx="534988" cy="227012"/>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800" b="1" kern="10">
                <a:ln w="9525">
                  <a:solidFill>
                    <a:srgbClr val="FF0000"/>
                  </a:solidFill>
                  <a:round/>
                  <a:headEnd/>
                  <a:tailEnd/>
                </a:ln>
                <a:solidFill>
                  <a:srgbClr val="FD4031"/>
                </a:solidFill>
                <a:cs typeface="Times New Roman" panose="02020603050405020304" pitchFamily="18" charset="0"/>
              </a:rPr>
              <a:t>NEED</a:t>
            </a:r>
          </a:p>
        </p:txBody>
      </p:sp>
      <p:sp>
        <p:nvSpPr>
          <p:cNvPr id="144391" name="WordArt 7"/>
          <p:cNvSpPr>
            <a:spLocks noChangeArrowheads="1" noChangeShapeType="1"/>
          </p:cNvSpPr>
          <p:nvPr/>
        </p:nvSpPr>
        <p:spPr bwMode="auto">
          <a:xfrm>
            <a:off x="2114550" y="2903538"/>
            <a:ext cx="700088" cy="268287"/>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2000" b="1" kern="10">
                <a:ln w="9525">
                  <a:solidFill>
                    <a:srgbClr val="FF0000"/>
                  </a:solidFill>
                  <a:round/>
                  <a:headEnd/>
                  <a:tailEnd/>
                </a:ln>
                <a:solidFill>
                  <a:srgbClr val="CA1002"/>
                </a:solidFill>
                <a:cs typeface="Times New Roman" panose="02020603050405020304" pitchFamily="18" charset="0"/>
              </a:rPr>
              <a:t>NEED</a:t>
            </a:r>
          </a:p>
        </p:txBody>
      </p:sp>
      <p:sp>
        <p:nvSpPr>
          <p:cNvPr id="144392" name="WordArt 8"/>
          <p:cNvSpPr>
            <a:spLocks noChangeArrowheads="1" noChangeShapeType="1"/>
          </p:cNvSpPr>
          <p:nvPr/>
        </p:nvSpPr>
        <p:spPr bwMode="auto">
          <a:xfrm>
            <a:off x="2036763" y="3468688"/>
            <a:ext cx="933450" cy="303212"/>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b="1" kern="10">
                <a:ln w="9525">
                  <a:solidFill>
                    <a:srgbClr val="FF0000"/>
                  </a:solidFill>
                  <a:round/>
                  <a:headEnd/>
                  <a:tailEnd/>
                </a:ln>
                <a:solidFill>
                  <a:srgbClr val="A80E02"/>
                </a:solidFill>
                <a:cs typeface="Times New Roman" panose="02020603050405020304" pitchFamily="18" charset="0"/>
              </a:rPr>
              <a:t>NEED</a:t>
            </a:r>
          </a:p>
        </p:txBody>
      </p:sp>
      <p:sp>
        <p:nvSpPr>
          <p:cNvPr id="144393" name="Text Box 9"/>
          <p:cNvSpPr txBox="1">
            <a:spLocks noChangeArrowheads="1"/>
          </p:cNvSpPr>
          <p:nvPr/>
        </p:nvSpPr>
        <p:spPr bwMode="auto">
          <a:xfrm>
            <a:off x="1219200" y="4267200"/>
            <a:ext cx="7004050"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0000"/>
                </a:solidFill>
                <a:latin typeface="Arial" panose="020B0604020202020204" pitchFamily="34" charset="0"/>
              </a:rPr>
              <a:t>Turn Implicit</a:t>
            </a:r>
            <a:r>
              <a:rPr lang="en-US" altLang="en-US" sz="3500" b="1">
                <a:solidFill>
                  <a:srgbClr val="000099"/>
                </a:solidFill>
                <a:latin typeface="Arial" panose="020B0604020202020204" pitchFamily="34" charset="0"/>
              </a:rPr>
              <a:t> needs </a:t>
            </a:r>
          </a:p>
          <a:p>
            <a:pPr algn="ctr">
              <a:spcBef>
                <a:spcPct val="50000"/>
              </a:spcBef>
            </a:pPr>
            <a:r>
              <a:rPr lang="en-US" altLang="en-US" sz="3500" b="1">
                <a:solidFill>
                  <a:srgbClr val="000099"/>
                </a:solidFill>
                <a:latin typeface="Arial" panose="020B0604020202020204" pitchFamily="34" charset="0"/>
              </a:rPr>
              <a:t>Into </a:t>
            </a:r>
          </a:p>
          <a:p>
            <a:pPr algn="ctr">
              <a:spcBef>
                <a:spcPct val="50000"/>
              </a:spcBef>
            </a:pPr>
            <a:r>
              <a:rPr lang="en-US" altLang="en-US" sz="3500" b="1">
                <a:solidFill>
                  <a:srgbClr val="FF0000"/>
                </a:solidFill>
                <a:latin typeface="Arial" panose="020B0604020202020204" pitchFamily="34" charset="0"/>
              </a:rPr>
              <a:t>Explicit</a:t>
            </a:r>
            <a:r>
              <a:rPr lang="en-US" altLang="en-US" sz="3500" b="1">
                <a:solidFill>
                  <a:srgbClr val="000099"/>
                </a:solidFill>
                <a:latin typeface="Arial" panose="020B0604020202020204" pitchFamily="34" charset="0"/>
              </a:rPr>
              <a:t> needs</a:t>
            </a:r>
          </a:p>
        </p:txBody>
      </p:sp>
      <p:sp>
        <p:nvSpPr>
          <p:cNvPr id="144394" name="Rectangle 10"/>
          <p:cNvSpPr>
            <a:spLocks noChangeArrowheads="1"/>
          </p:cNvSpPr>
          <p:nvPr/>
        </p:nvSpPr>
        <p:spPr bwMode="auto">
          <a:xfrm>
            <a:off x="3567113" y="1666875"/>
            <a:ext cx="4878387" cy="12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Uncover needs. Ask why?</a:t>
            </a:r>
          </a:p>
          <a:p>
            <a:pPr algn="ctr">
              <a:spcBef>
                <a:spcPct val="50000"/>
              </a:spcBef>
            </a:pPr>
            <a:r>
              <a:rPr lang="en-US" altLang="en-US" sz="3000" b="1">
                <a:solidFill>
                  <a:srgbClr val="000099"/>
                </a:solidFill>
                <a:latin typeface="Arial" panose="020B0604020202020204" pitchFamily="34" charset="0"/>
              </a:rPr>
              <a:t>Clarify !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2"/>
          <p:cNvSpPr txBox="1">
            <a:spLocks noChangeArrowheads="1"/>
          </p:cNvSpPr>
          <p:nvPr/>
        </p:nvSpPr>
        <p:spPr bwMode="auto">
          <a:xfrm>
            <a:off x="454025" y="201613"/>
            <a:ext cx="8040688" cy="73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4300" b="1">
                <a:solidFill>
                  <a:srgbClr val="FF0000"/>
                </a:solidFill>
                <a:latin typeface="Arial" panose="020B0604020202020204" pitchFamily="34" charset="0"/>
              </a:rPr>
              <a:t>Clarify</a:t>
            </a:r>
          </a:p>
        </p:txBody>
      </p:sp>
      <p:sp>
        <p:nvSpPr>
          <p:cNvPr id="145411" name="Text Box 3"/>
          <p:cNvSpPr txBox="1">
            <a:spLocks noChangeArrowheads="1"/>
          </p:cNvSpPr>
          <p:nvPr/>
        </p:nvSpPr>
        <p:spPr bwMode="auto">
          <a:xfrm>
            <a:off x="454025" y="3625850"/>
            <a:ext cx="8431213"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000099"/>
                </a:solidFill>
                <a:latin typeface="Arial" panose="020B0604020202020204" pitchFamily="34" charset="0"/>
              </a:rPr>
              <a:t>Recap </a:t>
            </a:r>
          </a:p>
          <a:p>
            <a:pPr>
              <a:spcBef>
                <a:spcPct val="50000"/>
              </a:spcBef>
            </a:pPr>
            <a:r>
              <a:rPr lang="en-US" altLang="en-US" sz="2100" b="1">
                <a:solidFill>
                  <a:srgbClr val="FF0000"/>
                </a:solidFill>
                <a:latin typeface="Arial" panose="020B0604020202020204" pitchFamily="34" charset="0"/>
              </a:rPr>
              <a:t>… it maintains momentum </a:t>
            </a:r>
          </a:p>
          <a:p>
            <a:pPr>
              <a:spcBef>
                <a:spcPct val="50000"/>
              </a:spcBef>
            </a:pPr>
            <a:r>
              <a:rPr lang="en-US" altLang="en-US" sz="2100" b="1">
                <a:solidFill>
                  <a:srgbClr val="FF0000"/>
                </a:solidFill>
                <a:latin typeface="Arial" panose="020B0604020202020204" pitchFamily="34" charset="0"/>
              </a:rPr>
              <a:t>… it ensures that you understand </a:t>
            </a:r>
          </a:p>
          <a:p>
            <a:pPr>
              <a:spcBef>
                <a:spcPct val="50000"/>
              </a:spcBef>
            </a:pPr>
            <a:r>
              <a:rPr lang="en-US" altLang="en-US" sz="2100" b="1">
                <a:solidFill>
                  <a:srgbClr val="FF0000"/>
                </a:solidFill>
                <a:latin typeface="Arial" panose="020B0604020202020204" pitchFamily="34" charset="0"/>
              </a:rPr>
              <a:t>… it ensures agreement </a:t>
            </a:r>
          </a:p>
          <a:p>
            <a:pPr algn="ctr">
              <a:spcBef>
                <a:spcPct val="50000"/>
              </a:spcBef>
            </a:pPr>
            <a:r>
              <a:rPr lang="en-US" altLang="en-US" sz="3000" b="1">
                <a:solidFill>
                  <a:srgbClr val="000099"/>
                </a:solidFill>
                <a:latin typeface="Arial" panose="020B0604020202020204" pitchFamily="34" charset="0"/>
              </a:rPr>
              <a:t>Clarifying behaviour. Use it again and again </a:t>
            </a:r>
            <a:r>
              <a:rPr lang="en-US" altLang="en-US" sz="2100" b="1">
                <a:solidFill>
                  <a:srgbClr val="000099"/>
                </a:solidFill>
                <a:latin typeface="Arial" panose="020B0604020202020204" pitchFamily="34" charset="0"/>
              </a:rPr>
              <a:t>  </a:t>
            </a:r>
          </a:p>
        </p:txBody>
      </p:sp>
      <p:sp>
        <p:nvSpPr>
          <p:cNvPr id="145412" name="Rectangle 4"/>
          <p:cNvSpPr>
            <a:spLocks noChangeArrowheads="1"/>
          </p:cNvSpPr>
          <p:nvPr/>
        </p:nvSpPr>
        <p:spPr bwMode="auto">
          <a:xfrm>
            <a:off x="3232150" y="1263650"/>
            <a:ext cx="2679700" cy="190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Restate! </a:t>
            </a:r>
          </a:p>
          <a:p>
            <a:pPr algn="ctr">
              <a:spcBef>
                <a:spcPct val="50000"/>
              </a:spcBef>
            </a:pPr>
            <a:r>
              <a:rPr lang="en-US" altLang="en-US" sz="3000" b="1">
                <a:solidFill>
                  <a:srgbClr val="FF0000"/>
                </a:solidFill>
                <a:latin typeface="Arial" panose="020B0604020202020204" pitchFamily="34" charset="0"/>
              </a:rPr>
              <a:t>Summarise! </a:t>
            </a:r>
          </a:p>
          <a:p>
            <a:pPr algn="ctr">
              <a:spcBef>
                <a:spcPct val="50000"/>
              </a:spcBef>
            </a:pPr>
            <a:r>
              <a:rPr lang="en-US" altLang="en-US" sz="3000" b="1">
                <a:solidFill>
                  <a:srgbClr val="FF0000"/>
                </a:solidFill>
                <a:latin typeface="Arial" panose="020B0604020202020204" pitchFamily="34" charset="0"/>
              </a:rPr>
              <a:t>Check it out!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 Box 2"/>
          <p:cNvSpPr txBox="1">
            <a:spLocks noChangeArrowheads="1"/>
          </p:cNvSpPr>
          <p:nvPr/>
        </p:nvSpPr>
        <p:spPr bwMode="auto">
          <a:xfrm>
            <a:off x="454025" y="201613"/>
            <a:ext cx="8040688" cy="73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4300" b="1">
                <a:solidFill>
                  <a:srgbClr val="FF0000"/>
                </a:solidFill>
                <a:latin typeface="Arial" panose="020B0604020202020204" pitchFamily="34" charset="0"/>
              </a:rPr>
              <a:t>Trade concessions </a:t>
            </a:r>
          </a:p>
        </p:txBody>
      </p:sp>
      <p:sp>
        <p:nvSpPr>
          <p:cNvPr id="146435" name="Text Box 3"/>
          <p:cNvSpPr txBox="1">
            <a:spLocks noChangeArrowheads="1"/>
          </p:cNvSpPr>
          <p:nvPr/>
        </p:nvSpPr>
        <p:spPr bwMode="auto">
          <a:xfrm>
            <a:off x="649288" y="1143000"/>
            <a:ext cx="7910512" cy="430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en-US" sz="2600" b="1">
                <a:solidFill>
                  <a:srgbClr val="000099"/>
                </a:solidFill>
                <a:latin typeface="Arial" panose="020B0604020202020204" pitchFamily="34" charset="0"/>
              </a:rPr>
              <a:t>Offer the </a:t>
            </a:r>
            <a:r>
              <a:rPr lang="en-US" altLang="en-US" sz="4300" b="1">
                <a:solidFill>
                  <a:srgbClr val="000099"/>
                </a:solidFill>
                <a:latin typeface="Arial" panose="020B0604020202020204" pitchFamily="34" charset="0"/>
              </a:rPr>
              <a:t>s</a:t>
            </a:r>
            <a:r>
              <a:rPr lang="en-US" altLang="en-US" sz="3900" b="1">
                <a:solidFill>
                  <a:srgbClr val="000099"/>
                </a:solidFill>
                <a:latin typeface="Arial" panose="020B0604020202020204" pitchFamily="34" charset="0"/>
              </a:rPr>
              <a:t>m</a:t>
            </a:r>
            <a:r>
              <a:rPr lang="en-US" altLang="en-US" sz="3500" b="1">
                <a:solidFill>
                  <a:srgbClr val="000099"/>
                </a:solidFill>
                <a:latin typeface="Arial" panose="020B0604020202020204" pitchFamily="34" charset="0"/>
              </a:rPr>
              <a:t>a</a:t>
            </a:r>
            <a:r>
              <a:rPr lang="en-US" altLang="en-US" sz="3000" b="1">
                <a:solidFill>
                  <a:srgbClr val="000099"/>
                </a:solidFill>
                <a:latin typeface="Arial" panose="020B0604020202020204" pitchFamily="34" charset="0"/>
              </a:rPr>
              <a:t>l</a:t>
            </a:r>
            <a:r>
              <a:rPr lang="en-US" altLang="en-US" sz="2600" b="1">
                <a:solidFill>
                  <a:srgbClr val="000099"/>
                </a:solidFill>
                <a:latin typeface="Arial" panose="020B0604020202020204" pitchFamily="34" charset="0"/>
              </a:rPr>
              <a:t>l</a:t>
            </a:r>
            <a:r>
              <a:rPr lang="en-US" altLang="en-US" sz="2800" b="1">
                <a:solidFill>
                  <a:srgbClr val="000099"/>
                </a:solidFill>
                <a:latin typeface="Arial" panose="020B0604020202020204" pitchFamily="34" charset="0"/>
              </a:rPr>
              <a:t>e</a:t>
            </a:r>
            <a:r>
              <a:rPr lang="en-US" altLang="en-US" sz="2600" b="1">
                <a:solidFill>
                  <a:srgbClr val="000099"/>
                </a:solidFill>
                <a:latin typeface="Arial" panose="020B0604020202020204" pitchFamily="34" charset="0"/>
              </a:rPr>
              <a:t>s</a:t>
            </a:r>
            <a:r>
              <a:rPr lang="en-US" altLang="en-US" sz="2200" b="1">
                <a:solidFill>
                  <a:srgbClr val="000099"/>
                </a:solidFill>
                <a:latin typeface="Arial" panose="020B0604020202020204" pitchFamily="34" charset="0"/>
              </a:rPr>
              <a:t>t</a:t>
            </a:r>
            <a:r>
              <a:rPr lang="en-US" altLang="en-US" sz="2600" b="1">
                <a:solidFill>
                  <a:srgbClr val="000099"/>
                </a:solidFill>
                <a:latin typeface="Arial" panose="020B0604020202020204" pitchFamily="34" charset="0"/>
              </a:rPr>
              <a:t> concession first </a:t>
            </a:r>
          </a:p>
          <a:p>
            <a:pPr algn="just"/>
            <a:endParaRPr lang="en-US" altLang="en-US" sz="2600" b="1">
              <a:solidFill>
                <a:srgbClr val="000099"/>
              </a:solidFill>
              <a:latin typeface="Arial" panose="020B0604020202020204" pitchFamily="34" charset="0"/>
            </a:endParaRPr>
          </a:p>
          <a:p>
            <a:pPr algn="just"/>
            <a:endParaRPr lang="en-US" altLang="en-US" sz="2600" b="1">
              <a:solidFill>
                <a:srgbClr val="000099"/>
              </a:solidFill>
              <a:latin typeface="Arial" panose="020B0604020202020204" pitchFamily="34" charset="0"/>
            </a:endParaRPr>
          </a:p>
          <a:p>
            <a:pPr algn="just"/>
            <a:endParaRPr lang="en-US" altLang="en-US" sz="2600" b="1">
              <a:solidFill>
                <a:srgbClr val="000099"/>
              </a:solidFill>
              <a:latin typeface="Arial" panose="020B0604020202020204" pitchFamily="34" charset="0"/>
            </a:endParaRPr>
          </a:p>
          <a:p>
            <a:pPr algn="just"/>
            <a:endParaRPr lang="en-US" altLang="en-US" sz="2600" b="1">
              <a:solidFill>
                <a:srgbClr val="000099"/>
              </a:solidFill>
              <a:latin typeface="Arial" panose="020B0604020202020204" pitchFamily="34" charset="0"/>
            </a:endParaRPr>
          </a:p>
          <a:p>
            <a:pPr algn="just"/>
            <a:endParaRPr lang="en-US" altLang="en-US" sz="2600" b="1">
              <a:solidFill>
                <a:srgbClr val="000099"/>
              </a:solidFill>
              <a:latin typeface="Arial" panose="020B0604020202020204" pitchFamily="34" charset="0"/>
            </a:endParaRPr>
          </a:p>
          <a:p>
            <a:pPr algn="just"/>
            <a:endParaRPr lang="en-US" altLang="en-US" sz="2600" b="1">
              <a:solidFill>
                <a:srgbClr val="000099"/>
              </a:solidFill>
              <a:latin typeface="Arial" panose="020B0604020202020204" pitchFamily="34" charset="0"/>
            </a:endParaRPr>
          </a:p>
          <a:p>
            <a:pPr algn="just"/>
            <a:endParaRPr lang="en-US" altLang="en-US" sz="2600" b="1">
              <a:solidFill>
                <a:srgbClr val="000099"/>
              </a:solidFill>
              <a:latin typeface="Arial" panose="020B0604020202020204" pitchFamily="34" charset="0"/>
            </a:endParaRPr>
          </a:p>
          <a:p>
            <a:pPr algn="just"/>
            <a:endParaRPr lang="en-US" altLang="en-US" sz="2600" b="1">
              <a:solidFill>
                <a:srgbClr val="000099"/>
              </a:solidFill>
              <a:latin typeface="Arial" panose="020B0604020202020204" pitchFamily="34" charset="0"/>
            </a:endParaRPr>
          </a:p>
          <a:p>
            <a:pPr algn="ctr"/>
            <a:r>
              <a:rPr lang="en-US" altLang="en-US" sz="2600" b="1">
                <a:solidFill>
                  <a:srgbClr val="000099"/>
                </a:solidFill>
                <a:latin typeface="Arial" panose="020B0604020202020204" pitchFamily="34" charset="0"/>
              </a:rPr>
              <a:t>Judge how much you need to yield </a:t>
            </a:r>
          </a:p>
        </p:txBody>
      </p:sp>
      <p:pic>
        <p:nvPicPr>
          <p:cNvPr id="146436" name="Picture 4" descr="DOTBOX"/>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6813" y="3025775"/>
            <a:ext cx="107950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146437" name="Picture 5" descr="DOT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1738" y="1816100"/>
            <a:ext cx="1889125" cy="2198688"/>
          </a:xfrm>
          <a:prstGeom prst="rect">
            <a:avLst/>
          </a:prstGeom>
          <a:noFill/>
          <a:extLst>
            <a:ext uri="{909E8E84-426E-40DD-AFC4-6F175D3DCCD1}">
              <a14:hiddenFill xmlns:a14="http://schemas.microsoft.com/office/drawing/2010/main">
                <a:solidFill>
                  <a:srgbClr val="FFFFFF"/>
                </a:solidFill>
              </a14:hiddenFill>
            </a:ext>
          </a:extLst>
        </p:spPr>
      </p:pic>
      <p:sp>
        <p:nvSpPr>
          <p:cNvPr id="146438" name="Rectangle 6"/>
          <p:cNvSpPr>
            <a:spLocks noChangeArrowheads="1"/>
          </p:cNvSpPr>
          <p:nvPr/>
        </p:nvSpPr>
        <p:spPr bwMode="auto">
          <a:xfrm>
            <a:off x="5524500" y="3886200"/>
            <a:ext cx="2970213"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600" b="1">
                <a:solidFill>
                  <a:srgbClr val="FF0000"/>
                </a:solidFill>
                <a:latin typeface="Arial" panose="020B0604020202020204" pitchFamily="34" charset="0"/>
              </a:rPr>
              <a:t>You may not need to go so far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649288" y="4572000"/>
            <a:ext cx="77819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600" b="1">
                <a:solidFill>
                  <a:srgbClr val="000099"/>
                </a:solidFill>
                <a:latin typeface="Arial" panose="020B0604020202020204" pitchFamily="34" charset="0"/>
              </a:rPr>
              <a:t>Concede ground only if you receive something in return</a:t>
            </a:r>
          </a:p>
        </p:txBody>
      </p:sp>
      <p:pic>
        <p:nvPicPr>
          <p:cNvPr id="147459" name="Picture 3" descr="PRESENT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1800" y="134938"/>
            <a:ext cx="2644775" cy="3067050"/>
          </a:xfrm>
          <a:prstGeom prst="rect">
            <a:avLst/>
          </a:prstGeom>
          <a:noFill/>
          <a:extLst>
            <a:ext uri="{909E8E84-426E-40DD-AFC4-6F175D3DCCD1}">
              <a14:hiddenFill xmlns:a14="http://schemas.microsoft.com/office/drawing/2010/main">
                <a:solidFill>
                  <a:srgbClr val="FFFFFF"/>
                </a:solidFill>
              </a14:hiddenFill>
            </a:ext>
          </a:extLst>
        </p:spPr>
      </p:pic>
      <p:pic>
        <p:nvPicPr>
          <p:cNvPr id="147460" name="Picture 4" descr="DOTBO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6988" y="1076325"/>
            <a:ext cx="1079500" cy="1257300"/>
          </a:xfrm>
          <a:prstGeom prst="rect">
            <a:avLst/>
          </a:prstGeom>
          <a:noFill/>
          <a:extLst>
            <a:ext uri="{909E8E84-426E-40DD-AFC4-6F175D3DCCD1}">
              <a14:hiddenFill xmlns:a14="http://schemas.microsoft.com/office/drawing/2010/main">
                <a:solidFill>
                  <a:srgbClr val="FFFFFF"/>
                </a:solidFill>
              </a14:hiddenFill>
            </a:ext>
          </a:extLst>
        </p:spPr>
      </p:pic>
      <p:sp>
        <p:nvSpPr>
          <p:cNvPr id="147461" name="Text Box 5"/>
          <p:cNvSpPr txBox="1">
            <a:spLocks noChangeArrowheads="1"/>
          </p:cNvSpPr>
          <p:nvPr/>
        </p:nvSpPr>
        <p:spPr bwMode="auto">
          <a:xfrm>
            <a:off x="908050" y="2352675"/>
            <a:ext cx="21399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I give you...</a:t>
            </a:r>
          </a:p>
        </p:txBody>
      </p:sp>
      <p:sp>
        <p:nvSpPr>
          <p:cNvPr id="147462" name="Text Box 6"/>
          <p:cNvSpPr txBox="1">
            <a:spLocks noChangeArrowheads="1"/>
          </p:cNvSpPr>
          <p:nvPr/>
        </p:nvSpPr>
        <p:spPr bwMode="auto">
          <a:xfrm>
            <a:off x="5446713" y="3092450"/>
            <a:ext cx="31130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And you give me...</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DOTBOX"/>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6988" y="2541588"/>
            <a:ext cx="107950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148483" name="Picture 3" descr="CRY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122863" y="2003425"/>
            <a:ext cx="2205037" cy="2141538"/>
          </a:xfrm>
          <a:prstGeom prst="rect">
            <a:avLst/>
          </a:prstGeom>
          <a:noFill/>
          <a:extLst>
            <a:ext uri="{909E8E84-426E-40DD-AFC4-6F175D3DCCD1}">
              <a14:hiddenFill xmlns:a14="http://schemas.microsoft.com/office/drawing/2010/main">
                <a:solidFill>
                  <a:srgbClr val="FFFFFF"/>
                </a:solidFill>
              </a14:hiddenFill>
            </a:ext>
          </a:extLst>
        </p:spPr>
      </p:pic>
      <p:sp>
        <p:nvSpPr>
          <p:cNvPr id="148484" name="Rectangle 4"/>
          <p:cNvSpPr>
            <a:spLocks noChangeArrowheads="1"/>
          </p:cNvSpPr>
          <p:nvPr/>
        </p:nvSpPr>
        <p:spPr bwMode="auto">
          <a:xfrm>
            <a:off x="4279900" y="4087813"/>
            <a:ext cx="3890963"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600" b="1">
                <a:solidFill>
                  <a:srgbClr val="FF0000"/>
                </a:solidFill>
                <a:latin typeface="Arial" panose="020B0604020202020204" pitchFamily="34" charset="0"/>
              </a:rPr>
              <a:t>Each concession is a serious loss to you</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DOT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725" y="336550"/>
            <a:ext cx="3232150" cy="3765550"/>
          </a:xfrm>
          <a:prstGeom prst="rect">
            <a:avLst/>
          </a:prstGeom>
          <a:noFill/>
          <a:extLst>
            <a:ext uri="{909E8E84-426E-40DD-AFC4-6F175D3DCCD1}">
              <a14:hiddenFill xmlns:a14="http://schemas.microsoft.com/office/drawing/2010/main">
                <a:solidFill>
                  <a:srgbClr val="FFFFFF"/>
                </a:solidFill>
              </a14:hiddenFill>
            </a:ext>
          </a:extLst>
        </p:spPr>
      </p:pic>
      <p:sp>
        <p:nvSpPr>
          <p:cNvPr id="149507" name="Text Box 3"/>
          <p:cNvSpPr txBox="1">
            <a:spLocks noChangeArrowheads="1"/>
          </p:cNvSpPr>
          <p:nvPr/>
        </p:nvSpPr>
        <p:spPr bwMode="auto">
          <a:xfrm>
            <a:off x="4864100" y="1681163"/>
            <a:ext cx="3630613" cy="127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FF0000"/>
                </a:solidFill>
                <a:latin typeface="Arial" panose="020B0604020202020204" pitchFamily="34" charset="0"/>
              </a:rPr>
              <a:t>Make major concessions on </a:t>
            </a:r>
            <a:r>
              <a:rPr lang="en-US" altLang="en-US" sz="2600" b="1">
                <a:solidFill>
                  <a:srgbClr val="000099"/>
                </a:solidFill>
                <a:latin typeface="Arial" panose="020B0604020202020204" pitchFamily="34" charset="0"/>
              </a:rPr>
              <a:t>minor</a:t>
            </a:r>
            <a:r>
              <a:rPr lang="en-US" altLang="en-US" sz="2600" b="1">
                <a:solidFill>
                  <a:srgbClr val="FF0000"/>
                </a:solidFill>
                <a:latin typeface="Arial" panose="020B0604020202020204" pitchFamily="34" charset="0"/>
              </a:rPr>
              <a:t> issues </a:t>
            </a:r>
          </a:p>
        </p:txBody>
      </p:sp>
      <p:sp>
        <p:nvSpPr>
          <p:cNvPr id="149508" name="Freeform 4"/>
          <p:cNvSpPr>
            <a:spLocks/>
          </p:cNvSpPr>
          <p:nvPr/>
        </p:nvSpPr>
        <p:spPr bwMode="auto">
          <a:xfrm>
            <a:off x="1625600" y="4370388"/>
            <a:ext cx="1595438" cy="1854200"/>
          </a:xfrm>
          <a:custGeom>
            <a:avLst/>
            <a:gdLst>
              <a:gd name="T0" fmla="*/ 352 w 1181"/>
              <a:gd name="T1" fmla="*/ 39 h 1324"/>
              <a:gd name="T2" fmla="*/ 431 w 1181"/>
              <a:gd name="T3" fmla="*/ 39 h 1324"/>
              <a:gd name="T4" fmla="*/ 501 w 1181"/>
              <a:gd name="T5" fmla="*/ 96 h 1324"/>
              <a:gd name="T6" fmla="*/ 527 w 1181"/>
              <a:gd name="T7" fmla="*/ 164 h 1324"/>
              <a:gd name="T8" fmla="*/ 559 w 1181"/>
              <a:gd name="T9" fmla="*/ 259 h 1324"/>
              <a:gd name="T10" fmla="*/ 675 w 1181"/>
              <a:gd name="T11" fmla="*/ 143 h 1324"/>
              <a:gd name="T12" fmla="*/ 779 w 1181"/>
              <a:gd name="T13" fmla="*/ 130 h 1324"/>
              <a:gd name="T14" fmla="*/ 845 w 1181"/>
              <a:gd name="T15" fmla="*/ 191 h 1324"/>
              <a:gd name="T16" fmla="*/ 850 w 1181"/>
              <a:gd name="T17" fmla="*/ 217 h 1324"/>
              <a:gd name="T18" fmla="*/ 873 w 1181"/>
              <a:gd name="T19" fmla="*/ 209 h 1324"/>
              <a:gd name="T20" fmla="*/ 929 w 1181"/>
              <a:gd name="T21" fmla="*/ 150 h 1324"/>
              <a:gd name="T22" fmla="*/ 976 w 1181"/>
              <a:gd name="T23" fmla="*/ 70 h 1324"/>
              <a:gd name="T24" fmla="*/ 994 w 1181"/>
              <a:gd name="T25" fmla="*/ 29 h 1324"/>
              <a:gd name="T26" fmla="*/ 1018 w 1181"/>
              <a:gd name="T27" fmla="*/ 52 h 1324"/>
              <a:gd name="T28" fmla="*/ 1058 w 1181"/>
              <a:gd name="T29" fmla="*/ 123 h 1324"/>
              <a:gd name="T30" fmla="*/ 1099 w 1181"/>
              <a:gd name="T31" fmla="*/ 232 h 1324"/>
              <a:gd name="T32" fmla="*/ 1069 w 1181"/>
              <a:gd name="T33" fmla="*/ 281 h 1324"/>
              <a:gd name="T34" fmla="*/ 996 w 1181"/>
              <a:gd name="T35" fmla="*/ 349 h 1324"/>
              <a:gd name="T36" fmla="*/ 1073 w 1181"/>
              <a:gd name="T37" fmla="*/ 369 h 1324"/>
              <a:gd name="T38" fmla="*/ 1137 w 1181"/>
              <a:gd name="T39" fmla="*/ 385 h 1324"/>
              <a:gd name="T40" fmla="*/ 1134 w 1181"/>
              <a:gd name="T41" fmla="*/ 454 h 1324"/>
              <a:gd name="T42" fmla="*/ 1117 w 1181"/>
              <a:gd name="T43" fmla="*/ 561 h 1324"/>
              <a:gd name="T44" fmla="*/ 1100 w 1181"/>
              <a:gd name="T45" fmla="*/ 596 h 1324"/>
              <a:gd name="T46" fmla="*/ 1079 w 1181"/>
              <a:gd name="T47" fmla="*/ 692 h 1324"/>
              <a:gd name="T48" fmla="*/ 1066 w 1181"/>
              <a:gd name="T49" fmla="*/ 775 h 1324"/>
              <a:gd name="T50" fmla="*/ 1075 w 1181"/>
              <a:gd name="T51" fmla="*/ 812 h 1324"/>
              <a:gd name="T52" fmla="*/ 1113 w 1181"/>
              <a:gd name="T53" fmla="*/ 821 h 1324"/>
              <a:gd name="T54" fmla="*/ 1166 w 1181"/>
              <a:gd name="T55" fmla="*/ 868 h 1324"/>
              <a:gd name="T56" fmla="*/ 1176 w 1181"/>
              <a:gd name="T57" fmla="*/ 957 h 1324"/>
              <a:gd name="T58" fmla="*/ 1069 w 1181"/>
              <a:gd name="T59" fmla="*/ 1094 h 1324"/>
              <a:gd name="T60" fmla="*/ 921 w 1181"/>
              <a:gd name="T61" fmla="*/ 1186 h 1324"/>
              <a:gd name="T62" fmla="*/ 783 w 1181"/>
              <a:gd name="T63" fmla="*/ 1279 h 1324"/>
              <a:gd name="T64" fmla="*/ 627 w 1181"/>
              <a:gd name="T65" fmla="*/ 1324 h 1324"/>
              <a:gd name="T66" fmla="*/ 466 w 1181"/>
              <a:gd name="T67" fmla="*/ 1300 h 1324"/>
              <a:gd name="T68" fmla="*/ 378 w 1181"/>
              <a:gd name="T69" fmla="*/ 1258 h 1324"/>
              <a:gd name="T70" fmla="*/ 369 w 1181"/>
              <a:gd name="T71" fmla="*/ 1206 h 1324"/>
              <a:gd name="T72" fmla="*/ 278 w 1181"/>
              <a:gd name="T73" fmla="*/ 1180 h 1324"/>
              <a:gd name="T74" fmla="*/ 80 w 1181"/>
              <a:gd name="T75" fmla="*/ 1144 h 1324"/>
              <a:gd name="T76" fmla="*/ 21 w 1181"/>
              <a:gd name="T77" fmla="*/ 1065 h 1324"/>
              <a:gd name="T78" fmla="*/ 47 w 1181"/>
              <a:gd name="T79" fmla="*/ 1004 h 1324"/>
              <a:gd name="T80" fmla="*/ 88 w 1181"/>
              <a:gd name="T81" fmla="*/ 948 h 1324"/>
              <a:gd name="T82" fmla="*/ 79 w 1181"/>
              <a:gd name="T83" fmla="*/ 833 h 1324"/>
              <a:gd name="T84" fmla="*/ 67 w 1181"/>
              <a:gd name="T85" fmla="*/ 696 h 1324"/>
              <a:gd name="T86" fmla="*/ 49 w 1181"/>
              <a:gd name="T87" fmla="*/ 661 h 1324"/>
              <a:gd name="T88" fmla="*/ 20 w 1181"/>
              <a:gd name="T89" fmla="*/ 640 h 1324"/>
              <a:gd name="T90" fmla="*/ 6 w 1181"/>
              <a:gd name="T91" fmla="*/ 552 h 1324"/>
              <a:gd name="T92" fmla="*/ 2 w 1181"/>
              <a:gd name="T93" fmla="*/ 458 h 1324"/>
              <a:gd name="T94" fmla="*/ 50 w 1181"/>
              <a:gd name="T95" fmla="*/ 413 h 1324"/>
              <a:gd name="T96" fmla="*/ 188 w 1181"/>
              <a:gd name="T97" fmla="*/ 379 h 1324"/>
              <a:gd name="T98" fmla="*/ 225 w 1181"/>
              <a:gd name="T99" fmla="*/ 369 h 1324"/>
              <a:gd name="T100" fmla="*/ 222 w 1181"/>
              <a:gd name="T101" fmla="*/ 258 h 1324"/>
              <a:gd name="T102" fmla="*/ 209 w 1181"/>
              <a:gd name="T103" fmla="*/ 238 h 1324"/>
              <a:gd name="T104" fmla="*/ 153 w 1181"/>
              <a:gd name="T105" fmla="*/ 234 h 1324"/>
              <a:gd name="T106" fmla="*/ 111 w 1181"/>
              <a:gd name="T107" fmla="*/ 237 h 1324"/>
              <a:gd name="T108" fmla="*/ 117 w 1181"/>
              <a:gd name="T109" fmla="*/ 179 h 1324"/>
              <a:gd name="T110" fmla="*/ 164 w 1181"/>
              <a:gd name="T111" fmla="*/ 23 h 1324"/>
              <a:gd name="T112" fmla="*/ 187 w 1181"/>
              <a:gd name="T113" fmla="*/ 0 h 1324"/>
              <a:gd name="T114" fmla="*/ 273 w 1181"/>
              <a:gd name="T115" fmla="*/ 14 h 1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1" h="1324">
                <a:moveTo>
                  <a:pt x="285" y="15"/>
                </a:moveTo>
                <a:lnTo>
                  <a:pt x="298" y="20"/>
                </a:lnTo>
                <a:lnTo>
                  <a:pt x="308" y="23"/>
                </a:lnTo>
                <a:lnTo>
                  <a:pt x="320" y="26"/>
                </a:lnTo>
                <a:lnTo>
                  <a:pt x="331" y="30"/>
                </a:lnTo>
                <a:lnTo>
                  <a:pt x="342" y="33"/>
                </a:lnTo>
                <a:lnTo>
                  <a:pt x="352" y="39"/>
                </a:lnTo>
                <a:lnTo>
                  <a:pt x="363" y="46"/>
                </a:lnTo>
                <a:lnTo>
                  <a:pt x="373" y="53"/>
                </a:lnTo>
                <a:lnTo>
                  <a:pt x="384" y="49"/>
                </a:lnTo>
                <a:lnTo>
                  <a:pt x="395" y="44"/>
                </a:lnTo>
                <a:lnTo>
                  <a:pt x="407" y="42"/>
                </a:lnTo>
                <a:lnTo>
                  <a:pt x="419" y="39"/>
                </a:lnTo>
                <a:lnTo>
                  <a:pt x="431" y="39"/>
                </a:lnTo>
                <a:lnTo>
                  <a:pt x="443" y="39"/>
                </a:lnTo>
                <a:lnTo>
                  <a:pt x="455" y="42"/>
                </a:lnTo>
                <a:lnTo>
                  <a:pt x="468" y="46"/>
                </a:lnTo>
                <a:lnTo>
                  <a:pt x="495" y="73"/>
                </a:lnTo>
                <a:lnTo>
                  <a:pt x="496" y="80"/>
                </a:lnTo>
                <a:lnTo>
                  <a:pt x="498" y="88"/>
                </a:lnTo>
                <a:lnTo>
                  <a:pt x="501" y="96"/>
                </a:lnTo>
                <a:lnTo>
                  <a:pt x="504" y="103"/>
                </a:lnTo>
                <a:lnTo>
                  <a:pt x="507" y="111"/>
                </a:lnTo>
                <a:lnTo>
                  <a:pt x="510" y="118"/>
                </a:lnTo>
                <a:lnTo>
                  <a:pt x="512" y="126"/>
                </a:lnTo>
                <a:lnTo>
                  <a:pt x="512" y="135"/>
                </a:lnTo>
                <a:lnTo>
                  <a:pt x="519" y="150"/>
                </a:lnTo>
                <a:lnTo>
                  <a:pt x="527" y="164"/>
                </a:lnTo>
                <a:lnTo>
                  <a:pt x="536" y="179"/>
                </a:lnTo>
                <a:lnTo>
                  <a:pt x="543" y="193"/>
                </a:lnTo>
                <a:lnTo>
                  <a:pt x="549" y="208"/>
                </a:lnTo>
                <a:lnTo>
                  <a:pt x="556" y="223"/>
                </a:lnTo>
                <a:lnTo>
                  <a:pt x="557" y="240"/>
                </a:lnTo>
                <a:lnTo>
                  <a:pt x="557" y="258"/>
                </a:lnTo>
                <a:lnTo>
                  <a:pt x="559" y="259"/>
                </a:lnTo>
                <a:lnTo>
                  <a:pt x="575" y="235"/>
                </a:lnTo>
                <a:lnTo>
                  <a:pt x="593" y="211"/>
                </a:lnTo>
                <a:lnTo>
                  <a:pt x="615" y="188"/>
                </a:lnTo>
                <a:lnTo>
                  <a:pt x="637" y="167"/>
                </a:lnTo>
                <a:lnTo>
                  <a:pt x="650" y="158"/>
                </a:lnTo>
                <a:lnTo>
                  <a:pt x="662" y="149"/>
                </a:lnTo>
                <a:lnTo>
                  <a:pt x="675" y="143"/>
                </a:lnTo>
                <a:lnTo>
                  <a:pt x="689" y="137"/>
                </a:lnTo>
                <a:lnTo>
                  <a:pt x="703" y="130"/>
                </a:lnTo>
                <a:lnTo>
                  <a:pt x="718" y="127"/>
                </a:lnTo>
                <a:lnTo>
                  <a:pt x="733" y="126"/>
                </a:lnTo>
                <a:lnTo>
                  <a:pt x="748" y="126"/>
                </a:lnTo>
                <a:lnTo>
                  <a:pt x="763" y="126"/>
                </a:lnTo>
                <a:lnTo>
                  <a:pt x="779" y="130"/>
                </a:lnTo>
                <a:lnTo>
                  <a:pt x="792" y="135"/>
                </a:lnTo>
                <a:lnTo>
                  <a:pt x="804" y="143"/>
                </a:lnTo>
                <a:lnTo>
                  <a:pt x="817" y="153"/>
                </a:lnTo>
                <a:lnTo>
                  <a:pt x="827" y="164"/>
                </a:lnTo>
                <a:lnTo>
                  <a:pt x="836" y="176"/>
                </a:lnTo>
                <a:lnTo>
                  <a:pt x="845" y="188"/>
                </a:lnTo>
                <a:lnTo>
                  <a:pt x="845" y="191"/>
                </a:lnTo>
                <a:lnTo>
                  <a:pt x="847" y="196"/>
                </a:lnTo>
                <a:lnTo>
                  <a:pt x="847" y="199"/>
                </a:lnTo>
                <a:lnTo>
                  <a:pt x="847" y="202"/>
                </a:lnTo>
                <a:lnTo>
                  <a:pt x="848" y="206"/>
                </a:lnTo>
                <a:lnTo>
                  <a:pt x="848" y="209"/>
                </a:lnTo>
                <a:lnTo>
                  <a:pt x="848" y="212"/>
                </a:lnTo>
                <a:lnTo>
                  <a:pt x="850" y="217"/>
                </a:lnTo>
                <a:lnTo>
                  <a:pt x="853" y="217"/>
                </a:lnTo>
                <a:lnTo>
                  <a:pt x="856" y="217"/>
                </a:lnTo>
                <a:lnTo>
                  <a:pt x="859" y="215"/>
                </a:lnTo>
                <a:lnTo>
                  <a:pt x="862" y="215"/>
                </a:lnTo>
                <a:lnTo>
                  <a:pt x="867" y="212"/>
                </a:lnTo>
                <a:lnTo>
                  <a:pt x="870" y="211"/>
                </a:lnTo>
                <a:lnTo>
                  <a:pt x="873" y="209"/>
                </a:lnTo>
                <a:lnTo>
                  <a:pt x="876" y="208"/>
                </a:lnTo>
                <a:lnTo>
                  <a:pt x="886" y="200"/>
                </a:lnTo>
                <a:lnTo>
                  <a:pt x="896" y="191"/>
                </a:lnTo>
                <a:lnTo>
                  <a:pt x="905" y="182"/>
                </a:lnTo>
                <a:lnTo>
                  <a:pt x="914" y="171"/>
                </a:lnTo>
                <a:lnTo>
                  <a:pt x="921" y="161"/>
                </a:lnTo>
                <a:lnTo>
                  <a:pt x="929" y="150"/>
                </a:lnTo>
                <a:lnTo>
                  <a:pt x="936" y="140"/>
                </a:lnTo>
                <a:lnTo>
                  <a:pt x="944" y="129"/>
                </a:lnTo>
                <a:lnTo>
                  <a:pt x="952" y="118"/>
                </a:lnTo>
                <a:lnTo>
                  <a:pt x="958" y="106"/>
                </a:lnTo>
                <a:lnTo>
                  <a:pt x="964" y="94"/>
                </a:lnTo>
                <a:lnTo>
                  <a:pt x="970" y="82"/>
                </a:lnTo>
                <a:lnTo>
                  <a:pt x="976" y="70"/>
                </a:lnTo>
                <a:lnTo>
                  <a:pt x="981" y="58"/>
                </a:lnTo>
                <a:lnTo>
                  <a:pt x="985" y="44"/>
                </a:lnTo>
                <a:lnTo>
                  <a:pt x="988" y="30"/>
                </a:lnTo>
                <a:lnTo>
                  <a:pt x="990" y="30"/>
                </a:lnTo>
                <a:lnTo>
                  <a:pt x="991" y="29"/>
                </a:lnTo>
                <a:lnTo>
                  <a:pt x="993" y="29"/>
                </a:lnTo>
                <a:lnTo>
                  <a:pt x="994" y="29"/>
                </a:lnTo>
                <a:lnTo>
                  <a:pt x="996" y="29"/>
                </a:lnTo>
                <a:lnTo>
                  <a:pt x="997" y="29"/>
                </a:lnTo>
                <a:lnTo>
                  <a:pt x="999" y="29"/>
                </a:lnTo>
                <a:lnTo>
                  <a:pt x="1000" y="30"/>
                </a:lnTo>
                <a:lnTo>
                  <a:pt x="1006" y="36"/>
                </a:lnTo>
                <a:lnTo>
                  <a:pt x="1012" y="44"/>
                </a:lnTo>
                <a:lnTo>
                  <a:pt x="1018" y="52"/>
                </a:lnTo>
                <a:lnTo>
                  <a:pt x="1025" y="59"/>
                </a:lnTo>
                <a:lnTo>
                  <a:pt x="1029" y="67"/>
                </a:lnTo>
                <a:lnTo>
                  <a:pt x="1034" y="74"/>
                </a:lnTo>
                <a:lnTo>
                  <a:pt x="1037" y="83"/>
                </a:lnTo>
                <a:lnTo>
                  <a:pt x="1040" y="91"/>
                </a:lnTo>
                <a:lnTo>
                  <a:pt x="1049" y="108"/>
                </a:lnTo>
                <a:lnTo>
                  <a:pt x="1058" y="123"/>
                </a:lnTo>
                <a:lnTo>
                  <a:pt x="1067" y="140"/>
                </a:lnTo>
                <a:lnTo>
                  <a:pt x="1076" y="155"/>
                </a:lnTo>
                <a:lnTo>
                  <a:pt x="1084" y="171"/>
                </a:lnTo>
                <a:lnTo>
                  <a:pt x="1090" y="188"/>
                </a:lnTo>
                <a:lnTo>
                  <a:pt x="1094" y="206"/>
                </a:lnTo>
                <a:lnTo>
                  <a:pt x="1097" y="225"/>
                </a:lnTo>
                <a:lnTo>
                  <a:pt x="1099" y="232"/>
                </a:lnTo>
                <a:lnTo>
                  <a:pt x="1099" y="241"/>
                </a:lnTo>
                <a:lnTo>
                  <a:pt x="1096" y="247"/>
                </a:lnTo>
                <a:lnTo>
                  <a:pt x="1090" y="255"/>
                </a:lnTo>
                <a:lnTo>
                  <a:pt x="1085" y="261"/>
                </a:lnTo>
                <a:lnTo>
                  <a:pt x="1079" y="267"/>
                </a:lnTo>
                <a:lnTo>
                  <a:pt x="1073" y="275"/>
                </a:lnTo>
                <a:lnTo>
                  <a:pt x="1069" y="281"/>
                </a:lnTo>
                <a:lnTo>
                  <a:pt x="1061" y="293"/>
                </a:lnTo>
                <a:lnTo>
                  <a:pt x="1052" y="303"/>
                </a:lnTo>
                <a:lnTo>
                  <a:pt x="1041" y="314"/>
                </a:lnTo>
                <a:lnTo>
                  <a:pt x="1031" y="323"/>
                </a:lnTo>
                <a:lnTo>
                  <a:pt x="1018" y="332"/>
                </a:lnTo>
                <a:lnTo>
                  <a:pt x="1008" y="341"/>
                </a:lnTo>
                <a:lnTo>
                  <a:pt x="996" y="349"/>
                </a:lnTo>
                <a:lnTo>
                  <a:pt x="984" y="356"/>
                </a:lnTo>
                <a:lnTo>
                  <a:pt x="988" y="360"/>
                </a:lnTo>
                <a:lnTo>
                  <a:pt x="1006" y="360"/>
                </a:lnTo>
                <a:lnTo>
                  <a:pt x="1023" y="361"/>
                </a:lnTo>
                <a:lnTo>
                  <a:pt x="1040" y="364"/>
                </a:lnTo>
                <a:lnTo>
                  <a:pt x="1056" y="366"/>
                </a:lnTo>
                <a:lnTo>
                  <a:pt x="1073" y="369"/>
                </a:lnTo>
                <a:lnTo>
                  <a:pt x="1090" y="372"/>
                </a:lnTo>
                <a:lnTo>
                  <a:pt x="1108" y="373"/>
                </a:lnTo>
                <a:lnTo>
                  <a:pt x="1125" y="375"/>
                </a:lnTo>
                <a:lnTo>
                  <a:pt x="1129" y="376"/>
                </a:lnTo>
                <a:lnTo>
                  <a:pt x="1132" y="379"/>
                </a:lnTo>
                <a:lnTo>
                  <a:pt x="1135" y="382"/>
                </a:lnTo>
                <a:lnTo>
                  <a:pt x="1137" y="385"/>
                </a:lnTo>
                <a:lnTo>
                  <a:pt x="1140" y="394"/>
                </a:lnTo>
                <a:lnTo>
                  <a:pt x="1140" y="402"/>
                </a:lnTo>
                <a:lnTo>
                  <a:pt x="1140" y="413"/>
                </a:lnTo>
                <a:lnTo>
                  <a:pt x="1138" y="422"/>
                </a:lnTo>
                <a:lnTo>
                  <a:pt x="1137" y="431"/>
                </a:lnTo>
                <a:lnTo>
                  <a:pt x="1135" y="438"/>
                </a:lnTo>
                <a:lnTo>
                  <a:pt x="1134" y="454"/>
                </a:lnTo>
                <a:lnTo>
                  <a:pt x="1129" y="469"/>
                </a:lnTo>
                <a:lnTo>
                  <a:pt x="1126" y="484"/>
                </a:lnTo>
                <a:lnTo>
                  <a:pt x="1122" y="499"/>
                </a:lnTo>
                <a:lnTo>
                  <a:pt x="1119" y="514"/>
                </a:lnTo>
                <a:lnTo>
                  <a:pt x="1117" y="529"/>
                </a:lnTo>
                <a:lnTo>
                  <a:pt x="1116" y="546"/>
                </a:lnTo>
                <a:lnTo>
                  <a:pt x="1117" y="561"/>
                </a:lnTo>
                <a:lnTo>
                  <a:pt x="1114" y="566"/>
                </a:lnTo>
                <a:lnTo>
                  <a:pt x="1113" y="572"/>
                </a:lnTo>
                <a:lnTo>
                  <a:pt x="1111" y="578"/>
                </a:lnTo>
                <a:lnTo>
                  <a:pt x="1110" y="583"/>
                </a:lnTo>
                <a:lnTo>
                  <a:pt x="1108" y="589"/>
                </a:lnTo>
                <a:lnTo>
                  <a:pt x="1105" y="593"/>
                </a:lnTo>
                <a:lnTo>
                  <a:pt x="1100" y="596"/>
                </a:lnTo>
                <a:lnTo>
                  <a:pt x="1096" y="599"/>
                </a:lnTo>
                <a:lnTo>
                  <a:pt x="1090" y="614"/>
                </a:lnTo>
                <a:lnTo>
                  <a:pt x="1087" y="630"/>
                </a:lnTo>
                <a:lnTo>
                  <a:pt x="1084" y="645"/>
                </a:lnTo>
                <a:lnTo>
                  <a:pt x="1081" y="660"/>
                </a:lnTo>
                <a:lnTo>
                  <a:pt x="1079" y="677"/>
                </a:lnTo>
                <a:lnTo>
                  <a:pt x="1079" y="692"/>
                </a:lnTo>
                <a:lnTo>
                  <a:pt x="1078" y="708"/>
                </a:lnTo>
                <a:lnTo>
                  <a:pt x="1075" y="724"/>
                </a:lnTo>
                <a:lnTo>
                  <a:pt x="1073" y="734"/>
                </a:lnTo>
                <a:lnTo>
                  <a:pt x="1072" y="745"/>
                </a:lnTo>
                <a:lnTo>
                  <a:pt x="1070" y="755"/>
                </a:lnTo>
                <a:lnTo>
                  <a:pt x="1067" y="766"/>
                </a:lnTo>
                <a:lnTo>
                  <a:pt x="1066" y="775"/>
                </a:lnTo>
                <a:lnTo>
                  <a:pt x="1062" y="786"/>
                </a:lnTo>
                <a:lnTo>
                  <a:pt x="1061" y="796"/>
                </a:lnTo>
                <a:lnTo>
                  <a:pt x="1059" y="807"/>
                </a:lnTo>
                <a:lnTo>
                  <a:pt x="1062" y="809"/>
                </a:lnTo>
                <a:lnTo>
                  <a:pt x="1066" y="810"/>
                </a:lnTo>
                <a:lnTo>
                  <a:pt x="1070" y="810"/>
                </a:lnTo>
                <a:lnTo>
                  <a:pt x="1075" y="812"/>
                </a:lnTo>
                <a:lnTo>
                  <a:pt x="1078" y="812"/>
                </a:lnTo>
                <a:lnTo>
                  <a:pt x="1082" y="812"/>
                </a:lnTo>
                <a:lnTo>
                  <a:pt x="1087" y="813"/>
                </a:lnTo>
                <a:lnTo>
                  <a:pt x="1090" y="813"/>
                </a:lnTo>
                <a:lnTo>
                  <a:pt x="1097" y="816"/>
                </a:lnTo>
                <a:lnTo>
                  <a:pt x="1105" y="819"/>
                </a:lnTo>
                <a:lnTo>
                  <a:pt x="1113" y="821"/>
                </a:lnTo>
                <a:lnTo>
                  <a:pt x="1120" y="824"/>
                </a:lnTo>
                <a:lnTo>
                  <a:pt x="1128" y="827"/>
                </a:lnTo>
                <a:lnTo>
                  <a:pt x="1135" y="830"/>
                </a:lnTo>
                <a:lnTo>
                  <a:pt x="1143" y="834"/>
                </a:lnTo>
                <a:lnTo>
                  <a:pt x="1149" y="839"/>
                </a:lnTo>
                <a:lnTo>
                  <a:pt x="1158" y="853"/>
                </a:lnTo>
                <a:lnTo>
                  <a:pt x="1166" y="868"/>
                </a:lnTo>
                <a:lnTo>
                  <a:pt x="1172" y="883"/>
                </a:lnTo>
                <a:lnTo>
                  <a:pt x="1178" y="900"/>
                </a:lnTo>
                <a:lnTo>
                  <a:pt x="1181" y="916"/>
                </a:lnTo>
                <a:lnTo>
                  <a:pt x="1181" y="933"/>
                </a:lnTo>
                <a:lnTo>
                  <a:pt x="1181" y="940"/>
                </a:lnTo>
                <a:lnTo>
                  <a:pt x="1178" y="950"/>
                </a:lnTo>
                <a:lnTo>
                  <a:pt x="1176" y="957"/>
                </a:lnTo>
                <a:lnTo>
                  <a:pt x="1173" y="966"/>
                </a:lnTo>
                <a:lnTo>
                  <a:pt x="1157" y="988"/>
                </a:lnTo>
                <a:lnTo>
                  <a:pt x="1140" y="1010"/>
                </a:lnTo>
                <a:lnTo>
                  <a:pt x="1123" y="1032"/>
                </a:lnTo>
                <a:lnTo>
                  <a:pt x="1106" y="1053"/>
                </a:lnTo>
                <a:lnTo>
                  <a:pt x="1088" y="1074"/>
                </a:lnTo>
                <a:lnTo>
                  <a:pt x="1069" y="1094"/>
                </a:lnTo>
                <a:lnTo>
                  <a:pt x="1047" y="1112"/>
                </a:lnTo>
                <a:lnTo>
                  <a:pt x="1026" y="1129"/>
                </a:lnTo>
                <a:lnTo>
                  <a:pt x="1005" y="1141"/>
                </a:lnTo>
                <a:lnTo>
                  <a:pt x="985" y="1151"/>
                </a:lnTo>
                <a:lnTo>
                  <a:pt x="964" y="1163"/>
                </a:lnTo>
                <a:lnTo>
                  <a:pt x="943" y="1174"/>
                </a:lnTo>
                <a:lnTo>
                  <a:pt x="921" y="1186"/>
                </a:lnTo>
                <a:lnTo>
                  <a:pt x="900" y="1197"/>
                </a:lnTo>
                <a:lnTo>
                  <a:pt x="879" y="1207"/>
                </a:lnTo>
                <a:lnTo>
                  <a:pt x="858" y="1218"/>
                </a:lnTo>
                <a:lnTo>
                  <a:pt x="841" y="1235"/>
                </a:lnTo>
                <a:lnTo>
                  <a:pt x="823" y="1251"/>
                </a:lnTo>
                <a:lnTo>
                  <a:pt x="804" y="1265"/>
                </a:lnTo>
                <a:lnTo>
                  <a:pt x="783" y="1279"/>
                </a:lnTo>
                <a:lnTo>
                  <a:pt x="763" y="1289"/>
                </a:lnTo>
                <a:lnTo>
                  <a:pt x="742" y="1298"/>
                </a:lnTo>
                <a:lnTo>
                  <a:pt x="719" y="1308"/>
                </a:lnTo>
                <a:lnTo>
                  <a:pt x="697" y="1314"/>
                </a:lnTo>
                <a:lnTo>
                  <a:pt x="674" y="1318"/>
                </a:lnTo>
                <a:lnTo>
                  <a:pt x="651" y="1323"/>
                </a:lnTo>
                <a:lnTo>
                  <a:pt x="627" y="1324"/>
                </a:lnTo>
                <a:lnTo>
                  <a:pt x="604" y="1324"/>
                </a:lnTo>
                <a:lnTo>
                  <a:pt x="580" y="1324"/>
                </a:lnTo>
                <a:lnTo>
                  <a:pt x="556" y="1321"/>
                </a:lnTo>
                <a:lnTo>
                  <a:pt x="531" y="1318"/>
                </a:lnTo>
                <a:lnTo>
                  <a:pt x="508" y="1314"/>
                </a:lnTo>
                <a:lnTo>
                  <a:pt x="487" y="1306"/>
                </a:lnTo>
                <a:lnTo>
                  <a:pt x="466" y="1300"/>
                </a:lnTo>
                <a:lnTo>
                  <a:pt x="443" y="1294"/>
                </a:lnTo>
                <a:lnTo>
                  <a:pt x="420" y="1288"/>
                </a:lnTo>
                <a:lnTo>
                  <a:pt x="411" y="1283"/>
                </a:lnTo>
                <a:lnTo>
                  <a:pt x="401" y="1279"/>
                </a:lnTo>
                <a:lnTo>
                  <a:pt x="392" y="1273"/>
                </a:lnTo>
                <a:lnTo>
                  <a:pt x="384" y="1265"/>
                </a:lnTo>
                <a:lnTo>
                  <a:pt x="378" y="1258"/>
                </a:lnTo>
                <a:lnTo>
                  <a:pt x="372" y="1248"/>
                </a:lnTo>
                <a:lnTo>
                  <a:pt x="369" y="1236"/>
                </a:lnTo>
                <a:lnTo>
                  <a:pt x="366" y="1224"/>
                </a:lnTo>
                <a:lnTo>
                  <a:pt x="366" y="1220"/>
                </a:lnTo>
                <a:lnTo>
                  <a:pt x="367" y="1215"/>
                </a:lnTo>
                <a:lnTo>
                  <a:pt x="367" y="1211"/>
                </a:lnTo>
                <a:lnTo>
                  <a:pt x="369" y="1206"/>
                </a:lnTo>
                <a:lnTo>
                  <a:pt x="369" y="1201"/>
                </a:lnTo>
                <a:lnTo>
                  <a:pt x="370" y="1197"/>
                </a:lnTo>
                <a:lnTo>
                  <a:pt x="372" y="1192"/>
                </a:lnTo>
                <a:lnTo>
                  <a:pt x="372" y="1188"/>
                </a:lnTo>
                <a:lnTo>
                  <a:pt x="369" y="1186"/>
                </a:lnTo>
                <a:lnTo>
                  <a:pt x="323" y="1182"/>
                </a:lnTo>
                <a:lnTo>
                  <a:pt x="278" y="1180"/>
                </a:lnTo>
                <a:lnTo>
                  <a:pt x="231" y="1179"/>
                </a:lnTo>
                <a:lnTo>
                  <a:pt x="185" y="1176"/>
                </a:lnTo>
                <a:lnTo>
                  <a:pt x="164" y="1173"/>
                </a:lnTo>
                <a:lnTo>
                  <a:pt x="141" y="1168"/>
                </a:lnTo>
                <a:lnTo>
                  <a:pt x="120" y="1162"/>
                </a:lnTo>
                <a:lnTo>
                  <a:pt x="100" y="1154"/>
                </a:lnTo>
                <a:lnTo>
                  <a:pt x="80" y="1144"/>
                </a:lnTo>
                <a:lnTo>
                  <a:pt x="62" y="1132"/>
                </a:lnTo>
                <a:lnTo>
                  <a:pt x="46" y="1118"/>
                </a:lnTo>
                <a:lnTo>
                  <a:pt x="30" y="1100"/>
                </a:lnTo>
                <a:lnTo>
                  <a:pt x="27" y="1092"/>
                </a:lnTo>
                <a:lnTo>
                  <a:pt x="24" y="1083"/>
                </a:lnTo>
                <a:lnTo>
                  <a:pt x="23" y="1074"/>
                </a:lnTo>
                <a:lnTo>
                  <a:pt x="21" y="1065"/>
                </a:lnTo>
                <a:lnTo>
                  <a:pt x="20" y="1056"/>
                </a:lnTo>
                <a:lnTo>
                  <a:pt x="21" y="1047"/>
                </a:lnTo>
                <a:lnTo>
                  <a:pt x="23" y="1039"/>
                </a:lnTo>
                <a:lnTo>
                  <a:pt x="27" y="1030"/>
                </a:lnTo>
                <a:lnTo>
                  <a:pt x="33" y="1021"/>
                </a:lnTo>
                <a:lnTo>
                  <a:pt x="39" y="1012"/>
                </a:lnTo>
                <a:lnTo>
                  <a:pt x="47" y="1004"/>
                </a:lnTo>
                <a:lnTo>
                  <a:pt x="55" y="998"/>
                </a:lnTo>
                <a:lnTo>
                  <a:pt x="64" y="992"/>
                </a:lnTo>
                <a:lnTo>
                  <a:pt x="73" y="988"/>
                </a:lnTo>
                <a:lnTo>
                  <a:pt x="84" y="983"/>
                </a:lnTo>
                <a:lnTo>
                  <a:pt x="93" y="980"/>
                </a:lnTo>
                <a:lnTo>
                  <a:pt x="90" y="965"/>
                </a:lnTo>
                <a:lnTo>
                  <a:pt x="88" y="948"/>
                </a:lnTo>
                <a:lnTo>
                  <a:pt x="87" y="933"/>
                </a:lnTo>
                <a:lnTo>
                  <a:pt x="85" y="916"/>
                </a:lnTo>
                <a:lnTo>
                  <a:pt x="84" y="901"/>
                </a:lnTo>
                <a:lnTo>
                  <a:pt x="82" y="884"/>
                </a:lnTo>
                <a:lnTo>
                  <a:pt x="80" y="869"/>
                </a:lnTo>
                <a:lnTo>
                  <a:pt x="79" y="853"/>
                </a:lnTo>
                <a:lnTo>
                  <a:pt x="79" y="833"/>
                </a:lnTo>
                <a:lnTo>
                  <a:pt x="77" y="813"/>
                </a:lnTo>
                <a:lnTo>
                  <a:pt x="76" y="793"/>
                </a:lnTo>
                <a:lnTo>
                  <a:pt x="74" y="774"/>
                </a:lnTo>
                <a:lnTo>
                  <a:pt x="73" y="755"/>
                </a:lnTo>
                <a:lnTo>
                  <a:pt x="71" y="736"/>
                </a:lnTo>
                <a:lnTo>
                  <a:pt x="70" y="716"/>
                </a:lnTo>
                <a:lnTo>
                  <a:pt x="67" y="696"/>
                </a:lnTo>
                <a:lnTo>
                  <a:pt x="65" y="692"/>
                </a:lnTo>
                <a:lnTo>
                  <a:pt x="62" y="687"/>
                </a:lnTo>
                <a:lnTo>
                  <a:pt x="59" y="681"/>
                </a:lnTo>
                <a:lnTo>
                  <a:pt x="56" y="677"/>
                </a:lnTo>
                <a:lnTo>
                  <a:pt x="53" y="672"/>
                </a:lnTo>
                <a:lnTo>
                  <a:pt x="50" y="667"/>
                </a:lnTo>
                <a:lnTo>
                  <a:pt x="49" y="661"/>
                </a:lnTo>
                <a:lnTo>
                  <a:pt x="47" y="657"/>
                </a:lnTo>
                <a:lnTo>
                  <a:pt x="43" y="652"/>
                </a:lnTo>
                <a:lnTo>
                  <a:pt x="38" y="649"/>
                </a:lnTo>
                <a:lnTo>
                  <a:pt x="33" y="648"/>
                </a:lnTo>
                <a:lnTo>
                  <a:pt x="29" y="645"/>
                </a:lnTo>
                <a:lnTo>
                  <a:pt x="24" y="643"/>
                </a:lnTo>
                <a:lnTo>
                  <a:pt x="20" y="640"/>
                </a:lnTo>
                <a:lnTo>
                  <a:pt x="15" y="639"/>
                </a:lnTo>
                <a:lnTo>
                  <a:pt x="11" y="636"/>
                </a:lnTo>
                <a:lnTo>
                  <a:pt x="8" y="628"/>
                </a:lnTo>
                <a:lnTo>
                  <a:pt x="8" y="610"/>
                </a:lnTo>
                <a:lnTo>
                  <a:pt x="6" y="590"/>
                </a:lnTo>
                <a:lnTo>
                  <a:pt x="6" y="570"/>
                </a:lnTo>
                <a:lnTo>
                  <a:pt x="6" y="552"/>
                </a:lnTo>
                <a:lnTo>
                  <a:pt x="5" y="532"/>
                </a:lnTo>
                <a:lnTo>
                  <a:pt x="3" y="514"/>
                </a:lnTo>
                <a:lnTo>
                  <a:pt x="3" y="496"/>
                </a:lnTo>
                <a:lnTo>
                  <a:pt x="0" y="478"/>
                </a:lnTo>
                <a:lnTo>
                  <a:pt x="2" y="470"/>
                </a:lnTo>
                <a:lnTo>
                  <a:pt x="2" y="464"/>
                </a:lnTo>
                <a:lnTo>
                  <a:pt x="2" y="458"/>
                </a:lnTo>
                <a:lnTo>
                  <a:pt x="2" y="451"/>
                </a:lnTo>
                <a:lnTo>
                  <a:pt x="2" y="444"/>
                </a:lnTo>
                <a:lnTo>
                  <a:pt x="2" y="438"/>
                </a:lnTo>
                <a:lnTo>
                  <a:pt x="5" y="434"/>
                </a:lnTo>
                <a:lnTo>
                  <a:pt x="8" y="428"/>
                </a:lnTo>
                <a:lnTo>
                  <a:pt x="29" y="419"/>
                </a:lnTo>
                <a:lnTo>
                  <a:pt x="50" y="413"/>
                </a:lnTo>
                <a:lnTo>
                  <a:pt x="71" y="407"/>
                </a:lnTo>
                <a:lnTo>
                  <a:pt x="94" y="402"/>
                </a:lnTo>
                <a:lnTo>
                  <a:pt x="117" y="397"/>
                </a:lnTo>
                <a:lnTo>
                  <a:pt x="140" y="393"/>
                </a:lnTo>
                <a:lnTo>
                  <a:pt x="161" y="387"/>
                </a:lnTo>
                <a:lnTo>
                  <a:pt x="184" y="379"/>
                </a:lnTo>
                <a:lnTo>
                  <a:pt x="188" y="379"/>
                </a:lnTo>
                <a:lnTo>
                  <a:pt x="194" y="379"/>
                </a:lnTo>
                <a:lnTo>
                  <a:pt x="199" y="378"/>
                </a:lnTo>
                <a:lnTo>
                  <a:pt x="205" y="376"/>
                </a:lnTo>
                <a:lnTo>
                  <a:pt x="209" y="375"/>
                </a:lnTo>
                <a:lnTo>
                  <a:pt x="214" y="373"/>
                </a:lnTo>
                <a:lnTo>
                  <a:pt x="220" y="370"/>
                </a:lnTo>
                <a:lnTo>
                  <a:pt x="225" y="369"/>
                </a:lnTo>
                <a:lnTo>
                  <a:pt x="222" y="353"/>
                </a:lnTo>
                <a:lnTo>
                  <a:pt x="220" y="338"/>
                </a:lnTo>
                <a:lnTo>
                  <a:pt x="219" y="322"/>
                </a:lnTo>
                <a:lnTo>
                  <a:pt x="219" y="306"/>
                </a:lnTo>
                <a:lnTo>
                  <a:pt x="219" y="290"/>
                </a:lnTo>
                <a:lnTo>
                  <a:pt x="220" y="275"/>
                </a:lnTo>
                <a:lnTo>
                  <a:pt x="222" y="258"/>
                </a:lnTo>
                <a:lnTo>
                  <a:pt x="223" y="243"/>
                </a:lnTo>
                <a:lnTo>
                  <a:pt x="220" y="241"/>
                </a:lnTo>
                <a:lnTo>
                  <a:pt x="219" y="240"/>
                </a:lnTo>
                <a:lnTo>
                  <a:pt x="216" y="240"/>
                </a:lnTo>
                <a:lnTo>
                  <a:pt x="214" y="240"/>
                </a:lnTo>
                <a:lnTo>
                  <a:pt x="211" y="240"/>
                </a:lnTo>
                <a:lnTo>
                  <a:pt x="209" y="238"/>
                </a:lnTo>
                <a:lnTo>
                  <a:pt x="206" y="238"/>
                </a:lnTo>
                <a:lnTo>
                  <a:pt x="205" y="238"/>
                </a:lnTo>
                <a:lnTo>
                  <a:pt x="188" y="235"/>
                </a:lnTo>
                <a:lnTo>
                  <a:pt x="181" y="234"/>
                </a:lnTo>
                <a:lnTo>
                  <a:pt x="172" y="234"/>
                </a:lnTo>
                <a:lnTo>
                  <a:pt x="162" y="234"/>
                </a:lnTo>
                <a:lnTo>
                  <a:pt x="153" y="234"/>
                </a:lnTo>
                <a:lnTo>
                  <a:pt x="144" y="234"/>
                </a:lnTo>
                <a:lnTo>
                  <a:pt x="135" y="235"/>
                </a:lnTo>
                <a:lnTo>
                  <a:pt x="126" y="235"/>
                </a:lnTo>
                <a:lnTo>
                  <a:pt x="117" y="237"/>
                </a:lnTo>
                <a:lnTo>
                  <a:pt x="115" y="237"/>
                </a:lnTo>
                <a:lnTo>
                  <a:pt x="114" y="237"/>
                </a:lnTo>
                <a:lnTo>
                  <a:pt x="111" y="237"/>
                </a:lnTo>
                <a:lnTo>
                  <a:pt x="109" y="235"/>
                </a:lnTo>
                <a:lnTo>
                  <a:pt x="108" y="235"/>
                </a:lnTo>
                <a:lnTo>
                  <a:pt x="106" y="234"/>
                </a:lnTo>
                <a:lnTo>
                  <a:pt x="105" y="232"/>
                </a:lnTo>
                <a:lnTo>
                  <a:pt x="103" y="231"/>
                </a:lnTo>
                <a:lnTo>
                  <a:pt x="109" y="205"/>
                </a:lnTo>
                <a:lnTo>
                  <a:pt x="117" y="179"/>
                </a:lnTo>
                <a:lnTo>
                  <a:pt x="123" y="153"/>
                </a:lnTo>
                <a:lnTo>
                  <a:pt x="131" y="127"/>
                </a:lnTo>
                <a:lnTo>
                  <a:pt x="137" y="102"/>
                </a:lnTo>
                <a:lnTo>
                  <a:pt x="144" y="77"/>
                </a:lnTo>
                <a:lnTo>
                  <a:pt x="153" y="52"/>
                </a:lnTo>
                <a:lnTo>
                  <a:pt x="161" y="27"/>
                </a:lnTo>
                <a:lnTo>
                  <a:pt x="164" y="23"/>
                </a:lnTo>
                <a:lnTo>
                  <a:pt x="165" y="18"/>
                </a:lnTo>
                <a:lnTo>
                  <a:pt x="169" y="14"/>
                </a:lnTo>
                <a:lnTo>
                  <a:pt x="170" y="11"/>
                </a:lnTo>
                <a:lnTo>
                  <a:pt x="173" y="6"/>
                </a:lnTo>
                <a:lnTo>
                  <a:pt x="176" y="3"/>
                </a:lnTo>
                <a:lnTo>
                  <a:pt x="181" y="2"/>
                </a:lnTo>
                <a:lnTo>
                  <a:pt x="187" y="0"/>
                </a:lnTo>
                <a:lnTo>
                  <a:pt x="199" y="3"/>
                </a:lnTo>
                <a:lnTo>
                  <a:pt x="211" y="5"/>
                </a:lnTo>
                <a:lnTo>
                  <a:pt x="223" y="6"/>
                </a:lnTo>
                <a:lnTo>
                  <a:pt x="235" y="9"/>
                </a:lnTo>
                <a:lnTo>
                  <a:pt x="247" y="11"/>
                </a:lnTo>
                <a:lnTo>
                  <a:pt x="261" y="12"/>
                </a:lnTo>
                <a:lnTo>
                  <a:pt x="273" y="14"/>
                </a:lnTo>
                <a:lnTo>
                  <a:pt x="285"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09" name="Freeform 5"/>
          <p:cNvSpPr>
            <a:spLocks/>
          </p:cNvSpPr>
          <p:nvPr/>
        </p:nvSpPr>
        <p:spPr bwMode="auto">
          <a:xfrm>
            <a:off x="1792288" y="4391025"/>
            <a:ext cx="307975" cy="292100"/>
          </a:xfrm>
          <a:custGeom>
            <a:avLst/>
            <a:gdLst>
              <a:gd name="T0" fmla="*/ 131 w 229"/>
              <a:gd name="T1" fmla="*/ 11 h 208"/>
              <a:gd name="T2" fmla="*/ 158 w 229"/>
              <a:gd name="T3" fmla="*/ 15 h 208"/>
              <a:gd name="T4" fmla="*/ 184 w 229"/>
              <a:gd name="T5" fmla="*/ 23 h 208"/>
              <a:gd name="T6" fmla="*/ 209 w 229"/>
              <a:gd name="T7" fmla="*/ 34 h 208"/>
              <a:gd name="T8" fmla="*/ 223 w 229"/>
              <a:gd name="T9" fmla="*/ 38 h 208"/>
              <a:gd name="T10" fmla="*/ 225 w 229"/>
              <a:gd name="T11" fmla="*/ 40 h 208"/>
              <a:gd name="T12" fmla="*/ 228 w 229"/>
              <a:gd name="T13" fmla="*/ 43 h 208"/>
              <a:gd name="T14" fmla="*/ 229 w 229"/>
              <a:gd name="T15" fmla="*/ 44 h 208"/>
              <a:gd name="T16" fmla="*/ 225 w 229"/>
              <a:gd name="T17" fmla="*/ 49 h 208"/>
              <a:gd name="T18" fmla="*/ 215 w 229"/>
              <a:gd name="T19" fmla="*/ 55 h 208"/>
              <a:gd name="T20" fmla="*/ 206 w 229"/>
              <a:gd name="T21" fmla="*/ 59 h 208"/>
              <a:gd name="T22" fmla="*/ 196 w 229"/>
              <a:gd name="T23" fmla="*/ 64 h 208"/>
              <a:gd name="T24" fmla="*/ 181 w 229"/>
              <a:gd name="T25" fmla="*/ 76 h 208"/>
              <a:gd name="T26" fmla="*/ 162 w 229"/>
              <a:gd name="T27" fmla="*/ 94 h 208"/>
              <a:gd name="T28" fmla="*/ 147 w 229"/>
              <a:gd name="T29" fmla="*/ 115 h 208"/>
              <a:gd name="T30" fmla="*/ 134 w 229"/>
              <a:gd name="T31" fmla="*/ 137 h 208"/>
              <a:gd name="T32" fmla="*/ 123 w 229"/>
              <a:gd name="T33" fmla="*/ 155 h 208"/>
              <a:gd name="T34" fmla="*/ 117 w 229"/>
              <a:gd name="T35" fmla="*/ 170 h 208"/>
              <a:gd name="T36" fmla="*/ 112 w 229"/>
              <a:gd name="T37" fmla="*/ 185 h 208"/>
              <a:gd name="T38" fmla="*/ 108 w 229"/>
              <a:gd name="T39" fmla="*/ 200 h 208"/>
              <a:gd name="T40" fmla="*/ 93 w 229"/>
              <a:gd name="T41" fmla="*/ 206 h 208"/>
              <a:gd name="T42" fmla="*/ 67 w 229"/>
              <a:gd name="T43" fmla="*/ 203 h 208"/>
              <a:gd name="T44" fmla="*/ 39 w 229"/>
              <a:gd name="T45" fmla="*/ 202 h 208"/>
              <a:gd name="T46" fmla="*/ 14 w 229"/>
              <a:gd name="T47" fmla="*/ 203 h 208"/>
              <a:gd name="T48" fmla="*/ 1 w 229"/>
              <a:gd name="T49" fmla="*/ 202 h 208"/>
              <a:gd name="T50" fmla="*/ 0 w 229"/>
              <a:gd name="T51" fmla="*/ 196 h 208"/>
              <a:gd name="T52" fmla="*/ 1 w 229"/>
              <a:gd name="T53" fmla="*/ 190 h 208"/>
              <a:gd name="T54" fmla="*/ 3 w 229"/>
              <a:gd name="T55" fmla="*/ 184 h 208"/>
              <a:gd name="T56" fmla="*/ 11 w 229"/>
              <a:gd name="T57" fmla="*/ 161 h 208"/>
              <a:gd name="T58" fmla="*/ 21 w 229"/>
              <a:gd name="T59" fmla="*/ 120 h 208"/>
              <a:gd name="T60" fmla="*/ 32 w 229"/>
              <a:gd name="T61" fmla="*/ 81 h 208"/>
              <a:gd name="T62" fmla="*/ 44 w 229"/>
              <a:gd name="T63" fmla="*/ 41 h 208"/>
              <a:gd name="T64" fmla="*/ 64 w 229"/>
              <a:gd name="T65" fmla="*/ 0 h 208"/>
              <a:gd name="T66" fmla="*/ 77 w 229"/>
              <a:gd name="T67" fmla="*/ 2 h 208"/>
              <a:gd name="T68" fmla="*/ 90 w 229"/>
              <a:gd name="T69" fmla="*/ 5 h 208"/>
              <a:gd name="T70" fmla="*/ 103 w 229"/>
              <a:gd name="T71" fmla="*/ 8 h 208"/>
              <a:gd name="T72" fmla="*/ 115 w 229"/>
              <a:gd name="T73" fmla="*/ 9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9" h="208">
                <a:moveTo>
                  <a:pt x="115" y="9"/>
                </a:moveTo>
                <a:lnTo>
                  <a:pt x="131" y="11"/>
                </a:lnTo>
                <a:lnTo>
                  <a:pt x="144" y="12"/>
                </a:lnTo>
                <a:lnTo>
                  <a:pt x="158" y="15"/>
                </a:lnTo>
                <a:lnTo>
                  <a:pt x="171" y="20"/>
                </a:lnTo>
                <a:lnTo>
                  <a:pt x="184" y="23"/>
                </a:lnTo>
                <a:lnTo>
                  <a:pt x="197" y="29"/>
                </a:lnTo>
                <a:lnTo>
                  <a:pt x="209" y="34"/>
                </a:lnTo>
                <a:lnTo>
                  <a:pt x="223" y="38"/>
                </a:lnTo>
                <a:lnTo>
                  <a:pt x="223" y="38"/>
                </a:lnTo>
                <a:lnTo>
                  <a:pt x="225" y="40"/>
                </a:lnTo>
                <a:lnTo>
                  <a:pt x="225" y="40"/>
                </a:lnTo>
                <a:lnTo>
                  <a:pt x="226" y="41"/>
                </a:lnTo>
                <a:lnTo>
                  <a:pt x="228" y="43"/>
                </a:lnTo>
                <a:lnTo>
                  <a:pt x="228" y="43"/>
                </a:lnTo>
                <a:lnTo>
                  <a:pt x="229" y="44"/>
                </a:lnTo>
                <a:lnTo>
                  <a:pt x="229" y="44"/>
                </a:lnTo>
                <a:lnTo>
                  <a:pt x="225" y="49"/>
                </a:lnTo>
                <a:lnTo>
                  <a:pt x="220" y="52"/>
                </a:lnTo>
                <a:lnTo>
                  <a:pt x="215" y="55"/>
                </a:lnTo>
                <a:lnTo>
                  <a:pt x="211" y="56"/>
                </a:lnTo>
                <a:lnTo>
                  <a:pt x="206" y="59"/>
                </a:lnTo>
                <a:lnTo>
                  <a:pt x="200" y="61"/>
                </a:lnTo>
                <a:lnTo>
                  <a:pt x="196" y="64"/>
                </a:lnTo>
                <a:lnTo>
                  <a:pt x="191" y="68"/>
                </a:lnTo>
                <a:lnTo>
                  <a:pt x="181" y="76"/>
                </a:lnTo>
                <a:lnTo>
                  <a:pt x="171" y="85"/>
                </a:lnTo>
                <a:lnTo>
                  <a:pt x="162" y="94"/>
                </a:lnTo>
                <a:lnTo>
                  <a:pt x="155" y="105"/>
                </a:lnTo>
                <a:lnTo>
                  <a:pt x="147" y="115"/>
                </a:lnTo>
                <a:lnTo>
                  <a:pt x="141" y="126"/>
                </a:lnTo>
                <a:lnTo>
                  <a:pt x="134" y="137"/>
                </a:lnTo>
                <a:lnTo>
                  <a:pt x="126" y="147"/>
                </a:lnTo>
                <a:lnTo>
                  <a:pt x="123" y="155"/>
                </a:lnTo>
                <a:lnTo>
                  <a:pt x="120" y="162"/>
                </a:lnTo>
                <a:lnTo>
                  <a:pt x="117" y="170"/>
                </a:lnTo>
                <a:lnTo>
                  <a:pt x="114" y="178"/>
                </a:lnTo>
                <a:lnTo>
                  <a:pt x="112" y="185"/>
                </a:lnTo>
                <a:lnTo>
                  <a:pt x="109" y="193"/>
                </a:lnTo>
                <a:lnTo>
                  <a:pt x="108" y="200"/>
                </a:lnTo>
                <a:lnTo>
                  <a:pt x="105" y="208"/>
                </a:lnTo>
                <a:lnTo>
                  <a:pt x="93" y="206"/>
                </a:lnTo>
                <a:lnTo>
                  <a:pt x="79" y="205"/>
                </a:lnTo>
                <a:lnTo>
                  <a:pt x="67" y="203"/>
                </a:lnTo>
                <a:lnTo>
                  <a:pt x="53" y="202"/>
                </a:lnTo>
                <a:lnTo>
                  <a:pt x="39" y="202"/>
                </a:lnTo>
                <a:lnTo>
                  <a:pt x="27" y="202"/>
                </a:lnTo>
                <a:lnTo>
                  <a:pt x="14" y="203"/>
                </a:lnTo>
                <a:lnTo>
                  <a:pt x="1" y="205"/>
                </a:lnTo>
                <a:lnTo>
                  <a:pt x="1" y="202"/>
                </a:lnTo>
                <a:lnTo>
                  <a:pt x="0" y="199"/>
                </a:lnTo>
                <a:lnTo>
                  <a:pt x="0" y="196"/>
                </a:lnTo>
                <a:lnTo>
                  <a:pt x="1" y="193"/>
                </a:lnTo>
                <a:lnTo>
                  <a:pt x="1" y="190"/>
                </a:lnTo>
                <a:lnTo>
                  <a:pt x="3" y="187"/>
                </a:lnTo>
                <a:lnTo>
                  <a:pt x="3" y="184"/>
                </a:lnTo>
                <a:lnTo>
                  <a:pt x="5" y="181"/>
                </a:lnTo>
                <a:lnTo>
                  <a:pt x="11" y="161"/>
                </a:lnTo>
                <a:lnTo>
                  <a:pt x="15" y="140"/>
                </a:lnTo>
                <a:lnTo>
                  <a:pt x="21" y="120"/>
                </a:lnTo>
                <a:lnTo>
                  <a:pt x="26" y="100"/>
                </a:lnTo>
                <a:lnTo>
                  <a:pt x="32" y="81"/>
                </a:lnTo>
                <a:lnTo>
                  <a:pt x="38" y="61"/>
                </a:lnTo>
                <a:lnTo>
                  <a:pt x="44" y="41"/>
                </a:lnTo>
                <a:lnTo>
                  <a:pt x="50" y="21"/>
                </a:lnTo>
                <a:lnTo>
                  <a:pt x="64" y="0"/>
                </a:lnTo>
                <a:lnTo>
                  <a:pt x="71" y="2"/>
                </a:lnTo>
                <a:lnTo>
                  <a:pt x="77" y="2"/>
                </a:lnTo>
                <a:lnTo>
                  <a:pt x="83" y="3"/>
                </a:lnTo>
                <a:lnTo>
                  <a:pt x="90" y="5"/>
                </a:lnTo>
                <a:lnTo>
                  <a:pt x="97" y="6"/>
                </a:lnTo>
                <a:lnTo>
                  <a:pt x="103" y="8"/>
                </a:lnTo>
                <a:lnTo>
                  <a:pt x="109" y="9"/>
                </a:lnTo>
                <a:lnTo>
                  <a:pt x="115" y="9"/>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0" name="Freeform 6"/>
          <p:cNvSpPr>
            <a:spLocks/>
          </p:cNvSpPr>
          <p:nvPr/>
        </p:nvSpPr>
        <p:spPr bwMode="auto">
          <a:xfrm>
            <a:off x="2708275" y="4445000"/>
            <a:ext cx="379413" cy="496888"/>
          </a:xfrm>
          <a:custGeom>
            <a:avLst/>
            <a:gdLst>
              <a:gd name="T0" fmla="*/ 234 w 281"/>
              <a:gd name="T1" fmla="*/ 62 h 355"/>
              <a:gd name="T2" fmla="*/ 252 w 281"/>
              <a:gd name="T3" fmla="*/ 94 h 355"/>
              <a:gd name="T4" fmla="*/ 269 w 281"/>
              <a:gd name="T5" fmla="*/ 124 h 355"/>
              <a:gd name="T6" fmla="*/ 278 w 281"/>
              <a:gd name="T7" fmla="*/ 159 h 355"/>
              <a:gd name="T8" fmla="*/ 281 w 281"/>
              <a:gd name="T9" fmla="*/ 179 h 355"/>
              <a:gd name="T10" fmla="*/ 281 w 281"/>
              <a:gd name="T11" fmla="*/ 184 h 355"/>
              <a:gd name="T12" fmla="*/ 280 w 281"/>
              <a:gd name="T13" fmla="*/ 187 h 355"/>
              <a:gd name="T14" fmla="*/ 278 w 281"/>
              <a:gd name="T15" fmla="*/ 191 h 355"/>
              <a:gd name="T16" fmla="*/ 271 w 281"/>
              <a:gd name="T17" fmla="*/ 199 h 355"/>
              <a:gd name="T18" fmla="*/ 260 w 281"/>
              <a:gd name="T19" fmla="*/ 212 h 355"/>
              <a:gd name="T20" fmla="*/ 251 w 281"/>
              <a:gd name="T21" fmla="*/ 226 h 355"/>
              <a:gd name="T22" fmla="*/ 240 w 281"/>
              <a:gd name="T23" fmla="*/ 240 h 355"/>
              <a:gd name="T24" fmla="*/ 213 w 281"/>
              <a:gd name="T25" fmla="*/ 263 h 355"/>
              <a:gd name="T26" fmla="*/ 169 w 281"/>
              <a:gd name="T27" fmla="*/ 293 h 355"/>
              <a:gd name="T28" fmla="*/ 125 w 281"/>
              <a:gd name="T29" fmla="*/ 319 h 355"/>
              <a:gd name="T30" fmla="*/ 78 w 281"/>
              <a:gd name="T31" fmla="*/ 340 h 355"/>
              <a:gd name="T32" fmla="*/ 47 w 281"/>
              <a:gd name="T33" fmla="*/ 349 h 355"/>
              <a:gd name="T34" fmla="*/ 34 w 281"/>
              <a:gd name="T35" fmla="*/ 352 h 355"/>
              <a:gd name="T36" fmla="*/ 20 w 281"/>
              <a:gd name="T37" fmla="*/ 354 h 355"/>
              <a:gd name="T38" fmla="*/ 6 w 281"/>
              <a:gd name="T39" fmla="*/ 355 h 355"/>
              <a:gd name="T40" fmla="*/ 11 w 281"/>
              <a:gd name="T41" fmla="*/ 340 h 355"/>
              <a:gd name="T42" fmla="*/ 25 w 281"/>
              <a:gd name="T43" fmla="*/ 308 h 355"/>
              <a:gd name="T44" fmla="*/ 32 w 281"/>
              <a:gd name="T45" fmla="*/ 272 h 355"/>
              <a:gd name="T46" fmla="*/ 32 w 281"/>
              <a:gd name="T47" fmla="*/ 235 h 355"/>
              <a:gd name="T48" fmla="*/ 34 w 281"/>
              <a:gd name="T49" fmla="*/ 215 h 355"/>
              <a:gd name="T50" fmla="*/ 43 w 281"/>
              <a:gd name="T51" fmla="*/ 208 h 355"/>
              <a:gd name="T52" fmla="*/ 49 w 281"/>
              <a:gd name="T53" fmla="*/ 199 h 355"/>
              <a:gd name="T54" fmla="*/ 52 w 281"/>
              <a:gd name="T55" fmla="*/ 188 h 355"/>
              <a:gd name="T56" fmla="*/ 61 w 281"/>
              <a:gd name="T57" fmla="*/ 181 h 355"/>
              <a:gd name="T58" fmla="*/ 76 w 281"/>
              <a:gd name="T59" fmla="*/ 173 h 355"/>
              <a:gd name="T60" fmla="*/ 98 w 281"/>
              <a:gd name="T61" fmla="*/ 156 h 355"/>
              <a:gd name="T62" fmla="*/ 123 w 281"/>
              <a:gd name="T63" fmla="*/ 129 h 355"/>
              <a:gd name="T64" fmla="*/ 145 w 281"/>
              <a:gd name="T65" fmla="*/ 100 h 355"/>
              <a:gd name="T66" fmla="*/ 163 w 281"/>
              <a:gd name="T67" fmla="*/ 76 h 355"/>
              <a:gd name="T68" fmla="*/ 173 w 281"/>
              <a:gd name="T69" fmla="*/ 55 h 355"/>
              <a:gd name="T70" fmla="*/ 183 w 281"/>
              <a:gd name="T71" fmla="*/ 33 h 355"/>
              <a:gd name="T72" fmla="*/ 193 w 281"/>
              <a:gd name="T73" fmla="*/ 11 h 355"/>
              <a:gd name="T74" fmla="*/ 204 w 281"/>
              <a:gd name="T75" fmla="*/ 6 h 355"/>
              <a:gd name="T76" fmla="*/ 211 w 281"/>
              <a:gd name="T77" fmla="*/ 17 h 355"/>
              <a:gd name="T78" fmla="*/ 217 w 281"/>
              <a:gd name="T79" fmla="*/ 29 h 355"/>
              <a:gd name="T80" fmla="*/ 222 w 281"/>
              <a:gd name="T81" fmla="*/ 41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1" h="355">
                <a:moveTo>
                  <a:pt x="225" y="47"/>
                </a:moveTo>
                <a:lnTo>
                  <a:pt x="234" y="62"/>
                </a:lnTo>
                <a:lnTo>
                  <a:pt x="243" y="77"/>
                </a:lnTo>
                <a:lnTo>
                  <a:pt x="252" y="94"/>
                </a:lnTo>
                <a:lnTo>
                  <a:pt x="261" y="109"/>
                </a:lnTo>
                <a:lnTo>
                  <a:pt x="269" y="124"/>
                </a:lnTo>
                <a:lnTo>
                  <a:pt x="275" y="141"/>
                </a:lnTo>
                <a:lnTo>
                  <a:pt x="278" y="159"/>
                </a:lnTo>
                <a:lnTo>
                  <a:pt x="281" y="178"/>
                </a:lnTo>
                <a:lnTo>
                  <a:pt x="281" y="179"/>
                </a:lnTo>
                <a:lnTo>
                  <a:pt x="281" y="182"/>
                </a:lnTo>
                <a:lnTo>
                  <a:pt x="281" y="184"/>
                </a:lnTo>
                <a:lnTo>
                  <a:pt x="281" y="185"/>
                </a:lnTo>
                <a:lnTo>
                  <a:pt x="280" y="187"/>
                </a:lnTo>
                <a:lnTo>
                  <a:pt x="280" y="188"/>
                </a:lnTo>
                <a:lnTo>
                  <a:pt x="278" y="191"/>
                </a:lnTo>
                <a:lnTo>
                  <a:pt x="277" y="193"/>
                </a:lnTo>
                <a:lnTo>
                  <a:pt x="271" y="199"/>
                </a:lnTo>
                <a:lnTo>
                  <a:pt x="265" y="205"/>
                </a:lnTo>
                <a:lnTo>
                  <a:pt x="260" y="212"/>
                </a:lnTo>
                <a:lnTo>
                  <a:pt x="255" y="219"/>
                </a:lnTo>
                <a:lnTo>
                  <a:pt x="251" y="226"/>
                </a:lnTo>
                <a:lnTo>
                  <a:pt x="246" y="232"/>
                </a:lnTo>
                <a:lnTo>
                  <a:pt x="240" y="240"/>
                </a:lnTo>
                <a:lnTo>
                  <a:pt x="234" y="246"/>
                </a:lnTo>
                <a:lnTo>
                  <a:pt x="213" y="263"/>
                </a:lnTo>
                <a:lnTo>
                  <a:pt x="192" y="278"/>
                </a:lnTo>
                <a:lnTo>
                  <a:pt x="169" y="293"/>
                </a:lnTo>
                <a:lnTo>
                  <a:pt x="148" y="307"/>
                </a:lnTo>
                <a:lnTo>
                  <a:pt x="125" y="319"/>
                </a:lnTo>
                <a:lnTo>
                  <a:pt x="102" y="331"/>
                </a:lnTo>
                <a:lnTo>
                  <a:pt x="78" y="340"/>
                </a:lnTo>
                <a:lnTo>
                  <a:pt x="54" y="347"/>
                </a:lnTo>
                <a:lnTo>
                  <a:pt x="47" y="349"/>
                </a:lnTo>
                <a:lnTo>
                  <a:pt x="40" y="351"/>
                </a:lnTo>
                <a:lnTo>
                  <a:pt x="34" y="352"/>
                </a:lnTo>
                <a:lnTo>
                  <a:pt x="28" y="354"/>
                </a:lnTo>
                <a:lnTo>
                  <a:pt x="20" y="354"/>
                </a:lnTo>
                <a:lnTo>
                  <a:pt x="14" y="355"/>
                </a:lnTo>
                <a:lnTo>
                  <a:pt x="6" y="355"/>
                </a:lnTo>
                <a:lnTo>
                  <a:pt x="0" y="355"/>
                </a:lnTo>
                <a:lnTo>
                  <a:pt x="11" y="340"/>
                </a:lnTo>
                <a:lnTo>
                  <a:pt x="19" y="325"/>
                </a:lnTo>
                <a:lnTo>
                  <a:pt x="25" y="308"/>
                </a:lnTo>
                <a:lnTo>
                  <a:pt x="29" y="290"/>
                </a:lnTo>
                <a:lnTo>
                  <a:pt x="32" y="272"/>
                </a:lnTo>
                <a:lnTo>
                  <a:pt x="32" y="253"/>
                </a:lnTo>
                <a:lnTo>
                  <a:pt x="32" y="235"/>
                </a:lnTo>
                <a:lnTo>
                  <a:pt x="29" y="219"/>
                </a:lnTo>
                <a:lnTo>
                  <a:pt x="34" y="215"/>
                </a:lnTo>
                <a:lnTo>
                  <a:pt x="38" y="211"/>
                </a:lnTo>
                <a:lnTo>
                  <a:pt x="43" y="208"/>
                </a:lnTo>
                <a:lnTo>
                  <a:pt x="46" y="203"/>
                </a:lnTo>
                <a:lnTo>
                  <a:pt x="49" y="199"/>
                </a:lnTo>
                <a:lnTo>
                  <a:pt x="52" y="194"/>
                </a:lnTo>
                <a:lnTo>
                  <a:pt x="52" y="188"/>
                </a:lnTo>
                <a:lnTo>
                  <a:pt x="52" y="182"/>
                </a:lnTo>
                <a:lnTo>
                  <a:pt x="61" y="181"/>
                </a:lnTo>
                <a:lnTo>
                  <a:pt x="69" y="176"/>
                </a:lnTo>
                <a:lnTo>
                  <a:pt x="76" y="173"/>
                </a:lnTo>
                <a:lnTo>
                  <a:pt x="84" y="168"/>
                </a:lnTo>
                <a:lnTo>
                  <a:pt x="98" y="156"/>
                </a:lnTo>
                <a:lnTo>
                  <a:pt x="111" y="144"/>
                </a:lnTo>
                <a:lnTo>
                  <a:pt x="123" y="129"/>
                </a:lnTo>
                <a:lnTo>
                  <a:pt x="134" y="115"/>
                </a:lnTo>
                <a:lnTo>
                  <a:pt x="145" y="100"/>
                </a:lnTo>
                <a:lnTo>
                  <a:pt x="157" y="87"/>
                </a:lnTo>
                <a:lnTo>
                  <a:pt x="163" y="76"/>
                </a:lnTo>
                <a:lnTo>
                  <a:pt x="167" y="65"/>
                </a:lnTo>
                <a:lnTo>
                  <a:pt x="173" y="55"/>
                </a:lnTo>
                <a:lnTo>
                  <a:pt x="178" y="44"/>
                </a:lnTo>
                <a:lnTo>
                  <a:pt x="183" y="33"/>
                </a:lnTo>
                <a:lnTo>
                  <a:pt x="187" y="23"/>
                </a:lnTo>
                <a:lnTo>
                  <a:pt x="193" y="11"/>
                </a:lnTo>
                <a:lnTo>
                  <a:pt x="198" y="0"/>
                </a:lnTo>
                <a:lnTo>
                  <a:pt x="204" y="6"/>
                </a:lnTo>
                <a:lnTo>
                  <a:pt x="208" y="11"/>
                </a:lnTo>
                <a:lnTo>
                  <a:pt x="211" y="17"/>
                </a:lnTo>
                <a:lnTo>
                  <a:pt x="214" y="23"/>
                </a:lnTo>
                <a:lnTo>
                  <a:pt x="217" y="29"/>
                </a:lnTo>
                <a:lnTo>
                  <a:pt x="220" y="35"/>
                </a:lnTo>
                <a:lnTo>
                  <a:pt x="222" y="41"/>
                </a:lnTo>
                <a:lnTo>
                  <a:pt x="225" y="47"/>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1" name="Freeform 7"/>
          <p:cNvSpPr>
            <a:spLocks/>
          </p:cNvSpPr>
          <p:nvPr/>
        </p:nvSpPr>
        <p:spPr bwMode="auto">
          <a:xfrm>
            <a:off x="1938338" y="4446588"/>
            <a:ext cx="415925" cy="490537"/>
          </a:xfrm>
          <a:custGeom>
            <a:avLst/>
            <a:gdLst>
              <a:gd name="T0" fmla="*/ 252 w 308"/>
              <a:gd name="T1" fmla="*/ 34 h 350"/>
              <a:gd name="T2" fmla="*/ 264 w 308"/>
              <a:gd name="T3" fmla="*/ 78 h 350"/>
              <a:gd name="T4" fmla="*/ 284 w 308"/>
              <a:gd name="T5" fmla="*/ 122 h 350"/>
              <a:gd name="T6" fmla="*/ 305 w 308"/>
              <a:gd name="T7" fmla="*/ 166 h 350"/>
              <a:gd name="T8" fmla="*/ 308 w 308"/>
              <a:gd name="T9" fmla="*/ 192 h 350"/>
              <a:gd name="T10" fmla="*/ 307 w 308"/>
              <a:gd name="T11" fmla="*/ 209 h 350"/>
              <a:gd name="T12" fmla="*/ 296 w 308"/>
              <a:gd name="T13" fmla="*/ 194 h 350"/>
              <a:gd name="T14" fmla="*/ 284 w 308"/>
              <a:gd name="T15" fmla="*/ 170 h 350"/>
              <a:gd name="T16" fmla="*/ 276 w 308"/>
              <a:gd name="T17" fmla="*/ 160 h 350"/>
              <a:gd name="T18" fmla="*/ 270 w 308"/>
              <a:gd name="T19" fmla="*/ 157 h 350"/>
              <a:gd name="T20" fmla="*/ 264 w 308"/>
              <a:gd name="T21" fmla="*/ 163 h 350"/>
              <a:gd name="T22" fmla="*/ 266 w 308"/>
              <a:gd name="T23" fmla="*/ 171 h 350"/>
              <a:gd name="T24" fmla="*/ 281 w 308"/>
              <a:gd name="T25" fmla="*/ 200 h 350"/>
              <a:gd name="T26" fmla="*/ 290 w 308"/>
              <a:gd name="T27" fmla="*/ 238 h 350"/>
              <a:gd name="T28" fmla="*/ 276 w 308"/>
              <a:gd name="T29" fmla="*/ 229 h 350"/>
              <a:gd name="T30" fmla="*/ 254 w 308"/>
              <a:gd name="T31" fmla="*/ 194 h 350"/>
              <a:gd name="T32" fmla="*/ 236 w 308"/>
              <a:gd name="T33" fmla="*/ 180 h 350"/>
              <a:gd name="T34" fmla="*/ 232 w 308"/>
              <a:gd name="T35" fmla="*/ 177 h 350"/>
              <a:gd name="T36" fmla="*/ 226 w 308"/>
              <a:gd name="T37" fmla="*/ 177 h 350"/>
              <a:gd name="T38" fmla="*/ 220 w 308"/>
              <a:gd name="T39" fmla="*/ 182 h 350"/>
              <a:gd name="T40" fmla="*/ 222 w 308"/>
              <a:gd name="T41" fmla="*/ 194 h 350"/>
              <a:gd name="T42" fmla="*/ 236 w 308"/>
              <a:gd name="T43" fmla="*/ 200 h 350"/>
              <a:gd name="T44" fmla="*/ 251 w 308"/>
              <a:gd name="T45" fmla="*/ 217 h 350"/>
              <a:gd name="T46" fmla="*/ 264 w 308"/>
              <a:gd name="T47" fmla="*/ 244 h 350"/>
              <a:gd name="T48" fmla="*/ 245 w 308"/>
              <a:gd name="T49" fmla="*/ 259 h 350"/>
              <a:gd name="T50" fmla="*/ 196 w 308"/>
              <a:gd name="T51" fmla="*/ 217 h 350"/>
              <a:gd name="T52" fmla="*/ 154 w 308"/>
              <a:gd name="T53" fmla="*/ 186 h 350"/>
              <a:gd name="T54" fmla="*/ 131 w 308"/>
              <a:gd name="T55" fmla="*/ 185 h 350"/>
              <a:gd name="T56" fmla="*/ 108 w 308"/>
              <a:gd name="T57" fmla="*/ 182 h 350"/>
              <a:gd name="T58" fmla="*/ 76 w 308"/>
              <a:gd name="T59" fmla="*/ 186 h 350"/>
              <a:gd name="T60" fmla="*/ 46 w 308"/>
              <a:gd name="T61" fmla="*/ 204 h 350"/>
              <a:gd name="T62" fmla="*/ 26 w 308"/>
              <a:gd name="T63" fmla="*/ 245 h 350"/>
              <a:gd name="T64" fmla="*/ 25 w 308"/>
              <a:gd name="T65" fmla="*/ 285 h 350"/>
              <a:gd name="T66" fmla="*/ 37 w 308"/>
              <a:gd name="T67" fmla="*/ 308 h 350"/>
              <a:gd name="T68" fmla="*/ 64 w 308"/>
              <a:gd name="T69" fmla="*/ 324 h 350"/>
              <a:gd name="T70" fmla="*/ 111 w 308"/>
              <a:gd name="T71" fmla="*/ 321 h 350"/>
              <a:gd name="T72" fmla="*/ 158 w 308"/>
              <a:gd name="T73" fmla="*/ 311 h 350"/>
              <a:gd name="T74" fmla="*/ 199 w 308"/>
              <a:gd name="T75" fmla="*/ 303 h 350"/>
              <a:gd name="T76" fmla="*/ 226 w 308"/>
              <a:gd name="T77" fmla="*/ 311 h 350"/>
              <a:gd name="T78" fmla="*/ 210 w 308"/>
              <a:gd name="T79" fmla="*/ 315 h 350"/>
              <a:gd name="T80" fmla="*/ 176 w 308"/>
              <a:gd name="T81" fmla="*/ 327 h 350"/>
              <a:gd name="T82" fmla="*/ 93 w 308"/>
              <a:gd name="T83" fmla="*/ 349 h 350"/>
              <a:gd name="T84" fmla="*/ 47 w 308"/>
              <a:gd name="T85" fmla="*/ 342 h 350"/>
              <a:gd name="T86" fmla="*/ 9 w 308"/>
              <a:gd name="T87" fmla="*/ 317 h 350"/>
              <a:gd name="T88" fmla="*/ 2 w 308"/>
              <a:gd name="T89" fmla="*/ 277 h 350"/>
              <a:gd name="T90" fmla="*/ 2 w 308"/>
              <a:gd name="T91" fmla="*/ 221 h 350"/>
              <a:gd name="T92" fmla="*/ 25 w 308"/>
              <a:gd name="T93" fmla="*/ 124 h 350"/>
              <a:gd name="T94" fmla="*/ 78 w 308"/>
              <a:gd name="T95" fmla="*/ 50 h 350"/>
              <a:gd name="T96" fmla="*/ 135 w 308"/>
              <a:gd name="T97" fmla="*/ 15 h 350"/>
              <a:gd name="T98" fmla="*/ 190 w 308"/>
              <a:gd name="T99" fmla="*/ 0 h 350"/>
              <a:gd name="T100" fmla="*/ 214 w 308"/>
              <a:gd name="T101" fmla="*/ 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8" h="350">
                <a:moveTo>
                  <a:pt x="232" y="6"/>
                </a:moveTo>
                <a:lnTo>
                  <a:pt x="240" y="15"/>
                </a:lnTo>
                <a:lnTo>
                  <a:pt x="248" y="24"/>
                </a:lnTo>
                <a:lnTo>
                  <a:pt x="252" y="34"/>
                </a:lnTo>
                <a:lnTo>
                  <a:pt x="257" y="45"/>
                </a:lnTo>
                <a:lnTo>
                  <a:pt x="260" y="56"/>
                </a:lnTo>
                <a:lnTo>
                  <a:pt x="263" y="66"/>
                </a:lnTo>
                <a:lnTo>
                  <a:pt x="264" y="78"/>
                </a:lnTo>
                <a:lnTo>
                  <a:pt x="267" y="89"/>
                </a:lnTo>
                <a:lnTo>
                  <a:pt x="272" y="101"/>
                </a:lnTo>
                <a:lnTo>
                  <a:pt x="278" y="112"/>
                </a:lnTo>
                <a:lnTo>
                  <a:pt x="284" y="122"/>
                </a:lnTo>
                <a:lnTo>
                  <a:pt x="290" y="133"/>
                </a:lnTo>
                <a:lnTo>
                  <a:pt x="296" y="144"/>
                </a:lnTo>
                <a:lnTo>
                  <a:pt x="302" y="154"/>
                </a:lnTo>
                <a:lnTo>
                  <a:pt x="305" y="166"/>
                </a:lnTo>
                <a:lnTo>
                  <a:pt x="307" y="179"/>
                </a:lnTo>
                <a:lnTo>
                  <a:pt x="307" y="183"/>
                </a:lnTo>
                <a:lnTo>
                  <a:pt x="307" y="188"/>
                </a:lnTo>
                <a:lnTo>
                  <a:pt x="308" y="192"/>
                </a:lnTo>
                <a:lnTo>
                  <a:pt x="308" y="195"/>
                </a:lnTo>
                <a:lnTo>
                  <a:pt x="308" y="200"/>
                </a:lnTo>
                <a:lnTo>
                  <a:pt x="308" y="204"/>
                </a:lnTo>
                <a:lnTo>
                  <a:pt x="307" y="209"/>
                </a:lnTo>
                <a:lnTo>
                  <a:pt x="307" y="212"/>
                </a:lnTo>
                <a:lnTo>
                  <a:pt x="304" y="206"/>
                </a:lnTo>
                <a:lnTo>
                  <a:pt x="299" y="200"/>
                </a:lnTo>
                <a:lnTo>
                  <a:pt x="296" y="194"/>
                </a:lnTo>
                <a:lnTo>
                  <a:pt x="293" y="188"/>
                </a:lnTo>
                <a:lnTo>
                  <a:pt x="290" y="182"/>
                </a:lnTo>
                <a:lnTo>
                  <a:pt x="287" y="176"/>
                </a:lnTo>
                <a:lnTo>
                  <a:pt x="284" y="170"/>
                </a:lnTo>
                <a:lnTo>
                  <a:pt x="281" y="163"/>
                </a:lnTo>
                <a:lnTo>
                  <a:pt x="280" y="162"/>
                </a:lnTo>
                <a:lnTo>
                  <a:pt x="278" y="160"/>
                </a:lnTo>
                <a:lnTo>
                  <a:pt x="276" y="160"/>
                </a:lnTo>
                <a:lnTo>
                  <a:pt x="275" y="159"/>
                </a:lnTo>
                <a:lnTo>
                  <a:pt x="273" y="157"/>
                </a:lnTo>
                <a:lnTo>
                  <a:pt x="272" y="157"/>
                </a:lnTo>
                <a:lnTo>
                  <a:pt x="270" y="157"/>
                </a:lnTo>
                <a:lnTo>
                  <a:pt x="269" y="157"/>
                </a:lnTo>
                <a:lnTo>
                  <a:pt x="267" y="159"/>
                </a:lnTo>
                <a:lnTo>
                  <a:pt x="266" y="160"/>
                </a:lnTo>
                <a:lnTo>
                  <a:pt x="264" y="163"/>
                </a:lnTo>
                <a:lnTo>
                  <a:pt x="264" y="165"/>
                </a:lnTo>
                <a:lnTo>
                  <a:pt x="264" y="166"/>
                </a:lnTo>
                <a:lnTo>
                  <a:pt x="264" y="170"/>
                </a:lnTo>
                <a:lnTo>
                  <a:pt x="266" y="171"/>
                </a:lnTo>
                <a:lnTo>
                  <a:pt x="266" y="173"/>
                </a:lnTo>
                <a:lnTo>
                  <a:pt x="270" y="182"/>
                </a:lnTo>
                <a:lnTo>
                  <a:pt x="275" y="191"/>
                </a:lnTo>
                <a:lnTo>
                  <a:pt x="281" y="200"/>
                </a:lnTo>
                <a:lnTo>
                  <a:pt x="286" y="209"/>
                </a:lnTo>
                <a:lnTo>
                  <a:pt x="289" y="218"/>
                </a:lnTo>
                <a:lnTo>
                  <a:pt x="290" y="227"/>
                </a:lnTo>
                <a:lnTo>
                  <a:pt x="290" y="238"/>
                </a:lnTo>
                <a:lnTo>
                  <a:pt x="287" y="248"/>
                </a:lnTo>
                <a:lnTo>
                  <a:pt x="284" y="248"/>
                </a:lnTo>
                <a:lnTo>
                  <a:pt x="281" y="238"/>
                </a:lnTo>
                <a:lnTo>
                  <a:pt x="276" y="229"/>
                </a:lnTo>
                <a:lnTo>
                  <a:pt x="272" y="220"/>
                </a:lnTo>
                <a:lnTo>
                  <a:pt x="267" y="210"/>
                </a:lnTo>
                <a:lnTo>
                  <a:pt x="261" y="201"/>
                </a:lnTo>
                <a:lnTo>
                  <a:pt x="254" y="194"/>
                </a:lnTo>
                <a:lnTo>
                  <a:pt x="245" y="188"/>
                </a:lnTo>
                <a:lnTo>
                  <a:pt x="236" y="182"/>
                </a:lnTo>
                <a:lnTo>
                  <a:pt x="236" y="182"/>
                </a:lnTo>
                <a:lnTo>
                  <a:pt x="236" y="180"/>
                </a:lnTo>
                <a:lnTo>
                  <a:pt x="234" y="179"/>
                </a:lnTo>
                <a:lnTo>
                  <a:pt x="234" y="179"/>
                </a:lnTo>
                <a:lnTo>
                  <a:pt x="234" y="177"/>
                </a:lnTo>
                <a:lnTo>
                  <a:pt x="232" y="177"/>
                </a:lnTo>
                <a:lnTo>
                  <a:pt x="232" y="176"/>
                </a:lnTo>
                <a:lnTo>
                  <a:pt x="231" y="176"/>
                </a:lnTo>
                <a:lnTo>
                  <a:pt x="229" y="176"/>
                </a:lnTo>
                <a:lnTo>
                  <a:pt x="226" y="177"/>
                </a:lnTo>
                <a:lnTo>
                  <a:pt x="225" y="179"/>
                </a:lnTo>
                <a:lnTo>
                  <a:pt x="223" y="179"/>
                </a:lnTo>
                <a:lnTo>
                  <a:pt x="222" y="180"/>
                </a:lnTo>
                <a:lnTo>
                  <a:pt x="220" y="182"/>
                </a:lnTo>
                <a:lnTo>
                  <a:pt x="219" y="185"/>
                </a:lnTo>
                <a:lnTo>
                  <a:pt x="219" y="186"/>
                </a:lnTo>
                <a:lnTo>
                  <a:pt x="219" y="191"/>
                </a:lnTo>
                <a:lnTo>
                  <a:pt x="222" y="194"/>
                </a:lnTo>
                <a:lnTo>
                  <a:pt x="225" y="195"/>
                </a:lnTo>
                <a:lnTo>
                  <a:pt x="228" y="197"/>
                </a:lnTo>
                <a:lnTo>
                  <a:pt x="231" y="198"/>
                </a:lnTo>
                <a:lnTo>
                  <a:pt x="236" y="200"/>
                </a:lnTo>
                <a:lnTo>
                  <a:pt x="239" y="201"/>
                </a:lnTo>
                <a:lnTo>
                  <a:pt x="242" y="203"/>
                </a:lnTo>
                <a:lnTo>
                  <a:pt x="246" y="209"/>
                </a:lnTo>
                <a:lnTo>
                  <a:pt x="251" y="217"/>
                </a:lnTo>
                <a:lnTo>
                  <a:pt x="255" y="223"/>
                </a:lnTo>
                <a:lnTo>
                  <a:pt x="260" y="229"/>
                </a:lnTo>
                <a:lnTo>
                  <a:pt x="263" y="236"/>
                </a:lnTo>
                <a:lnTo>
                  <a:pt x="264" y="244"/>
                </a:lnTo>
                <a:lnTo>
                  <a:pt x="266" y="251"/>
                </a:lnTo>
                <a:lnTo>
                  <a:pt x="266" y="259"/>
                </a:lnTo>
                <a:lnTo>
                  <a:pt x="255" y="271"/>
                </a:lnTo>
                <a:lnTo>
                  <a:pt x="245" y="259"/>
                </a:lnTo>
                <a:lnTo>
                  <a:pt x="232" y="247"/>
                </a:lnTo>
                <a:lnTo>
                  <a:pt x="220" y="236"/>
                </a:lnTo>
                <a:lnTo>
                  <a:pt x="208" y="227"/>
                </a:lnTo>
                <a:lnTo>
                  <a:pt x="196" y="217"/>
                </a:lnTo>
                <a:lnTo>
                  <a:pt x="184" y="207"/>
                </a:lnTo>
                <a:lnTo>
                  <a:pt x="172" y="198"/>
                </a:lnTo>
                <a:lnTo>
                  <a:pt x="160" y="188"/>
                </a:lnTo>
                <a:lnTo>
                  <a:pt x="154" y="186"/>
                </a:lnTo>
                <a:lnTo>
                  <a:pt x="149" y="186"/>
                </a:lnTo>
                <a:lnTo>
                  <a:pt x="143" y="185"/>
                </a:lnTo>
                <a:lnTo>
                  <a:pt x="137" y="185"/>
                </a:lnTo>
                <a:lnTo>
                  <a:pt x="131" y="185"/>
                </a:lnTo>
                <a:lnTo>
                  <a:pt x="126" y="183"/>
                </a:lnTo>
                <a:lnTo>
                  <a:pt x="120" y="182"/>
                </a:lnTo>
                <a:lnTo>
                  <a:pt x="116" y="180"/>
                </a:lnTo>
                <a:lnTo>
                  <a:pt x="108" y="182"/>
                </a:lnTo>
                <a:lnTo>
                  <a:pt x="100" y="183"/>
                </a:lnTo>
                <a:lnTo>
                  <a:pt x="93" y="183"/>
                </a:lnTo>
                <a:lnTo>
                  <a:pt x="84" y="185"/>
                </a:lnTo>
                <a:lnTo>
                  <a:pt x="76" y="186"/>
                </a:lnTo>
                <a:lnTo>
                  <a:pt x="69" y="189"/>
                </a:lnTo>
                <a:lnTo>
                  <a:pt x="61" y="191"/>
                </a:lnTo>
                <a:lnTo>
                  <a:pt x="53" y="195"/>
                </a:lnTo>
                <a:lnTo>
                  <a:pt x="46" y="204"/>
                </a:lnTo>
                <a:lnTo>
                  <a:pt x="40" y="213"/>
                </a:lnTo>
                <a:lnTo>
                  <a:pt x="34" y="224"/>
                </a:lnTo>
                <a:lnTo>
                  <a:pt x="29" y="235"/>
                </a:lnTo>
                <a:lnTo>
                  <a:pt x="26" y="245"/>
                </a:lnTo>
                <a:lnTo>
                  <a:pt x="25" y="256"/>
                </a:lnTo>
                <a:lnTo>
                  <a:pt x="23" y="268"/>
                </a:lnTo>
                <a:lnTo>
                  <a:pt x="23" y="279"/>
                </a:lnTo>
                <a:lnTo>
                  <a:pt x="25" y="285"/>
                </a:lnTo>
                <a:lnTo>
                  <a:pt x="28" y="291"/>
                </a:lnTo>
                <a:lnTo>
                  <a:pt x="31" y="297"/>
                </a:lnTo>
                <a:lnTo>
                  <a:pt x="34" y="303"/>
                </a:lnTo>
                <a:lnTo>
                  <a:pt x="37" y="308"/>
                </a:lnTo>
                <a:lnTo>
                  <a:pt x="41" y="312"/>
                </a:lnTo>
                <a:lnTo>
                  <a:pt x="46" y="317"/>
                </a:lnTo>
                <a:lnTo>
                  <a:pt x="52" y="320"/>
                </a:lnTo>
                <a:lnTo>
                  <a:pt x="64" y="324"/>
                </a:lnTo>
                <a:lnTo>
                  <a:pt x="75" y="326"/>
                </a:lnTo>
                <a:lnTo>
                  <a:pt x="87" y="326"/>
                </a:lnTo>
                <a:lnTo>
                  <a:pt x="99" y="324"/>
                </a:lnTo>
                <a:lnTo>
                  <a:pt x="111" y="321"/>
                </a:lnTo>
                <a:lnTo>
                  <a:pt x="123" y="318"/>
                </a:lnTo>
                <a:lnTo>
                  <a:pt x="135" y="315"/>
                </a:lnTo>
                <a:lnTo>
                  <a:pt x="147" y="314"/>
                </a:lnTo>
                <a:lnTo>
                  <a:pt x="158" y="311"/>
                </a:lnTo>
                <a:lnTo>
                  <a:pt x="167" y="308"/>
                </a:lnTo>
                <a:lnTo>
                  <a:pt x="178" y="305"/>
                </a:lnTo>
                <a:lnTo>
                  <a:pt x="188" y="303"/>
                </a:lnTo>
                <a:lnTo>
                  <a:pt x="199" y="303"/>
                </a:lnTo>
                <a:lnTo>
                  <a:pt x="210" y="303"/>
                </a:lnTo>
                <a:lnTo>
                  <a:pt x="220" y="305"/>
                </a:lnTo>
                <a:lnTo>
                  <a:pt x="231" y="309"/>
                </a:lnTo>
                <a:lnTo>
                  <a:pt x="226" y="311"/>
                </a:lnTo>
                <a:lnTo>
                  <a:pt x="222" y="312"/>
                </a:lnTo>
                <a:lnTo>
                  <a:pt x="217" y="314"/>
                </a:lnTo>
                <a:lnTo>
                  <a:pt x="213" y="314"/>
                </a:lnTo>
                <a:lnTo>
                  <a:pt x="210" y="315"/>
                </a:lnTo>
                <a:lnTo>
                  <a:pt x="205" y="317"/>
                </a:lnTo>
                <a:lnTo>
                  <a:pt x="201" y="317"/>
                </a:lnTo>
                <a:lnTo>
                  <a:pt x="196" y="318"/>
                </a:lnTo>
                <a:lnTo>
                  <a:pt x="176" y="327"/>
                </a:lnTo>
                <a:lnTo>
                  <a:pt x="154" y="336"/>
                </a:lnTo>
                <a:lnTo>
                  <a:pt x="129" y="344"/>
                </a:lnTo>
                <a:lnTo>
                  <a:pt x="105" y="349"/>
                </a:lnTo>
                <a:lnTo>
                  <a:pt x="93" y="349"/>
                </a:lnTo>
                <a:lnTo>
                  <a:pt x="81" y="350"/>
                </a:lnTo>
                <a:lnTo>
                  <a:pt x="70" y="349"/>
                </a:lnTo>
                <a:lnTo>
                  <a:pt x="58" y="347"/>
                </a:lnTo>
                <a:lnTo>
                  <a:pt x="47" y="342"/>
                </a:lnTo>
                <a:lnTo>
                  <a:pt x="37" y="338"/>
                </a:lnTo>
                <a:lnTo>
                  <a:pt x="26" y="332"/>
                </a:lnTo>
                <a:lnTo>
                  <a:pt x="15" y="324"/>
                </a:lnTo>
                <a:lnTo>
                  <a:pt x="9" y="317"/>
                </a:lnTo>
                <a:lnTo>
                  <a:pt x="6" y="308"/>
                </a:lnTo>
                <a:lnTo>
                  <a:pt x="3" y="297"/>
                </a:lnTo>
                <a:lnTo>
                  <a:pt x="2" y="288"/>
                </a:lnTo>
                <a:lnTo>
                  <a:pt x="2" y="277"/>
                </a:lnTo>
                <a:lnTo>
                  <a:pt x="0" y="267"/>
                </a:lnTo>
                <a:lnTo>
                  <a:pt x="0" y="257"/>
                </a:lnTo>
                <a:lnTo>
                  <a:pt x="0" y="247"/>
                </a:lnTo>
                <a:lnTo>
                  <a:pt x="2" y="221"/>
                </a:lnTo>
                <a:lnTo>
                  <a:pt x="5" y="197"/>
                </a:lnTo>
                <a:lnTo>
                  <a:pt x="9" y="171"/>
                </a:lnTo>
                <a:lnTo>
                  <a:pt x="15" y="148"/>
                </a:lnTo>
                <a:lnTo>
                  <a:pt x="25" y="124"/>
                </a:lnTo>
                <a:lnTo>
                  <a:pt x="35" y="103"/>
                </a:lnTo>
                <a:lnTo>
                  <a:pt x="49" y="82"/>
                </a:lnTo>
                <a:lnTo>
                  <a:pt x="66" y="62"/>
                </a:lnTo>
                <a:lnTo>
                  <a:pt x="78" y="50"/>
                </a:lnTo>
                <a:lnTo>
                  <a:pt x="91" y="39"/>
                </a:lnTo>
                <a:lnTo>
                  <a:pt x="106" y="30"/>
                </a:lnTo>
                <a:lnTo>
                  <a:pt x="120" y="21"/>
                </a:lnTo>
                <a:lnTo>
                  <a:pt x="135" y="15"/>
                </a:lnTo>
                <a:lnTo>
                  <a:pt x="152" y="9"/>
                </a:lnTo>
                <a:lnTo>
                  <a:pt x="167" y="3"/>
                </a:lnTo>
                <a:lnTo>
                  <a:pt x="184" y="0"/>
                </a:lnTo>
                <a:lnTo>
                  <a:pt x="190" y="0"/>
                </a:lnTo>
                <a:lnTo>
                  <a:pt x="196" y="1"/>
                </a:lnTo>
                <a:lnTo>
                  <a:pt x="202" y="1"/>
                </a:lnTo>
                <a:lnTo>
                  <a:pt x="208" y="1"/>
                </a:lnTo>
                <a:lnTo>
                  <a:pt x="214" y="1"/>
                </a:lnTo>
                <a:lnTo>
                  <a:pt x="220" y="3"/>
                </a:lnTo>
                <a:lnTo>
                  <a:pt x="226" y="4"/>
                </a:lnTo>
                <a:lnTo>
                  <a:pt x="232" y="6"/>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2" name="Freeform 8"/>
          <p:cNvSpPr>
            <a:spLocks/>
          </p:cNvSpPr>
          <p:nvPr/>
        </p:nvSpPr>
        <p:spPr bwMode="auto">
          <a:xfrm>
            <a:off x="3133725" y="4564063"/>
            <a:ext cx="46038" cy="160337"/>
          </a:xfrm>
          <a:custGeom>
            <a:avLst/>
            <a:gdLst>
              <a:gd name="T0" fmla="*/ 35 w 35"/>
              <a:gd name="T1" fmla="*/ 53 h 115"/>
              <a:gd name="T2" fmla="*/ 35 w 35"/>
              <a:gd name="T3" fmla="*/ 62 h 115"/>
              <a:gd name="T4" fmla="*/ 31 w 35"/>
              <a:gd name="T5" fmla="*/ 70 h 115"/>
              <a:gd name="T6" fmla="*/ 30 w 35"/>
              <a:gd name="T7" fmla="*/ 77 h 115"/>
              <a:gd name="T8" fmla="*/ 27 w 35"/>
              <a:gd name="T9" fmla="*/ 85 h 115"/>
              <a:gd name="T10" fmla="*/ 24 w 35"/>
              <a:gd name="T11" fmla="*/ 93 h 115"/>
              <a:gd name="T12" fmla="*/ 19 w 35"/>
              <a:gd name="T13" fmla="*/ 100 h 115"/>
              <a:gd name="T14" fmla="*/ 16 w 35"/>
              <a:gd name="T15" fmla="*/ 106 h 115"/>
              <a:gd name="T16" fmla="*/ 12 w 35"/>
              <a:gd name="T17" fmla="*/ 114 h 115"/>
              <a:gd name="T18" fmla="*/ 12 w 35"/>
              <a:gd name="T19" fmla="*/ 115 h 115"/>
              <a:gd name="T20" fmla="*/ 10 w 35"/>
              <a:gd name="T21" fmla="*/ 115 h 115"/>
              <a:gd name="T22" fmla="*/ 9 w 35"/>
              <a:gd name="T23" fmla="*/ 115 h 115"/>
              <a:gd name="T24" fmla="*/ 7 w 35"/>
              <a:gd name="T25" fmla="*/ 115 h 115"/>
              <a:gd name="T26" fmla="*/ 6 w 35"/>
              <a:gd name="T27" fmla="*/ 115 h 115"/>
              <a:gd name="T28" fmla="*/ 4 w 35"/>
              <a:gd name="T29" fmla="*/ 115 h 115"/>
              <a:gd name="T30" fmla="*/ 4 w 35"/>
              <a:gd name="T31" fmla="*/ 115 h 115"/>
              <a:gd name="T32" fmla="*/ 3 w 35"/>
              <a:gd name="T33" fmla="*/ 114 h 115"/>
              <a:gd name="T34" fmla="*/ 1 w 35"/>
              <a:gd name="T35" fmla="*/ 112 h 115"/>
              <a:gd name="T36" fmla="*/ 0 w 35"/>
              <a:gd name="T37" fmla="*/ 109 h 115"/>
              <a:gd name="T38" fmla="*/ 0 w 35"/>
              <a:gd name="T39" fmla="*/ 108 h 115"/>
              <a:gd name="T40" fmla="*/ 1 w 35"/>
              <a:gd name="T41" fmla="*/ 106 h 115"/>
              <a:gd name="T42" fmla="*/ 1 w 35"/>
              <a:gd name="T43" fmla="*/ 103 h 115"/>
              <a:gd name="T44" fmla="*/ 3 w 35"/>
              <a:gd name="T45" fmla="*/ 102 h 115"/>
              <a:gd name="T46" fmla="*/ 4 w 35"/>
              <a:gd name="T47" fmla="*/ 99 h 115"/>
              <a:gd name="T48" fmla="*/ 4 w 35"/>
              <a:gd name="T49" fmla="*/ 97 h 115"/>
              <a:gd name="T50" fmla="*/ 10 w 35"/>
              <a:gd name="T51" fmla="*/ 88 h 115"/>
              <a:gd name="T52" fmla="*/ 15 w 35"/>
              <a:gd name="T53" fmla="*/ 79 h 115"/>
              <a:gd name="T54" fmla="*/ 18 w 35"/>
              <a:gd name="T55" fmla="*/ 68 h 115"/>
              <a:gd name="T56" fmla="*/ 19 w 35"/>
              <a:gd name="T57" fmla="*/ 58 h 115"/>
              <a:gd name="T58" fmla="*/ 21 w 35"/>
              <a:gd name="T59" fmla="*/ 47 h 115"/>
              <a:gd name="T60" fmla="*/ 19 w 35"/>
              <a:gd name="T61" fmla="*/ 36 h 115"/>
              <a:gd name="T62" fmla="*/ 18 w 35"/>
              <a:gd name="T63" fmla="*/ 26 h 115"/>
              <a:gd name="T64" fmla="*/ 13 w 35"/>
              <a:gd name="T65" fmla="*/ 17 h 115"/>
              <a:gd name="T66" fmla="*/ 12 w 35"/>
              <a:gd name="T67" fmla="*/ 15 h 115"/>
              <a:gd name="T68" fmla="*/ 10 w 35"/>
              <a:gd name="T69" fmla="*/ 14 h 115"/>
              <a:gd name="T70" fmla="*/ 9 w 35"/>
              <a:gd name="T71" fmla="*/ 12 h 115"/>
              <a:gd name="T72" fmla="*/ 7 w 35"/>
              <a:gd name="T73" fmla="*/ 11 h 115"/>
              <a:gd name="T74" fmla="*/ 7 w 35"/>
              <a:gd name="T75" fmla="*/ 8 h 115"/>
              <a:gd name="T76" fmla="*/ 7 w 35"/>
              <a:gd name="T77" fmla="*/ 6 h 115"/>
              <a:gd name="T78" fmla="*/ 7 w 35"/>
              <a:gd name="T79" fmla="*/ 3 h 115"/>
              <a:gd name="T80" fmla="*/ 9 w 35"/>
              <a:gd name="T81" fmla="*/ 2 h 115"/>
              <a:gd name="T82" fmla="*/ 10 w 35"/>
              <a:gd name="T83" fmla="*/ 2 h 115"/>
              <a:gd name="T84" fmla="*/ 10 w 35"/>
              <a:gd name="T85" fmla="*/ 0 h 115"/>
              <a:gd name="T86" fmla="*/ 12 w 35"/>
              <a:gd name="T87" fmla="*/ 0 h 115"/>
              <a:gd name="T88" fmla="*/ 13 w 35"/>
              <a:gd name="T89" fmla="*/ 0 h 115"/>
              <a:gd name="T90" fmla="*/ 15 w 35"/>
              <a:gd name="T91" fmla="*/ 0 h 115"/>
              <a:gd name="T92" fmla="*/ 16 w 35"/>
              <a:gd name="T93" fmla="*/ 0 h 115"/>
              <a:gd name="T94" fmla="*/ 16 w 35"/>
              <a:gd name="T95" fmla="*/ 0 h 115"/>
              <a:gd name="T96" fmla="*/ 18 w 35"/>
              <a:gd name="T97" fmla="*/ 0 h 115"/>
              <a:gd name="T98" fmla="*/ 22 w 35"/>
              <a:gd name="T99" fmla="*/ 6 h 115"/>
              <a:gd name="T100" fmla="*/ 27 w 35"/>
              <a:gd name="T101" fmla="*/ 11 h 115"/>
              <a:gd name="T102" fmla="*/ 30 w 35"/>
              <a:gd name="T103" fmla="*/ 18 h 115"/>
              <a:gd name="T104" fmla="*/ 31 w 35"/>
              <a:gd name="T105" fmla="*/ 24 h 115"/>
              <a:gd name="T106" fmla="*/ 33 w 35"/>
              <a:gd name="T107" fmla="*/ 30 h 115"/>
              <a:gd name="T108" fmla="*/ 35 w 35"/>
              <a:gd name="T109" fmla="*/ 38 h 115"/>
              <a:gd name="T110" fmla="*/ 35 w 35"/>
              <a:gd name="T111" fmla="*/ 46 h 115"/>
              <a:gd name="T112" fmla="*/ 35 w 35"/>
              <a:gd name="T113" fmla="*/ 5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 h="115">
                <a:moveTo>
                  <a:pt x="35" y="53"/>
                </a:moveTo>
                <a:lnTo>
                  <a:pt x="35" y="62"/>
                </a:lnTo>
                <a:lnTo>
                  <a:pt x="31" y="70"/>
                </a:lnTo>
                <a:lnTo>
                  <a:pt x="30" y="77"/>
                </a:lnTo>
                <a:lnTo>
                  <a:pt x="27" y="85"/>
                </a:lnTo>
                <a:lnTo>
                  <a:pt x="24" y="93"/>
                </a:lnTo>
                <a:lnTo>
                  <a:pt x="19" y="100"/>
                </a:lnTo>
                <a:lnTo>
                  <a:pt x="16" y="106"/>
                </a:lnTo>
                <a:lnTo>
                  <a:pt x="12" y="114"/>
                </a:lnTo>
                <a:lnTo>
                  <a:pt x="12" y="115"/>
                </a:lnTo>
                <a:lnTo>
                  <a:pt x="10" y="115"/>
                </a:lnTo>
                <a:lnTo>
                  <a:pt x="9" y="115"/>
                </a:lnTo>
                <a:lnTo>
                  <a:pt x="7" y="115"/>
                </a:lnTo>
                <a:lnTo>
                  <a:pt x="6" y="115"/>
                </a:lnTo>
                <a:lnTo>
                  <a:pt x="4" y="115"/>
                </a:lnTo>
                <a:lnTo>
                  <a:pt x="4" y="115"/>
                </a:lnTo>
                <a:lnTo>
                  <a:pt x="3" y="114"/>
                </a:lnTo>
                <a:lnTo>
                  <a:pt x="1" y="112"/>
                </a:lnTo>
                <a:lnTo>
                  <a:pt x="0" y="109"/>
                </a:lnTo>
                <a:lnTo>
                  <a:pt x="0" y="108"/>
                </a:lnTo>
                <a:lnTo>
                  <a:pt x="1" y="106"/>
                </a:lnTo>
                <a:lnTo>
                  <a:pt x="1" y="103"/>
                </a:lnTo>
                <a:lnTo>
                  <a:pt x="3" y="102"/>
                </a:lnTo>
                <a:lnTo>
                  <a:pt x="4" y="99"/>
                </a:lnTo>
                <a:lnTo>
                  <a:pt x="4" y="97"/>
                </a:lnTo>
                <a:lnTo>
                  <a:pt x="10" y="88"/>
                </a:lnTo>
                <a:lnTo>
                  <a:pt x="15" y="79"/>
                </a:lnTo>
                <a:lnTo>
                  <a:pt x="18" y="68"/>
                </a:lnTo>
                <a:lnTo>
                  <a:pt x="19" y="58"/>
                </a:lnTo>
                <a:lnTo>
                  <a:pt x="21" y="47"/>
                </a:lnTo>
                <a:lnTo>
                  <a:pt x="19" y="36"/>
                </a:lnTo>
                <a:lnTo>
                  <a:pt x="18" y="26"/>
                </a:lnTo>
                <a:lnTo>
                  <a:pt x="13" y="17"/>
                </a:lnTo>
                <a:lnTo>
                  <a:pt x="12" y="15"/>
                </a:lnTo>
                <a:lnTo>
                  <a:pt x="10" y="14"/>
                </a:lnTo>
                <a:lnTo>
                  <a:pt x="9" y="12"/>
                </a:lnTo>
                <a:lnTo>
                  <a:pt x="7" y="11"/>
                </a:lnTo>
                <a:lnTo>
                  <a:pt x="7" y="8"/>
                </a:lnTo>
                <a:lnTo>
                  <a:pt x="7" y="6"/>
                </a:lnTo>
                <a:lnTo>
                  <a:pt x="7" y="3"/>
                </a:lnTo>
                <a:lnTo>
                  <a:pt x="9" y="2"/>
                </a:lnTo>
                <a:lnTo>
                  <a:pt x="10" y="2"/>
                </a:lnTo>
                <a:lnTo>
                  <a:pt x="10" y="0"/>
                </a:lnTo>
                <a:lnTo>
                  <a:pt x="12" y="0"/>
                </a:lnTo>
                <a:lnTo>
                  <a:pt x="13" y="0"/>
                </a:lnTo>
                <a:lnTo>
                  <a:pt x="15" y="0"/>
                </a:lnTo>
                <a:lnTo>
                  <a:pt x="16" y="0"/>
                </a:lnTo>
                <a:lnTo>
                  <a:pt x="16" y="0"/>
                </a:lnTo>
                <a:lnTo>
                  <a:pt x="18" y="0"/>
                </a:lnTo>
                <a:lnTo>
                  <a:pt x="22" y="6"/>
                </a:lnTo>
                <a:lnTo>
                  <a:pt x="27" y="11"/>
                </a:lnTo>
                <a:lnTo>
                  <a:pt x="30" y="18"/>
                </a:lnTo>
                <a:lnTo>
                  <a:pt x="31" y="24"/>
                </a:lnTo>
                <a:lnTo>
                  <a:pt x="33" y="30"/>
                </a:lnTo>
                <a:lnTo>
                  <a:pt x="35" y="38"/>
                </a:lnTo>
                <a:lnTo>
                  <a:pt x="35" y="46"/>
                </a:lnTo>
                <a:lnTo>
                  <a:pt x="35"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3" name="Freeform 9"/>
          <p:cNvSpPr>
            <a:spLocks/>
          </p:cNvSpPr>
          <p:nvPr/>
        </p:nvSpPr>
        <p:spPr bwMode="auto">
          <a:xfrm>
            <a:off x="2386013" y="4567238"/>
            <a:ext cx="266700" cy="211137"/>
          </a:xfrm>
          <a:custGeom>
            <a:avLst/>
            <a:gdLst>
              <a:gd name="T0" fmla="*/ 197 w 197"/>
              <a:gd name="T1" fmla="*/ 2 h 150"/>
              <a:gd name="T2" fmla="*/ 175 w 197"/>
              <a:gd name="T3" fmla="*/ 12 h 150"/>
              <a:gd name="T4" fmla="*/ 152 w 197"/>
              <a:gd name="T5" fmla="*/ 24 h 150"/>
              <a:gd name="T6" fmla="*/ 131 w 197"/>
              <a:gd name="T7" fmla="*/ 36 h 150"/>
              <a:gd name="T8" fmla="*/ 109 w 197"/>
              <a:gd name="T9" fmla="*/ 50 h 150"/>
              <a:gd name="T10" fmla="*/ 88 w 197"/>
              <a:gd name="T11" fmla="*/ 65 h 150"/>
              <a:gd name="T12" fmla="*/ 68 w 197"/>
              <a:gd name="T13" fmla="*/ 82 h 150"/>
              <a:gd name="T14" fmla="*/ 49 w 197"/>
              <a:gd name="T15" fmla="*/ 99 h 150"/>
              <a:gd name="T16" fmla="*/ 30 w 197"/>
              <a:gd name="T17" fmla="*/ 117 h 150"/>
              <a:gd name="T18" fmla="*/ 26 w 197"/>
              <a:gd name="T19" fmla="*/ 121 h 150"/>
              <a:gd name="T20" fmla="*/ 23 w 197"/>
              <a:gd name="T21" fmla="*/ 126 h 150"/>
              <a:gd name="T22" fmla="*/ 20 w 197"/>
              <a:gd name="T23" fmla="*/ 131 h 150"/>
              <a:gd name="T24" fmla="*/ 17 w 197"/>
              <a:gd name="T25" fmla="*/ 135 h 150"/>
              <a:gd name="T26" fmla="*/ 12 w 197"/>
              <a:gd name="T27" fmla="*/ 140 h 150"/>
              <a:gd name="T28" fmla="*/ 9 w 197"/>
              <a:gd name="T29" fmla="*/ 144 h 150"/>
              <a:gd name="T30" fmla="*/ 5 w 197"/>
              <a:gd name="T31" fmla="*/ 147 h 150"/>
              <a:gd name="T32" fmla="*/ 0 w 197"/>
              <a:gd name="T33" fmla="*/ 150 h 150"/>
              <a:gd name="T34" fmla="*/ 6 w 197"/>
              <a:gd name="T35" fmla="*/ 137 h 150"/>
              <a:gd name="T36" fmla="*/ 14 w 197"/>
              <a:gd name="T37" fmla="*/ 121 h 150"/>
              <a:gd name="T38" fmla="*/ 21 w 197"/>
              <a:gd name="T39" fmla="*/ 108 h 150"/>
              <a:gd name="T40" fmla="*/ 32 w 197"/>
              <a:gd name="T41" fmla="*/ 93 h 150"/>
              <a:gd name="T42" fmla="*/ 41 w 197"/>
              <a:gd name="T43" fmla="*/ 79 h 150"/>
              <a:gd name="T44" fmla="*/ 52 w 197"/>
              <a:gd name="T45" fmla="*/ 67 h 150"/>
              <a:gd name="T46" fmla="*/ 64 w 197"/>
              <a:gd name="T47" fmla="*/ 53 h 150"/>
              <a:gd name="T48" fmla="*/ 76 w 197"/>
              <a:gd name="T49" fmla="*/ 43 h 150"/>
              <a:gd name="T50" fmla="*/ 90 w 197"/>
              <a:gd name="T51" fmla="*/ 32 h 150"/>
              <a:gd name="T52" fmla="*/ 103 w 197"/>
              <a:gd name="T53" fmla="*/ 23 h 150"/>
              <a:gd name="T54" fmla="*/ 117 w 197"/>
              <a:gd name="T55" fmla="*/ 15 h 150"/>
              <a:gd name="T56" fmla="*/ 132 w 197"/>
              <a:gd name="T57" fmla="*/ 8 h 150"/>
              <a:gd name="T58" fmla="*/ 147 w 197"/>
              <a:gd name="T59" fmla="*/ 3 h 150"/>
              <a:gd name="T60" fmla="*/ 164 w 197"/>
              <a:gd name="T61" fmla="*/ 2 h 150"/>
              <a:gd name="T62" fmla="*/ 181 w 197"/>
              <a:gd name="T63" fmla="*/ 0 h 150"/>
              <a:gd name="T64" fmla="*/ 197 w 197"/>
              <a:gd name="T65" fmla="*/ 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7" h="150">
                <a:moveTo>
                  <a:pt x="197" y="2"/>
                </a:moveTo>
                <a:lnTo>
                  <a:pt x="175" y="12"/>
                </a:lnTo>
                <a:lnTo>
                  <a:pt x="152" y="24"/>
                </a:lnTo>
                <a:lnTo>
                  <a:pt x="131" y="36"/>
                </a:lnTo>
                <a:lnTo>
                  <a:pt x="109" y="50"/>
                </a:lnTo>
                <a:lnTo>
                  <a:pt x="88" y="65"/>
                </a:lnTo>
                <a:lnTo>
                  <a:pt x="68" y="82"/>
                </a:lnTo>
                <a:lnTo>
                  <a:pt x="49" y="99"/>
                </a:lnTo>
                <a:lnTo>
                  <a:pt x="30" y="117"/>
                </a:lnTo>
                <a:lnTo>
                  <a:pt x="26" y="121"/>
                </a:lnTo>
                <a:lnTo>
                  <a:pt x="23" y="126"/>
                </a:lnTo>
                <a:lnTo>
                  <a:pt x="20" y="131"/>
                </a:lnTo>
                <a:lnTo>
                  <a:pt x="17" y="135"/>
                </a:lnTo>
                <a:lnTo>
                  <a:pt x="12" y="140"/>
                </a:lnTo>
                <a:lnTo>
                  <a:pt x="9" y="144"/>
                </a:lnTo>
                <a:lnTo>
                  <a:pt x="5" y="147"/>
                </a:lnTo>
                <a:lnTo>
                  <a:pt x="0" y="150"/>
                </a:lnTo>
                <a:lnTo>
                  <a:pt x="6" y="137"/>
                </a:lnTo>
                <a:lnTo>
                  <a:pt x="14" y="121"/>
                </a:lnTo>
                <a:lnTo>
                  <a:pt x="21" y="108"/>
                </a:lnTo>
                <a:lnTo>
                  <a:pt x="32" y="93"/>
                </a:lnTo>
                <a:lnTo>
                  <a:pt x="41" y="79"/>
                </a:lnTo>
                <a:lnTo>
                  <a:pt x="52" y="67"/>
                </a:lnTo>
                <a:lnTo>
                  <a:pt x="64" y="53"/>
                </a:lnTo>
                <a:lnTo>
                  <a:pt x="76" y="43"/>
                </a:lnTo>
                <a:lnTo>
                  <a:pt x="90" y="32"/>
                </a:lnTo>
                <a:lnTo>
                  <a:pt x="103" y="23"/>
                </a:lnTo>
                <a:lnTo>
                  <a:pt x="117" y="15"/>
                </a:lnTo>
                <a:lnTo>
                  <a:pt x="132" y="8"/>
                </a:lnTo>
                <a:lnTo>
                  <a:pt x="147" y="3"/>
                </a:lnTo>
                <a:lnTo>
                  <a:pt x="164" y="2"/>
                </a:lnTo>
                <a:lnTo>
                  <a:pt x="181" y="0"/>
                </a:lnTo>
                <a:lnTo>
                  <a:pt x="197" y="2"/>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4" name="Freeform 10"/>
          <p:cNvSpPr>
            <a:spLocks/>
          </p:cNvSpPr>
          <p:nvPr/>
        </p:nvSpPr>
        <p:spPr bwMode="auto">
          <a:xfrm>
            <a:off x="2400300" y="4591050"/>
            <a:ext cx="295275" cy="215900"/>
          </a:xfrm>
          <a:custGeom>
            <a:avLst/>
            <a:gdLst>
              <a:gd name="T0" fmla="*/ 218 w 218"/>
              <a:gd name="T1" fmla="*/ 9 h 154"/>
              <a:gd name="T2" fmla="*/ 218 w 218"/>
              <a:gd name="T3" fmla="*/ 27 h 154"/>
              <a:gd name="T4" fmla="*/ 214 w 218"/>
              <a:gd name="T5" fmla="*/ 45 h 154"/>
              <a:gd name="T6" fmla="*/ 208 w 218"/>
              <a:gd name="T7" fmla="*/ 63 h 154"/>
              <a:gd name="T8" fmla="*/ 200 w 218"/>
              <a:gd name="T9" fmla="*/ 80 h 154"/>
              <a:gd name="T10" fmla="*/ 189 w 218"/>
              <a:gd name="T11" fmla="*/ 95 h 154"/>
              <a:gd name="T12" fmla="*/ 176 w 218"/>
              <a:gd name="T13" fmla="*/ 109 h 154"/>
              <a:gd name="T14" fmla="*/ 168 w 218"/>
              <a:gd name="T15" fmla="*/ 115 h 154"/>
              <a:gd name="T16" fmla="*/ 161 w 218"/>
              <a:gd name="T17" fmla="*/ 121 h 154"/>
              <a:gd name="T18" fmla="*/ 152 w 218"/>
              <a:gd name="T19" fmla="*/ 126 h 154"/>
              <a:gd name="T20" fmla="*/ 144 w 218"/>
              <a:gd name="T21" fmla="*/ 130 h 154"/>
              <a:gd name="T22" fmla="*/ 127 w 218"/>
              <a:gd name="T23" fmla="*/ 138 h 154"/>
              <a:gd name="T24" fmla="*/ 111 w 218"/>
              <a:gd name="T25" fmla="*/ 144 h 154"/>
              <a:gd name="T26" fmla="*/ 92 w 218"/>
              <a:gd name="T27" fmla="*/ 148 h 154"/>
              <a:gd name="T28" fmla="*/ 74 w 218"/>
              <a:gd name="T29" fmla="*/ 151 h 154"/>
              <a:gd name="T30" fmla="*/ 56 w 218"/>
              <a:gd name="T31" fmla="*/ 153 h 154"/>
              <a:gd name="T32" fmla="*/ 38 w 218"/>
              <a:gd name="T33" fmla="*/ 154 h 154"/>
              <a:gd name="T34" fmla="*/ 19 w 218"/>
              <a:gd name="T35" fmla="*/ 153 h 154"/>
              <a:gd name="T36" fmla="*/ 0 w 218"/>
              <a:gd name="T37" fmla="*/ 151 h 154"/>
              <a:gd name="T38" fmla="*/ 15 w 218"/>
              <a:gd name="T39" fmla="*/ 132 h 154"/>
              <a:gd name="T40" fmla="*/ 32 w 218"/>
              <a:gd name="T41" fmla="*/ 112 h 154"/>
              <a:gd name="T42" fmla="*/ 50 w 218"/>
              <a:gd name="T43" fmla="*/ 94 h 154"/>
              <a:gd name="T44" fmla="*/ 70 w 218"/>
              <a:gd name="T45" fmla="*/ 77 h 154"/>
              <a:gd name="T46" fmla="*/ 91 w 218"/>
              <a:gd name="T47" fmla="*/ 60 h 154"/>
              <a:gd name="T48" fmla="*/ 111 w 218"/>
              <a:gd name="T49" fmla="*/ 47 h 154"/>
              <a:gd name="T50" fmla="*/ 132 w 218"/>
              <a:gd name="T51" fmla="*/ 33 h 154"/>
              <a:gd name="T52" fmla="*/ 153 w 218"/>
              <a:gd name="T53" fmla="*/ 19 h 154"/>
              <a:gd name="T54" fmla="*/ 161 w 218"/>
              <a:gd name="T55" fmla="*/ 16 h 154"/>
              <a:gd name="T56" fmla="*/ 167 w 218"/>
              <a:gd name="T57" fmla="*/ 12 h 154"/>
              <a:gd name="T58" fmla="*/ 174 w 218"/>
              <a:gd name="T59" fmla="*/ 9 h 154"/>
              <a:gd name="T60" fmla="*/ 182 w 218"/>
              <a:gd name="T61" fmla="*/ 6 h 154"/>
              <a:gd name="T62" fmla="*/ 189 w 218"/>
              <a:gd name="T63" fmla="*/ 3 h 154"/>
              <a:gd name="T64" fmla="*/ 197 w 218"/>
              <a:gd name="T65" fmla="*/ 1 h 154"/>
              <a:gd name="T66" fmla="*/ 205 w 218"/>
              <a:gd name="T67" fmla="*/ 0 h 154"/>
              <a:gd name="T68" fmla="*/ 212 w 218"/>
              <a:gd name="T69" fmla="*/ 1 h 154"/>
              <a:gd name="T70" fmla="*/ 218 w 218"/>
              <a:gd name="T71" fmla="*/ 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8" h="154">
                <a:moveTo>
                  <a:pt x="218" y="9"/>
                </a:moveTo>
                <a:lnTo>
                  <a:pt x="218" y="27"/>
                </a:lnTo>
                <a:lnTo>
                  <a:pt x="214" y="45"/>
                </a:lnTo>
                <a:lnTo>
                  <a:pt x="208" y="63"/>
                </a:lnTo>
                <a:lnTo>
                  <a:pt x="200" y="80"/>
                </a:lnTo>
                <a:lnTo>
                  <a:pt x="189" y="95"/>
                </a:lnTo>
                <a:lnTo>
                  <a:pt x="176" y="109"/>
                </a:lnTo>
                <a:lnTo>
                  <a:pt x="168" y="115"/>
                </a:lnTo>
                <a:lnTo>
                  <a:pt x="161" y="121"/>
                </a:lnTo>
                <a:lnTo>
                  <a:pt x="152" y="126"/>
                </a:lnTo>
                <a:lnTo>
                  <a:pt x="144" y="130"/>
                </a:lnTo>
                <a:lnTo>
                  <a:pt x="127" y="138"/>
                </a:lnTo>
                <a:lnTo>
                  <a:pt x="111" y="144"/>
                </a:lnTo>
                <a:lnTo>
                  <a:pt x="92" y="148"/>
                </a:lnTo>
                <a:lnTo>
                  <a:pt x="74" y="151"/>
                </a:lnTo>
                <a:lnTo>
                  <a:pt x="56" y="153"/>
                </a:lnTo>
                <a:lnTo>
                  <a:pt x="38" y="154"/>
                </a:lnTo>
                <a:lnTo>
                  <a:pt x="19" y="153"/>
                </a:lnTo>
                <a:lnTo>
                  <a:pt x="0" y="151"/>
                </a:lnTo>
                <a:lnTo>
                  <a:pt x="15" y="132"/>
                </a:lnTo>
                <a:lnTo>
                  <a:pt x="32" y="112"/>
                </a:lnTo>
                <a:lnTo>
                  <a:pt x="50" y="94"/>
                </a:lnTo>
                <a:lnTo>
                  <a:pt x="70" y="77"/>
                </a:lnTo>
                <a:lnTo>
                  <a:pt x="91" y="60"/>
                </a:lnTo>
                <a:lnTo>
                  <a:pt x="111" y="47"/>
                </a:lnTo>
                <a:lnTo>
                  <a:pt x="132" y="33"/>
                </a:lnTo>
                <a:lnTo>
                  <a:pt x="153" y="19"/>
                </a:lnTo>
                <a:lnTo>
                  <a:pt x="161" y="16"/>
                </a:lnTo>
                <a:lnTo>
                  <a:pt x="167" y="12"/>
                </a:lnTo>
                <a:lnTo>
                  <a:pt x="174" y="9"/>
                </a:lnTo>
                <a:lnTo>
                  <a:pt x="182" y="6"/>
                </a:lnTo>
                <a:lnTo>
                  <a:pt x="189" y="3"/>
                </a:lnTo>
                <a:lnTo>
                  <a:pt x="197" y="1"/>
                </a:lnTo>
                <a:lnTo>
                  <a:pt x="205" y="0"/>
                </a:lnTo>
                <a:lnTo>
                  <a:pt x="212" y="1"/>
                </a:lnTo>
                <a:lnTo>
                  <a:pt x="218" y="9"/>
                </a:lnTo>
                <a:close/>
              </a:path>
            </a:pathLst>
          </a:custGeom>
          <a:solidFill>
            <a:srgbClr val="FF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5" name="Freeform 11"/>
          <p:cNvSpPr>
            <a:spLocks/>
          </p:cNvSpPr>
          <p:nvPr/>
        </p:nvSpPr>
        <p:spPr bwMode="auto">
          <a:xfrm>
            <a:off x="2373313" y="4613275"/>
            <a:ext cx="381000" cy="409575"/>
          </a:xfrm>
          <a:custGeom>
            <a:avLst/>
            <a:gdLst>
              <a:gd name="T0" fmla="*/ 278 w 282"/>
              <a:gd name="T1" fmla="*/ 36 h 293"/>
              <a:gd name="T2" fmla="*/ 282 w 282"/>
              <a:gd name="T3" fmla="*/ 56 h 293"/>
              <a:gd name="T4" fmla="*/ 278 w 282"/>
              <a:gd name="T5" fmla="*/ 76 h 293"/>
              <a:gd name="T6" fmla="*/ 267 w 282"/>
              <a:gd name="T7" fmla="*/ 83 h 293"/>
              <a:gd name="T8" fmla="*/ 258 w 282"/>
              <a:gd name="T9" fmla="*/ 92 h 293"/>
              <a:gd name="T10" fmla="*/ 261 w 282"/>
              <a:gd name="T11" fmla="*/ 114 h 293"/>
              <a:gd name="T12" fmla="*/ 263 w 282"/>
              <a:gd name="T13" fmla="*/ 152 h 293"/>
              <a:gd name="T14" fmla="*/ 253 w 282"/>
              <a:gd name="T15" fmla="*/ 190 h 293"/>
              <a:gd name="T16" fmla="*/ 223 w 282"/>
              <a:gd name="T17" fmla="*/ 237 h 293"/>
              <a:gd name="T18" fmla="*/ 181 w 282"/>
              <a:gd name="T19" fmla="*/ 273 h 293"/>
              <a:gd name="T20" fmla="*/ 152 w 282"/>
              <a:gd name="T21" fmla="*/ 287 h 293"/>
              <a:gd name="T22" fmla="*/ 118 w 282"/>
              <a:gd name="T23" fmla="*/ 293 h 293"/>
              <a:gd name="T24" fmla="*/ 94 w 282"/>
              <a:gd name="T25" fmla="*/ 288 h 293"/>
              <a:gd name="T26" fmla="*/ 74 w 282"/>
              <a:gd name="T27" fmla="*/ 270 h 293"/>
              <a:gd name="T28" fmla="*/ 52 w 282"/>
              <a:gd name="T29" fmla="*/ 235 h 293"/>
              <a:gd name="T30" fmla="*/ 36 w 282"/>
              <a:gd name="T31" fmla="*/ 220 h 293"/>
              <a:gd name="T32" fmla="*/ 26 w 282"/>
              <a:gd name="T33" fmla="*/ 214 h 293"/>
              <a:gd name="T34" fmla="*/ 17 w 282"/>
              <a:gd name="T35" fmla="*/ 211 h 293"/>
              <a:gd name="T36" fmla="*/ 12 w 282"/>
              <a:gd name="T37" fmla="*/ 206 h 293"/>
              <a:gd name="T38" fmla="*/ 24 w 282"/>
              <a:gd name="T39" fmla="*/ 202 h 293"/>
              <a:gd name="T40" fmla="*/ 41 w 282"/>
              <a:gd name="T41" fmla="*/ 211 h 293"/>
              <a:gd name="T42" fmla="*/ 58 w 282"/>
              <a:gd name="T43" fmla="*/ 218 h 293"/>
              <a:gd name="T44" fmla="*/ 68 w 282"/>
              <a:gd name="T45" fmla="*/ 215 h 293"/>
              <a:gd name="T46" fmla="*/ 58 w 282"/>
              <a:gd name="T47" fmla="*/ 203 h 293"/>
              <a:gd name="T48" fmla="*/ 44 w 282"/>
              <a:gd name="T49" fmla="*/ 193 h 293"/>
              <a:gd name="T50" fmla="*/ 27 w 282"/>
              <a:gd name="T51" fmla="*/ 188 h 293"/>
              <a:gd name="T52" fmla="*/ 47 w 282"/>
              <a:gd name="T53" fmla="*/ 187 h 293"/>
              <a:gd name="T54" fmla="*/ 65 w 282"/>
              <a:gd name="T55" fmla="*/ 188 h 293"/>
              <a:gd name="T56" fmla="*/ 73 w 282"/>
              <a:gd name="T57" fmla="*/ 177 h 293"/>
              <a:gd name="T58" fmla="*/ 59 w 282"/>
              <a:gd name="T59" fmla="*/ 171 h 293"/>
              <a:gd name="T60" fmla="*/ 43 w 282"/>
              <a:gd name="T61" fmla="*/ 171 h 293"/>
              <a:gd name="T62" fmla="*/ 27 w 282"/>
              <a:gd name="T63" fmla="*/ 170 h 293"/>
              <a:gd name="T64" fmla="*/ 15 w 282"/>
              <a:gd name="T65" fmla="*/ 173 h 293"/>
              <a:gd name="T66" fmla="*/ 3 w 282"/>
              <a:gd name="T67" fmla="*/ 176 h 293"/>
              <a:gd name="T68" fmla="*/ 0 w 282"/>
              <a:gd name="T69" fmla="*/ 167 h 293"/>
              <a:gd name="T70" fmla="*/ 0 w 282"/>
              <a:gd name="T71" fmla="*/ 158 h 293"/>
              <a:gd name="T72" fmla="*/ 33 w 282"/>
              <a:gd name="T73" fmla="*/ 155 h 293"/>
              <a:gd name="T74" fmla="*/ 99 w 282"/>
              <a:gd name="T75" fmla="*/ 152 h 293"/>
              <a:gd name="T76" fmla="*/ 144 w 282"/>
              <a:gd name="T77" fmla="*/ 141 h 293"/>
              <a:gd name="T78" fmla="*/ 185 w 282"/>
              <a:gd name="T79" fmla="*/ 120 h 293"/>
              <a:gd name="T80" fmla="*/ 222 w 282"/>
              <a:gd name="T81" fmla="*/ 88 h 293"/>
              <a:gd name="T82" fmla="*/ 241 w 282"/>
              <a:gd name="T83" fmla="*/ 58 h 293"/>
              <a:gd name="T84" fmla="*/ 250 w 282"/>
              <a:gd name="T85" fmla="*/ 29 h 293"/>
              <a:gd name="T86" fmla="*/ 257 w 282"/>
              <a:gd name="T87"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2" h="293">
                <a:moveTo>
                  <a:pt x="276" y="23"/>
                </a:moveTo>
                <a:lnTo>
                  <a:pt x="276" y="29"/>
                </a:lnTo>
                <a:lnTo>
                  <a:pt x="278" y="36"/>
                </a:lnTo>
                <a:lnTo>
                  <a:pt x="279" y="42"/>
                </a:lnTo>
                <a:lnTo>
                  <a:pt x="281" y="50"/>
                </a:lnTo>
                <a:lnTo>
                  <a:pt x="282" y="56"/>
                </a:lnTo>
                <a:lnTo>
                  <a:pt x="282" y="64"/>
                </a:lnTo>
                <a:lnTo>
                  <a:pt x="281" y="70"/>
                </a:lnTo>
                <a:lnTo>
                  <a:pt x="278" y="76"/>
                </a:lnTo>
                <a:lnTo>
                  <a:pt x="275" y="79"/>
                </a:lnTo>
                <a:lnTo>
                  <a:pt x="272" y="80"/>
                </a:lnTo>
                <a:lnTo>
                  <a:pt x="267" y="83"/>
                </a:lnTo>
                <a:lnTo>
                  <a:pt x="263" y="86"/>
                </a:lnTo>
                <a:lnTo>
                  <a:pt x="260" y="89"/>
                </a:lnTo>
                <a:lnTo>
                  <a:pt x="258" y="92"/>
                </a:lnTo>
                <a:lnTo>
                  <a:pt x="257" y="97"/>
                </a:lnTo>
                <a:lnTo>
                  <a:pt x="258" y="103"/>
                </a:lnTo>
                <a:lnTo>
                  <a:pt x="261" y="114"/>
                </a:lnTo>
                <a:lnTo>
                  <a:pt x="263" y="126"/>
                </a:lnTo>
                <a:lnTo>
                  <a:pt x="264" y="139"/>
                </a:lnTo>
                <a:lnTo>
                  <a:pt x="263" y="152"/>
                </a:lnTo>
                <a:lnTo>
                  <a:pt x="261" y="164"/>
                </a:lnTo>
                <a:lnTo>
                  <a:pt x="258" y="177"/>
                </a:lnTo>
                <a:lnTo>
                  <a:pt x="253" y="190"/>
                </a:lnTo>
                <a:lnTo>
                  <a:pt x="250" y="200"/>
                </a:lnTo>
                <a:lnTo>
                  <a:pt x="238" y="218"/>
                </a:lnTo>
                <a:lnTo>
                  <a:pt x="223" y="237"/>
                </a:lnTo>
                <a:lnTo>
                  <a:pt x="208" y="252"/>
                </a:lnTo>
                <a:lnTo>
                  <a:pt x="190" y="267"/>
                </a:lnTo>
                <a:lnTo>
                  <a:pt x="181" y="273"/>
                </a:lnTo>
                <a:lnTo>
                  <a:pt x="172" y="278"/>
                </a:lnTo>
                <a:lnTo>
                  <a:pt x="161" y="284"/>
                </a:lnTo>
                <a:lnTo>
                  <a:pt x="152" y="287"/>
                </a:lnTo>
                <a:lnTo>
                  <a:pt x="141" y="290"/>
                </a:lnTo>
                <a:lnTo>
                  <a:pt x="131" y="293"/>
                </a:lnTo>
                <a:lnTo>
                  <a:pt x="118" y="293"/>
                </a:lnTo>
                <a:lnTo>
                  <a:pt x="108" y="293"/>
                </a:lnTo>
                <a:lnTo>
                  <a:pt x="100" y="291"/>
                </a:lnTo>
                <a:lnTo>
                  <a:pt x="94" y="288"/>
                </a:lnTo>
                <a:lnTo>
                  <a:pt x="88" y="285"/>
                </a:lnTo>
                <a:lnTo>
                  <a:pt x="82" y="281"/>
                </a:lnTo>
                <a:lnTo>
                  <a:pt x="74" y="270"/>
                </a:lnTo>
                <a:lnTo>
                  <a:pt x="67" y="259"/>
                </a:lnTo>
                <a:lnTo>
                  <a:pt x="59" y="247"/>
                </a:lnTo>
                <a:lnTo>
                  <a:pt x="52" y="235"/>
                </a:lnTo>
                <a:lnTo>
                  <a:pt x="47" y="229"/>
                </a:lnTo>
                <a:lnTo>
                  <a:pt x="43" y="224"/>
                </a:lnTo>
                <a:lnTo>
                  <a:pt x="36" y="220"/>
                </a:lnTo>
                <a:lnTo>
                  <a:pt x="30" y="215"/>
                </a:lnTo>
                <a:lnTo>
                  <a:pt x="27" y="215"/>
                </a:lnTo>
                <a:lnTo>
                  <a:pt x="26" y="214"/>
                </a:lnTo>
                <a:lnTo>
                  <a:pt x="23" y="212"/>
                </a:lnTo>
                <a:lnTo>
                  <a:pt x="20" y="212"/>
                </a:lnTo>
                <a:lnTo>
                  <a:pt x="17" y="211"/>
                </a:lnTo>
                <a:lnTo>
                  <a:pt x="15" y="209"/>
                </a:lnTo>
                <a:lnTo>
                  <a:pt x="14" y="208"/>
                </a:lnTo>
                <a:lnTo>
                  <a:pt x="12" y="206"/>
                </a:lnTo>
                <a:lnTo>
                  <a:pt x="17" y="203"/>
                </a:lnTo>
                <a:lnTo>
                  <a:pt x="20" y="202"/>
                </a:lnTo>
                <a:lnTo>
                  <a:pt x="24" y="202"/>
                </a:lnTo>
                <a:lnTo>
                  <a:pt x="27" y="203"/>
                </a:lnTo>
                <a:lnTo>
                  <a:pt x="35" y="206"/>
                </a:lnTo>
                <a:lnTo>
                  <a:pt x="41" y="211"/>
                </a:lnTo>
                <a:lnTo>
                  <a:pt x="47" y="215"/>
                </a:lnTo>
                <a:lnTo>
                  <a:pt x="55" y="218"/>
                </a:lnTo>
                <a:lnTo>
                  <a:pt x="58" y="218"/>
                </a:lnTo>
                <a:lnTo>
                  <a:pt x="61" y="218"/>
                </a:lnTo>
                <a:lnTo>
                  <a:pt x="65" y="218"/>
                </a:lnTo>
                <a:lnTo>
                  <a:pt x="68" y="215"/>
                </a:lnTo>
                <a:lnTo>
                  <a:pt x="68" y="211"/>
                </a:lnTo>
                <a:lnTo>
                  <a:pt x="62" y="208"/>
                </a:lnTo>
                <a:lnTo>
                  <a:pt x="58" y="203"/>
                </a:lnTo>
                <a:lnTo>
                  <a:pt x="53" y="200"/>
                </a:lnTo>
                <a:lnTo>
                  <a:pt x="49" y="197"/>
                </a:lnTo>
                <a:lnTo>
                  <a:pt x="44" y="193"/>
                </a:lnTo>
                <a:lnTo>
                  <a:pt x="39" y="191"/>
                </a:lnTo>
                <a:lnTo>
                  <a:pt x="33" y="188"/>
                </a:lnTo>
                <a:lnTo>
                  <a:pt x="27" y="188"/>
                </a:lnTo>
                <a:lnTo>
                  <a:pt x="33" y="187"/>
                </a:lnTo>
                <a:lnTo>
                  <a:pt x="39" y="187"/>
                </a:lnTo>
                <a:lnTo>
                  <a:pt x="47" y="187"/>
                </a:lnTo>
                <a:lnTo>
                  <a:pt x="53" y="188"/>
                </a:lnTo>
                <a:lnTo>
                  <a:pt x="59" y="190"/>
                </a:lnTo>
                <a:lnTo>
                  <a:pt x="65" y="188"/>
                </a:lnTo>
                <a:lnTo>
                  <a:pt x="71" y="187"/>
                </a:lnTo>
                <a:lnTo>
                  <a:pt x="76" y="182"/>
                </a:lnTo>
                <a:lnTo>
                  <a:pt x="73" y="177"/>
                </a:lnTo>
                <a:lnTo>
                  <a:pt x="68" y="174"/>
                </a:lnTo>
                <a:lnTo>
                  <a:pt x="64" y="173"/>
                </a:lnTo>
                <a:lnTo>
                  <a:pt x="59" y="171"/>
                </a:lnTo>
                <a:lnTo>
                  <a:pt x="53" y="171"/>
                </a:lnTo>
                <a:lnTo>
                  <a:pt x="47" y="171"/>
                </a:lnTo>
                <a:lnTo>
                  <a:pt x="43" y="171"/>
                </a:lnTo>
                <a:lnTo>
                  <a:pt x="36" y="171"/>
                </a:lnTo>
                <a:lnTo>
                  <a:pt x="32" y="170"/>
                </a:lnTo>
                <a:lnTo>
                  <a:pt x="27" y="170"/>
                </a:lnTo>
                <a:lnTo>
                  <a:pt x="23" y="171"/>
                </a:lnTo>
                <a:lnTo>
                  <a:pt x="20" y="171"/>
                </a:lnTo>
                <a:lnTo>
                  <a:pt x="15" y="173"/>
                </a:lnTo>
                <a:lnTo>
                  <a:pt x="11" y="174"/>
                </a:lnTo>
                <a:lnTo>
                  <a:pt x="8" y="174"/>
                </a:lnTo>
                <a:lnTo>
                  <a:pt x="3" y="176"/>
                </a:lnTo>
                <a:lnTo>
                  <a:pt x="2" y="173"/>
                </a:lnTo>
                <a:lnTo>
                  <a:pt x="2" y="170"/>
                </a:lnTo>
                <a:lnTo>
                  <a:pt x="0" y="167"/>
                </a:lnTo>
                <a:lnTo>
                  <a:pt x="0" y="164"/>
                </a:lnTo>
                <a:lnTo>
                  <a:pt x="0" y="161"/>
                </a:lnTo>
                <a:lnTo>
                  <a:pt x="0" y="158"/>
                </a:lnTo>
                <a:lnTo>
                  <a:pt x="0" y="155"/>
                </a:lnTo>
                <a:lnTo>
                  <a:pt x="2" y="152"/>
                </a:lnTo>
                <a:lnTo>
                  <a:pt x="33" y="155"/>
                </a:lnTo>
                <a:lnTo>
                  <a:pt x="67" y="155"/>
                </a:lnTo>
                <a:lnTo>
                  <a:pt x="82" y="153"/>
                </a:lnTo>
                <a:lnTo>
                  <a:pt x="99" y="152"/>
                </a:lnTo>
                <a:lnTo>
                  <a:pt x="114" y="149"/>
                </a:lnTo>
                <a:lnTo>
                  <a:pt x="129" y="146"/>
                </a:lnTo>
                <a:lnTo>
                  <a:pt x="144" y="141"/>
                </a:lnTo>
                <a:lnTo>
                  <a:pt x="158" y="135"/>
                </a:lnTo>
                <a:lnTo>
                  <a:pt x="173" y="129"/>
                </a:lnTo>
                <a:lnTo>
                  <a:pt x="185" y="120"/>
                </a:lnTo>
                <a:lnTo>
                  <a:pt x="199" y="111"/>
                </a:lnTo>
                <a:lnTo>
                  <a:pt x="211" y="100"/>
                </a:lnTo>
                <a:lnTo>
                  <a:pt x="222" y="88"/>
                </a:lnTo>
                <a:lnTo>
                  <a:pt x="232" y="76"/>
                </a:lnTo>
                <a:lnTo>
                  <a:pt x="237" y="67"/>
                </a:lnTo>
                <a:lnTo>
                  <a:pt x="241" y="58"/>
                </a:lnTo>
                <a:lnTo>
                  <a:pt x="244" y="48"/>
                </a:lnTo>
                <a:lnTo>
                  <a:pt x="247" y="39"/>
                </a:lnTo>
                <a:lnTo>
                  <a:pt x="250" y="29"/>
                </a:lnTo>
                <a:lnTo>
                  <a:pt x="252" y="20"/>
                </a:lnTo>
                <a:lnTo>
                  <a:pt x="255" y="9"/>
                </a:lnTo>
                <a:lnTo>
                  <a:pt x="257" y="0"/>
                </a:lnTo>
                <a:lnTo>
                  <a:pt x="276" y="23"/>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6" name="Freeform 12"/>
          <p:cNvSpPr>
            <a:spLocks/>
          </p:cNvSpPr>
          <p:nvPr/>
        </p:nvSpPr>
        <p:spPr bwMode="auto">
          <a:xfrm>
            <a:off x="1716088" y="4613275"/>
            <a:ext cx="57150" cy="173038"/>
          </a:xfrm>
          <a:custGeom>
            <a:avLst/>
            <a:gdLst>
              <a:gd name="T0" fmla="*/ 29 w 42"/>
              <a:gd name="T1" fmla="*/ 5 h 123"/>
              <a:gd name="T2" fmla="*/ 26 w 42"/>
              <a:gd name="T3" fmla="*/ 14 h 123"/>
              <a:gd name="T4" fmla="*/ 21 w 42"/>
              <a:gd name="T5" fmla="*/ 25 h 123"/>
              <a:gd name="T6" fmla="*/ 18 w 42"/>
              <a:gd name="T7" fmla="*/ 37 h 123"/>
              <a:gd name="T8" fmla="*/ 17 w 42"/>
              <a:gd name="T9" fmla="*/ 47 h 123"/>
              <a:gd name="T10" fmla="*/ 15 w 42"/>
              <a:gd name="T11" fmla="*/ 60 h 123"/>
              <a:gd name="T12" fmla="*/ 15 w 42"/>
              <a:gd name="T13" fmla="*/ 70 h 123"/>
              <a:gd name="T14" fmla="*/ 17 w 42"/>
              <a:gd name="T15" fmla="*/ 81 h 123"/>
              <a:gd name="T16" fmla="*/ 21 w 42"/>
              <a:gd name="T17" fmla="*/ 91 h 123"/>
              <a:gd name="T18" fmla="*/ 23 w 42"/>
              <a:gd name="T19" fmla="*/ 96 h 123"/>
              <a:gd name="T20" fmla="*/ 27 w 42"/>
              <a:gd name="T21" fmla="*/ 101 h 123"/>
              <a:gd name="T22" fmla="*/ 32 w 42"/>
              <a:gd name="T23" fmla="*/ 105 h 123"/>
              <a:gd name="T24" fmla="*/ 36 w 42"/>
              <a:gd name="T25" fmla="*/ 108 h 123"/>
              <a:gd name="T26" fmla="*/ 41 w 42"/>
              <a:gd name="T27" fmla="*/ 111 h 123"/>
              <a:gd name="T28" fmla="*/ 42 w 42"/>
              <a:gd name="T29" fmla="*/ 116 h 123"/>
              <a:gd name="T30" fmla="*/ 41 w 42"/>
              <a:gd name="T31" fmla="*/ 119 h 123"/>
              <a:gd name="T32" fmla="*/ 36 w 42"/>
              <a:gd name="T33" fmla="*/ 123 h 123"/>
              <a:gd name="T34" fmla="*/ 29 w 42"/>
              <a:gd name="T35" fmla="*/ 120 h 123"/>
              <a:gd name="T36" fmla="*/ 21 w 42"/>
              <a:gd name="T37" fmla="*/ 116 h 123"/>
              <a:gd name="T38" fmla="*/ 17 w 42"/>
              <a:gd name="T39" fmla="*/ 111 h 123"/>
              <a:gd name="T40" fmla="*/ 12 w 42"/>
              <a:gd name="T41" fmla="*/ 105 h 123"/>
              <a:gd name="T42" fmla="*/ 7 w 42"/>
              <a:gd name="T43" fmla="*/ 98 h 123"/>
              <a:gd name="T44" fmla="*/ 4 w 42"/>
              <a:gd name="T45" fmla="*/ 90 h 123"/>
              <a:gd name="T46" fmla="*/ 1 w 42"/>
              <a:gd name="T47" fmla="*/ 84 h 123"/>
              <a:gd name="T48" fmla="*/ 0 w 42"/>
              <a:gd name="T49" fmla="*/ 76 h 123"/>
              <a:gd name="T50" fmla="*/ 0 w 42"/>
              <a:gd name="T51" fmla="*/ 66 h 123"/>
              <a:gd name="T52" fmla="*/ 1 w 42"/>
              <a:gd name="T53" fmla="*/ 55 h 123"/>
              <a:gd name="T54" fmla="*/ 1 w 42"/>
              <a:gd name="T55" fmla="*/ 44 h 123"/>
              <a:gd name="T56" fmla="*/ 3 w 42"/>
              <a:gd name="T57" fmla="*/ 34 h 123"/>
              <a:gd name="T58" fmla="*/ 6 w 42"/>
              <a:gd name="T59" fmla="*/ 25 h 123"/>
              <a:gd name="T60" fmla="*/ 10 w 42"/>
              <a:gd name="T61" fmla="*/ 16 h 123"/>
              <a:gd name="T62" fmla="*/ 15 w 42"/>
              <a:gd name="T63" fmla="*/ 8 h 123"/>
              <a:gd name="T64" fmla="*/ 21 w 42"/>
              <a:gd name="T65" fmla="*/ 0 h 123"/>
              <a:gd name="T66" fmla="*/ 23 w 42"/>
              <a:gd name="T67" fmla="*/ 0 h 123"/>
              <a:gd name="T68" fmla="*/ 24 w 42"/>
              <a:gd name="T69" fmla="*/ 0 h 123"/>
              <a:gd name="T70" fmla="*/ 26 w 42"/>
              <a:gd name="T71" fmla="*/ 0 h 123"/>
              <a:gd name="T72" fmla="*/ 26 w 42"/>
              <a:gd name="T73" fmla="*/ 0 h 123"/>
              <a:gd name="T74" fmla="*/ 27 w 42"/>
              <a:gd name="T75" fmla="*/ 2 h 123"/>
              <a:gd name="T76" fmla="*/ 27 w 42"/>
              <a:gd name="T77" fmla="*/ 2 h 123"/>
              <a:gd name="T78" fmla="*/ 29 w 42"/>
              <a:gd name="T79" fmla="*/ 3 h 123"/>
              <a:gd name="T80" fmla="*/ 29 w 42"/>
              <a:gd name="T81" fmla="*/ 5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 h="123">
                <a:moveTo>
                  <a:pt x="29" y="5"/>
                </a:moveTo>
                <a:lnTo>
                  <a:pt x="26" y="14"/>
                </a:lnTo>
                <a:lnTo>
                  <a:pt x="21" y="25"/>
                </a:lnTo>
                <a:lnTo>
                  <a:pt x="18" y="37"/>
                </a:lnTo>
                <a:lnTo>
                  <a:pt x="17" y="47"/>
                </a:lnTo>
                <a:lnTo>
                  <a:pt x="15" y="60"/>
                </a:lnTo>
                <a:lnTo>
                  <a:pt x="15" y="70"/>
                </a:lnTo>
                <a:lnTo>
                  <a:pt x="17" y="81"/>
                </a:lnTo>
                <a:lnTo>
                  <a:pt x="21" y="91"/>
                </a:lnTo>
                <a:lnTo>
                  <a:pt x="23" y="96"/>
                </a:lnTo>
                <a:lnTo>
                  <a:pt x="27" y="101"/>
                </a:lnTo>
                <a:lnTo>
                  <a:pt x="32" y="105"/>
                </a:lnTo>
                <a:lnTo>
                  <a:pt x="36" y="108"/>
                </a:lnTo>
                <a:lnTo>
                  <a:pt x="41" y="111"/>
                </a:lnTo>
                <a:lnTo>
                  <a:pt x="42" y="116"/>
                </a:lnTo>
                <a:lnTo>
                  <a:pt x="41" y="119"/>
                </a:lnTo>
                <a:lnTo>
                  <a:pt x="36" y="123"/>
                </a:lnTo>
                <a:lnTo>
                  <a:pt x="29" y="120"/>
                </a:lnTo>
                <a:lnTo>
                  <a:pt x="21" y="116"/>
                </a:lnTo>
                <a:lnTo>
                  <a:pt x="17" y="111"/>
                </a:lnTo>
                <a:lnTo>
                  <a:pt x="12" y="105"/>
                </a:lnTo>
                <a:lnTo>
                  <a:pt x="7" y="98"/>
                </a:lnTo>
                <a:lnTo>
                  <a:pt x="4" y="90"/>
                </a:lnTo>
                <a:lnTo>
                  <a:pt x="1" y="84"/>
                </a:lnTo>
                <a:lnTo>
                  <a:pt x="0" y="76"/>
                </a:lnTo>
                <a:lnTo>
                  <a:pt x="0" y="66"/>
                </a:lnTo>
                <a:lnTo>
                  <a:pt x="1" y="55"/>
                </a:lnTo>
                <a:lnTo>
                  <a:pt x="1" y="44"/>
                </a:lnTo>
                <a:lnTo>
                  <a:pt x="3" y="34"/>
                </a:lnTo>
                <a:lnTo>
                  <a:pt x="6" y="25"/>
                </a:lnTo>
                <a:lnTo>
                  <a:pt x="10" y="16"/>
                </a:lnTo>
                <a:lnTo>
                  <a:pt x="15" y="8"/>
                </a:lnTo>
                <a:lnTo>
                  <a:pt x="21" y="0"/>
                </a:lnTo>
                <a:lnTo>
                  <a:pt x="23" y="0"/>
                </a:lnTo>
                <a:lnTo>
                  <a:pt x="24" y="0"/>
                </a:lnTo>
                <a:lnTo>
                  <a:pt x="26" y="0"/>
                </a:lnTo>
                <a:lnTo>
                  <a:pt x="26" y="0"/>
                </a:lnTo>
                <a:lnTo>
                  <a:pt x="27" y="2"/>
                </a:lnTo>
                <a:lnTo>
                  <a:pt x="27" y="2"/>
                </a:lnTo>
                <a:lnTo>
                  <a:pt x="29" y="3"/>
                </a:lnTo>
                <a:lnTo>
                  <a:pt x="2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7" name="Freeform 13"/>
          <p:cNvSpPr>
            <a:spLocks/>
          </p:cNvSpPr>
          <p:nvPr/>
        </p:nvSpPr>
        <p:spPr bwMode="auto">
          <a:xfrm>
            <a:off x="3197225" y="4616450"/>
            <a:ext cx="36513" cy="85725"/>
          </a:xfrm>
          <a:custGeom>
            <a:avLst/>
            <a:gdLst>
              <a:gd name="T0" fmla="*/ 26 w 27"/>
              <a:gd name="T1" fmla="*/ 5 h 61"/>
              <a:gd name="T2" fmla="*/ 27 w 27"/>
              <a:gd name="T3" fmla="*/ 12 h 61"/>
              <a:gd name="T4" fmla="*/ 27 w 27"/>
              <a:gd name="T5" fmla="*/ 20 h 61"/>
              <a:gd name="T6" fmla="*/ 27 w 27"/>
              <a:gd name="T7" fmla="*/ 29 h 61"/>
              <a:gd name="T8" fmla="*/ 26 w 27"/>
              <a:gd name="T9" fmla="*/ 36 h 61"/>
              <a:gd name="T10" fmla="*/ 24 w 27"/>
              <a:gd name="T11" fmla="*/ 44 h 61"/>
              <a:gd name="T12" fmla="*/ 20 w 27"/>
              <a:gd name="T13" fmla="*/ 50 h 61"/>
              <a:gd name="T14" fmla="*/ 15 w 27"/>
              <a:gd name="T15" fmla="*/ 56 h 61"/>
              <a:gd name="T16" fmla="*/ 9 w 27"/>
              <a:gd name="T17" fmla="*/ 61 h 61"/>
              <a:gd name="T18" fmla="*/ 8 w 27"/>
              <a:gd name="T19" fmla="*/ 61 h 61"/>
              <a:gd name="T20" fmla="*/ 6 w 27"/>
              <a:gd name="T21" fmla="*/ 61 h 61"/>
              <a:gd name="T22" fmla="*/ 5 w 27"/>
              <a:gd name="T23" fmla="*/ 61 h 61"/>
              <a:gd name="T24" fmla="*/ 3 w 27"/>
              <a:gd name="T25" fmla="*/ 59 h 61"/>
              <a:gd name="T26" fmla="*/ 2 w 27"/>
              <a:gd name="T27" fmla="*/ 58 h 61"/>
              <a:gd name="T28" fmla="*/ 2 w 27"/>
              <a:gd name="T29" fmla="*/ 56 h 61"/>
              <a:gd name="T30" fmla="*/ 0 w 27"/>
              <a:gd name="T31" fmla="*/ 55 h 61"/>
              <a:gd name="T32" fmla="*/ 0 w 27"/>
              <a:gd name="T33" fmla="*/ 53 h 61"/>
              <a:gd name="T34" fmla="*/ 5 w 27"/>
              <a:gd name="T35" fmla="*/ 49 h 61"/>
              <a:gd name="T36" fmla="*/ 8 w 27"/>
              <a:gd name="T37" fmla="*/ 44 h 61"/>
              <a:gd name="T38" fmla="*/ 11 w 27"/>
              <a:gd name="T39" fmla="*/ 38 h 61"/>
              <a:gd name="T40" fmla="*/ 14 w 27"/>
              <a:gd name="T41" fmla="*/ 32 h 61"/>
              <a:gd name="T42" fmla="*/ 15 w 27"/>
              <a:gd name="T43" fmla="*/ 26 h 61"/>
              <a:gd name="T44" fmla="*/ 15 w 27"/>
              <a:gd name="T45" fmla="*/ 20 h 61"/>
              <a:gd name="T46" fmla="*/ 15 w 27"/>
              <a:gd name="T47" fmla="*/ 14 h 61"/>
              <a:gd name="T48" fmla="*/ 14 w 27"/>
              <a:gd name="T49" fmla="*/ 8 h 61"/>
              <a:gd name="T50" fmla="*/ 15 w 27"/>
              <a:gd name="T51" fmla="*/ 8 h 61"/>
              <a:gd name="T52" fmla="*/ 15 w 27"/>
              <a:gd name="T53" fmla="*/ 6 h 61"/>
              <a:gd name="T54" fmla="*/ 15 w 27"/>
              <a:gd name="T55" fmla="*/ 5 h 61"/>
              <a:gd name="T56" fmla="*/ 14 w 27"/>
              <a:gd name="T57" fmla="*/ 3 h 61"/>
              <a:gd name="T58" fmla="*/ 14 w 27"/>
              <a:gd name="T59" fmla="*/ 1 h 61"/>
              <a:gd name="T60" fmla="*/ 14 w 27"/>
              <a:gd name="T61" fmla="*/ 1 h 61"/>
              <a:gd name="T62" fmla="*/ 15 w 27"/>
              <a:gd name="T63" fmla="*/ 0 h 61"/>
              <a:gd name="T64" fmla="*/ 17 w 27"/>
              <a:gd name="T65" fmla="*/ 0 h 61"/>
              <a:gd name="T66" fmla="*/ 18 w 27"/>
              <a:gd name="T67" fmla="*/ 0 h 61"/>
              <a:gd name="T68" fmla="*/ 20 w 27"/>
              <a:gd name="T69" fmla="*/ 0 h 61"/>
              <a:gd name="T70" fmla="*/ 21 w 27"/>
              <a:gd name="T71" fmla="*/ 0 h 61"/>
              <a:gd name="T72" fmla="*/ 23 w 27"/>
              <a:gd name="T73" fmla="*/ 0 h 61"/>
              <a:gd name="T74" fmla="*/ 24 w 27"/>
              <a:gd name="T75" fmla="*/ 1 h 61"/>
              <a:gd name="T76" fmla="*/ 24 w 27"/>
              <a:gd name="T77" fmla="*/ 1 h 61"/>
              <a:gd name="T78" fmla="*/ 26 w 27"/>
              <a:gd name="T79" fmla="*/ 3 h 61"/>
              <a:gd name="T80" fmla="*/ 26 w 27"/>
              <a:gd name="T81"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7" h="61">
                <a:moveTo>
                  <a:pt x="26" y="5"/>
                </a:moveTo>
                <a:lnTo>
                  <a:pt x="27" y="12"/>
                </a:lnTo>
                <a:lnTo>
                  <a:pt x="27" y="20"/>
                </a:lnTo>
                <a:lnTo>
                  <a:pt x="27" y="29"/>
                </a:lnTo>
                <a:lnTo>
                  <a:pt x="26" y="36"/>
                </a:lnTo>
                <a:lnTo>
                  <a:pt x="24" y="44"/>
                </a:lnTo>
                <a:lnTo>
                  <a:pt x="20" y="50"/>
                </a:lnTo>
                <a:lnTo>
                  <a:pt x="15" y="56"/>
                </a:lnTo>
                <a:lnTo>
                  <a:pt x="9" y="61"/>
                </a:lnTo>
                <a:lnTo>
                  <a:pt x="8" y="61"/>
                </a:lnTo>
                <a:lnTo>
                  <a:pt x="6" y="61"/>
                </a:lnTo>
                <a:lnTo>
                  <a:pt x="5" y="61"/>
                </a:lnTo>
                <a:lnTo>
                  <a:pt x="3" y="59"/>
                </a:lnTo>
                <a:lnTo>
                  <a:pt x="2" y="58"/>
                </a:lnTo>
                <a:lnTo>
                  <a:pt x="2" y="56"/>
                </a:lnTo>
                <a:lnTo>
                  <a:pt x="0" y="55"/>
                </a:lnTo>
                <a:lnTo>
                  <a:pt x="0" y="53"/>
                </a:lnTo>
                <a:lnTo>
                  <a:pt x="5" y="49"/>
                </a:lnTo>
                <a:lnTo>
                  <a:pt x="8" y="44"/>
                </a:lnTo>
                <a:lnTo>
                  <a:pt x="11" y="38"/>
                </a:lnTo>
                <a:lnTo>
                  <a:pt x="14" y="32"/>
                </a:lnTo>
                <a:lnTo>
                  <a:pt x="15" y="26"/>
                </a:lnTo>
                <a:lnTo>
                  <a:pt x="15" y="20"/>
                </a:lnTo>
                <a:lnTo>
                  <a:pt x="15" y="14"/>
                </a:lnTo>
                <a:lnTo>
                  <a:pt x="14" y="8"/>
                </a:lnTo>
                <a:lnTo>
                  <a:pt x="15" y="8"/>
                </a:lnTo>
                <a:lnTo>
                  <a:pt x="15" y="6"/>
                </a:lnTo>
                <a:lnTo>
                  <a:pt x="15" y="5"/>
                </a:lnTo>
                <a:lnTo>
                  <a:pt x="14" y="3"/>
                </a:lnTo>
                <a:lnTo>
                  <a:pt x="14" y="1"/>
                </a:lnTo>
                <a:lnTo>
                  <a:pt x="14" y="1"/>
                </a:lnTo>
                <a:lnTo>
                  <a:pt x="15" y="0"/>
                </a:lnTo>
                <a:lnTo>
                  <a:pt x="17" y="0"/>
                </a:lnTo>
                <a:lnTo>
                  <a:pt x="18" y="0"/>
                </a:lnTo>
                <a:lnTo>
                  <a:pt x="20" y="0"/>
                </a:lnTo>
                <a:lnTo>
                  <a:pt x="21" y="0"/>
                </a:lnTo>
                <a:lnTo>
                  <a:pt x="23" y="0"/>
                </a:lnTo>
                <a:lnTo>
                  <a:pt x="24" y="1"/>
                </a:lnTo>
                <a:lnTo>
                  <a:pt x="24" y="1"/>
                </a:lnTo>
                <a:lnTo>
                  <a:pt x="26" y="3"/>
                </a:lnTo>
                <a:lnTo>
                  <a:pt x="26"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8" name="Freeform 14"/>
          <p:cNvSpPr>
            <a:spLocks/>
          </p:cNvSpPr>
          <p:nvPr/>
        </p:nvSpPr>
        <p:spPr bwMode="auto">
          <a:xfrm>
            <a:off x="2278063" y="4640263"/>
            <a:ext cx="20637" cy="20637"/>
          </a:xfrm>
          <a:custGeom>
            <a:avLst/>
            <a:gdLst>
              <a:gd name="T0" fmla="*/ 15 w 15"/>
              <a:gd name="T1" fmla="*/ 4 h 15"/>
              <a:gd name="T2" fmla="*/ 15 w 15"/>
              <a:gd name="T3" fmla="*/ 6 h 15"/>
              <a:gd name="T4" fmla="*/ 15 w 15"/>
              <a:gd name="T5" fmla="*/ 9 h 15"/>
              <a:gd name="T6" fmla="*/ 13 w 15"/>
              <a:gd name="T7" fmla="*/ 10 h 15"/>
              <a:gd name="T8" fmla="*/ 13 w 15"/>
              <a:gd name="T9" fmla="*/ 12 h 15"/>
              <a:gd name="T10" fmla="*/ 12 w 15"/>
              <a:gd name="T11" fmla="*/ 12 h 15"/>
              <a:gd name="T12" fmla="*/ 10 w 15"/>
              <a:gd name="T13" fmla="*/ 13 h 15"/>
              <a:gd name="T14" fmla="*/ 9 w 15"/>
              <a:gd name="T15" fmla="*/ 13 h 15"/>
              <a:gd name="T16" fmla="*/ 7 w 15"/>
              <a:gd name="T17" fmla="*/ 15 h 15"/>
              <a:gd name="T18" fmla="*/ 6 w 15"/>
              <a:gd name="T19" fmla="*/ 15 h 15"/>
              <a:gd name="T20" fmla="*/ 4 w 15"/>
              <a:gd name="T21" fmla="*/ 13 h 15"/>
              <a:gd name="T22" fmla="*/ 3 w 15"/>
              <a:gd name="T23" fmla="*/ 13 h 15"/>
              <a:gd name="T24" fmla="*/ 3 w 15"/>
              <a:gd name="T25" fmla="*/ 12 h 15"/>
              <a:gd name="T26" fmla="*/ 1 w 15"/>
              <a:gd name="T27" fmla="*/ 12 h 15"/>
              <a:gd name="T28" fmla="*/ 1 w 15"/>
              <a:gd name="T29" fmla="*/ 10 h 15"/>
              <a:gd name="T30" fmla="*/ 0 w 15"/>
              <a:gd name="T31" fmla="*/ 9 h 15"/>
              <a:gd name="T32" fmla="*/ 0 w 15"/>
              <a:gd name="T33" fmla="*/ 9 h 15"/>
              <a:gd name="T34" fmla="*/ 0 w 15"/>
              <a:gd name="T35" fmla="*/ 7 h 15"/>
              <a:gd name="T36" fmla="*/ 0 w 15"/>
              <a:gd name="T37" fmla="*/ 6 h 15"/>
              <a:gd name="T38" fmla="*/ 1 w 15"/>
              <a:gd name="T39" fmla="*/ 4 h 15"/>
              <a:gd name="T40" fmla="*/ 1 w 15"/>
              <a:gd name="T41" fmla="*/ 3 h 15"/>
              <a:gd name="T42" fmla="*/ 3 w 15"/>
              <a:gd name="T43" fmla="*/ 3 h 15"/>
              <a:gd name="T44" fmla="*/ 3 w 15"/>
              <a:gd name="T45" fmla="*/ 1 h 15"/>
              <a:gd name="T46" fmla="*/ 4 w 15"/>
              <a:gd name="T47" fmla="*/ 0 h 15"/>
              <a:gd name="T48" fmla="*/ 6 w 15"/>
              <a:gd name="T49" fmla="*/ 0 h 15"/>
              <a:gd name="T50" fmla="*/ 7 w 15"/>
              <a:gd name="T51" fmla="*/ 0 h 15"/>
              <a:gd name="T52" fmla="*/ 9 w 15"/>
              <a:gd name="T53" fmla="*/ 0 h 15"/>
              <a:gd name="T54" fmla="*/ 9 w 15"/>
              <a:gd name="T55" fmla="*/ 0 h 15"/>
              <a:gd name="T56" fmla="*/ 10 w 15"/>
              <a:gd name="T57" fmla="*/ 1 h 15"/>
              <a:gd name="T58" fmla="*/ 12 w 15"/>
              <a:gd name="T59" fmla="*/ 1 h 15"/>
              <a:gd name="T60" fmla="*/ 13 w 15"/>
              <a:gd name="T61" fmla="*/ 3 h 15"/>
              <a:gd name="T62" fmla="*/ 13 w 15"/>
              <a:gd name="T63" fmla="*/ 3 h 15"/>
              <a:gd name="T64" fmla="*/ 15 w 15"/>
              <a:gd name="T65"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15">
                <a:moveTo>
                  <a:pt x="15" y="4"/>
                </a:moveTo>
                <a:lnTo>
                  <a:pt x="15" y="6"/>
                </a:lnTo>
                <a:lnTo>
                  <a:pt x="15" y="9"/>
                </a:lnTo>
                <a:lnTo>
                  <a:pt x="13" y="10"/>
                </a:lnTo>
                <a:lnTo>
                  <a:pt x="13" y="12"/>
                </a:lnTo>
                <a:lnTo>
                  <a:pt x="12" y="12"/>
                </a:lnTo>
                <a:lnTo>
                  <a:pt x="10" y="13"/>
                </a:lnTo>
                <a:lnTo>
                  <a:pt x="9" y="13"/>
                </a:lnTo>
                <a:lnTo>
                  <a:pt x="7" y="15"/>
                </a:lnTo>
                <a:lnTo>
                  <a:pt x="6" y="15"/>
                </a:lnTo>
                <a:lnTo>
                  <a:pt x="4" y="13"/>
                </a:lnTo>
                <a:lnTo>
                  <a:pt x="3" y="13"/>
                </a:lnTo>
                <a:lnTo>
                  <a:pt x="3" y="12"/>
                </a:lnTo>
                <a:lnTo>
                  <a:pt x="1" y="12"/>
                </a:lnTo>
                <a:lnTo>
                  <a:pt x="1" y="10"/>
                </a:lnTo>
                <a:lnTo>
                  <a:pt x="0" y="9"/>
                </a:lnTo>
                <a:lnTo>
                  <a:pt x="0" y="9"/>
                </a:lnTo>
                <a:lnTo>
                  <a:pt x="0" y="7"/>
                </a:lnTo>
                <a:lnTo>
                  <a:pt x="0" y="6"/>
                </a:lnTo>
                <a:lnTo>
                  <a:pt x="1" y="4"/>
                </a:lnTo>
                <a:lnTo>
                  <a:pt x="1" y="3"/>
                </a:lnTo>
                <a:lnTo>
                  <a:pt x="3" y="3"/>
                </a:lnTo>
                <a:lnTo>
                  <a:pt x="3" y="1"/>
                </a:lnTo>
                <a:lnTo>
                  <a:pt x="4" y="0"/>
                </a:lnTo>
                <a:lnTo>
                  <a:pt x="6" y="0"/>
                </a:lnTo>
                <a:lnTo>
                  <a:pt x="7" y="0"/>
                </a:lnTo>
                <a:lnTo>
                  <a:pt x="9" y="0"/>
                </a:lnTo>
                <a:lnTo>
                  <a:pt x="9" y="0"/>
                </a:lnTo>
                <a:lnTo>
                  <a:pt x="10" y="1"/>
                </a:lnTo>
                <a:lnTo>
                  <a:pt x="12" y="1"/>
                </a:lnTo>
                <a:lnTo>
                  <a:pt x="13" y="3"/>
                </a:lnTo>
                <a:lnTo>
                  <a:pt x="13" y="3"/>
                </a:lnTo>
                <a:lnTo>
                  <a:pt x="1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19" name="Freeform 15"/>
          <p:cNvSpPr>
            <a:spLocks/>
          </p:cNvSpPr>
          <p:nvPr/>
        </p:nvSpPr>
        <p:spPr bwMode="auto">
          <a:xfrm>
            <a:off x="2190750" y="4654550"/>
            <a:ext cx="20638" cy="20638"/>
          </a:xfrm>
          <a:custGeom>
            <a:avLst/>
            <a:gdLst>
              <a:gd name="T0" fmla="*/ 15 w 15"/>
              <a:gd name="T1" fmla="*/ 6 h 15"/>
              <a:gd name="T2" fmla="*/ 15 w 15"/>
              <a:gd name="T3" fmla="*/ 8 h 15"/>
              <a:gd name="T4" fmla="*/ 15 w 15"/>
              <a:gd name="T5" fmla="*/ 9 h 15"/>
              <a:gd name="T6" fmla="*/ 14 w 15"/>
              <a:gd name="T7" fmla="*/ 11 h 15"/>
              <a:gd name="T8" fmla="*/ 14 w 15"/>
              <a:gd name="T9" fmla="*/ 12 h 15"/>
              <a:gd name="T10" fmla="*/ 12 w 15"/>
              <a:gd name="T11" fmla="*/ 14 h 15"/>
              <a:gd name="T12" fmla="*/ 11 w 15"/>
              <a:gd name="T13" fmla="*/ 14 h 15"/>
              <a:gd name="T14" fmla="*/ 9 w 15"/>
              <a:gd name="T15" fmla="*/ 15 h 15"/>
              <a:gd name="T16" fmla="*/ 8 w 15"/>
              <a:gd name="T17" fmla="*/ 15 h 15"/>
              <a:gd name="T18" fmla="*/ 6 w 15"/>
              <a:gd name="T19" fmla="*/ 15 h 15"/>
              <a:gd name="T20" fmla="*/ 4 w 15"/>
              <a:gd name="T21" fmla="*/ 15 h 15"/>
              <a:gd name="T22" fmla="*/ 3 w 15"/>
              <a:gd name="T23" fmla="*/ 14 h 15"/>
              <a:gd name="T24" fmla="*/ 3 w 15"/>
              <a:gd name="T25" fmla="*/ 14 h 15"/>
              <a:gd name="T26" fmla="*/ 1 w 15"/>
              <a:gd name="T27" fmla="*/ 12 h 15"/>
              <a:gd name="T28" fmla="*/ 0 w 15"/>
              <a:gd name="T29" fmla="*/ 11 h 15"/>
              <a:gd name="T30" fmla="*/ 0 w 15"/>
              <a:gd name="T31" fmla="*/ 9 h 15"/>
              <a:gd name="T32" fmla="*/ 0 w 15"/>
              <a:gd name="T33" fmla="*/ 9 h 15"/>
              <a:gd name="T34" fmla="*/ 0 w 15"/>
              <a:gd name="T35" fmla="*/ 5 h 15"/>
              <a:gd name="T36" fmla="*/ 1 w 15"/>
              <a:gd name="T37" fmla="*/ 3 h 15"/>
              <a:gd name="T38" fmla="*/ 3 w 15"/>
              <a:gd name="T39" fmla="*/ 2 h 15"/>
              <a:gd name="T40" fmla="*/ 6 w 15"/>
              <a:gd name="T41" fmla="*/ 0 h 15"/>
              <a:gd name="T42" fmla="*/ 9 w 15"/>
              <a:gd name="T43" fmla="*/ 0 h 15"/>
              <a:gd name="T44" fmla="*/ 12 w 15"/>
              <a:gd name="T45" fmla="*/ 2 h 15"/>
              <a:gd name="T46" fmla="*/ 14 w 15"/>
              <a:gd name="T47" fmla="*/ 3 h 15"/>
              <a:gd name="T48" fmla="*/ 15 w 15"/>
              <a:gd name="T49"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 h="15">
                <a:moveTo>
                  <a:pt x="15" y="6"/>
                </a:moveTo>
                <a:lnTo>
                  <a:pt x="15" y="8"/>
                </a:lnTo>
                <a:lnTo>
                  <a:pt x="15" y="9"/>
                </a:lnTo>
                <a:lnTo>
                  <a:pt x="14" y="11"/>
                </a:lnTo>
                <a:lnTo>
                  <a:pt x="14" y="12"/>
                </a:lnTo>
                <a:lnTo>
                  <a:pt x="12" y="14"/>
                </a:lnTo>
                <a:lnTo>
                  <a:pt x="11" y="14"/>
                </a:lnTo>
                <a:lnTo>
                  <a:pt x="9" y="15"/>
                </a:lnTo>
                <a:lnTo>
                  <a:pt x="8" y="15"/>
                </a:lnTo>
                <a:lnTo>
                  <a:pt x="6" y="15"/>
                </a:lnTo>
                <a:lnTo>
                  <a:pt x="4" y="15"/>
                </a:lnTo>
                <a:lnTo>
                  <a:pt x="3" y="14"/>
                </a:lnTo>
                <a:lnTo>
                  <a:pt x="3" y="14"/>
                </a:lnTo>
                <a:lnTo>
                  <a:pt x="1" y="12"/>
                </a:lnTo>
                <a:lnTo>
                  <a:pt x="0" y="11"/>
                </a:lnTo>
                <a:lnTo>
                  <a:pt x="0" y="9"/>
                </a:lnTo>
                <a:lnTo>
                  <a:pt x="0" y="9"/>
                </a:lnTo>
                <a:lnTo>
                  <a:pt x="0" y="5"/>
                </a:lnTo>
                <a:lnTo>
                  <a:pt x="1" y="3"/>
                </a:lnTo>
                <a:lnTo>
                  <a:pt x="3" y="2"/>
                </a:lnTo>
                <a:lnTo>
                  <a:pt x="6" y="0"/>
                </a:lnTo>
                <a:lnTo>
                  <a:pt x="9" y="0"/>
                </a:lnTo>
                <a:lnTo>
                  <a:pt x="12" y="2"/>
                </a:lnTo>
                <a:lnTo>
                  <a:pt x="14" y="3"/>
                </a:lnTo>
                <a:lnTo>
                  <a:pt x="1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0" name="Freeform 16"/>
          <p:cNvSpPr>
            <a:spLocks/>
          </p:cNvSpPr>
          <p:nvPr/>
        </p:nvSpPr>
        <p:spPr bwMode="auto">
          <a:xfrm>
            <a:off x="2216150" y="4670425"/>
            <a:ext cx="20638" cy="25400"/>
          </a:xfrm>
          <a:custGeom>
            <a:avLst/>
            <a:gdLst>
              <a:gd name="T0" fmla="*/ 15 w 15"/>
              <a:gd name="T1" fmla="*/ 6 h 18"/>
              <a:gd name="T2" fmla="*/ 15 w 15"/>
              <a:gd name="T3" fmla="*/ 7 h 18"/>
              <a:gd name="T4" fmla="*/ 15 w 15"/>
              <a:gd name="T5" fmla="*/ 9 h 18"/>
              <a:gd name="T6" fmla="*/ 15 w 15"/>
              <a:gd name="T7" fmla="*/ 12 h 18"/>
              <a:gd name="T8" fmla="*/ 15 w 15"/>
              <a:gd name="T9" fmla="*/ 14 h 18"/>
              <a:gd name="T10" fmla="*/ 14 w 15"/>
              <a:gd name="T11" fmla="*/ 15 h 18"/>
              <a:gd name="T12" fmla="*/ 12 w 15"/>
              <a:gd name="T13" fmla="*/ 15 h 18"/>
              <a:gd name="T14" fmla="*/ 11 w 15"/>
              <a:gd name="T15" fmla="*/ 17 h 18"/>
              <a:gd name="T16" fmla="*/ 9 w 15"/>
              <a:gd name="T17" fmla="*/ 18 h 18"/>
              <a:gd name="T18" fmla="*/ 8 w 15"/>
              <a:gd name="T19" fmla="*/ 17 h 18"/>
              <a:gd name="T20" fmla="*/ 6 w 15"/>
              <a:gd name="T21" fmla="*/ 17 h 18"/>
              <a:gd name="T22" fmla="*/ 5 w 15"/>
              <a:gd name="T23" fmla="*/ 17 h 18"/>
              <a:gd name="T24" fmla="*/ 3 w 15"/>
              <a:gd name="T25" fmla="*/ 17 h 18"/>
              <a:gd name="T26" fmla="*/ 3 w 15"/>
              <a:gd name="T27" fmla="*/ 15 h 18"/>
              <a:gd name="T28" fmla="*/ 2 w 15"/>
              <a:gd name="T29" fmla="*/ 14 h 18"/>
              <a:gd name="T30" fmla="*/ 0 w 15"/>
              <a:gd name="T31" fmla="*/ 14 h 18"/>
              <a:gd name="T32" fmla="*/ 0 w 15"/>
              <a:gd name="T33" fmla="*/ 12 h 18"/>
              <a:gd name="T34" fmla="*/ 0 w 15"/>
              <a:gd name="T35" fmla="*/ 11 h 18"/>
              <a:gd name="T36" fmla="*/ 0 w 15"/>
              <a:gd name="T37" fmla="*/ 7 h 18"/>
              <a:gd name="T38" fmla="*/ 0 w 15"/>
              <a:gd name="T39" fmla="*/ 6 h 18"/>
              <a:gd name="T40" fmla="*/ 0 w 15"/>
              <a:gd name="T41" fmla="*/ 4 h 18"/>
              <a:gd name="T42" fmla="*/ 0 w 15"/>
              <a:gd name="T43" fmla="*/ 3 h 18"/>
              <a:gd name="T44" fmla="*/ 2 w 15"/>
              <a:gd name="T45" fmla="*/ 3 h 18"/>
              <a:gd name="T46" fmla="*/ 3 w 15"/>
              <a:gd name="T47" fmla="*/ 1 h 18"/>
              <a:gd name="T48" fmla="*/ 5 w 15"/>
              <a:gd name="T49" fmla="*/ 1 h 18"/>
              <a:gd name="T50" fmla="*/ 6 w 15"/>
              <a:gd name="T51" fmla="*/ 0 h 18"/>
              <a:gd name="T52" fmla="*/ 8 w 15"/>
              <a:gd name="T53" fmla="*/ 1 h 18"/>
              <a:gd name="T54" fmla="*/ 9 w 15"/>
              <a:gd name="T55" fmla="*/ 1 h 18"/>
              <a:gd name="T56" fmla="*/ 11 w 15"/>
              <a:gd name="T57" fmla="*/ 1 h 18"/>
              <a:gd name="T58" fmla="*/ 12 w 15"/>
              <a:gd name="T59" fmla="*/ 3 h 18"/>
              <a:gd name="T60" fmla="*/ 14 w 15"/>
              <a:gd name="T61" fmla="*/ 3 h 18"/>
              <a:gd name="T62" fmla="*/ 15 w 15"/>
              <a:gd name="T63" fmla="*/ 4 h 18"/>
              <a:gd name="T64" fmla="*/ 15 w 15"/>
              <a:gd name="T65"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18">
                <a:moveTo>
                  <a:pt x="15" y="6"/>
                </a:moveTo>
                <a:lnTo>
                  <a:pt x="15" y="7"/>
                </a:lnTo>
                <a:lnTo>
                  <a:pt x="15" y="9"/>
                </a:lnTo>
                <a:lnTo>
                  <a:pt x="15" y="12"/>
                </a:lnTo>
                <a:lnTo>
                  <a:pt x="15" y="14"/>
                </a:lnTo>
                <a:lnTo>
                  <a:pt x="14" y="15"/>
                </a:lnTo>
                <a:lnTo>
                  <a:pt x="12" y="15"/>
                </a:lnTo>
                <a:lnTo>
                  <a:pt x="11" y="17"/>
                </a:lnTo>
                <a:lnTo>
                  <a:pt x="9" y="18"/>
                </a:lnTo>
                <a:lnTo>
                  <a:pt x="8" y="17"/>
                </a:lnTo>
                <a:lnTo>
                  <a:pt x="6" y="17"/>
                </a:lnTo>
                <a:lnTo>
                  <a:pt x="5" y="17"/>
                </a:lnTo>
                <a:lnTo>
                  <a:pt x="3" y="17"/>
                </a:lnTo>
                <a:lnTo>
                  <a:pt x="3" y="15"/>
                </a:lnTo>
                <a:lnTo>
                  <a:pt x="2" y="14"/>
                </a:lnTo>
                <a:lnTo>
                  <a:pt x="0" y="14"/>
                </a:lnTo>
                <a:lnTo>
                  <a:pt x="0" y="12"/>
                </a:lnTo>
                <a:lnTo>
                  <a:pt x="0" y="11"/>
                </a:lnTo>
                <a:lnTo>
                  <a:pt x="0" y="7"/>
                </a:lnTo>
                <a:lnTo>
                  <a:pt x="0" y="6"/>
                </a:lnTo>
                <a:lnTo>
                  <a:pt x="0" y="4"/>
                </a:lnTo>
                <a:lnTo>
                  <a:pt x="0" y="3"/>
                </a:lnTo>
                <a:lnTo>
                  <a:pt x="2" y="3"/>
                </a:lnTo>
                <a:lnTo>
                  <a:pt x="3" y="1"/>
                </a:lnTo>
                <a:lnTo>
                  <a:pt x="5" y="1"/>
                </a:lnTo>
                <a:lnTo>
                  <a:pt x="6" y="0"/>
                </a:lnTo>
                <a:lnTo>
                  <a:pt x="8" y="1"/>
                </a:lnTo>
                <a:lnTo>
                  <a:pt x="9" y="1"/>
                </a:lnTo>
                <a:lnTo>
                  <a:pt x="11" y="1"/>
                </a:lnTo>
                <a:lnTo>
                  <a:pt x="12" y="3"/>
                </a:lnTo>
                <a:lnTo>
                  <a:pt x="14" y="3"/>
                </a:lnTo>
                <a:lnTo>
                  <a:pt x="15" y="4"/>
                </a:lnTo>
                <a:lnTo>
                  <a:pt x="1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1" name="Freeform 17"/>
          <p:cNvSpPr>
            <a:spLocks/>
          </p:cNvSpPr>
          <p:nvPr/>
        </p:nvSpPr>
        <p:spPr bwMode="auto">
          <a:xfrm>
            <a:off x="1657350" y="4678363"/>
            <a:ext cx="71438" cy="111125"/>
          </a:xfrm>
          <a:custGeom>
            <a:avLst/>
            <a:gdLst>
              <a:gd name="T0" fmla="*/ 28 w 53"/>
              <a:gd name="T1" fmla="*/ 9 h 79"/>
              <a:gd name="T2" fmla="*/ 23 w 53"/>
              <a:gd name="T3" fmla="*/ 17 h 79"/>
              <a:gd name="T4" fmla="*/ 19 w 53"/>
              <a:gd name="T5" fmla="*/ 24 h 79"/>
              <a:gd name="T6" fmla="*/ 15 w 53"/>
              <a:gd name="T7" fmla="*/ 33 h 79"/>
              <a:gd name="T8" fmla="*/ 17 w 53"/>
              <a:gd name="T9" fmla="*/ 42 h 79"/>
              <a:gd name="T10" fmla="*/ 19 w 53"/>
              <a:gd name="T11" fmla="*/ 50 h 79"/>
              <a:gd name="T12" fmla="*/ 23 w 53"/>
              <a:gd name="T13" fmla="*/ 56 h 79"/>
              <a:gd name="T14" fmla="*/ 29 w 53"/>
              <a:gd name="T15" fmla="*/ 61 h 79"/>
              <a:gd name="T16" fmla="*/ 35 w 53"/>
              <a:gd name="T17" fmla="*/ 64 h 79"/>
              <a:gd name="T18" fmla="*/ 40 w 53"/>
              <a:gd name="T19" fmla="*/ 64 h 79"/>
              <a:gd name="T20" fmla="*/ 46 w 53"/>
              <a:gd name="T21" fmla="*/ 64 h 79"/>
              <a:gd name="T22" fmla="*/ 49 w 53"/>
              <a:gd name="T23" fmla="*/ 65 h 79"/>
              <a:gd name="T24" fmla="*/ 53 w 53"/>
              <a:gd name="T25" fmla="*/ 68 h 79"/>
              <a:gd name="T26" fmla="*/ 53 w 53"/>
              <a:gd name="T27" fmla="*/ 73 h 79"/>
              <a:gd name="T28" fmla="*/ 52 w 53"/>
              <a:gd name="T29" fmla="*/ 76 h 79"/>
              <a:gd name="T30" fmla="*/ 49 w 53"/>
              <a:gd name="T31" fmla="*/ 77 h 79"/>
              <a:gd name="T32" fmla="*/ 46 w 53"/>
              <a:gd name="T33" fmla="*/ 79 h 79"/>
              <a:gd name="T34" fmla="*/ 37 w 53"/>
              <a:gd name="T35" fmla="*/ 79 h 79"/>
              <a:gd name="T36" fmla="*/ 28 w 53"/>
              <a:gd name="T37" fmla="*/ 77 h 79"/>
              <a:gd name="T38" fmla="*/ 20 w 53"/>
              <a:gd name="T39" fmla="*/ 73 h 79"/>
              <a:gd name="T40" fmla="*/ 12 w 53"/>
              <a:gd name="T41" fmla="*/ 67 h 79"/>
              <a:gd name="T42" fmla="*/ 6 w 53"/>
              <a:gd name="T43" fmla="*/ 58 h 79"/>
              <a:gd name="T44" fmla="*/ 3 w 53"/>
              <a:gd name="T45" fmla="*/ 45 h 79"/>
              <a:gd name="T46" fmla="*/ 0 w 53"/>
              <a:gd name="T47" fmla="*/ 35 h 79"/>
              <a:gd name="T48" fmla="*/ 3 w 53"/>
              <a:gd name="T49" fmla="*/ 23 h 79"/>
              <a:gd name="T50" fmla="*/ 6 w 53"/>
              <a:gd name="T51" fmla="*/ 17 h 79"/>
              <a:gd name="T52" fmla="*/ 11 w 53"/>
              <a:gd name="T53" fmla="*/ 11 h 79"/>
              <a:gd name="T54" fmla="*/ 17 w 53"/>
              <a:gd name="T55" fmla="*/ 5 h 79"/>
              <a:gd name="T56" fmla="*/ 22 w 53"/>
              <a:gd name="T57" fmla="*/ 0 h 79"/>
              <a:gd name="T58" fmla="*/ 23 w 53"/>
              <a:gd name="T59" fmla="*/ 0 h 79"/>
              <a:gd name="T60" fmla="*/ 25 w 53"/>
              <a:gd name="T61" fmla="*/ 0 h 79"/>
              <a:gd name="T62" fmla="*/ 26 w 53"/>
              <a:gd name="T63" fmla="*/ 1 h 79"/>
              <a:gd name="T64" fmla="*/ 28 w 53"/>
              <a:gd name="T65" fmla="*/ 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 h="79">
                <a:moveTo>
                  <a:pt x="28" y="3"/>
                </a:moveTo>
                <a:lnTo>
                  <a:pt x="28" y="9"/>
                </a:lnTo>
                <a:lnTo>
                  <a:pt x="25" y="14"/>
                </a:lnTo>
                <a:lnTo>
                  <a:pt x="23" y="17"/>
                </a:lnTo>
                <a:lnTo>
                  <a:pt x="20" y="21"/>
                </a:lnTo>
                <a:lnTo>
                  <a:pt x="19" y="24"/>
                </a:lnTo>
                <a:lnTo>
                  <a:pt x="17" y="29"/>
                </a:lnTo>
                <a:lnTo>
                  <a:pt x="15" y="33"/>
                </a:lnTo>
                <a:lnTo>
                  <a:pt x="15" y="38"/>
                </a:lnTo>
                <a:lnTo>
                  <a:pt x="17" y="42"/>
                </a:lnTo>
                <a:lnTo>
                  <a:pt x="17" y="45"/>
                </a:lnTo>
                <a:lnTo>
                  <a:pt x="19" y="50"/>
                </a:lnTo>
                <a:lnTo>
                  <a:pt x="22" y="53"/>
                </a:lnTo>
                <a:lnTo>
                  <a:pt x="23" y="56"/>
                </a:lnTo>
                <a:lnTo>
                  <a:pt x="26" y="58"/>
                </a:lnTo>
                <a:lnTo>
                  <a:pt x="29" y="61"/>
                </a:lnTo>
                <a:lnTo>
                  <a:pt x="32" y="62"/>
                </a:lnTo>
                <a:lnTo>
                  <a:pt x="35" y="64"/>
                </a:lnTo>
                <a:lnTo>
                  <a:pt x="38" y="64"/>
                </a:lnTo>
                <a:lnTo>
                  <a:pt x="40" y="64"/>
                </a:lnTo>
                <a:lnTo>
                  <a:pt x="43" y="64"/>
                </a:lnTo>
                <a:lnTo>
                  <a:pt x="46" y="64"/>
                </a:lnTo>
                <a:lnTo>
                  <a:pt x="47" y="65"/>
                </a:lnTo>
                <a:lnTo>
                  <a:pt x="49" y="65"/>
                </a:lnTo>
                <a:lnTo>
                  <a:pt x="52" y="67"/>
                </a:lnTo>
                <a:lnTo>
                  <a:pt x="53" y="68"/>
                </a:lnTo>
                <a:lnTo>
                  <a:pt x="53" y="71"/>
                </a:lnTo>
                <a:lnTo>
                  <a:pt x="53" y="73"/>
                </a:lnTo>
                <a:lnTo>
                  <a:pt x="52" y="74"/>
                </a:lnTo>
                <a:lnTo>
                  <a:pt x="52" y="76"/>
                </a:lnTo>
                <a:lnTo>
                  <a:pt x="50" y="77"/>
                </a:lnTo>
                <a:lnTo>
                  <a:pt x="49" y="77"/>
                </a:lnTo>
                <a:lnTo>
                  <a:pt x="47" y="79"/>
                </a:lnTo>
                <a:lnTo>
                  <a:pt x="46" y="79"/>
                </a:lnTo>
                <a:lnTo>
                  <a:pt x="41" y="79"/>
                </a:lnTo>
                <a:lnTo>
                  <a:pt x="37" y="79"/>
                </a:lnTo>
                <a:lnTo>
                  <a:pt x="32" y="77"/>
                </a:lnTo>
                <a:lnTo>
                  <a:pt x="28" y="77"/>
                </a:lnTo>
                <a:lnTo>
                  <a:pt x="25" y="74"/>
                </a:lnTo>
                <a:lnTo>
                  <a:pt x="20" y="73"/>
                </a:lnTo>
                <a:lnTo>
                  <a:pt x="17" y="70"/>
                </a:lnTo>
                <a:lnTo>
                  <a:pt x="12" y="67"/>
                </a:lnTo>
                <a:lnTo>
                  <a:pt x="9" y="62"/>
                </a:lnTo>
                <a:lnTo>
                  <a:pt x="6" y="58"/>
                </a:lnTo>
                <a:lnTo>
                  <a:pt x="5" y="52"/>
                </a:lnTo>
                <a:lnTo>
                  <a:pt x="3" y="45"/>
                </a:lnTo>
                <a:lnTo>
                  <a:pt x="2" y="41"/>
                </a:lnTo>
                <a:lnTo>
                  <a:pt x="0" y="35"/>
                </a:lnTo>
                <a:lnTo>
                  <a:pt x="2" y="29"/>
                </a:lnTo>
                <a:lnTo>
                  <a:pt x="3" y="23"/>
                </a:lnTo>
                <a:lnTo>
                  <a:pt x="5" y="20"/>
                </a:lnTo>
                <a:lnTo>
                  <a:pt x="6" y="17"/>
                </a:lnTo>
                <a:lnTo>
                  <a:pt x="9" y="14"/>
                </a:lnTo>
                <a:lnTo>
                  <a:pt x="11" y="11"/>
                </a:lnTo>
                <a:lnTo>
                  <a:pt x="14" y="8"/>
                </a:lnTo>
                <a:lnTo>
                  <a:pt x="17" y="5"/>
                </a:lnTo>
                <a:lnTo>
                  <a:pt x="19" y="1"/>
                </a:lnTo>
                <a:lnTo>
                  <a:pt x="22" y="0"/>
                </a:lnTo>
                <a:lnTo>
                  <a:pt x="22" y="0"/>
                </a:lnTo>
                <a:lnTo>
                  <a:pt x="23" y="0"/>
                </a:lnTo>
                <a:lnTo>
                  <a:pt x="25" y="0"/>
                </a:lnTo>
                <a:lnTo>
                  <a:pt x="25" y="0"/>
                </a:lnTo>
                <a:lnTo>
                  <a:pt x="26" y="1"/>
                </a:lnTo>
                <a:lnTo>
                  <a:pt x="26" y="1"/>
                </a:lnTo>
                <a:lnTo>
                  <a:pt x="28" y="3"/>
                </a:lnTo>
                <a:lnTo>
                  <a:pt x="28"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2" name="Freeform 18"/>
          <p:cNvSpPr>
            <a:spLocks/>
          </p:cNvSpPr>
          <p:nvPr/>
        </p:nvSpPr>
        <p:spPr bwMode="auto">
          <a:xfrm>
            <a:off x="1990725" y="4721225"/>
            <a:ext cx="274638" cy="158750"/>
          </a:xfrm>
          <a:custGeom>
            <a:avLst/>
            <a:gdLst>
              <a:gd name="T0" fmla="*/ 114 w 204"/>
              <a:gd name="T1" fmla="*/ 8 h 114"/>
              <a:gd name="T2" fmla="*/ 126 w 204"/>
              <a:gd name="T3" fmla="*/ 17 h 114"/>
              <a:gd name="T4" fmla="*/ 138 w 204"/>
              <a:gd name="T5" fmla="*/ 26 h 114"/>
              <a:gd name="T6" fmla="*/ 150 w 204"/>
              <a:gd name="T7" fmla="*/ 35 h 114"/>
              <a:gd name="T8" fmla="*/ 161 w 204"/>
              <a:gd name="T9" fmla="*/ 44 h 114"/>
              <a:gd name="T10" fmla="*/ 173 w 204"/>
              <a:gd name="T11" fmla="*/ 55 h 114"/>
              <a:gd name="T12" fmla="*/ 184 w 204"/>
              <a:gd name="T13" fmla="*/ 64 h 114"/>
              <a:gd name="T14" fmla="*/ 194 w 204"/>
              <a:gd name="T15" fmla="*/ 76 h 114"/>
              <a:gd name="T16" fmla="*/ 204 w 204"/>
              <a:gd name="T17" fmla="*/ 88 h 114"/>
              <a:gd name="T18" fmla="*/ 204 w 204"/>
              <a:gd name="T19" fmla="*/ 96 h 114"/>
              <a:gd name="T20" fmla="*/ 196 w 204"/>
              <a:gd name="T21" fmla="*/ 96 h 114"/>
              <a:gd name="T22" fmla="*/ 188 w 204"/>
              <a:gd name="T23" fmla="*/ 94 h 114"/>
              <a:gd name="T24" fmla="*/ 179 w 204"/>
              <a:gd name="T25" fmla="*/ 93 h 114"/>
              <a:gd name="T26" fmla="*/ 172 w 204"/>
              <a:gd name="T27" fmla="*/ 91 h 114"/>
              <a:gd name="T28" fmla="*/ 164 w 204"/>
              <a:gd name="T29" fmla="*/ 91 h 114"/>
              <a:gd name="T30" fmla="*/ 155 w 204"/>
              <a:gd name="T31" fmla="*/ 91 h 114"/>
              <a:gd name="T32" fmla="*/ 147 w 204"/>
              <a:gd name="T33" fmla="*/ 91 h 114"/>
              <a:gd name="T34" fmla="*/ 138 w 204"/>
              <a:gd name="T35" fmla="*/ 93 h 114"/>
              <a:gd name="T36" fmla="*/ 125 w 204"/>
              <a:gd name="T37" fmla="*/ 97 h 114"/>
              <a:gd name="T38" fmla="*/ 109 w 204"/>
              <a:gd name="T39" fmla="*/ 100 h 114"/>
              <a:gd name="T40" fmla="*/ 96 w 204"/>
              <a:gd name="T41" fmla="*/ 105 h 114"/>
              <a:gd name="T42" fmla="*/ 81 w 204"/>
              <a:gd name="T43" fmla="*/ 110 h 114"/>
              <a:gd name="T44" fmla="*/ 65 w 204"/>
              <a:gd name="T45" fmla="*/ 113 h 114"/>
              <a:gd name="T46" fmla="*/ 52 w 204"/>
              <a:gd name="T47" fmla="*/ 114 h 114"/>
              <a:gd name="T48" fmla="*/ 37 w 204"/>
              <a:gd name="T49" fmla="*/ 113 h 114"/>
              <a:gd name="T50" fmla="*/ 21 w 204"/>
              <a:gd name="T51" fmla="*/ 111 h 114"/>
              <a:gd name="T52" fmla="*/ 17 w 204"/>
              <a:gd name="T53" fmla="*/ 108 h 114"/>
              <a:gd name="T54" fmla="*/ 12 w 204"/>
              <a:gd name="T55" fmla="*/ 105 h 114"/>
              <a:gd name="T56" fmla="*/ 9 w 204"/>
              <a:gd name="T57" fmla="*/ 100 h 114"/>
              <a:gd name="T58" fmla="*/ 6 w 204"/>
              <a:gd name="T59" fmla="*/ 97 h 114"/>
              <a:gd name="T60" fmla="*/ 5 w 204"/>
              <a:gd name="T61" fmla="*/ 93 h 114"/>
              <a:gd name="T62" fmla="*/ 3 w 204"/>
              <a:gd name="T63" fmla="*/ 88 h 114"/>
              <a:gd name="T64" fmla="*/ 2 w 204"/>
              <a:gd name="T65" fmla="*/ 84 h 114"/>
              <a:gd name="T66" fmla="*/ 0 w 204"/>
              <a:gd name="T67" fmla="*/ 79 h 114"/>
              <a:gd name="T68" fmla="*/ 0 w 204"/>
              <a:gd name="T69" fmla="*/ 70 h 114"/>
              <a:gd name="T70" fmla="*/ 2 w 204"/>
              <a:gd name="T71" fmla="*/ 61 h 114"/>
              <a:gd name="T72" fmla="*/ 3 w 204"/>
              <a:gd name="T73" fmla="*/ 52 h 114"/>
              <a:gd name="T74" fmla="*/ 6 w 204"/>
              <a:gd name="T75" fmla="*/ 43 h 114"/>
              <a:gd name="T76" fmla="*/ 9 w 204"/>
              <a:gd name="T77" fmla="*/ 35 h 114"/>
              <a:gd name="T78" fmla="*/ 14 w 204"/>
              <a:gd name="T79" fmla="*/ 28 h 114"/>
              <a:gd name="T80" fmla="*/ 20 w 204"/>
              <a:gd name="T81" fmla="*/ 20 h 114"/>
              <a:gd name="T82" fmla="*/ 26 w 204"/>
              <a:gd name="T83" fmla="*/ 12 h 114"/>
              <a:gd name="T84" fmla="*/ 31 w 204"/>
              <a:gd name="T85" fmla="*/ 9 h 114"/>
              <a:gd name="T86" fmla="*/ 37 w 204"/>
              <a:gd name="T87" fmla="*/ 8 h 114"/>
              <a:gd name="T88" fmla="*/ 43 w 204"/>
              <a:gd name="T89" fmla="*/ 6 h 114"/>
              <a:gd name="T90" fmla="*/ 49 w 204"/>
              <a:gd name="T91" fmla="*/ 5 h 114"/>
              <a:gd name="T92" fmla="*/ 55 w 204"/>
              <a:gd name="T93" fmla="*/ 5 h 114"/>
              <a:gd name="T94" fmla="*/ 61 w 204"/>
              <a:gd name="T95" fmla="*/ 3 h 114"/>
              <a:gd name="T96" fmla="*/ 67 w 204"/>
              <a:gd name="T97" fmla="*/ 2 h 114"/>
              <a:gd name="T98" fmla="*/ 73 w 204"/>
              <a:gd name="T99" fmla="*/ 0 h 114"/>
              <a:gd name="T100" fmla="*/ 114 w 204"/>
              <a:gd name="T101" fmla="*/ 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4" h="114">
                <a:moveTo>
                  <a:pt x="114" y="8"/>
                </a:moveTo>
                <a:lnTo>
                  <a:pt x="126" y="17"/>
                </a:lnTo>
                <a:lnTo>
                  <a:pt x="138" y="26"/>
                </a:lnTo>
                <a:lnTo>
                  <a:pt x="150" y="35"/>
                </a:lnTo>
                <a:lnTo>
                  <a:pt x="161" y="44"/>
                </a:lnTo>
                <a:lnTo>
                  <a:pt x="173" y="55"/>
                </a:lnTo>
                <a:lnTo>
                  <a:pt x="184" y="64"/>
                </a:lnTo>
                <a:lnTo>
                  <a:pt x="194" y="76"/>
                </a:lnTo>
                <a:lnTo>
                  <a:pt x="204" y="88"/>
                </a:lnTo>
                <a:lnTo>
                  <a:pt x="204" y="96"/>
                </a:lnTo>
                <a:lnTo>
                  <a:pt x="196" y="96"/>
                </a:lnTo>
                <a:lnTo>
                  <a:pt x="188" y="94"/>
                </a:lnTo>
                <a:lnTo>
                  <a:pt x="179" y="93"/>
                </a:lnTo>
                <a:lnTo>
                  <a:pt x="172" y="91"/>
                </a:lnTo>
                <a:lnTo>
                  <a:pt x="164" y="91"/>
                </a:lnTo>
                <a:lnTo>
                  <a:pt x="155" y="91"/>
                </a:lnTo>
                <a:lnTo>
                  <a:pt x="147" y="91"/>
                </a:lnTo>
                <a:lnTo>
                  <a:pt x="138" y="93"/>
                </a:lnTo>
                <a:lnTo>
                  <a:pt x="125" y="97"/>
                </a:lnTo>
                <a:lnTo>
                  <a:pt x="109" y="100"/>
                </a:lnTo>
                <a:lnTo>
                  <a:pt x="96" y="105"/>
                </a:lnTo>
                <a:lnTo>
                  <a:pt x="81" y="110"/>
                </a:lnTo>
                <a:lnTo>
                  <a:pt x="65" y="113"/>
                </a:lnTo>
                <a:lnTo>
                  <a:pt x="52" y="114"/>
                </a:lnTo>
                <a:lnTo>
                  <a:pt x="37" y="113"/>
                </a:lnTo>
                <a:lnTo>
                  <a:pt x="21" y="111"/>
                </a:lnTo>
                <a:lnTo>
                  <a:pt x="17" y="108"/>
                </a:lnTo>
                <a:lnTo>
                  <a:pt x="12" y="105"/>
                </a:lnTo>
                <a:lnTo>
                  <a:pt x="9" y="100"/>
                </a:lnTo>
                <a:lnTo>
                  <a:pt x="6" y="97"/>
                </a:lnTo>
                <a:lnTo>
                  <a:pt x="5" y="93"/>
                </a:lnTo>
                <a:lnTo>
                  <a:pt x="3" y="88"/>
                </a:lnTo>
                <a:lnTo>
                  <a:pt x="2" y="84"/>
                </a:lnTo>
                <a:lnTo>
                  <a:pt x="0" y="79"/>
                </a:lnTo>
                <a:lnTo>
                  <a:pt x="0" y="70"/>
                </a:lnTo>
                <a:lnTo>
                  <a:pt x="2" y="61"/>
                </a:lnTo>
                <a:lnTo>
                  <a:pt x="3" y="52"/>
                </a:lnTo>
                <a:lnTo>
                  <a:pt x="6" y="43"/>
                </a:lnTo>
                <a:lnTo>
                  <a:pt x="9" y="35"/>
                </a:lnTo>
                <a:lnTo>
                  <a:pt x="14" y="28"/>
                </a:lnTo>
                <a:lnTo>
                  <a:pt x="20" y="20"/>
                </a:lnTo>
                <a:lnTo>
                  <a:pt x="26" y="12"/>
                </a:lnTo>
                <a:lnTo>
                  <a:pt x="31" y="9"/>
                </a:lnTo>
                <a:lnTo>
                  <a:pt x="37" y="8"/>
                </a:lnTo>
                <a:lnTo>
                  <a:pt x="43" y="6"/>
                </a:lnTo>
                <a:lnTo>
                  <a:pt x="49" y="5"/>
                </a:lnTo>
                <a:lnTo>
                  <a:pt x="55" y="5"/>
                </a:lnTo>
                <a:lnTo>
                  <a:pt x="61" y="3"/>
                </a:lnTo>
                <a:lnTo>
                  <a:pt x="67" y="2"/>
                </a:lnTo>
                <a:lnTo>
                  <a:pt x="73" y="0"/>
                </a:lnTo>
                <a:lnTo>
                  <a:pt x="114" y="8"/>
                </a:lnTo>
                <a:close/>
              </a:path>
            </a:pathLst>
          </a:custGeom>
          <a:solidFill>
            <a:srgbClr val="FF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3" name="Freeform 19"/>
          <p:cNvSpPr>
            <a:spLocks/>
          </p:cNvSpPr>
          <p:nvPr/>
        </p:nvSpPr>
        <p:spPr bwMode="auto">
          <a:xfrm>
            <a:off x="2687638" y="4745038"/>
            <a:ext cx="26987" cy="31750"/>
          </a:xfrm>
          <a:custGeom>
            <a:avLst/>
            <a:gdLst>
              <a:gd name="T0" fmla="*/ 20 w 20"/>
              <a:gd name="T1" fmla="*/ 8 h 22"/>
              <a:gd name="T2" fmla="*/ 20 w 20"/>
              <a:gd name="T3" fmla="*/ 10 h 22"/>
              <a:gd name="T4" fmla="*/ 20 w 20"/>
              <a:gd name="T5" fmla="*/ 11 h 22"/>
              <a:gd name="T6" fmla="*/ 18 w 20"/>
              <a:gd name="T7" fmla="*/ 14 h 22"/>
              <a:gd name="T8" fmla="*/ 18 w 20"/>
              <a:gd name="T9" fmla="*/ 16 h 22"/>
              <a:gd name="T10" fmla="*/ 17 w 20"/>
              <a:gd name="T11" fmla="*/ 17 h 22"/>
              <a:gd name="T12" fmla="*/ 15 w 20"/>
              <a:gd name="T13" fmla="*/ 19 h 22"/>
              <a:gd name="T14" fmla="*/ 14 w 20"/>
              <a:gd name="T15" fmla="*/ 20 h 22"/>
              <a:gd name="T16" fmla="*/ 12 w 20"/>
              <a:gd name="T17" fmla="*/ 20 h 22"/>
              <a:gd name="T18" fmla="*/ 9 w 20"/>
              <a:gd name="T19" fmla="*/ 22 h 22"/>
              <a:gd name="T20" fmla="*/ 8 w 20"/>
              <a:gd name="T21" fmla="*/ 22 h 22"/>
              <a:gd name="T22" fmla="*/ 6 w 20"/>
              <a:gd name="T23" fmla="*/ 20 h 22"/>
              <a:gd name="T24" fmla="*/ 5 w 20"/>
              <a:gd name="T25" fmla="*/ 20 h 22"/>
              <a:gd name="T26" fmla="*/ 3 w 20"/>
              <a:gd name="T27" fmla="*/ 19 h 22"/>
              <a:gd name="T28" fmla="*/ 2 w 20"/>
              <a:gd name="T29" fmla="*/ 17 h 22"/>
              <a:gd name="T30" fmla="*/ 2 w 20"/>
              <a:gd name="T31" fmla="*/ 16 h 22"/>
              <a:gd name="T32" fmla="*/ 0 w 20"/>
              <a:gd name="T33" fmla="*/ 14 h 22"/>
              <a:gd name="T34" fmla="*/ 0 w 20"/>
              <a:gd name="T35" fmla="*/ 13 h 22"/>
              <a:gd name="T36" fmla="*/ 2 w 20"/>
              <a:gd name="T37" fmla="*/ 10 h 22"/>
              <a:gd name="T38" fmla="*/ 3 w 20"/>
              <a:gd name="T39" fmla="*/ 8 h 22"/>
              <a:gd name="T40" fmla="*/ 5 w 20"/>
              <a:gd name="T41" fmla="*/ 7 h 22"/>
              <a:gd name="T42" fmla="*/ 6 w 20"/>
              <a:gd name="T43" fmla="*/ 5 h 22"/>
              <a:gd name="T44" fmla="*/ 8 w 20"/>
              <a:gd name="T45" fmla="*/ 4 h 22"/>
              <a:gd name="T46" fmla="*/ 9 w 20"/>
              <a:gd name="T47" fmla="*/ 2 h 22"/>
              <a:gd name="T48" fmla="*/ 12 w 20"/>
              <a:gd name="T49" fmla="*/ 0 h 22"/>
              <a:gd name="T50" fmla="*/ 14 w 20"/>
              <a:gd name="T51" fmla="*/ 0 h 22"/>
              <a:gd name="T52" fmla="*/ 15 w 20"/>
              <a:gd name="T53" fmla="*/ 0 h 22"/>
              <a:gd name="T54" fmla="*/ 17 w 20"/>
              <a:gd name="T55" fmla="*/ 0 h 22"/>
              <a:gd name="T56" fmla="*/ 18 w 20"/>
              <a:gd name="T57" fmla="*/ 2 h 22"/>
              <a:gd name="T58" fmla="*/ 20 w 20"/>
              <a:gd name="T59" fmla="*/ 4 h 22"/>
              <a:gd name="T60" fmla="*/ 20 w 20"/>
              <a:gd name="T61" fmla="*/ 5 h 22"/>
              <a:gd name="T62" fmla="*/ 20 w 20"/>
              <a:gd name="T63" fmla="*/ 7 h 22"/>
              <a:gd name="T64" fmla="*/ 20 w 20"/>
              <a:gd name="T6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22">
                <a:moveTo>
                  <a:pt x="20" y="8"/>
                </a:moveTo>
                <a:lnTo>
                  <a:pt x="20" y="10"/>
                </a:lnTo>
                <a:lnTo>
                  <a:pt x="20" y="11"/>
                </a:lnTo>
                <a:lnTo>
                  <a:pt x="18" y="14"/>
                </a:lnTo>
                <a:lnTo>
                  <a:pt x="18" y="16"/>
                </a:lnTo>
                <a:lnTo>
                  <a:pt x="17" y="17"/>
                </a:lnTo>
                <a:lnTo>
                  <a:pt x="15" y="19"/>
                </a:lnTo>
                <a:lnTo>
                  <a:pt x="14" y="20"/>
                </a:lnTo>
                <a:lnTo>
                  <a:pt x="12" y="20"/>
                </a:lnTo>
                <a:lnTo>
                  <a:pt x="9" y="22"/>
                </a:lnTo>
                <a:lnTo>
                  <a:pt x="8" y="22"/>
                </a:lnTo>
                <a:lnTo>
                  <a:pt x="6" y="20"/>
                </a:lnTo>
                <a:lnTo>
                  <a:pt x="5" y="20"/>
                </a:lnTo>
                <a:lnTo>
                  <a:pt x="3" y="19"/>
                </a:lnTo>
                <a:lnTo>
                  <a:pt x="2" y="17"/>
                </a:lnTo>
                <a:lnTo>
                  <a:pt x="2" y="16"/>
                </a:lnTo>
                <a:lnTo>
                  <a:pt x="0" y="14"/>
                </a:lnTo>
                <a:lnTo>
                  <a:pt x="0" y="13"/>
                </a:lnTo>
                <a:lnTo>
                  <a:pt x="2" y="10"/>
                </a:lnTo>
                <a:lnTo>
                  <a:pt x="3" y="8"/>
                </a:lnTo>
                <a:lnTo>
                  <a:pt x="5" y="7"/>
                </a:lnTo>
                <a:lnTo>
                  <a:pt x="6" y="5"/>
                </a:lnTo>
                <a:lnTo>
                  <a:pt x="8" y="4"/>
                </a:lnTo>
                <a:lnTo>
                  <a:pt x="9" y="2"/>
                </a:lnTo>
                <a:lnTo>
                  <a:pt x="12" y="0"/>
                </a:lnTo>
                <a:lnTo>
                  <a:pt x="14" y="0"/>
                </a:lnTo>
                <a:lnTo>
                  <a:pt x="15" y="0"/>
                </a:lnTo>
                <a:lnTo>
                  <a:pt x="17" y="0"/>
                </a:lnTo>
                <a:lnTo>
                  <a:pt x="18" y="2"/>
                </a:lnTo>
                <a:lnTo>
                  <a:pt x="20" y="4"/>
                </a:lnTo>
                <a:lnTo>
                  <a:pt x="20" y="5"/>
                </a:lnTo>
                <a:lnTo>
                  <a:pt x="20" y="7"/>
                </a:lnTo>
                <a:lnTo>
                  <a:pt x="2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4" name="Freeform 20"/>
          <p:cNvSpPr>
            <a:spLocks/>
          </p:cNvSpPr>
          <p:nvPr/>
        </p:nvSpPr>
        <p:spPr bwMode="auto">
          <a:xfrm>
            <a:off x="2279650" y="4814888"/>
            <a:ext cx="90488" cy="114300"/>
          </a:xfrm>
          <a:custGeom>
            <a:avLst/>
            <a:gdLst>
              <a:gd name="T0" fmla="*/ 53 w 67"/>
              <a:gd name="T1" fmla="*/ 23 h 82"/>
              <a:gd name="T2" fmla="*/ 55 w 67"/>
              <a:gd name="T3" fmla="*/ 30 h 82"/>
              <a:gd name="T4" fmla="*/ 55 w 67"/>
              <a:gd name="T5" fmla="*/ 36 h 82"/>
              <a:gd name="T6" fmla="*/ 58 w 67"/>
              <a:gd name="T7" fmla="*/ 43 h 82"/>
              <a:gd name="T8" fmla="*/ 59 w 67"/>
              <a:gd name="T9" fmla="*/ 49 h 82"/>
              <a:gd name="T10" fmla="*/ 61 w 67"/>
              <a:gd name="T11" fmla="*/ 55 h 82"/>
              <a:gd name="T12" fmla="*/ 64 w 67"/>
              <a:gd name="T13" fmla="*/ 62 h 82"/>
              <a:gd name="T14" fmla="*/ 65 w 67"/>
              <a:gd name="T15" fmla="*/ 68 h 82"/>
              <a:gd name="T16" fmla="*/ 67 w 67"/>
              <a:gd name="T17" fmla="*/ 74 h 82"/>
              <a:gd name="T18" fmla="*/ 67 w 67"/>
              <a:gd name="T19" fmla="*/ 76 h 82"/>
              <a:gd name="T20" fmla="*/ 65 w 67"/>
              <a:gd name="T21" fmla="*/ 77 h 82"/>
              <a:gd name="T22" fmla="*/ 65 w 67"/>
              <a:gd name="T23" fmla="*/ 79 h 82"/>
              <a:gd name="T24" fmla="*/ 64 w 67"/>
              <a:gd name="T25" fmla="*/ 80 h 82"/>
              <a:gd name="T26" fmla="*/ 61 w 67"/>
              <a:gd name="T27" fmla="*/ 80 h 82"/>
              <a:gd name="T28" fmla="*/ 59 w 67"/>
              <a:gd name="T29" fmla="*/ 80 h 82"/>
              <a:gd name="T30" fmla="*/ 58 w 67"/>
              <a:gd name="T31" fmla="*/ 82 h 82"/>
              <a:gd name="T32" fmla="*/ 56 w 67"/>
              <a:gd name="T33" fmla="*/ 82 h 82"/>
              <a:gd name="T34" fmla="*/ 49 w 67"/>
              <a:gd name="T35" fmla="*/ 82 h 82"/>
              <a:gd name="T36" fmla="*/ 41 w 67"/>
              <a:gd name="T37" fmla="*/ 82 h 82"/>
              <a:gd name="T38" fmla="*/ 34 w 67"/>
              <a:gd name="T39" fmla="*/ 82 h 82"/>
              <a:gd name="T40" fmla="*/ 26 w 67"/>
              <a:gd name="T41" fmla="*/ 80 h 82"/>
              <a:gd name="T42" fmla="*/ 20 w 67"/>
              <a:gd name="T43" fmla="*/ 80 h 82"/>
              <a:gd name="T44" fmla="*/ 12 w 67"/>
              <a:gd name="T45" fmla="*/ 77 h 82"/>
              <a:gd name="T46" fmla="*/ 6 w 67"/>
              <a:gd name="T47" fmla="*/ 74 h 82"/>
              <a:gd name="T48" fmla="*/ 0 w 67"/>
              <a:gd name="T49" fmla="*/ 70 h 82"/>
              <a:gd name="T50" fmla="*/ 0 w 67"/>
              <a:gd name="T51" fmla="*/ 59 h 82"/>
              <a:gd name="T52" fmla="*/ 2 w 67"/>
              <a:gd name="T53" fmla="*/ 50 h 82"/>
              <a:gd name="T54" fmla="*/ 3 w 67"/>
              <a:gd name="T55" fmla="*/ 41 h 82"/>
              <a:gd name="T56" fmla="*/ 8 w 67"/>
              <a:gd name="T57" fmla="*/ 32 h 82"/>
              <a:gd name="T58" fmla="*/ 12 w 67"/>
              <a:gd name="T59" fmla="*/ 23 h 82"/>
              <a:gd name="T60" fmla="*/ 18 w 67"/>
              <a:gd name="T61" fmla="*/ 15 h 82"/>
              <a:gd name="T62" fmla="*/ 24 w 67"/>
              <a:gd name="T63" fmla="*/ 9 h 82"/>
              <a:gd name="T64" fmla="*/ 34 w 67"/>
              <a:gd name="T65" fmla="*/ 3 h 82"/>
              <a:gd name="T66" fmla="*/ 37 w 67"/>
              <a:gd name="T67" fmla="*/ 2 h 82"/>
              <a:gd name="T68" fmla="*/ 38 w 67"/>
              <a:gd name="T69" fmla="*/ 2 h 82"/>
              <a:gd name="T70" fmla="*/ 41 w 67"/>
              <a:gd name="T71" fmla="*/ 2 h 82"/>
              <a:gd name="T72" fmla="*/ 44 w 67"/>
              <a:gd name="T73" fmla="*/ 2 h 82"/>
              <a:gd name="T74" fmla="*/ 46 w 67"/>
              <a:gd name="T75" fmla="*/ 3 h 82"/>
              <a:gd name="T76" fmla="*/ 49 w 67"/>
              <a:gd name="T77" fmla="*/ 3 h 82"/>
              <a:gd name="T78" fmla="*/ 50 w 67"/>
              <a:gd name="T79" fmla="*/ 2 h 82"/>
              <a:gd name="T80" fmla="*/ 52 w 67"/>
              <a:gd name="T81" fmla="*/ 0 h 82"/>
              <a:gd name="T82" fmla="*/ 53 w 67"/>
              <a:gd name="T83" fmla="*/ 2 h 82"/>
              <a:gd name="T84" fmla="*/ 53 w 67"/>
              <a:gd name="T85" fmla="*/ 5 h 82"/>
              <a:gd name="T86" fmla="*/ 53 w 67"/>
              <a:gd name="T87" fmla="*/ 8 h 82"/>
              <a:gd name="T88" fmla="*/ 53 w 67"/>
              <a:gd name="T89" fmla="*/ 11 h 82"/>
              <a:gd name="T90" fmla="*/ 53 w 67"/>
              <a:gd name="T91" fmla="*/ 14 h 82"/>
              <a:gd name="T92" fmla="*/ 53 w 67"/>
              <a:gd name="T93" fmla="*/ 17 h 82"/>
              <a:gd name="T94" fmla="*/ 53 w 67"/>
              <a:gd name="T95" fmla="*/ 20 h 82"/>
              <a:gd name="T96" fmla="*/ 53 w 67"/>
              <a:gd name="T97" fmla="*/ 2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 h="82">
                <a:moveTo>
                  <a:pt x="53" y="23"/>
                </a:moveTo>
                <a:lnTo>
                  <a:pt x="55" y="30"/>
                </a:lnTo>
                <a:lnTo>
                  <a:pt x="55" y="36"/>
                </a:lnTo>
                <a:lnTo>
                  <a:pt x="58" y="43"/>
                </a:lnTo>
                <a:lnTo>
                  <a:pt x="59" y="49"/>
                </a:lnTo>
                <a:lnTo>
                  <a:pt x="61" y="55"/>
                </a:lnTo>
                <a:lnTo>
                  <a:pt x="64" y="62"/>
                </a:lnTo>
                <a:lnTo>
                  <a:pt x="65" y="68"/>
                </a:lnTo>
                <a:lnTo>
                  <a:pt x="67" y="74"/>
                </a:lnTo>
                <a:lnTo>
                  <a:pt x="67" y="76"/>
                </a:lnTo>
                <a:lnTo>
                  <a:pt x="65" y="77"/>
                </a:lnTo>
                <a:lnTo>
                  <a:pt x="65" y="79"/>
                </a:lnTo>
                <a:lnTo>
                  <a:pt x="64" y="80"/>
                </a:lnTo>
                <a:lnTo>
                  <a:pt x="61" y="80"/>
                </a:lnTo>
                <a:lnTo>
                  <a:pt x="59" y="80"/>
                </a:lnTo>
                <a:lnTo>
                  <a:pt x="58" y="82"/>
                </a:lnTo>
                <a:lnTo>
                  <a:pt x="56" y="82"/>
                </a:lnTo>
                <a:lnTo>
                  <a:pt x="49" y="82"/>
                </a:lnTo>
                <a:lnTo>
                  <a:pt x="41" y="82"/>
                </a:lnTo>
                <a:lnTo>
                  <a:pt x="34" y="82"/>
                </a:lnTo>
                <a:lnTo>
                  <a:pt x="26" y="80"/>
                </a:lnTo>
                <a:lnTo>
                  <a:pt x="20" y="80"/>
                </a:lnTo>
                <a:lnTo>
                  <a:pt x="12" y="77"/>
                </a:lnTo>
                <a:lnTo>
                  <a:pt x="6" y="74"/>
                </a:lnTo>
                <a:lnTo>
                  <a:pt x="0" y="70"/>
                </a:lnTo>
                <a:lnTo>
                  <a:pt x="0" y="59"/>
                </a:lnTo>
                <a:lnTo>
                  <a:pt x="2" y="50"/>
                </a:lnTo>
                <a:lnTo>
                  <a:pt x="3" y="41"/>
                </a:lnTo>
                <a:lnTo>
                  <a:pt x="8" y="32"/>
                </a:lnTo>
                <a:lnTo>
                  <a:pt x="12" y="23"/>
                </a:lnTo>
                <a:lnTo>
                  <a:pt x="18" y="15"/>
                </a:lnTo>
                <a:lnTo>
                  <a:pt x="24" y="9"/>
                </a:lnTo>
                <a:lnTo>
                  <a:pt x="34" y="3"/>
                </a:lnTo>
                <a:lnTo>
                  <a:pt x="37" y="2"/>
                </a:lnTo>
                <a:lnTo>
                  <a:pt x="38" y="2"/>
                </a:lnTo>
                <a:lnTo>
                  <a:pt x="41" y="2"/>
                </a:lnTo>
                <a:lnTo>
                  <a:pt x="44" y="2"/>
                </a:lnTo>
                <a:lnTo>
                  <a:pt x="46" y="3"/>
                </a:lnTo>
                <a:lnTo>
                  <a:pt x="49" y="3"/>
                </a:lnTo>
                <a:lnTo>
                  <a:pt x="50" y="2"/>
                </a:lnTo>
                <a:lnTo>
                  <a:pt x="52" y="0"/>
                </a:lnTo>
                <a:lnTo>
                  <a:pt x="53" y="2"/>
                </a:lnTo>
                <a:lnTo>
                  <a:pt x="53" y="5"/>
                </a:lnTo>
                <a:lnTo>
                  <a:pt x="53" y="8"/>
                </a:lnTo>
                <a:lnTo>
                  <a:pt x="53" y="11"/>
                </a:lnTo>
                <a:lnTo>
                  <a:pt x="53" y="14"/>
                </a:lnTo>
                <a:lnTo>
                  <a:pt x="53" y="17"/>
                </a:lnTo>
                <a:lnTo>
                  <a:pt x="53" y="20"/>
                </a:lnTo>
                <a:lnTo>
                  <a:pt x="53" y="23"/>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5" name="Freeform 21"/>
          <p:cNvSpPr>
            <a:spLocks/>
          </p:cNvSpPr>
          <p:nvPr/>
        </p:nvSpPr>
        <p:spPr bwMode="auto">
          <a:xfrm>
            <a:off x="2486025" y="4860925"/>
            <a:ext cx="17463" cy="19050"/>
          </a:xfrm>
          <a:custGeom>
            <a:avLst/>
            <a:gdLst>
              <a:gd name="T0" fmla="*/ 13 w 13"/>
              <a:gd name="T1" fmla="*/ 5 h 14"/>
              <a:gd name="T2" fmla="*/ 13 w 13"/>
              <a:gd name="T3" fmla="*/ 6 h 14"/>
              <a:gd name="T4" fmla="*/ 13 w 13"/>
              <a:gd name="T5" fmla="*/ 8 h 14"/>
              <a:gd name="T6" fmla="*/ 13 w 13"/>
              <a:gd name="T7" fmla="*/ 10 h 14"/>
              <a:gd name="T8" fmla="*/ 13 w 13"/>
              <a:gd name="T9" fmla="*/ 11 h 14"/>
              <a:gd name="T10" fmla="*/ 11 w 13"/>
              <a:gd name="T11" fmla="*/ 13 h 14"/>
              <a:gd name="T12" fmla="*/ 10 w 13"/>
              <a:gd name="T13" fmla="*/ 13 h 14"/>
              <a:gd name="T14" fmla="*/ 10 w 13"/>
              <a:gd name="T15" fmla="*/ 14 h 14"/>
              <a:gd name="T16" fmla="*/ 8 w 13"/>
              <a:gd name="T17" fmla="*/ 14 h 14"/>
              <a:gd name="T18" fmla="*/ 7 w 13"/>
              <a:gd name="T19" fmla="*/ 14 h 14"/>
              <a:gd name="T20" fmla="*/ 5 w 13"/>
              <a:gd name="T21" fmla="*/ 14 h 14"/>
              <a:gd name="T22" fmla="*/ 4 w 13"/>
              <a:gd name="T23" fmla="*/ 14 h 14"/>
              <a:gd name="T24" fmla="*/ 2 w 13"/>
              <a:gd name="T25" fmla="*/ 14 h 14"/>
              <a:gd name="T26" fmla="*/ 2 w 13"/>
              <a:gd name="T27" fmla="*/ 13 h 14"/>
              <a:gd name="T28" fmla="*/ 0 w 13"/>
              <a:gd name="T29" fmla="*/ 13 h 14"/>
              <a:gd name="T30" fmla="*/ 0 w 13"/>
              <a:gd name="T31" fmla="*/ 11 h 14"/>
              <a:gd name="T32" fmla="*/ 0 w 13"/>
              <a:gd name="T33" fmla="*/ 10 h 14"/>
              <a:gd name="T34" fmla="*/ 0 w 13"/>
              <a:gd name="T35" fmla="*/ 8 h 14"/>
              <a:gd name="T36" fmla="*/ 0 w 13"/>
              <a:gd name="T37" fmla="*/ 6 h 14"/>
              <a:gd name="T38" fmla="*/ 0 w 13"/>
              <a:gd name="T39" fmla="*/ 5 h 14"/>
              <a:gd name="T40" fmla="*/ 0 w 13"/>
              <a:gd name="T41" fmla="*/ 5 h 14"/>
              <a:gd name="T42" fmla="*/ 2 w 13"/>
              <a:gd name="T43" fmla="*/ 3 h 14"/>
              <a:gd name="T44" fmla="*/ 2 w 13"/>
              <a:gd name="T45" fmla="*/ 2 h 14"/>
              <a:gd name="T46" fmla="*/ 4 w 13"/>
              <a:gd name="T47" fmla="*/ 2 h 14"/>
              <a:gd name="T48" fmla="*/ 5 w 13"/>
              <a:gd name="T49" fmla="*/ 0 h 14"/>
              <a:gd name="T50" fmla="*/ 7 w 13"/>
              <a:gd name="T51" fmla="*/ 0 h 14"/>
              <a:gd name="T52" fmla="*/ 8 w 13"/>
              <a:gd name="T53" fmla="*/ 0 h 14"/>
              <a:gd name="T54" fmla="*/ 10 w 13"/>
              <a:gd name="T55" fmla="*/ 0 h 14"/>
              <a:gd name="T56" fmla="*/ 10 w 13"/>
              <a:gd name="T57" fmla="*/ 2 h 14"/>
              <a:gd name="T58" fmla="*/ 11 w 13"/>
              <a:gd name="T59" fmla="*/ 2 h 14"/>
              <a:gd name="T60" fmla="*/ 11 w 13"/>
              <a:gd name="T61" fmla="*/ 3 h 14"/>
              <a:gd name="T62" fmla="*/ 13 w 13"/>
              <a:gd name="T63" fmla="*/ 5 h 14"/>
              <a:gd name="T64" fmla="*/ 13 w 13"/>
              <a:gd name="T65"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 h="14">
                <a:moveTo>
                  <a:pt x="13" y="5"/>
                </a:moveTo>
                <a:lnTo>
                  <a:pt x="13" y="6"/>
                </a:lnTo>
                <a:lnTo>
                  <a:pt x="13" y="8"/>
                </a:lnTo>
                <a:lnTo>
                  <a:pt x="13" y="10"/>
                </a:lnTo>
                <a:lnTo>
                  <a:pt x="13" y="11"/>
                </a:lnTo>
                <a:lnTo>
                  <a:pt x="11" y="13"/>
                </a:lnTo>
                <a:lnTo>
                  <a:pt x="10" y="13"/>
                </a:lnTo>
                <a:lnTo>
                  <a:pt x="10" y="14"/>
                </a:lnTo>
                <a:lnTo>
                  <a:pt x="8" y="14"/>
                </a:lnTo>
                <a:lnTo>
                  <a:pt x="7" y="14"/>
                </a:lnTo>
                <a:lnTo>
                  <a:pt x="5" y="14"/>
                </a:lnTo>
                <a:lnTo>
                  <a:pt x="4" y="14"/>
                </a:lnTo>
                <a:lnTo>
                  <a:pt x="2" y="14"/>
                </a:lnTo>
                <a:lnTo>
                  <a:pt x="2" y="13"/>
                </a:lnTo>
                <a:lnTo>
                  <a:pt x="0" y="13"/>
                </a:lnTo>
                <a:lnTo>
                  <a:pt x="0" y="11"/>
                </a:lnTo>
                <a:lnTo>
                  <a:pt x="0" y="10"/>
                </a:lnTo>
                <a:lnTo>
                  <a:pt x="0" y="8"/>
                </a:lnTo>
                <a:lnTo>
                  <a:pt x="0" y="6"/>
                </a:lnTo>
                <a:lnTo>
                  <a:pt x="0" y="5"/>
                </a:lnTo>
                <a:lnTo>
                  <a:pt x="0" y="5"/>
                </a:lnTo>
                <a:lnTo>
                  <a:pt x="2" y="3"/>
                </a:lnTo>
                <a:lnTo>
                  <a:pt x="2" y="2"/>
                </a:lnTo>
                <a:lnTo>
                  <a:pt x="4" y="2"/>
                </a:lnTo>
                <a:lnTo>
                  <a:pt x="5" y="0"/>
                </a:lnTo>
                <a:lnTo>
                  <a:pt x="7" y="0"/>
                </a:lnTo>
                <a:lnTo>
                  <a:pt x="8" y="0"/>
                </a:lnTo>
                <a:lnTo>
                  <a:pt x="10" y="0"/>
                </a:lnTo>
                <a:lnTo>
                  <a:pt x="10" y="2"/>
                </a:lnTo>
                <a:lnTo>
                  <a:pt x="11" y="2"/>
                </a:lnTo>
                <a:lnTo>
                  <a:pt x="11" y="3"/>
                </a:lnTo>
                <a:lnTo>
                  <a:pt x="13" y="5"/>
                </a:lnTo>
                <a:lnTo>
                  <a:pt x="1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6" name="Freeform 22"/>
          <p:cNvSpPr>
            <a:spLocks/>
          </p:cNvSpPr>
          <p:nvPr/>
        </p:nvSpPr>
        <p:spPr bwMode="auto">
          <a:xfrm>
            <a:off x="2862263" y="4895850"/>
            <a:ext cx="239712" cy="53975"/>
          </a:xfrm>
          <a:custGeom>
            <a:avLst/>
            <a:gdLst>
              <a:gd name="T0" fmla="*/ 151 w 178"/>
              <a:gd name="T1" fmla="*/ 10 h 39"/>
              <a:gd name="T2" fmla="*/ 178 w 178"/>
              <a:gd name="T3" fmla="*/ 12 h 39"/>
              <a:gd name="T4" fmla="*/ 169 w 178"/>
              <a:gd name="T5" fmla="*/ 16 h 39"/>
              <a:gd name="T6" fmla="*/ 160 w 178"/>
              <a:gd name="T7" fmla="*/ 19 h 39"/>
              <a:gd name="T8" fmla="*/ 151 w 178"/>
              <a:gd name="T9" fmla="*/ 22 h 39"/>
              <a:gd name="T10" fmla="*/ 141 w 178"/>
              <a:gd name="T11" fmla="*/ 25 h 39"/>
              <a:gd name="T12" fmla="*/ 132 w 178"/>
              <a:gd name="T13" fmla="*/ 29 h 39"/>
              <a:gd name="T14" fmla="*/ 123 w 178"/>
              <a:gd name="T15" fmla="*/ 32 h 39"/>
              <a:gd name="T16" fmla="*/ 114 w 178"/>
              <a:gd name="T17" fmla="*/ 35 h 39"/>
              <a:gd name="T18" fmla="*/ 106 w 178"/>
              <a:gd name="T19" fmla="*/ 39 h 39"/>
              <a:gd name="T20" fmla="*/ 93 w 178"/>
              <a:gd name="T21" fmla="*/ 38 h 39"/>
              <a:gd name="T22" fmla="*/ 79 w 178"/>
              <a:gd name="T23" fmla="*/ 38 h 39"/>
              <a:gd name="T24" fmla="*/ 66 w 178"/>
              <a:gd name="T25" fmla="*/ 35 h 39"/>
              <a:gd name="T26" fmla="*/ 52 w 178"/>
              <a:gd name="T27" fmla="*/ 33 h 39"/>
              <a:gd name="T28" fmla="*/ 38 w 178"/>
              <a:gd name="T29" fmla="*/ 30 h 39"/>
              <a:gd name="T30" fmla="*/ 26 w 178"/>
              <a:gd name="T31" fmla="*/ 29 h 39"/>
              <a:gd name="T32" fmla="*/ 12 w 178"/>
              <a:gd name="T33" fmla="*/ 25 h 39"/>
              <a:gd name="T34" fmla="*/ 0 w 178"/>
              <a:gd name="T35" fmla="*/ 22 h 39"/>
              <a:gd name="T36" fmla="*/ 5 w 178"/>
              <a:gd name="T37" fmla="*/ 19 h 39"/>
              <a:gd name="T38" fmla="*/ 9 w 178"/>
              <a:gd name="T39" fmla="*/ 16 h 39"/>
              <a:gd name="T40" fmla="*/ 14 w 178"/>
              <a:gd name="T41" fmla="*/ 13 h 39"/>
              <a:gd name="T42" fmla="*/ 20 w 178"/>
              <a:gd name="T43" fmla="*/ 12 h 39"/>
              <a:gd name="T44" fmla="*/ 25 w 178"/>
              <a:gd name="T45" fmla="*/ 9 h 39"/>
              <a:gd name="T46" fmla="*/ 31 w 178"/>
              <a:gd name="T47" fmla="*/ 6 h 39"/>
              <a:gd name="T48" fmla="*/ 35 w 178"/>
              <a:gd name="T49" fmla="*/ 3 h 39"/>
              <a:gd name="T50" fmla="*/ 40 w 178"/>
              <a:gd name="T51" fmla="*/ 0 h 39"/>
              <a:gd name="T52" fmla="*/ 53 w 178"/>
              <a:gd name="T53" fmla="*/ 0 h 39"/>
              <a:gd name="T54" fmla="*/ 67 w 178"/>
              <a:gd name="T55" fmla="*/ 0 h 39"/>
              <a:gd name="T56" fmla="*/ 82 w 178"/>
              <a:gd name="T57" fmla="*/ 1 h 39"/>
              <a:gd name="T58" fmla="*/ 96 w 178"/>
              <a:gd name="T59" fmla="*/ 1 h 39"/>
              <a:gd name="T60" fmla="*/ 110 w 178"/>
              <a:gd name="T61" fmla="*/ 3 h 39"/>
              <a:gd name="T62" fmla="*/ 125 w 178"/>
              <a:gd name="T63" fmla="*/ 4 h 39"/>
              <a:gd name="T64" fmla="*/ 138 w 178"/>
              <a:gd name="T65" fmla="*/ 7 h 39"/>
              <a:gd name="T66" fmla="*/ 151 w 178"/>
              <a:gd name="T67" fmla="*/ 1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8" h="39">
                <a:moveTo>
                  <a:pt x="151" y="10"/>
                </a:moveTo>
                <a:lnTo>
                  <a:pt x="178" y="12"/>
                </a:lnTo>
                <a:lnTo>
                  <a:pt x="169" y="16"/>
                </a:lnTo>
                <a:lnTo>
                  <a:pt x="160" y="19"/>
                </a:lnTo>
                <a:lnTo>
                  <a:pt x="151" y="22"/>
                </a:lnTo>
                <a:lnTo>
                  <a:pt x="141" y="25"/>
                </a:lnTo>
                <a:lnTo>
                  <a:pt x="132" y="29"/>
                </a:lnTo>
                <a:lnTo>
                  <a:pt x="123" y="32"/>
                </a:lnTo>
                <a:lnTo>
                  <a:pt x="114" y="35"/>
                </a:lnTo>
                <a:lnTo>
                  <a:pt x="106" y="39"/>
                </a:lnTo>
                <a:lnTo>
                  <a:pt x="93" y="38"/>
                </a:lnTo>
                <a:lnTo>
                  <a:pt x="79" y="38"/>
                </a:lnTo>
                <a:lnTo>
                  <a:pt x="66" y="35"/>
                </a:lnTo>
                <a:lnTo>
                  <a:pt x="52" y="33"/>
                </a:lnTo>
                <a:lnTo>
                  <a:pt x="38" y="30"/>
                </a:lnTo>
                <a:lnTo>
                  <a:pt x="26" y="29"/>
                </a:lnTo>
                <a:lnTo>
                  <a:pt x="12" y="25"/>
                </a:lnTo>
                <a:lnTo>
                  <a:pt x="0" y="22"/>
                </a:lnTo>
                <a:lnTo>
                  <a:pt x="5" y="19"/>
                </a:lnTo>
                <a:lnTo>
                  <a:pt x="9" y="16"/>
                </a:lnTo>
                <a:lnTo>
                  <a:pt x="14" y="13"/>
                </a:lnTo>
                <a:lnTo>
                  <a:pt x="20" y="12"/>
                </a:lnTo>
                <a:lnTo>
                  <a:pt x="25" y="9"/>
                </a:lnTo>
                <a:lnTo>
                  <a:pt x="31" y="6"/>
                </a:lnTo>
                <a:lnTo>
                  <a:pt x="35" y="3"/>
                </a:lnTo>
                <a:lnTo>
                  <a:pt x="40" y="0"/>
                </a:lnTo>
                <a:lnTo>
                  <a:pt x="53" y="0"/>
                </a:lnTo>
                <a:lnTo>
                  <a:pt x="67" y="0"/>
                </a:lnTo>
                <a:lnTo>
                  <a:pt x="82" y="1"/>
                </a:lnTo>
                <a:lnTo>
                  <a:pt x="96" y="1"/>
                </a:lnTo>
                <a:lnTo>
                  <a:pt x="110" y="3"/>
                </a:lnTo>
                <a:lnTo>
                  <a:pt x="125" y="4"/>
                </a:lnTo>
                <a:lnTo>
                  <a:pt x="138" y="7"/>
                </a:lnTo>
                <a:lnTo>
                  <a:pt x="151" y="10"/>
                </a:lnTo>
                <a:close/>
              </a:path>
            </a:pathLst>
          </a:custGeom>
          <a:solidFill>
            <a:srgbClr val="21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7" name="Freeform 23"/>
          <p:cNvSpPr>
            <a:spLocks/>
          </p:cNvSpPr>
          <p:nvPr/>
        </p:nvSpPr>
        <p:spPr bwMode="auto">
          <a:xfrm>
            <a:off x="2201863" y="4908550"/>
            <a:ext cx="61912" cy="22225"/>
          </a:xfrm>
          <a:custGeom>
            <a:avLst/>
            <a:gdLst>
              <a:gd name="T0" fmla="*/ 45 w 45"/>
              <a:gd name="T1" fmla="*/ 16 h 16"/>
              <a:gd name="T2" fmla="*/ 39 w 45"/>
              <a:gd name="T3" fmla="*/ 16 h 16"/>
              <a:gd name="T4" fmla="*/ 33 w 45"/>
              <a:gd name="T5" fmla="*/ 16 h 16"/>
              <a:gd name="T6" fmla="*/ 27 w 45"/>
              <a:gd name="T7" fmla="*/ 15 h 16"/>
              <a:gd name="T8" fmla="*/ 21 w 45"/>
              <a:gd name="T9" fmla="*/ 15 h 16"/>
              <a:gd name="T10" fmla="*/ 16 w 45"/>
              <a:gd name="T11" fmla="*/ 13 h 16"/>
              <a:gd name="T12" fmla="*/ 10 w 45"/>
              <a:gd name="T13" fmla="*/ 13 h 16"/>
              <a:gd name="T14" fmla="*/ 4 w 45"/>
              <a:gd name="T15" fmla="*/ 12 h 16"/>
              <a:gd name="T16" fmla="*/ 0 w 45"/>
              <a:gd name="T17" fmla="*/ 10 h 16"/>
              <a:gd name="T18" fmla="*/ 3 w 45"/>
              <a:gd name="T19" fmla="*/ 7 h 16"/>
              <a:gd name="T20" fmla="*/ 7 w 45"/>
              <a:gd name="T21" fmla="*/ 6 h 16"/>
              <a:gd name="T22" fmla="*/ 12 w 45"/>
              <a:gd name="T23" fmla="*/ 4 h 16"/>
              <a:gd name="T24" fmla="*/ 18 w 45"/>
              <a:gd name="T25" fmla="*/ 3 h 16"/>
              <a:gd name="T26" fmla="*/ 22 w 45"/>
              <a:gd name="T27" fmla="*/ 3 h 16"/>
              <a:gd name="T28" fmla="*/ 27 w 45"/>
              <a:gd name="T29" fmla="*/ 1 h 16"/>
              <a:gd name="T30" fmla="*/ 33 w 45"/>
              <a:gd name="T31" fmla="*/ 1 h 16"/>
              <a:gd name="T32" fmla="*/ 37 w 45"/>
              <a:gd name="T33" fmla="*/ 0 h 16"/>
              <a:gd name="T34" fmla="*/ 45 w 45"/>
              <a:gd name="T3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16">
                <a:moveTo>
                  <a:pt x="45" y="16"/>
                </a:moveTo>
                <a:lnTo>
                  <a:pt x="39" y="16"/>
                </a:lnTo>
                <a:lnTo>
                  <a:pt x="33" y="16"/>
                </a:lnTo>
                <a:lnTo>
                  <a:pt x="27" y="15"/>
                </a:lnTo>
                <a:lnTo>
                  <a:pt x="21" y="15"/>
                </a:lnTo>
                <a:lnTo>
                  <a:pt x="16" y="13"/>
                </a:lnTo>
                <a:lnTo>
                  <a:pt x="10" y="13"/>
                </a:lnTo>
                <a:lnTo>
                  <a:pt x="4" y="12"/>
                </a:lnTo>
                <a:lnTo>
                  <a:pt x="0" y="10"/>
                </a:lnTo>
                <a:lnTo>
                  <a:pt x="3" y="7"/>
                </a:lnTo>
                <a:lnTo>
                  <a:pt x="7" y="6"/>
                </a:lnTo>
                <a:lnTo>
                  <a:pt x="12" y="4"/>
                </a:lnTo>
                <a:lnTo>
                  <a:pt x="18" y="3"/>
                </a:lnTo>
                <a:lnTo>
                  <a:pt x="22" y="3"/>
                </a:lnTo>
                <a:lnTo>
                  <a:pt x="27" y="1"/>
                </a:lnTo>
                <a:lnTo>
                  <a:pt x="33" y="1"/>
                </a:lnTo>
                <a:lnTo>
                  <a:pt x="37" y="0"/>
                </a:lnTo>
                <a:lnTo>
                  <a:pt x="45" y="16"/>
                </a:lnTo>
                <a:close/>
              </a:path>
            </a:pathLst>
          </a:custGeom>
          <a:solidFill>
            <a:srgbClr val="FF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8" name="Freeform 24"/>
          <p:cNvSpPr>
            <a:spLocks/>
          </p:cNvSpPr>
          <p:nvPr/>
        </p:nvSpPr>
        <p:spPr bwMode="auto">
          <a:xfrm>
            <a:off x="1708150" y="4911725"/>
            <a:ext cx="1025525" cy="227013"/>
          </a:xfrm>
          <a:custGeom>
            <a:avLst/>
            <a:gdLst>
              <a:gd name="T0" fmla="*/ 285 w 759"/>
              <a:gd name="T1" fmla="*/ 32 h 162"/>
              <a:gd name="T2" fmla="*/ 297 w 759"/>
              <a:gd name="T3" fmla="*/ 29 h 162"/>
              <a:gd name="T4" fmla="*/ 309 w 759"/>
              <a:gd name="T5" fmla="*/ 26 h 162"/>
              <a:gd name="T6" fmla="*/ 322 w 759"/>
              <a:gd name="T7" fmla="*/ 23 h 162"/>
              <a:gd name="T8" fmla="*/ 352 w 759"/>
              <a:gd name="T9" fmla="*/ 26 h 162"/>
              <a:gd name="T10" fmla="*/ 402 w 759"/>
              <a:gd name="T11" fmla="*/ 30 h 162"/>
              <a:gd name="T12" fmla="*/ 452 w 759"/>
              <a:gd name="T13" fmla="*/ 36 h 162"/>
              <a:gd name="T14" fmla="*/ 488 w 759"/>
              <a:gd name="T15" fmla="*/ 44 h 162"/>
              <a:gd name="T16" fmla="*/ 511 w 759"/>
              <a:gd name="T17" fmla="*/ 51 h 162"/>
              <a:gd name="T18" fmla="*/ 551 w 759"/>
              <a:gd name="T19" fmla="*/ 64 h 162"/>
              <a:gd name="T20" fmla="*/ 567 w 759"/>
              <a:gd name="T21" fmla="*/ 80 h 162"/>
              <a:gd name="T22" fmla="*/ 589 w 759"/>
              <a:gd name="T23" fmla="*/ 91 h 162"/>
              <a:gd name="T24" fmla="*/ 610 w 759"/>
              <a:gd name="T25" fmla="*/ 95 h 162"/>
              <a:gd name="T26" fmla="*/ 634 w 759"/>
              <a:gd name="T27" fmla="*/ 94 h 162"/>
              <a:gd name="T28" fmla="*/ 671 w 759"/>
              <a:gd name="T29" fmla="*/ 89 h 162"/>
              <a:gd name="T30" fmla="*/ 696 w 759"/>
              <a:gd name="T31" fmla="*/ 94 h 162"/>
              <a:gd name="T32" fmla="*/ 722 w 759"/>
              <a:gd name="T33" fmla="*/ 98 h 162"/>
              <a:gd name="T34" fmla="*/ 746 w 759"/>
              <a:gd name="T35" fmla="*/ 104 h 162"/>
              <a:gd name="T36" fmla="*/ 743 w 759"/>
              <a:gd name="T37" fmla="*/ 115 h 162"/>
              <a:gd name="T38" fmla="*/ 713 w 759"/>
              <a:gd name="T39" fmla="*/ 129 h 162"/>
              <a:gd name="T40" fmla="*/ 683 w 759"/>
              <a:gd name="T41" fmla="*/ 141 h 162"/>
              <a:gd name="T42" fmla="*/ 654 w 759"/>
              <a:gd name="T43" fmla="*/ 155 h 162"/>
              <a:gd name="T44" fmla="*/ 634 w 759"/>
              <a:gd name="T45" fmla="*/ 161 h 162"/>
              <a:gd name="T46" fmla="*/ 621 w 759"/>
              <a:gd name="T47" fmla="*/ 156 h 162"/>
              <a:gd name="T48" fmla="*/ 610 w 759"/>
              <a:gd name="T49" fmla="*/ 152 h 162"/>
              <a:gd name="T50" fmla="*/ 598 w 759"/>
              <a:gd name="T51" fmla="*/ 147 h 162"/>
              <a:gd name="T52" fmla="*/ 561 w 759"/>
              <a:gd name="T53" fmla="*/ 138 h 162"/>
              <a:gd name="T54" fmla="*/ 504 w 759"/>
              <a:gd name="T55" fmla="*/ 124 h 162"/>
              <a:gd name="T56" fmla="*/ 443 w 759"/>
              <a:gd name="T57" fmla="*/ 114 h 162"/>
              <a:gd name="T58" fmla="*/ 382 w 759"/>
              <a:gd name="T59" fmla="*/ 104 h 162"/>
              <a:gd name="T60" fmla="*/ 334 w 759"/>
              <a:gd name="T61" fmla="*/ 95 h 162"/>
              <a:gd name="T62" fmla="*/ 293 w 759"/>
              <a:gd name="T63" fmla="*/ 89 h 162"/>
              <a:gd name="T64" fmla="*/ 252 w 759"/>
              <a:gd name="T65" fmla="*/ 83 h 162"/>
              <a:gd name="T66" fmla="*/ 212 w 759"/>
              <a:gd name="T67" fmla="*/ 76 h 162"/>
              <a:gd name="T68" fmla="*/ 168 w 759"/>
              <a:gd name="T69" fmla="*/ 68 h 162"/>
              <a:gd name="T70" fmla="*/ 120 w 759"/>
              <a:gd name="T71" fmla="*/ 60 h 162"/>
              <a:gd name="T72" fmla="*/ 71 w 759"/>
              <a:gd name="T73" fmla="*/ 53 h 162"/>
              <a:gd name="T74" fmla="*/ 24 w 759"/>
              <a:gd name="T75" fmla="*/ 44 h 162"/>
              <a:gd name="T76" fmla="*/ 3 w 759"/>
              <a:gd name="T77" fmla="*/ 38 h 162"/>
              <a:gd name="T78" fmla="*/ 45 w 759"/>
              <a:gd name="T79" fmla="*/ 29 h 162"/>
              <a:gd name="T80" fmla="*/ 86 w 759"/>
              <a:gd name="T81" fmla="*/ 20 h 162"/>
              <a:gd name="T82" fmla="*/ 129 w 759"/>
              <a:gd name="T83" fmla="*/ 9 h 162"/>
              <a:gd name="T84" fmla="*/ 170 w 759"/>
              <a:gd name="T85" fmla="*/ 0 h 162"/>
              <a:gd name="T86" fmla="*/ 194 w 759"/>
              <a:gd name="T87" fmla="*/ 17 h 162"/>
              <a:gd name="T88" fmla="*/ 220 w 759"/>
              <a:gd name="T89" fmla="*/ 29 h 162"/>
              <a:gd name="T90" fmla="*/ 249 w 759"/>
              <a:gd name="T91" fmla="*/ 35 h 162"/>
              <a:gd name="T92" fmla="*/ 279 w 759"/>
              <a:gd name="T93" fmla="*/ 3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59" h="162">
                <a:moveTo>
                  <a:pt x="279" y="32"/>
                </a:moveTo>
                <a:lnTo>
                  <a:pt x="285" y="32"/>
                </a:lnTo>
                <a:lnTo>
                  <a:pt x="291" y="30"/>
                </a:lnTo>
                <a:lnTo>
                  <a:pt x="297" y="29"/>
                </a:lnTo>
                <a:lnTo>
                  <a:pt x="303" y="27"/>
                </a:lnTo>
                <a:lnTo>
                  <a:pt x="309" y="26"/>
                </a:lnTo>
                <a:lnTo>
                  <a:pt x="315" y="24"/>
                </a:lnTo>
                <a:lnTo>
                  <a:pt x="322" y="23"/>
                </a:lnTo>
                <a:lnTo>
                  <a:pt x="328" y="21"/>
                </a:lnTo>
                <a:lnTo>
                  <a:pt x="352" y="26"/>
                </a:lnTo>
                <a:lnTo>
                  <a:pt x="376" y="29"/>
                </a:lnTo>
                <a:lnTo>
                  <a:pt x="402" y="30"/>
                </a:lnTo>
                <a:lnTo>
                  <a:pt x="428" y="33"/>
                </a:lnTo>
                <a:lnTo>
                  <a:pt x="452" y="36"/>
                </a:lnTo>
                <a:lnTo>
                  <a:pt x="476" y="41"/>
                </a:lnTo>
                <a:lnTo>
                  <a:pt x="488" y="44"/>
                </a:lnTo>
                <a:lnTo>
                  <a:pt x="501" y="47"/>
                </a:lnTo>
                <a:lnTo>
                  <a:pt x="511" y="51"/>
                </a:lnTo>
                <a:lnTo>
                  <a:pt x="522" y="57"/>
                </a:lnTo>
                <a:lnTo>
                  <a:pt x="551" y="64"/>
                </a:lnTo>
                <a:lnTo>
                  <a:pt x="558" y="73"/>
                </a:lnTo>
                <a:lnTo>
                  <a:pt x="567" y="80"/>
                </a:lnTo>
                <a:lnTo>
                  <a:pt x="578" y="86"/>
                </a:lnTo>
                <a:lnTo>
                  <a:pt x="589" y="91"/>
                </a:lnTo>
                <a:lnTo>
                  <a:pt x="599" y="94"/>
                </a:lnTo>
                <a:lnTo>
                  <a:pt x="610" y="95"/>
                </a:lnTo>
                <a:lnTo>
                  <a:pt x="622" y="95"/>
                </a:lnTo>
                <a:lnTo>
                  <a:pt x="634" y="94"/>
                </a:lnTo>
                <a:lnTo>
                  <a:pt x="658" y="86"/>
                </a:lnTo>
                <a:lnTo>
                  <a:pt x="671" y="89"/>
                </a:lnTo>
                <a:lnTo>
                  <a:pt x="684" y="91"/>
                </a:lnTo>
                <a:lnTo>
                  <a:pt x="696" y="94"/>
                </a:lnTo>
                <a:lnTo>
                  <a:pt x="709" y="95"/>
                </a:lnTo>
                <a:lnTo>
                  <a:pt x="722" y="98"/>
                </a:lnTo>
                <a:lnTo>
                  <a:pt x="734" y="101"/>
                </a:lnTo>
                <a:lnTo>
                  <a:pt x="746" y="104"/>
                </a:lnTo>
                <a:lnTo>
                  <a:pt x="759" y="109"/>
                </a:lnTo>
                <a:lnTo>
                  <a:pt x="743" y="115"/>
                </a:lnTo>
                <a:lnTo>
                  <a:pt x="728" y="121"/>
                </a:lnTo>
                <a:lnTo>
                  <a:pt x="713" y="129"/>
                </a:lnTo>
                <a:lnTo>
                  <a:pt x="698" y="135"/>
                </a:lnTo>
                <a:lnTo>
                  <a:pt x="683" y="141"/>
                </a:lnTo>
                <a:lnTo>
                  <a:pt x="669" y="147"/>
                </a:lnTo>
                <a:lnTo>
                  <a:pt x="654" y="155"/>
                </a:lnTo>
                <a:lnTo>
                  <a:pt x="640" y="162"/>
                </a:lnTo>
                <a:lnTo>
                  <a:pt x="634" y="161"/>
                </a:lnTo>
                <a:lnTo>
                  <a:pt x="627" y="159"/>
                </a:lnTo>
                <a:lnTo>
                  <a:pt x="621" y="156"/>
                </a:lnTo>
                <a:lnTo>
                  <a:pt x="616" y="155"/>
                </a:lnTo>
                <a:lnTo>
                  <a:pt x="610" y="152"/>
                </a:lnTo>
                <a:lnTo>
                  <a:pt x="604" y="148"/>
                </a:lnTo>
                <a:lnTo>
                  <a:pt x="598" y="147"/>
                </a:lnTo>
                <a:lnTo>
                  <a:pt x="590" y="145"/>
                </a:lnTo>
                <a:lnTo>
                  <a:pt x="561" y="138"/>
                </a:lnTo>
                <a:lnTo>
                  <a:pt x="532" y="130"/>
                </a:lnTo>
                <a:lnTo>
                  <a:pt x="504" y="124"/>
                </a:lnTo>
                <a:lnTo>
                  <a:pt x="473" y="118"/>
                </a:lnTo>
                <a:lnTo>
                  <a:pt x="443" y="114"/>
                </a:lnTo>
                <a:lnTo>
                  <a:pt x="413" y="109"/>
                </a:lnTo>
                <a:lnTo>
                  <a:pt x="382" y="104"/>
                </a:lnTo>
                <a:lnTo>
                  <a:pt x="353" y="98"/>
                </a:lnTo>
                <a:lnTo>
                  <a:pt x="334" y="95"/>
                </a:lnTo>
                <a:lnTo>
                  <a:pt x="312" y="92"/>
                </a:lnTo>
                <a:lnTo>
                  <a:pt x="293" y="89"/>
                </a:lnTo>
                <a:lnTo>
                  <a:pt x="273" y="86"/>
                </a:lnTo>
                <a:lnTo>
                  <a:pt x="252" y="83"/>
                </a:lnTo>
                <a:lnTo>
                  <a:pt x="232" y="80"/>
                </a:lnTo>
                <a:lnTo>
                  <a:pt x="212" y="76"/>
                </a:lnTo>
                <a:lnTo>
                  <a:pt x="193" y="71"/>
                </a:lnTo>
                <a:lnTo>
                  <a:pt x="168" y="68"/>
                </a:lnTo>
                <a:lnTo>
                  <a:pt x="144" y="65"/>
                </a:lnTo>
                <a:lnTo>
                  <a:pt x="120" y="60"/>
                </a:lnTo>
                <a:lnTo>
                  <a:pt x="95" y="57"/>
                </a:lnTo>
                <a:lnTo>
                  <a:pt x="71" y="53"/>
                </a:lnTo>
                <a:lnTo>
                  <a:pt x="48" y="48"/>
                </a:lnTo>
                <a:lnTo>
                  <a:pt x="24" y="44"/>
                </a:lnTo>
                <a:lnTo>
                  <a:pt x="0" y="41"/>
                </a:lnTo>
                <a:lnTo>
                  <a:pt x="3" y="38"/>
                </a:lnTo>
                <a:lnTo>
                  <a:pt x="24" y="33"/>
                </a:lnTo>
                <a:lnTo>
                  <a:pt x="45" y="29"/>
                </a:lnTo>
                <a:lnTo>
                  <a:pt x="65" y="24"/>
                </a:lnTo>
                <a:lnTo>
                  <a:pt x="86" y="20"/>
                </a:lnTo>
                <a:lnTo>
                  <a:pt x="108" y="13"/>
                </a:lnTo>
                <a:lnTo>
                  <a:pt x="129" y="9"/>
                </a:lnTo>
                <a:lnTo>
                  <a:pt x="148" y="4"/>
                </a:lnTo>
                <a:lnTo>
                  <a:pt x="170" y="0"/>
                </a:lnTo>
                <a:lnTo>
                  <a:pt x="182" y="9"/>
                </a:lnTo>
                <a:lnTo>
                  <a:pt x="194" y="17"/>
                </a:lnTo>
                <a:lnTo>
                  <a:pt x="206" y="23"/>
                </a:lnTo>
                <a:lnTo>
                  <a:pt x="220" y="29"/>
                </a:lnTo>
                <a:lnTo>
                  <a:pt x="235" y="33"/>
                </a:lnTo>
                <a:lnTo>
                  <a:pt x="249" y="35"/>
                </a:lnTo>
                <a:lnTo>
                  <a:pt x="264" y="35"/>
                </a:lnTo>
                <a:lnTo>
                  <a:pt x="279" y="32"/>
                </a:lnTo>
                <a:close/>
              </a:path>
            </a:pathLst>
          </a:custGeom>
          <a:solidFill>
            <a:srgbClr val="21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29" name="Freeform 25"/>
          <p:cNvSpPr>
            <a:spLocks/>
          </p:cNvSpPr>
          <p:nvPr/>
        </p:nvSpPr>
        <p:spPr bwMode="auto">
          <a:xfrm>
            <a:off x="2470150" y="4921250"/>
            <a:ext cx="19050" cy="19050"/>
          </a:xfrm>
          <a:custGeom>
            <a:avLst/>
            <a:gdLst>
              <a:gd name="T0" fmla="*/ 14 w 14"/>
              <a:gd name="T1" fmla="*/ 6 h 14"/>
              <a:gd name="T2" fmla="*/ 14 w 14"/>
              <a:gd name="T3" fmla="*/ 7 h 14"/>
              <a:gd name="T4" fmla="*/ 12 w 14"/>
              <a:gd name="T5" fmla="*/ 9 h 14"/>
              <a:gd name="T6" fmla="*/ 12 w 14"/>
              <a:gd name="T7" fmla="*/ 9 h 14"/>
              <a:gd name="T8" fmla="*/ 11 w 14"/>
              <a:gd name="T9" fmla="*/ 11 h 14"/>
              <a:gd name="T10" fmla="*/ 11 w 14"/>
              <a:gd name="T11" fmla="*/ 12 h 14"/>
              <a:gd name="T12" fmla="*/ 9 w 14"/>
              <a:gd name="T13" fmla="*/ 12 h 14"/>
              <a:gd name="T14" fmla="*/ 8 w 14"/>
              <a:gd name="T15" fmla="*/ 14 h 14"/>
              <a:gd name="T16" fmla="*/ 6 w 14"/>
              <a:gd name="T17" fmla="*/ 14 h 14"/>
              <a:gd name="T18" fmla="*/ 5 w 14"/>
              <a:gd name="T19" fmla="*/ 14 h 14"/>
              <a:gd name="T20" fmla="*/ 5 w 14"/>
              <a:gd name="T21" fmla="*/ 14 h 14"/>
              <a:gd name="T22" fmla="*/ 3 w 14"/>
              <a:gd name="T23" fmla="*/ 14 h 14"/>
              <a:gd name="T24" fmla="*/ 2 w 14"/>
              <a:gd name="T25" fmla="*/ 12 h 14"/>
              <a:gd name="T26" fmla="*/ 2 w 14"/>
              <a:gd name="T27" fmla="*/ 12 h 14"/>
              <a:gd name="T28" fmla="*/ 0 w 14"/>
              <a:gd name="T29" fmla="*/ 11 h 14"/>
              <a:gd name="T30" fmla="*/ 0 w 14"/>
              <a:gd name="T31" fmla="*/ 11 h 14"/>
              <a:gd name="T32" fmla="*/ 0 w 14"/>
              <a:gd name="T33" fmla="*/ 9 h 14"/>
              <a:gd name="T34" fmla="*/ 0 w 14"/>
              <a:gd name="T35" fmla="*/ 7 h 14"/>
              <a:gd name="T36" fmla="*/ 0 w 14"/>
              <a:gd name="T37" fmla="*/ 6 h 14"/>
              <a:gd name="T38" fmla="*/ 0 w 14"/>
              <a:gd name="T39" fmla="*/ 4 h 14"/>
              <a:gd name="T40" fmla="*/ 0 w 14"/>
              <a:gd name="T41" fmla="*/ 3 h 14"/>
              <a:gd name="T42" fmla="*/ 0 w 14"/>
              <a:gd name="T43" fmla="*/ 3 h 14"/>
              <a:gd name="T44" fmla="*/ 2 w 14"/>
              <a:gd name="T45" fmla="*/ 1 h 14"/>
              <a:gd name="T46" fmla="*/ 2 w 14"/>
              <a:gd name="T47" fmla="*/ 0 h 14"/>
              <a:gd name="T48" fmla="*/ 3 w 14"/>
              <a:gd name="T49" fmla="*/ 0 h 14"/>
              <a:gd name="T50" fmla="*/ 5 w 14"/>
              <a:gd name="T51" fmla="*/ 0 h 14"/>
              <a:gd name="T52" fmla="*/ 6 w 14"/>
              <a:gd name="T53" fmla="*/ 0 h 14"/>
              <a:gd name="T54" fmla="*/ 9 w 14"/>
              <a:gd name="T55" fmla="*/ 0 h 14"/>
              <a:gd name="T56" fmla="*/ 11 w 14"/>
              <a:gd name="T57" fmla="*/ 0 h 14"/>
              <a:gd name="T58" fmla="*/ 11 w 14"/>
              <a:gd name="T59" fmla="*/ 1 h 14"/>
              <a:gd name="T60" fmla="*/ 12 w 14"/>
              <a:gd name="T61" fmla="*/ 3 h 14"/>
              <a:gd name="T62" fmla="*/ 12 w 14"/>
              <a:gd name="T63" fmla="*/ 4 h 14"/>
              <a:gd name="T64" fmla="*/ 14 w 14"/>
              <a:gd name="T65"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 h="14">
                <a:moveTo>
                  <a:pt x="14" y="6"/>
                </a:moveTo>
                <a:lnTo>
                  <a:pt x="14" y="7"/>
                </a:lnTo>
                <a:lnTo>
                  <a:pt x="12" y="9"/>
                </a:lnTo>
                <a:lnTo>
                  <a:pt x="12" y="9"/>
                </a:lnTo>
                <a:lnTo>
                  <a:pt x="11" y="11"/>
                </a:lnTo>
                <a:lnTo>
                  <a:pt x="11" y="12"/>
                </a:lnTo>
                <a:lnTo>
                  <a:pt x="9" y="12"/>
                </a:lnTo>
                <a:lnTo>
                  <a:pt x="8" y="14"/>
                </a:lnTo>
                <a:lnTo>
                  <a:pt x="6" y="14"/>
                </a:lnTo>
                <a:lnTo>
                  <a:pt x="5" y="14"/>
                </a:lnTo>
                <a:lnTo>
                  <a:pt x="5" y="14"/>
                </a:lnTo>
                <a:lnTo>
                  <a:pt x="3" y="14"/>
                </a:lnTo>
                <a:lnTo>
                  <a:pt x="2" y="12"/>
                </a:lnTo>
                <a:lnTo>
                  <a:pt x="2" y="12"/>
                </a:lnTo>
                <a:lnTo>
                  <a:pt x="0" y="11"/>
                </a:lnTo>
                <a:lnTo>
                  <a:pt x="0" y="11"/>
                </a:lnTo>
                <a:lnTo>
                  <a:pt x="0" y="9"/>
                </a:lnTo>
                <a:lnTo>
                  <a:pt x="0" y="7"/>
                </a:lnTo>
                <a:lnTo>
                  <a:pt x="0" y="6"/>
                </a:lnTo>
                <a:lnTo>
                  <a:pt x="0" y="4"/>
                </a:lnTo>
                <a:lnTo>
                  <a:pt x="0" y="3"/>
                </a:lnTo>
                <a:lnTo>
                  <a:pt x="0" y="3"/>
                </a:lnTo>
                <a:lnTo>
                  <a:pt x="2" y="1"/>
                </a:lnTo>
                <a:lnTo>
                  <a:pt x="2" y="0"/>
                </a:lnTo>
                <a:lnTo>
                  <a:pt x="3" y="0"/>
                </a:lnTo>
                <a:lnTo>
                  <a:pt x="5" y="0"/>
                </a:lnTo>
                <a:lnTo>
                  <a:pt x="6" y="0"/>
                </a:lnTo>
                <a:lnTo>
                  <a:pt x="9" y="0"/>
                </a:lnTo>
                <a:lnTo>
                  <a:pt x="11" y="0"/>
                </a:lnTo>
                <a:lnTo>
                  <a:pt x="11" y="1"/>
                </a:lnTo>
                <a:lnTo>
                  <a:pt x="12" y="3"/>
                </a:lnTo>
                <a:lnTo>
                  <a:pt x="12" y="4"/>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0" name="Freeform 26"/>
          <p:cNvSpPr>
            <a:spLocks/>
          </p:cNvSpPr>
          <p:nvPr/>
        </p:nvSpPr>
        <p:spPr bwMode="auto">
          <a:xfrm>
            <a:off x="2376488" y="4933950"/>
            <a:ext cx="58737" cy="36513"/>
          </a:xfrm>
          <a:custGeom>
            <a:avLst/>
            <a:gdLst>
              <a:gd name="T0" fmla="*/ 44 w 44"/>
              <a:gd name="T1" fmla="*/ 27 h 27"/>
              <a:gd name="T2" fmla="*/ 37 w 44"/>
              <a:gd name="T3" fmla="*/ 26 h 27"/>
              <a:gd name="T4" fmla="*/ 31 w 44"/>
              <a:gd name="T5" fmla="*/ 26 h 27"/>
              <a:gd name="T6" fmla="*/ 25 w 44"/>
              <a:gd name="T7" fmla="*/ 24 h 27"/>
              <a:gd name="T8" fmla="*/ 21 w 44"/>
              <a:gd name="T9" fmla="*/ 21 h 27"/>
              <a:gd name="T10" fmla="*/ 15 w 44"/>
              <a:gd name="T11" fmla="*/ 20 h 27"/>
              <a:gd name="T12" fmla="*/ 10 w 44"/>
              <a:gd name="T13" fmla="*/ 17 h 27"/>
              <a:gd name="T14" fmla="*/ 4 w 44"/>
              <a:gd name="T15" fmla="*/ 14 h 27"/>
              <a:gd name="T16" fmla="*/ 0 w 44"/>
              <a:gd name="T17" fmla="*/ 12 h 27"/>
              <a:gd name="T18" fmla="*/ 3 w 44"/>
              <a:gd name="T19" fmla="*/ 8 h 27"/>
              <a:gd name="T20" fmla="*/ 4 w 44"/>
              <a:gd name="T21" fmla="*/ 3 h 27"/>
              <a:gd name="T22" fmla="*/ 7 w 44"/>
              <a:gd name="T23" fmla="*/ 2 h 27"/>
              <a:gd name="T24" fmla="*/ 10 w 44"/>
              <a:gd name="T25" fmla="*/ 0 h 27"/>
              <a:gd name="T26" fmla="*/ 16 w 44"/>
              <a:gd name="T27" fmla="*/ 0 h 27"/>
              <a:gd name="T28" fmla="*/ 22 w 44"/>
              <a:gd name="T29" fmla="*/ 3 h 27"/>
              <a:gd name="T30" fmla="*/ 28 w 44"/>
              <a:gd name="T31" fmla="*/ 9 h 27"/>
              <a:gd name="T32" fmla="*/ 34 w 44"/>
              <a:gd name="T33" fmla="*/ 15 h 27"/>
              <a:gd name="T34" fmla="*/ 39 w 44"/>
              <a:gd name="T35" fmla="*/ 21 h 27"/>
              <a:gd name="T36" fmla="*/ 44 w 44"/>
              <a:gd name="T3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 h="27">
                <a:moveTo>
                  <a:pt x="44" y="27"/>
                </a:moveTo>
                <a:lnTo>
                  <a:pt x="37" y="26"/>
                </a:lnTo>
                <a:lnTo>
                  <a:pt x="31" y="26"/>
                </a:lnTo>
                <a:lnTo>
                  <a:pt x="25" y="24"/>
                </a:lnTo>
                <a:lnTo>
                  <a:pt x="21" y="21"/>
                </a:lnTo>
                <a:lnTo>
                  <a:pt x="15" y="20"/>
                </a:lnTo>
                <a:lnTo>
                  <a:pt x="10" y="17"/>
                </a:lnTo>
                <a:lnTo>
                  <a:pt x="4" y="14"/>
                </a:lnTo>
                <a:lnTo>
                  <a:pt x="0" y="12"/>
                </a:lnTo>
                <a:lnTo>
                  <a:pt x="3" y="8"/>
                </a:lnTo>
                <a:lnTo>
                  <a:pt x="4" y="3"/>
                </a:lnTo>
                <a:lnTo>
                  <a:pt x="7" y="2"/>
                </a:lnTo>
                <a:lnTo>
                  <a:pt x="10" y="0"/>
                </a:lnTo>
                <a:lnTo>
                  <a:pt x="16" y="0"/>
                </a:lnTo>
                <a:lnTo>
                  <a:pt x="22" y="3"/>
                </a:lnTo>
                <a:lnTo>
                  <a:pt x="28" y="9"/>
                </a:lnTo>
                <a:lnTo>
                  <a:pt x="34" y="15"/>
                </a:lnTo>
                <a:lnTo>
                  <a:pt x="39" y="21"/>
                </a:lnTo>
                <a:lnTo>
                  <a:pt x="44" y="27"/>
                </a:lnTo>
                <a:close/>
              </a:path>
            </a:pathLst>
          </a:custGeom>
          <a:solidFill>
            <a:srgbClr val="FF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1" name="Freeform 27"/>
          <p:cNvSpPr>
            <a:spLocks/>
          </p:cNvSpPr>
          <p:nvPr/>
        </p:nvSpPr>
        <p:spPr bwMode="auto">
          <a:xfrm>
            <a:off x="3062288" y="4933950"/>
            <a:ext cx="79375" cy="265113"/>
          </a:xfrm>
          <a:custGeom>
            <a:avLst/>
            <a:gdLst>
              <a:gd name="T0" fmla="*/ 56 w 58"/>
              <a:gd name="T1" fmla="*/ 0 h 190"/>
              <a:gd name="T2" fmla="*/ 58 w 58"/>
              <a:gd name="T3" fmla="*/ 20 h 190"/>
              <a:gd name="T4" fmla="*/ 56 w 58"/>
              <a:gd name="T5" fmla="*/ 39 h 190"/>
              <a:gd name="T6" fmla="*/ 52 w 58"/>
              <a:gd name="T7" fmla="*/ 59 h 190"/>
              <a:gd name="T8" fmla="*/ 49 w 58"/>
              <a:gd name="T9" fmla="*/ 79 h 190"/>
              <a:gd name="T10" fmla="*/ 44 w 58"/>
              <a:gd name="T11" fmla="*/ 99 h 190"/>
              <a:gd name="T12" fmla="*/ 39 w 58"/>
              <a:gd name="T13" fmla="*/ 118 h 190"/>
              <a:gd name="T14" fmla="*/ 36 w 58"/>
              <a:gd name="T15" fmla="*/ 138 h 190"/>
              <a:gd name="T16" fmla="*/ 35 w 58"/>
              <a:gd name="T17" fmla="*/ 159 h 190"/>
              <a:gd name="T18" fmla="*/ 33 w 58"/>
              <a:gd name="T19" fmla="*/ 162 h 190"/>
              <a:gd name="T20" fmla="*/ 33 w 58"/>
              <a:gd name="T21" fmla="*/ 165 h 190"/>
              <a:gd name="T22" fmla="*/ 32 w 58"/>
              <a:gd name="T23" fmla="*/ 168 h 190"/>
              <a:gd name="T24" fmla="*/ 30 w 58"/>
              <a:gd name="T25" fmla="*/ 173 h 190"/>
              <a:gd name="T26" fmla="*/ 29 w 58"/>
              <a:gd name="T27" fmla="*/ 176 h 190"/>
              <a:gd name="T28" fmla="*/ 27 w 58"/>
              <a:gd name="T29" fmla="*/ 179 h 190"/>
              <a:gd name="T30" fmla="*/ 24 w 58"/>
              <a:gd name="T31" fmla="*/ 181 h 190"/>
              <a:gd name="T32" fmla="*/ 21 w 58"/>
              <a:gd name="T33" fmla="*/ 182 h 190"/>
              <a:gd name="T34" fmla="*/ 0 w 58"/>
              <a:gd name="T35" fmla="*/ 190 h 190"/>
              <a:gd name="T36" fmla="*/ 0 w 58"/>
              <a:gd name="T37" fmla="*/ 176 h 190"/>
              <a:gd name="T38" fmla="*/ 0 w 58"/>
              <a:gd name="T39" fmla="*/ 161 h 190"/>
              <a:gd name="T40" fmla="*/ 2 w 58"/>
              <a:gd name="T41" fmla="*/ 147 h 190"/>
              <a:gd name="T42" fmla="*/ 3 w 58"/>
              <a:gd name="T43" fmla="*/ 133 h 190"/>
              <a:gd name="T44" fmla="*/ 6 w 58"/>
              <a:gd name="T45" fmla="*/ 120 h 190"/>
              <a:gd name="T46" fmla="*/ 9 w 58"/>
              <a:gd name="T47" fmla="*/ 106 h 190"/>
              <a:gd name="T48" fmla="*/ 11 w 58"/>
              <a:gd name="T49" fmla="*/ 93 h 190"/>
              <a:gd name="T50" fmla="*/ 14 w 58"/>
              <a:gd name="T51" fmla="*/ 79 h 190"/>
              <a:gd name="T52" fmla="*/ 14 w 58"/>
              <a:gd name="T53" fmla="*/ 68 h 190"/>
              <a:gd name="T54" fmla="*/ 14 w 58"/>
              <a:gd name="T55" fmla="*/ 59 h 190"/>
              <a:gd name="T56" fmla="*/ 14 w 58"/>
              <a:gd name="T57" fmla="*/ 52 h 190"/>
              <a:gd name="T58" fmla="*/ 15 w 58"/>
              <a:gd name="T59" fmla="*/ 42 h 190"/>
              <a:gd name="T60" fmla="*/ 17 w 58"/>
              <a:gd name="T61" fmla="*/ 33 h 190"/>
              <a:gd name="T62" fmla="*/ 18 w 58"/>
              <a:gd name="T63" fmla="*/ 24 h 190"/>
              <a:gd name="T64" fmla="*/ 20 w 58"/>
              <a:gd name="T65" fmla="*/ 17 h 190"/>
              <a:gd name="T66" fmla="*/ 21 w 58"/>
              <a:gd name="T67" fmla="*/ 8 h 190"/>
              <a:gd name="T68" fmla="*/ 26 w 58"/>
              <a:gd name="T69" fmla="*/ 6 h 190"/>
              <a:gd name="T70" fmla="*/ 30 w 58"/>
              <a:gd name="T71" fmla="*/ 5 h 190"/>
              <a:gd name="T72" fmla="*/ 35 w 58"/>
              <a:gd name="T73" fmla="*/ 3 h 190"/>
              <a:gd name="T74" fmla="*/ 39 w 58"/>
              <a:gd name="T75" fmla="*/ 3 h 190"/>
              <a:gd name="T76" fmla="*/ 44 w 58"/>
              <a:gd name="T77" fmla="*/ 2 h 190"/>
              <a:gd name="T78" fmla="*/ 49 w 58"/>
              <a:gd name="T79" fmla="*/ 2 h 190"/>
              <a:gd name="T80" fmla="*/ 53 w 58"/>
              <a:gd name="T81" fmla="*/ 0 h 190"/>
              <a:gd name="T82" fmla="*/ 56 w 58"/>
              <a:gd name="T83"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 h="190">
                <a:moveTo>
                  <a:pt x="56" y="0"/>
                </a:moveTo>
                <a:lnTo>
                  <a:pt x="58" y="20"/>
                </a:lnTo>
                <a:lnTo>
                  <a:pt x="56" y="39"/>
                </a:lnTo>
                <a:lnTo>
                  <a:pt x="52" y="59"/>
                </a:lnTo>
                <a:lnTo>
                  <a:pt x="49" y="79"/>
                </a:lnTo>
                <a:lnTo>
                  <a:pt x="44" y="99"/>
                </a:lnTo>
                <a:lnTo>
                  <a:pt x="39" y="118"/>
                </a:lnTo>
                <a:lnTo>
                  <a:pt x="36" y="138"/>
                </a:lnTo>
                <a:lnTo>
                  <a:pt x="35" y="159"/>
                </a:lnTo>
                <a:lnTo>
                  <a:pt x="33" y="162"/>
                </a:lnTo>
                <a:lnTo>
                  <a:pt x="33" y="165"/>
                </a:lnTo>
                <a:lnTo>
                  <a:pt x="32" y="168"/>
                </a:lnTo>
                <a:lnTo>
                  <a:pt x="30" y="173"/>
                </a:lnTo>
                <a:lnTo>
                  <a:pt x="29" y="176"/>
                </a:lnTo>
                <a:lnTo>
                  <a:pt x="27" y="179"/>
                </a:lnTo>
                <a:lnTo>
                  <a:pt x="24" y="181"/>
                </a:lnTo>
                <a:lnTo>
                  <a:pt x="21" y="182"/>
                </a:lnTo>
                <a:lnTo>
                  <a:pt x="0" y="190"/>
                </a:lnTo>
                <a:lnTo>
                  <a:pt x="0" y="176"/>
                </a:lnTo>
                <a:lnTo>
                  <a:pt x="0" y="161"/>
                </a:lnTo>
                <a:lnTo>
                  <a:pt x="2" y="147"/>
                </a:lnTo>
                <a:lnTo>
                  <a:pt x="3" y="133"/>
                </a:lnTo>
                <a:lnTo>
                  <a:pt x="6" y="120"/>
                </a:lnTo>
                <a:lnTo>
                  <a:pt x="9" y="106"/>
                </a:lnTo>
                <a:lnTo>
                  <a:pt x="11" y="93"/>
                </a:lnTo>
                <a:lnTo>
                  <a:pt x="14" y="79"/>
                </a:lnTo>
                <a:lnTo>
                  <a:pt x="14" y="68"/>
                </a:lnTo>
                <a:lnTo>
                  <a:pt x="14" y="59"/>
                </a:lnTo>
                <a:lnTo>
                  <a:pt x="14" y="52"/>
                </a:lnTo>
                <a:lnTo>
                  <a:pt x="15" y="42"/>
                </a:lnTo>
                <a:lnTo>
                  <a:pt x="17" y="33"/>
                </a:lnTo>
                <a:lnTo>
                  <a:pt x="18" y="24"/>
                </a:lnTo>
                <a:lnTo>
                  <a:pt x="20" y="17"/>
                </a:lnTo>
                <a:lnTo>
                  <a:pt x="21" y="8"/>
                </a:lnTo>
                <a:lnTo>
                  <a:pt x="26" y="6"/>
                </a:lnTo>
                <a:lnTo>
                  <a:pt x="30" y="5"/>
                </a:lnTo>
                <a:lnTo>
                  <a:pt x="35" y="3"/>
                </a:lnTo>
                <a:lnTo>
                  <a:pt x="39" y="3"/>
                </a:lnTo>
                <a:lnTo>
                  <a:pt x="44" y="2"/>
                </a:lnTo>
                <a:lnTo>
                  <a:pt x="49" y="2"/>
                </a:lnTo>
                <a:lnTo>
                  <a:pt x="53" y="0"/>
                </a:lnTo>
                <a:lnTo>
                  <a:pt x="56" y="0"/>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2" name="Freeform 28"/>
          <p:cNvSpPr>
            <a:spLocks/>
          </p:cNvSpPr>
          <p:nvPr/>
        </p:nvSpPr>
        <p:spPr bwMode="auto">
          <a:xfrm>
            <a:off x="2625725" y="4945063"/>
            <a:ext cx="373063" cy="914400"/>
          </a:xfrm>
          <a:custGeom>
            <a:avLst/>
            <a:gdLst>
              <a:gd name="T0" fmla="*/ 205 w 276"/>
              <a:gd name="T1" fmla="*/ 10 h 653"/>
              <a:gd name="T2" fmla="*/ 238 w 276"/>
              <a:gd name="T3" fmla="*/ 18 h 653"/>
              <a:gd name="T4" fmla="*/ 273 w 276"/>
              <a:gd name="T5" fmla="*/ 21 h 653"/>
              <a:gd name="T6" fmla="*/ 276 w 276"/>
              <a:gd name="T7" fmla="*/ 36 h 653"/>
              <a:gd name="T8" fmla="*/ 273 w 276"/>
              <a:gd name="T9" fmla="*/ 53 h 653"/>
              <a:gd name="T10" fmla="*/ 268 w 276"/>
              <a:gd name="T11" fmla="*/ 74 h 653"/>
              <a:gd name="T12" fmla="*/ 262 w 276"/>
              <a:gd name="T13" fmla="*/ 112 h 653"/>
              <a:gd name="T14" fmla="*/ 259 w 276"/>
              <a:gd name="T15" fmla="*/ 150 h 653"/>
              <a:gd name="T16" fmla="*/ 256 w 276"/>
              <a:gd name="T17" fmla="*/ 177 h 653"/>
              <a:gd name="T18" fmla="*/ 258 w 276"/>
              <a:gd name="T19" fmla="*/ 200 h 653"/>
              <a:gd name="T20" fmla="*/ 253 w 276"/>
              <a:gd name="T21" fmla="*/ 221 h 653"/>
              <a:gd name="T22" fmla="*/ 238 w 276"/>
              <a:gd name="T23" fmla="*/ 253 h 653"/>
              <a:gd name="T24" fmla="*/ 227 w 276"/>
              <a:gd name="T25" fmla="*/ 286 h 653"/>
              <a:gd name="T26" fmla="*/ 223 w 276"/>
              <a:gd name="T27" fmla="*/ 315 h 653"/>
              <a:gd name="T28" fmla="*/ 220 w 276"/>
              <a:gd name="T29" fmla="*/ 329 h 653"/>
              <a:gd name="T30" fmla="*/ 218 w 276"/>
              <a:gd name="T31" fmla="*/ 342 h 653"/>
              <a:gd name="T32" fmla="*/ 206 w 276"/>
              <a:gd name="T33" fmla="*/ 403 h 653"/>
              <a:gd name="T34" fmla="*/ 189 w 276"/>
              <a:gd name="T35" fmla="*/ 487 h 653"/>
              <a:gd name="T36" fmla="*/ 177 w 276"/>
              <a:gd name="T37" fmla="*/ 573 h 653"/>
              <a:gd name="T38" fmla="*/ 177 w 276"/>
              <a:gd name="T39" fmla="*/ 591 h 653"/>
              <a:gd name="T40" fmla="*/ 180 w 276"/>
              <a:gd name="T41" fmla="*/ 606 h 653"/>
              <a:gd name="T42" fmla="*/ 173 w 276"/>
              <a:gd name="T43" fmla="*/ 623 h 653"/>
              <a:gd name="T44" fmla="*/ 147 w 276"/>
              <a:gd name="T45" fmla="*/ 634 h 653"/>
              <a:gd name="T46" fmla="*/ 123 w 276"/>
              <a:gd name="T47" fmla="*/ 647 h 653"/>
              <a:gd name="T48" fmla="*/ 112 w 276"/>
              <a:gd name="T49" fmla="*/ 653 h 653"/>
              <a:gd name="T50" fmla="*/ 111 w 276"/>
              <a:gd name="T51" fmla="*/ 653 h 653"/>
              <a:gd name="T52" fmla="*/ 107 w 276"/>
              <a:gd name="T53" fmla="*/ 653 h 653"/>
              <a:gd name="T54" fmla="*/ 106 w 276"/>
              <a:gd name="T55" fmla="*/ 646 h 653"/>
              <a:gd name="T56" fmla="*/ 104 w 276"/>
              <a:gd name="T57" fmla="*/ 638 h 653"/>
              <a:gd name="T58" fmla="*/ 111 w 276"/>
              <a:gd name="T59" fmla="*/ 597 h 653"/>
              <a:gd name="T60" fmla="*/ 114 w 276"/>
              <a:gd name="T61" fmla="*/ 491 h 653"/>
              <a:gd name="T62" fmla="*/ 112 w 276"/>
              <a:gd name="T63" fmla="*/ 382 h 653"/>
              <a:gd name="T64" fmla="*/ 117 w 276"/>
              <a:gd name="T65" fmla="*/ 333 h 653"/>
              <a:gd name="T66" fmla="*/ 126 w 276"/>
              <a:gd name="T67" fmla="*/ 318 h 653"/>
              <a:gd name="T68" fmla="*/ 130 w 276"/>
              <a:gd name="T69" fmla="*/ 300 h 653"/>
              <a:gd name="T70" fmla="*/ 138 w 276"/>
              <a:gd name="T71" fmla="*/ 268 h 653"/>
              <a:gd name="T72" fmla="*/ 136 w 276"/>
              <a:gd name="T73" fmla="*/ 233 h 653"/>
              <a:gd name="T74" fmla="*/ 138 w 276"/>
              <a:gd name="T75" fmla="*/ 194 h 653"/>
              <a:gd name="T76" fmla="*/ 147 w 276"/>
              <a:gd name="T77" fmla="*/ 144 h 653"/>
              <a:gd name="T78" fmla="*/ 148 w 276"/>
              <a:gd name="T79" fmla="*/ 95 h 653"/>
              <a:gd name="T80" fmla="*/ 135 w 276"/>
              <a:gd name="T81" fmla="*/ 72 h 653"/>
              <a:gd name="T82" fmla="*/ 117 w 276"/>
              <a:gd name="T83" fmla="*/ 74 h 653"/>
              <a:gd name="T84" fmla="*/ 98 w 276"/>
              <a:gd name="T85" fmla="*/ 74 h 653"/>
              <a:gd name="T86" fmla="*/ 63 w 276"/>
              <a:gd name="T87" fmla="*/ 63 h 653"/>
              <a:gd name="T88" fmla="*/ 26 w 276"/>
              <a:gd name="T89" fmla="*/ 56 h 653"/>
              <a:gd name="T90" fmla="*/ 44 w 276"/>
              <a:gd name="T91" fmla="*/ 15 h 653"/>
              <a:gd name="T92" fmla="*/ 80 w 276"/>
              <a:gd name="T93" fmla="*/ 15 h 653"/>
              <a:gd name="T94" fmla="*/ 117 w 276"/>
              <a:gd name="T95" fmla="*/ 7 h 653"/>
              <a:gd name="T96" fmla="*/ 144 w 276"/>
              <a:gd name="T97" fmla="*/ 1 h 653"/>
              <a:gd name="T98" fmla="*/ 159 w 276"/>
              <a:gd name="T99" fmla="*/ 4 h 653"/>
              <a:gd name="T100" fmla="*/ 177 w 276"/>
              <a:gd name="T101" fmla="*/ 6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6" h="653">
                <a:moveTo>
                  <a:pt x="182" y="6"/>
                </a:moveTo>
                <a:lnTo>
                  <a:pt x="194" y="9"/>
                </a:lnTo>
                <a:lnTo>
                  <a:pt x="205" y="10"/>
                </a:lnTo>
                <a:lnTo>
                  <a:pt x="215" y="13"/>
                </a:lnTo>
                <a:lnTo>
                  <a:pt x="227" y="15"/>
                </a:lnTo>
                <a:lnTo>
                  <a:pt x="238" y="18"/>
                </a:lnTo>
                <a:lnTo>
                  <a:pt x="250" y="19"/>
                </a:lnTo>
                <a:lnTo>
                  <a:pt x="262" y="21"/>
                </a:lnTo>
                <a:lnTo>
                  <a:pt x="273" y="21"/>
                </a:lnTo>
                <a:lnTo>
                  <a:pt x="274" y="25"/>
                </a:lnTo>
                <a:lnTo>
                  <a:pt x="276" y="31"/>
                </a:lnTo>
                <a:lnTo>
                  <a:pt x="276" y="36"/>
                </a:lnTo>
                <a:lnTo>
                  <a:pt x="274" y="42"/>
                </a:lnTo>
                <a:lnTo>
                  <a:pt x="274" y="47"/>
                </a:lnTo>
                <a:lnTo>
                  <a:pt x="273" y="53"/>
                </a:lnTo>
                <a:lnTo>
                  <a:pt x="273" y="57"/>
                </a:lnTo>
                <a:lnTo>
                  <a:pt x="271" y="62"/>
                </a:lnTo>
                <a:lnTo>
                  <a:pt x="268" y="74"/>
                </a:lnTo>
                <a:lnTo>
                  <a:pt x="265" y="86"/>
                </a:lnTo>
                <a:lnTo>
                  <a:pt x="264" y="100"/>
                </a:lnTo>
                <a:lnTo>
                  <a:pt x="262" y="112"/>
                </a:lnTo>
                <a:lnTo>
                  <a:pt x="262" y="124"/>
                </a:lnTo>
                <a:lnTo>
                  <a:pt x="261" y="138"/>
                </a:lnTo>
                <a:lnTo>
                  <a:pt x="259" y="150"/>
                </a:lnTo>
                <a:lnTo>
                  <a:pt x="258" y="163"/>
                </a:lnTo>
                <a:lnTo>
                  <a:pt x="256" y="169"/>
                </a:lnTo>
                <a:lnTo>
                  <a:pt x="256" y="177"/>
                </a:lnTo>
                <a:lnTo>
                  <a:pt x="256" y="185"/>
                </a:lnTo>
                <a:lnTo>
                  <a:pt x="258" y="192"/>
                </a:lnTo>
                <a:lnTo>
                  <a:pt x="258" y="200"/>
                </a:lnTo>
                <a:lnTo>
                  <a:pt x="258" y="207"/>
                </a:lnTo>
                <a:lnTo>
                  <a:pt x="256" y="215"/>
                </a:lnTo>
                <a:lnTo>
                  <a:pt x="253" y="221"/>
                </a:lnTo>
                <a:lnTo>
                  <a:pt x="247" y="232"/>
                </a:lnTo>
                <a:lnTo>
                  <a:pt x="243" y="242"/>
                </a:lnTo>
                <a:lnTo>
                  <a:pt x="238" y="253"/>
                </a:lnTo>
                <a:lnTo>
                  <a:pt x="233" y="264"/>
                </a:lnTo>
                <a:lnTo>
                  <a:pt x="230" y="276"/>
                </a:lnTo>
                <a:lnTo>
                  <a:pt x="227" y="286"/>
                </a:lnTo>
                <a:lnTo>
                  <a:pt x="226" y="298"/>
                </a:lnTo>
                <a:lnTo>
                  <a:pt x="224" y="311"/>
                </a:lnTo>
                <a:lnTo>
                  <a:pt x="223" y="315"/>
                </a:lnTo>
                <a:lnTo>
                  <a:pt x="221" y="320"/>
                </a:lnTo>
                <a:lnTo>
                  <a:pt x="221" y="324"/>
                </a:lnTo>
                <a:lnTo>
                  <a:pt x="220" y="329"/>
                </a:lnTo>
                <a:lnTo>
                  <a:pt x="220" y="333"/>
                </a:lnTo>
                <a:lnTo>
                  <a:pt x="220" y="338"/>
                </a:lnTo>
                <a:lnTo>
                  <a:pt x="218" y="342"/>
                </a:lnTo>
                <a:lnTo>
                  <a:pt x="220" y="347"/>
                </a:lnTo>
                <a:lnTo>
                  <a:pt x="212" y="374"/>
                </a:lnTo>
                <a:lnTo>
                  <a:pt x="206" y="403"/>
                </a:lnTo>
                <a:lnTo>
                  <a:pt x="200" y="430"/>
                </a:lnTo>
                <a:lnTo>
                  <a:pt x="194" y="459"/>
                </a:lnTo>
                <a:lnTo>
                  <a:pt x="189" y="487"/>
                </a:lnTo>
                <a:lnTo>
                  <a:pt x="185" y="515"/>
                </a:lnTo>
                <a:lnTo>
                  <a:pt x="180" y="544"/>
                </a:lnTo>
                <a:lnTo>
                  <a:pt x="177" y="573"/>
                </a:lnTo>
                <a:lnTo>
                  <a:pt x="176" y="579"/>
                </a:lnTo>
                <a:lnTo>
                  <a:pt x="176" y="585"/>
                </a:lnTo>
                <a:lnTo>
                  <a:pt x="177" y="591"/>
                </a:lnTo>
                <a:lnTo>
                  <a:pt x="177" y="596"/>
                </a:lnTo>
                <a:lnTo>
                  <a:pt x="179" y="602"/>
                </a:lnTo>
                <a:lnTo>
                  <a:pt x="180" y="606"/>
                </a:lnTo>
                <a:lnTo>
                  <a:pt x="180" y="612"/>
                </a:lnTo>
                <a:lnTo>
                  <a:pt x="180" y="618"/>
                </a:lnTo>
                <a:lnTo>
                  <a:pt x="173" y="623"/>
                </a:lnTo>
                <a:lnTo>
                  <a:pt x="165" y="628"/>
                </a:lnTo>
                <a:lnTo>
                  <a:pt x="156" y="631"/>
                </a:lnTo>
                <a:lnTo>
                  <a:pt x="147" y="634"/>
                </a:lnTo>
                <a:lnTo>
                  <a:pt x="139" y="638"/>
                </a:lnTo>
                <a:lnTo>
                  <a:pt x="130" y="641"/>
                </a:lnTo>
                <a:lnTo>
                  <a:pt x="123" y="647"/>
                </a:lnTo>
                <a:lnTo>
                  <a:pt x="114" y="653"/>
                </a:lnTo>
                <a:lnTo>
                  <a:pt x="114" y="653"/>
                </a:lnTo>
                <a:lnTo>
                  <a:pt x="112" y="653"/>
                </a:lnTo>
                <a:lnTo>
                  <a:pt x="112" y="653"/>
                </a:lnTo>
                <a:lnTo>
                  <a:pt x="111" y="653"/>
                </a:lnTo>
                <a:lnTo>
                  <a:pt x="111" y="653"/>
                </a:lnTo>
                <a:lnTo>
                  <a:pt x="109" y="653"/>
                </a:lnTo>
                <a:lnTo>
                  <a:pt x="109" y="653"/>
                </a:lnTo>
                <a:lnTo>
                  <a:pt x="107" y="653"/>
                </a:lnTo>
                <a:lnTo>
                  <a:pt x="107" y="652"/>
                </a:lnTo>
                <a:lnTo>
                  <a:pt x="106" y="649"/>
                </a:lnTo>
                <a:lnTo>
                  <a:pt x="106" y="646"/>
                </a:lnTo>
                <a:lnTo>
                  <a:pt x="104" y="644"/>
                </a:lnTo>
                <a:lnTo>
                  <a:pt x="104" y="641"/>
                </a:lnTo>
                <a:lnTo>
                  <a:pt x="104" y="638"/>
                </a:lnTo>
                <a:lnTo>
                  <a:pt x="104" y="635"/>
                </a:lnTo>
                <a:lnTo>
                  <a:pt x="106" y="634"/>
                </a:lnTo>
                <a:lnTo>
                  <a:pt x="111" y="597"/>
                </a:lnTo>
                <a:lnTo>
                  <a:pt x="114" y="562"/>
                </a:lnTo>
                <a:lnTo>
                  <a:pt x="114" y="526"/>
                </a:lnTo>
                <a:lnTo>
                  <a:pt x="114" y="491"/>
                </a:lnTo>
                <a:lnTo>
                  <a:pt x="112" y="455"/>
                </a:lnTo>
                <a:lnTo>
                  <a:pt x="112" y="418"/>
                </a:lnTo>
                <a:lnTo>
                  <a:pt x="112" y="382"/>
                </a:lnTo>
                <a:lnTo>
                  <a:pt x="112" y="345"/>
                </a:lnTo>
                <a:lnTo>
                  <a:pt x="114" y="339"/>
                </a:lnTo>
                <a:lnTo>
                  <a:pt x="117" y="333"/>
                </a:lnTo>
                <a:lnTo>
                  <a:pt x="120" y="329"/>
                </a:lnTo>
                <a:lnTo>
                  <a:pt x="123" y="323"/>
                </a:lnTo>
                <a:lnTo>
                  <a:pt x="126" y="318"/>
                </a:lnTo>
                <a:lnTo>
                  <a:pt x="129" y="312"/>
                </a:lnTo>
                <a:lnTo>
                  <a:pt x="130" y="306"/>
                </a:lnTo>
                <a:lnTo>
                  <a:pt x="130" y="300"/>
                </a:lnTo>
                <a:lnTo>
                  <a:pt x="135" y="289"/>
                </a:lnTo>
                <a:lnTo>
                  <a:pt x="138" y="279"/>
                </a:lnTo>
                <a:lnTo>
                  <a:pt x="138" y="268"/>
                </a:lnTo>
                <a:lnTo>
                  <a:pt x="138" y="256"/>
                </a:lnTo>
                <a:lnTo>
                  <a:pt x="138" y="244"/>
                </a:lnTo>
                <a:lnTo>
                  <a:pt x="136" y="233"/>
                </a:lnTo>
                <a:lnTo>
                  <a:pt x="136" y="221"/>
                </a:lnTo>
                <a:lnTo>
                  <a:pt x="136" y="210"/>
                </a:lnTo>
                <a:lnTo>
                  <a:pt x="138" y="194"/>
                </a:lnTo>
                <a:lnTo>
                  <a:pt x="139" y="177"/>
                </a:lnTo>
                <a:lnTo>
                  <a:pt x="142" y="160"/>
                </a:lnTo>
                <a:lnTo>
                  <a:pt x="147" y="144"/>
                </a:lnTo>
                <a:lnTo>
                  <a:pt x="148" y="129"/>
                </a:lnTo>
                <a:lnTo>
                  <a:pt x="150" y="112"/>
                </a:lnTo>
                <a:lnTo>
                  <a:pt x="148" y="95"/>
                </a:lnTo>
                <a:lnTo>
                  <a:pt x="144" y="78"/>
                </a:lnTo>
                <a:lnTo>
                  <a:pt x="139" y="75"/>
                </a:lnTo>
                <a:lnTo>
                  <a:pt x="135" y="72"/>
                </a:lnTo>
                <a:lnTo>
                  <a:pt x="129" y="72"/>
                </a:lnTo>
                <a:lnTo>
                  <a:pt x="123" y="72"/>
                </a:lnTo>
                <a:lnTo>
                  <a:pt x="117" y="74"/>
                </a:lnTo>
                <a:lnTo>
                  <a:pt x="111" y="75"/>
                </a:lnTo>
                <a:lnTo>
                  <a:pt x="104" y="75"/>
                </a:lnTo>
                <a:lnTo>
                  <a:pt x="98" y="74"/>
                </a:lnTo>
                <a:lnTo>
                  <a:pt x="88" y="69"/>
                </a:lnTo>
                <a:lnTo>
                  <a:pt x="76" y="66"/>
                </a:lnTo>
                <a:lnTo>
                  <a:pt x="63" y="63"/>
                </a:lnTo>
                <a:lnTo>
                  <a:pt x="51" y="60"/>
                </a:lnTo>
                <a:lnTo>
                  <a:pt x="39" y="57"/>
                </a:lnTo>
                <a:lnTo>
                  <a:pt x="26" y="56"/>
                </a:lnTo>
                <a:lnTo>
                  <a:pt x="13" y="53"/>
                </a:lnTo>
                <a:lnTo>
                  <a:pt x="0" y="51"/>
                </a:lnTo>
                <a:lnTo>
                  <a:pt x="44" y="15"/>
                </a:lnTo>
                <a:lnTo>
                  <a:pt x="56" y="16"/>
                </a:lnTo>
                <a:lnTo>
                  <a:pt x="68" y="16"/>
                </a:lnTo>
                <a:lnTo>
                  <a:pt x="80" y="15"/>
                </a:lnTo>
                <a:lnTo>
                  <a:pt x="92" y="13"/>
                </a:lnTo>
                <a:lnTo>
                  <a:pt x="104" y="10"/>
                </a:lnTo>
                <a:lnTo>
                  <a:pt x="117" y="7"/>
                </a:lnTo>
                <a:lnTo>
                  <a:pt x="127" y="4"/>
                </a:lnTo>
                <a:lnTo>
                  <a:pt x="138" y="0"/>
                </a:lnTo>
                <a:lnTo>
                  <a:pt x="144" y="1"/>
                </a:lnTo>
                <a:lnTo>
                  <a:pt x="148" y="3"/>
                </a:lnTo>
                <a:lnTo>
                  <a:pt x="155" y="4"/>
                </a:lnTo>
                <a:lnTo>
                  <a:pt x="159" y="4"/>
                </a:lnTo>
                <a:lnTo>
                  <a:pt x="165" y="4"/>
                </a:lnTo>
                <a:lnTo>
                  <a:pt x="171" y="4"/>
                </a:lnTo>
                <a:lnTo>
                  <a:pt x="177" y="6"/>
                </a:lnTo>
                <a:lnTo>
                  <a:pt x="182" y="6"/>
                </a:lnTo>
                <a:close/>
              </a:path>
            </a:pathLst>
          </a:custGeom>
          <a:solidFill>
            <a:srgbClr val="FFCC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3" name="Freeform 29"/>
          <p:cNvSpPr>
            <a:spLocks/>
          </p:cNvSpPr>
          <p:nvPr/>
        </p:nvSpPr>
        <p:spPr bwMode="auto">
          <a:xfrm>
            <a:off x="2997200" y="4954588"/>
            <a:ext cx="69850" cy="276225"/>
          </a:xfrm>
          <a:custGeom>
            <a:avLst/>
            <a:gdLst>
              <a:gd name="T0" fmla="*/ 52 w 52"/>
              <a:gd name="T1" fmla="*/ 0 h 197"/>
              <a:gd name="T2" fmla="*/ 51 w 52"/>
              <a:gd name="T3" fmla="*/ 8 h 197"/>
              <a:gd name="T4" fmla="*/ 49 w 52"/>
              <a:gd name="T5" fmla="*/ 17 h 197"/>
              <a:gd name="T6" fmla="*/ 47 w 52"/>
              <a:gd name="T7" fmla="*/ 26 h 197"/>
              <a:gd name="T8" fmla="*/ 47 w 52"/>
              <a:gd name="T9" fmla="*/ 35 h 197"/>
              <a:gd name="T10" fmla="*/ 47 w 52"/>
              <a:gd name="T11" fmla="*/ 44 h 197"/>
              <a:gd name="T12" fmla="*/ 46 w 52"/>
              <a:gd name="T13" fmla="*/ 53 h 197"/>
              <a:gd name="T14" fmla="*/ 46 w 52"/>
              <a:gd name="T15" fmla="*/ 62 h 197"/>
              <a:gd name="T16" fmla="*/ 44 w 52"/>
              <a:gd name="T17" fmla="*/ 71 h 197"/>
              <a:gd name="T18" fmla="*/ 41 w 52"/>
              <a:gd name="T19" fmla="*/ 85 h 197"/>
              <a:gd name="T20" fmla="*/ 40 w 52"/>
              <a:gd name="T21" fmla="*/ 99 h 197"/>
              <a:gd name="T22" fmla="*/ 37 w 52"/>
              <a:gd name="T23" fmla="*/ 114 h 197"/>
              <a:gd name="T24" fmla="*/ 35 w 52"/>
              <a:gd name="T25" fmla="*/ 128 h 197"/>
              <a:gd name="T26" fmla="*/ 34 w 52"/>
              <a:gd name="T27" fmla="*/ 143 h 197"/>
              <a:gd name="T28" fmla="*/ 32 w 52"/>
              <a:gd name="T29" fmla="*/ 156 h 197"/>
              <a:gd name="T30" fmla="*/ 31 w 52"/>
              <a:gd name="T31" fmla="*/ 172 h 197"/>
              <a:gd name="T32" fmla="*/ 29 w 52"/>
              <a:gd name="T33" fmla="*/ 185 h 197"/>
              <a:gd name="T34" fmla="*/ 25 w 52"/>
              <a:gd name="T35" fmla="*/ 187 h 197"/>
              <a:gd name="T36" fmla="*/ 22 w 52"/>
              <a:gd name="T37" fmla="*/ 190 h 197"/>
              <a:gd name="T38" fmla="*/ 19 w 52"/>
              <a:gd name="T39" fmla="*/ 191 h 197"/>
              <a:gd name="T40" fmla="*/ 16 w 52"/>
              <a:gd name="T41" fmla="*/ 193 h 197"/>
              <a:gd name="T42" fmla="*/ 13 w 52"/>
              <a:gd name="T43" fmla="*/ 194 h 197"/>
              <a:gd name="T44" fmla="*/ 10 w 52"/>
              <a:gd name="T45" fmla="*/ 196 h 197"/>
              <a:gd name="T46" fmla="*/ 5 w 52"/>
              <a:gd name="T47" fmla="*/ 197 h 197"/>
              <a:gd name="T48" fmla="*/ 2 w 52"/>
              <a:gd name="T49" fmla="*/ 197 h 197"/>
              <a:gd name="T50" fmla="*/ 0 w 52"/>
              <a:gd name="T51" fmla="*/ 182 h 197"/>
              <a:gd name="T52" fmla="*/ 0 w 52"/>
              <a:gd name="T53" fmla="*/ 167 h 197"/>
              <a:gd name="T54" fmla="*/ 0 w 52"/>
              <a:gd name="T55" fmla="*/ 152 h 197"/>
              <a:gd name="T56" fmla="*/ 3 w 52"/>
              <a:gd name="T57" fmla="*/ 137 h 197"/>
              <a:gd name="T58" fmla="*/ 5 w 52"/>
              <a:gd name="T59" fmla="*/ 122 h 197"/>
              <a:gd name="T60" fmla="*/ 6 w 52"/>
              <a:gd name="T61" fmla="*/ 106 h 197"/>
              <a:gd name="T62" fmla="*/ 8 w 52"/>
              <a:gd name="T63" fmla="*/ 91 h 197"/>
              <a:gd name="T64" fmla="*/ 10 w 52"/>
              <a:gd name="T65" fmla="*/ 74 h 197"/>
              <a:gd name="T66" fmla="*/ 13 w 52"/>
              <a:gd name="T67" fmla="*/ 67 h 197"/>
              <a:gd name="T68" fmla="*/ 14 w 52"/>
              <a:gd name="T69" fmla="*/ 59 h 197"/>
              <a:gd name="T70" fmla="*/ 16 w 52"/>
              <a:gd name="T71" fmla="*/ 52 h 197"/>
              <a:gd name="T72" fmla="*/ 17 w 52"/>
              <a:gd name="T73" fmla="*/ 43 h 197"/>
              <a:gd name="T74" fmla="*/ 17 w 52"/>
              <a:gd name="T75" fmla="*/ 35 h 197"/>
              <a:gd name="T76" fmla="*/ 17 w 52"/>
              <a:gd name="T77" fmla="*/ 26 h 197"/>
              <a:gd name="T78" fmla="*/ 19 w 52"/>
              <a:gd name="T79" fmla="*/ 18 h 197"/>
              <a:gd name="T80" fmla="*/ 20 w 52"/>
              <a:gd name="T81" fmla="*/ 9 h 197"/>
              <a:gd name="T82" fmla="*/ 23 w 52"/>
              <a:gd name="T83" fmla="*/ 8 h 197"/>
              <a:gd name="T84" fmla="*/ 28 w 52"/>
              <a:gd name="T85" fmla="*/ 6 h 197"/>
              <a:gd name="T86" fmla="*/ 31 w 52"/>
              <a:gd name="T87" fmla="*/ 5 h 197"/>
              <a:gd name="T88" fmla="*/ 35 w 52"/>
              <a:gd name="T89" fmla="*/ 3 h 197"/>
              <a:gd name="T90" fmla="*/ 38 w 52"/>
              <a:gd name="T91" fmla="*/ 2 h 197"/>
              <a:gd name="T92" fmla="*/ 43 w 52"/>
              <a:gd name="T93" fmla="*/ 2 h 197"/>
              <a:gd name="T94" fmla="*/ 47 w 52"/>
              <a:gd name="T95" fmla="*/ 0 h 197"/>
              <a:gd name="T96" fmla="*/ 52 w 52"/>
              <a:gd name="T97"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 h="197">
                <a:moveTo>
                  <a:pt x="52" y="0"/>
                </a:moveTo>
                <a:lnTo>
                  <a:pt x="51" y="8"/>
                </a:lnTo>
                <a:lnTo>
                  <a:pt x="49" y="17"/>
                </a:lnTo>
                <a:lnTo>
                  <a:pt x="47" y="26"/>
                </a:lnTo>
                <a:lnTo>
                  <a:pt x="47" y="35"/>
                </a:lnTo>
                <a:lnTo>
                  <a:pt x="47" y="44"/>
                </a:lnTo>
                <a:lnTo>
                  <a:pt x="46" y="53"/>
                </a:lnTo>
                <a:lnTo>
                  <a:pt x="46" y="62"/>
                </a:lnTo>
                <a:lnTo>
                  <a:pt x="44" y="71"/>
                </a:lnTo>
                <a:lnTo>
                  <a:pt x="41" y="85"/>
                </a:lnTo>
                <a:lnTo>
                  <a:pt x="40" y="99"/>
                </a:lnTo>
                <a:lnTo>
                  <a:pt x="37" y="114"/>
                </a:lnTo>
                <a:lnTo>
                  <a:pt x="35" y="128"/>
                </a:lnTo>
                <a:lnTo>
                  <a:pt x="34" y="143"/>
                </a:lnTo>
                <a:lnTo>
                  <a:pt x="32" y="156"/>
                </a:lnTo>
                <a:lnTo>
                  <a:pt x="31" y="172"/>
                </a:lnTo>
                <a:lnTo>
                  <a:pt x="29" y="185"/>
                </a:lnTo>
                <a:lnTo>
                  <a:pt x="25" y="187"/>
                </a:lnTo>
                <a:lnTo>
                  <a:pt x="22" y="190"/>
                </a:lnTo>
                <a:lnTo>
                  <a:pt x="19" y="191"/>
                </a:lnTo>
                <a:lnTo>
                  <a:pt x="16" y="193"/>
                </a:lnTo>
                <a:lnTo>
                  <a:pt x="13" y="194"/>
                </a:lnTo>
                <a:lnTo>
                  <a:pt x="10" y="196"/>
                </a:lnTo>
                <a:lnTo>
                  <a:pt x="5" y="197"/>
                </a:lnTo>
                <a:lnTo>
                  <a:pt x="2" y="197"/>
                </a:lnTo>
                <a:lnTo>
                  <a:pt x="0" y="182"/>
                </a:lnTo>
                <a:lnTo>
                  <a:pt x="0" y="167"/>
                </a:lnTo>
                <a:lnTo>
                  <a:pt x="0" y="152"/>
                </a:lnTo>
                <a:lnTo>
                  <a:pt x="3" y="137"/>
                </a:lnTo>
                <a:lnTo>
                  <a:pt x="5" y="122"/>
                </a:lnTo>
                <a:lnTo>
                  <a:pt x="6" y="106"/>
                </a:lnTo>
                <a:lnTo>
                  <a:pt x="8" y="91"/>
                </a:lnTo>
                <a:lnTo>
                  <a:pt x="10" y="74"/>
                </a:lnTo>
                <a:lnTo>
                  <a:pt x="13" y="67"/>
                </a:lnTo>
                <a:lnTo>
                  <a:pt x="14" y="59"/>
                </a:lnTo>
                <a:lnTo>
                  <a:pt x="16" y="52"/>
                </a:lnTo>
                <a:lnTo>
                  <a:pt x="17" y="43"/>
                </a:lnTo>
                <a:lnTo>
                  <a:pt x="17" y="35"/>
                </a:lnTo>
                <a:lnTo>
                  <a:pt x="17" y="26"/>
                </a:lnTo>
                <a:lnTo>
                  <a:pt x="19" y="18"/>
                </a:lnTo>
                <a:lnTo>
                  <a:pt x="20" y="9"/>
                </a:lnTo>
                <a:lnTo>
                  <a:pt x="23" y="8"/>
                </a:lnTo>
                <a:lnTo>
                  <a:pt x="28" y="6"/>
                </a:lnTo>
                <a:lnTo>
                  <a:pt x="31" y="5"/>
                </a:lnTo>
                <a:lnTo>
                  <a:pt x="35" y="3"/>
                </a:lnTo>
                <a:lnTo>
                  <a:pt x="38" y="2"/>
                </a:lnTo>
                <a:lnTo>
                  <a:pt x="43" y="2"/>
                </a:lnTo>
                <a:lnTo>
                  <a:pt x="47" y="0"/>
                </a:lnTo>
                <a:lnTo>
                  <a:pt x="5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4" name="Freeform 30"/>
          <p:cNvSpPr>
            <a:spLocks/>
          </p:cNvSpPr>
          <p:nvPr/>
        </p:nvSpPr>
        <p:spPr bwMode="auto">
          <a:xfrm>
            <a:off x="2955925" y="4983163"/>
            <a:ext cx="20638" cy="23812"/>
          </a:xfrm>
          <a:custGeom>
            <a:avLst/>
            <a:gdLst>
              <a:gd name="T0" fmla="*/ 14 w 15"/>
              <a:gd name="T1" fmla="*/ 2 h 16"/>
              <a:gd name="T2" fmla="*/ 15 w 15"/>
              <a:gd name="T3" fmla="*/ 5 h 16"/>
              <a:gd name="T4" fmla="*/ 15 w 15"/>
              <a:gd name="T5" fmla="*/ 6 h 16"/>
              <a:gd name="T6" fmla="*/ 15 w 15"/>
              <a:gd name="T7" fmla="*/ 8 h 16"/>
              <a:gd name="T8" fmla="*/ 15 w 15"/>
              <a:gd name="T9" fmla="*/ 11 h 16"/>
              <a:gd name="T10" fmla="*/ 15 w 15"/>
              <a:gd name="T11" fmla="*/ 13 h 16"/>
              <a:gd name="T12" fmla="*/ 14 w 15"/>
              <a:gd name="T13" fmla="*/ 14 h 16"/>
              <a:gd name="T14" fmla="*/ 12 w 15"/>
              <a:gd name="T15" fmla="*/ 16 h 16"/>
              <a:gd name="T16" fmla="*/ 11 w 15"/>
              <a:gd name="T17" fmla="*/ 16 h 16"/>
              <a:gd name="T18" fmla="*/ 9 w 15"/>
              <a:gd name="T19" fmla="*/ 16 h 16"/>
              <a:gd name="T20" fmla="*/ 8 w 15"/>
              <a:gd name="T21" fmla="*/ 16 h 16"/>
              <a:gd name="T22" fmla="*/ 5 w 15"/>
              <a:gd name="T23" fmla="*/ 16 h 16"/>
              <a:gd name="T24" fmla="*/ 5 w 15"/>
              <a:gd name="T25" fmla="*/ 16 h 16"/>
              <a:gd name="T26" fmla="*/ 3 w 15"/>
              <a:gd name="T27" fmla="*/ 16 h 16"/>
              <a:gd name="T28" fmla="*/ 2 w 15"/>
              <a:gd name="T29" fmla="*/ 14 h 16"/>
              <a:gd name="T30" fmla="*/ 0 w 15"/>
              <a:gd name="T31" fmla="*/ 13 h 16"/>
              <a:gd name="T32" fmla="*/ 0 w 15"/>
              <a:gd name="T33" fmla="*/ 11 h 16"/>
              <a:gd name="T34" fmla="*/ 0 w 15"/>
              <a:gd name="T35" fmla="*/ 9 h 16"/>
              <a:gd name="T36" fmla="*/ 0 w 15"/>
              <a:gd name="T37" fmla="*/ 8 h 16"/>
              <a:gd name="T38" fmla="*/ 0 w 15"/>
              <a:gd name="T39" fmla="*/ 6 h 16"/>
              <a:gd name="T40" fmla="*/ 2 w 15"/>
              <a:gd name="T41" fmla="*/ 5 h 16"/>
              <a:gd name="T42" fmla="*/ 3 w 15"/>
              <a:gd name="T43" fmla="*/ 3 h 16"/>
              <a:gd name="T44" fmla="*/ 3 w 15"/>
              <a:gd name="T45" fmla="*/ 2 h 16"/>
              <a:gd name="T46" fmla="*/ 5 w 15"/>
              <a:gd name="T47" fmla="*/ 2 h 16"/>
              <a:gd name="T48" fmla="*/ 6 w 15"/>
              <a:gd name="T49" fmla="*/ 0 h 16"/>
              <a:gd name="T50" fmla="*/ 8 w 15"/>
              <a:gd name="T51" fmla="*/ 0 h 16"/>
              <a:gd name="T52" fmla="*/ 9 w 15"/>
              <a:gd name="T53" fmla="*/ 0 h 16"/>
              <a:gd name="T54" fmla="*/ 9 w 15"/>
              <a:gd name="T55" fmla="*/ 0 h 16"/>
              <a:gd name="T56" fmla="*/ 11 w 15"/>
              <a:gd name="T57" fmla="*/ 0 h 16"/>
              <a:gd name="T58" fmla="*/ 12 w 15"/>
              <a:gd name="T59" fmla="*/ 0 h 16"/>
              <a:gd name="T60" fmla="*/ 12 w 15"/>
              <a:gd name="T61" fmla="*/ 2 h 16"/>
              <a:gd name="T62" fmla="*/ 14 w 15"/>
              <a:gd name="T63" fmla="*/ 2 h 16"/>
              <a:gd name="T64" fmla="*/ 14 w 15"/>
              <a:gd name="T65"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16">
                <a:moveTo>
                  <a:pt x="14" y="2"/>
                </a:moveTo>
                <a:lnTo>
                  <a:pt x="15" y="5"/>
                </a:lnTo>
                <a:lnTo>
                  <a:pt x="15" y="6"/>
                </a:lnTo>
                <a:lnTo>
                  <a:pt x="15" y="8"/>
                </a:lnTo>
                <a:lnTo>
                  <a:pt x="15" y="11"/>
                </a:lnTo>
                <a:lnTo>
                  <a:pt x="15" y="13"/>
                </a:lnTo>
                <a:lnTo>
                  <a:pt x="14" y="14"/>
                </a:lnTo>
                <a:lnTo>
                  <a:pt x="12" y="16"/>
                </a:lnTo>
                <a:lnTo>
                  <a:pt x="11" y="16"/>
                </a:lnTo>
                <a:lnTo>
                  <a:pt x="9" y="16"/>
                </a:lnTo>
                <a:lnTo>
                  <a:pt x="8" y="16"/>
                </a:lnTo>
                <a:lnTo>
                  <a:pt x="5" y="16"/>
                </a:lnTo>
                <a:lnTo>
                  <a:pt x="5" y="16"/>
                </a:lnTo>
                <a:lnTo>
                  <a:pt x="3" y="16"/>
                </a:lnTo>
                <a:lnTo>
                  <a:pt x="2" y="14"/>
                </a:lnTo>
                <a:lnTo>
                  <a:pt x="0" y="13"/>
                </a:lnTo>
                <a:lnTo>
                  <a:pt x="0" y="11"/>
                </a:lnTo>
                <a:lnTo>
                  <a:pt x="0" y="9"/>
                </a:lnTo>
                <a:lnTo>
                  <a:pt x="0" y="8"/>
                </a:lnTo>
                <a:lnTo>
                  <a:pt x="0" y="6"/>
                </a:lnTo>
                <a:lnTo>
                  <a:pt x="2" y="5"/>
                </a:lnTo>
                <a:lnTo>
                  <a:pt x="3" y="3"/>
                </a:lnTo>
                <a:lnTo>
                  <a:pt x="3" y="2"/>
                </a:lnTo>
                <a:lnTo>
                  <a:pt x="5" y="2"/>
                </a:lnTo>
                <a:lnTo>
                  <a:pt x="6" y="0"/>
                </a:lnTo>
                <a:lnTo>
                  <a:pt x="8" y="0"/>
                </a:lnTo>
                <a:lnTo>
                  <a:pt x="9" y="0"/>
                </a:lnTo>
                <a:lnTo>
                  <a:pt x="9" y="0"/>
                </a:lnTo>
                <a:lnTo>
                  <a:pt x="11" y="0"/>
                </a:lnTo>
                <a:lnTo>
                  <a:pt x="12" y="0"/>
                </a:lnTo>
                <a:lnTo>
                  <a:pt x="12" y="2"/>
                </a:lnTo>
                <a:lnTo>
                  <a:pt x="14" y="2"/>
                </a:lnTo>
                <a:lnTo>
                  <a:pt x="14"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5" name="Freeform 31"/>
          <p:cNvSpPr>
            <a:spLocks/>
          </p:cNvSpPr>
          <p:nvPr/>
        </p:nvSpPr>
        <p:spPr bwMode="auto">
          <a:xfrm>
            <a:off x="1647825" y="4986338"/>
            <a:ext cx="73025" cy="288925"/>
          </a:xfrm>
          <a:custGeom>
            <a:avLst/>
            <a:gdLst>
              <a:gd name="T0" fmla="*/ 47 w 54"/>
              <a:gd name="T1" fmla="*/ 4 h 206"/>
              <a:gd name="T2" fmla="*/ 48 w 54"/>
              <a:gd name="T3" fmla="*/ 12 h 206"/>
              <a:gd name="T4" fmla="*/ 50 w 54"/>
              <a:gd name="T5" fmla="*/ 18 h 206"/>
              <a:gd name="T6" fmla="*/ 50 w 54"/>
              <a:gd name="T7" fmla="*/ 26 h 206"/>
              <a:gd name="T8" fmla="*/ 50 w 54"/>
              <a:gd name="T9" fmla="*/ 33 h 206"/>
              <a:gd name="T10" fmla="*/ 50 w 54"/>
              <a:gd name="T11" fmla="*/ 39 h 206"/>
              <a:gd name="T12" fmla="*/ 50 w 54"/>
              <a:gd name="T13" fmla="*/ 47 h 206"/>
              <a:gd name="T14" fmla="*/ 50 w 54"/>
              <a:gd name="T15" fmla="*/ 55 h 206"/>
              <a:gd name="T16" fmla="*/ 51 w 54"/>
              <a:gd name="T17" fmla="*/ 61 h 206"/>
              <a:gd name="T18" fmla="*/ 53 w 54"/>
              <a:gd name="T19" fmla="*/ 79 h 206"/>
              <a:gd name="T20" fmla="*/ 53 w 54"/>
              <a:gd name="T21" fmla="*/ 97 h 206"/>
              <a:gd name="T22" fmla="*/ 54 w 54"/>
              <a:gd name="T23" fmla="*/ 115 h 206"/>
              <a:gd name="T24" fmla="*/ 53 w 54"/>
              <a:gd name="T25" fmla="*/ 135 h 206"/>
              <a:gd name="T26" fmla="*/ 53 w 54"/>
              <a:gd name="T27" fmla="*/ 153 h 206"/>
              <a:gd name="T28" fmla="*/ 53 w 54"/>
              <a:gd name="T29" fmla="*/ 171 h 206"/>
              <a:gd name="T30" fmla="*/ 53 w 54"/>
              <a:gd name="T31" fmla="*/ 190 h 206"/>
              <a:gd name="T32" fmla="*/ 53 w 54"/>
              <a:gd name="T33" fmla="*/ 206 h 206"/>
              <a:gd name="T34" fmla="*/ 47 w 54"/>
              <a:gd name="T35" fmla="*/ 205 h 206"/>
              <a:gd name="T36" fmla="*/ 42 w 54"/>
              <a:gd name="T37" fmla="*/ 203 h 206"/>
              <a:gd name="T38" fmla="*/ 36 w 54"/>
              <a:gd name="T39" fmla="*/ 200 h 206"/>
              <a:gd name="T40" fmla="*/ 32 w 54"/>
              <a:gd name="T41" fmla="*/ 197 h 206"/>
              <a:gd name="T42" fmla="*/ 26 w 54"/>
              <a:gd name="T43" fmla="*/ 194 h 206"/>
              <a:gd name="T44" fmla="*/ 21 w 54"/>
              <a:gd name="T45" fmla="*/ 191 h 206"/>
              <a:gd name="T46" fmla="*/ 16 w 54"/>
              <a:gd name="T47" fmla="*/ 188 h 206"/>
              <a:gd name="T48" fmla="*/ 10 w 54"/>
              <a:gd name="T49" fmla="*/ 185 h 206"/>
              <a:gd name="T50" fmla="*/ 7 w 54"/>
              <a:gd name="T51" fmla="*/ 182 h 206"/>
              <a:gd name="T52" fmla="*/ 6 w 54"/>
              <a:gd name="T53" fmla="*/ 159 h 206"/>
              <a:gd name="T54" fmla="*/ 4 w 54"/>
              <a:gd name="T55" fmla="*/ 138 h 206"/>
              <a:gd name="T56" fmla="*/ 3 w 54"/>
              <a:gd name="T57" fmla="*/ 115 h 206"/>
              <a:gd name="T58" fmla="*/ 1 w 54"/>
              <a:gd name="T59" fmla="*/ 92 h 206"/>
              <a:gd name="T60" fmla="*/ 1 w 54"/>
              <a:gd name="T61" fmla="*/ 70 h 206"/>
              <a:gd name="T62" fmla="*/ 0 w 54"/>
              <a:gd name="T63" fmla="*/ 48 h 206"/>
              <a:gd name="T64" fmla="*/ 0 w 54"/>
              <a:gd name="T65" fmla="*/ 26 h 206"/>
              <a:gd name="T66" fmla="*/ 0 w 54"/>
              <a:gd name="T67" fmla="*/ 4 h 206"/>
              <a:gd name="T68" fmla="*/ 3 w 54"/>
              <a:gd name="T69" fmla="*/ 0 h 206"/>
              <a:gd name="T70" fmla="*/ 47 w 54"/>
              <a:gd name="T71" fmla="*/ 4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 h="206">
                <a:moveTo>
                  <a:pt x="47" y="4"/>
                </a:moveTo>
                <a:lnTo>
                  <a:pt x="48" y="12"/>
                </a:lnTo>
                <a:lnTo>
                  <a:pt x="50" y="18"/>
                </a:lnTo>
                <a:lnTo>
                  <a:pt x="50" y="26"/>
                </a:lnTo>
                <a:lnTo>
                  <a:pt x="50" y="33"/>
                </a:lnTo>
                <a:lnTo>
                  <a:pt x="50" y="39"/>
                </a:lnTo>
                <a:lnTo>
                  <a:pt x="50" y="47"/>
                </a:lnTo>
                <a:lnTo>
                  <a:pt x="50" y="55"/>
                </a:lnTo>
                <a:lnTo>
                  <a:pt x="51" y="61"/>
                </a:lnTo>
                <a:lnTo>
                  <a:pt x="53" y="79"/>
                </a:lnTo>
                <a:lnTo>
                  <a:pt x="53" y="97"/>
                </a:lnTo>
                <a:lnTo>
                  <a:pt x="54" y="115"/>
                </a:lnTo>
                <a:lnTo>
                  <a:pt x="53" y="135"/>
                </a:lnTo>
                <a:lnTo>
                  <a:pt x="53" y="153"/>
                </a:lnTo>
                <a:lnTo>
                  <a:pt x="53" y="171"/>
                </a:lnTo>
                <a:lnTo>
                  <a:pt x="53" y="190"/>
                </a:lnTo>
                <a:lnTo>
                  <a:pt x="53" y="206"/>
                </a:lnTo>
                <a:lnTo>
                  <a:pt x="47" y="205"/>
                </a:lnTo>
                <a:lnTo>
                  <a:pt x="42" y="203"/>
                </a:lnTo>
                <a:lnTo>
                  <a:pt x="36" y="200"/>
                </a:lnTo>
                <a:lnTo>
                  <a:pt x="32" y="197"/>
                </a:lnTo>
                <a:lnTo>
                  <a:pt x="26" y="194"/>
                </a:lnTo>
                <a:lnTo>
                  <a:pt x="21" y="191"/>
                </a:lnTo>
                <a:lnTo>
                  <a:pt x="16" y="188"/>
                </a:lnTo>
                <a:lnTo>
                  <a:pt x="10" y="185"/>
                </a:lnTo>
                <a:lnTo>
                  <a:pt x="7" y="182"/>
                </a:lnTo>
                <a:lnTo>
                  <a:pt x="6" y="159"/>
                </a:lnTo>
                <a:lnTo>
                  <a:pt x="4" y="138"/>
                </a:lnTo>
                <a:lnTo>
                  <a:pt x="3" y="115"/>
                </a:lnTo>
                <a:lnTo>
                  <a:pt x="1" y="92"/>
                </a:lnTo>
                <a:lnTo>
                  <a:pt x="1" y="70"/>
                </a:lnTo>
                <a:lnTo>
                  <a:pt x="0" y="48"/>
                </a:lnTo>
                <a:lnTo>
                  <a:pt x="0" y="26"/>
                </a:lnTo>
                <a:lnTo>
                  <a:pt x="0" y="4"/>
                </a:lnTo>
                <a:lnTo>
                  <a:pt x="3" y="0"/>
                </a:lnTo>
                <a:lnTo>
                  <a:pt x="47" y="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6" name="Freeform 32"/>
          <p:cNvSpPr>
            <a:spLocks/>
          </p:cNvSpPr>
          <p:nvPr/>
        </p:nvSpPr>
        <p:spPr bwMode="auto">
          <a:xfrm>
            <a:off x="1738313" y="4995863"/>
            <a:ext cx="155575" cy="327025"/>
          </a:xfrm>
          <a:custGeom>
            <a:avLst/>
            <a:gdLst>
              <a:gd name="T0" fmla="*/ 106 w 115"/>
              <a:gd name="T1" fmla="*/ 20 h 233"/>
              <a:gd name="T2" fmla="*/ 106 w 115"/>
              <a:gd name="T3" fmla="*/ 44 h 233"/>
              <a:gd name="T4" fmla="*/ 107 w 115"/>
              <a:gd name="T5" fmla="*/ 69 h 233"/>
              <a:gd name="T6" fmla="*/ 107 w 115"/>
              <a:gd name="T7" fmla="*/ 92 h 233"/>
              <a:gd name="T8" fmla="*/ 109 w 115"/>
              <a:gd name="T9" fmla="*/ 116 h 233"/>
              <a:gd name="T10" fmla="*/ 109 w 115"/>
              <a:gd name="T11" fmla="*/ 140 h 233"/>
              <a:gd name="T12" fmla="*/ 110 w 115"/>
              <a:gd name="T13" fmla="*/ 164 h 233"/>
              <a:gd name="T14" fmla="*/ 112 w 115"/>
              <a:gd name="T15" fmla="*/ 187 h 233"/>
              <a:gd name="T16" fmla="*/ 115 w 115"/>
              <a:gd name="T17" fmla="*/ 211 h 233"/>
              <a:gd name="T18" fmla="*/ 115 w 115"/>
              <a:gd name="T19" fmla="*/ 214 h 233"/>
              <a:gd name="T20" fmla="*/ 115 w 115"/>
              <a:gd name="T21" fmla="*/ 216 h 233"/>
              <a:gd name="T22" fmla="*/ 115 w 115"/>
              <a:gd name="T23" fmla="*/ 219 h 233"/>
              <a:gd name="T24" fmla="*/ 115 w 115"/>
              <a:gd name="T25" fmla="*/ 222 h 233"/>
              <a:gd name="T26" fmla="*/ 115 w 115"/>
              <a:gd name="T27" fmla="*/ 225 h 233"/>
              <a:gd name="T28" fmla="*/ 113 w 115"/>
              <a:gd name="T29" fmla="*/ 227 h 233"/>
              <a:gd name="T30" fmla="*/ 113 w 115"/>
              <a:gd name="T31" fmla="*/ 230 h 233"/>
              <a:gd name="T32" fmla="*/ 113 w 115"/>
              <a:gd name="T33" fmla="*/ 233 h 233"/>
              <a:gd name="T34" fmla="*/ 100 w 115"/>
              <a:gd name="T35" fmla="*/ 231 h 233"/>
              <a:gd name="T36" fmla="*/ 86 w 115"/>
              <a:gd name="T37" fmla="*/ 228 h 233"/>
              <a:gd name="T38" fmla="*/ 74 w 115"/>
              <a:gd name="T39" fmla="*/ 223 h 233"/>
              <a:gd name="T40" fmla="*/ 60 w 115"/>
              <a:gd name="T41" fmla="*/ 220 h 233"/>
              <a:gd name="T42" fmla="*/ 48 w 115"/>
              <a:gd name="T43" fmla="*/ 216 h 233"/>
              <a:gd name="T44" fmla="*/ 34 w 115"/>
              <a:gd name="T45" fmla="*/ 213 h 233"/>
              <a:gd name="T46" fmla="*/ 21 w 115"/>
              <a:gd name="T47" fmla="*/ 210 h 233"/>
              <a:gd name="T48" fmla="*/ 7 w 115"/>
              <a:gd name="T49" fmla="*/ 207 h 233"/>
              <a:gd name="T50" fmla="*/ 6 w 115"/>
              <a:gd name="T51" fmla="*/ 204 h 233"/>
              <a:gd name="T52" fmla="*/ 4 w 115"/>
              <a:gd name="T53" fmla="*/ 199 h 233"/>
              <a:gd name="T54" fmla="*/ 4 w 115"/>
              <a:gd name="T55" fmla="*/ 195 h 233"/>
              <a:gd name="T56" fmla="*/ 4 w 115"/>
              <a:gd name="T57" fmla="*/ 190 h 233"/>
              <a:gd name="T58" fmla="*/ 4 w 115"/>
              <a:gd name="T59" fmla="*/ 186 h 233"/>
              <a:gd name="T60" fmla="*/ 4 w 115"/>
              <a:gd name="T61" fmla="*/ 181 h 233"/>
              <a:gd name="T62" fmla="*/ 3 w 115"/>
              <a:gd name="T63" fmla="*/ 176 h 233"/>
              <a:gd name="T64" fmla="*/ 3 w 115"/>
              <a:gd name="T65" fmla="*/ 172 h 233"/>
              <a:gd name="T66" fmla="*/ 3 w 115"/>
              <a:gd name="T67" fmla="*/ 160 h 233"/>
              <a:gd name="T68" fmla="*/ 3 w 115"/>
              <a:gd name="T69" fmla="*/ 149 h 233"/>
              <a:gd name="T70" fmla="*/ 3 w 115"/>
              <a:gd name="T71" fmla="*/ 139 h 233"/>
              <a:gd name="T72" fmla="*/ 3 w 115"/>
              <a:gd name="T73" fmla="*/ 126 h 233"/>
              <a:gd name="T74" fmla="*/ 3 w 115"/>
              <a:gd name="T75" fmla="*/ 116 h 233"/>
              <a:gd name="T76" fmla="*/ 4 w 115"/>
              <a:gd name="T77" fmla="*/ 105 h 233"/>
              <a:gd name="T78" fmla="*/ 3 w 115"/>
              <a:gd name="T79" fmla="*/ 93 h 233"/>
              <a:gd name="T80" fmla="*/ 3 w 115"/>
              <a:gd name="T81" fmla="*/ 82 h 233"/>
              <a:gd name="T82" fmla="*/ 1 w 115"/>
              <a:gd name="T83" fmla="*/ 73 h 233"/>
              <a:gd name="T84" fmla="*/ 1 w 115"/>
              <a:gd name="T85" fmla="*/ 63 h 233"/>
              <a:gd name="T86" fmla="*/ 1 w 115"/>
              <a:gd name="T87" fmla="*/ 54 h 233"/>
              <a:gd name="T88" fmla="*/ 0 w 115"/>
              <a:gd name="T89" fmla="*/ 43 h 233"/>
              <a:gd name="T90" fmla="*/ 0 w 115"/>
              <a:gd name="T91" fmla="*/ 32 h 233"/>
              <a:gd name="T92" fmla="*/ 0 w 115"/>
              <a:gd name="T93" fmla="*/ 23 h 233"/>
              <a:gd name="T94" fmla="*/ 0 w 115"/>
              <a:gd name="T95" fmla="*/ 13 h 233"/>
              <a:gd name="T96" fmla="*/ 0 w 115"/>
              <a:gd name="T97" fmla="*/ 2 h 233"/>
              <a:gd name="T98" fmla="*/ 1 w 115"/>
              <a:gd name="T99" fmla="*/ 0 h 233"/>
              <a:gd name="T100" fmla="*/ 13 w 115"/>
              <a:gd name="T101" fmla="*/ 4 h 233"/>
              <a:gd name="T102" fmla="*/ 27 w 115"/>
              <a:gd name="T103" fmla="*/ 5 h 233"/>
              <a:gd name="T104" fmla="*/ 40 w 115"/>
              <a:gd name="T105" fmla="*/ 7 h 233"/>
              <a:gd name="T106" fmla="*/ 54 w 115"/>
              <a:gd name="T107" fmla="*/ 8 h 233"/>
              <a:gd name="T108" fmla="*/ 68 w 115"/>
              <a:gd name="T109" fmla="*/ 11 h 233"/>
              <a:gd name="T110" fmla="*/ 80 w 115"/>
              <a:gd name="T111" fmla="*/ 13 h 233"/>
              <a:gd name="T112" fmla="*/ 94 w 115"/>
              <a:gd name="T113" fmla="*/ 16 h 233"/>
              <a:gd name="T114" fmla="*/ 106 w 115"/>
              <a:gd name="T115" fmla="*/ 2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5" h="233">
                <a:moveTo>
                  <a:pt x="106" y="20"/>
                </a:moveTo>
                <a:lnTo>
                  <a:pt x="106" y="44"/>
                </a:lnTo>
                <a:lnTo>
                  <a:pt x="107" y="69"/>
                </a:lnTo>
                <a:lnTo>
                  <a:pt x="107" y="92"/>
                </a:lnTo>
                <a:lnTo>
                  <a:pt x="109" y="116"/>
                </a:lnTo>
                <a:lnTo>
                  <a:pt x="109" y="140"/>
                </a:lnTo>
                <a:lnTo>
                  <a:pt x="110" y="164"/>
                </a:lnTo>
                <a:lnTo>
                  <a:pt x="112" y="187"/>
                </a:lnTo>
                <a:lnTo>
                  <a:pt x="115" y="211"/>
                </a:lnTo>
                <a:lnTo>
                  <a:pt x="115" y="214"/>
                </a:lnTo>
                <a:lnTo>
                  <a:pt x="115" y="216"/>
                </a:lnTo>
                <a:lnTo>
                  <a:pt x="115" y="219"/>
                </a:lnTo>
                <a:lnTo>
                  <a:pt x="115" y="222"/>
                </a:lnTo>
                <a:lnTo>
                  <a:pt x="115" y="225"/>
                </a:lnTo>
                <a:lnTo>
                  <a:pt x="113" y="227"/>
                </a:lnTo>
                <a:lnTo>
                  <a:pt x="113" y="230"/>
                </a:lnTo>
                <a:lnTo>
                  <a:pt x="113" y="233"/>
                </a:lnTo>
                <a:lnTo>
                  <a:pt x="100" y="231"/>
                </a:lnTo>
                <a:lnTo>
                  <a:pt x="86" y="228"/>
                </a:lnTo>
                <a:lnTo>
                  <a:pt x="74" y="223"/>
                </a:lnTo>
                <a:lnTo>
                  <a:pt x="60" y="220"/>
                </a:lnTo>
                <a:lnTo>
                  <a:pt x="48" y="216"/>
                </a:lnTo>
                <a:lnTo>
                  <a:pt x="34" y="213"/>
                </a:lnTo>
                <a:lnTo>
                  <a:pt x="21" y="210"/>
                </a:lnTo>
                <a:lnTo>
                  <a:pt x="7" y="207"/>
                </a:lnTo>
                <a:lnTo>
                  <a:pt x="6" y="204"/>
                </a:lnTo>
                <a:lnTo>
                  <a:pt x="4" y="199"/>
                </a:lnTo>
                <a:lnTo>
                  <a:pt x="4" y="195"/>
                </a:lnTo>
                <a:lnTo>
                  <a:pt x="4" y="190"/>
                </a:lnTo>
                <a:lnTo>
                  <a:pt x="4" y="186"/>
                </a:lnTo>
                <a:lnTo>
                  <a:pt x="4" y="181"/>
                </a:lnTo>
                <a:lnTo>
                  <a:pt x="3" y="176"/>
                </a:lnTo>
                <a:lnTo>
                  <a:pt x="3" y="172"/>
                </a:lnTo>
                <a:lnTo>
                  <a:pt x="3" y="160"/>
                </a:lnTo>
                <a:lnTo>
                  <a:pt x="3" y="149"/>
                </a:lnTo>
                <a:lnTo>
                  <a:pt x="3" y="139"/>
                </a:lnTo>
                <a:lnTo>
                  <a:pt x="3" y="126"/>
                </a:lnTo>
                <a:lnTo>
                  <a:pt x="3" y="116"/>
                </a:lnTo>
                <a:lnTo>
                  <a:pt x="4" y="105"/>
                </a:lnTo>
                <a:lnTo>
                  <a:pt x="3" y="93"/>
                </a:lnTo>
                <a:lnTo>
                  <a:pt x="3" y="82"/>
                </a:lnTo>
                <a:lnTo>
                  <a:pt x="1" y="73"/>
                </a:lnTo>
                <a:lnTo>
                  <a:pt x="1" y="63"/>
                </a:lnTo>
                <a:lnTo>
                  <a:pt x="1" y="54"/>
                </a:lnTo>
                <a:lnTo>
                  <a:pt x="0" y="43"/>
                </a:lnTo>
                <a:lnTo>
                  <a:pt x="0" y="32"/>
                </a:lnTo>
                <a:lnTo>
                  <a:pt x="0" y="23"/>
                </a:lnTo>
                <a:lnTo>
                  <a:pt x="0" y="13"/>
                </a:lnTo>
                <a:lnTo>
                  <a:pt x="0" y="2"/>
                </a:lnTo>
                <a:lnTo>
                  <a:pt x="1" y="0"/>
                </a:lnTo>
                <a:lnTo>
                  <a:pt x="13" y="4"/>
                </a:lnTo>
                <a:lnTo>
                  <a:pt x="27" y="5"/>
                </a:lnTo>
                <a:lnTo>
                  <a:pt x="40" y="7"/>
                </a:lnTo>
                <a:lnTo>
                  <a:pt x="54" y="8"/>
                </a:lnTo>
                <a:lnTo>
                  <a:pt x="68" y="11"/>
                </a:lnTo>
                <a:lnTo>
                  <a:pt x="80" y="13"/>
                </a:lnTo>
                <a:lnTo>
                  <a:pt x="94" y="16"/>
                </a:lnTo>
                <a:lnTo>
                  <a:pt x="106" y="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7" name="Freeform 33"/>
          <p:cNvSpPr>
            <a:spLocks/>
          </p:cNvSpPr>
          <p:nvPr/>
        </p:nvSpPr>
        <p:spPr bwMode="auto">
          <a:xfrm>
            <a:off x="2822575" y="5006975"/>
            <a:ext cx="128588" cy="50800"/>
          </a:xfrm>
          <a:custGeom>
            <a:avLst/>
            <a:gdLst>
              <a:gd name="T0" fmla="*/ 95 w 95"/>
              <a:gd name="T1" fmla="*/ 5 h 36"/>
              <a:gd name="T2" fmla="*/ 93 w 95"/>
              <a:gd name="T3" fmla="*/ 6 h 36"/>
              <a:gd name="T4" fmla="*/ 93 w 95"/>
              <a:gd name="T5" fmla="*/ 8 h 36"/>
              <a:gd name="T6" fmla="*/ 91 w 95"/>
              <a:gd name="T7" fmla="*/ 9 h 36"/>
              <a:gd name="T8" fmla="*/ 90 w 95"/>
              <a:gd name="T9" fmla="*/ 11 h 36"/>
              <a:gd name="T10" fmla="*/ 87 w 95"/>
              <a:gd name="T11" fmla="*/ 12 h 36"/>
              <a:gd name="T12" fmla="*/ 85 w 95"/>
              <a:gd name="T13" fmla="*/ 12 h 36"/>
              <a:gd name="T14" fmla="*/ 84 w 95"/>
              <a:gd name="T15" fmla="*/ 14 h 36"/>
              <a:gd name="T16" fmla="*/ 82 w 95"/>
              <a:gd name="T17" fmla="*/ 14 h 36"/>
              <a:gd name="T18" fmla="*/ 72 w 95"/>
              <a:gd name="T19" fmla="*/ 17 h 36"/>
              <a:gd name="T20" fmla="*/ 63 w 95"/>
              <a:gd name="T21" fmla="*/ 18 h 36"/>
              <a:gd name="T22" fmla="*/ 54 w 95"/>
              <a:gd name="T23" fmla="*/ 21 h 36"/>
              <a:gd name="T24" fmla="*/ 44 w 95"/>
              <a:gd name="T25" fmla="*/ 23 h 36"/>
              <a:gd name="T26" fmla="*/ 34 w 95"/>
              <a:gd name="T27" fmla="*/ 26 h 36"/>
              <a:gd name="T28" fmla="*/ 25 w 95"/>
              <a:gd name="T29" fmla="*/ 29 h 36"/>
              <a:gd name="T30" fmla="*/ 16 w 95"/>
              <a:gd name="T31" fmla="*/ 32 h 36"/>
              <a:gd name="T32" fmla="*/ 6 w 95"/>
              <a:gd name="T33" fmla="*/ 36 h 36"/>
              <a:gd name="T34" fmla="*/ 6 w 95"/>
              <a:gd name="T35" fmla="*/ 35 h 36"/>
              <a:gd name="T36" fmla="*/ 5 w 95"/>
              <a:gd name="T37" fmla="*/ 35 h 36"/>
              <a:gd name="T38" fmla="*/ 3 w 95"/>
              <a:gd name="T39" fmla="*/ 35 h 36"/>
              <a:gd name="T40" fmla="*/ 3 w 95"/>
              <a:gd name="T41" fmla="*/ 33 h 36"/>
              <a:gd name="T42" fmla="*/ 2 w 95"/>
              <a:gd name="T43" fmla="*/ 33 h 36"/>
              <a:gd name="T44" fmla="*/ 2 w 95"/>
              <a:gd name="T45" fmla="*/ 32 h 36"/>
              <a:gd name="T46" fmla="*/ 0 w 95"/>
              <a:gd name="T47" fmla="*/ 30 h 36"/>
              <a:gd name="T48" fmla="*/ 2 w 95"/>
              <a:gd name="T49" fmla="*/ 29 h 36"/>
              <a:gd name="T50" fmla="*/ 2 w 95"/>
              <a:gd name="T51" fmla="*/ 27 h 36"/>
              <a:gd name="T52" fmla="*/ 2 w 95"/>
              <a:gd name="T53" fmla="*/ 26 h 36"/>
              <a:gd name="T54" fmla="*/ 2 w 95"/>
              <a:gd name="T55" fmla="*/ 26 h 36"/>
              <a:gd name="T56" fmla="*/ 3 w 95"/>
              <a:gd name="T57" fmla="*/ 24 h 36"/>
              <a:gd name="T58" fmla="*/ 3 w 95"/>
              <a:gd name="T59" fmla="*/ 23 h 36"/>
              <a:gd name="T60" fmla="*/ 5 w 95"/>
              <a:gd name="T61" fmla="*/ 21 h 36"/>
              <a:gd name="T62" fmla="*/ 6 w 95"/>
              <a:gd name="T63" fmla="*/ 21 h 36"/>
              <a:gd name="T64" fmla="*/ 6 w 95"/>
              <a:gd name="T65" fmla="*/ 21 h 36"/>
              <a:gd name="T66" fmla="*/ 17 w 95"/>
              <a:gd name="T67" fmla="*/ 18 h 36"/>
              <a:gd name="T68" fmla="*/ 28 w 95"/>
              <a:gd name="T69" fmla="*/ 14 h 36"/>
              <a:gd name="T70" fmla="*/ 38 w 95"/>
              <a:gd name="T71" fmla="*/ 11 h 36"/>
              <a:gd name="T72" fmla="*/ 49 w 95"/>
              <a:gd name="T73" fmla="*/ 9 h 36"/>
              <a:gd name="T74" fmla="*/ 60 w 95"/>
              <a:gd name="T75" fmla="*/ 6 h 36"/>
              <a:gd name="T76" fmla="*/ 69 w 95"/>
              <a:gd name="T77" fmla="*/ 5 h 36"/>
              <a:gd name="T78" fmla="*/ 79 w 95"/>
              <a:gd name="T79" fmla="*/ 2 h 36"/>
              <a:gd name="T80" fmla="*/ 90 w 95"/>
              <a:gd name="T81" fmla="*/ 0 h 36"/>
              <a:gd name="T82" fmla="*/ 95 w 95"/>
              <a:gd name="T83"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36">
                <a:moveTo>
                  <a:pt x="95" y="5"/>
                </a:moveTo>
                <a:lnTo>
                  <a:pt x="93" y="6"/>
                </a:lnTo>
                <a:lnTo>
                  <a:pt x="93" y="8"/>
                </a:lnTo>
                <a:lnTo>
                  <a:pt x="91" y="9"/>
                </a:lnTo>
                <a:lnTo>
                  <a:pt x="90" y="11"/>
                </a:lnTo>
                <a:lnTo>
                  <a:pt x="87" y="12"/>
                </a:lnTo>
                <a:lnTo>
                  <a:pt x="85" y="12"/>
                </a:lnTo>
                <a:lnTo>
                  <a:pt x="84" y="14"/>
                </a:lnTo>
                <a:lnTo>
                  <a:pt x="82" y="14"/>
                </a:lnTo>
                <a:lnTo>
                  <a:pt x="72" y="17"/>
                </a:lnTo>
                <a:lnTo>
                  <a:pt x="63" y="18"/>
                </a:lnTo>
                <a:lnTo>
                  <a:pt x="54" y="21"/>
                </a:lnTo>
                <a:lnTo>
                  <a:pt x="44" y="23"/>
                </a:lnTo>
                <a:lnTo>
                  <a:pt x="34" y="26"/>
                </a:lnTo>
                <a:lnTo>
                  <a:pt x="25" y="29"/>
                </a:lnTo>
                <a:lnTo>
                  <a:pt x="16" y="32"/>
                </a:lnTo>
                <a:lnTo>
                  <a:pt x="6" y="36"/>
                </a:lnTo>
                <a:lnTo>
                  <a:pt x="6" y="35"/>
                </a:lnTo>
                <a:lnTo>
                  <a:pt x="5" y="35"/>
                </a:lnTo>
                <a:lnTo>
                  <a:pt x="3" y="35"/>
                </a:lnTo>
                <a:lnTo>
                  <a:pt x="3" y="33"/>
                </a:lnTo>
                <a:lnTo>
                  <a:pt x="2" y="33"/>
                </a:lnTo>
                <a:lnTo>
                  <a:pt x="2" y="32"/>
                </a:lnTo>
                <a:lnTo>
                  <a:pt x="0" y="30"/>
                </a:lnTo>
                <a:lnTo>
                  <a:pt x="2" y="29"/>
                </a:lnTo>
                <a:lnTo>
                  <a:pt x="2" y="27"/>
                </a:lnTo>
                <a:lnTo>
                  <a:pt x="2" y="26"/>
                </a:lnTo>
                <a:lnTo>
                  <a:pt x="2" y="26"/>
                </a:lnTo>
                <a:lnTo>
                  <a:pt x="3" y="24"/>
                </a:lnTo>
                <a:lnTo>
                  <a:pt x="3" y="23"/>
                </a:lnTo>
                <a:lnTo>
                  <a:pt x="5" y="21"/>
                </a:lnTo>
                <a:lnTo>
                  <a:pt x="6" y="21"/>
                </a:lnTo>
                <a:lnTo>
                  <a:pt x="6" y="21"/>
                </a:lnTo>
                <a:lnTo>
                  <a:pt x="17" y="18"/>
                </a:lnTo>
                <a:lnTo>
                  <a:pt x="28" y="14"/>
                </a:lnTo>
                <a:lnTo>
                  <a:pt x="38" y="11"/>
                </a:lnTo>
                <a:lnTo>
                  <a:pt x="49" y="9"/>
                </a:lnTo>
                <a:lnTo>
                  <a:pt x="60" y="6"/>
                </a:lnTo>
                <a:lnTo>
                  <a:pt x="69" y="5"/>
                </a:lnTo>
                <a:lnTo>
                  <a:pt x="79" y="2"/>
                </a:lnTo>
                <a:lnTo>
                  <a:pt x="90" y="0"/>
                </a:lnTo>
                <a:lnTo>
                  <a:pt x="9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8" name="Freeform 34"/>
          <p:cNvSpPr>
            <a:spLocks/>
          </p:cNvSpPr>
          <p:nvPr/>
        </p:nvSpPr>
        <p:spPr bwMode="auto">
          <a:xfrm>
            <a:off x="1903413" y="5027613"/>
            <a:ext cx="161925" cy="330200"/>
          </a:xfrm>
          <a:custGeom>
            <a:avLst/>
            <a:gdLst>
              <a:gd name="T0" fmla="*/ 111 w 120"/>
              <a:gd name="T1" fmla="*/ 19 h 236"/>
              <a:gd name="T2" fmla="*/ 113 w 120"/>
              <a:gd name="T3" fmla="*/ 39 h 236"/>
              <a:gd name="T4" fmla="*/ 114 w 120"/>
              <a:gd name="T5" fmla="*/ 60 h 236"/>
              <a:gd name="T6" fmla="*/ 114 w 120"/>
              <a:gd name="T7" fmla="*/ 82 h 236"/>
              <a:gd name="T8" fmla="*/ 116 w 120"/>
              <a:gd name="T9" fmla="*/ 103 h 236"/>
              <a:gd name="T10" fmla="*/ 116 w 120"/>
              <a:gd name="T11" fmla="*/ 124 h 236"/>
              <a:gd name="T12" fmla="*/ 117 w 120"/>
              <a:gd name="T13" fmla="*/ 145 h 236"/>
              <a:gd name="T14" fmla="*/ 117 w 120"/>
              <a:gd name="T15" fmla="*/ 165 h 236"/>
              <a:gd name="T16" fmla="*/ 120 w 120"/>
              <a:gd name="T17" fmla="*/ 186 h 236"/>
              <a:gd name="T18" fmla="*/ 117 w 120"/>
              <a:gd name="T19" fmla="*/ 236 h 236"/>
              <a:gd name="T20" fmla="*/ 104 w 120"/>
              <a:gd name="T21" fmla="*/ 235 h 236"/>
              <a:gd name="T22" fmla="*/ 90 w 120"/>
              <a:gd name="T23" fmla="*/ 232 h 236"/>
              <a:gd name="T24" fmla="*/ 76 w 120"/>
              <a:gd name="T25" fmla="*/ 230 h 236"/>
              <a:gd name="T26" fmla="*/ 64 w 120"/>
              <a:gd name="T27" fmla="*/ 227 h 236"/>
              <a:gd name="T28" fmla="*/ 51 w 120"/>
              <a:gd name="T29" fmla="*/ 224 h 236"/>
              <a:gd name="T30" fmla="*/ 37 w 120"/>
              <a:gd name="T31" fmla="*/ 221 h 236"/>
              <a:gd name="T32" fmla="*/ 25 w 120"/>
              <a:gd name="T33" fmla="*/ 218 h 236"/>
              <a:gd name="T34" fmla="*/ 11 w 120"/>
              <a:gd name="T35" fmla="*/ 215 h 236"/>
              <a:gd name="T36" fmla="*/ 10 w 120"/>
              <a:gd name="T37" fmla="*/ 191 h 236"/>
              <a:gd name="T38" fmla="*/ 8 w 120"/>
              <a:gd name="T39" fmla="*/ 167 h 236"/>
              <a:gd name="T40" fmla="*/ 5 w 120"/>
              <a:gd name="T41" fmla="*/ 144 h 236"/>
              <a:gd name="T42" fmla="*/ 3 w 120"/>
              <a:gd name="T43" fmla="*/ 120 h 236"/>
              <a:gd name="T44" fmla="*/ 2 w 120"/>
              <a:gd name="T45" fmla="*/ 95 h 236"/>
              <a:gd name="T46" fmla="*/ 0 w 120"/>
              <a:gd name="T47" fmla="*/ 71 h 236"/>
              <a:gd name="T48" fmla="*/ 2 w 120"/>
              <a:gd name="T49" fmla="*/ 47 h 236"/>
              <a:gd name="T50" fmla="*/ 3 w 120"/>
              <a:gd name="T51" fmla="*/ 24 h 236"/>
              <a:gd name="T52" fmla="*/ 2 w 120"/>
              <a:gd name="T53" fmla="*/ 21 h 236"/>
              <a:gd name="T54" fmla="*/ 2 w 120"/>
              <a:gd name="T55" fmla="*/ 18 h 236"/>
              <a:gd name="T56" fmla="*/ 2 w 120"/>
              <a:gd name="T57" fmla="*/ 15 h 236"/>
              <a:gd name="T58" fmla="*/ 2 w 120"/>
              <a:gd name="T59" fmla="*/ 12 h 236"/>
              <a:gd name="T60" fmla="*/ 2 w 120"/>
              <a:gd name="T61" fmla="*/ 9 h 236"/>
              <a:gd name="T62" fmla="*/ 2 w 120"/>
              <a:gd name="T63" fmla="*/ 6 h 236"/>
              <a:gd name="T64" fmla="*/ 2 w 120"/>
              <a:gd name="T65" fmla="*/ 3 h 236"/>
              <a:gd name="T66" fmla="*/ 3 w 120"/>
              <a:gd name="T67" fmla="*/ 0 h 236"/>
              <a:gd name="T68" fmla="*/ 17 w 120"/>
              <a:gd name="T69" fmla="*/ 1 h 236"/>
              <a:gd name="T70" fmla="*/ 31 w 120"/>
              <a:gd name="T71" fmla="*/ 3 h 236"/>
              <a:gd name="T72" fmla="*/ 44 w 120"/>
              <a:gd name="T73" fmla="*/ 4 h 236"/>
              <a:gd name="T74" fmla="*/ 58 w 120"/>
              <a:gd name="T75" fmla="*/ 6 h 236"/>
              <a:gd name="T76" fmla="*/ 72 w 120"/>
              <a:gd name="T77" fmla="*/ 9 h 236"/>
              <a:gd name="T78" fmla="*/ 85 w 120"/>
              <a:gd name="T79" fmla="*/ 12 h 236"/>
              <a:gd name="T80" fmla="*/ 99 w 120"/>
              <a:gd name="T81" fmla="*/ 15 h 236"/>
              <a:gd name="T82" fmla="*/ 111 w 120"/>
              <a:gd name="T83" fmla="*/ 1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0" h="236">
                <a:moveTo>
                  <a:pt x="111" y="19"/>
                </a:moveTo>
                <a:lnTo>
                  <a:pt x="113" y="39"/>
                </a:lnTo>
                <a:lnTo>
                  <a:pt x="114" y="60"/>
                </a:lnTo>
                <a:lnTo>
                  <a:pt x="114" y="82"/>
                </a:lnTo>
                <a:lnTo>
                  <a:pt x="116" y="103"/>
                </a:lnTo>
                <a:lnTo>
                  <a:pt x="116" y="124"/>
                </a:lnTo>
                <a:lnTo>
                  <a:pt x="117" y="145"/>
                </a:lnTo>
                <a:lnTo>
                  <a:pt x="117" y="165"/>
                </a:lnTo>
                <a:lnTo>
                  <a:pt x="120" y="186"/>
                </a:lnTo>
                <a:lnTo>
                  <a:pt x="117" y="236"/>
                </a:lnTo>
                <a:lnTo>
                  <a:pt x="104" y="235"/>
                </a:lnTo>
                <a:lnTo>
                  <a:pt x="90" y="232"/>
                </a:lnTo>
                <a:lnTo>
                  <a:pt x="76" y="230"/>
                </a:lnTo>
                <a:lnTo>
                  <a:pt x="64" y="227"/>
                </a:lnTo>
                <a:lnTo>
                  <a:pt x="51" y="224"/>
                </a:lnTo>
                <a:lnTo>
                  <a:pt x="37" y="221"/>
                </a:lnTo>
                <a:lnTo>
                  <a:pt x="25" y="218"/>
                </a:lnTo>
                <a:lnTo>
                  <a:pt x="11" y="215"/>
                </a:lnTo>
                <a:lnTo>
                  <a:pt x="10" y="191"/>
                </a:lnTo>
                <a:lnTo>
                  <a:pt x="8" y="167"/>
                </a:lnTo>
                <a:lnTo>
                  <a:pt x="5" y="144"/>
                </a:lnTo>
                <a:lnTo>
                  <a:pt x="3" y="120"/>
                </a:lnTo>
                <a:lnTo>
                  <a:pt x="2" y="95"/>
                </a:lnTo>
                <a:lnTo>
                  <a:pt x="0" y="71"/>
                </a:lnTo>
                <a:lnTo>
                  <a:pt x="2" y="47"/>
                </a:lnTo>
                <a:lnTo>
                  <a:pt x="3" y="24"/>
                </a:lnTo>
                <a:lnTo>
                  <a:pt x="2" y="21"/>
                </a:lnTo>
                <a:lnTo>
                  <a:pt x="2" y="18"/>
                </a:lnTo>
                <a:lnTo>
                  <a:pt x="2" y="15"/>
                </a:lnTo>
                <a:lnTo>
                  <a:pt x="2" y="12"/>
                </a:lnTo>
                <a:lnTo>
                  <a:pt x="2" y="9"/>
                </a:lnTo>
                <a:lnTo>
                  <a:pt x="2" y="6"/>
                </a:lnTo>
                <a:lnTo>
                  <a:pt x="2" y="3"/>
                </a:lnTo>
                <a:lnTo>
                  <a:pt x="3" y="0"/>
                </a:lnTo>
                <a:lnTo>
                  <a:pt x="17" y="1"/>
                </a:lnTo>
                <a:lnTo>
                  <a:pt x="31" y="3"/>
                </a:lnTo>
                <a:lnTo>
                  <a:pt x="44" y="4"/>
                </a:lnTo>
                <a:lnTo>
                  <a:pt x="58" y="6"/>
                </a:lnTo>
                <a:lnTo>
                  <a:pt x="72" y="9"/>
                </a:lnTo>
                <a:lnTo>
                  <a:pt x="85" y="12"/>
                </a:lnTo>
                <a:lnTo>
                  <a:pt x="99" y="15"/>
                </a:lnTo>
                <a:lnTo>
                  <a:pt x="111" y="1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39" name="Freeform 35"/>
          <p:cNvSpPr>
            <a:spLocks/>
          </p:cNvSpPr>
          <p:nvPr/>
        </p:nvSpPr>
        <p:spPr bwMode="auto">
          <a:xfrm>
            <a:off x="2081213" y="5057775"/>
            <a:ext cx="190500" cy="365125"/>
          </a:xfrm>
          <a:custGeom>
            <a:avLst/>
            <a:gdLst>
              <a:gd name="T0" fmla="*/ 134 w 141"/>
              <a:gd name="T1" fmla="*/ 22 h 260"/>
              <a:gd name="T2" fmla="*/ 135 w 141"/>
              <a:gd name="T3" fmla="*/ 28 h 260"/>
              <a:gd name="T4" fmla="*/ 137 w 141"/>
              <a:gd name="T5" fmla="*/ 35 h 260"/>
              <a:gd name="T6" fmla="*/ 137 w 141"/>
              <a:gd name="T7" fmla="*/ 43 h 260"/>
              <a:gd name="T8" fmla="*/ 138 w 141"/>
              <a:gd name="T9" fmla="*/ 49 h 260"/>
              <a:gd name="T10" fmla="*/ 138 w 141"/>
              <a:gd name="T11" fmla="*/ 57 h 260"/>
              <a:gd name="T12" fmla="*/ 138 w 141"/>
              <a:gd name="T13" fmla="*/ 64 h 260"/>
              <a:gd name="T14" fmla="*/ 140 w 141"/>
              <a:gd name="T15" fmla="*/ 70 h 260"/>
              <a:gd name="T16" fmla="*/ 140 w 141"/>
              <a:gd name="T17" fmla="*/ 78 h 260"/>
              <a:gd name="T18" fmla="*/ 141 w 141"/>
              <a:gd name="T19" fmla="*/ 101 h 260"/>
              <a:gd name="T20" fmla="*/ 141 w 141"/>
              <a:gd name="T21" fmla="*/ 123 h 260"/>
              <a:gd name="T22" fmla="*/ 141 w 141"/>
              <a:gd name="T23" fmla="*/ 146 h 260"/>
              <a:gd name="T24" fmla="*/ 141 w 141"/>
              <a:gd name="T25" fmla="*/ 169 h 260"/>
              <a:gd name="T26" fmla="*/ 141 w 141"/>
              <a:gd name="T27" fmla="*/ 192 h 260"/>
              <a:gd name="T28" fmla="*/ 141 w 141"/>
              <a:gd name="T29" fmla="*/ 214 h 260"/>
              <a:gd name="T30" fmla="*/ 141 w 141"/>
              <a:gd name="T31" fmla="*/ 236 h 260"/>
              <a:gd name="T32" fmla="*/ 140 w 141"/>
              <a:gd name="T33" fmla="*/ 258 h 260"/>
              <a:gd name="T34" fmla="*/ 138 w 141"/>
              <a:gd name="T35" fmla="*/ 260 h 260"/>
              <a:gd name="T36" fmla="*/ 120 w 141"/>
              <a:gd name="T37" fmla="*/ 257 h 260"/>
              <a:gd name="T38" fmla="*/ 103 w 141"/>
              <a:gd name="T39" fmla="*/ 252 h 260"/>
              <a:gd name="T40" fmla="*/ 86 w 141"/>
              <a:gd name="T41" fmla="*/ 248 h 260"/>
              <a:gd name="T42" fmla="*/ 71 w 141"/>
              <a:gd name="T43" fmla="*/ 242 h 260"/>
              <a:gd name="T44" fmla="*/ 55 w 141"/>
              <a:gd name="T45" fmla="*/ 236 h 260"/>
              <a:gd name="T46" fmla="*/ 38 w 141"/>
              <a:gd name="T47" fmla="*/ 231 h 260"/>
              <a:gd name="T48" fmla="*/ 23 w 141"/>
              <a:gd name="T49" fmla="*/ 225 h 260"/>
              <a:gd name="T50" fmla="*/ 6 w 141"/>
              <a:gd name="T51" fmla="*/ 220 h 260"/>
              <a:gd name="T52" fmla="*/ 5 w 141"/>
              <a:gd name="T53" fmla="*/ 213 h 260"/>
              <a:gd name="T54" fmla="*/ 5 w 141"/>
              <a:gd name="T55" fmla="*/ 204 h 260"/>
              <a:gd name="T56" fmla="*/ 5 w 141"/>
              <a:gd name="T57" fmla="*/ 195 h 260"/>
              <a:gd name="T58" fmla="*/ 5 w 141"/>
              <a:gd name="T59" fmla="*/ 186 h 260"/>
              <a:gd name="T60" fmla="*/ 5 w 141"/>
              <a:gd name="T61" fmla="*/ 178 h 260"/>
              <a:gd name="T62" fmla="*/ 5 w 141"/>
              <a:gd name="T63" fmla="*/ 169 h 260"/>
              <a:gd name="T64" fmla="*/ 5 w 141"/>
              <a:gd name="T65" fmla="*/ 160 h 260"/>
              <a:gd name="T66" fmla="*/ 5 w 141"/>
              <a:gd name="T67" fmla="*/ 152 h 260"/>
              <a:gd name="T68" fmla="*/ 3 w 141"/>
              <a:gd name="T69" fmla="*/ 132 h 260"/>
              <a:gd name="T70" fmla="*/ 1 w 141"/>
              <a:gd name="T71" fmla="*/ 113 h 260"/>
              <a:gd name="T72" fmla="*/ 0 w 141"/>
              <a:gd name="T73" fmla="*/ 95 h 260"/>
              <a:gd name="T74" fmla="*/ 0 w 141"/>
              <a:gd name="T75" fmla="*/ 76 h 260"/>
              <a:gd name="T76" fmla="*/ 0 w 141"/>
              <a:gd name="T77" fmla="*/ 58 h 260"/>
              <a:gd name="T78" fmla="*/ 0 w 141"/>
              <a:gd name="T79" fmla="*/ 38 h 260"/>
              <a:gd name="T80" fmla="*/ 0 w 141"/>
              <a:gd name="T81" fmla="*/ 20 h 260"/>
              <a:gd name="T82" fmla="*/ 0 w 141"/>
              <a:gd name="T83" fmla="*/ 0 h 260"/>
              <a:gd name="T84" fmla="*/ 17 w 141"/>
              <a:gd name="T85" fmla="*/ 2 h 260"/>
              <a:gd name="T86" fmla="*/ 33 w 141"/>
              <a:gd name="T87" fmla="*/ 4 h 260"/>
              <a:gd name="T88" fmla="*/ 50 w 141"/>
              <a:gd name="T89" fmla="*/ 7 h 260"/>
              <a:gd name="T90" fmla="*/ 67 w 141"/>
              <a:gd name="T91" fmla="*/ 10 h 260"/>
              <a:gd name="T92" fmla="*/ 83 w 141"/>
              <a:gd name="T93" fmla="*/ 13 h 260"/>
              <a:gd name="T94" fmla="*/ 100 w 141"/>
              <a:gd name="T95" fmla="*/ 16 h 260"/>
              <a:gd name="T96" fmla="*/ 117 w 141"/>
              <a:gd name="T97" fmla="*/ 19 h 260"/>
              <a:gd name="T98" fmla="*/ 134 w 141"/>
              <a:gd name="T99" fmla="*/ 22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1" h="260">
                <a:moveTo>
                  <a:pt x="134" y="22"/>
                </a:moveTo>
                <a:lnTo>
                  <a:pt x="135" y="28"/>
                </a:lnTo>
                <a:lnTo>
                  <a:pt x="137" y="35"/>
                </a:lnTo>
                <a:lnTo>
                  <a:pt x="137" y="43"/>
                </a:lnTo>
                <a:lnTo>
                  <a:pt x="138" y="49"/>
                </a:lnTo>
                <a:lnTo>
                  <a:pt x="138" y="57"/>
                </a:lnTo>
                <a:lnTo>
                  <a:pt x="138" y="64"/>
                </a:lnTo>
                <a:lnTo>
                  <a:pt x="140" y="70"/>
                </a:lnTo>
                <a:lnTo>
                  <a:pt x="140" y="78"/>
                </a:lnTo>
                <a:lnTo>
                  <a:pt x="141" y="101"/>
                </a:lnTo>
                <a:lnTo>
                  <a:pt x="141" y="123"/>
                </a:lnTo>
                <a:lnTo>
                  <a:pt x="141" y="146"/>
                </a:lnTo>
                <a:lnTo>
                  <a:pt x="141" y="169"/>
                </a:lnTo>
                <a:lnTo>
                  <a:pt x="141" y="192"/>
                </a:lnTo>
                <a:lnTo>
                  <a:pt x="141" y="214"/>
                </a:lnTo>
                <a:lnTo>
                  <a:pt x="141" y="236"/>
                </a:lnTo>
                <a:lnTo>
                  <a:pt x="140" y="258"/>
                </a:lnTo>
                <a:lnTo>
                  <a:pt x="138" y="260"/>
                </a:lnTo>
                <a:lnTo>
                  <a:pt x="120" y="257"/>
                </a:lnTo>
                <a:lnTo>
                  <a:pt x="103" y="252"/>
                </a:lnTo>
                <a:lnTo>
                  <a:pt x="86" y="248"/>
                </a:lnTo>
                <a:lnTo>
                  <a:pt x="71" y="242"/>
                </a:lnTo>
                <a:lnTo>
                  <a:pt x="55" y="236"/>
                </a:lnTo>
                <a:lnTo>
                  <a:pt x="38" y="231"/>
                </a:lnTo>
                <a:lnTo>
                  <a:pt x="23" y="225"/>
                </a:lnTo>
                <a:lnTo>
                  <a:pt x="6" y="220"/>
                </a:lnTo>
                <a:lnTo>
                  <a:pt x="5" y="213"/>
                </a:lnTo>
                <a:lnTo>
                  <a:pt x="5" y="204"/>
                </a:lnTo>
                <a:lnTo>
                  <a:pt x="5" y="195"/>
                </a:lnTo>
                <a:lnTo>
                  <a:pt x="5" y="186"/>
                </a:lnTo>
                <a:lnTo>
                  <a:pt x="5" y="178"/>
                </a:lnTo>
                <a:lnTo>
                  <a:pt x="5" y="169"/>
                </a:lnTo>
                <a:lnTo>
                  <a:pt x="5" y="160"/>
                </a:lnTo>
                <a:lnTo>
                  <a:pt x="5" y="152"/>
                </a:lnTo>
                <a:lnTo>
                  <a:pt x="3" y="132"/>
                </a:lnTo>
                <a:lnTo>
                  <a:pt x="1" y="113"/>
                </a:lnTo>
                <a:lnTo>
                  <a:pt x="0" y="95"/>
                </a:lnTo>
                <a:lnTo>
                  <a:pt x="0" y="76"/>
                </a:lnTo>
                <a:lnTo>
                  <a:pt x="0" y="58"/>
                </a:lnTo>
                <a:lnTo>
                  <a:pt x="0" y="38"/>
                </a:lnTo>
                <a:lnTo>
                  <a:pt x="0" y="20"/>
                </a:lnTo>
                <a:lnTo>
                  <a:pt x="0" y="0"/>
                </a:lnTo>
                <a:lnTo>
                  <a:pt x="17" y="2"/>
                </a:lnTo>
                <a:lnTo>
                  <a:pt x="33" y="4"/>
                </a:lnTo>
                <a:lnTo>
                  <a:pt x="50" y="7"/>
                </a:lnTo>
                <a:lnTo>
                  <a:pt x="67" y="10"/>
                </a:lnTo>
                <a:lnTo>
                  <a:pt x="83" y="13"/>
                </a:lnTo>
                <a:lnTo>
                  <a:pt x="100" y="16"/>
                </a:lnTo>
                <a:lnTo>
                  <a:pt x="117" y="19"/>
                </a:lnTo>
                <a:lnTo>
                  <a:pt x="134" y="2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0" name="Freeform 36"/>
          <p:cNvSpPr>
            <a:spLocks/>
          </p:cNvSpPr>
          <p:nvPr/>
        </p:nvSpPr>
        <p:spPr bwMode="auto">
          <a:xfrm>
            <a:off x="2686050" y="5072063"/>
            <a:ext cx="119063" cy="346075"/>
          </a:xfrm>
          <a:custGeom>
            <a:avLst/>
            <a:gdLst>
              <a:gd name="T0" fmla="*/ 85 w 88"/>
              <a:gd name="T1" fmla="*/ 1 h 247"/>
              <a:gd name="T2" fmla="*/ 86 w 88"/>
              <a:gd name="T3" fmla="*/ 13 h 247"/>
              <a:gd name="T4" fmla="*/ 88 w 88"/>
              <a:gd name="T5" fmla="*/ 25 h 247"/>
              <a:gd name="T6" fmla="*/ 86 w 88"/>
              <a:gd name="T7" fmla="*/ 38 h 247"/>
              <a:gd name="T8" fmla="*/ 85 w 88"/>
              <a:gd name="T9" fmla="*/ 50 h 247"/>
              <a:gd name="T10" fmla="*/ 83 w 88"/>
              <a:gd name="T11" fmla="*/ 62 h 247"/>
              <a:gd name="T12" fmla="*/ 80 w 88"/>
              <a:gd name="T13" fmla="*/ 74 h 247"/>
              <a:gd name="T14" fmla="*/ 79 w 88"/>
              <a:gd name="T15" fmla="*/ 86 h 247"/>
              <a:gd name="T16" fmla="*/ 77 w 88"/>
              <a:gd name="T17" fmla="*/ 98 h 247"/>
              <a:gd name="T18" fmla="*/ 76 w 88"/>
              <a:gd name="T19" fmla="*/ 112 h 247"/>
              <a:gd name="T20" fmla="*/ 76 w 88"/>
              <a:gd name="T21" fmla="*/ 127 h 247"/>
              <a:gd name="T22" fmla="*/ 76 w 88"/>
              <a:gd name="T23" fmla="*/ 142 h 247"/>
              <a:gd name="T24" fmla="*/ 77 w 88"/>
              <a:gd name="T25" fmla="*/ 157 h 247"/>
              <a:gd name="T26" fmla="*/ 77 w 88"/>
              <a:gd name="T27" fmla="*/ 171 h 247"/>
              <a:gd name="T28" fmla="*/ 76 w 88"/>
              <a:gd name="T29" fmla="*/ 186 h 247"/>
              <a:gd name="T30" fmla="*/ 74 w 88"/>
              <a:gd name="T31" fmla="*/ 194 h 247"/>
              <a:gd name="T32" fmla="*/ 73 w 88"/>
              <a:gd name="T33" fmla="*/ 200 h 247"/>
              <a:gd name="T34" fmla="*/ 70 w 88"/>
              <a:gd name="T35" fmla="*/ 206 h 247"/>
              <a:gd name="T36" fmla="*/ 65 w 88"/>
              <a:gd name="T37" fmla="*/ 213 h 247"/>
              <a:gd name="T38" fmla="*/ 57 w 88"/>
              <a:gd name="T39" fmla="*/ 218 h 247"/>
              <a:gd name="T40" fmla="*/ 50 w 88"/>
              <a:gd name="T41" fmla="*/ 223 h 247"/>
              <a:gd name="T42" fmla="*/ 41 w 88"/>
              <a:gd name="T43" fmla="*/ 227 h 247"/>
              <a:gd name="T44" fmla="*/ 33 w 88"/>
              <a:gd name="T45" fmla="*/ 230 h 247"/>
              <a:gd name="T46" fmla="*/ 24 w 88"/>
              <a:gd name="T47" fmla="*/ 235 h 247"/>
              <a:gd name="T48" fmla="*/ 16 w 88"/>
              <a:gd name="T49" fmla="*/ 239 h 247"/>
              <a:gd name="T50" fmla="*/ 9 w 88"/>
              <a:gd name="T51" fmla="*/ 242 h 247"/>
              <a:gd name="T52" fmla="*/ 0 w 88"/>
              <a:gd name="T53" fmla="*/ 247 h 247"/>
              <a:gd name="T54" fmla="*/ 1 w 88"/>
              <a:gd name="T55" fmla="*/ 218 h 247"/>
              <a:gd name="T56" fmla="*/ 3 w 88"/>
              <a:gd name="T57" fmla="*/ 189 h 247"/>
              <a:gd name="T58" fmla="*/ 6 w 88"/>
              <a:gd name="T59" fmla="*/ 160 h 247"/>
              <a:gd name="T60" fmla="*/ 9 w 88"/>
              <a:gd name="T61" fmla="*/ 132 h 247"/>
              <a:gd name="T62" fmla="*/ 12 w 88"/>
              <a:gd name="T63" fmla="*/ 104 h 247"/>
              <a:gd name="T64" fmla="*/ 15 w 88"/>
              <a:gd name="T65" fmla="*/ 75 h 247"/>
              <a:gd name="T66" fmla="*/ 16 w 88"/>
              <a:gd name="T67" fmla="*/ 48 h 247"/>
              <a:gd name="T68" fmla="*/ 19 w 88"/>
              <a:gd name="T69" fmla="*/ 19 h 247"/>
              <a:gd name="T70" fmla="*/ 27 w 88"/>
              <a:gd name="T71" fmla="*/ 18 h 247"/>
              <a:gd name="T72" fmla="*/ 33 w 88"/>
              <a:gd name="T73" fmla="*/ 16 h 247"/>
              <a:gd name="T74" fmla="*/ 39 w 88"/>
              <a:gd name="T75" fmla="*/ 13 h 247"/>
              <a:gd name="T76" fmla="*/ 47 w 88"/>
              <a:gd name="T77" fmla="*/ 10 h 247"/>
              <a:gd name="T78" fmla="*/ 53 w 88"/>
              <a:gd name="T79" fmla="*/ 9 h 247"/>
              <a:gd name="T80" fmla="*/ 59 w 88"/>
              <a:gd name="T81" fmla="*/ 6 h 247"/>
              <a:gd name="T82" fmla="*/ 67 w 88"/>
              <a:gd name="T83" fmla="*/ 3 h 247"/>
              <a:gd name="T84" fmla="*/ 73 w 88"/>
              <a:gd name="T85" fmla="*/ 0 h 247"/>
              <a:gd name="T86" fmla="*/ 85 w 88"/>
              <a:gd name="T87" fmla="*/ 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247">
                <a:moveTo>
                  <a:pt x="85" y="1"/>
                </a:moveTo>
                <a:lnTo>
                  <a:pt x="86" y="13"/>
                </a:lnTo>
                <a:lnTo>
                  <a:pt x="88" y="25"/>
                </a:lnTo>
                <a:lnTo>
                  <a:pt x="86" y="38"/>
                </a:lnTo>
                <a:lnTo>
                  <a:pt x="85" y="50"/>
                </a:lnTo>
                <a:lnTo>
                  <a:pt x="83" y="62"/>
                </a:lnTo>
                <a:lnTo>
                  <a:pt x="80" y="74"/>
                </a:lnTo>
                <a:lnTo>
                  <a:pt x="79" y="86"/>
                </a:lnTo>
                <a:lnTo>
                  <a:pt x="77" y="98"/>
                </a:lnTo>
                <a:lnTo>
                  <a:pt x="76" y="112"/>
                </a:lnTo>
                <a:lnTo>
                  <a:pt x="76" y="127"/>
                </a:lnTo>
                <a:lnTo>
                  <a:pt x="76" y="142"/>
                </a:lnTo>
                <a:lnTo>
                  <a:pt x="77" y="157"/>
                </a:lnTo>
                <a:lnTo>
                  <a:pt x="77" y="171"/>
                </a:lnTo>
                <a:lnTo>
                  <a:pt x="76" y="186"/>
                </a:lnTo>
                <a:lnTo>
                  <a:pt x="74" y="194"/>
                </a:lnTo>
                <a:lnTo>
                  <a:pt x="73" y="200"/>
                </a:lnTo>
                <a:lnTo>
                  <a:pt x="70" y="206"/>
                </a:lnTo>
                <a:lnTo>
                  <a:pt x="65" y="213"/>
                </a:lnTo>
                <a:lnTo>
                  <a:pt x="57" y="218"/>
                </a:lnTo>
                <a:lnTo>
                  <a:pt x="50" y="223"/>
                </a:lnTo>
                <a:lnTo>
                  <a:pt x="41" y="227"/>
                </a:lnTo>
                <a:lnTo>
                  <a:pt x="33" y="230"/>
                </a:lnTo>
                <a:lnTo>
                  <a:pt x="24" y="235"/>
                </a:lnTo>
                <a:lnTo>
                  <a:pt x="16" y="239"/>
                </a:lnTo>
                <a:lnTo>
                  <a:pt x="9" y="242"/>
                </a:lnTo>
                <a:lnTo>
                  <a:pt x="0" y="247"/>
                </a:lnTo>
                <a:lnTo>
                  <a:pt x="1" y="218"/>
                </a:lnTo>
                <a:lnTo>
                  <a:pt x="3" y="189"/>
                </a:lnTo>
                <a:lnTo>
                  <a:pt x="6" y="160"/>
                </a:lnTo>
                <a:lnTo>
                  <a:pt x="9" y="132"/>
                </a:lnTo>
                <a:lnTo>
                  <a:pt x="12" y="104"/>
                </a:lnTo>
                <a:lnTo>
                  <a:pt x="15" y="75"/>
                </a:lnTo>
                <a:lnTo>
                  <a:pt x="16" y="48"/>
                </a:lnTo>
                <a:lnTo>
                  <a:pt x="19" y="19"/>
                </a:lnTo>
                <a:lnTo>
                  <a:pt x="27" y="18"/>
                </a:lnTo>
                <a:lnTo>
                  <a:pt x="33" y="16"/>
                </a:lnTo>
                <a:lnTo>
                  <a:pt x="39" y="13"/>
                </a:lnTo>
                <a:lnTo>
                  <a:pt x="47" y="10"/>
                </a:lnTo>
                <a:lnTo>
                  <a:pt x="53" y="9"/>
                </a:lnTo>
                <a:lnTo>
                  <a:pt x="59" y="6"/>
                </a:lnTo>
                <a:lnTo>
                  <a:pt x="67" y="3"/>
                </a:lnTo>
                <a:lnTo>
                  <a:pt x="73" y="0"/>
                </a:lnTo>
                <a:lnTo>
                  <a:pt x="8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1" name="Freeform 37"/>
          <p:cNvSpPr>
            <a:spLocks/>
          </p:cNvSpPr>
          <p:nvPr/>
        </p:nvSpPr>
        <p:spPr bwMode="auto">
          <a:xfrm>
            <a:off x="2287588" y="5089525"/>
            <a:ext cx="147637" cy="374650"/>
          </a:xfrm>
          <a:custGeom>
            <a:avLst/>
            <a:gdLst>
              <a:gd name="T0" fmla="*/ 110 w 110"/>
              <a:gd name="T1" fmla="*/ 23 h 267"/>
              <a:gd name="T2" fmla="*/ 108 w 110"/>
              <a:gd name="T3" fmla="*/ 44 h 267"/>
              <a:gd name="T4" fmla="*/ 108 w 110"/>
              <a:gd name="T5" fmla="*/ 65 h 267"/>
              <a:gd name="T6" fmla="*/ 107 w 110"/>
              <a:gd name="T7" fmla="*/ 88 h 267"/>
              <a:gd name="T8" fmla="*/ 105 w 110"/>
              <a:gd name="T9" fmla="*/ 109 h 267"/>
              <a:gd name="T10" fmla="*/ 103 w 110"/>
              <a:gd name="T11" fmla="*/ 132 h 267"/>
              <a:gd name="T12" fmla="*/ 103 w 110"/>
              <a:gd name="T13" fmla="*/ 155 h 267"/>
              <a:gd name="T14" fmla="*/ 102 w 110"/>
              <a:gd name="T15" fmla="*/ 176 h 267"/>
              <a:gd name="T16" fmla="*/ 102 w 110"/>
              <a:gd name="T17" fmla="*/ 199 h 267"/>
              <a:gd name="T18" fmla="*/ 100 w 110"/>
              <a:gd name="T19" fmla="*/ 208 h 267"/>
              <a:gd name="T20" fmla="*/ 100 w 110"/>
              <a:gd name="T21" fmla="*/ 216 h 267"/>
              <a:gd name="T22" fmla="*/ 100 w 110"/>
              <a:gd name="T23" fmla="*/ 225 h 267"/>
              <a:gd name="T24" fmla="*/ 102 w 110"/>
              <a:gd name="T25" fmla="*/ 232 h 267"/>
              <a:gd name="T26" fmla="*/ 102 w 110"/>
              <a:gd name="T27" fmla="*/ 241 h 267"/>
              <a:gd name="T28" fmla="*/ 102 w 110"/>
              <a:gd name="T29" fmla="*/ 249 h 267"/>
              <a:gd name="T30" fmla="*/ 102 w 110"/>
              <a:gd name="T31" fmla="*/ 258 h 267"/>
              <a:gd name="T32" fmla="*/ 102 w 110"/>
              <a:gd name="T33" fmla="*/ 266 h 267"/>
              <a:gd name="T34" fmla="*/ 99 w 110"/>
              <a:gd name="T35" fmla="*/ 267 h 267"/>
              <a:gd name="T36" fmla="*/ 87 w 110"/>
              <a:gd name="T37" fmla="*/ 264 h 267"/>
              <a:gd name="T38" fmla="*/ 75 w 110"/>
              <a:gd name="T39" fmla="*/ 261 h 267"/>
              <a:gd name="T40" fmla="*/ 63 w 110"/>
              <a:gd name="T41" fmla="*/ 258 h 267"/>
              <a:gd name="T42" fmla="*/ 50 w 110"/>
              <a:gd name="T43" fmla="*/ 255 h 267"/>
              <a:gd name="T44" fmla="*/ 38 w 110"/>
              <a:gd name="T45" fmla="*/ 252 h 267"/>
              <a:gd name="T46" fmla="*/ 28 w 110"/>
              <a:gd name="T47" fmla="*/ 247 h 267"/>
              <a:gd name="T48" fmla="*/ 15 w 110"/>
              <a:gd name="T49" fmla="*/ 244 h 267"/>
              <a:gd name="T50" fmla="*/ 3 w 110"/>
              <a:gd name="T51" fmla="*/ 240 h 267"/>
              <a:gd name="T52" fmla="*/ 5 w 110"/>
              <a:gd name="T53" fmla="*/ 211 h 267"/>
              <a:gd name="T54" fmla="*/ 5 w 110"/>
              <a:gd name="T55" fmla="*/ 184 h 267"/>
              <a:gd name="T56" fmla="*/ 5 w 110"/>
              <a:gd name="T57" fmla="*/ 158 h 267"/>
              <a:gd name="T58" fmla="*/ 5 w 110"/>
              <a:gd name="T59" fmla="*/ 132 h 267"/>
              <a:gd name="T60" fmla="*/ 5 w 110"/>
              <a:gd name="T61" fmla="*/ 106 h 267"/>
              <a:gd name="T62" fmla="*/ 5 w 110"/>
              <a:gd name="T63" fmla="*/ 81 h 267"/>
              <a:gd name="T64" fmla="*/ 3 w 110"/>
              <a:gd name="T65" fmla="*/ 55 h 267"/>
              <a:gd name="T66" fmla="*/ 2 w 110"/>
              <a:gd name="T67" fmla="*/ 29 h 267"/>
              <a:gd name="T68" fmla="*/ 0 w 110"/>
              <a:gd name="T69" fmla="*/ 5 h 267"/>
              <a:gd name="T70" fmla="*/ 2 w 110"/>
              <a:gd name="T71" fmla="*/ 0 h 267"/>
              <a:gd name="T72" fmla="*/ 107 w 110"/>
              <a:gd name="T73" fmla="*/ 21 h 267"/>
              <a:gd name="T74" fmla="*/ 110 w 110"/>
              <a:gd name="T75" fmla="*/ 2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0" h="267">
                <a:moveTo>
                  <a:pt x="110" y="23"/>
                </a:moveTo>
                <a:lnTo>
                  <a:pt x="108" y="44"/>
                </a:lnTo>
                <a:lnTo>
                  <a:pt x="108" y="65"/>
                </a:lnTo>
                <a:lnTo>
                  <a:pt x="107" y="88"/>
                </a:lnTo>
                <a:lnTo>
                  <a:pt x="105" y="109"/>
                </a:lnTo>
                <a:lnTo>
                  <a:pt x="103" y="132"/>
                </a:lnTo>
                <a:lnTo>
                  <a:pt x="103" y="155"/>
                </a:lnTo>
                <a:lnTo>
                  <a:pt x="102" y="176"/>
                </a:lnTo>
                <a:lnTo>
                  <a:pt x="102" y="199"/>
                </a:lnTo>
                <a:lnTo>
                  <a:pt x="100" y="208"/>
                </a:lnTo>
                <a:lnTo>
                  <a:pt x="100" y="216"/>
                </a:lnTo>
                <a:lnTo>
                  <a:pt x="100" y="225"/>
                </a:lnTo>
                <a:lnTo>
                  <a:pt x="102" y="232"/>
                </a:lnTo>
                <a:lnTo>
                  <a:pt x="102" y="241"/>
                </a:lnTo>
                <a:lnTo>
                  <a:pt x="102" y="249"/>
                </a:lnTo>
                <a:lnTo>
                  <a:pt x="102" y="258"/>
                </a:lnTo>
                <a:lnTo>
                  <a:pt x="102" y="266"/>
                </a:lnTo>
                <a:lnTo>
                  <a:pt x="99" y="267"/>
                </a:lnTo>
                <a:lnTo>
                  <a:pt x="87" y="264"/>
                </a:lnTo>
                <a:lnTo>
                  <a:pt x="75" y="261"/>
                </a:lnTo>
                <a:lnTo>
                  <a:pt x="63" y="258"/>
                </a:lnTo>
                <a:lnTo>
                  <a:pt x="50" y="255"/>
                </a:lnTo>
                <a:lnTo>
                  <a:pt x="38" y="252"/>
                </a:lnTo>
                <a:lnTo>
                  <a:pt x="28" y="247"/>
                </a:lnTo>
                <a:lnTo>
                  <a:pt x="15" y="244"/>
                </a:lnTo>
                <a:lnTo>
                  <a:pt x="3" y="240"/>
                </a:lnTo>
                <a:lnTo>
                  <a:pt x="5" y="211"/>
                </a:lnTo>
                <a:lnTo>
                  <a:pt x="5" y="184"/>
                </a:lnTo>
                <a:lnTo>
                  <a:pt x="5" y="158"/>
                </a:lnTo>
                <a:lnTo>
                  <a:pt x="5" y="132"/>
                </a:lnTo>
                <a:lnTo>
                  <a:pt x="5" y="106"/>
                </a:lnTo>
                <a:lnTo>
                  <a:pt x="5" y="81"/>
                </a:lnTo>
                <a:lnTo>
                  <a:pt x="3" y="55"/>
                </a:lnTo>
                <a:lnTo>
                  <a:pt x="2" y="29"/>
                </a:lnTo>
                <a:lnTo>
                  <a:pt x="0" y="5"/>
                </a:lnTo>
                <a:lnTo>
                  <a:pt x="2" y="0"/>
                </a:lnTo>
                <a:lnTo>
                  <a:pt x="107" y="21"/>
                </a:lnTo>
                <a:lnTo>
                  <a:pt x="110" y="23"/>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2" name="Freeform 38"/>
          <p:cNvSpPr>
            <a:spLocks/>
          </p:cNvSpPr>
          <p:nvPr/>
        </p:nvSpPr>
        <p:spPr bwMode="auto">
          <a:xfrm>
            <a:off x="2563813" y="5111750"/>
            <a:ext cx="123825" cy="373063"/>
          </a:xfrm>
          <a:custGeom>
            <a:avLst/>
            <a:gdLst>
              <a:gd name="T0" fmla="*/ 88 w 91"/>
              <a:gd name="T1" fmla="*/ 47 h 267"/>
              <a:gd name="T2" fmla="*/ 87 w 91"/>
              <a:gd name="T3" fmla="*/ 70 h 267"/>
              <a:gd name="T4" fmla="*/ 84 w 91"/>
              <a:gd name="T5" fmla="*/ 94 h 267"/>
              <a:gd name="T6" fmla="*/ 82 w 91"/>
              <a:gd name="T7" fmla="*/ 117 h 267"/>
              <a:gd name="T8" fmla="*/ 79 w 91"/>
              <a:gd name="T9" fmla="*/ 140 h 267"/>
              <a:gd name="T10" fmla="*/ 76 w 91"/>
              <a:gd name="T11" fmla="*/ 163 h 267"/>
              <a:gd name="T12" fmla="*/ 75 w 91"/>
              <a:gd name="T13" fmla="*/ 185 h 267"/>
              <a:gd name="T14" fmla="*/ 72 w 91"/>
              <a:gd name="T15" fmla="*/ 208 h 267"/>
              <a:gd name="T16" fmla="*/ 70 w 91"/>
              <a:gd name="T17" fmla="*/ 231 h 267"/>
              <a:gd name="T18" fmla="*/ 62 w 91"/>
              <a:gd name="T19" fmla="*/ 237 h 267"/>
              <a:gd name="T20" fmla="*/ 53 w 91"/>
              <a:gd name="T21" fmla="*/ 242 h 267"/>
              <a:gd name="T22" fmla="*/ 44 w 91"/>
              <a:gd name="T23" fmla="*/ 246 h 267"/>
              <a:gd name="T24" fmla="*/ 37 w 91"/>
              <a:gd name="T25" fmla="*/ 251 h 267"/>
              <a:gd name="T26" fmla="*/ 27 w 91"/>
              <a:gd name="T27" fmla="*/ 255 h 267"/>
              <a:gd name="T28" fmla="*/ 18 w 91"/>
              <a:gd name="T29" fmla="*/ 260 h 267"/>
              <a:gd name="T30" fmla="*/ 9 w 91"/>
              <a:gd name="T31" fmla="*/ 263 h 267"/>
              <a:gd name="T32" fmla="*/ 0 w 91"/>
              <a:gd name="T33" fmla="*/ 267 h 267"/>
              <a:gd name="T34" fmla="*/ 2 w 91"/>
              <a:gd name="T35" fmla="*/ 248 h 267"/>
              <a:gd name="T36" fmla="*/ 3 w 91"/>
              <a:gd name="T37" fmla="*/ 228 h 267"/>
              <a:gd name="T38" fmla="*/ 6 w 91"/>
              <a:gd name="T39" fmla="*/ 208 h 267"/>
              <a:gd name="T40" fmla="*/ 8 w 91"/>
              <a:gd name="T41" fmla="*/ 189 h 267"/>
              <a:gd name="T42" fmla="*/ 11 w 91"/>
              <a:gd name="T43" fmla="*/ 169 h 267"/>
              <a:gd name="T44" fmla="*/ 12 w 91"/>
              <a:gd name="T45" fmla="*/ 149 h 267"/>
              <a:gd name="T46" fmla="*/ 14 w 91"/>
              <a:gd name="T47" fmla="*/ 129 h 267"/>
              <a:gd name="T48" fmla="*/ 15 w 91"/>
              <a:gd name="T49" fmla="*/ 108 h 267"/>
              <a:gd name="T50" fmla="*/ 20 w 91"/>
              <a:gd name="T51" fmla="*/ 34 h 267"/>
              <a:gd name="T52" fmla="*/ 27 w 91"/>
              <a:gd name="T53" fmla="*/ 29 h 267"/>
              <a:gd name="T54" fmla="*/ 35 w 91"/>
              <a:gd name="T55" fmla="*/ 25 h 267"/>
              <a:gd name="T56" fmla="*/ 44 w 91"/>
              <a:gd name="T57" fmla="*/ 20 h 267"/>
              <a:gd name="T58" fmla="*/ 53 w 91"/>
              <a:gd name="T59" fmla="*/ 16 h 267"/>
              <a:gd name="T60" fmla="*/ 62 w 91"/>
              <a:gd name="T61" fmla="*/ 13 h 267"/>
              <a:gd name="T62" fmla="*/ 70 w 91"/>
              <a:gd name="T63" fmla="*/ 8 h 267"/>
              <a:gd name="T64" fmla="*/ 79 w 91"/>
              <a:gd name="T65" fmla="*/ 5 h 267"/>
              <a:gd name="T66" fmla="*/ 88 w 91"/>
              <a:gd name="T67" fmla="*/ 0 h 267"/>
              <a:gd name="T68" fmla="*/ 90 w 91"/>
              <a:gd name="T69" fmla="*/ 6 h 267"/>
              <a:gd name="T70" fmla="*/ 90 w 91"/>
              <a:gd name="T71" fmla="*/ 11 h 267"/>
              <a:gd name="T72" fmla="*/ 91 w 91"/>
              <a:gd name="T73" fmla="*/ 17 h 267"/>
              <a:gd name="T74" fmla="*/ 90 w 91"/>
              <a:gd name="T75" fmla="*/ 23 h 267"/>
              <a:gd name="T76" fmla="*/ 90 w 91"/>
              <a:gd name="T77" fmla="*/ 29 h 267"/>
              <a:gd name="T78" fmla="*/ 88 w 91"/>
              <a:gd name="T79" fmla="*/ 35 h 267"/>
              <a:gd name="T80" fmla="*/ 88 w 91"/>
              <a:gd name="T81" fmla="*/ 41 h 267"/>
              <a:gd name="T82" fmla="*/ 88 w 91"/>
              <a:gd name="T83" fmla="*/ 4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1" h="267">
                <a:moveTo>
                  <a:pt x="88" y="47"/>
                </a:moveTo>
                <a:lnTo>
                  <a:pt x="87" y="70"/>
                </a:lnTo>
                <a:lnTo>
                  <a:pt x="84" y="94"/>
                </a:lnTo>
                <a:lnTo>
                  <a:pt x="82" y="117"/>
                </a:lnTo>
                <a:lnTo>
                  <a:pt x="79" y="140"/>
                </a:lnTo>
                <a:lnTo>
                  <a:pt x="76" y="163"/>
                </a:lnTo>
                <a:lnTo>
                  <a:pt x="75" y="185"/>
                </a:lnTo>
                <a:lnTo>
                  <a:pt x="72" y="208"/>
                </a:lnTo>
                <a:lnTo>
                  <a:pt x="70" y="231"/>
                </a:lnTo>
                <a:lnTo>
                  <a:pt x="62" y="237"/>
                </a:lnTo>
                <a:lnTo>
                  <a:pt x="53" y="242"/>
                </a:lnTo>
                <a:lnTo>
                  <a:pt x="44" y="246"/>
                </a:lnTo>
                <a:lnTo>
                  <a:pt x="37" y="251"/>
                </a:lnTo>
                <a:lnTo>
                  <a:pt x="27" y="255"/>
                </a:lnTo>
                <a:lnTo>
                  <a:pt x="18" y="260"/>
                </a:lnTo>
                <a:lnTo>
                  <a:pt x="9" y="263"/>
                </a:lnTo>
                <a:lnTo>
                  <a:pt x="0" y="267"/>
                </a:lnTo>
                <a:lnTo>
                  <a:pt x="2" y="248"/>
                </a:lnTo>
                <a:lnTo>
                  <a:pt x="3" y="228"/>
                </a:lnTo>
                <a:lnTo>
                  <a:pt x="6" y="208"/>
                </a:lnTo>
                <a:lnTo>
                  <a:pt x="8" y="189"/>
                </a:lnTo>
                <a:lnTo>
                  <a:pt x="11" y="169"/>
                </a:lnTo>
                <a:lnTo>
                  <a:pt x="12" y="149"/>
                </a:lnTo>
                <a:lnTo>
                  <a:pt x="14" y="129"/>
                </a:lnTo>
                <a:lnTo>
                  <a:pt x="15" y="108"/>
                </a:lnTo>
                <a:lnTo>
                  <a:pt x="20" y="34"/>
                </a:lnTo>
                <a:lnTo>
                  <a:pt x="27" y="29"/>
                </a:lnTo>
                <a:lnTo>
                  <a:pt x="35" y="25"/>
                </a:lnTo>
                <a:lnTo>
                  <a:pt x="44" y="20"/>
                </a:lnTo>
                <a:lnTo>
                  <a:pt x="53" y="16"/>
                </a:lnTo>
                <a:lnTo>
                  <a:pt x="62" y="13"/>
                </a:lnTo>
                <a:lnTo>
                  <a:pt x="70" y="8"/>
                </a:lnTo>
                <a:lnTo>
                  <a:pt x="79" y="5"/>
                </a:lnTo>
                <a:lnTo>
                  <a:pt x="88" y="0"/>
                </a:lnTo>
                <a:lnTo>
                  <a:pt x="90" y="6"/>
                </a:lnTo>
                <a:lnTo>
                  <a:pt x="90" y="11"/>
                </a:lnTo>
                <a:lnTo>
                  <a:pt x="91" y="17"/>
                </a:lnTo>
                <a:lnTo>
                  <a:pt x="90" y="23"/>
                </a:lnTo>
                <a:lnTo>
                  <a:pt x="90" y="29"/>
                </a:lnTo>
                <a:lnTo>
                  <a:pt x="88" y="35"/>
                </a:lnTo>
                <a:lnTo>
                  <a:pt x="88" y="41"/>
                </a:lnTo>
                <a:lnTo>
                  <a:pt x="88" y="47"/>
                </a:lnTo>
                <a:close/>
              </a:path>
            </a:pathLst>
          </a:custGeom>
          <a:solidFill>
            <a:srgbClr val="EA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3" name="Freeform 39"/>
          <p:cNvSpPr>
            <a:spLocks/>
          </p:cNvSpPr>
          <p:nvPr/>
        </p:nvSpPr>
        <p:spPr bwMode="auto">
          <a:xfrm>
            <a:off x="2444750" y="5129213"/>
            <a:ext cx="123825" cy="358775"/>
          </a:xfrm>
          <a:custGeom>
            <a:avLst/>
            <a:gdLst>
              <a:gd name="T0" fmla="*/ 88 w 91"/>
              <a:gd name="T1" fmla="*/ 25 h 256"/>
              <a:gd name="T2" fmla="*/ 91 w 91"/>
              <a:gd name="T3" fmla="*/ 28 h 256"/>
              <a:gd name="T4" fmla="*/ 90 w 91"/>
              <a:gd name="T5" fmla="*/ 59 h 256"/>
              <a:gd name="T6" fmla="*/ 88 w 91"/>
              <a:gd name="T7" fmla="*/ 88 h 256"/>
              <a:gd name="T8" fmla="*/ 87 w 91"/>
              <a:gd name="T9" fmla="*/ 115 h 256"/>
              <a:gd name="T10" fmla="*/ 84 w 91"/>
              <a:gd name="T11" fmla="*/ 144 h 256"/>
              <a:gd name="T12" fmla="*/ 81 w 91"/>
              <a:gd name="T13" fmla="*/ 172 h 256"/>
              <a:gd name="T14" fmla="*/ 78 w 91"/>
              <a:gd name="T15" fmla="*/ 200 h 256"/>
              <a:gd name="T16" fmla="*/ 73 w 91"/>
              <a:gd name="T17" fmla="*/ 229 h 256"/>
              <a:gd name="T18" fmla="*/ 70 w 91"/>
              <a:gd name="T19" fmla="*/ 256 h 256"/>
              <a:gd name="T20" fmla="*/ 62 w 91"/>
              <a:gd name="T21" fmla="*/ 254 h 256"/>
              <a:gd name="T22" fmla="*/ 53 w 91"/>
              <a:gd name="T23" fmla="*/ 254 h 256"/>
              <a:gd name="T24" fmla="*/ 46 w 91"/>
              <a:gd name="T25" fmla="*/ 253 h 256"/>
              <a:gd name="T26" fmla="*/ 37 w 91"/>
              <a:gd name="T27" fmla="*/ 251 h 256"/>
              <a:gd name="T28" fmla="*/ 29 w 91"/>
              <a:gd name="T29" fmla="*/ 250 h 256"/>
              <a:gd name="T30" fmla="*/ 20 w 91"/>
              <a:gd name="T31" fmla="*/ 248 h 256"/>
              <a:gd name="T32" fmla="*/ 12 w 91"/>
              <a:gd name="T33" fmla="*/ 247 h 256"/>
              <a:gd name="T34" fmla="*/ 5 w 91"/>
              <a:gd name="T35" fmla="*/ 245 h 256"/>
              <a:gd name="T36" fmla="*/ 2 w 91"/>
              <a:gd name="T37" fmla="*/ 241 h 256"/>
              <a:gd name="T38" fmla="*/ 2 w 91"/>
              <a:gd name="T39" fmla="*/ 232 h 256"/>
              <a:gd name="T40" fmla="*/ 2 w 91"/>
              <a:gd name="T41" fmla="*/ 223 h 256"/>
              <a:gd name="T42" fmla="*/ 2 w 91"/>
              <a:gd name="T43" fmla="*/ 213 h 256"/>
              <a:gd name="T44" fmla="*/ 2 w 91"/>
              <a:gd name="T45" fmla="*/ 204 h 256"/>
              <a:gd name="T46" fmla="*/ 0 w 91"/>
              <a:gd name="T47" fmla="*/ 195 h 256"/>
              <a:gd name="T48" fmla="*/ 0 w 91"/>
              <a:gd name="T49" fmla="*/ 186 h 256"/>
              <a:gd name="T50" fmla="*/ 0 w 91"/>
              <a:gd name="T51" fmla="*/ 176 h 256"/>
              <a:gd name="T52" fmla="*/ 2 w 91"/>
              <a:gd name="T53" fmla="*/ 166 h 256"/>
              <a:gd name="T54" fmla="*/ 2 w 91"/>
              <a:gd name="T55" fmla="*/ 145 h 256"/>
              <a:gd name="T56" fmla="*/ 2 w 91"/>
              <a:gd name="T57" fmla="*/ 125 h 256"/>
              <a:gd name="T58" fmla="*/ 3 w 91"/>
              <a:gd name="T59" fmla="*/ 104 h 256"/>
              <a:gd name="T60" fmla="*/ 3 w 91"/>
              <a:gd name="T61" fmla="*/ 83 h 256"/>
              <a:gd name="T62" fmla="*/ 5 w 91"/>
              <a:gd name="T63" fmla="*/ 62 h 256"/>
              <a:gd name="T64" fmla="*/ 6 w 91"/>
              <a:gd name="T65" fmla="*/ 41 h 256"/>
              <a:gd name="T66" fmla="*/ 8 w 91"/>
              <a:gd name="T67" fmla="*/ 19 h 256"/>
              <a:gd name="T68" fmla="*/ 11 w 91"/>
              <a:gd name="T69" fmla="*/ 0 h 256"/>
              <a:gd name="T70" fmla="*/ 20 w 91"/>
              <a:gd name="T71" fmla="*/ 1 h 256"/>
              <a:gd name="T72" fmla="*/ 30 w 91"/>
              <a:gd name="T73" fmla="*/ 4 h 256"/>
              <a:gd name="T74" fmla="*/ 41 w 91"/>
              <a:gd name="T75" fmla="*/ 7 h 256"/>
              <a:gd name="T76" fmla="*/ 50 w 91"/>
              <a:gd name="T77" fmla="*/ 10 h 256"/>
              <a:gd name="T78" fmla="*/ 61 w 91"/>
              <a:gd name="T79" fmla="*/ 13 h 256"/>
              <a:gd name="T80" fmla="*/ 70 w 91"/>
              <a:gd name="T81" fmla="*/ 16 h 256"/>
              <a:gd name="T82" fmla="*/ 79 w 91"/>
              <a:gd name="T83" fmla="*/ 21 h 256"/>
              <a:gd name="T84" fmla="*/ 88 w 91"/>
              <a:gd name="T85" fmla="*/ 2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1" h="256">
                <a:moveTo>
                  <a:pt x="88" y="25"/>
                </a:moveTo>
                <a:lnTo>
                  <a:pt x="91" y="28"/>
                </a:lnTo>
                <a:lnTo>
                  <a:pt x="90" y="59"/>
                </a:lnTo>
                <a:lnTo>
                  <a:pt x="88" y="88"/>
                </a:lnTo>
                <a:lnTo>
                  <a:pt x="87" y="115"/>
                </a:lnTo>
                <a:lnTo>
                  <a:pt x="84" y="144"/>
                </a:lnTo>
                <a:lnTo>
                  <a:pt x="81" y="172"/>
                </a:lnTo>
                <a:lnTo>
                  <a:pt x="78" y="200"/>
                </a:lnTo>
                <a:lnTo>
                  <a:pt x="73" y="229"/>
                </a:lnTo>
                <a:lnTo>
                  <a:pt x="70" y="256"/>
                </a:lnTo>
                <a:lnTo>
                  <a:pt x="62" y="254"/>
                </a:lnTo>
                <a:lnTo>
                  <a:pt x="53" y="254"/>
                </a:lnTo>
                <a:lnTo>
                  <a:pt x="46" y="253"/>
                </a:lnTo>
                <a:lnTo>
                  <a:pt x="37" y="251"/>
                </a:lnTo>
                <a:lnTo>
                  <a:pt x="29" y="250"/>
                </a:lnTo>
                <a:lnTo>
                  <a:pt x="20" y="248"/>
                </a:lnTo>
                <a:lnTo>
                  <a:pt x="12" y="247"/>
                </a:lnTo>
                <a:lnTo>
                  <a:pt x="5" y="245"/>
                </a:lnTo>
                <a:lnTo>
                  <a:pt x="2" y="241"/>
                </a:lnTo>
                <a:lnTo>
                  <a:pt x="2" y="232"/>
                </a:lnTo>
                <a:lnTo>
                  <a:pt x="2" y="223"/>
                </a:lnTo>
                <a:lnTo>
                  <a:pt x="2" y="213"/>
                </a:lnTo>
                <a:lnTo>
                  <a:pt x="2" y="204"/>
                </a:lnTo>
                <a:lnTo>
                  <a:pt x="0" y="195"/>
                </a:lnTo>
                <a:lnTo>
                  <a:pt x="0" y="186"/>
                </a:lnTo>
                <a:lnTo>
                  <a:pt x="0" y="176"/>
                </a:lnTo>
                <a:lnTo>
                  <a:pt x="2" y="166"/>
                </a:lnTo>
                <a:lnTo>
                  <a:pt x="2" y="145"/>
                </a:lnTo>
                <a:lnTo>
                  <a:pt x="2" y="125"/>
                </a:lnTo>
                <a:lnTo>
                  <a:pt x="3" y="104"/>
                </a:lnTo>
                <a:lnTo>
                  <a:pt x="3" y="83"/>
                </a:lnTo>
                <a:lnTo>
                  <a:pt x="5" y="62"/>
                </a:lnTo>
                <a:lnTo>
                  <a:pt x="6" y="41"/>
                </a:lnTo>
                <a:lnTo>
                  <a:pt x="8" y="19"/>
                </a:lnTo>
                <a:lnTo>
                  <a:pt x="11" y="0"/>
                </a:lnTo>
                <a:lnTo>
                  <a:pt x="20" y="1"/>
                </a:lnTo>
                <a:lnTo>
                  <a:pt x="30" y="4"/>
                </a:lnTo>
                <a:lnTo>
                  <a:pt x="41" y="7"/>
                </a:lnTo>
                <a:lnTo>
                  <a:pt x="50" y="10"/>
                </a:lnTo>
                <a:lnTo>
                  <a:pt x="61" y="13"/>
                </a:lnTo>
                <a:lnTo>
                  <a:pt x="70" y="16"/>
                </a:lnTo>
                <a:lnTo>
                  <a:pt x="79" y="21"/>
                </a:lnTo>
                <a:lnTo>
                  <a:pt x="88" y="2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4" name="Freeform 40"/>
          <p:cNvSpPr>
            <a:spLocks/>
          </p:cNvSpPr>
          <p:nvPr/>
        </p:nvSpPr>
        <p:spPr bwMode="auto">
          <a:xfrm>
            <a:off x="2889250" y="5226050"/>
            <a:ext cx="184150" cy="528638"/>
          </a:xfrm>
          <a:custGeom>
            <a:avLst/>
            <a:gdLst>
              <a:gd name="T0" fmla="*/ 134 w 137"/>
              <a:gd name="T1" fmla="*/ 22 h 377"/>
              <a:gd name="T2" fmla="*/ 129 w 137"/>
              <a:gd name="T3" fmla="*/ 64 h 377"/>
              <a:gd name="T4" fmla="*/ 124 w 137"/>
              <a:gd name="T5" fmla="*/ 108 h 377"/>
              <a:gd name="T6" fmla="*/ 118 w 137"/>
              <a:gd name="T7" fmla="*/ 150 h 377"/>
              <a:gd name="T8" fmla="*/ 109 w 137"/>
              <a:gd name="T9" fmla="*/ 187 h 377"/>
              <a:gd name="T10" fmla="*/ 99 w 137"/>
              <a:gd name="T11" fmla="*/ 223 h 377"/>
              <a:gd name="T12" fmla="*/ 93 w 137"/>
              <a:gd name="T13" fmla="*/ 258 h 377"/>
              <a:gd name="T14" fmla="*/ 93 w 137"/>
              <a:gd name="T15" fmla="*/ 286 h 377"/>
              <a:gd name="T16" fmla="*/ 97 w 137"/>
              <a:gd name="T17" fmla="*/ 304 h 377"/>
              <a:gd name="T18" fmla="*/ 94 w 137"/>
              <a:gd name="T19" fmla="*/ 317 h 377"/>
              <a:gd name="T20" fmla="*/ 82 w 137"/>
              <a:gd name="T21" fmla="*/ 325 h 377"/>
              <a:gd name="T22" fmla="*/ 70 w 137"/>
              <a:gd name="T23" fmla="*/ 331 h 377"/>
              <a:gd name="T24" fmla="*/ 58 w 137"/>
              <a:gd name="T25" fmla="*/ 337 h 377"/>
              <a:gd name="T26" fmla="*/ 44 w 137"/>
              <a:gd name="T27" fmla="*/ 345 h 377"/>
              <a:gd name="T28" fmla="*/ 32 w 137"/>
              <a:gd name="T29" fmla="*/ 354 h 377"/>
              <a:gd name="T30" fmla="*/ 20 w 137"/>
              <a:gd name="T31" fmla="*/ 363 h 377"/>
              <a:gd name="T32" fmla="*/ 8 w 137"/>
              <a:gd name="T33" fmla="*/ 372 h 377"/>
              <a:gd name="T34" fmla="*/ 0 w 137"/>
              <a:gd name="T35" fmla="*/ 370 h 377"/>
              <a:gd name="T36" fmla="*/ 1 w 137"/>
              <a:gd name="T37" fmla="*/ 360 h 377"/>
              <a:gd name="T38" fmla="*/ 3 w 137"/>
              <a:gd name="T39" fmla="*/ 348 h 377"/>
              <a:gd name="T40" fmla="*/ 6 w 137"/>
              <a:gd name="T41" fmla="*/ 337 h 377"/>
              <a:gd name="T42" fmla="*/ 11 w 137"/>
              <a:gd name="T43" fmla="*/ 301 h 377"/>
              <a:gd name="T44" fmla="*/ 21 w 137"/>
              <a:gd name="T45" fmla="*/ 240 h 377"/>
              <a:gd name="T46" fmla="*/ 33 w 137"/>
              <a:gd name="T47" fmla="*/ 181 h 377"/>
              <a:gd name="T48" fmla="*/ 46 w 137"/>
              <a:gd name="T49" fmla="*/ 122 h 377"/>
              <a:gd name="T50" fmla="*/ 52 w 137"/>
              <a:gd name="T51" fmla="*/ 84 h 377"/>
              <a:gd name="T52" fmla="*/ 55 w 137"/>
              <a:gd name="T53" fmla="*/ 69 h 377"/>
              <a:gd name="T54" fmla="*/ 61 w 137"/>
              <a:gd name="T55" fmla="*/ 53 h 377"/>
              <a:gd name="T56" fmla="*/ 67 w 137"/>
              <a:gd name="T57" fmla="*/ 40 h 377"/>
              <a:gd name="T58" fmla="*/ 76 w 137"/>
              <a:gd name="T59" fmla="*/ 28 h 377"/>
              <a:gd name="T60" fmla="*/ 88 w 137"/>
              <a:gd name="T61" fmla="*/ 22 h 377"/>
              <a:gd name="T62" fmla="*/ 102 w 137"/>
              <a:gd name="T63" fmla="*/ 15 h 377"/>
              <a:gd name="T64" fmla="*/ 115 w 137"/>
              <a:gd name="T65" fmla="*/ 11 h 377"/>
              <a:gd name="T66" fmla="*/ 124 w 137"/>
              <a:gd name="T67" fmla="*/ 8 h 377"/>
              <a:gd name="T68" fmla="*/ 127 w 137"/>
              <a:gd name="T69" fmla="*/ 5 h 377"/>
              <a:gd name="T70" fmla="*/ 131 w 137"/>
              <a:gd name="T71" fmla="*/ 3 h 377"/>
              <a:gd name="T72" fmla="*/ 135 w 137"/>
              <a:gd name="T73" fmla="*/ 2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7" h="377">
                <a:moveTo>
                  <a:pt x="137" y="0"/>
                </a:moveTo>
                <a:lnTo>
                  <a:pt x="134" y="22"/>
                </a:lnTo>
                <a:lnTo>
                  <a:pt x="132" y="43"/>
                </a:lnTo>
                <a:lnTo>
                  <a:pt x="129" y="64"/>
                </a:lnTo>
                <a:lnTo>
                  <a:pt x="127" y="87"/>
                </a:lnTo>
                <a:lnTo>
                  <a:pt x="124" y="108"/>
                </a:lnTo>
                <a:lnTo>
                  <a:pt x="121" y="129"/>
                </a:lnTo>
                <a:lnTo>
                  <a:pt x="118" y="150"/>
                </a:lnTo>
                <a:lnTo>
                  <a:pt x="112" y="170"/>
                </a:lnTo>
                <a:lnTo>
                  <a:pt x="109" y="187"/>
                </a:lnTo>
                <a:lnTo>
                  <a:pt x="103" y="205"/>
                </a:lnTo>
                <a:lnTo>
                  <a:pt x="99" y="223"/>
                </a:lnTo>
                <a:lnTo>
                  <a:pt x="96" y="242"/>
                </a:lnTo>
                <a:lnTo>
                  <a:pt x="93" y="258"/>
                </a:lnTo>
                <a:lnTo>
                  <a:pt x="93" y="276"/>
                </a:lnTo>
                <a:lnTo>
                  <a:pt x="93" y="286"/>
                </a:lnTo>
                <a:lnTo>
                  <a:pt x="94" y="295"/>
                </a:lnTo>
                <a:lnTo>
                  <a:pt x="97" y="304"/>
                </a:lnTo>
                <a:lnTo>
                  <a:pt x="100" y="313"/>
                </a:lnTo>
                <a:lnTo>
                  <a:pt x="94" y="317"/>
                </a:lnTo>
                <a:lnTo>
                  <a:pt x="88" y="322"/>
                </a:lnTo>
                <a:lnTo>
                  <a:pt x="82" y="325"/>
                </a:lnTo>
                <a:lnTo>
                  <a:pt x="76" y="328"/>
                </a:lnTo>
                <a:lnTo>
                  <a:pt x="70" y="331"/>
                </a:lnTo>
                <a:lnTo>
                  <a:pt x="64" y="334"/>
                </a:lnTo>
                <a:lnTo>
                  <a:pt x="58" y="337"/>
                </a:lnTo>
                <a:lnTo>
                  <a:pt x="50" y="340"/>
                </a:lnTo>
                <a:lnTo>
                  <a:pt x="44" y="345"/>
                </a:lnTo>
                <a:lnTo>
                  <a:pt x="38" y="349"/>
                </a:lnTo>
                <a:lnTo>
                  <a:pt x="32" y="354"/>
                </a:lnTo>
                <a:lnTo>
                  <a:pt x="26" y="358"/>
                </a:lnTo>
                <a:lnTo>
                  <a:pt x="20" y="363"/>
                </a:lnTo>
                <a:lnTo>
                  <a:pt x="14" y="367"/>
                </a:lnTo>
                <a:lnTo>
                  <a:pt x="8" y="372"/>
                </a:lnTo>
                <a:lnTo>
                  <a:pt x="1" y="377"/>
                </a:lnTo>
                <a:lnTo>
                  <a:pt x="0" y="370"/>
                </a:lnTo>
                <a:lnTo>
                  <a:pt x="0" y="366"/>
                </a:lnTo>
                <a:lnTo>
                  <a:pt x="1" y="360"/>
                </a:lnTo>
                <a:lnTo>
                  <a:pt x="3" y="354"/>
                </a:lnTo>
                <a:lnTo>
                  <a:pt x="3" y="348"/>
                </a:lnTo>
                <a:lnTo>
                  <a:pt x="5" y="342"/>
                </a:lnTo>
                <a:lnTo>
                  <a:pt x="6" y="337"/>
                </a:lnTo>
                <a:lnTo>
                  <a:pt x="6" y="331"/>
                </a:lnTo>
                <a:lnTo>
                  <a:pt x="11" y="301"/>
                </a:lnTo>
                <a:lnTo>
                  <a:pt x="15" y="270"/>
                </a:lnTo>
                <a:lnTo>
                  <a:pt x="21" y="240"/>
                </a:lnTo>
                <a:lnTo>
                  <a:pt x="27" y="211"/>
                </a:lnTo>
                <a:lnTo>
                  <a:pt x="33" y="181"/>
                </a:lnTo>
                <a:lnTo>
                  <a:pt x="39" y="152"/>
                </a:lnTo>
                <a:lnTo>
                  <a:pt x="46" y="122"/>
                </a:lnTo>
                <a:lnTo>
                  <a:pt x="50" y="91"/>
                </a:lnTo>
                <a:lnTo>
                  <a:pt x="52" y="84"/>
                </a:lnTo>
                <a:lnTo>
                  <a:pt x="53" y="76"/>
                </a:lnTo>
                <a:lnTo>
                  <a:pt x="55" y="69"/>
                </a:lnTo>
                <a:lnTo>
                  <a:pt x="58" y="61"/>
                </a:lnTo>
                <a:lnTo>
                  <a:pt x="61" y="53"/>
                </a:lnTo>
                <a:lnTo>
                  <a:pt x="64" y="47"/>
                </a:lnTo>
                <a:lnTo>
                  <a:pt x="67" y="40"/>
                </a:lnTo>
                <a:lnTo>
                  <a:pt x="71" y="32"/>
                </a:lnTo>
                <a:lnTo>
                  <a:pt x="76" y="28"/>
                </a:lnTo>
                <a:lnTo>
                  <a:pt x="82" y="25"/>
                </a:lnTo>
                <a:lnTo>
                  <a:pt x="88" y="22"/>
                </a:lnTo>
                <a:lnTo>
                  <a:pt x="96" y="19"/>
                </a:lnTo>
                <a:lnTo>
                  <a:pt x="102" y="15"/>
                </a:lnTo>
                <a:lnTo>
                  <a:pt x="109" y="14"/>
                </a:lnTo>
                <a:lnTo>
                  <a:pt x="115" y="11"/>
                </a:lnTo>
                <a:lnTo>
                  <a:pt x="123" y="9"/>
                </a:lnTo>
                <a:lnTo>
                  <a:pt x="124" y="8"/>
                </a:lnTo>
                <a:lnTo>
                  <a:pt x="126" y="6"/>
                </a:lnTo>
                <a:lnTo>
                  <a:pt x="127" y="5"/>
                </a:lnTo>
                <a:lnTo>
                  <a:pt x="129" y="3"/>
                </a:lnTo>
                <a:lnTo>
                  <a:pt x="131" y="3"/>
                </a:lnTo>
                <a:lnTo>
                  <a:pt x="134" y="2"/>
                </a:lnTo>
                <a:lnTo>
                  <a:pt x="135" y="2"/>
                </a:lnTo>
                <a:lnTo>
                  <a:pt x="137" y="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5" name="Freeform 41"/>
          <p:cNvSpPr>
            <a:spLocks/>
          </p:cNvSpPr>
          <p:nvPr/>
        </p:nvSpPr>
        <p:spPr bwMode="auto">
          <a:xfrm>
            <a:off x="1720850" y="5303838"/>
            <a:ext cx="784225" cy="735012"/>
          </a:xfrm>
          <a:custGeom>
            <a:avLst/>
            <a:gdLst>
              <a:gd name="T0" fmla="*/ 131 w 580"/>
              <a:gd name="T1" fmla="*/ 32 h 524"/>
              <a:gd name="T2" fmla="*/ 193 w 580"/>
              <a:gd name="T3" fmla="*/ 44 h 524"/>
              <a:gd name="T4" fmla="*/ 254 w 580"/>
              <a:gd name="T5" fmla="*/ 58 h 524"/>
              <a:gd name="T6" fmla="*/ 313 w 580"/>
              <a:gd name="T7" fmla="*/ 75 h 524"/>
              <a:gd name="T8" fmla="*/ 372 w 580"/>
              <a:gd name="T9" fmla="*/ 91 h 524"/>
              <a:gd name="T10" fmla="*/ 431 w 580"/>
              <a:gd name="T11" fmla="*/ 108 h 524"/>
              <a:gd name="T12" fmla="*/ 491 w 580"/>
              <a:gd name="T13" fmla="*/ 125 h 524"/>
              <a:gd name="T14" fmla="*/ 550 w 580"/>
              <a:gd name="T15" fmla="*/ 138 h 524"/>
              <a:gd name="T16" fmla="*/ 580 w 580"/>
              <a:gd name="T17" fmla="*/ 154 h 524"/>
              <a:gd name="T18" fmla="*/ 579 w 580"/>
              <a:gd name="T19" fmla="*/ 170 h 524"/>
              <a:gd name="T20" fmla="*/ 577 w 580"/>
              <a:gd name="T21" fmla="*/ 187 h 524"/>
              <a:gd name="T22" fmla="*/ 576 w 580"/>
              <a:gd name="T23" fmla="*/ 204 h 524"/>
              <a:gd name="T24" fmla="*/ 571 w 580"/>
              <a:gd name="T25" fmla="*/ 233 h 524"/>
              <a:gd name="T26" fmla="*/ 566 w 580"/>
              <a:gd name="T27" fmla="*/ 270 h 524"/>
              <a:gd name="T28" fmla="*/ 563 w 580"/>
              <a:gd name="T29" fmla="*/ 328 h 524"/>
              <a:gd name="T30" fmla="*/ 566 w 580"/>
              <a:gd name="T31" fmla="*/ 407 h 524"/>
              <a:gd name="T32" fmla="*/ 571 w 580"/>
              <a:gd name="T33" fmla="*/ 484 h 524"/>
              <a:gd name="T34" fmla="*/ 556 w 580"/>
              <a:gd name="T35" fmla="*/ 518 h 524"/>
              <a:gd name="T36" fmla="*/ 522 w 580"/>
              <a:gd name="T37" fmla="*/ 504 h 524"/>
              <a:gd name="T38" fmla="*/ 488 w 580"/>
              <a:gd name="T39" fmla="*/ 489 h 524"/>
              <a:gd name="T40" fmla="*/ 454 w 580"/>
              <a:gd name="T41" fmla="*/ 477 h 524"/>
              <a:gd name="T42" fmla="*/ 422 w 580"/>
              <a:gd name="T43" fmla="*/ 469 h 524"/>
              <a:gd name="T44" fmla="*/ 398 w 580"/>
              <a:gd name="T45" fmla="*/ 462 h 524"/>
              <a:gd name="T46" fmla="*/ 374 w 580"/>
              <a:gd name="T47" fmla="*/ 451 h 524"/>
              <a:gd name="T48" fmla="*/ 348 w 580"/>
              <a:gd name="T49" fmla="*/ 442 h 524"/>
              <a:gd name="T50" fmla="*/ 321 w 580"/>
              <a:gd name="T51" fmla="*/ 434 h 524"/>
              <a:gd name="T52" fmla="*/ 292 w 580"/>
              <a:gd name="T53" fmla="*/ 427 h 524"/>
              <a:gd name="T54" fmla="*/ 263 w 580"/>
              <a:gd name="T55" fmla="*/ 419 h 524"/>
              <a:gd name="T56" fmla="*/ 234 w 580"/>
              <a:gd name="T57" fmla="*/ 410 h 524"/>
              <a:gd name="T58" fmla="*/ 196 w 580"/>
              <a:gd name="T59" fmla="*/ 401 h 524"/>
              <a:gd name="T60" fmla="*/ 152 w 580"/>
              <a:gd name="T61" fmla="*/ 386 h 524"/>
              <a:gd name="T62" fmla="*/ 110 w 580"/>
              <a:gd name="T63" fmla="*/ 369 h 524"/>
              <a:gd name="T64" fmla="*/ 67 w 580"/>
              <a:gd name="T65" fmla="*/ 352 h 524"/>
              <a:gd name="T66" fmla="*/ 40 w 580"/>
              <a:gd name="T67" fmla="*/ 342 h 524"/>
              <a:gd name="T68" fmla="*/ 37 w 580"/>
              <a:gd name="T69" fmla="*/ 305 h 524"/>
              <a:gd name="T70" fmla="*/ 32 w 580"/>
              <a:gd name="T71" fmla="*/ 269 h 524"/>
              <a:gd name="T72" fmla="*/ 28 w 580"/>
              <a:gd name="T73" fmla="*/ 233 h 524"/>
              <a:gd name="T74" fmla="*/ 25 w 580"/>
              <a:gd name="T75" fmla="*/ 196 h 524"/>
              <a:gd name="T76" fmla="*/ 23 w 580"/>
              <a:gd name="T77" fmla="*/ 176 h 524"/>
              <a:gd name="T78" fmla="*/ 22 w 580"/>
              <a:gd name="T79" fmla="*/ 155 h 524"/>
              <a:gd name="T80" fmla="*/ 22 w 580"/>
              <a:gd name="T81" fmla="*/ 132 h 524"/>
              <a:gd name="T82" fmla="*/ 22 w 580"/>
              <a:gd name="T83" fmla="*/ 113 h 524"/>
              <a:gd name="T84" fmla="*/ 19 w 580"/>
              <a:gd name="T85" fmla="*/ 84 h 524"/>
              <a:gd name="T86" fmla="*/ 17 w 580"/>
              <a:gd name="T87" fmla="*/ 54 h 524"/>
              <a:gd name="T88" fmla="*/ 11 w 580"/>
              <a:gd name="T89" fmla="*/ 26 h 524"/>
              <a:gd name="T90" fmla="*/ 0 w 580"/>
              <a:gd name="T91" fmla="*/ 0 h 524"/>
              <a:gd name="T92" fmla="*/ 25 w 580"/>
              <a:gd name="T93" fmla="*/ 7 h 524"/>
              <a:gd name="T94" fmla="*/ 50 w 580"/>
              <a:gd name="T95" fmla="*/ 11 h 524"/>
              <a:gd name="T96" fmla="*/ 76 w 580"/>
              <a:gd name="T97" fmla="*/ 17 h 524"/>
              <a:gd name="T98" fmla="*/ 101 w 580"/>
              <a:gd name="T99" fmla="*/ 26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0" h="524">
                <a:moveTo>
                  <a:pt x="101" y="26"/>
                </a:moveTo>
                <a:lnTo>
                  <a:pt x="131" y="32"/>
                </a:lnTo>
                <a:lnTo>
                  <a:pt x="161" y="38"/>
                </a:lnTo>
                <a:lnTo>
                  <a:pt x="193" y="44"/>
                </a:lnTo>
                <a:lnTo>
                  <a:pt x="223" y="51"/>
                </a:lnTo>
                <a:lnTo>
                  <a:pt x="254" y="58"/>
                </a:lnTo>
                <a:lnTo>
                  <a:pt x="284" y="66"/>
                </a:lnTo>
                <a:lnTo>
                  <a:pt x="313" y="75"/>
                </a:lnTo>
                <a:lnTo>
                  <a:pt x="343" y="85"/>
                </a:lnTo>
                <a:lnTo>
                  <a:pt x="372" y="91"/>
                </a:lnTo>
                <a:lnTo>
                  <a:pt x="403" y="101"/>
                </a:lnTo>
                <a:lnTo>
                  <a:pt x="431" y="108"/>
                </a:lnTo>
                <a:lnTo>
                  <a:pt x="460" y="116"/>
                </a:lnTo>
                <a:lnTo>
                  <a:pt x="491" y="125"/>
                </a:lnTo>
                <a:lnTo>
                  <a:pt x="519" y="132"/>
                </a:lnTo>
                <a:lnTo>
                  <a:pt x="550" y="138"/>
                </a:lnTo>
                <a:lnTo>
                  <a:pt x="579" y="145"/>
                </a:lnTo>
                <a:lnTo>
                  <a:pt x="580" y="154"/>
                </a:lnTo>
                <a:lnTo>
                  <a:pt x="580" y="161"/>
                </a:lnTo>
                <a:lnTo>
                  <a:pt x="579" y="170"/>
                </a:lnTo>
                <a:lnTo>
                  <a:pt x="579" y="178"/>
                </a:lnTo>
                <a:lnTo>
                  <a:pt x="577" y="187"/>
                </a:lnTo>
                <a:lnTo>
                  <a:pt x="577" y="196"/>
                </a:lnTo>
                <a:lnTo>
                  <a:pt x="576" y="204"/>
                </a:lnTo>
                <a:lnTo>
                  <a:pt x="576" y="213"/>
                </a:lnTo>
                <a:lnTo>
                  <a:pt x="571" y="233"/>
                </a:lnTo>
                <a:lnTo>
                  <a:pt x="568" y="251"/>
                </a:lnTo>
                <a:lnTo>
                  <a:pt x="566" y="270"/>
                </a:lnTo>
                <a:lnTo>
                  <a:pt x="565" y="290"/>
                </a:lnTo>
                <a:lnTo>
                  <a:pt x="563" y="328"/>
                </a:lnTo>
                <a:lnTo>
                  <a:pt x="565" y="368"/>
                </a:lnTo>
                <a:lnTo>
                  <a:pt x="566" y="407"/>
                </a:lnTo>
                <a:lnTo>
                  <a:pt x="568" y="446"/>
                </a:lnTo>
                <a:lnTo>
                  <a:pt x="571" y="484"/>
                </a:lnTo>
                <a:lnTo>
                  <a:pt x="573" y="524"/>
                </a:lnTo>
                <a:lnTo>
                  <a:pt x="556" y="518"/>
                </a:lnTo>
                <a:lnTo>
                  <a:pt x="539" y="512"/>
                </a:lnTo>
                <a:lnTo>
                  <a:pt x="522" y="504"/>
                </a:lnTo>
                <a:lnTo>
                  <a:pt x="504" y="496"/>
                </a:lnTo>
                <a:lnTo>
                  <a:pt x="488" y="489"/>
                </a:lnTo>
                <a:lnTo>
                  <a:pt x="471" y="483"/>
                </a:lnTo>
                <a:lnTo>
                  <a:pt x="454" y="477"/>
                </a:lnTo>
                <a:lnTo>
                  <a:pt x="436" y="471"/>
                </a:lnTo>
                <a:lnTo>
                  <a:pt x="422" y="469"/>
                </a:lnTo>
                <a:lnTo>
                  <a:pt x="410" y="466"/>
                </a:lnTo>
                <a:lnTo>
                  <a:pt x="398" y="462"/>
                </a:lnTo>
                <a:lnTo>
                  <a:pt x="386" y="457"/>
                </a:lnTo>
                <a:lnTo>
                  <a:pt x="374" y="451"/>
                </a:lnTo>
                <a:lnTo>
                  <a:pt x="360" y="446"/>
                </a:lnTo>
                <a:lnTo>
                  <a:pt x="348" y="442"/>
                </a:lnTo>
                <a:lnTo>
                  <a:pt x="336" y="439"/>
                </a:lnTo>
                <a:lnTo>
                  <a:pt x="321" y="434"/>
                </a:lnTo>
                <a:lnTo>
                  <a:pt x="307" y="430"/>
                </a:lnTo>
                <a:lnTo>
                  <a:pt x="292" y="427"/>
                </a:lnTo>
                <a:lnTo>
                  <a:pt x="277" y="422"/>
                </a:lnTo>
                <a:lnTo>
                  <a:pt x="263" y="419"/>
                </a:lnTo>
                <a:lnTo>
                  <a:pt x="248" y="415"/>
                </a:lnTo>
                <a:lnTo>
                  <a:pt x="234" y="410"/>
                </a:lnTo>
                <a:lnTo>
                  <a:pt x="219" y="405"/>
                </a:lnTo>
                <a:lnTo>
                  <a:pt x="196" y="401"/>
                </a:lnTo>
                <a:lnTo>
                  <a:pt x="175" y="393"/>
                </a:lnTo>
                <a:lnTo>
                  <a:pt x="152" y="386"/>
                </a:lnTo>
                <a:lnTo>
                  <a:pt x="131" y="378"/>
                </a:lnTo>
                <a:lnTo>
                  <a:pt x="110" y="369"/>
                </a:lnTo>
                <a:lnTo>
                  <a:pt x="88" y="360"/>
                </a:lnTo>
                <a:lnTo>
                  <a:pt x="67" y="352"/>
                </a:lnTo>
                <a:lnTo>
                  <a:pt x="44" y="346"/>
                </a:lnTo>
                <a:lnTo>
                  <a:pt x="40" y="342"/>
                </a:lnTo>
                <a:lnTo>
                  <a:pt x="38" y="324"/>
                </a:lnTo>
                <a:lnTo>
                  <a:pt x="37" y="305"/>
                </a:lnTo>
                <a:lnTo>
                  <a:pt x="34" y="287"/>
                </a:lnTo>
                <a:lnTo>
                  <a:pt x="32" y="269"/>
                </a:lnTo>
                <a:lnTo>
                  <a:pt x="31" y="251"/>
                </a:lnTo>
                <a:lnTo>
                  <a:pt x="28" y="233"/>
                </a:lnTo>
                <a:lnTo>
                  <a:pt x="26" y="214"/>
                </a:lnTo>
                <a:lnTo>
                  <a:pt x="25" y="196"/>
                </a:lnTo>
                <a:lnTo>
                  <a:pt x="25" y="186"/>
                </a:lnTo>
                <a:lnTo>
                  <a:pt x="23" y="176"/>
                </a:lnTo>
                <a:lnTo>
                  <a:pt x="23" y="166"/>
                </a:lnTo>
                <a:lnTo>
                  <a:pt x="22" y="155"/>
                </a:lnTo>
                <a:lnTo>
                  <a:pt x="22" y="143"/>
                </a:lnTo>
                <a:lnTo>
                  <a:pt x="22" y="132"/>
                </a:lnTo>
                <a:lnTo>
                  <a:pt x="22" y="123"/>
                </a:lnTo>
                <a:lnTo>
                  <a:pt x="22" y="113"/>
                </a:lnTo>
                <a:lnTo>
                  <a:pt x="20" y="98"/>
                </a:lnTo>
                <a:lnTo>
                  <a:pt x="19" y="84"/>
                </a:lnTo>
                <a:lnTo>
                  <a:pt x="17" y="69"/>
                </a:lnTo>
                <a:lnTo>
                  <a:pt x="17" y="54"/>
                </a:lnTo>
                <a:lnTo>
                  <a:pt x="14" y="40"/>
                </a:lnTo>
                <a:lnTo>
                  <a:pt x="11" y="26"/>
                </a:lnTo>
                <a:lnTo>
                  <a:pt x="6" y="13"/>
                </a:lnTo>
                <a:lnTo>
                  <a:pt x="0" y="0"/>
                </a:lnTo>
                <a:lnTo>
                  <a:pt x="13" y="3"/>
                </a:lnTo>
                <a:lnTo>
                  <a:pt x="25" y="7"/>
                </a:lnTo>
                <a:lnTo>
                  <a:pt x="38" y="8"/>
                </a:lnTo>
                <a:lnTo>
                  <a:pt x="50" y="11"/>
                </a:lnTo>
                <a:lnTo>
                  <a:pt x="64" y="14"/>
                </a:lnTo>
                <a:lnTo>
                  <a:pt x="76" y="17"/>
                </a:lnTo>
                <a:lnTo>
                  <a:pt x="88" y="22"/>
                </a:lnTo>
                <a:lnTo>
                  <a:pt x="101" y="26"/>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6" name="Freeform 42"/>
          <p:cNvSpPr>
            <a:spLocks/>
          </p:cNvSpPr>
          <p:nvPr/>
        </p:nvSpPr>
        <p:spPr bwMode="auto">
          <a:xfrm>
            <a:off x="2967038" y="5324475"/>
            <a:ext cx="76200" cy="93663"/>
          </a:xfrm>
          <a:custGeom>
            <a:avLst/>
            <a:gdLst>
              <a:gd name="T0" fmla="*/ 51 w 57"/>
              <a:gd name="T1" fmla="*/ 11 h 67"/>
              <a:gd name="T2" fmla="*/ 53 w 57"/>
              <a:gd name="T3" fmla="*/ 14 h 67"/>
              <a:gd name="T4" fmla="*/ 54 w 57"/>
              <a:gd name="T5" fmla="*/ 17 h 67"/>
              <a:gd name="T6" fmla="*/ 56 w 57"/>
              <a:gd name="T7" fmla="*/ 21 h 67"/>
              <a:gd name="T8" fmla="*/ 57 w 57"/>
              <a:gd name="T9" fmla="*/ 24 h 67"/>
              <a:gd name="T10" fmla="*/ 57 w 57"/>
              <a:gd name="T11" fmla="*/ 29 h 67"/>
              <a:gd name="T12" fmla="*/ 57 w 57"/>
              <a:gd name="T13" fmla="*/ 33 h 67"/>
              <a:gd name="T14" fmla="*/ 57 w 57"/>
              <a:gd name="T15" fmla="*/ 38 h 67"/>
              <a:gd name="T16" fmla="*/ 57 w 57"/>
              <a:gd name="T17" fmla="*/ 41 h 67"/>
              <a:gd name="T18" fmla="*/ 56 w 57"/>
              <a:gd name="T19" fmla="*/ 46 h 67"/>
              <a:gd name="T20" fmla="*/ 54 w 57"/>
              <a:gd name="T21" fmla="*/ 49 h 67"/>
              <a:gd name="T22" fmla="*/ 53 w 57"/>
              <a:gd name="T23" fmla="*/ 52 h 67"/>
              <a:gd name="T24" fmla="*/ 50 w 57"/>
              <a:gd name="T25" fmla="*/ 55 h 67"/>
              <a:gd name="T26" fmla="*/ 48 w 57"/>
              <a:gd name="T27" fmla="*/ 58 h 67"/>
              <a:gd name="T28" fmla="*/ 45 w 57"/>
              <a:gd name="T29" fmla="*/ 61 h 67"/>
              <a:gd name="T30" fmla="*/ 42 w 57"/>
              <a:gd name="T31" fmla="*/ 62 h 67"/>
              <a:gd name="T32" fmla="*/ 39 w 57"/>
              <a:gd name="T33" fmla="*/ 65 h 67"/>
              <a:gd name="T34" fmla="*/ 35 w 57"/>
              <a:gd name="T35" fmla="*/ 67 h 67"/>
              <a:gd name="T36" fmla="*/ 30 w 57"/>
              <a:gd name="T37" fmla="*/ 67 h 67"/>
              <a:gd name="T38" fmla="*/ 24 w 57"/>
              <a:gd name="T39" fmla="*/ 67 h 67"/>
              <a:gd name="T40" fmla="*/ 21 w 57"/>
              <a:gd name="T41" fmla="*/ 65 h 67"/>
              <a:gd name="T42" fmla="*/ 16 w 57"/>
              <a:gd name="T43" fmla="*/ 64 h 67"/>
              <a:gd name="T44" fmla="*/ 12 w 57"/>
              <a:gd name="T45" fmla="*/ 61 h 67"/>
              <a:gd name="T46" fmla="*/ 9 w 57"/>
              <a:gd name="T47" fmla="*/ 59 h 67"/>
              <a:gd name="T48" fmla="*/ 4 w 57"/>
              <a:gd name="T49" fmla="*/ 56 h 67"/>
              <a:gd name="T50" fmla="*/ 3 w 57"/>
              <a:gd name="T51" fmla="*/ 53 h 67"/>
              <a:gd name="T52" fmla="*/ 1 w 57"/>
              <a:gd name="T53" fmla="*/ 50 h 67"/>
              <a:gd name="T54" fmla="*/ 0 w 57"/>
              <a:gd name="T55" fmla="*/ 47 h 67"/>
              <a:gd name="T56" fmla="*/ 0 w 57"/>
              <a:gd name="T57" fmla="*/ 43 h 67"/>
              <a:gd name="T58" fmla="*/ 0 w 57"/>
              <a:gd name="T59" fmla="*/ 40 h 67"/>
              <a:gd name="T60" fmla="*/ 0 w 57"/>
              <a:gd name="T61" fmla="*/ 35 h 67"/>
              <a:gd name="T62" fmla="*/ 1 w 57"/>
              <a:gd name="T63" fmla="*/ 32 h 67"/>
              <a:gd name="T64" fmla="*/ 1 w 57"/>
              <a:gd name="T65" fmla="*/ 29 h 67"/>
              <a:gd name="T66" fmla="*/ 4 w 57"/>
              <a:gd name="T67" fmla="*/ 24 h 67"/>
              <a:gd name="T68" fmla="*/ 7 w 57"/>
              <a:gd name="T69" fmla="*/ 20 h 67"/>
              <a:gd name="T70" fmla="*/ 10 w 57"/>
              <a:gd name="T71" fmla="*/ 15 h 67"/>
              <a:gd name="T72" fmla="*/ 13 w 57"/>
              <a:gd name="T73" fmla="*/ 11 h 67"/>
              <a:gd name="T74" fmla="*/ 18 w 57"/>
              <a:gd name="T75" fmla="*/ 8 h 67"/>
              <a:gd name="T76" fmla="*/ 22 w 57"/>
              <a:gd name="T77" fmla="*/ 3 h 67"/>
              <a:gd name="T78" fmla="*/ 27 w 57"/>
              <a:gd name="T79" fmla="*/ 2 h 67"/>
              <a:gd name="T80" fmla="*/ 32 w 57"/>
              <a:gd name="T81" fmla="*/ 0 h 67"/>
              <a:gd name="T82" fmla="*/ 35 w 57"/>
              <a:gd name="T83" fmla="*/ 0 h 67"/>
              <a:gd name="T84" fmla="*/ 38 w 57"/>
              <a:gd name="T85" fmla="*/ 0 h 67"/>
              <a:gd name="T86" fmla="*/ 41 w 57"/>
              <a:gd name="T87" fmla="*/ 0 h 67"/>
              <a:gd name="T88" fmla="*/ 44 w 57"/>
              <a:gd name="T89" fmla="*/ 2 h 67"/>
              <a:gd name="T90" fmla="*/ 47 w 57"/>
              <a:gd name="T91" fmla="*/ 3 h 67"/>
              <a:gd name="T92" fmla="*/ 48 w 57"/>
              <a:gd name="T93" fmla="*/ 5 h 67"/>
              <a:gd name="T94" fmla="*/ 50 w 57"/>
              <a:gd name="T95" fmla="*/ 8 h 67"/>
              <a:gd name="T96" fmla="*/ 51 w 57"/>
              <a:gd name="T97" fmla="*/ 1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 h="67">
                <a:moveTo>
                  <a:pt x="51" y="11"/>
                </a:moveTo>
                <a:lnTo>
                  <a:pt x="53" y="14"/>
                </a:lnTo>
                <a:lnTo>
                  <a:pt x="54" y="17"/>
                </a:lnTo>
                <a:lnTo>
                  <a:pt x="56" y="21"/>
                </a:lnTo>
                <a:lnTo>
                  <a:pt x="57" y="24"/>
                </a:lnTo>
                <a:lnTo>
                  <a:pt x="57" y="29"/>
                </a:lnTo>
                <a:lnTo>
                  <a:pt x="57" y="33"/>
                </a:lnTo>
                <a:lnTo>
                  <a:pt x="57" y="38"/>
                </a:lnTo>
                <a:lnTo>
                  <a:pt x="57" y="41"/>
                </a:lnTo>
                <a:lnTo>
                  <a:pt x="56" y="46"/>
                </a:lnTo>
                <a:lnTo>
                  <a:pt x="54" y="49"/>
                </a:lnTo>
                <a:lnTo>
                  <a:pt x="53" y="52"/>
                </a:lnTo>
                <a:lnTo>
                  <a:pt x="50" y="55"/>
                </a:lnTo>
                <a:lnTo>
                  <a:pt x="48" y="58"/>
                </a:lnTo>
                <a:lnTo>
                  <a:pt x="45" y="61"/>
                </a:lnTo>
                <a:lnTo>
                  <a:pt x="42" y="62"/>
                </a:lnTo>
                <a:lnTo>
                  <a:pt x="39" y="65"/>
                </a:lnTo>
                <a:lnTo>
                  <a:pt x="35" y="67"/>
                </a:lnTo>
                <a:lnTo>
                  <a:pt x="30" y="67"/>
                </a:lnTo>
                <a:lnTo>
                  <a:pt x="24" y="67"/>
                </a:lnTo>
                <a:lnTo>
                  <a:pt x="21" y="65"/>
                </a:lnTo>
                <a:lnTo>
                  <a:pt x="16" y="64"/>
                </a:lnTo>
                <a:lnTo>
                  <a:pt x="12" y="61"/>
                </a:lnTo>
                <a:lnTo>
                  <a:pt x="9" y="59"/>
                </a:lnTo>
                <a:lnTo>
                  <a:pt x="4" y="56"/>
                </a:lnTo>
                <a:lnTo>
                  <a:pt x="3" y="53"/>
                </a:lnTo>
                <a:lnTo>
                  <a:pt x="1" y="50"/>
                </a:lnTo>
                <a:lnTo>
                  <a:pt x="0" y="47"/>
                </a:lnTo>
                <a:lnTo>
                  <a:pt x="0" y="43"/>
                </a:lnTo>
                <a:lnTo>
                  <a:pt x="0" y="40"/>
                </a:lnTo>
                <a:lnTo>
                  <a:pt x="0" y="35"/>
                </a:lnTo>
                <a:lnTo>
                  <a:pt x="1" y="32"/>
                </a:lnTo>
                <a:lnTo>
                  <a:pt x="1" y="29"/>
                </a:lnTo>
                <a:lnTo>
                  <a:pt x="4" y="24"/>
                </a:lnTo>
                <a:lnTo>
                  <a:pt x="7" y="20"/>
                </a:lnTo>
                <a:lnTo>
                  <a:pt x="10" y="15"/>
                </a:lnTo>
                <a:lnTo>
                  <a:pt x="13" y="11"/>
                </a:lnTo>
                <a:lnTo>
                  <a:pt x="18" y="8"/>
                </a:lnTo>
                <a:lnTo>
                  <a:pt x="22" y="3"/>
                </a:lnTo>
                <a:lnTo>
                  <a:pt x="27" y="2"/>
                </a:lnTo>
                <a:lnTo>
                  <a:pt x="32" y="0"/>
                </a:lnTo>
                <a:lnTo>
                  <a:pt x="35" y="0"/>
                </a:lnTo>
                <a:lnTo>
                  <a:pt x="38" y="0"/>
                </a:lnTo>
                <a:lnTo>
                  <a:pt x="41" y="0"/>
                </a:lnTo>
                <a:lnTo>
                  <a:pt x="44" y="2"/>
                </a:lnTo>
                <a:lnTo>
                  <a:pt x="47" y="3"/>
                </a:lnTo>
                <a:lnTo>
                  <a:pt x="48" y="5"/>
                </a:lnTo>
                <a:lnTo>
                  <a:pt x="50" y="8"/>
                </a:lnTo>
                <a:lnTo>
                  <a:pt x="5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7" name="Freeform 43"/>
          <p:cNvSpPr>
            <a:spLocks/>
          </p:cNvSpPr>
          <p:nvPr/>
        </p:nvSpPr>
        <p:spPr bwMode="auto">
          <a:xfrm>
            <a:off x="2987675" y="5348288"/>
            <a:ext cx="34925" cy="46037"/>
          </a:xfrm>
          <a:custGeom>
            <a:avLst/>
            <a:gdLst>
              <a:gd name="T0" fmla="*/ 26 w 26"/>
              <a:gd name="T1" fmla="*/ 6 h 33"/>
              <a:gd name="T2" fmla="*/ 26 w 26"/>
              <a:gd name="T3" fmla="*/ 10 h 33"/>
              <a:gd name="T4" fmla="*/ 26 w 26"/>
              <a:gd name="T5" fmla="*/ 15 h 33"/>
              <a:gd name="T6" fmla="*/ 26 w 26"/>
              <a:gd name="T7" fmla="*/ 18 h 33"/>
              <a:gd name="T8" fmla="*/ 24 w 26"/>
              <a:gd name="T9" fmla="*/ 23 h 33"/>
              <a:gd name="T10" fmla="*/ 23 w 26"/>
              <a:gd name="T11" fmla="*/ 26 h 33"/>
              <a:gd name="T12" fmla="*/ 21 w 26"/>
              <a:gd name="T13" fmla="*/ 29 h 33"/>
              <a:gd name="T14" fmla="*/ 18 w 26"/>
              <a:gd name="T15" fmla="*/ 32 h 33"/>
              <a:gd name="T16" fmla="*/ 13 w 26"/>
              <a:gd name="T17" fmla="*/ 33 h 33"/>
              <a:gd name="T18" fmla="*/ 12 w 26"/>
              <a:gd name="T19" fmla="*/ 33 h 33"/>
              <a:gd name="T20" fmla="*/ 10 w 26"/>
              <a:gd name="T21" fmla="*/ 32 h 33"/>
              <a:gd name="T22" fmla="*/ 9 w 26"/>
              <a:gd name="T23" fmla="*/ 32 h 33"/>
              <a:gd name="T24" fmla="*/ 7 w 26"/>
              <a:gd name="T25" fmla="*/ 32 h 33"/>
              <a:gd name="T26" fmla="*/ 6 w 26"/>
              <a:gd name="T27" fmla="*/ 30 h 33"/>
              <a:gd name="T28" fmla="*/ 4 w 26"/>
              <a:gd name="T29" fmla="*/ 29 h 33"/>
              <a:gd name="T30" fmla="*/ 3 w 26"/>
              <a:gd name="T31" fmla="*/ 27 h 33"/>
              <a:gd name="T32" fmla="*/ 1 w 26"/>
              <a:gd name="T33" fmla="*/ 27 h 33"/>
              <a:gd name="T34" fmla="*/ 0 w 26"/>
              <a:gd name="T35" fmla="*/ 23 h 33"/>
              <a:gd name="T36" fmla="*/ 1 w 26"/>
              <a:gd name="T37" fmla="*/ 21 h 33"/>
              <a:gd name="T38" fmla="*/ 1 w 26"/>
              <a:gd name="T39" fmla="*/ 18 h 33"/>
              <a:gd name="T40" fmla="*/ 3 w 26"/>
              <a:gd name="T41" fmla="*/ 15 h 33"/>
              <a:gd name="T42" fmla="*/ 4 w 26"/>
              <a:gd name="T43" fmla="*/ 12 h 33"/>
              <a:gd name="T44" fmla="*/ 6 w 26"/>
              <a:gd name="T45" fmla="*/ 10 h 33"/>
              <a:gd name="T46" fmla="*/ 7 w 26"/>
              <a:gd name="T47" fmla="*/ 7 h 33"/>
              <a:gd name="T48" fmla="*/ 9 w 26"/>
              <a:gd name="T49" fmla="*/ 6 h 33"/>
              <a:gd name="T50" fmla="*/ 10 w 26"/>
              <a:gd name="T51" fmla="*/ 3 h 33"/>
              <a:gd name="T52" fmla="*/ 12 w 26"/>
              <a:gd name="T53" fmla="*/ 1 h 33"/>
              <a:gd name="T54" fmla="*/ 15 w 26"/>
              <a:gd name="T55" fmla="*/ 0 h 33"/>
              <a:gd name="T56" fmla="*/ 18 w 26"/>
              <a:gd name="T57" fmla="*/ 0 h 33"/>
              <a:gd name="T58" fmla="*/ 21 w 26"/>
              <a:gd name="T59" fmla="*/ 0 h 33"/>
              <a:gd name="T60" fmla="*/ 23 w 26"/>
              <a:gd name="T61" fmla="*/ 1 h 33"/>
              <a:gd name="T62" fmla="*/ 24 w 26"/>
              <a:gd name="T63" fmla="*/ 3 h 33"/>
              <a:gd name="T64" fmla="*/ 26 w 26"/>
              <a:gd name="T65"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 h="33">
                <a:moveTo>
                  <a:pt x="26" y="6"/>
                </a:moveTo>
                <a:lnTo>
                  <a:pt x="26" y="10"/>
                </a:lnTo>
                <a:lnTo>
                  <a:pt x="26" y="15"/>
                </a:lnTo>
                <a:lnTo>
                  <a:pt x="26" y="18"/>
                </a:lnTo>
                <a:lnTo>
                  <a:pt x="24" y="23"/>
                </a:lnTo>
                <a:lnTo>
                  <a:pt x="23" y="26"/>
                </a:lnTo>
                <a:lnTo>
                  <a:pt x="21" y="29"/>
                </a:lnTo>
                <a:lnTo>
                  <a:pt x="18" y="32"/>
                </a:lnTo>
                <a:lnTo>
                  <a:pt x="13" y="33"/>
                </a:lnTo>
                <a:lnTo>
                  <a:pt x="12" y="33"/>
                </a:lnTo>
                <a:lnTo>
                  <a:pt x="10" y="32"/>
                </a:lnTo>
                <a:lnTo>
                  <a:pt x="9" y="32"/>
                </a:lnTo>
                <a:lnTo>
                  <a:pt x="7" y="32"/>
                </a:lnTo>
                <a:lnTo>
                  <a:pt x="6" y="30"/>
                </a:lnTo>
                <a:lnTo>
                  <a:pt x="4" y="29"/>
                </a:lnTo>
                <a:lnTo>
                  <a:pt x="3" y="27"/>
                </a:lnTo>
                <a:lnTo>
                  <a:pt x="1" y="27"/>
                </a:lnTo>
                <a:lnTo>
                  <a:pt x="0" y="23"/>
                </a:lnTo>
                <a:lnTo>
                  <a:pt x="1" y="21"/>
                </a:lnTo>
                <a:lnTo>
                  <a:pt x="1" y="18"/>
                </a:lnTo>
                <a:lnTo>
                  <a:pt x="3" y="15"/>
                </a:lnTo>
                <a:lnTo>
                  <a:pt x="4" y="12"/>
                </a:lnTo>
                <a:lnTo>
                  <a:pt x="6" y="10"/>
                </a:lnTo>
                <a:lnTo>
                  <a:pt x="7" y="7"/>
                </a:lnTo>
                <a:lnTo>
                  <a:pt x="9" y="6"/>
                </a:lnTo>
                <a:lnTo>
                  <a:pt x="10" y="3"/>
                </a:lnTo>
                <a:lnTo>
                  <a:pt x="12" y="1"/>
                </a:lnTo>
                <a:lnTo>
                  <a:pt x="15" y="0"/>
                </a:lnTo>
                <a:lnTo>
                  <a:pt x="18" y="0"/>
                </a:lnTo>
                <a:lnTo>
                  <a:pt x="21" y="0"/>
                </a:lnTo>
                <a:lnTo>
                  <a:pt x="23" y="1"/>
                </a:lnTo>
                <a:lnTo>
                  <a:pt x="24" y="3"/>
                </a:lnTo>
                <a:lnTo>
                  <a:pt x="26"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8" name="Freeform 44"/>
          <p:cNvSpPr>
            <a:spLocks/>
          </p:cNvSpPr>
          <p:nvPr/>
        </p:nvSpPr>
        <p:spPr bwMode="auto">
          <a:xfrm>
            <a:off x="2503488" y="5407025"/>
            <a:ext cx="254000" cy="615950"/>
          </a:xfrm>
          <a:custGeom>
            <a:avLst/>
            <a:gdLst>
              <a:gd name="T0" fmla="*/ 179 w 188"/>
              <a:gd name="T1" fmla="*/ 305 h 440"/>
              <a:gd name="T2" fmla="*/ 182 w 188"/>
              <a:gd name="T3" fmla="*/ 314 h 440"/>
              <a:gd name="T4" fmla="*/ 180 w 188"/>
              <a:gd name="T5" fmla="*/ 320 h 440"/>
              <a:gd name="T6" fmla="*/ 177 w 188"/>
              <a:gd name="T7" fmla="*/ 325 h 440"/>
              <a:gd name="T8" fmla="*/ 173 w 188"/>
              <a:gd name="T9" fmla="*/ 329 h 440"/>
              <a:gd name="T10" fmla="*/ 167 w 188"/>
              <a:gd name="T11" fmla="*/ 332 h 440"/>
              <a:gd name="T12" fmla="*/ 159 w 188"/>
              <a:gd name="T13" fmla="*/ 336 h 440"/>
              <a:gd name="T14" fmla="*/ 153 w 188"/>
              <a:gd name="T15" fmla="*/ 340 h 440"/>
              <a:gd name="T16" fmla="*/ 148 w 188"/>
              <a:gd name="T17" fmla="*/ 345 h 440"/>
              <a:gd name="T18" fmla="*/ 132 w 188"/>
              <a:gd name="T19" fmla="*/ 357 h 440"/>
              <a:gd name="T20" fmla="*/ 115 w 188"/>
              <a:gd name="T21" fmla="*/ 370 h 440"/>
              <a:gd name="T22" fmla="*/ 98 w 188"/>
              <a:gd name="T23" fmla="*/ 381 h 440"/>
              <a:gd name="T24" fmla="*/ 80 w 188"/>
              <a:gd name="T25" fmla="*/ 392 h 440"/>
              <a:gd name="T26" fmla="*/ 63 w 188"/>
              <a:gd name="T27" fmla="*/ 404 h 440"/>
              <a:gd name="T28" fmla="*/ 47 w 188"/>
              <a:gd name="T29" fmla="*/ 414 h 440"/>
              <a:gd name="T30" fmla="*/ 30 w 188"/>
              <a:gd name="T31" fmla="*/ 427 h 440"/>
              <a:gd name="T32" fmla="*/ 13 w 188"/>
              <a:gd name="T33" fmla="*/ 440 h 440"/>
              <a:gd name="T34" fmla="*/ 12 w 188"/>
              <a:gd name="T35" fmla="*/ 439 h 440"/>
              <a:gd name="T36" fmla="*/ 10 w 188"/>
              <a:gd name="T37" fmla="*/ 436 h 440"/>
              <a:gd name="T38" fmla="*/ 10 w 188"/>
              <a:gd name="T39" fmla="*/ 433 h 440"/>
              <a:gd name="T40" fmla="*/ 10 w 188"/>
              <a:gd name="T41" fmla="*/ 430 h 440"/>
              <a:gd name="T42" fmla="*/ 10 w 188"/>
              <a:gd name="T43" fmla="*/ 425 h 440"/>
              <a:gd name="T44" fmla="*/ 10 w 188"/>
              <a:gd name="T45" fmla="*/ 422 h 440"/>
              <a:gd name="T46" fmla="*/ 10 w 188"/>
              <a:gd name="T47" fmla="*/ 419 h 440"/>
              <a:gd name="T48" fmla="*/ 10 w 188"/>
              <a:gd name="T49" fmla="*/ 416 h 440"/>
              <a:gd name="T50" fmla="*/ 9 w 188"/>
              <a:gd name="T51" fmla="*/ 402 h 440"/>
              <a:gd name="T52" fmla="*/ 7 w 188"/>
              <a:gd name="T53" fmla="*/ 390 h 440"/>
              <a:gd name="T54" fmla="*/ 6 w 188"/>
              <a:gd name="T55" fmla="*/ 376 h 440"/>
              <a:gd name="T56" fmla="*/ 6 w 188"/>
              <a:gd name="T57" fmla="*/ 363 h 440"/>
              <a:gd name="T58" fmla="*/ 4 w 188"/>
              <a:gd name="T59" fmla="*/ 349 h 440"/>
              <a:gd name="T60" fmla="*/ 3 w 188"/>
              <a:gd name="T61" fmla="*/ 337 h 440"/>
              <a:gd name="T62" fmla="*/ 1 w 188"/>
              <a:gd name="T63" fmla="*/ 323 h 440"/>
              <a:gd name="T64" fmla="*/ 0 w 188"/>
              <a:gd name="T65" fmla="*/ 310 h 440"/>
              <a:gd name="T66" fmla="*/ 0 w 188"/>
              <a:gd name="T67" fmla="*/ 281 h 440"/>
              <a:gd name="T68" fmla="*/ 0 w 188"/>
              <a:gd name="T69" fmla="*/ 251 h 440"/>
              <a:gd name="T70" fmla="*/ 3 w 188"/>
              <a:gd name="T71" fmla="*/ 222 h 440"/>
              <a:gd name="T72" fmla="*/ 6 w 188"/>
              <a:gd name="T73" fmla="*/ 193 h 440"/>
              <a:gd name="T74" fmla="*/ 9 w 188"/>
              <a:gd name="T75" fmla="*/ 164 h 440"/>
              <a:gd name="T76" fmla="*/ 13 w 188"/>
              <a:gd name="T77" fmla="*/ 135 h 440"/>
              <a:gd name="T78" fmla="*/ 16 w 188"/>
              <a:gd name="T79" fmla="*/ 106 h 440"/>
              <a:gd name="T80" fmla="*/ 19 w 188"/>
              <a:gd name="T81" fmla="*/ 78 h 440"/>
              <a:gd name="T82" fmla="*/ 38 w 188"/>
              <a:gd name="T83" fmla="*/ 79 h 440"/>
              <a:gd name="T84" fmla="*/ 57 w 188"/>
              <a:gd name="T85" fmla="*/ 72 h 440"/>
              <a:gd name="T86" fmla="*/ 76 w 188"/>
              <a:gd name="T87" fmla="*/ 62 h 440"/>
              <a:gd name="T88" fmla="*/ 95 w 188"/>
              <a:gd name="T89" fmla="*/ 52 h 440"/>
              <a:gd name="T90" fmla="*/ 113 w 188"/>
              <a:gd name="T91" fmla="*/ 41 h 440"/>
              <a:gd name="T92" fmla="*/ 132 w 188"/>
              <a:gd name="T93" fmla="*/ 29 h 440"/>
              <a:gd name="T94" fmla="*/ 150 w 188"/>
              <a:gd name="T95" fmla="*/ 18 h 440"/>
              <a:gd name="T96" fmla="*/ 168 w 188"/>
              <a:gd name="T97" fmla="*/ 9 h 440"/>
              <a:gd name="T98" fmla="*/ 188 w 188"/>
              <a:gd name="T99" fmla="*/ 0 h 440"/>
              <a:gd name="T100" fmla="*/ 185 w 188"/>
              <a:gd name="T101" fmla="*/ 38 h 440"/>
              <a:gd name="T102" fmla="*/ 185 w 188"/>
              <a:gd name="T103" fmla="*/ 76 h 440"/>
              <a:gd name="T104" fmla="*/ 186 w 188"/>
              <a:gd name="T105" fmla="*/ 116 h 440"/>
              <a:gd name="T106" fmla="*/ 188 w 188"/>
              <a:gd name="T107" fmla="*/ 153 h 440"/>
              <a:gd name="T108" fmla="*/ 188 w 188"/>
              <a:gd name="T109" fmla="*/ 191 h 440"/>
              <a:gd name="T110" fmla="*/ 188 w 188"/>
              <a:gd name="T111" fmla="*/ 229 h 440"/>
              <a:gd name="T112" fmla="*/ 185 w 188"/>
              <a:gd name="T113" fmla="*/ 267 h 440"/>
              <a:gd name="T114" fmla="*/ 179 w 188"/>
              <a:gd name="T115" fmla="*/ 30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8" h="440">
                <a:moveTo>
                  <a:pt x="179" y="305"/>
                </a:moveTo>
                <a:lnTo>
                  <a:pt x="182" y="314"/>
                </a:lnTo>
                <a:lnTo>
                  <a:pt x="180" y="320"/>
                </a:lnTo>
                <a:lnTo>
                  <a:pt x="177" y="325"/>
                </a:lnTo>
                <a:lnTo>
                  <a:pt x="173" y="329"/>
                </a:lnTo>
                <a:lnTo>
                  <a:pt x="167" y="332"/>
                </a:lnTo>
                <a:lnTo>
                  <a:pt x="159" y="336"/>
                </a:lnTo>
                <a:lnTo>
                  <a:pt x="153" y="340"/>
                </a:lnTo>
                <a:lnTo>
                  <a:pt x="148" y="345"/>
                </a:lnTo>
                <a:lnTo>
                  <a:pt x="132" y="357"/>
                </a:lnTo>
                <a:lnTo>
                  <a:pt x="115" y="370"/>
                </a:lnTo>
                <a:lnTo>
                  <a:pt x="98" y="381"/>
                </a:lnTo>
                <a:lnTo>
                  <a:pt x="80" y="392"/>
                </a:lnTo>
                <a:lnTo>
                  <a:pt x="63" y="404"/>
                </a:lnTo>
                <a:lnTo>
                  <a:pt x="47" y="414"/>
                </a:lnTo>
                <a:lnTo>
                  <a:pt x="30" y="427"/>
                </a:lnTo>
                <a:lnTo>
                  <a:pt x="13" y="440"/>
                </a:lnTo>
                <a:lnTo>
                  <a:pt x="12" y="439"/>
                </a:lnTo>
                <a:lnTo>
                  <a:pt x="10" y="436"/>
                </a:lnTo>
                <a:lnTo>
                  <a:pt x="10" y="433"/>
                </a:lnTo>
                <a:lnTo>
                  <a:pt x="10" y="430"/>
                </a:lnTo>
                <a:lnTo>
                  <a:pt x="10" y="425"/>
                </a:lnTo>
                <a:lnTo>
                  <a:pt x="10" y="422"/>
                </a:lnTo>
                <a:lnTo>
                  <a:pt x="10" y="419"/>
                </a:lnTo>
                <a:lnTo>
                  <a:pt x="10" y="416"/>
                </a:lnTo>
                <a:lnTo>
                  <a:pt x="9" y="402"/>
                </a:lnTo>
                <a:lnTo>
                  <a:pt x="7" y="390"/>
                </a:lnTo>
                <a:lnTo>
                  <a:pt x="6" y="376"/>
                </a:lnTo>
                <a:lnTo>
                  <a:pt x="6" y="363"/>
                </a:lnTo>
                <a:lnTo>
                  <a:pt x="4" y="349"/>
                </a:lnTo>
                <a:lnTo>
                  <a:pt x="3" y="337"/>
                </a:lnTo>
                <a:lnTo>
                  <a:pt x="1" y="323"/>
                </a:lnTo>
                <a:lnTo>
                  <a:pt x="0" y="310"/>
                </a:lnTo>
                <a:lnTo>
                  <a:pt x="0" y="281"/>
                </a:lnTo>
                <a:lnTo>
                  <a:pt x="0" y="251"/>
                </a:lnTo>
                <a:lnTo>
                  <a:pt x="3" y="222"/>
                </a:lnTo>
                <a:lnTo>
                  <a:pt x="6" y="193"/>
                </a:lnTo>
                <a:lnTo>
                  <a:pt x="9" y="164"/>
                </a:lnTo>
                <a:lnTo>
                  <a:pt x="13" y="135"/>
                </a:lnTo>
                <a:lnTo>
                  <a:pt x="16" y="106"/>
                </a:lnTo>
                <a:lnTo>
                  <a:pt x="19" y="78"/>
                </a:lnTo>
                <a:lnTo>
                  <a:pt x="38" y="79"/>
                </a:lnTo>
                <a:lnTo>
                  <a:pt x="57" y="72"/>
                </a:lnTo>
                <a:lnTo>
                  <a:pt x="76" y="62"/>
                </a:lnTo>
                <a:lnTo>
                  <a:pt x="95" y="52"/>
                </a:lnTo>
                <a:lnTo>
                  <a:pt x="113" y="41"/>
                </a:lnTo>
                <a:lnTo>
                  <a:pt x="132" y="29"/>
                </a:lnTo>
                <a:lnTo>
                  <a:pt x="150" y="18"/>
                </a:lnTo>
                <a:lnTo>
                  <a:pt x="168" y="9"/>
                </a:lnTo>
                <a:lnTo>
                  <a:pt x="188" y="0"/>
                </a:lnTo>
                <a:lnTo>
                  <a:pt x="185" y="38"/>
                </a:lnTo>
                <a:lnTo>
                  <a:pt x="185" y="76"/>
                </a:lnTo>
                <a:lnTo>
                  <a:pt x="186" y="116"/>
                </a:lnTo>
                <a:lnTo>
                  <a:pt x="188" y="153"/>
                </a:lnTo>
                <a:lnTo>
                  <a:pt x="188" y="191"/>
                </a:lnTo>
                <a:lnTo>
                  <a:pt x="188" y="229"/>
                </a:lnTo>
                <a:lnTo>
                  <a:pt x="185" y="267"/>
                </a:lnTo>
                <a:lnTo>
                  <a:pt x="179" y="305"/>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49" name="Freeform 45"/>
          <p:cNvSpPr>
            <a:spLocks/>
          </p:cNvSpPr>
          <p:nvPr/>
        </p:nvSpPr>
        <p:spPr bwMode="auto">
          <a:xfrm>
            <a:off x="1838325" y="5413375"/>
            <a:ext cx="107950" cy="119063"/>
          </a:xfrm>
          <a:custGeom>
            <a:avLst/>
            <a:gdLst>
              <a:gd name="T0" fmla="*/ 79 w 80"/>
              <a:gd name="T1" fmla="*/ 29 h 85"/>
              <a:gd name="T2" fmla="*/ 80 w 80"/>
              <a:gd name="T3" fmla="*/ 35 h 85"/>
              <a:gd name="T4" fmla="*/ 80 w 80"/>
              <a:gd name="T5" fmla="*/ 41 h 85"/>
              <a:gd name="T6" fmla="*/ 80 w 80"/>
              <a:gd name="T7" fmla="*/ 47 h 85"/>
              <a:gd name="T8" fmla="*/ 79 w 80"/>
              <a:gd name="T9" fmla="*/ 53 h 85"/>
              <a:gd name="T10" fmla="*/ 76 w 80"/>
              <a:gd name="T11" fmla="*/ 60 h 85"/>
              <a:gd name="T12" fmla="*/ 73 w 80"/>
              <a:gd name="T13" fmla="*/ 65 h 85"/>
              <a:gd name="T14" fmla="*/ 70 w 80"/>
              <a:gd name="T15" fmla="*/ 71 h 85"/>
              <a:gd name="T16" fmla="*/ 65 w 80"/>
              <a:gd name="T17" fmla="*/ 76 h 85"/>
              <a:gd name="T18" fmla="*/ 59 w 80"/>
              <a:gd name="T19" fmla="*/ 79 h 85"/>
              <a:gd name="T20" fmla="*/ 55 w 80"/>
              <a:gd name="T21" fmla="*/ 82 h 85"/>
              <a:gd name="T22" fmla="*/ 48 w 80"/>
              <a:gd name="T23" fmla="*/ 83 h 85"/>
              <a:gd name="T24" fmla="*/ 42 w 80"/>
              <a:gd name="T25" fmla="*/ 85 h 85"/>
              <a:gd name="T26" fmla="*/ 36 w 80"/>
              <a:gd name="T27" fmla="*/ 85 h 85"/>
              <a:gd name="T28" fmla="*/ 30 w 80"/>
              <a:gd name="T29" fmla="*/ 85 h 85"/>
              <a:gd name="T30" fmla="*/ 24 w 80"/>
              <a:gd name="T31" fmla="*/ 83 h 85"/>
              <a:gd name="T32" fmla="*/ 18 w 80"/>
              <a:gd name="T33" fmla="*/ 82 h 85"/>
              <a:gd name="T34" fmla="*/ 15 w 80"/>
              <a:gd name="T35" fmla="*/ 80 h 85"/>
              <a:gd name="T36" fmla="*/ 12 w 80"/>
              <a:gd name="T37" fmla="*/ 77 h 85"/>
              <a:gd name="T38" fmla="*/ 9 w 80"/>
              <a:gd name="T39" fmla="*/ 76 h 85"/>
              <a:gd name="T40" fmla="*/ 7 w 80"/>
              <a:gd name="T41" fmla="*/ 73 h 85"/>
              <a:gd name="T42" fmla="*/ 6 w 80"/>
              <a:gd name="T43" fmla="*/ 70 h 85"/>
              <a:gd name="T44" fmla="*/ 3 w 80"/>
              <a:gd name="T45" fmla="*/ 67 h 85"/>
              <a:gd name="T46" fmla="*/ 1 w 80"/>
              <a:gd name="T47" fmla="*/ 64 h 85"/>
              <a:gd name="T48" fmla="*/ 1 w 80"/>
              <a:gd name="T49" fmla="*/ 60 h 85"/>
              <a:gd name="T50" fmla="*/ 0 w 80"/>
              <a:gd name="T51" fmla="*/ 51 h 85"/>
              <a:gd name="T52" fmla="*/ 0 w 80"/>
              <a:gd name="T53" fmla="*/ 44 h 85"/>
              <a:gd name="T54" fmla="*/ 0 w 80"/>
              <a:gd name="T55" fmla="*/ 36 h 85"/>
              <a:gd name="T56" fmla="*/ 1 w 80"/>
              <a:gd name="T57" fmla="*/ 29 h 85"/>
              <a:gd name="T58" fmla="*/ 4 w 80"/>
              <a:gd name="T59" fmla="*/ 23 h 85"/>
              <a:gd name="T60" fmla="*/ 7 w 80"/>
              <a:gd name="T61" fmla="*/ 15 h 85"/>
              <a:gd name="T62" fmla="*/ 14 w 80"/>
              <a:gd name="T63" fmla="*/ 10 h 85"/>
              <a:gd name="T64" fmla="*/ 20 w 80"/>
              <a:gd name="T65" fmla="*/ 4 h 85"/>
              <a:gd name="T66" fmla="*/ 27 w 80"/>
              <a:gd name="T67" fmla="*/ 1 h 85"/>
              <a:gd name="T68" fmla="*/ 36 w 80"/>
              <a:gd name="T69" fmla="*/ 0 h 85"/>
              <a:gd name="T70" fmla="*/ 45 w 80"/>
              <a:gd name="T71" fmla="*/ 1 h 85"/>
              <a:gd name="T72" fmla="*/ 53 w 80"/>
              <a:gd name="T73" fmla="*/ 4 h 85"/>
              <a:gd name="T74" fmla="*/ 62 w 80"/>
              <a:gd name="T75" fmla="*/ 9 h 85"/>
              <a:gd name="T76" fmla="*/ 68 w 80"/>
              <a:gd name="T77" fmla="*/ 13 h 85"/>
              <a:gd name="T78" fmla="*/ 74 w 80"/>
              <a:gd name="T79" fmla="*/ 21 h 85"/>
              <a:gd name="T80" fmla="*/ 79 w 80"/>
              <a:gd name="T81" fmla="*/ 2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85">
                <a:moveTo>
                  <a:pt x="79" y="29"/>
                </a:moveTo>
                <a:lnTo>
                  <a:pt x="80" y="35"/>
                </a:lnTo>
                <a:lnTo>
                  <a:pt x="80" y="41"/>
                </a:lnTo>
                <a:lnTo>
                  <a:pt x="80" y="47"/>
                </a:lnTo>
                <a:lnTo>
                  <a:pt x="79" y="53"/>
                </a:lnTo>
                <a:lnTo>
                  <a:pt x="76" y="60"/>
                </a:lnTo>
                <a:lnTo>
                  <a:pt x="73" y="65"/>
                </a:lnTo>
                <a:lnTo>
                  <a:pt x="70" y="71"/>
                </a:lnTo>
                <a:lnTo>
                  <a:pt x="65" y="76"/>
                </a:lnTo>
                <a:lnTo>
                  <a:pt x="59" y="79"/>
                </a:lnTo>
                <a:lnTo>
                  <a:pt x="55" y="82"/>
                </a:lnTo>
                <a:lnTo>
                  <a:pt x="48" y="83"/>
                </a:lnTo>
                <a:lnTo>
                  <a:pt x="42" y="85"/>
                </a:lnTo>
                <a:lnTo>
                  <a:pt x="36" y="85"/>
                </a:lnTo>
                <a:lnTo>
                  <a:pt x="30" y="85"/>
                </a:lnTo>
                <a:lnTo>
                  <a:pt x="24" y="83"/>
                </a:lnTo>
                <a:lnTo>
                  <a:pt x="18" y="82"/>
                </a:lnTo>
                <a:lnTo>
                  <a:pt x="15" y="80"/>
                </a:lnTo>
                <a:lnTo>
                  <a:pt x="12" y="77"/>
                </a:lnTo>
                <a:lnTo>
                  <a:pt x="9" y="76"/>
                </a:lnTo>
                <a:lnTo>
                  <a:pt x="7" y="73"/>
                </a:lnTo>
                <a:lnTo>
                  <a:pt x="6" y="70"/>
                </a:lnTo>
                <a:lnTo>
                  <a:pt x="3" y="67"/>
                </a:lnTo>
                <a:lnTo>
                  <a:pt x="1" y="64"/>
                </a:lnTo>
                <a:lnTo>
                  <a:pt x="1" y="60"/>
                </a:lnTo>
                <a:lnTo>
                  <a:pt x="0" y="51"/>
                </a:lnTo>
                <a:lnTo>
                  <a:pt x="0" y="44"/>
                </a:lnTo>
                <a:lnTo>
                  <a:pt x="0" y="36"/>
                </a:lnTo>
                <a:lnTo>
                  <a:pt x="1" y="29"/>
                </a:lnTo>
                <a:lnTo>
                  <a:pt x="4" y="23"/>
                </a:lnTo>
                <a:lnTo>
                  <a:pt x="7" y="15"/>
                </a:lnTo>
                <a:lnTo>
                  <a:pt x="14" y="10"/>
                </a:lnTo>
                <a:lnTo>
                  <a:pt x="20" y="4"/>
                </a:lnTo>
                <a:lnTo>
                  <a:pt x="27" y="1"/>
                </a:lnTo>
                <a:lnTo>
                  <a:pt x="36" y="0"/>
                </a:lnTo>
                <a:lnTo>
                  <a:pt x="45" y="1"/>
                </a:lnTo>
                <a:lnTo>
                  <a:pt x="53" y="4"/>
                </a:lnTo>
                <a:lnTo>
                  <a:pt x="62" y="9"/>
                </a:lnTo>
                <a:lnTo>
                  <a:pt x="68" y="13"/>
                </a:lnTo>
                <a:lnTo>
                  <a:pt x="74" y="21"/>
                </a:lnTo>
                <a:lnTo>
                  <a:pt x="79"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0" name="Freeform 46"/>
          <p:cNvSpPr>
            <a:spLocks/>
          </p:cNvSpPr>
          <p:nvPr/>
        </p:nvSpPr>
        <p:spPr bwMode="auto">
          <a:xfrm>
            <a:off x="1858963" y="5435600"/>
            <a:ext cx="66675" cy="76200"/>
          </a:xfrm>
          <a:custGeom>
            <a:avLst/>
            <a:gdLst>
              <a:gd name="T0" fmla="*/ 47 w 49"/>
              <a:gd name="T1" fmla="*/ 15 h 55"/>
              <a:gd name="T2" fmla="*/ 49 w 49"/>
              <a:gd name="T3" fmla="*/ 20 h 55"/>
              <a:gd name="T4" fmla="*/ 49 w 49"/>
              <a:gd name="T5" fmla="*/ 24 h 55"/>
              <a:gd name="T6" fmla="*/ 49 w 49"/>
              <a:gd name="T7" fmla="*/ 29 h 55"/>
              <a:gd name="T8" fmla="*/ 47 w 49"/>
              <a:gd name="T9" fmla="*/ 33 h 55"/>
              <a:gd name="T10" fmla="*/ 46 w 49"/>
              <a:gd name="T11" fmla="*/ 38 h 55"/>
              <a:gd name="T12" fmla="*/ 44 w 49"/>
              <a:gd name="T13" fmla="*/ 41 h 55"/>
              <a:gd name="T14" fmla="*/ 41 w 49"/>
              <a:gd name="T15" fmla="*/ 45 h 55"/>
              <a:gd name="T16" fmla="*/ 38 w 49"/>
              <a:gd name="T17" fmla="*/ 49 h 55"/>
              <a:gd name="T18" fmla="*/ 35 w 49"/>
              <a:gd name="T19" fmla="*/ 50 h 55"/>
              <a:gd name="T20" fmla="*/ 32 w 49"/>
              <a:gd name="T21" fmla="*/ 52 h 55"/>
              <a:gd name="T22" fmla="*/ 27 w 49"/>
              <a:gd name="T23" fmla="*/ 53 h 55"/>
              <a:gd name="T24" fmla="*/ 24 w 49"/>
              <a:gd name="T25" fmla="*/ 53 h 55"/>
              <a:gd name="T26" fmla="*/ 21 w 49"/>
              <a:gd name="T27" fmla="*/ 55 h 55"/>
              <a:gd name="T28" fmla="*/ 17 w 49"/>
              <a:gd name="T29" fmla="*/ 55 h 55"/>
              <a:gd name="T30" fmla="*/ 14 w 49"/>
              <a:gd name="T31" fmla="*/ 53 h 55"/>
              <a:gd name="T32" fmla="*/ 11 w 49"/>
              <a:gd name="T33" fmla="*/ 52 h 55"/>
              <a:gd name="T34" fmla="*/ 6 w 49"/>
              <a:gd name="T35" fmla="*/ 49 h 55"/>
              <a:gd name="T36" fmla="*/ 3 w 49"/>
              <a:gd name="T37" fmla="*/ 45 h 55"/>
              <a:gd name="T38" fmla="*/ 2 w 49"/>
              <a:gd name="T39" fmla="*/ 41 h 55"/>
              <a:gd name="T40" fmla="*/ 0 w 49"/>
              <a:gd name="T41" fmla="*/ 36 h 55"/>
              <a:gd name="T42" fmla="*/ 0 w 49"/>
              <a:gd name="T43" fmla="*/ 32 h 55"/>
              <a:gd name="T44" fmla="*/ 0 w 49"/>
              <a:gd name="T45" fmla="*/ 27 h 55"/>
              <a:gd name="T46" fmla="*/ 0 w 49"/>
              <a:gd name="T47" fmla="*/ 23 h 55"/>
              <a:gd name="T48" fmla="*/ 2 w 49"/>
              <a:gd name="T49" fmla="*/ 18 h 55"/>
              <a:gd name="T50" fmla="*/ 2 w 49"/>
              <a:gd name="T51" fmla="*/ 15 h 55"/>
              <a:gd name="T52" fmla="*/ 3 w 49"/>
              <a:gd name="T53" fmla="*/ 14 h 55"/>
              <a:gd name="T54" fmla="*/ 3 w 49"/>
              <a:gd name="T55" fmla="*/ 11 h 55"/>
              <a:gd name="T56" fmla="*/ 5 w 49"/>
              <a:gd name="T57" fmla="*/ 9 h 55"/>
              <a:gd name="T58" fmla="*/ 6 w 49"/>
              <a:gd name="T59" fmla="*/ 8 h 55"/>
              <a:gd name="T60" fmla="*/ 9 w 49"/>
              <a:gd name="T61" fmla="*/ 6 h 55"/>
              <a:gd name="T62" fmla="*/ 11 w 49"/>
              <a:gd name="T63" fmla="*/ 3 h 55"/>
              <a:gd name="T64" fmla="*/ 14 w 49"/>
              <a:gd name="T65" fmla="*/ 3 h 55"/>
              <a:gd name="T66" fmla="*/ 18 w 49"/>
              <a:gd name="T67" fmla="*/ 0 h 55"/>
              <a:gd name="T68" fmla="*/ 23 w 49"/>
              <a:gd name="T69" fmla="*/ 0 h 55"/>
              <a:gd name="T70" fmla="*/ 27 w 49"/>
              <a:gd name="T71" fmla="*/ 1 h 55"/>
              <a:gd name="T72" fmla="*/ 32 w 49"/>
              <a:gd name="T73" fmla="*/ 3 h 55"/>
              <a:gd name="T74" fmla="*/ 35 w 49"/>
              <a:gd name="T75" fmla="*/ 6 h 55"/>
              <a:gd name="T76" fmla="*/ 40 w 49"/>
              <a:gd name="T77" fmla="*/ 9 h 55"/>
              <a:gd name="T78" fmla="*/ 43 w 49"/>
              <a:gd name="T79" fmla="*/ 12 h 55"/>
              <a:gd name="T80" fmla="*/ 47 w 49"/>
              <a:gd name="T81" fmla="*/ 1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55">
                <a:moveTo>
                  <a:pt x="47" y="15"/>
                </a:moveTo>
                <a:lnTo>
                  <a:pt x="49" y="20"/>
                </a:lnTo>
                <a:lnTo>
                  <a:pt x="49" y="24"/>
                </a:lnTo>
                <a:lnTo>
                  <a:pt x="49" y="29"/>
                </a:lnTo>
                <a:lnTo>
                  <a:pt x="47" y="33"/>
                </a:lnTo>
                <a:lnTo>
                  <a:pt x="46" y="38"/>
                </a:lnTo>
                <a:lnTo>
                  <a:pt x="44" y="41"/>
                </a:lnTo>
                <a:lnTo>
                  <a:pt x="41" y="45"/>
                </a:lnTo>
                <a:lnTo>
                  <a:pt x="38" y="49"/>
                </a:lnTo>
                <a:lnTo>
                  <a:pt x="35" y="50"/>
                </a:lnTo>
                <a:lnTo>
                  <a:pt x="32" y="52"/>
                </a:lnTo>
                <a:lnTo>
                  <a:pt x="27" y="53"/>
                </a:lnTo>
                <a:lnTo>
                  <a:pt x="24" y="53"/>
                </a:lnTo>
                <a:lnTo>
                  <a:pt x="21" y="55"/>
                </a:lnTo>
                <a:lnTo>
                  <a:pt x="17" y="55"/>
                </a:lnTo>
                <a:lnTo>
                  <a:pt x="14" y="53"/>
                </a:lnTo>
                <a:lnTo>
                  <a:pt x="11" y="52"/>
                </a:lnTo>
                <a:lnTo>
                  <a:pt x="6" y="49"/>
                </a:lnTo>
                <a:lnTo>
                  <a:pt x="3" y="45"/>
                </a:lnTo>
                <a:lnTo>
                  <a:pt x="2" y="41"/>
                </a:lnTo>
                <a:lnTo>
                  <a:pt x="0" y="36"/>
                </a:lnTo>
                <a:lnTo>
                  <a:pt x="0" y="32"/>
                </a:lnTo>
                <a:lnTo>
                  <a:pt x="0" y="27"/>
                </a:lnTo>
                <a:lnTo>
                  <a:pt x="0" y="23"/>
                </a:lnTo>
                <a:lnTo>
                  <a:pt x="2" y="18"/>
                </a:lnTo>
                <a:lnTo>
                  <a:pt x="2" y="15"/>
                </a:lnTo>
                <a:lnTo>
                  <a:pt x="3" y="14"/>
                </a:lnTo>
                <a:lnTo>
                  <a:pt x="3" y="11"/>
                </a:lnTo>
                <a:lnTo>
                  <a:pt x="5" y="9"/>
                </a:lnTo>
                <a:lnTo>
                  <a:pt x="6" y="8"/>
                </a:lnTo>
                <a:lnTo>
                  <a:pt x="9" y="6"/>
                </a:lnTo>
                <a:lnTo>
                  <a:pt x="11" y="3"/>
                </a:lnTo>
                <a:lnTo>
                  <a:pt x="14" y="3"/>
                </a:lnTo>
                <a:lnTo>
                  <a:pt x="18" y="0"/>
                </a:lnTo>
                <a:lnTo>
                  <a:pt x="23" y="0"/>
                </a:lnTo>
                <a:lnTo>
                  <a:pt x="27" y="1"/>
                </a:lnTo>
                <a:lnTo>
                  <a:pt x="32" y="3"/>
                </a:lnTo>
                <a:lnTo>
                  <a:pt x="35" y="6"/>
                </a:lnTo>
                <a:lnTo>
                  <a:pt x="40" y="9"/>
                </a:lnTo>
                <a:lnTo>
                  <a:pt x="43" y="12"/>
                </a:lnTo>
                <a:lnTo>
                  <a:pt x="47"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1" name="Freeform 47"/>
          <p:cNvSpPr>
            <a:spLocks/>
          </p:cNvSpPr>
          <p:nvPr/>
        </p:nvSpPr>
        <p:spPr bwMode="auto">
          <a:xfrm>
            <a:off x="2562225" y="5503863"/>
            <a:ext cx="155575" cy="185737"/>
          </a:xfrm>
          <a:custGeom>
            <a:avLst/>
            <a:gdLst>
              <a:gd name="T0" fmla="*/ 112 w 115"/>
              <a:gd name="T1" fmla="*/ 24 h 133"/>
              <a:gd name="T2" fmla="*/ 113 w 115"/>
              <a:gd name="T3" fmla="*/ 34 h 133"/>
              <a:gd name="T4" fmla="*/ 115 w 115"/>
              <a:gd name="T5" fmla="*/ 47 h 133"/>
              <a:gd name="T6" fmla="*/ 115 w 115"/>
              <a:gd name="T7" fmla="*/ 57 h 133"/>
              <a:gd name="T8" fmla="*/ 113 w 115"/>
              <a:gd name="T9" fmla="*/ 69 h 133"/>
              <a:gd name="T10" fmla="*/ 112 w 115"/>
              <a:gd name="T11" fmla="*/ 80 h 133"/>
              <a:gd name="T12" fmla="*/ 109 w 115"/>
              <a:gd name="T13" fmla="*/ 91 h 133"/>
              <a:gd name="T14" fmla="*/ 104 w 115"/>
              <a:gd name="T15" fmla="*/ 101 h 133"/>
              <a:gd name="T16" fmla="*/ 98 w 115"/>
              <a:gd name="T17" fmla="*/ 110 h 133"/>
              <a:gd name="T18" fmla="*/ 91 w 115"/>
              <a:gd name="T19" fmla="*/ 115 h 133"/>
              <a:gd name="T20" fmla="*/ 83 w 115"/>
              <a:gd name="T21" fmla="*/ 121 h 133"/>
              <a:gd name="T22" fmla="*/ 76 w 115"/>
              <a:gd name="T23" fmla="*/ 125 h 133"/>
              <a:gd name="T24" fmla="*/ 68 w 115"/>
              <a:gd name="T25" fmla="*/ 130 h 133"/>
              <a:gd name="T26" fmla="*/ 59 w 115"/>
              <a:gd name="T27" fmla="*/ 131 h 133"/>
              <a:gd name="T28" fmla="*/ 51 w 115"/>
              <a:gd name="T29" fmla="*/ 133 h 133"/>
              <a:gd name="T30" fmla="*/ 42 w 115"/>
              <a:gd name="T31" fmla="*/ 133 h 133"/>
              <a:gd name="T32" fmla="*/ 32 w 115"/>
              <a:gd name="T33" fmla="*/ 131 h 133"/>
              <a:gd name="T34" fmla="*/ 25 w 115"/>
              <a:gd name="T35" fmla="*/ 128 h 133"/>
              <a:gd name="T36" fmla="*/ 19 w 115"/>
              <a:gd name="T37" fmla="*/ 124 h 133"/>
              <a:gd name="T38" fmla="*/ 15 w 115"/>
              <a:gd name="T39" fmla="*/ 119 h 133"/>
              <a:gd name="T40" fmla="*/ 10 w 115"/>
              <a:gd name="T41" fmla="*/ 113 h 133"/>
              <a:gd name="T42" fmla="*/ 7 w 115"/>
              <a:gd name="T43" fmla="*/ 107 h 133"/>
              <a:gd name="T44" fmla="*/ 4 w 115"/>
              <a:gd name="T45" fmla="*/ 100 h 133"/>
              <a:gd name="T46" fmla="*/ 3 w 115"/>
              <a:gd name="T47" fmla="*/ 94 h 133"/>
              <a:gd name="T48" fmla="*/ 1 w 115"/>
              <a:gd name="T49" fmla="*/ 88 h 133"/>
              <a:gd name="T50" fmla="*/ 0 w 115"/>
              <a:gd name="T51" fmla="*/ 74 h 133"/>
              <a:gd name="T52" fmla="*/ 1 w 115"/>
              <a:gd name="T53" fmla="*/ 62 h 133"/>
              <a:gd name="T54" fmla="*/ 4 w 115"/>
              <a:gd name="T55" fmla="*/ 50 h 133"/>
              <a:gd name="T56" fmla="*/ 10 w 115"/>
              <a:gd name="T57" fmla="*/ 37 h 133"/>
              <a:gd name="T58" fmla="*/ 16 w 115"/>
              <a:gd name="T59" fmla="*/ 27 h 133"/>
              <a:gd name="T60" fmla="*/ 24 w 115"/>
              <a:gd name="T61" fmla="*/ 18 h 133"/>
              <a:gd name="T62" fmla="*/ 35 w 115"/>
              <a:gd name="T63" fmla="*/ 10 h 133"/>
              <a:gd name="T64" fmla="*/ 45 w 115"/>
              <a:gd name="T65" fmla="*/ 4 h 133"/>
              <a:gd name="T66" fmla="*/ 50 w 115"/>
              <a:gd name="T67" fmla="*/ 1 h 133"/>
              <a:gd name="T68" fmla="*/ 56 w 115"/>
              <a:gd name="T69" fmla="*/ 1 h 133"/>
              <a:gd name="T70" fmla="*/ 60 w 115"/>
              <a:gd name="T71" fmla="*/ 0 h 133"/>
              <a:gd name="T72" fmla="*/ 66 w 115"/>
              <a:gd name="T73" fmla="*/ 0 h 133"/>
              <a:gd name="T74" fmla="*/ 73 w 115"/>
              <a:gd name="T75" fmla="*/ 0 h 133"/>
              <a:gd name="T76" fmla="*/ 77 w 115"/>
              <a:gd name="T77" fmla="*/ 0 h 133"/>
              <a:gd name="T78" fmla="*/ 83 w 115"/>
              <a:gd name="T79" fmla="*/ 0 h 133"/>
              <a:gd name="T80" fmla="*/ 88 w 115"/>
              <a:gd name="T81" fmla="*/ 1 h 133"/>
              <a:gd name="T82" fmla="*/ 91 w 115"/>
              <a:gd name="T83" fmla="*/ 4 h 133"/>
              <a:gd name="T84" fmla="*/ 95 w 115"/>
              <a:gd name="T85" fmla="*/ 7 h 133"/>
              <a:gd name="T86" fmla="*/ 98 w 115"/>
              <a:gd name="T87" fmla="*/ 9 h 133"/>
              <a:gd name="T88" fmla="*/ 101 w 115"/>
              <a:gd name="T89" fmla="*/ 12 h 133"/>
              <a:gd name="T90" fmla="*/ 104 w 115"/>
              <a:gd name="T91" fmla="*/ 13 h 133"/>
              <a:gd name="T92" fmla="*/ 107 w 115"/>
              <a:gd name="T93" fmla="*/ 16 h 133"/>
              <a:gd name="T94" fmla="*/ 110 w 115"/>
              <a:gd name="T95" fmla="*/ 19 h 133"/>
              <a:gd name="T96" fmla="*/ 112 w 115"/>
              <a:gd name="T97" fmla="*/ 2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 h="133">
                <a:moveTo>
                  <a:pt x="112" y="24"/>
                </a:moveTo>
                <a:lnTo>
                  <a:pt x="113" y="34"/>
                </a:lnTo>
                <a:lnTo>
                  <a:pt x="115" y="47"/>
                </a:lnTo>
                <a:lnTo>
                  <a:pt x="115" y="57"/>
                </a:lnTo>
                <a:lnTo>
                  <a:pt x="113" y="69"/>
                </a:lnTo>
                <a:lnTo>
                  <a:pt x="112" y="80"/>
                </a:lnTo>
                <a:lnTo>
                  <a:pt x="109" y="91"/>
                </a:lnTo>
                <a:lnTo>
                  <a:pt x="104" y="101"/>
                </a:lnTo>
                <a:lnTo>
                  <a:pt x="98" y="110"/>
                </a:lnTo>
                <a:lnTo>
                  <a:pt x="91" y="115"/>
                </a:lnTo>
                <a:lnTo>
                  <a:pt x="83" y="121"/>
                </a:lnTo>
                <a:lnTo>
                  <a:pt x="76" y="125"/>
                </a:lnTo>
                <a:lnTo>
                  <a:pt x="68" y="130"/>
                </a:lnTo>
                <a:lnTo>
                  <a:pt x="59" y="131"/>
                </a:lnTo>
                <a:lnTo>
                  <a:pt x="51" y="133"/>
                </a:lnTo>
                <a:lnTo>
                  <a:pt x="42" y="133"/>
                </a:lnTo>
                <a:lnTo>
                  <a:pt x="32" y="131"/>
                </a:lnTo>
                <a:lnTo>
                  <a:pt x="25" y="128"/>
                </a:lnTo>
                <a:lnTo>
                  <a:pt x="19" y="124"/>
                </a:lnTo>
                <a:lnTo>
                  <a:pt x="15" y="119"/>
                </a:lnTo>
                <a:lnTo>
                  <a:pt x="10" y="113"/>
                </a:lnTo>
                <a:lnTo>
                  <a:pt x="7" y="107"/>
                </a:lnTo>
                <a:lnTo>
                  <a:pt x="4" y="100"/>
                </a:lnTo>
                <a:lnTo>
                  <a:pt x="3" y="94"/>
                </a:lnTo>
                <a:lnTo>
                  <a:pt x="1" y="88"/>
                </a:lnTo>
                <a:lnTo>
                  <a:pt x="0" y="74"/>
                </a:lnTo>
                <a:lnTo>
                  <a:pt x="1" y="62"/>
                </a:lnTo>
                <a:lnTo>
                  <a:pt x="4" y="50"/>
                </a:lnTo>
                <a:lnTo>
                  <a:pt x="10" y="37"/>
                </a:lnTo>
                <a:lnTo>
                  <a:pt x="16" y="27"/>
                </a:lnTo>
                <a:lnTo>
                  <a:pt x="24" y="18"/>
                </a:lnTo>
                <a:lnTo>
                  <a:pt x="35" y="10"/>
                </a:lnTo>
                <a:lnTo>
                  <a:pt x="45" y="4"/>
                </a:lnTo>
                <a:lnTo>
                  <a:pt x="50" y="1"/>
                </a:lnTo>
                <a:lnTo>
                  <a:pt x="56" y="1"/>
                </a:lnTo>
                <a:lnTo>
                  <a:pt x="60" y="0"/>
                </a:lnTo>
                <a:lnTo>
                  <a:pt x="66" y="0"/>
                </a:lnTo>
                <a:lnTo>
                  <a:pt x="73" y="0"/>
                </a:lnTo>
                <a:lnTo>
                  <a:pt x="77" y="0"/>
                </a:lnTo>
                <a:lnTo>
                  <a:pt x="83" y="0"/>
                </a:lnTo>
                <a:lnTo>
                  <a:pt x="88" y="1"/>
                </a:lnTo>
                <a:lnTo>
                  <a:pt x="91" y="4"/>
                </a:lnTo>
                <a:lnTo>
                  <a:pt x="95" y="7"/>
                </a:lnTo>
                <a:lnTo>
                  <a:pt x="98" y="9"/>
                </a:lnTo>
                <a:lnTo>
                  <a:pt x="101" y="12"/>
                </a:lnTo>
                <a:lnTo>
                  <a:pt x="104" y="13"/>
                </a:lnTo>
                <a:lnTo>
                  <a:pt x="107" y="16"/>
                </a:lnTo>
                <a:lnTo>
                  <a:pt x="110" y="19"/>
                </a:lnTo>
                <a:lnTo>
                  <a:pt x="112"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2" name="Freeform 48"/>
          <p:cNvSpPr>
            <a:spLocks/>
          </p:cNvSpPr>
          <p:nvPr/>
        </p:nvSpPr>
        <p:spPr bwMode="auto">
          <a:xfrm>
            <a:off x="2582863" y="5524500"/>
            <a:ext cx="112712" cy="144463"/>
          </a:xfrm>
          <a:custGeom>
            <a:avLst/>
            <a:gdLst>
              <a:gd name="T0" fmla="*/ 77 w 83"/>
              <a:gd name="T1" fmla="*/ 9 h 103"/>
              <a:gd name="T2" fmla="*/ 80 w 83"/>
              <a:gd name="T3" fmla="*/ 18 h 103"/>
              <a:gd name="T4" fmla="*/ 82 w 83"/>
              <a:gd name="T5" fmla="*/ 27 h 103"/>
              <a:gd name="T6" fmla="*/ 83 w 83"/>
              <a:gd name="T7" fmla="*/ 38 h 103"/>
              <a:gd name="T8" fmla="*/ 83 w 83"/>
              <a:gd name="T9" fmla="*/ 47 h 103"/>
              <a:gd name="T10" fmla="*/ 82 w 83"/>
              <a:gd name="T11" fmla="*/ 57 h 103"/>
              <a:gd name="T12" fmla="*/ 80 w 83"/>
              <a:gd name="T13" fmla="*/ 66 h 103"/>
              <a:gd name="T14" fmla="*/ 76 w 83"/>
              <a:gd name="T15" fmla="*/ 76 h 103"/>
              <a:gd name="T16" fmla="*/ 70 w 83"/>
              <a:gd name="T17" fmla="*/ 83 h 103"/>
              <a:gd name="T18" fmla="*/ 65 w 83"/>
              <a:gd name="T19" fmla="*/ 88 h 103"/>
              <a:gd name="T20" fmla="*/ 59 w 83"/>
              <a:gd name="T21" fmla="*/ 91 h 103"/>
              <a:gd name="T22" fmla="*/ 54 w 83"/>
              <a:gd name="T23" fmla="*/ 95 h 103"/>
              <a:gd name="T24" fmla="*/ 48 w 83"/>
              <a:gd name="T25" fmla="*/ 98 h 103"/>
              <a:gd name="T26" fmla="*/ 42 w 83"/>
              <a:gd name="T27" fmla="*/ 101 h 103"/>
              <a:gd name="T28" fmla="*/ 36 w 83"/>
              <a:gd name="T29" fmla="*/ 103 h 103"/>
              <a:gd name="T30" fmla="*/ 29 w 83"/>
              <a:gd name="T31" fmla="*/ 103 h 103"/>
              <a:gd name="T32" fmla="*/ 23 w 83"/>
              <a:gd name="T33" fmla="*/ 101 h 103"/>
              <a:gd name="T34" fmla="*/ 17 w 83"/>
              <a:gd name="T35" fmla="*/ 97 h 103"/>
              <a:gd name="T36" fmla="*/ 12 w 83"/>
              <a:gd name="T37" fmla="*/ 92 h 103"/>
              <a:gd name="T38" fmla="*/ 7 w 83"/>
              <a:gd name="T39" fmla="*/ 88 h 103"/>
              <a:gd name="T40" fmla="*/ 4 w 83"/>
              <a:gd name="T41" fmla="*/ 82 h 103"/>
              <a:gd name="T42" fmla="*/ 3 w 83"/>
              <a:gd name="T43" fmla="*/ 76 h 103"/>
              <a:gd name="T44" fmla="*/ 1 w 83"/>
              <a:gd name="T45" fmla="*/ 69 h 103"/>
              <a:gd name="T46" fmla="*/ 0 w 83"/>
              <a:gd name="T47" fmla="*/ 63 h 103"/>
              <a:gd name="T48" fmla="*/ 0 w 83"/>
              <a:gd name="T49" fmla="*/ 57 h 103"/>
              <a:gd name="T50" fmla="*/ 1 w 83"/>
              <a:gd name="T51" fmla="*/ 48 h 103"/>
              <a:gd name="T52" fmla="*/ 3 w 83"/>
              <a:gd name="T53" fmla="*/ 41 h 103"/>
              <a:gd name="T54" fmla="*/ 6 w 83"/>
              <a:gd name="T55" fmla="*/ 35 h 103"/>
              <a:gd name="T56" fmla="*/ 9 w 83"/>
              <a:gd name="T57" fmla="*/ 27 h 103"/>
              <a:gd name="T58" fmla="*/ 13 w 83"/>
              <a:gd name="T59" fmla="*/ 21 h 103"/>
              <a:gd name="T60" fmla="*/ 20 w 83"/>
              <a:gd name="T61" fmla="*/ 15 h 103"/>
              <a:gd name="T62" fmla="*/ 24 w 83"/>
              <a:gd name="T63" fmla="*/ 9 h 103"/>
              <a:gd name="T64" fmla="*/ 32 w 83"/>
              <a:gd name="T65" fmla="*/ 4 h 103"/>
              <a:gd name="T66" fmla="*/ 38 w 83"/>
              <a:gd name="T67" fmla="*/ 3 h 103"/>
              <a:gd name="T68" fmla="*/ 42 w 83"/>
              <a:gd name="T69" fmla="*/ 1 h 103"/>
              <a:gd name="T70" fmla="*/ 50 w 83"/>
              <a:gd name="T71" fmla="*/ 0 h 103"/>
              <a:gd name="T72" fmla="*/ 56 w 83"/>
              <a:gd name="T73" fmla="*/ 0 h 103"/>
              <a:gd name="T74" fmla="*/ 62 w 83"/>
              <a:gd name="T75" fmla="*/ 0 h 103"/>
              <a:gd name="T76" fmla="*/ 68 w 83"/>
              <a:gd name="T77" fmla="*/ 1 h 103"/>
              <a:gd name="T78" fmla="*/ 73 w 83"/>
              <a:gd name="T79" fmla="*/ 4 h 103"/>
              <a:gd name="T80" fmla="*/ 77 w 83"/>
              <a:gd name="T81" fmla="*/ 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3" h="103">
                <a:moveTo>
                  <a:pt x="77" y="9"/>
                </a:moveTo>
                <a:lnTo>
                  <a:pt x="80" y="18"/>
                </a:lnTo>
                <a:lnTo>
                  <a:pt x="82" y="27"/>
                </a:lnTo>
                <a:lnTo>
                  <a:pt x="83" y="38"/>
                </a:lnTo>
                <a:lnTo>
                  <a:pt x="83" y="47"/>
                </a:lnTo>
                <a:lnTo>
                  <a:pt x="82" y="57"/>
                </a:lnTo>
                <a:lnTo>
                  <a:pt x="80" y="66"/>
                </a:lnTo>
                <a:lnTo>
                  <a:pt x="76" y="76"/>
                </a:lnTo>
                <a:lnTo>
                  <a:pt x="70" y="83"/>
                </a:lnTo>
                <a:lnTo>
                  <a:pt x="65" y="88"/>
                </a:lnTo>
                <a:lnTo>
                  <a:pt x="59" y="91"/>
                </a:lnTo>
                <a:lnTo>
                  <a:pt x="54" y="95"/>
                </a:lnTo>
                <a:lnTo>
                  <a:pt x="48" y="98"/>
                </a:lnTo>
                <a:lnTo>
                  <a:pt x="42" y="101"/>
                </a:lnTo>
                <a:lnTo>
                  <a:pt x="36" y="103"/>
                </a:lnTo>
                <a:lnTo>
                  <a:pt x="29" y="103"/>
                </a:lnTo>
                <a:lnTo>
                  <a:pt x="23" y="101"/>
                </a:lnTo>
                <a:lnTo>
                  <a:pt x="17" y="97"/>
                </a:lnTo>
                <a:lnTo>
                  <a:pt x="12" y="92"/>
                </a:lnTo>
                <a:lnTo>
                  <a:pt x="7" y="88"/>
                </a:lnTo>
                <a:lnTo>
                  <a:pt x="4" y="82"/>
                </a:lnTo>
                <a:lnTo>
                  <a:pt x="3" y="76"/>
                </a:lnTo>
                <a:lnTo>
                  <a:pt x="1" y="69"/>
                </a:lnTo>
                <a:lnTo>
                  <a:pt x="0" y="63"/>
                </a:lnTo>
                <a:lnTo>
                  <a:pt x="0" y="57"/>
                </a:lnTo>
                <a:lnTo>
                  <a:pt x="1" y="48"/>
                </a:lnTo>
                <a:lnTo>
                  <a:pt x="3" y="41"/>
                </a:lnTo>
                <a:lnTo>
                  <a:pt x="6" y="35"/>
                </a:lnTo>
                <a:lnTo>
                  <a:pt x="9" y="27"/>
                </a:lnTo>
                <a:lnTo>
                  <a:pt x="13" y="21"/>
                </a:lnTo>
                <a:lnTo>
                  <a:pt x="20" y="15"/>
                </a:lnTo>
                <a:lnTo>
                  <a:pt x="24" y="9"/>
                </a:lnTo>
                <a:lnTo>
                  <a:pt x="32" y="4"/>
                </a:lnTo>
                <a:lnTo>
                  <a:pt x="38" y="3"/>
                </a:lnTo>
                <a:lnTo>
                  <a:pt x="42" y="1"/>
                </a:lnTo>
                <a:lnTo>
                  <a:pt x="50" y="0"/>
                </a:lnTo>
                <a:lnTo>
                  <a:pt x="56" y="0"/>
                </a:lnTo>
                <a:lnTo>
                  <a:pt x="62" y="0"/>
                </a:lnTo>
                <a:lnTo>
                  <a:pt x="68" y="1"/>
                </a:lnTo>
                <a:lnTo>
                  <a:pt x="73" y="4"/>
                </a:lnTo>
                <a:lnTo>
                  <a:pt x="7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3" name="Freeform 49"/>
          <p:cNvSpPr>
            <a:spLocks/>
          </p:cNvSpPr>
          <p:nvPr/>
        </p:nvSpPr>
        <p:spPr bwMode="auto">
          <a:xfrm>
            <a:off x="2097088" y="5526088"/>
            <a:ext cx="100012" cy="125412"/>
          </a:xfrm>
          <a:custGeom>
            <a:avLst/>
            <a:gdLst>
              <a:gd name="T0" fmla="*/ 68 w 74"/>
              <a:gd name="T1" fmla="*/ 11 h 90"/>
              <a:gd name="T2" fmla="*/ 73 w 74"/>
              <a:gd name="T3" fmla="*/ 17 h 90"/>
              <a:gd name="T4" fmla="*/ 73 w 74"/>
              <a:gd name="T5" fmla="*/ 24 h 90"/>
              <a:gd name="T6" fmla="*/ 74 w 74"/>
              <a:gd name="T7" fmla="*/ 31 h 90"/>
              <a:gd name="T8" fmla="*/ 74 w 74"/>
              <a:gd name="T9" fmla="*/ 38 h 90"/>
              <a:gd name="T10" fmla="*/ 74 w 74"/>
              <a:gd name="T11" fmla="*/ 46 h 90"/>
              <a:gd name="T12" fmla="*/ 74 w 74"/>
              <a:gd name="T13" fmla="*/ 52 h 90"/>
              <a:gd name="T14" fmla="*/ 73 w 74"/>
              <a:gd name="T15" fmla="*/ 59 h 90"/>
              <a:gd name="T16" fmla="*/ 70 w 74"/>
              <a:gd name="T17" fmla="*/ 65 h 90"/>
              <a:gd name="T18" fmla="*/ 67 w 74"/>
              <a:gd name="T19" fmla="*/ 72 h 90"/>
              <a:gd name="T20" fmla="*/ 65 w 74"/>
              <a:gd name="T21" fmla="*/ 75 h 90"/>
              <a:gd name="T22" fmla="*/ 62 w 74"/>
              <a:gd name="T23" fmla="*/ 78 h 90"/>
              <a:gd name="T24" fmla="*/ 59 w 74"/>
              <a:gd name="T25" fmla="*/ 81 h 90"/>
              <a:gd name="T26" fmla="*/ 56 w 74"/>
              <a:gd name="T27" fmla="*/ 84 h 90"/>
              <a:gd name="T28" fmla="*/ 53 w 74"/>
              <a:gd name="T29" fmla="*/ 85 h 90"/>
              <a:gd name="T30" fmla="*/ 50 w 74"/>
              <a:gd name="T31" fmla="*/ 88 h 90"/>
              <a:gd name="T32" fmla="*/ 47 w 74"/>
              <a:gd name="T33" fmla="*/ 88 h 90"/>
              <a:gd name="T34" fmla="*/ 43 w 74"/>
              <a:gd name="T35" fmla="*/ 90 h 90"/>
              <a:gd name="T36" fmla="*/ 40 w 74"/>
              <a:gd name="T37" fmla="*/ 90 h 90"/>
              <a:gd name="T38" fmla="*/ 35 w 74"/>
              <a:gd name="T39" fmla="*/ 90 h 90"/>
              <a:gd name="T40" fmla="*/ 32 w 74"/>
              <a:gd name="T41" fmla="*/ 90 h 90"/>
              <a:gd name="T42" fmla="*/ 27 w 74"/>
              <a:gd name="T43" fmla="*/ 90 h 90"/>
              <a:gd name="T44" fmla="*/ 24 w 74"/>
              <a:gd name="T45" fmla="*/ 90 h 90"/>
              <a:gd name="T46" fmla="*/ 21 w 74"/>
              <a:gd name="T47" fmla="*/ 88 h 90"/>
              <a:gd name="T48" fmla="*/ 18 w 74"/>
              <a:gd name="T49" fmla="*/ 87 h 90"/>
              <a:gd name="T50" fmla="*/ 15 w 74"/>
              <a:gd name="T51" fmla="*/ 85 h 90"/>
              <a:gd name="T52" fmla="*/ 12 w 74"/>
              <a:gd name="T53" fmla="*/ 82 h 90"/>
              <a:gd name="T54" fmla="*/ 9 w 74"/>
              <a:gd name="T55" fmla="*/ 81 h 90"/>
              <a:gd name="T56" fmla="*/ 8 w 74"/>
              <a:gd name="T57" fmla="*/ 78 h 90"/>
              <a:gd name="T58" fmla="*/ 5 w 74"/>
              <a:gd name="T59" fmla="*/ 75 h 90"/>
              <a:gd name="T60" fmla="*/ 3 w 74"/>
              <a:gd name="T61" fmla="*/ 72 h 90"/>
              <a:gd name="T62" fmla="*/ 2 w 74"/>
              <a:gd name="T63" fmla="*/ 68 h 90"/>
              <a:gd name="T64" fmla="*/ 2 w 74"/>
              <a:gd name="T65" fmla="*/ 64 h 90"/>
              <a:gd name="T66" fmla="*/ 0 w 74"/>
              <a:gd name="T67" fmla="*/ 61 h 90"/>
              <a:gd name="T68" fmla="*/ 0 w 74"/>
              <a:gd name="T69" fmla="*/ 52 h 90"/>
              <a:gd name="T70" fmla="*/ 2 w 74"/>
              <a:gd name="T71" fmla="*/ 44 h 90"/>
              <a:gd name="T72" fmla="*/ 5 w 74"/>
              <a:gd name="T73" fmla="*/ 37 h 90"/>
              <a:gd name="T74" fmla="*/ 8 w 74"/>
              <a:gd name="T75" fmla="*/ 29 h 90"/>
              <a:gd name="T76" fmla="*/ 12 w 74"/>
              <a:gd name="T77" fmla="*/ 21 h 90"/>
              <a:gd name="T78" fmla="*/ 18 w 74"/>
              <a:gd name="T79" fmla="*/ 15 h 90"/>
              <a:gd name="T80" fmla="*/ 24 w 74"/>
              <a:gd name="T81" fmla="*/ 9 h 90"/>
              <a:gd name="T82" fmla="*/ 32 w 74"/>
              <a:gd name="T83" fmla="*/ 3 h 90"/>
              <a:gd name="T84" fmla="*/ 34 w 74"/>
              <a:gd name="T85" fmla="*/ 3 h 90"/>
              <a:gd name="T86" fmla="*/ 38 w 74"/>
              <a:gd name="T87" fmla="*/ 2 h 90"/>
              <a:gd name="T88" fmla="*/ 41 w 74"/>
              <a:gd name="T89" fmla="*/ 2 h 90"/>
              <a:gd name="T90" fmla="*/ 44 w 74"/>
              <a:gd name="T91" fmla="*/ 0 h 90"/>
              <a:gd name="T92" fmla="*/ 47 w 74"/>
              <a:gd name="T93" fmla="*/ 0 h 90"/>
              <a:gd name="T94" fmla="*/ 50 w 74"/>
              <a:gd name="T95" fmla="*/ 0 h 90"/>
              <a:gd name="T96" fmla="*/ 53 w 74"/>
              <a:gd name="T97" fmla="*/ 2 h 90"/>
              <a:gd name="T98" fmla="*/ 56 w 74"/>
              <a:gd name="T99" fmla="*/ 3 h 90"/>
              <a:gd name="T100" fmla="*/ 58 w 74"/>
              <a:gd name="T101" fmla="*/ 3 h 90"/>
              <a:gd name="T102" fmla="*/ 59 w 74"/>
              <a:gd name="T103" fmla="*/ 5 h 90"/>
              <a:gd name="T104" fmla="*/ 61 w 74"/>
              <a:gd name="T105" fmla="*/ 6 h 90"/>
              <a:gd name="T106" fmla="*/ 62 w 74"/>
              <a:gd name="T107" fmla="*/ 8 h 90"/>
              <a:gd name="T108" fmla="*/ 64 w 74"/>
              <a:gd name="T109" fmla="*/ 9 h 90"/>
              <a:gd name="T110" fmla="*/ 65 w 74"/>
              <a:gd name="T111" fmla="*/ 11 h 90"/>
              <a:gd name="T112" fmla="*/ 67 w 74"/>
              <a:gd name="T113" fmla="*/ 11 h 90"/>
              <a:gd name="T114" fmla="*/ 68 w 74"/>
              <a:gd name="T115"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 h="90">
                <a:moveTo>
                  <a:pt x="68" y="11"/>
                </a:moveTo>
                <a:lnTo>
                  <a:pt x="73" y="17"/>
                </a:lnTo>
                <a:lnTo>
                  <a:pt x="73" y="24"/>
                </a:lnTo>
                <a:lnTo>
                  <a:pt x="74" y="31"/>
                </a:lnTo>
                <a:lnTo>
                  <a:pt x="74" y="38"/>
                </a:lnTo>
                <a:lnTo>
                  <a:pt x="74" y="46"/>
                </a:lnTo>
                <a:lnTo>
                  <a:pt x="74" y="52"/>
                </a:lnTo>
                <a:lnTo>
                  <a:pt x="73" y="59"/>
                </a:lnTo>
                <a:lnTo>
                  <a:pt x="70" y="65"/>
                </a:lnTo>
                <a:lnTo>
                  <a:pt x="67" y="72"/>
                </a:lnTo>
                <a:lnTo>
                  <a:pt x="65" y="75"/>
                </a:lnTo>
                <a:lnTo>
                  <a:pt x="62" y="78"/>
                </a:lnTo>
                <a:lnTo>
                  <a:pt x="59" y="81"/>
                </a:lnTo>
                <a:lnTo>
                  <a:pt x="56" y="84"/>
                </a:lnTo>
                <a:lnTo>
                  <a:pt x="53" y="85"/>
                </a:lnTo>
                <a:lnTo>
                  <a:pt x="50" y="88"/>
                </a:lnTo>
                <a:lnTo>
                  <a:pt x="47" y="88"/>
                </a:lnTo>
                <a:lnTo>
                  <a:pt x="43" y="90"/>
                </a:lnTo>
                <a:lnTo>
                  <a:pt x="40" y="90"/>
                </a:lnTo>
                <a:lnTo>
                  <a:pt x="35" y="90"/>
                </a:lnTo>
                <a:lnTo>
                  <a:pt x="32" y="90"/>
                </a:lnTo>
                <a:lnTo>
                  <a:pt x="27" y="90"/>
                </a:lnTo>
                <a:lnTo>
                  <a:pt x="24" y="90"/>
                </a:lnTo>
                <a:lnTo>
                  <a:pt x="21" y="88"/>
                </a:lnTo>
                <a:lnTo>
                  <a:pt x="18" y="87"/>
                </a:lnTo>
                <a:lnTo>
                  <a:pt x="15" y="85"/>
                </a:lnTo>
                <a:lnTo>
                  <a:pt x="12" y="82"/>
                </a:lnTo>
                <a:lnTo>
                  <a:pt x="9" y="81"/>
                </a:lnTo>
                <a:lnTo>
                  <a:pt x="8" y="78"/>
                </a:lnTo>
                <a:lnTo>
                  <a:pt x="5" y="75"/>
                </a:lnTo>
                <a:lnTo>
                  <a:pt x="3" y="72"/>
                </a:lnTo>
                <a:lnTo>
                  <a:pt x="2" y="68"/>
                </a:lnTo>
                <a:lnTo>
                  <a:pt x="2" y="64"/>
                </a:lnTo>
                <a:lnTo>
                  <a:pt x="0" y="61"/>
                </a:lnTo>
                <a:lnTo>
                  <a:pt x="0" y="52"/>
                </a:lnTo>
                <a:lnTo>
                  <a:pt x="2" y="44"/>
                </a:lnTo>
                <a:lnTo>
                  <a:pt x="5" y="37"/>
                </a:lnTo>
                <a:lnTo>
                  <a:pt x="8" y="29"/>
                </a:lnTo>
                <a:lnTo>
                  <a:pt x="12" y="21"/>
                </a:lnTo>
                <a:lnTo>
                  <a:pt x="18" y="15"/>
                </a:lnTo>
                <a:lnTo>
                  <a:pt x="24" y="9"/>
                </a:lnTo>
                <a:lnTo>
                  <a:pt x="32" y="3"/>
                </a:lnTo>
                <a:lnTo>
                  <a:pt x="34" y="3"/>
                </a:lnTo>
                <a:lnTo>
                  <a:pt x="38" y="2"/>
                </a:lnTo>
                <a:lnTo>
                  <a:pt x="41" y="2"/>
                </a:lnTo>
                <a:lnTo>
                  <a:pt x="44" y="0"/>
                </a:lnTo>
                <a:lnTo>
                  <a:pt x="47" y="0"/>
                </a:lnTo>
                <a:lnTo>
                  <a:pt x="50" y="0"/>
                </a:lnTo>
                <a:lnTo>
                  <a:pt x="53" y="2"/>
                </a:lnTo>
                <a:lnTo>
                  <a:pt x="56" y="3"/>
                </a:lnTo>
                <a:lnTo>
                  <a:pt x="58" y="3"/>
                </a:lnTo>
                <a:lnTo>
                  <a:pt x="59" y="5"/>
                </a:lnTo>
                <a:lnTo>
                  <a:pt x="61" y="6"/>
                </a:lnTo>
                <a:lnTo>
                  <a:pt x="62" y="8"/>
                </a:lnTo>
                <a:lnTo>
                  <a:pt x="64" y="9"/>
                </a:lnTo>
                <a:lnTo>
                  <a:pt x="65" y="11"/>
                </a:lnTo>
                <a:lnTo>
                  <a:pt x="67" y="11"/>
                </a:lnTo>
                <a:lnTo>
                  <a:pt x="68"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4" name="Freeform 50"/>
          <p:cNvSpPr>
            <a:spLocks/>
          </p:cNvSpPr>
          <p:nvPr/>
        </p:nvSpPr>
        <p:spPr bwMode="auto">
          <a:xfrm>
            <a:off x="1673225" y="5526088"/>
            <a:ext cx="1527175" cy="681037"/>
          </a:xfrm>
          <a:custGeom>
            <a:avLst/>
            <a:gdLst>
              <a:gd name="T0" fmla="*/ 1122 w 1130"/>
              <a:gd name="T1" fmla="*/ 59 h 486"/>
              <a:gd name="T2" fmla="*/ 1130 w 1130"/>
              <a:gd name="T3" fmla="*/ 112 h 486"/>
              <a:gd name="T4" fmla="*/ 1104 w 1130"/>
              <a:gd name="T5" fmla="*/ 159 h 486"/>
              <a:gd name="T6" fmla="*/ 1025 w 1130"/>
              <a:gd name="T7" fmla="*/ 254 h 486"/>
              <a:gd name="T8" fmla="*/ 934 w 1130"/>
              <a:gd name="T9" fmla="*/ 319 h 486"/>
              <a:gd name="T10" fmla="*/ 864 w 1130"/>
              <a:gd name="T11" fmla="*/ 354 h 486"/>
              <a:gd name="T12" fmla="*/ 797 w 1130"/>
              <a:gd name="T13" fmla="*/ 398 h 486"/>
              <a:gd name="T14" fmla="*/ 723 w 1130"/>
              <a:gd name="T15" fmla="*/ 451 h 486"/>
              <a:gd name="T16" fmla="*/ 638 w 1130"/>
              <a:gd name="T17" fmla="*/ 480 h 486"/>
              <a:gd name="T18" fmla="*/ 548 w 1130"/>
              <a:gd name="T19" fmla="*/ 484 h 486"/>
              <a:gd name="T20" fmla="*/ 465 w 1130"/>
              <a:gd name="T21" fmla="*/ 470 h 486"/>
              <a:gd name="T22" fmla="*/ 401 w 1130"/>
              <a:gd name="T23" fmla="*/ 452 h 486"/>
              <a:gd name="T24" fmla="*/ 353 w 1130"/>
              <a:gd name="T25" fmla="*/ 423 h 486"/>
              <a:gd name="T26" fmla="*/ 347 w 1130"/>
              <a:gd name="T27" fmla="*/ 387 h 486"/>
              <a:gd name="T28" fmla="*/ 353 w 1130"/>
              <a:gd name="T29" fmla="*/ 358 h 486"/>
              <a:gd name="T30" fmla="*/ 347 w 1130"/>
              <a:gd name="T31" fmla="*/ 349 h 486"/>
              <a:gd name="T32" fmla="*/ 154 w 1130"/>
              <a:gd name="T33" fmla="*/ 337 h 486"/>
              <a:gd name="T34" fmla="*/ 82 w 1130"/>
              <a:gd name="T35" fmla="*/ 320 h 486"/>
              <a:gd name="T36" fmla="*/ 22 w 1130"/>
              <a:gd name="T37" fmla="*/ 284 h 486"/>
              <a:gd name="T38" fmla="*/ 3 w 1130"/>
              <a:gd name="T39" fmla="*/ 254 h 486"/>
              <a:gd name="T40" fmla="*/ 3 w 1130"/>
              <a:gd name="T41" fmla="*/ 220 h 486"/>
              <a:gd name="T42" fmla="*/ 25 w 1130"/>
              <a:gd name="T43" fmla="*/ 191 h 486"/>
              <a:gd name="T44" fmla="*/ 57 w 1130"/>
              <a:gd name="T45" fmla="*/ 176 h 486"/>
              <a:gd name="T46" fmla="*/ 60 w 1130"/>
              <a:gd name="T47" fmla="*/ 185 h 486"/>
              <a:gd name="T48" fmla="*/ 60 w 1130"/>
              <a:gd name="T49" fmla="*/ 196 h 486"/>
              <a:gd name="T50" fmla="*/ 98 w 1130"/>
              <a:gd name="T51" fmla="*/ 214 h 486"/>
              <a:gd name="T52" fmla="*/ 136 w 1130"/>
              <a:gd name="T53" fmla="*/ 226 h 486"/>
              <a:gd name="T54" fmla="*/ 231 w 1130"/>
              <a:gd name="T55" fmla="*/ 260 h 486"/>
              <a:gd name="T56" fmla="*/ 327 w 1130"/>
              <a:gd name="T57" fmla="*/ 287 h 486"/>
              <a:gd name="T58" fmla="*/ 374 w 1130"/>
              <a:gd name="T59" fmla="*/ 301 h 486"/>
              <a:gd name="T60" fmla="*/ 421 w 1130"/>
              <a:gd name="T61" fmla="*/ 316 h 486"/>
              <a:gd name="T62" fmla="*/ 453 w 1130"/>
              <a:gd name="T63" fmla="*/ 328 h 486"/>
              <a:gd name="T64" fmla="*/ 485 w 1130"/>
              <a:gd name="T65" fmla="*/ 335 h 486"/>
              <a:gd name="T66" fmla="*/ 547 w 1130"/>
              <a:gd name="T67" fmla="*/ 361 h 486"/>
              <a:gd name="T68" fmla="*/ 608 w 1130"/>
              <a:gd name="T69" fmla="*/ 386 h 486"/>
              <a:gd name="T70" fmla="*/ 620 w 1130"/>
              <a:gd name="T71" fmla="*/ 384 h 486"/>
              <a:gd name="T72" fmla="*/ 629 w 1130"/>
              <a:gd name="T73" fmla="*/ 378 h 486"/>
              <a:gd name="T74" fmla="*/ 686 w 1130"/>
              <a:gd name="T75" fmla="*/ 332 h 486"/>
              <a:gd name="T76" fmla="*/ 749 w 1130"/>
              <a:gd name="T77" fmla="*/ 294 h 486"/>
              <a:gd name="T78" fmla="*/ 770 w 1130"/>
              <a:gd name="T79" fmla="*/ 275 h 486"/>
              <a:gd name="T80" fmla="*/ 794 w 1130"/>
              <a:gd name="T81" fmla="*/ 261 h 486"/>
              <a:gd name="T82" fmla="*/ 828 w 1130"/>
              <a:gd name="T83" fmla="*/ 254 h 486"/>
              <a:gd name="T84" fmla="*/ 860 w 1130"/>
              <a:gd name="T85" fmla="*/ 235 h 486"/>
              <a:gd name="T86" fmla="*/ 882 w 1130"/>
              <a:gd name="T87" fmla="*/ 226 h 486"/>
              <a:gd name="T88" fmla="*/ 904 w 1130"/>
              <a:gd name="T89" fmla="*/ 214 h 486"/>
              <a:gd name="T90" fmla="*/ 932 w 1130"/>
              <a:gd name="T91" fmla="*/ 159 h 486"/>
              <a:gd name="T92" fmla="*/ 978 w 1130"/>
              <a:gd name="T93" fmla="*/ 129 h 486"/>
              <a:gd name="T94" fmla="*/ 1004 w 1130"/>
              <a:gd name="T95" fmla="*/ 119 h 486"/>
              <a:gd name="T96" fmla="*/ 1019 w 1130"/>
              <a:gd name="T97" fmla="*/ 106 h 486"/>
              <a:gd name="T98" fmla="*/ 1010 w 1130"/>
              <a:gd name="T99" fmla="*/ 65 h 486"/>
              <a:gd name="T100" fmla="*/ 1014 w 1130"/>
              <a:gd name="T101" fmla="*/ 12 h 486"/>
              <a:gd name="T102" fmla="*/ 1051 w 1130"/>
              <a:gd name="T103" fmla="*/ 3 h 486"/>
              <a:gd name="T104" fmla="*/ 1089 w 1130"/>
              <a:gd name="T105" fmla="*/ 17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30" h="486">
                <a:moveTo>
                  <a:pt x="1098" y="21"/>
                </a:moveTo>
                <a:lnTo>
                  <a:pt x="1107" y="34"/>
                </a:lnTo>
                <a:lnTo>
                  <a:pt x="1115" y="46"/>
                </a:lnTo>
                <a:lnTo>
                  <a:pt x="1122" y="59"/>
                </a:lnTo>
                <a:lnTo>
                  <a:pt x="1127" y="75"/>
                </a:lnTo>
                <a:lnTo>
                  <a:pt x="1130" y="90"/>
                </a:lnTo>
                <a:lnTo>
                  <a:pt x="1130" y="105"/>
                </a:lnTo>
                <a:lnTo>
                  <a:pt x="1130" y="112"/>
                </a:lnTo>
                <a:lnTo>
                  <a:pt x="1128" y="120"/>
                </a:lnTo>
                <a:lnTo>
                  <a:pt x="1125" y="126"/>
                </a:lnTo>
                <a:lnTo>
                  <a:pt x="1122" y="134"/>
                </a:lnTo>
                <a:lnTo>
                  <a:pt x="1104" y="159"/>
                </a:lnTo>
                <a:lnTo>
                  <a:pt x="1086" y="184"/>
                </a:lnTo>
                <a:lnTo>
                  <a:pt x="1066" y="208"/>
                </a:lnTo>
                <a:lnTo>
                  <a:pt x="1046" y="232"/>
                </a:lnTo>
                <a:lnTo>
                  <a:pt x="1025" y="254"/>
                </a:lnTo>
                <a:lnTo>
                  <a:pt x="1002" y="275"/>
                </a:lnTo>
                <a:lnTo>
                  <a:pt x="976" y="294"/>
                </a:lnTo>
                <a:lnTo>
                  <a:pt x="951" y="311"/>
                </a:lnTo>
                <a:lnTo>
                  <a:pt x="934" y="319"/>
                </a:lnTo>
                <a:lnTo>
                  <a:pt x="916" y="328"/>
                </a:lnTo>
                <a:lnTo>
                  <a:pt x="899" y="337"/>
                </a:lnTo>
                <a:lnTo>
                  <a:pt x="881" y="345"/>
                </a:lnTo>
                <a:lnTo>
                  <a:pt x="864" y="354"/>
                </a:lnTo>
                <a:lnTo>
                  <a:pt x="847" y="363"/>
                </a:lnTo>
                <a:lnTo>
                  <a:pt x="831" y="372"/>
                </a:lnTo>
                <a:lnTo>
                  <a:pt x="812" y="381"/>
                </a:lnTo>
                <a:lnTo>
                  <a:pt x="797" y="398"/>
                </a:lnTo>
                <a:lnTo>
                  <a:pt x="779" y="413"/>
                </a:lnTo>
                <a:lnTo>
                  <a:pt x="761" y="428"/>
                </a:lnTo>
                <a:lnTo>
                  <a:pt x="743" y="440"/>
                </a:lnTo>
                <a:lnTo>
                  <a:pt x="723" y="451"/>
                </a:lnTo>
                <a:lnTo>
                  <a:pt x="702" y="460"/>
                </a:lnTo>
                <a:lnTo>
                  <a:pt x="682" y="467"/>
                </a:lnTo>
                <a:lnTo>
                  <a:pt x="659" y="473"/>
                </a:lnTo>
                <a:lnTo>
                  <a:pt x="638" y="480"/>
                </a:lnTo>
                <a:lnTo>
                  <a:pt x="615" y="483"/>
                </a:lnTo>
                <a:lnTo>
                  <a:pt x="594" y="484"/>
                </a:lnTo>
                <a:lnTo>
                  <a:pt x="571" y="486"/>
                </a:lnTo>
                <a:lnTo>
                  <a:pt x="548" y="484"/>
                </a:lnTo>
                <a:lnTo>
                  <a:pt x="526" y="483"/>
                </a:lnTo>
                <a:lnTo>
                  <a:pt x="503" y="480"/>
                </a:lnTo>
                <a:lnTo>
                  <a:pt x="480" y="475"/>
                </a:lnTo>
                <a:lnTo>
                  <a:pt x="465" y="470"/>
                </a:lnTo>
                <a:lnTo>
                  <a:pt x="448" y="466"/>
                </a:lnTo>
                <a:lnTo>
                  <a:pt x="433" y="461"/>
                </a:lnTo>
                <a:lnTo>
                  <a:pt x="418" y="457"/>
                </a:lnTo>
                <a:lnTo>
                  <a:pt x="401" y="452"/>
                </a:lnTo>
                <a:lnTo>
                  <a:pt x="386" y="446"/>
                </a:lnTo>
                <a:lnTo>
                  <a:pt x="372" y="440"/>
                </a:lnTo>
                <a:lnTo>
                  <a:pt x="359" y="431"/>
                </a:lnTo>
                <a:lnTo>
                  <a:pt x="353" y="423"/>
                </a:lnTo>
                <a:lnTo>
                  <a:pt x="348" y="414"/>
                </a:lnTo>
                <a:lnTo>
                  <a:pt x="347" y="407"/>
                </a:lnTo>
                <a:lnTo>
                  <a:pt x="345" y="396"/>
                </a:lnTo>
                <a:lnTo>
                  <a:pt x="347" y="387"/>
                </a:lnTo>
                <a:lnTo>
                  <a:pt x="348" y="378"/>
                </a:lnTo>
                <a:lnTo>
                  <a:pt x="350" y="369"/>
                </a:lnTo>
                <a:lnTo>
                  <a:pt x="353" y="361"/>
                </a:lnTo>
                <a:lnTo>
                  <a:pt x="353" y="358"/>
                </a:lnTo>
                <a:lnTo>
                  <a:pt x="351" y="355"/>
                </a:lnTo>
                <a:lnTo>
                  <a:pt x="351" y="354"/>
                </a:lnTo>
                <a:lnTo>
                  <a:pt x="350" y="352"/>
                </a:lnTo>
                <a:lnTo>
                  <a:pt x="347" y="349"/>
                </a:lnTo>
                <a:lnTo>
                  <a:pt x="345" y="349"/>
                </a:lnTo>
                <a:lnTo>
                  <a:pt x="343" y="348"/>
                </a:lnTo>
                <a:lnTo>
                  <a:pt x="340" y="346"/>
                </a:lnTo>
                <a:lnTo>
                  <a:pt x="154" y="337"/>
                </a:lnTo>
                <a:lnTo>
                  <a:pt x="136" y="334"/>
                </a:lnTo>
                <a:lnTo>
                  <a:pt x="117" y="329"/>
                </a:lnTo>
                <a:lnTo>
                  <a:pt x="99" y="326"/>
                </a:lnTo>
                <a:lnTo>
                  <a:pt x="82" y="320"/>
                </a:lnTo>
                <a:lnTo>
                  <a:pt x="66" y="314"/>
                </a:lnTo>
                <a:lnTo>
                  <a:pt x="51" y="305"/>
                </a:lnTo>
                <a:lnTo>
                  <a:pt x="35" y="296"/>
                </a:lnTo>
                <a:lnTo>
                  <a:pt x="22" y="284"/>
                </a:lnTo>
                <a:lnTo>
                  <a:pt x="16" y="276"/>
                </a:lnTo>
                <a:lnTo>
                  <a:pt x="10" y="270"/>
                </a:lnTo>
                <a:lnTo>
                  <a:pt x="7" y="263"/>
                </a:lnTo>
                <a:lnTo>
                  <a:pt x="3" y="254"/>
                </a:lnTo>
                <a:lnTo>
                  <a:pt x="2" y="246"/>
                </a:lnTo>
                <a:lnTo>
                  <a:pt x="0" y="237"/>
                </a:lnTo>
                <a:lnTo>
                  <a:pt x="2" y="229"/>
                </a:lnTo>
                <a:lnTo>
                  <a:pt x="3" y="220"/>
                </a:lnTo>
                <a:lnTo>
                  <a:pt x="8" y="213"/>
                </a:lnTo>
                <a:lnTo>
                  <a:pt x="13" y="205"/>
                </a:lnTo>
                <a:lnTo>
                  <a:pt x="17" y="197"/>
                </a:lnTo>
                <a:lnTo>
                  <a:pt x="25" y="191"/>
                </a:lnTo>
                <a:lnTo>
                  <a:pt x="31" y="185"/>
                </a:lnTo>
                <a:lnTo>
                  <a:pt x="38" y="181"/>
                </a:lnTo>
                <a:lnTo>
                  <a:pt x="48" y="178"/>
                </a:lnTo>
                <a:lnTo>
                  <a:pt x="57" y="176"/>
                </a:lnTo>
                <a:lnTo>
                  <a:pt x="58" y="178"/>
                </a:lnTo>
                <a:lnTo>
                  <a:pt x="58" y="181"/>
                </a:lnTo>
                <a:lnTo>
                  <a:pt x="60" y="182"/>
                </a:lnTo>
                <a:lnTo>
                  <a:pt x="60" y="185"/>
                </a:lnTo>
                <a:lnTo>
                  <a:pt x="60" y="188"/>
                </a:lnTo>
                <a:lnTo>
                  <a:pt x="60" y="191"/>
                </a:lnTo>
                <a:lnTo>
                  <a:pt x="60" y="193"/>
                </a:lnTo>
                <a:lnTo>
                  <a:pt x="60" y="196"/>
                </a:lnTo>
                <a:lnTo>
                  <a:pt x="69" y="202"/>
                </a:lnTo>
                <a:lnTo>
                  <a:pt x="78" y="207"/>
                </a:lnTo>
                <a:lnTo>
                  <a:pt x="87" y="211"/>
                </a:lnTo>
                <a:lnTo>
                  <a:pt x="98" y="214"/>
                </a:lnTo>
                <a:lnTo>
                  <a:pt x="107" y="216"/>
                </a:lnTo>
                <a:lnTo>
                  <a:pt x="117" y="219"/>
                </a:lnTo>
                <a:lnTo>
                  <a:pt x="126" y="223"/>
                </a:lnTo>
                <a:lnTo>
                  <a:pt x="136" y="226"/>
                </a:lnTo>
                <a:lnTo>
                  <a:pt x="158" y="237"/>
                </a:lnTo>
                <a:lnTo>
                  <a:pt x="183" y="246"/>
                </a:lnTo>
                <a:lnTo>
                  <a:pt x="207" y="254"/>
                </a:lnTo>
                <a:lnTo>
                  <a:pt x="231" y="260"/>
                </a:lnTo>
                <a:lnTo>
                  <a:pt x="255" y="266"/>
                </a:lnTo>
                <a:lnTo>
                  <a:pt x="280" y="273"/>
                </a:lnTo>
                <a:lnTo>
                  <a:pt x="304" y="279"/>
                </a:lnTo>
                <a:lnTo>
                  <a:pt x="327" y="287"/>
                </a:lnTo>
                <a:lnTo>
                  <a:pt x="339" y="290"/>
                </a:lnTo>
                <a:lnTo>
                  <a:pt x="351" y="293"/>
                </a:lnTo>
                <a:lnTo>
                  <a:pt x="363" y="296"/>
                </a:lnTo>
                <a:lnTo>
                  <a:pt x="374" y="301"/>
                </a:lnTo>
                <a:lnTo>
                  <a:pt x="386" y="305"/>
                </a:lnTo>
                <a:lnTo>
                  <a:pt x="397" y="310"/>
                </a:lnTo>
                <a:lnTo>
                  <a:pt x="409" y="313"/>
                </a:lnTo>
                <a:lnTo>
                  <a:pt x="421" y="316"/>
                </a:lnTo>
                <a:lnTo>
                  <a:pt x="428" y="320"/>
                </a:lnTo>
                <a:lnTo>
                  <a:pt x="436" y="323"/>
                </a:lnTo>
                <a:lnTo>
                  <a:pt x="444" y="326"/>
                </a:lnTo>
                <a:lnTo>
                  <a:pt x="453" y="328"/>
                </a:lnTo>
                <a:lnTo>
                  <a:pt x="460" y="329"/>
                </a:lnTo>
                <a:lnTo>
                  <a:pt x="469" y="331"/>
                </a:lnTo>
                <a:lnTo>
                  <a:pt x="477" y="332"/>
                </a:lnTo>
                <a:lnTo>
                  <a:pt x="485" y="335"/>
                </a:lnTo>
                <a:lnTo>
                  <a:pt x="501" y="342"/>
                </a:lnTo>
                <a:lnTo>
                  <a:pt x="517" y="348"/>
                </a:lnTo>
                <a:lnTo>
                  <a:pt x="532" y="354"/>
                </a:lnTo>
                <a:lnTo>
                  <a:pt x="547" y="361"/>
                </a:lnTo>
                <a:lnTo>
                  <a:pt x="561" y="369"/>
                </a:lnTo>
                <a:lnTo>
                  <a:pt x="576" y="375"/>
                </a:lnTo>
                <a:lnTo>
                  <a:pt x="592" y="381"/>
                </a:lnTo>
                <a:lnTo>
                  <a:pt x="608" y="386"/>
                </a:lnTo>
                <a:lnTo>
                  <a:pt x="611" y="386"/>
                </a:lnTo>
                <a:lnTo>
                  <a:pt x="614" y="386"/>
                </a:lnTo>
                <a:lnTo>
                  <a:pt x="617" y="386"/>
                </a:lnTo>
                <a:lnTo>
                  <a:pt x="620" y="384"/>
                </a:lnTo>
                <a:lnTo>
                  <a:pt x="623" y="384"/>
                </a:lnTo>
                <a:lnTo>
                  <a:pt x="626" y="382"/>
                </a:lnTo>
                <a:lnTo>
                  <a:pt x="627" y="381"/>
                </a:lnTo>
                <a:lnTo>
                  <a:pt x="629" y="378"/>
                </a:lnTo>
                <a:lnTo>
                  <a:pt x="642" y="366"/>
                </a:lnTo>
                <a:lnTo>
                  <a:pt x="658" y="354"/>
                </a:lnTo>
                <a:lnTo>
                  <a:pt x="673" y="343"/>
                </a:lnTo>
                <a:lnTo>
                  <a:pt x="686" y="332"/>
                </a:lnTo>
                <a:lnTo>
                  <a:pt x="702" y="322"/>
                </a:lnTo>
                <a:lnTo>
                  <a:pt x="718" y="313"/>
                </a:lnTo>
                <a:lnTo>
                  <a:pt x="734" y="304"/>
                </a:lnTo>
                <a:lnTo>
                  <a:pt x="749" y="294"/>
                </a:lnTo>
                <a:lnTo>
                  <a:pt x="753" y="288"/>
                </a:lnTo>
                <a:lnTo>
                  <a:pt x="759" y="284"/>
                </a:lnTo>
                <a:lnTo>
                  <a:pt x="764" y="279"/>
                </a:lnTo>
                <a:lnTo>
                  <a:pt x="770" y="275"/>
                </a:lnTo>
                <a:lnTo>
                  <a:pt x="776" y="272"/>
                </a:lnTo>
                <a:lnTo>
                  <a:pt x="782" y="269"/>
                </a:lnTo>
                <a:lnTo>
                  <a:pt x="788" y="264"/>
                </a:lnTo>
                <a:lnTo>
                  <a:pt x="794" y="261"/>
                </a:lnTo>
                <a:lnTo>
                  <a:pt x="803" y="263"/>
                </a:lnTo>
                <a:lnTo>
                  <a:pt x="812" y="261"/>
                </a:lnTo>
                <a:lnTo>
                  <a:pt x="820" y="258"/>
                </a:lnTo>
                <a:lnTo>
                  <a:pt x="828" y="254"/>
                </a:lnTo>
                <a:lnTo>
                  <a:pt x="835" y="249"/>
                </a:lnTo>
                <a:lnTo>
                  <a:pt x="843" y="243"/>
                </a:lnTo>
                <a:lnTo>
                  <a:pt x="852" y="238"/>
                </a:lnTo>
                <a:lnTo>
                  <a:pt x="860" y="235"/>
                </a:lnTo>
                <a:lnTo>
                  <a:pt x="866" y="232"/>
                </a:lnTo>
                <a:lnTo>
                  <a:pt x="872" y="231"/>
                </a:lnTo>
                <a:lnTo>
                  <a:pt x="876" y="228"/>
                </a:lnTo>
                <a:lnTo>
                  <a:pt x="882" y="226"/>
                </a:lnTo>
                <a:lnTo>
                  <a:pt x="888" y="223"/>
                </a:lnTo>
                <a:lnTo>
                  <a:pt x="893" y="220"/>
                </a:lnTo>
                <a:lnTo>
                  <a:pt x="899" y="217"/>
                </a:lnTo>
                <a:lnTo>
                  <a:pt x="904" y="214"/>
                </a:lnTo>
                <a:lnTo>
                  <a:pt x="902" y="187"/>
                </a:lnTo>
                <a:lnTo>
                  <a:pt x="913" y="178"/>
                </a:lnTo>
                <a:lnTo>
                  <a:pt x="922" y="169"/>
                </a:lnTo>
                <a:lnTo>
                  <a:pt x="932" y="159"/>
                </a:lnTo>
                <a:lnTo>
                  <a:pt x="943" y="150"/>
                </a:lnTo>
                <a:lnTo>
                  <a:pt x="954" y="143"/>
                </a:lnTo>
                <a:lnTo>
                  <a:pt x="966" y="135"/>
                </a:lnTo>
                <a:lnTo>
                  <a:pt x="978" y="129"/>
                </a:lnTo>
                <a:lnTo>
                  <a:pt x="990" y="126"/>
                </a:lnTo>
                <a:lnTo>
                  <a:pt x="995" y="123"/>
                </a:lnTo>
                <a:lnTo>
                  <a:pt x="999" y="120"/>
                </a:lnTo>
                <a:lnTo>
                  <a:pt x="1004" y="119"/>
                </a:lnTo>
                <a:lnTo>
                  <a:pt x="1008" y="115"/>
                </a:lnTo>
                <a:lnTo>
                  <a:pt x="1011" y="112"/>
                </a:lnTo>
                <a:lnTo>
                  <a:pt x="1016" y="109"/>
                </a:lnTo>
                <a:lnTo>
                  <a:pt x="1019" y="106"/>
                </a:lnTo>
                <a:lnTo>
                  <a:pt x="1022" y="102"/>
                </a:lnTo>
                <a:lnTo>
                  <a:pt x="1016" y="90"/>
                </a:lnTo>
                <a:lnTo>
                  <a:pt x="1011" y="78"/>
                </a:lnTo>
                <a:lnTo>
                  <a:pt x="1010" y="65"/>
                </a:lnTo>
                <a:lnTo>
                  <a:pt x="1008" y="52"/>
                </a:lnTo>
                <a:lnTo>
                  <a:pt x="1010" y="38"/>
                </a:lnTo>
                <a:lnTo>
                  <a:pt x="1011" y="26"/>
                </a:lnTo>
                <a:lnTo>
                  <a:pt x="1014" y="12"/>
                </a:lnTo>
                <a:lnTo>
                  <a:pt x="1019" y="2"/>
                </a:lnTo>
                <a:lnTo>
                  <a:pt x="1030" y="0"/>
                </a:lnTo>
                <a:lnTo>
                  <a:pt x="1040" y="2"/>
                </a:lnTo>
                <a:lnTo>
                  <a:pt x="1051" y="3"/>
                </a:lnTo>
                <a:lnTo>
                  <a:pt x="1060" y="6"/>
                </a:lnTo>
                <a:lnTo>
                  <a:pt x="1069" y="9"/>
                </a:lnTo>
                <a:lnTo>
                  <a:pt x="1078" y="14"/>
                </a:lnTo>
                <a:lnTo>
                  <a:pt x="1089" y="17"/>
                </a:lnTo>
                <a:lnTo>
                  <a:pt x="1098" y="21"/>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5" name="Freeform 51"/>
          <p:cNvSpPr>
            <a:spLocks/>
          </p:cNvSpPr>
          <p:nvPr/>
        </p:nvSpPr>
        <p:spPr bwMode="auto">
          <a:xfrm>
            <a:off x="2119313" y="5549900"/>
            <a:ext cx="55562" cy="77788"/>
          </a:xfrm>
          <a:custGeom>
            <a:avLst/>
            <a:gdLst>
              <a:gd name="T0" fmla="*/ 39 w 41"/>
              <a:gd name="T1" fmla="*/ 15 h 56"/>
              <a:gd name="T2" fmla="*/ 41 w 41"/>
              <a:gd name="T3" fmla="*/ 18 h 56"/>
              <a:gd name="T4" fmla="*/ 41 w 41"/>
              <a:gd name="T5" fmla="*/ 23 h 56"/>
              <a:gd name="T6" fmla="*/ 41 w 41"/>
              <a:gd name="T7" fmla="*/ 26 h 56"/>
              <a:gd name="T8" fmla="*/ 41 w 41"/>
              <a:gd name="T9" fmla="*/ 30 h 56"/>
              <a:gd name="T10" fmla="*/ 39 w 41"/>
              <a:gd name="T11" fmla="*/ 35 h 56"/>
              <a:gd name="T12" fmla="*/ 39 w 41"/>
              <a:gd name="T13" fmla="*/ 38 h 56"/>
              <a:gd name="T14" fmla="*/ 38 w 41"/>
              <a:gd name="T15" fmla="*/ 42 h 56"/>
              <a:gd name="T16" fmla="*/ 36 w 41"/>
              <a:gd name="T17" fmla="*/ 45 h 56"/>
              <a:gd name="T18" fmla="*/ 35 w 41"/>
              <a:gd name="T19" fmla="*/ 48 h 56"/>
              <a:gd name="T20" fmla="*/ 32 w 41"/>
              <a:gd name="T21" fmla="*/ 51 h 56"/>
              <a:gd name="T22" fmla="*/ 29 w 41"/>
              <a:gd name="T23" fmla="*/ 55 h 56"/>
              <a:gd name="T24" fmla="*/ 26 w 41"/>
              <a:gd name="T25" fmla="*/ 56 h 56"/>
              <a:gd name="T26" fmla="*/ 21 w 41"/>
              <a:gd name="T27" fmla="*/ 56 h 56"/>
              <a:gd name="T28" fmla="*/ 18 w 41"/>
              <a:gd name="T29" fmla="*/ 56 h 56"/>
              <a:gd name="T30" fmla="*/ 13 w 41"/>
              <a:gd name="T31" fmla="*/ 56 h 56"/>
              <a:gd name="T32" fmla="*/ 10 w 41"/>
              <a:gd name="T33" fmla="*/ 56 h 56"/>
              <a:gd name="T34" fmla="*/ 6 w 41"/>
              <a:gd name="T35" fmla="*/ 55 h 56"/>
              <a:gd name="T36" fmla="*/ 3 w 41"/>
              <a:gd name="T37" fmla="*/ 51 h 56"/>
              <a:gd name="T38" fmla="*/ 1 w 41"/>
              <a:gd name="T39" fmla="*/ 47 h 56"/>
              <a:gd name="T40" fmla="*/ 0 w 41"/>
              <a:gd name="T41" fmla="*/ 44 h 56"/>
              <a:gd name="T42" fmla="*/ 0 w 41"/>
              <a:gd name="T43" fmla="*/ 39 h 56"/>
              <a:gd name="T44" fmla="*/ 0 w 41"/>
              <a:gd name="T45" fmla="*/ 35 h 56"/>
              <a:gd name="T46" fmla="*/ 1 w 41"/>
              <a:gd name="T47" fmla="*/ 30 h 56"/>
              <a:gd name="T48" fmla="*/ 1 w 41"/>
              <a:gd name="T49" fmla="*/ 26 h 56"/>
              <a:gd name="T50" fmla="*/ 4 w 41"/>
              <a:gd name="T51" fmla="*/ 20 h 56"/>
              <a:gd name="T52" fmla="*/ 9 w 41"/>
              <a:gd name="T53" fmla="*/ 14 h 56"/>
              <a:gd name="T54" fmla="*/ 13 w 41"/>
              <a:gd name="T55" fmla="*/ 7 h 56"/>
              <a:gd name="T56" fmla="*/ 20 w 41"/>
              <a:gd name="T57" fmla="*/ 3 h 56"/>
              <a:gd name="T58" fmla="*/ 26 w 41"/>
              <a:gd name="T59" fmla="*/ 0 h 56"/>
              <a:gd name="T60" fmla="*/ 32 w 41"/>
              <a:gd name="T61" fmla="*/ 1 h 56"/>
              <a:gd name="T62" fmla="*/ 35 w 41"/>
              <a:gd name="T63" fmla="*/ 3 h 56"/>
              <a:gd name="T64" fmla="*/ 36 w 41"/>
              <a:gd name="T65" fmla="*/ 6 h 56"/>
              <a:gd name="T66" fmla="*/ 38 w 41"/>
              <a:gd name="T67" fmla="*/ 9 h 56"/>
              <a:gd name="T68" fmla="*/ 39 w 41"/>
              <a:gd name="T69" fmla="*/ 1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1" h="56">
                <a:moveTo>
                  <a:pt x="39" y="15"/>
                </a:moveTo>
                <a:lnTo>
                  <a:pt x="41" y="18"/>
                </a:lnTo>
                <a:lnTo>
                  <a:pt x="41" y="23"/>
                </a:lnTo>
                <a:lnTo>
                  <a:pt x="41" y="26"/>
                </a:lnTo>
                <a:lnTo>
                  <a:pt x="41" y="30"/>
                </a:lnTo>
                <a:lnTo>
                  <a:pt x="39" y="35"/>
                </a:lnTo>
                <a:lnTo>
                  <a:pt x="39" y="38"/>
                </a:lnTo>
                <a:lnTo>
                  <a:pt x="38" y="42"/>
                </a:lnTo>
                <a:lnTo>
                  <a:pt x="36" y="45"/>
                </a:lnTo>
                <a:lnTo>
                  <a:pt x="35" y="48"/>
                </a:lnTo>
                <a:lnTo>
                  <a:pt x="32" y="51"/>
                </a:lnTo>
                <a:lnTo>
                  <a:pt x="29" y="55"/>
                </a:lnTo>
                <a:lnTo>
                  <a:pt x="26" y="56"/>
                </a:lnTo>
                <a:lnTo>
                  <a:pt x="21" y="56"/>
                </a:lnTo>
                <a:lnTo>
                  <a:pt x="18" y="56"/>
                </a:lnTo>
                <a:lnTo>
                  <a:pt x="13" y="56"/>
                </a:lnTo>
                <a:lnTo>
                  <a:pt x="10" y="56"/>
                </a:lnTo>
                <a:lnTo>
                  <a:pt x="6" y="55"/>
                </a:lnTo>
                <a:lnTo>
                  <a:pt x="3" y="51"/>
                </a:lnTo>
                <a:lnTo>
                  <a:pt x="1" y="47"/>
                </a:lnTo>
                <a:lnTo>
                  <a:pt x="0" y="44"/>
                </a:lnTo>
                <a:lnTo>
                  <a:pt x="0" y="39"/>
                </a:lnTo>
                <a:lnTo>
                  <a:pt x="0" y="35"/>
                </a:lnTo>
                <a:lnTo>
                  <a:pt x="1" y="30"/>
                </a:lnTo>
                <a:lnTo>
                  <a:pt x="1" y="26"/>
                </a:lnTo>
                <a:lnTo>
                  <a:pt x="4" y="20"/>
                </a:lnTo>
                <a:lnTo>
                  <a:pt x="9" y="14"/>
                </a:lnTo>
                <a:lnTo>
                  <a:pt x="13" y="7"/>
                </a:lnTo>
                <a:lnTo>
                  <a:pt x="20" y="3"/>
                </a:lnTo>
                <a:lnTo>
                  <a:pt x="26" y="0"/>
                </a:lnTo>
                <a:lnTo>
                  <a:pt x="32" y="1"/>
                </a:lnTo>
                <a:lnTo>
                  <a:pt x="35" y="3"/>
                </a:lnTo>
                <a:lnTo>
                  <a:pt x="36" y="6"/>
                </a:lnTo>
                <a:lnTo>
                  <a:pt x="38" y="9"/>
                </a:lnTo>
                <a:lnTo>
                  <a:pt x="39"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6" name="Freeform 52"/>
          <p:cNvSpPr>
            <a:spLocks/>
          </p:cNvSpPr>
          <p:nvPr/>
        </p:nvSpPr>
        <p:spPr bwMode="auto">
          <a:xfrm>
            <a:off x="2921000" y="5554663"/>
            <a:ext cx="79375" cy="98425"/>
          </a:xfrm>
          <a:custGeom>
            <a:avLst/>
            <a:gdLst>
              <a:gd name="T0" fmla="*/ 50 w 59"/>
              <a:gd name="T1" fmla="*/ 9 h 71"/>
              <a:gd name="T2" fmla="*/ 52 w 59"/>
              <a:gd name="T3" fmla="*/ 12 h 71"/>
              <a:gd name="T4" fmla="*/ 53 w 59"/>
              <a:gd name="T5" fmla="*/ 15 h 71"/>
              <a:gd name="T6" fmla="*/ 55 w 59"/>
              <a:gd name="T7" fmla="*/ 18 h 71"/>
              <a:gd name="T8" fmla="*/ 58 w 59"/>
              <a:gd name="T9" fmla="*/ 23 h 71"/>
              <a:gd name="T10" fmla="*/ 59 w 59"/>
              <a:gd name="T11" fmla="*/ 26 h 71"/>
              <a:gd name="T12" fmla="*/ 59 w 59"/>
              <a:gd name="T13" fmla="*/ 29 h 71"/>
              <a:gd name="T14" fmla="*/ 59 w 59"/>
              <a:gd name="T15" fmla="*/ 33 h 71"/>
              <a:gd name="T16" fmla="*/ 58 w 59"/>
              <a:gd name="T17" fmla="*/ 38 h 71"/>
              <a:gd name="T18" fmla="*/ 55 w 59"/>
              <a:gd name="T19" fmla="*/ 42 h 71"/>
              <a:gd name="T20" fmla="*/ 53 w 59"/>
              <a:gd name="T21" fmla="*/ 48 h 71"/>
              <a:gd name="T22" fmla="*/ 50 w 59"/>
              <a:gd name="T23" fmla="*/ 53 h 71"/>
              <a:gd name="T24" fmla="*/ 49 w 59"/>
              <a:gd name="T25" fmla="*/ 59 h 71"/>
              <a:gd name="T26" fmla="*/ 46 w 59"/>
              <a:gd name="T27" fmla="*/ 64 h 71"/>
              <a:gd name="T28" fmla="*/ 43 w 59"/>
              <a:gd name="T29" fmla="*/ 68 h 71"/>
              <a:gd name="T30" fmla="*/ 37 w 59"/>
              <a:gd name="T31" fmla="*/ 70 h 71"/>
              <a:gd name="T32" fmla="*/ 31 w 59"/>
              <a:gd name="T33" fmla="*/ 71 h 71"/>
              <a:gd name="T34" fmla="*/ 28 w 59"/>
              <a:gd name="T35" fmla="*/ 71 h 71"/>
              <a:gd name="T36" fmla="*/ 23 w 59"/>
              <a:gd name="T37" fmla="*/ 71 h 71"/>
              <a:gd name="T38" fmla="*/ 18 w 59"/>
              <a:gd name="T39" fmla="*/ 71 h 71"/>
              <a:gd name="T40" fmla="*/ 15 w 59"/>
              <a:gd name="T41" fmla="*/ 71 h 71"/>
              <a:gd name="T42" fmla="*/ 11 w 59"/>
              <a:gd name="T43" fmla="*/ 70 h 71"/>
              <a:gd name="T44" fmla="*/ 8 w 59"/>
              <a:gd name="T45" fmla="*/ 68 h 71"/>
              <a:gd name="T46" fmla="*/ 6 w 59"/>
              <a:gd name="T47" fmla="*/ 67 h 71"/>
              <a:gd name="T48" fmla="*/ 3 w 59"/>
              <a:gd name="T49" fmla="*/ 62 h 71"/>
              <a:gd name="T50" fmla="*/ 2 w 59"/>
              <a:gd name="T51" fmla="*/ 56 h 71"/>
              <a:gd name="T52" fmla="*/ 0 w 59"/>
              <a:gd name="T53" fmla="*/ 48 h 71"/>
              <a:gd name="T54" fmla="*/ 0 w 59"/>
              <a:gd name="T55" fmla="*/ 41 h 71"/>
              <a:gd name="T56" fmla="*/ 0 w 59"/>
              <a:gd name="T57" fmla="*/ 33 h 71"/>
              <a:gd name="T58" fmla="*/ 2 w 59"/>
              <a:gd name="T59" fmla="*/ 27 h 71"/>
              <a:gd name="T60" fmla="*/ 3 w 59"/>
              <a:gd name="T61" fmla="*/ 20 h 71"/>
              <a:gd name="T62" fmla="*/ 6 w 59"/>
              <a:gd name="T63" fmla="*/ 14 h 71"/>
              <a:gd name="T64" fmla="*/ 9 w 59"/>
              <a:gd name="T65" fmla="*/ 8 h 71"/>
              <a:gd name="T66" fmla="*/ 14 w 59"/>
              <a:gd name="T67" fmla="*/ 4 h 71"/>
              <a:gd name="T68" fmla="*/ 20 w 59"/>
              <a:gd name="T69" fmla="*/ 3 h 71"/>
              <a:gd name="T70" fmla="*/ 26 w 59"/>
              <a:gd name="T71" fmla="*/ 0 h 71"/>
              <a:gd name="T72" fmla="*/ 31 w 59"/>
              <a:gd name="T73" fmla="*/ 0 h 71"/>
              <a:gd name="T74" fmla="*/ 37 w 59"/>
              <a:gd name="T75" fmla="*/ 0 h 71"/>
              <a:gd name="T76" fmla="*/ 43 w 59"/>
              <a:gd name="T77" fmla="*/ 1 h 71"/>
              <a:gd name="T78" fmla="*/ 47 w 59"/>
              <a:gd name="T79" fmla="*/ 4 h 71"/>
              <a:gd name="T80" fmla="*/ 50 w 59"/>
              <a:gd name="T81" fmla="*/ 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9" h="71">
                <a:moveTo>
                  <a:pt x="50" y="9"/>
                </a:moveTo>
                <a:lnTo>
                  <a:pt x="52" y="12"/>
                </a:lnTo>
                <a:lnTo>
                  <a:pt x="53" y="15"/>
                </a:lnTo>
                <a:lnTo>
                  <a:pt x="55" y="18"/>
                </a:lnTo>
                <a:lnTo>
                  <a:pt x="58" y="23"/>
                </a:lnTo>
                <a:lnTo>
                  <a:pt x="59" y="26"/>
                </a:lnTo>
                <a:lnTo>
                  <a:pt x="59" y="29"/>
                </a:lnTo>
                <a:lnTo>
                  <a:pt x="59" y="33"/>
                </a:lnTo>
                <a:lnTo>
                  <a:pt x="58" y="38"/>
                </a:lnTo>
                <a:lnTo>
                  <a:pt x="55" y="42"/>
                </a:lnTo>
                <a:lnTo>
                  <a:pt x="53" y="48"/>
                </a:lnTo>
                <a:lnTo>
                  <a:pt x="50" y="53"/>
                </a:lnTo>
                <a:lnTo>
                  <a:pt x="49" y="59"/>
                </a:lnTo>
                <a:lnTo>
                  <a:pt x="46" y="64"/>
                </a:lnTo>
                <a:lnTo>
                  <a:pt x="43" y="68"/>
                </a:lnTo>
                <a:lnTo>
                  <a:pt x="37" y="70"/>
                </a:lnTo>
                <a:lnTo>
                  <a:pt x="31" y="71"/>
                </a:lnTo>
                <a:lnTo>
                  <a:pt x="28" y="71"/>
                </a:lnTo>
                <a:lnTo>
                  <a:pt x="23" y="71"/>
                </a:lnTo>
                <a:lnTo>
                  <a:pt x="18" y="71"/>
                </a:lnTo>
                <a:lnTo>
                  <a:pt x="15" y="71"/>
                </a:lnTo>
                <a:lnTo>
                  <a:pt x="11" y="70"/>
                </a:lnTo>
                <a:lnTo>
                  <a:pt x="8" y="68"/>
                </a:lnTo>
                <a:lnTo>
                  <a:pt x="6" y="67"/>
                </a:lnTo>
                <a:lnTo>
                  <a:pt x="3" y="62"/>
                </a:lnTo>
                <a:lnTo>
                  <a:pt x="2" y="56"/>
                </a:lnTo>
                <a:lnTo>
                  <a:pt x="0" y="48"/>
                </a:lnTo>
                <a:lnTo>
                  <a:pt x="0" y="41"/>
                </a:lnTo>
                <a:lnTo>
                  <a:pt x="0" y="33"/>
                </a:lnTo>
                <a:lnTo>
                  <a:pt x="2" y="27"/>
                </a:lnTo>
                <a:lnTo>
                  <a:pt x="3" y="20"/>
                </a:lnTo>
                <a:lnTo>
                  <a:pt x="6" y="14"/>
                </a:lnTo>
                <a:lnTo>
                  <a:pt x="9" y="8"/>
                </a:lnTo>
                <a:lnTo>
                  <a:pt x="14" y="4"/>
                </a:lnTo>
                <a:lnTo>
                  <a:pt x="20" y="3"/>
                </a:lnTo>
                <a:lnTo>
                  <a:pt x="26" y="0"/>
                </a:lnTo>
                <a:lnTo>
                  <a:pt x="31" y="0"/>
                </a:lnTo>
                <a:lnTo>
                  <a:pt x="37" y="0"/>
                </a:lnTo>
                <a:lnTo>
                  <a:pt x="43" y="1"/>
                </a:lnTo>
                <a:lnTo>
                  <a:pt x="47" y="4"/>
                </a:lnTo>
                <a:lnTo>
                  <a:pt x="5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7" name="Freeform 53"/>
          <p:cNvSpPr>
            <a:spLocks/>
          </p:cNvSpPr>
          <p:nvPr/>
        </p:nvSpPr>
        <p:spPr bwMode="auto">
          <a:xfrm>
            <a:off x="2941638" y="5575300"/>
            <a:ext cx="34925" cy="57150"/>
          </a:xfrm>
          <a:custGeom>
            <a:avLst/>
            <a:gdLst>
              <a:gd name="T0" fmla="*/ 26 w 26"/>
              <a:gd name="T1" fmla="*/ 12 h 41"/>
              <a:gd name="T2" fmla="*/ 26 w 26"/>
              <a:gd name="T3" fmla="*/ 15 h 41"/>
              <a:gd name="T4" fmla="*/ 26 w 26"/>
              <a:gd name="T5" fmla="*/ 18 h 41"/>
              <a:gd name="T6" fmla="*/ 25 w 26"/>
              <a:gd name="T7" fmla="*/ 21 h 41"/>
              <a:gd name="T8" fmla="*/ 23 w 26"/>
              <a:gd name="T9" fmla="*/ 24 h 41"/>
              <a:gd name="T10" fmla="*/ 23 w 26"/>
              <a:gd name="T11" fmla="*/ 27 h 41"/>
              <a:gd name="T12" fmla="*/ 22 w 26"/>
              <a:gd name="T13" fmla="*/ 30 h 41"/>
              <a:gd name="T14" fmla="*/ 20 w 26"/>
              <a:gd name="T15" fmla="*/ 33 h 41"/>
              <a:gd name="T16" fmla="*/ 17 w 26"/>
              <a:gd name="T17" fmla="*/ 37 h 41"/>
              <a:gd name="T18" fmla="*/ 16 w 26"/>
              <a:gd name="T19" fmla="*/ 37 h 41"/>
              <a:gd name="T20" fmla="*/ 14 w 26"/>
              <a:gd name="T21" fmla="*/ 38 h 41"/>
              <a:gd name="T22" fmla="*/ 13 w 26"/>
              <a:gd name="T23" fmla="*/ 40 h 41"/>
              <a:gd name="T24" fmla="*/ 11 w 26"/>
              <a:gd name="T25" fmla="*/ 40 h 41"/>
              <a:gd name="T26" fmla="*/ 10 w 26"/>
              <a:gd name="T27" fmla="*/ 41 h 41"/>
              <a:gd name="T28" fmla="*/ 7 w 26"/>
              <a:gd name="T29" fmla="*/ 41 h 41"/>
              <a:gd name="T30" fmla="*/ 5 w 26"/>
              <a:gd name="T31" fmla="*/ 41 h 41"/>
              <a:gd name="T32" fmla="*/ 2 w 26"/>
              <a:gd name="T33" fmla="*/ 40 h 41"/>
              <a:gd name="T34" fmla="*/ 2 w 26"/>
              <a:gd name="T35" fmla="*/ 35 h 41"/>
              <a:gd name="T36" fmla="*/ 0 w 26"/>
              <a:gd name="T37" fmla="*/ 30 h 41"/>
              <a:gd name="T38" fmla="*/ 0 w 26"/>
              <a:gd name="T39" fmla="*/ 26 h 41"/>
              <a:gd name="T40" fmla="*/ 0 w 26"/>
              <a:gd name="T41" fmla="*/ 21 h 41"/>
              <a:gd name="T42" fmla="*/ 0 w 26"/>
              <a:gd name="T43" fmla="*/ 17 h 41"/>
              <a:gd name="T44" fmla="*/ 2 w 26"/>
              <a:gd name="T45" fmla="*/ 12 h 41"/>
              <a:gd name="T46" fmla="*/ 3 w 26"/>
              <a:gd name="T47" fmla="*/ 8 h 41"/>
              <a:gd name="T48" fmla="*/ 5 w 26"/>
              <a:gd name="T49" fmla="*/ 5 h 41"/>
              <a:gd name="T50" fmla="*/ 8 w 26"/>
              <a:gd name="T51" fmla="*/ 2 h 41"/>
              <a:gd name="T52" fmla="*/ 11 w 26"/>
              <a:gd name="T53" fmla="*/ 2 h 41"/>
              <a:gd name="T54" fmla="*/ 16 w 26"/>
              <a:gd name="T55" fmla="*/ 0 h 41"/>
              <a:gd name="T56" fmla="*/ 19 w 26"/>
              <a:gd name="T57" fmla="*/ 2 h 41"/>
              <a:gd name="T58" fmla="*/ 22 w 26"/>
              <a:gd name="T59" fmla="*/ 3 h 41"/>
              <a:gd name="T60" fmla="*/ 25 w 26"/>
              <a:gd name="T61" fmla="*/ 5 h 41"/>
              <a:gd name="T62" fmla="*/ 26 w 26"/>
              <a:gd name="T63" fmla="*/ 8 h 41"/>
              <a:gd name="T64" fmla="*/ 26 w 26"/>
              <a:gd name="T65"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 h="41">
                <a:moveTo>
                  <a:pt x="26" y="12"/>
                </a:moveTo>
                <a:lnTo>
                  <a:pt x="26" y="15"/>
                </a:lnTo>
                <a:lnTo>
                  <a:pt x="26" y="18"/>
                </a:lnTo>
                <a:lnTo>
                  <a:pt x="25" y="21"/>
                </a:lnTo>
                <a:lnTo>
                  <a:pt x="23" y="24"/>
                </a:lnTo>
                <a:lnTo>
                  <a:pt x="23" y="27"/>
                </a:lnTo>
                <a:lnTo>
                  <a:pt x="22" y="30"/>
                </a:lnTo>
                <a:lnTo>
                  <a:pt x="20" y="33"/>
                </a:lnTo>
                <a:lnTo>
                  <a:pt x="17" y="37"/>
                </a:lnTo>
                <a:lnTo>
                  <a:pt x="16" y="37"/>
                </a:lnTo>
                <a:lnTo>
                  <a:pt x="14" y="38"/>
                </a:lnTo>
                <a:lnTo>
                  <a:pt x="13" y="40"/>
                </a:lnTo>
                <a:lnTo>
                  <a:pt x="11" y="40"/>
                </a:lnTo>
                <a:lnTo>
                  <a:pt x="10" y="41"/>
                </a:lnTo>
                <a:lnTo>
                  <a:pt x="7" y="41"/>
                </a:lnTo>
                <a:lnTo>
                  <a:pt x="5" y="41"/>
                </a:lnTo>
                <a:lnTo>
                  <a:pt x="2" y="40"/>
                </a:lnTo>
                <a:lnTo>
                  <a:pt x="2" y="35"/>
                </a:lnTo>
                <a:lnTo>
                  <a:pt x="0" y="30"/>
                </a:lnTo>
                <a:lnTo>
                  <a:pt x="0" y="26"/>
                </a:lnTo>
                <a:lnTo>
                  <a:pt x="0" y="21"/>
                </a:lnTo>
                <a:lnTo>
                  <a:pt x="0" y="17"/>
                </a:lnTo>
                <a:lnTo>
                  <a:pt x="2" y="12"/>
                </a:lnTo>
                <a:lnTo>
                  <a:pt x="3" y="8"/>
                </a:lnTo>
                <a:lnTo>
                  <a:pt x="5" y="5"/>
                </a:lnTo>
                <a:lnTo>
                  <a:pt x="8" y="2"/>
                </a:lnTo>
                <a:lnTo>
                  <a:pt x="11" y="2"/>
                </a:lnTo>
                <a:lnTo>
                  <a:pt x="16" y="0"/>
                </a:lnTo>
                <a:lnTo>
                  <a:pt x="19" y="2"/>
                </a:lnTo>
                <a:lnTo>
                  <a:pt x="22" y="3"/>
                </a:lnTo>
                <a:lnTo>
                  <a:pt x="25" y="5"/>
                </a:lnTo>
                <a:lnTo>
                  <a:pt x="26" y="8"/>
                </a:lnTo>
                <a:lnTo>
                  <a:pt x="26"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8" name="Freeform 54"/>
          <p:cNvSpPr>
            <a:spLocks/>
          </p:cNvSpPr>
          <p:nvPr/>
        </p:nvSpPr>
        <p:spPr bwMode="auto">
          <a:xfrm>
            <a:off x="1831975" y="5614988"/>
            <a:ext cx="146050" cy="165100"/>
          </a:xfrm>
          <a:custGeom>
            <a:avLst/>
            <a:gdLst>
              <a:gd name="T0" fmla="*/ 101 w 108"/>
              <a:gd name="T1" fmla="*/ 18 h 118"/>
              <a:gd name="T2" fmla="*/ 104 w 108"/>
              <a:gd name="T3" fmla="*/ 27 h 118"/>
              <a:gd name="T4" fmla="*/ 105 w 108"/>
              <a:gd name="T5" fmla="*/ 35 h 118"/>
              <a:gd name="T6" fmla="*/ 107 w 108"/>
              <a:gd name="T7" fmla="*/ 45 h 118"/>
              <a:gd name="T8" fmla="*/ 108 w 108"/>
              <a:gd name="T9" fmla="*/ 55 h 118"/>
              <a:gd name="T10" fmla="*/ 108 w 108"/>
              <a:gd name="T11" fmla="*/ 64 h 118"/>
              <a:gd name="T12" fmla="*/ 107 w 108"/>
              <a:gd name="T13" fmla="*/ 73 h 118"/>
              <a:gd name="T14" fmla="*/ 105 w 108"/>
              <a:gd name="T15" fmla="*/ 82 h 118"/>
              <a:gd name="T16" fmla="*/ 101 w 108"/>
              <a:gd name="T17" fmla="*/ 91 h 118"/>
              <a:gd name="T18" fmla="*/ 97 w 108"/>
              <a:gd name="T19" fmla="*/ 99 h 118"/>
              <a:gd name="T20" fmla="*/ 91 w 108"/>
              <a:gd name="T21" fmla="*/ 105 h 118"/>
              <a:gd name="T22" fmla="*/ 85 w 108"/>
              <a:gd name="T23" fmla="*/ 109 h 118"/>
              <a:gd name="T24" fmla="*/ 79 w 108"/>
              <a:gd name="T25" fmla="*/ 112 h 118"/>
              <a:gd name="T26" fmla="*/ 72 w 108"/>
              <a:gd name="T27" fmla="*/ 115 h 118"/>
              <a:gd name="T28" fmla="*/ 63 w 108"/>
              <a:gd name="T29" fmla="*/ 117 h 118"/>
              <a:gd name="T30" fmla="*/ 55 w 108"/>
              <a:gd name="T31" fmla="*/ 118 h 118"/>
              <a:gd name="T32" fmla="*/ 47 w 108"/>
              <a:gd name="T33" fmla="*/ 118 h 118"/>
              <a:gd name="T34" fmla="*/ 40 w 108"/>
              <a:gd name="T35" fmla="*/ 117 h 118"/>
              <a:gd name="T36" fmla="*/ 34 w 108"/>
              <a:gd name="T37" fmla="*/ 114 h 118"/>
              <a:gd name="T38" fmla="*/ 26 w 108"/>
              <a:gd name="T39" fmla="*/ 111 h 118"/>
              <a:gd name="T40" fmla="*/ 22 w 108"/>
              <a:gd name="T41" fmla="*/ 106 h 118"/>
              <a:gd name="T42" fmla="*/ 16 w 108"/>
              <a:gd name="T43" fmla="*/ 102 h 118"/>
              <a:gd name="T44" fmla="*/ 11 w 108"/>
              <a:gd name="T45" fmla="*/ 95 h 118"/>
              <a:gd name="T46" fmla="*/ 6 w 108"/>
              <a:gd name="T47" fmla="*/ 89 h 118"/>
              <a:gd name="T48" fmla="*/ 3 w 108"/>
              <a:gd name="T49" fmla="*/ 83 h 118"/>
              <a:gd name="T50" fmla="*/ 2 w 108"/>
              <a:gd name="T51" fmla="*/ 77 h 118"/>
              <a:gd name="T52" fmla="*/ 0 w 108"/>
              <a:gd name="T53" fmla="*/ 71 h 118"/>
              <a:gd name="T54" fmla="*/ 0 w 108"/>
              <a:gd name="T55" fmla="*/ 65 h 118"/>
              <a:gd name="T56" fmla="*/ 2 w 108"/>
              <a:gd name="T57" fmla="*/ 58 h 118"/>
              <a:gd name="T58" fmla="*/ 3 w 108"/>
              <a:gd name="T59" fmla="*/ 51 h 118"/>
              <a:gd name="T60" fmla="*/ 5 w 108"/>
              <a:gd name="T61" fmla="*/ 45 h 118"/>
              <a:gd name="T62" fmla="*/ 8 w 108"/>
              <a:gd name="T63" fmla="*/ 39 h 118"/>
              <a:gd name="T64" fmla="*/ 11 w 108"/>
              <a:gd name="T65" fmla="*/ 35 h 118"/>
              <a:gd name="T66" fmla="*/ 17 w 108"/>
              <a:gd name="T67" fmla="*/ 27 h 118"/>
              <a:gd name="T68" fmla="*/ 25 w 108"/>
              <a:gd name="T69" fmla="*/ 20 h 118"/>
              <a:gd name="T70" fmla="*/ 32 w 108"/>
              <a:gd name="T71" fmla="*/ 14 h 118"/>
              <a:gd name="T72" fmla="*/ 41 w 108"/>
              <a:gd name="T73" fmla="*/ 8 h 118"/>
              <a:gd name="T74" fmla="*/ 50 w 108"/>
              <a:gd name="T75" fmla="*/ 3 h 118"/>
              <a:gd name="T76" fmla="*/ 60 w 108"/>
              <a:gd name="T77" fmla="*/ 0 h 118"/>
              <a:gd name="T78" fmla="*/ 70 w 108"/>
              <a:gd name="T79" fmla="*/ 0 h 118"/>
              <a:gd name="T80" fmla="*/ 81 w 108"/>
              <a:gd name="T81" fmla="*/ 1 h 118"/>
              <a:gd name="T82" fmla="*/ 84 w 108"/>
              <a:gd name="T83" fmla="*/ 3 h 118"/>
              <a:gd name="T84" fmla="*/ 87 w 108"/>
              <a:gd name="T85" fmla="*/ 4 h 118"/>
              <a:gd name="T86" fmla="*/ 90 w 108"/>
              <a:gd name="T87" fmla="*/ 6 h 118"/>
              <a:gd name="T88" fmla="*/ 91 w 108"/>
              <a:gd name="T89" fmla="*/ 8 h 118"/>
              <a:gd name="T90" fmla="*/ 94 w 108"/>
              <a:gd name="T91" fmla="*/ 11 h 118"/>
              <a:gd name="T92" fmla="*/ 96 w 108"/>
              <a:gd name="T93" fmla="*/ 12 h 118"/>
              <a:gd name="T94" fmla="*/ 99 w 108"/>
              <a:gd name="T95" fmla="*/ 15 h 118"/>
              <a:gd name="T96" fmla="*/ 101 w 108"/>
              <a:gd name="T97" fmla="*/ 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8" h="118">
                <a:moveTo>
                  <a:pt x="101" y="18"/>
                </a:moveTo>
                <a:lnTo>
                  <a:pt x="104" y="27"/>
                </a:lnTo>
                <a:lnTo>
                  <a:pt x="105" y="35"/>
                </a:lnTo>
                <a:lnTo>
                  <a:pt x="107" y="45"/>
                </a:lnTo>
                <a:lnTo>
                  <a:pt x="108" y="55"/>
                </a:lnTo>
                <a:lnTo>
                  <a:pt x="108" y="64"/>
                </a:lnTo>
                <a:lnTo>
                  <a:pt x="107" y="73"/>
                </a:lnTo>
                <a:lnTo>
                  <a:pt x="105" y="82"/>
                </a:lnTo>
                <a:lnTo>
                  <a:pt x="101" y="91"/>
                </a:lnTo>
                <a:lnTo>
                  <a:pt x="97" y="99"/>
                </a:lnTo>
                <a:lnTo>
                  <a:pt x="91" y="105"/>
                </a:lnTo>
                <a:lnTo>
                  <a:pt x="85" y="109"/>
                </a:lnTo>
                <a:lnTo>
                  <a:pt x="79" y="112"/>
                </a:lnTo>
                <a:lnTo>
                  <a:pt x="72" y="115"/>
                </a:lnTo>
                <a:lnTo>
                  <a:pt x="63" y="117"/>
                </a:lnTo>
                <a:lnTo>
                  <a:pt x="55" y="118"/>
                </a:lnTo>
                <a:lnTo>
                  <a:pt x="47" y="118"/>
                </a:lnTo>
                <a:lnTo>
                  <a:pt x="40" y="117"/>
                </a:lnTo>
                <a:lnTo>
                  <a:pt x="34" y="114"/>
                </a:lnTo>
                <a:lnTo>
                  <a:pt x="26" y="111"/>
                </a:lnTo>
                <a:lnTo>
                  <a:pt x="22" y="106"/>
                </a:lnTo>
                <a:lnTo>
                  <a:pt x="16" y="102"/>
                </a:lnTo>
                <a:lnTo>
                  <a:pt x="11" y="95"/>
                </a:lnTo>
                <a:lnTo>
                  <a:pt x="6" y="89"/>
                </a:lnTo>
                <a:lnTo>
                  <a:pt x="3" y="83"/>
                </a:lnTo>
                <a:lnTo>
                  <a:pt x="2" y="77"/>
                </a:lnTo>
                <a:lnTo>
                  <a:pt x="0" y="71"/>
                </a:lnTo>
                <a:lnTo>
                  <a:pt x="0" y="65"/>
                </a:lnTo>
                <a:lnTo>
                  <a:pt x="2" y="58"/>
                </a:lnTo>
                <a:lnTo>
                  <a:pt x="3" y="51"/>
                </a:lnTo>
                <a:lnTo>
                  <a:pt x="5" y="45"/>
                </a:lnTo>
                <a:lnTo>
                  <a:pt x="8" y="39"/>
                </a:lnTo>
                <a:lnTo>
                  <a:pt x="11" y="35"/>
                </a:lnTo>
                <a:lnTo>
                  <a:pt x="17" y="27"/>
                </a:lnTo>
                <a:lnTo>
                  <a:pt x="25" y="20"/>
                </a:lnTo>
                <a:lnTo>
                  <a:pt x="32" y="14"/>
                </a:lnTo>
                <a:lnTo>
                  <a:pt x="41" y="8"/>
                </a:lnTo>
                <a:lnTo>
                  <a:pt x="50" y="3"/>
                </a:lnTo>
                <a:lnTo>
                  <a:pt x="60" y="0"/>
                </a:lnTo>
                <a:lnTo>
                  <a:pt x="70" y="0"/>
                </a:lnTo>
                <a:lnTo>
                  <a:pt x="81" y="1"/>
                </a:lnTo>
                <a:lnTo>
                  <a:pt x="84" y="3"/>
                </a:lnTo>
                <a:lnTo>
                  <a:pt x="87" y="4"/>
                </a:lnTo>
                <a:lnTo>
                  <a:pt x="90" y="6"/>
                </a:lnTo>
                <a:lnTo>
                  <a:pt x="91" y="8"/>
                </a:lnTo>
                <a:lnTo>
                  <a:pt x="94" y="11"/>
                </a:lnTo>
                <a:lnTo>
                  <a:pt x="96" y="12"/>
                </a:lnTo>
                <a:lnTo>
                  <a:pt x="99" y="15"/>
                </a:lnTo>
                <a:lnTo>
                  <a:pt x="101"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59" name="Freeform 55"/>
          <p:cNvSpPr>
            <a:spLocks/>
          </p:cNvSpPr>
          <p:nvPr/>
        </p:nvSpPr>
        <p:spPr bwMode="auto">
          <a:xfrm>
            <a:off x="2336800" y="5626100"/>
            <a:ext cx="103188" cy="107950"/>
          </a:xfrm>
          <a:custGeom>
            <a:avLst/>
            <a:gdLst>
              <a:gd name="T0" fmla="*/ 73 w 76"/>
              <a:gd name="T1" fmla="*/ 18 h 77"/>
              <a:gd name="T2" fmla="*/ 74 w 76"/>
              <a:gd name="T3" fmla="*/ 22 h 77"/>
              <a:gd name="T4" fmla="*/ 74 w 76"/>
              <a:gd name="T5" fmla="*/ 27 h 77"/>
              <a:gd name="T6" fmla="*/ 76 w 76"/>
              <a:gd name="T7" fmla="*/ 31 h 77"/>
              <a:gd name="T8" fmla="*/ 76 w 76"/>
              <a:gd name="T9" fmla="*/ 37 h 77"/>
              <a:gd name="T10" fmla="*/ 76 w 76"/>
              <a:gd name="T11" fmla="*/ 42 h 77"/>
              <a:gd name="T12" fmla="*/ 74 w 76"/>
              <a:gd name="T13" fmla="*/ 47 h 77"/>
              <a:gd name="T14" fmla="*/ 73 w 76"/>
              <a:gd name="T15" fmla="*/ 51 h 77"/>
              <a:gd name="T16" fmla="*/ 70 w 76"/>
              <a:gd name="T17" fmla="*/ 56 h 77"/>
              <a:gd name="T18" fmla="*/ 66 w 76"/>
              <a:gd name="T19" fmla="*/ 60 h 77"/>
              <a:gd name="T20" fmla="*/ 63 w 76"/>
              <a:gd name="T21" fmla="*/ 63 h 77"/>
              <a:gd name="T22" fmla="*/ 60 w 76"/>
              <a:gd name="T23" fmla="*/ 68 h 77"/>
              <a:gd name="T24" fmla="*/ 56 w 76"/>
              <a:gd name="T25" fmla="*/ 71 h 77"/>
              <a:gd name="T26" fmla="*/ 51 w 76"/>
              <a:gd name="T27" fmla="*/ 72 h 77"/>
              <a:gd name="T28" fmla="*/ 47 w 76"/>
              <a:gd name="T29" fmla="*/ 74 h 77"/>
              <a:gd name="T30" fmla="*/ 41 w 76"/>
              <a:gd name="T31" fmla="*/ 75 h 77"/>
              <a:gd name="T32" fmla="*/ 36 w 76"/>
              <a:gd name="T33" fmla="*/ 77 h 77"/>
              <a:gd name="T34" fmla="*/ 32 w 76"/>
              <a:gd name="T35" fmla="*/ 75 h 77"/>
              <a:gd name="T36" fmla="*/ 29 w 76"/>
              <a:gd name="T37" fmla="*/ 75 h 77"/>
              <a:gd name="T38" fmla="*/ 24 w 76"/>
              <a:gd name="T39" fmla="*/ 74 h 77"/>
              <a:gd name="T40" fmla="*/ 21 w 76"/>
              <a:gd name="T41" fmla="*/ 74 h 77"/>
              <a:gd name="T42" fmla="*/ 16 w 76"/>
              <a:gd name="T43" fmla="*/ 72 h 77"/>
              <a:gd name="T44" fmla="*/ 13 w 76"/>
              <a:gd name="T45" fmla="*/ 69 h 77"/>
              <a:gd name="T46" fmla="*/ 10 w 76"/>
              <a:gd name="T47" fmla="*/ 68 h 77"/>
              <a:gd name="T48" fmla="*/ 7 w 76"/>
              <a:gd name="T49" fmla="*/ 65 h 77"/>
              <a:gd name="T50" fmla="*/ 4 w 76"/>
              <a:gd name="T51" fmla="*/ 60 h 77"/>
              <a:gd name="T52" fmla="*/ 3 w 76"/>
              <a:gd name="T53" fmla="*/ 56 h 77"/>
              <a:gd name="T54" fmla="*/ 1 w 76"/>
              <a:gd name="T55" fmla="*/ 51 h 77"/>
              <a:gd name="T56" fmla="*/ 0 w 76"/>
              <a:gd name="T57" fmla="*/ 47 h 77"/>
              <a:gd name="T58" fmla="*/ 0 w 76"/>
              <a:gd name="T59" fmla="*/ 42 h 77"/>
              <a:gd name="T60" fmla="*/ 0 w 76"/>
              <a:gd name="T61" fmla="*/ 36 h 77"/>
              <a:gd name="T62" fmla="*/ 1 w 76"/>
              <a:gd name="T63" fmla="*/ 31 h 77"/>
              <a:gd name="T64" fmla="*/ 3 w 76"/>
              <a:gd name="T65" fmla="*/ 27 h 77"/>
              <a:gd name="T66" fmla="*/ 6 w 76"/>
              <a:gd name="T67" fmla="*/ 22 h 77"/>
              <a:gd name="T68" fmla="*/ 9 w 76"/>
              <a:gd name="T69" fmla="*/ 18 h 77"/>
              <a:gd name="T70" fmla="*/ 12 w 76"/>
              <a:gd name="T71" fmla="*/ 13 h 77"/>
              <a:gd name="T72" fmla="*/ 16 w 76"/>
              <a:gd name="T73" fmla="*/ 9 h 77"/>
              <a:gd name="T74" fmla="*/ 21 w 76"/>
              <a:gd name="T75" fmla="*/ 6 h 77"/>
              <a:gd name="T76" fmla="*/ 26 w 76"/>
              <a:gd name="T77" fmla="*/ 3 h 77"/>
              <a:gd name="T78" fmla="*/ 32 w 76"/>
              <a:gd name="T79" fmla="*/ 1 h 77"/>
              <a:gd name="T80" fmla="*/ 38 w 76"/>
              <a:gd name="T81" fmla="*/ 1 h 77"/>
              <a:gd name="T82" fmla="*/ 42 w 76"/>
              <a:gd name="T83" fmla="*/ 0 h 77"/>
              <a:gd name="T84" fmla="*/ 48 w 76"/>
              <a:gd name="T85" fmla="*/ 1 h 77"/>
              <a:gd name="T86" fmla="*/ 53 w 76"/>
              <a:gd name="T87" fmla="*/ 3 h 77"/>
              <a:gd name="T88" fmla="*/ 57 w 76"/>
              <a:gd name="T89" fmla="*/ 4 h 77"/>
              <a:gd name="T90" fmla="*/ 62 w 76"/>
              <a:gd name="T91" fmla="*/ 7 h 77"/>
              <a:gd name="T92" fmla="*/ 66 w 76"/>
              <a:gd name="T93" fmla="*/ 10 h 77"/>
              <a:gd name="T94" fmla="*/ 70 w 76"/>
              <a:gd name="T95" fmla="*/ 13 h 77"/>
              <a:gd name="T96" fmla="*/ 73 w 76"/>
              <a:gd name="T97" fmla="*/ 1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6" h="77">
                <a:moveTo>
                  <a:pt x="73" y="18"/>
                </a:moveTo>
                <a:lnTo>
                  <a:pt x="74" y="22"/>
                </a:lnTo>
                <a:lnTo>
                  <a:pt x="74" y="27"/>
                </a:lnTo>
                <a:lnTo>
                  <a:pt x="76" y="31"/>
                </a:lnTo>
                <a:lnTo>
                  <a:pt x="76" y="37"/>
                </a:lnTo>
                <a:lnTo>
                  <a:pt x="76" y="42"/>
                </a:lnTo>
                <a:lnTo>
                  <a:pt x="74" y="47"/>
                </a:lnTo>
                <a:lnTo>
                  <a:pt x="73" y="51"/>
                </a:lnTo>
                <a:lnTo>
                  <a:pt x="70" y="56"/>
                </a:lnTo>
                <a:lnTo>
                  <a:pt x="66" y="60"/>
                </a:lnTo>
                <a:lnTo>
                  <a:pt x="63" y="63"/>
                </a:lnTo>
                <a:lnTo>
                  <a:pt x="60" y="68"/>
                </a:lnTo>
                <a:lnTo>
                  <a:pt x="56" y="71"/>
                </a:lnTo>
                <a:lnTo>
                  <a:pt x="51" y="72"/>
                </a:lnTo>
                <a:lnTo>
                  <a:pt x="47" y="74"/>
                </a:lnTo>
                <a:lnTo>
                  <a:pt x="41" y="75"/>
                </a:lnTo>
                <a:lnTo>
                  <a:pt x="36" y="77"/>
                </a:lnTo>
                <a:lnTo>
                  <a:pt x="32" y="75"/>
                </a:lnTo>
                <a:lnTo>
                  <a:pt x="29" y="75"/>
                </a:lnTo>
                <a:lnTo>
                  <a:pt x="24" y="74"/>
                </a:lnTo>
                <a:lnTo>
                  <a:pt x="21" y="74"/>
                </a:lnTo>
                <a:lnTo>
                  <a:pt x="16" y="72"/>
                </a:lnTo>
                <a:lnTo>
                  <a:pt x="13" y="69"/>
                </a:lnTo>
                <a:lnTo>
                  <a:pt x="10" y="68"/>
                </a:lnTo>
                <a:lnTo>
                  <a:pt x="7" y="65"/>
                </a:lnTo>
                <a:lnTo>
                  <a:pt x="4" y="60"/>
                </a:lnTo>
                <a:lnTo>
                  <a:pt x="3" y="56"/>
                </a:lnTo>
                <a:lnTo>
                  <a:pt x="1" y="51"/>
                </a:lnTo>
                <a:lnTo>
                  <a:pt x="0" y="47"/>
                </a:lnTo>
                <a:lnTo>
                  <a:pt x="0" y="42"/>
                </a:lnTo>
                <a:lnTo>
                  <a:pt x="0" y="36"/>
                </a:lnTo>
                <a:lnTo>
                  <a:pt x="1" y="31"/>
                </a:lnTo>
                <a:lnTo>
                  <a:pt x="3" y="27"/>
                </a:lnTo>
                <a:lnTo>
                  <a:pt x="6" y="22"/>
                </a:lnTo>
                <a:lnTo>
                  <a:pt x="9" y="18"/>
                </a:lnTo>
                <a:lnTo>
                  <a:pt x="12" y="13"/>
                </a:lnTo>
                <a:lnTo>
                  <a:pt x="16" y="9"/>
                </a:lnTo>
                <a:lnTo>
                  <a:pt x="21" y="6"/>
                </a:lnTo>
                <a:lnTo>
                  <a:pt x="26" y="3"/>
                </a:lnTo>
                <a:lnTo>
                  <a:pt x="32" y="1"/>
                </a:lnTo>
                <a:lnTo>
                  <a:pt x="38" y="1"/>
                </a:lnTo>
                <a:lnTo>
                  <a:pt x="42" y="0"/>
                </a:lnTo>
                <a:lnTo>
                  <a:pt x="48" y="1"/>
                </a:lnTo>
                <a:lnTo>
                  <a:pt x="53" y="3"/>
                </a:lnTo>
                <a:lnTo>
                  <a:pt x="57" y="4"/>
                </a:lnTo>
                <a:lnTo>
                  <a:pt x="62" y="7"/>
                </a:lnTo>
                <a:lnTo>
                  <a:pt x="66" y="10"/>
                </a:lnTo>
                <a:lnTo>
                  <a:pt x="70" y="13"/>
                </a:lnTo>
                <a:lnTo>
                  <a:pt x="73"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60" name="Freeform 56"/>
          <p:cNvSpPr>
            <a:spLocks/>
          </p:cNvSpPr>
          <p:nvPr/>
        </p:nvSpPr>
        <p:spPr bwMode="auto">
          <a:xfrm>
            <a:off x="1855788" y="5637213"/>
            <a:ext cx="98425" cy="120650"/>
          </a:xfrm>
          <a:custGeom>
            <a:avLst/>
            <a:gdLst>
              <a:gd name="T0" fmla="*/ 67 w 74"/>
              <a:gd name="T1" fmla="*/ 9 h 87"/>
              <a:gd name="T2" fmla="*/ 67 w 74"/>
              <a:gd name="T3" fmla="*/ 12 h 87"/>
              <a:gd name="T4" fmla="*/ 67 w 74"/>
              <a:gd name="T5" fmla="*/ 14 h 87"/>
              <a:gd name="T6" fmla="*/ 67 w 74"/>
              <a:gd name="T7" fmla="*/ 15 h 87"/>
              <a:gd name="T8" fmla="*/ 68 w 74"/>
              <a:gd name="T9" fmla="*/ 17 h 87"/>
              <a:gd name="T10" fmla="*/ 68 w 74"/>
              <a:gd name="T11" fmla="*/ 18 h 87"/>
              <a:gd name="T12" fmla="*/ 70 w 74"/>
              <a:gd name="T13" fmla="*/ 20 h 87"/>
              <a:gd name="T14" fmla="*/ 70 w 74"/>
              <a:gd name="T15" fmla="*/ 21 h 87"/>
              <a:gd name="T16" fmla="*/ 71 w 74"/>
              <a:gd name="T17" fmla="*/ 23 h 87"/>
              <a:gd name="T18" fmla="*/ 73 w 74"/>
              <a:gd name="T19" fmla="*/ 30 h 87"/>
              <a:gd name="T20" fmla="*/ 73 w 74"/>
              <a:gd name="T21" fmla="*/ 38 h 87"/>
              <a:gd name="T22" fmla="*/ 74 w 74"/>
              <a:gd name="T23" fmla="*/ 46 h 87"/>
              <a:gd name="T24" fmla="*/ 74 w 74"/>
              <a:gd name="T25" fmla="*/ 52 h 87"/>
              <a:gd name="T26" fmla="*/ 73 w 74"/>
              <a:gd name="T27" fmla="*/ 59 h 87"/>
              <a:gd name="T28" fmla="*/ 70 w 74"/>
              <a:gd name="T29" fmla="*/ 67 h 87"/>
              <a:gd name="T30" fmla="*/ 67 w 74"/>
              <a:gd name="T31" fmla="*/ 73 h 87"/>
              <a:gd name="T32" fmla="*/ 62 w 74"/>
              <a:gd name="T33" fmla="*/ 79 h 87"/>
              <a:gd name="T34" fmla="*/ 58 w 74"/>
              <a:gd name="T35" fmla="*/ 80 h 87"/>
              <a:gd name="T36" fmla="*/ 55 w 74"/>
              <a:gd name="T37" fmla="*/ 82 h 87"/>
              <a:gd name="T38" fmla="*/ 52 w 74"/>
              <a:gd name="T39" fmla="*/ 84 h 87"/>
              <a:gd name="T40" fmla="*/ 47 w 74"/>
              <a:gd name="T41" fmla="*/ 85 h 87"/>
              <a:gd name="T42" fmla="*/ 43 w 74"/>
              <a:gd name="T43" fmla="*/ 87 h 87"/>
              <a:gd name="T44" fmla="*/ 39 w 74"/>
              <a:gd name="T45" fmla="*/ 87 h 87"/>
              <a:gd name="T46" fmla="*/ 35 w 74"/>
              <a:gd name="T47" fmla="*/ 87 h 87"/>
              <a:gd name="T48" fmla="*/ 30 w 74"/>
              <a:gd name="T49" fmla="*/ 87 h 87"/>
              <a:gd name="T50" fmla="*/ 27 w 74"/>
              <a:gd name="T51" fmla="*/ 85 h 87"/>
              <a:gd name="T52" fmla="*/ 23 w 74"/>
              <a:gd name="T53" fmla="*/ 84 h 87"/>
              <a:gd name="T54" fmla="*/ 20 w 74"/>
              <a:gd name="T55" fmla="*/ 82 h 87"/>
              <a:gd name="T56" fmla="*/ 15 w 74"/>
              <a:gd name="T57" fmla="*/ 80 h 87"/>
              <a:gd name="T58" fmla="*/ 12 w 74"/>
              <a:gd name="T59" fmla="*/ 77 h 87"/>
              <a:gd name="T60" fmla="*/ 9 w 74"/>
              <a:gd name="T61" fmla="*/ 74 h 87"/>
              <a:gd name="T62" fmla="*/ 8 w 74"/>
              <a:gd name="T63" fmla="*/ 71 h 87"/>
              <a:gd name="T64" fmla="*/ 5 w 74"/>
              <a:gd name="T65" fmla="*/ 68 h 87"/>
              <a:gd name="T66" fmla="*/ 3 w 74"/>
              <a:gd name="T67" fmla="*/ 64 h 87"/>
              <a:gd name="T68" fmla="*/ 2 w 74"/>
              <a:gd name="T69" fmla="*/ 61 h 87"/>
              <a:gd name="T70" fmla="*/ 0 w 74"/>
              <a:gd name="T71" fmla="*/ 56 h 87"/>
              <a:gd name="T72" fmla="*/ 0 w 74"/>
              <a:gd name="T73" fmla="*/ 52 h 87"/>
              <a:gd name="T74" fmla="*/ 0 w 74"/>
              <a:gd name="T75" fmla="*/ 49 h 87"/>
              <a:gd name="T76" fmla="*/ 0 w 74"/>
              <a:gd name="T77" fmla="*/ 44 h 87"/>
              <a:gd name="T78" fmla="*/ 2 w 74"/>
              <a:gd name="T79" fmla="*/ 40 h 87"/>
              <a:gd name="T80" fmla="*/ 2 w 74"/>
              <a:gd name="T81" fmla="*/ 35 h 87"/>
              <a:gd name="T82" fmla="*/ 6 w 74"/>
              <a:gd name="T83" fmla="*/ 29 h 87"/>
              <a:gd name="T84" fmla="*/ 11 w 74"/>
              <a:gd name="T85" fmla="*/ 23 h 87"/>
              <a:gd name="T86" fmla="*/ 17 w 74"/>
              <a:gd name="T87" fmla="*/ 17 h 87"/>
              <a:gd name="T88" fmla="*/ 23 w 74"/>
              <a:gd name="T89" fmla="*/ 12 h 87"/>
              <a:gd name="T90" fmla="*/ 29 w 74"/>
              <a:gd name="T91" fmla="*/ 9 h 87"/>
              <a:gd name="T92" fmla="*/ 35 w 74"/>
              <a:gd name="T93" fmla="*/ 5 h 87"/>
              <a:gd name="T94" fmla="*/ 43 w 74"/>
              <a:gd name="T95" fmla="*/ 3 h 87"/>
              <a:gd name="T96" fmla="*/ 50 w 74"/>
              <a:gd name="T97" fmla="*/ 0 h 87"/>
              <a:gd name="T98" fmla="*/ 52 w 74"/>
              <a:gd name="T99" fmla="*/ 2 h 87"/>
              <a:gd name="T100" fmla="*/ 55 w 74"/>
              <a:gd name="T101" fmla="*/ 2 h 87"/>
              <a:gd name="T102" fmla="*/ 58 w 74"/>
              <a:gd name="T103" fmla="*/ 2 h 87"/>
              <a:gd name="T104" fmla="*/ 59 w 74"/>
              <a:gd name="T105" fmla="*/ 3 h 87"/>
              <a:gd name="T106" fmla="*/ 62 w 74"/>
              <a:gd name="T107" fmla="*/ 3 h 87"/>
              <a:gd name="T108" fmla="*/ 64 w 74"/>
              <a:gd name="T109" fmla="*/ 5 h 87"/>
              <a:gd name="T110" fmla="*/ 65 w 74"/>
              <a:gd name="T111" fmla="*/ 8 h 87"/>
              <a:gd name="T112" fmla="*/ 67 w 74"/>
              <a:gd name="T113" fmla="*/ 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4" h="87">
                <a:moveTo>
                  <a:pt x="67" y="9"/>
                </a:moveTo>
                <a:lnTo>
                  <a:pt x="67" y="12"/>
                </a:lnTo>
                <a:lnTo>
                  <a:pt x="67" y="14"/>
                </a:lnTo>
                <a:lnTo>
                  <a:pt x="67" y="15"/>
                </a:lnTo>
                <a:lnTo>
                  <a:pt x="68" y="17"/>
                </a:lnTo>
                <a:lnTo>
                  <a:pt x="68" y="18"/>
                </a:lnTo>
                <a:lnTo>
                  <a:pt x="70" y="20"/>
                </a:lnTo>
                <a:lnTo>
                  <a:pt x="70" y="21"/>
                </a:lnTo>
                <a:lnTo>
                  <a:pt x="71" y="23"/>
                </a:lnTo>
                <a:lnTo>
                  <a:pt x="73" y="30"/>
                </a:lnTo>
                <a:lnTo>
                  <a:pt x="73" y="38"/>
                </a:lnTo>
                <a:lnTo>
                  <a:pt x="74" y="46"/>
                </a:lnTo>
                <a:lnTo>
                  <a:pt x="74" y="52"/>
                </a:lnTo>
                <a:lnTo>
                  <a:pt x="73" y="59"/>
                </a:lnTo>
                <a:lnTo>
                  <a:pt x="70" y="67"/>
                </a:lnTo>
                <a:lnTo>
                  <a:pt x="67" y="73"/>
                </a:lnTo>
                <a:lnTo>
                  <a:pt x="62" y="79"/>
                </a:lnTo>
                <a:lnTo>
                  <a:pt x="58" y="80"/>
                </a:lnTo>
                <a:lnTo>
                  <a:pt x="55" y="82"/>
                </a:lnTo>
                <a:lnTo>
                  <a:pt x="52" y="84"/>
                </a:lnTo>
                <a:lnTo>
                  <a:pt x="47" y="85"/>
                </a:lnTo>
                <a:lnTo>
                  <a:pt x="43" y="87"/>
                </a:lnTo>
                <a:lnTo>
                  <a:pt x="39" y="87"/>
                </a:lnTo>
                <a:lnTo>
                  <a:pt x="35" y="87"/>
                </a:lnTo>
                <a:lnTo>
                  <a:pt x="30" y="87"/>
                </a:lnTo>
                <a:lnTo>
                  <a:pt x="27" y="85"/>
                </a:lnTo>
                <a:lnTo>
                  <a:pt x="23" y="84"/>
                </a:lnTo>
                <a:lnTo>
                  <a:pt x="20" y="82"/>
                </a:lnTo>
                <a:lnTo>
                  <a:pt x="15" y="80"/>
                </a:lnTo>
                <a:lnTo>
                  <a:pt x="12" y="77"/>
                </a:lnTo>
                <a:lnTo>
                  <a:pt x="9" y="74"/>
                </a:lnTo>
                <a:lnTo>
                  <a:pt x="8" y="71"/>
                </a:lnTo>
                <a:lnTo>
                  <a:pt x="5" y="68"/>
                </a:lnTo>
                <a:lnTo>
                  <a:pt x="3" y="64"/>
                </a:lnTo>
                <a:lnTo>
                  <a:pt x="2" y="61"/>
                </a:lnTo>
                <a:lnTo>
                  <a:pt x="0" y="56"/>
                </a:lnTo>
                <a:lnTo>
                  <a:pt x="0" y="52"/>
                </a:lnTo>
                <a:lnTo>
                  <a:pt x="0" y="49"/>
                </a:lnTo>
                <a:lnTo>
                  <a:pt x="0" y="44"/>
                </a:lnTo>
                <a:lnTo>
                  <a:pt x="2" y="40"/>
                </a:lnTo>
                <a:lnTo>
                  <a:pt x="2" y="35"/>
                </a:lnTo>
                <a:lnTo>
                  <a:pt x="6" y="29"/>
                </a:lnTo>
                <a:lnTo>
                  <a:pt x="11" y="23"/>
                </a:lnTo>
                <a:lnTo>
                  <a:pt x="17" y="17"/>
                </a:lnTo>
                <a:lnTo>
                  <a:pt x="23" y="12"/>
                </a:lnTo>
                <a:lnTo>
                  <a:pt x="29" y="9"/>
                </a:lnTo>
                <a:lnTo>
                  <a:pt x="35" y="5"/>
                </a:lnTo>
                <a:lnTo>
                  <a:pt x="43" y="3"/>
                </a:lnTo>
                <a:lnTo>
                  <a:pt x="50" y="0"/>
                </a:lnTo>
                <a:lnTo>
                  <a:pt x="52" y="2"/>
                </a:lnTo>
                <a:lnTo>
                  <a:pt x="55" y="2"/>
                </a:lnTo>
                <a:lnTo>
                  <a:pt x="58" y="2"/>
                </a:lnTo>
                <a:lnTo>
                  <a:pt x="59" y="3"/>
                </a:lnTo>
                <a:lnTo>
                  <a:pt x="62" y="3"/>
                </a:lnTo>
                <a:lnTo>
                  <a:pt x="64" y="5"/>
                </a:lnTo>
                <a:lnTo>
                  <a:pt x="65" y="8"/>
                </a:lnTo>
                <a:lnTo>
                  <a:pt x="6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61" name="Freeform 57"/>
          <p:cNvSpPr>
            <a:spLocks/>
          </p:cNvSpPr>
          <p:nvPr/>
        </p:nvSpPr>
        <p:spPr bwMode="auto">
          <a:xfrm>
            <a:off x="2359025" y="5649913"/>
            <a:ext cx="58738" cy="60325"/>
          </a:xfrm>
          <a:custGeom>
            <a:avLst/>
            <a:gdLst>
              <a:gd name="T0" fmla="*/ 41 w 43"/>
              <a:gd name="T1" fmla="*/ 12 h 44"/>
              <a:gd name="T2" fmla="*/ 43 w 43"/>
              <a:gd name="T3" fmla="*/ 17 h 44"/>
              <a:gd name="T4" fmla="*/ 43 w 43"/>
              <a:gd name="T5" fmla="*/ 21 h 44"/>
              <a:gd name="T6" fmla="*/ 41 w 43"/>
              <a:gd name="T7" fmla="*/ 26 h 44"/>
              <a:gd name="T8" fmla="*/ 40 w 43"/>
              <a:gd name="T9" fmla="*/ 31 h 44"/>
              <a:gd name="T10" fmla="*/ 37 w 43"/>
              <a:gd name="T11" fmla="*/ 34 h 44"/>
              <a:gd name="T12" fmla="*/ 34 w 43"/>
              <a:gd name="T13" fmla="*/ 37 h 44"/>
              <a:gd name="T14" fmla="*/ 31 w 43"/>
              <a:gd name="T15" fmla="*/ 40 h 44"/>
              <a:gd name="T16" fmla="*/ 28 w 43"/>
              <a:gd name="T17" fmla="*/ 43 h 44"/>
              <a:gd name="T18" fmla="*/ 23 w 43"/>
              <a:gd name="T19" fmla="*/ 44 h 44"/>
              <a:gd name="T20" fmla="*/ 20 w 43"/>
              <a:gd name="T21" fmla="*/ 44 h 44"/>
              <a:gd name="T22" fmla="*/ 17 w 43"/>
              <a:gd name="T23" fmla="*/ 44 h 44"/>
              <a:gd name="T24" fmla="*/ 14 w 43"/>
              <a:gd name="T25" fmla="*/ 44 h 44"/>
              <a:gd name="T26" fmla="*/ 11 w 43"/>
              <a:gd name="T27" fmla="*/ 43 h 44"/>
              <a:gd name="T28" fmla="*/ 10 w 43"/>
              <a:gd name="T29" fmla="*/ 41 h 44"/>
              <a:gd name="T30" fmla="*/ 6 w 43"/>
              <a:gd name="T31" fmla="*/ 40 h 44"/>
              <a:gd name="T32" fmla="*/ 3 w 43"/>
              <a:gd name="T33" fmla="*/ 38 h 44"/>
              <a:gd name="T34" fmla="*/ 2 w 43"/>
              <a:gd name="T35" fmla="*/ 37 h 44"/>
              <a:gd name="T36" fmla="*/ 0 w 43"/>
              <a:gd name="T37" fmla="*/ 34 h 44"/>
              <a:gd name="T38" fmla="*/ 0 w 43"/>
              <a:gd name="T39" fmla="*/ 31 h 44"/>
              <a:gd name="T40" fmla="*/ 0 w 43"/>
              <a:gd name="T41" fmla="*/ 27 h 44"/>
              <a:gd name="T42" fmla="*/ 0 w 43"/>
              <a:gd name="T43" fmla="*/ 24 h 44"/>
              <a:gd name="T44" fmla="*/ 0 w 43"/>
              <a:gd name="T45" fmla="*/ 21 h 44"/>
              <a:gd name="T46" fmla="*/ 0 w 43"/>
              <a:gd name="T47" fmla="*/ 18 h 44"/>
              <a:gd name="T48" fmla="*/ 2 w 43"/>
              <a:gd name="T49" fmla="*/ 17 h 44"/>
              <a:gd name="T50" fmla="*/ 5 w 43"/>
              <a:gd name="T51" fmla="*/ 14 h 44"/>
              <a:gd name="T52" fmla="*/ 6 w 43"/>
              <a:gd name="T53" fmla="*/ 11 h 44"/>
              <a:gd name="T54" fmla="*/ 10 w 43"/>
              <a:gd name="T55" fmla="*/ 8 h 44"/>
              <a:gd name="T56" fmla="*/ 11 w 43"/>
              <a:gd name="T57" fmla="*/ 6 h 44"/>
              <a:gd name="T58" fmla="*/ 14 w 43"/>
              <a:gd name="T59" fmla="*/ 3 h 44"/>
              <a:gd name="T60" fmla="*/ 17 w 43"/>
              <a:gd name="T61" fmla="*/ 2 h 44"/>
              <a:gd name="T62" fmla="*/ 20 w 43"/>
              <a:gd name="T63" fmla="*/ 0 h 44"/>
              <a:gd name="T64" fmla="*/ 23 w 43"/>
              <a:gd name="T65" fmla="*/ 0 h 44"/>
              <a:gd name="T66" fmla="*/ 28 w 43"/>
              <a:gd name="T67" fmla="*/ 0 h 44"/>
              <a:gd name="T68" fmla="*/ 31 w 43"/>
              <a:gd name="T69" fmla="*/ 0 h 44"/>
              <a:gd name="T70" fmla="*/ 32 w 43"/>
              <a:gd name="T71" fmla="*/ 2 h 44"/>
              <a:gd name="T72" fmla="*/ 35 w 43"/>
              <a:gd name="T73" fmla="*/ 3 h 44"/>
              <a:gd name="T74" fmla="*/ 37 w 43"/>
              <a:gd name="T75" fmla="*/ 6 h 44"/>
              <a:gd name="T76" fmla="*/ 38 w 43"/>
              <a:gd name="T77" fmla="*/ 9 h 44"/>
              <a:gd name="T78" fmla="*/ 40 w 43"/>
              <a:gd name="T79" fmla="*/ 11 h 44"/>
              <a:gd name="T80" fmla="*/ 41 w 43"/>
              <a:gd name="T81"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3" h="44">
                <a:moveTo>
                  <a:pt x="41" y="12"/>
                </a:moveTo>
                <a:lnTo>
                  <a:pt x="43" y="17"/>
                </a:lnTo>
                <a:lnTo>
                  <a:pt x="43" y="21"/>
                </a:lnTo>
                <a:lnTo>
                  <a:pt x="41" y="26"/>
                </a:lnTo>
                <a:lnTo>
                  <a:pt x="40" y="31"/>
                </a:lnTo>
                <a:lnTo>
                  <a:pt x="37" y="34"/>
                </a:lnTo>
                <a:lnTo>
                  <a:pt x="34" y="37"/>
                </a:lnTo>
                <a:lnTo>
                  <a:pt x="31" y="40"/>
                </a:lnTo>
                <a:lnTo>
                  <a:pt x="28" y="43"/>
                </a:lnTo>
                <a:lnTo>
                  <a:pt x="23" y="44"/>
                </a:lnTo>
                <a:lnTo>
                  <a:pt x="20" y="44"/>
                </a:lnTo>
                <a:lnTo>
                  <a:pt x="17" y="44"/>
                </a:lnTo>
                <a:lnTo>
                  <a:pt x="14" y="44"/>
                </a:lnTo>
                <a:lnTo>
                  <a:pt x="11" y="43"/>
                </a:lnTo>
                <a:lnTo>
                  <a:pt x="10" y="41"/>
                </a:lnTo>
                <a:lnTo>
                  <a:pt x="6" y="40"/>
                </a:lnTo>
                <a:lnTo>
                  <a:pt x="3" y="38"/>
                </a:lnTo>
                <a:lnTo>
                  <a:pt x="2" y="37"/>
                </a:lnTo>
                <a:lnTo>
                  <a:pt x="0" y="34"/>
                </a:lnTo>
                <a:lnTo>
                  <a:pt x="0" y="31"/>
                </a:lnTo>
                <a:lnTo>
                  <a:pt x="0" y="27"/>
                </a:lnTo>
                <a:lnTo>
                  <a:pt x="0" y="24"/>
                </a:lnTo>
                <a:lnTo>
                  <a:pt x="0" y="21"/>
                </a:lnTo>
                <a:lnTo>
                  <a:pt x="0" y="18"/>
                </a:lnTo>
                <a:lnTo>
                  <a:pt x="2" y="17"/>
                </a:lnTo>
                <a:lnTo>
                  <a:pt x="5" y="14"/>
                </a:lnTo>
                <a:lnTo>
                  <a:pt x="6" y="11"/>
                </a:lnTo>
                <a:lnTo>
                  <a:pt x="10" y="8"/>
                </a:lnTo>
                <a:lnTo>
                  <a:pt x="11" y="6"/>
                </a:lnTo>
                <a:lnTo>
                  <a:pt x="14" y="3"/>
                </a:lnTo>
                <a:lnTo>
                  <a:pt x="17" y="2"/>
                </a:lnTo>
                <a:lnTo>
                  <a:pt x="20" y="0"/>
                </a:lnTo>
                <a:lnTo>
                  <a:pt x="23" y="0"/>
                </a:lnTo>
                <a:lnTo>
                  <a:pt x="28" y="0"/>
                </a:lnTo>
                <a:lnTo>
                  <a:pt x="31" y="0"/>
                </a:lnTo>
                <a:lnTo>
                  <a:pt x="32" y="2"/>
                </a:lnTo>
                <a:lnTo>
                  <a:pt x="35" y="3"/>
                </a:lnTo>
                <a:lnTo>
                  <a:pt x="37" y="6"/>
                </a:lnTo>
                <a:lnTo>
                  <a:pt x="38" y="9"/>
                </a:lnTo>
                <a:lnTo>
                  <a:pt x="40" y="11"/>
                </a:lnTo>
                <a:lnTo>
                  <a:pt x="41"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62" name="Freeform 58"/>
          <p:cNvSpPr>
            <a:spLocks/>
          </p:cNvSpPr>
          <p:nvPr/>
        </p:nvSpPr>
        <p:spPr bwMode="auto">
          <a:xfrm>
            <a:off x="2139950" y="5735638"/>
            <a:ext cx="150813" cy="142875"/>
          </a:xfrm>
          <a:custGeom>
            <a:avLst/>
            <a:gdLst>
              <a:gd name="T0" fmla="*/ 106 w 112"/>
              <a:gd name="T1" fmla="*/ 16 h 102"/>
              <a:gd name="T2" fmla="*/ 112 w 112"/>
              <a:gd name="T3" fmla="*/ 37 h 102"/>
              <a:gd name="T4" fmla="*/ 111 w 112"/>
              <a:gd name="T5" fmla="*/ 46 h 102"/>
              <a:gd name="T6" fmla="*/ 109 w 112"/>
              <a:gd name="T7" fmla="*/ 55 h 102"/>
              <a:gd name="T8" fmla="*/ 105 w 112"/>
              <a:gd name="T9" fmla="*/ 63 h 102"/>
              <a:gd name="T10" fmla="*/ 102 w 112"/>
              <a:gd name="T11" fmla="*/ 70 h 102"/>
              <a:gd name="T12" fmla="*/ 96 w 112"/>
              <a:gd name="T13" fmla="*/ 78 h 102"/>
              <a:gd name="T14" fmla="*/ 90 w 112"/>
              <a:gd name="T15" fmla="*/ 84 h 102"/>
              <a:gd name="T16" fmla="*/ 82 w 112"/>
              <a:gd name="T17" fmla="*/ 90 h 102"/>
              <a:gd name="T18" fmla="*/ 74 w 112"/>
              <a:gd name="T19" fmla="*/ 94 h 102"/>
              <a:gd name="T20" fmla="*/ 67 w 112"/>
              <a:gd name="T21" fmla="*/ 97 h 102"/>
              <a:gd name="T22" fmla="*/ 59 w 112"/>
              <a:gd name="T23" fmla="*/ 99 h 102"/>
              <a:gd name="T24" fmla="*/ 52 w 112"/>
              <a:gd name="T25" fmla="*/ 101 h 102"/>
              <a:gd name="T26" fmla="*/ 44 w 112"/>
              <a:gd name="T27" fmla="*/ 102 h 102"/>
              <a:gd name="T28" fmla="*/ 35 w 112"/>
              <a:gd name="T29" fmla="*/ 101 h 102"/>
              <a:gd name="T30" fmla="*/ 27 w 112"/>
              <a:gd name="T31" fmla="*/ 99 h 102"/>
              <a:gd name="T32" fmla="*/ 20 w 112"/>
              <a:gd name="T33" fmla="*/ 96 h 102"/>
              <a:gd name="T34" fmla="*/ 14 w 112"/>
              <a:gd name="T35" fmla="*/ 91 h 102"/>
              <a:gd name="T36" fmla="*/ 9 w 112"/>
              <a:gd name="T37" fmla="*/ 88 h 102"/>
              <a:gd name="T38" fmla="*/ 6 w 112"/>
              <a:gd name="T39" fmla="*/ 84 h 102"/>
              <a:gd name="T40" fmla="*/ 5 w 112"/>
              <a:gd name="T41" fmla="*/ 79 h 102"/>
              <a:gd name="T42" fmla="*/ 3 w 112"/>
              <a:gd name="T43" fmla="*/ 75 h 102"/>
              <a:gd name="T44" fmla="*/ 2 w 112"/>
              <a:gd name="T45" fmla="*/ 69 h 102"/>
              <a:gd name="T46" fmla="*/ 0 w 112"/>
              <a:gd name="T47" fmla="*/ 64 h 102"/>
              <a:gd name="T48" fmla="*/ 0 w 112"/>
              <a:gd name="T49" fmla="*/ 58 h 102"/>
              <a:gd name="T50" fmla="*/ 0 w 112"/>
              <a:gd name="T51" fmla="*/ 53 h 102"/>
              <a:gd name="T52" fmla="*/ 2 w 112"/>
              <a:gd name="T53" fmla="*/ 46 h 102"/>
              <a:gd name="T54" fmla="*/ 3 w 112"/>
              <a:gd name="T55" fmla="*/ 40 h 102"/>
              <a:gd name="T56" fmla="*/ 5 w 112"/>
              <a:gd name="T57" fmla="*/ 34 h 102"/>
              <a:gd name="T58" fmla="*/ 8 w 112"/>
              <a:gd name="T59" fmla="*/ 28 h 102"/>
              <a:gd name="T60" fmla="*/ 12 w 112"/>
              <a:gd name="T61" fmla="*/ 22 h 102"/>
              <a:gd name="T62" fmla="*/ 15 w 112"/>
              <a:gd name="T63" fmla="*/ 17 h 102"/>
              <a:gd name="T64" fmla="*/ 21 w 112"/>
              <a:gd name="T65" fmla="*/ 13 h 102"/>
              <a:gd name="T66" fmla="*/ 26 w 112"/>
              <a:gd name="T67" fmla="*/ 9 h 102"/>
              <a:gd name="T68" fmla="*/ 36 w 112"/>
              <a:gd name="T69" fmla="*/ 5 h 102"/>
              <a:gd name="T70" fmla="*/ 46 w 112"/>
              <a:gd name="T71" fmla="*/ 2 h 102"/>
              <a:gd name="T72" fmla="*/ 58 w 112"/>
              <a:gd name="T73" fmla="*/ 0 h 102"/>
              <a:gd name="T74" fmla="*/ 68 w 112"/>
              <a:gd name="T75" fmla="*/ 0 h 102"/>
              <a:gd name="T76" fmla="*/ 79 w 112"/>
              <a:gd name="T77" fmla="*/ 0 h 102"/>
              <a:gd name="T78" fmla="*/ 90 w 112"/>
              <a:gd name="T79" fmla="*/ 3 h 102"/>
              <a:gd name="T80" fmla="*/ 99 w 112"/>
              <a:gd name="T81" fmla="*/ 8 h 102"/>
              <a:gd name="T82" fmla="*/ 106 w 112"/>
              <a:gd name="T83" fmla="*/ 1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2" h="102">
                <a:moveTo>
                  <a:pt x="106" y="16"/>
                </a:moveTo>
                <a:lnTo>
                  <a:pt x="112" y="37"/>
                </a:lnTo>
                <a:lnTo>
                  <a:pt x="111" y="46"/>
                </a:lnTo>
                <a:lnTo>
                  <a:pt x="109" y="55"/>
                </a:lnTo>
                <a:lnTo>
                  <a:pt x="105" y="63"/>
                </a:lnTo>
                <a:lnTo>
                  <a:pt x="102" y="70"/>
                </a:lnTo>
                <a:lnTo>
                  <a:pt x="96" y="78"/>
                </a:lnTo>
                <a:lnTo>
                  <a:pt x="90" y="84"/>
                </a:lnTo>
                <a:lnTo>
                  <a:pt x="82" y="90"/>
                </a:lnTo>
                <a:lnTo>
                  <a:pt x="74" y="94"/>
                </a:lnTo>
                <a:lnTo>
                  <a:pt x="67" y="97"/>
                </a:lnTo>
                <a:lnTo>
                  <a:pt x="59" y="99"/>
                </a:lnTo>
                <a:lnTo>
                  <a:pt x="52" y="101"/>
                </a:lnTo>
                <a:lnTo>
                  <a:pt x="44" y="102"/>
                </a:lnTo>
                <a:lnTo>
                  <a:pt x="35" y="101"/>
                </a:lnTo>
                <a:lnTo>
                  <a:pt x="27" y="99"/>
                </a:lnTo>
                <a:lnTo>
                  <a:pt x="20" y="96"/>
                </a:lnTo>
                <a:lnTo>
                  <a:pt x="14" y="91"/>
                </a:lnTo>
                <a:lnTo>
                  <a:pt x="9" y="88"/>
                </a:lnTo>
                <a:lnTo>
                  <a:pt x="6" y="84"/>
                </a:lnTo>
                <a:lnTo>
                  <a:pt x="5" y="79"/>
                </a:lnTo>
                <a:lnTo>
                  <a:pt x="3" y="75"/>
                </a:lnTo>
                <a:lnTo>
                  <a:pt x="2" y="69"/>
                </a:lnTo>
                <a:lnTo>
                  <a:pt x="0" y="64"/>
                </a:lnTo>
                <a:lnTo>
                  <a:pt x="0" y="58"/>
                </a:lnTo>
                <a:lnTo>
                  <a:pt x="0" y="53"/>
                </a:lnTo>
                <a:lnTo>
                  <a:pt x="2" y="46"/>
                </a:lnTo>
                <a:lnTo>
                  <a:pt x="3" y="40"/>
                </a:lnTo>
                <a:lnTo>
                  <a:pt x="5" y="34"/>
                </a:lnTo>
                <a:lnTo>
                  <a:pt x="8" y="28"/>
                </a:lnTo>
                <a:lnTo>
                  <a:pt x="12" y="22"/>
                </a:lnTo>
                <a:lnTo>
                  <a:pt x="15" y="17"/>
                </a:lnTo>
                <a:lnTo>
                  <a:pt x="21" y="13"/>
                </a:lnTo>
                <a:lnTo>
                  <a:pt x="26" y="9"/>
                </a:lnTo>
                <a:lnTo>
                  <a:pt x="36" y="5"/>
                </a:lnTo>
                <a:lnTo>
                  <a:pt x="46" y="2"/>
                </a:lnTo>
                <a:lnTo>
                  <a:pt x="58" y="0"/>
                </a:lnTo>
                <a:lnTo>
                  <a:pt x="68" y="0"/>
                </a:lnTo>
                <a:lnTo>
                  <a:pt x="79" y="0"/>
                </a:lnTo>
                <a:lnTo>
                  <a:pt x="90" y="3"/>
                </a:lnTo>
                <a:lnTo>
                  <a:pt x="99" y="8"/>
                </a:lnTo>
                <a:lnTo>
                  <a:pt x="106"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63" name="Freeform 59"/>
          <p:cNvSpPr>
            <a:spLocks/>
          </p:cNvSpPr>
          <p:nvPr/>
        </p:nvSpPr>
        <p:spPr bwMode="auto">
          <a:xfrm>
            <a:off x="2581275" y="5746750"/>
            <a:ext cx="90488" cy="103188"/>
          </a:xfrm>
          <a:custGeom>
            <a:avLst/>
            <a:gdLst>
              <a:gd name="T0" fmla="*/ 67 w 67"/>
              <a:gd name="T1" fmla="*/ 23 h 73"/>
              <a:gd name="T2" fmla="*/ 66 w 67"/>
              <a:gd name="T3" fmla="*/ 30 h 73"/>
              <a:gd name="T4" fmla="*/ 66 w 67"/>
              <a:gd name="T5" fmla="*/ 36 h 73"/>
              <a:gd name="T6" fmla="*/ 64 w 67"/>
              <a:gd name="T7" fmla="*/ 44 h 73"/>
              <a:gd name="T8" fmla="*/ 63 w 67"/>
              <a:gd name="T9" fmla="*/ 52 h 73"/>
              <a:gd name="T10" fmla="*/ 60 w 67"/>
              <a:gd name="T11" fmla="*/ 58 h 73"/>
              <a:gd name="T12" fmla="*/ 55 w 67"/>
              <a:gd name="T13" fmla="*/ 64 h 73"/>
              <a:gd name="T14" fmla="*/ 50 w 67"/>
              <a:gd name="T15" fmla="*/ 68 h 73"/>
              <a:gd name="T16" fmla="*/ 43 w 67"/>
              <a:gd name="T17" fmla="*/ 71 h 73"/>
              <a:gd name="T18" fmla="*/ 40 w 67"/>
              <a:gd name="T19" fmla="*/ 73 h 73"/>
              <a:gd name="T20" fmla="*/ 35 w 67"/>
              <a:gd name="T21" fmla="*/ 73 h 73"/>
              <a:gd name="T22" fmla="*/ 31 w 67"/>
              <a:gd name="T23" fmla="*/ 73 h 73"/>
              <a:gd name="T24" fmla="*/ 28 w 67"/>
              <a:gd name="T25" fmla="*/ 73 h 73"/>
              <a:gd name="T26" fmla="*/ 23 w 67"/>
              <a:gd name="T27" fmla="*/ 71 h 73"/>
              <a:gd name="T28" fmla="*/ 20 w 67"/>
              <a:gd name="T29" fmla="*/ 70 h 73"/>
              <a:gd name="T30" fmla="*/ 17 w 67"/>
              <a:gd name="T31" fmla="*/ 68 h 73"/>
              <a:gd name="T32" fmla="*/ 14 w 67"/>
              <a:gd name="T33" fmla="*/ 65 h 73"/>
              <a:gd name="T34" fmla="*/ 11 w 67"/>
              <a:gd name="T35" fmla="*/ 64 h 73"/>
              <a:gd name="T36" fmla="*/ 8 w 67"/>
              <a:gd name="T37" fmla="*/ 62 h 73"/>
              <a:gd name="T38" fmla="*/ 6 w 67"/>
              <a:gd name="T39" fmla="*/ 59 h 73"/>
              <a:gd name="T40" fmla="*/ 5 w 67"/>
              <a:gd name="T41" fmla="*/ 56 h 73"/>
              <a:gd name="T42" fmla="*/ 3 w 67"/>
              <a:gd name="T43" fmla="*/ 53 h 73"/>
              <a:gd name="T44" fmla="*/ 2 w 67"/>
              <a:gd name="T45" fmla="*/ 50 h 73"/>
              <a:gd name="T46" fmla="*/ 0 w 67"/>
              <a:gd name="T47" fmla="*/ 47 h 73"/>
              <a:gd name="T48" fmla="*/ 0 w 67"/>
              <a:gd name="T49" fmla="*/ 44 h 73"/>
              <a:gd name="T50" fmla="*/ 2 w 67"/>
              <a:gd name="T51" fmla="*/ 38 h 73"/>
              <a:gd name="T52" fmla="*/ 3 w 67"/>
              <a:gd name="T53" fmla="*/ 30 h 73"/>
              <a:gd name="T54" fmla="*/ 6 w 67"/>
              <a:gd name="T55" fmla="*/ 24 h 73"/>
              <a:gd name="T56" fmla="*/ 9 w 67"/>
              <a:gd name="T57" fmla="*/ 18 h 73"/>
              <a:gd name="T58" fmla="*/ 14 w 67"/>
              <a:gd name="T59" fmla="*/ 14 h 73"/>
              <a:gd name="T60" fmla="*/ 20 w 67"/>
              <a:gd name="T61" fmla="*/ 9 h 73"/>
              <a:gd name="T62" fmla="*/ 25 w 67"/>
              <a:gd name="T63" fmla="*/ 5 h 73"/>
              <a:gd name="T64" fmla="*/ 32 w 67"/>
              <a:gd name="T65" fmla="*/ 1 h 73"/>
              <a:gd name="T66" fmla="*/ 35 w 67"/>
              <a:gd name="T67" fmla="*/ 1 h 73"/>
              <a:gd name="T68" fmla="*/ 37 w 67"/>
              <a:gd name="T69" fmla="*/ 1 h 73"/>
              <a:gd name="T70" fmla="*/ 40 w 67"/>
              <a:gd name="T71" fmla="*/ 0 h 73"/>
              <a:gd name="T72" fmla="*/ 43 w 67"/>
              <a:gd name="T73" fmla="*/ 0 h 73"/>
              <a:gd name="T74" fmla="*/ 46 w 67"/>
              <a:gd name="T75" fmla="*/ 0 h 73"/>
              <a:gd name="T76" fmla="*/ 49 w 67"/>
              <a:gd name="T77" fmla="*/ 0 h 73"/>
              <a:gd name="T78" fmla="*/ 52 w 67"/>
              <a:gd name="T79" fmla="*/ 0 h 73"/>
              <a:gd name="T80" fmla="*/ 55 w 67"/>
              <a:gd name="T81" fmla="*/ 1 h 73"/>
              <a:gd name="T82" fmla="*/ 56 w 67"/>
              <a:gd name="T83" fmla="*/ 5 h 73"/>
              <a:gd name="T84" fmla="*/ 60 w 67"/>
              <a:gd name="T85" fmla="*/ 6 h 73"/>
              <a:gd name="T86" fmla="*/ 61 w 67"/>
              <a:gd name="T87" fmla="*/ 9 h 73"/>
              <a:gd name="T88" fmla="*/ 63 w 67"/>
              <a:gd name="T89" fmla="*/ 11 h 73"/>
              <a:gd name="T90" fmla="*/ 64 w 67"/>
              <a:gd name="T91" fmla="*/ 14 h 73"/>
              <a:gd name="T92" fmla="*/ 64 w 67"/>
              <a:gd name="T93" fmla="*/ 17 h 73"/>
              <a:gd name="T94" fmla="*/ 66 w 67"/>
              <a:gd name="T95" fmla="*/ 20 h 73"/>
              <a:gd name="T96" fmla="*/ 67 w 67"/>
              <a:gd name="T97" fmla="*/ 2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 h="73">
                <a:moveTo>
                  <a:pt x="67" y="23"/>
                </a:moveTo>
                <a:lnTo>
                  <a:pt x="66" y="30"/>
                </a:lnTo>
                <a:lnTo>
                  <a:pt x="66" y="36"/>
                </a:lnTo>
                <a:lnTo>
                  <a:pt x="64" y="44"/>
                </a:lnTo>
                <a:lnTo>
                  <a:pt x="63" y="52"/>
                </a:lnTo>
                <a:lnTo>
                  <a:pt x="60" y="58"/>
                </a:lnTo>
                <a:lnTo>
                  <a:pt x="55" y="64"/>
                </a:lnTo>
                <a:lnTo>
                  <a:pt x="50" y="68"/>
                </a:lnTo>
                <a:lnTo>
                  <a:pt x="43" y="71"/>
                </a:lnTo>
                <a:lnTo>
                  <a:pt x="40" y="73"/>
                </a:lnTo>
                <a:lnTo>
                  <a:pt x="35" y="73"/>
                </a:lnTo>
                <a:lnTo>
                  <a:pt x="31" y="73"/>
                </a:lnTo>
                <a:lnTo>
                  <a:pt x="28" y="73"/>
                </a:lnTo>
                <a:lnTo>
                  <a:pt x="23" y="71"/>
                </a:lnTo>
                <a:lnTo>
                  <a:pt x="20" y="70"/>
                </a:lnTo>
                <a:lnTo>
                  <a:pt x="17" y="68"/>
                </a:lnTo>
                <a:lnTo>
                  <a:pt x="14" y="65"/>
                </a:lnTo>
                <a:lnTo>
                  <a:pt x="11" y="64"/>
                </a:lnTo>
                <a:lnTo>
                  <a:pt x="8" y="62"/>
                </a:lnTo>
                <a:lnTo>
                  <a:pt x="6" y="59"/>
                </a:lnTo>
                <a:lnTo>
                  <a:pt x="5" y="56"/>
                </a:lnTo>
                <a:lnTo>
                  <a:pt x="3" y="53"/>
                </a:lnTo>
                <a:lnTo>
                  <a:pt x="2" y="50"/>
                </a:lnTo>
                <a:lnTo>
                  <a:pt x="0" y="47"/>
                </a:lnTo>
                <a:lnTo>
                  <a:pt x="0" y="44"/>
                </a:lnTo>
                <a:lnTo>
                  <a:pt x="2" y="38"/>
                </a:lnTo>
                <a:lnTo>
                  <a:pt x="3" y="30"/>
                </a:lnTo>
                <a:lnTo>
                  <a:pt x="6" y="24"/>
                </a:lnTo>
                <a:lnTo>
                  <a:pt x="9" y="18"/>
                </a:lnTo>
                <a:lnTo>
                  <a:pt x="14" y="14"/>
                </a:lnTo>
                <a:lnTo>
                  <a:pt x="20" y="9"/>
                </a:lnTo>
                <a:lnTo>
                  <a:pt x="25" y="5"/>
                </a:lnTo>
                <a:lnTo>
                  <a:pt x="32" y="1"/>
                </a:lnTo>
                <a:lnTo>
                  <a:pt x="35" y="1"/>
                </a:lnTo>
                <a:lnTo>
                  <a:pt x="37" y="1"/>
                </a:lnTo>
                <a:lnTo>
                  <a:pt x="40" y="0"/>
                </a:lnTo>
                <a:lnTo>
                  <a:pt x="43" y="0"/>
                </a:lnTo>
                <a:lnTo>
                  <a:pt x="46" y="0"/>
                </a:lnTo>
                <a:lnTo>
                  <a:pt x="49" y="0"/>
                </a:lnTo>
                <a:lnTo>
                  <a:pt x="52" y="0"/>
                </a:lnTo>
                <a:lnTo>
                  <a:pt x="55" y="1"/>
                </a:lnTo>
                <a:lnTo>
                  <a:pt x="56" y="5"/>
                </a:lnTo>
                <a:lnTo>
                  <a:pt x="60" y="6"/>
                </a:lnTo>
                <a:lnTo>
                  <a:pt x="61" y="9"/>
                </a:lnTo>
                <a:lnTo>
                  <a:pt x="63" y="11"/>
                </a:lnTo>
                <a:lnTo>
                  <a:pt x="64" y="14"/>
                </a:lnTo>
                <a:lnTo>
                  <a:pt x="64" y="17"/>
                </a:lnTo>
                <a:lnTo>
                  <a:pt x="66" y="20"/>
                </a:lnTo>
                <a:lnTo>
                  <a:pt x="6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64" name="Freeform 60"/>
          <p:cNvSpPr>
            <a:spLocks/>
          </p:cNvSpPr>
          <p:nvPr/>
        </p:nvSpPr>
        <p:spPr bwMode="auto">
          <a:xfrm>
            <a:off x="2163763" y="5757863"/>
            <a:ext cx="103187" cy="96837"/>
          </a:xfrm>
          <a:custGeom>
            <a:avLst/>
            <a:gdLst>
              <a:gd name="T0" fmla="*/ 76 w 77"/>
              <a:gd name="T1" fmla="*/ 10 h 69"/>
              <a:gd name="T2" fmla="*/ 77 w 77"/>
              <a:gd name="T3" fmla="*/ 15 h 69"/>
              <a:gd name="T4" fmla="*/ 77 w 77"/>
              <a:gd name="T5" fmla="*/ 19 h 69"/>
              <a:gd name="T6" fmla="*/ 77 w 77"/>
              <a:gd name="T7" fmla="*/ 25 h 69"/>
              <a:gd name="T8" fmla="*/ 76 w 77"/>
              <a:gd name="T9" fmla="*/ 30 h 69"/>
              <a:gd name="T10" fmla="*/ 74 w 77"/>
              <a:gd name="T11" fmla="*/ 34 h 69"/>
              <a:gd name="T12" fmla="*/ 73 w 77"/>
              <a:gd name="T13" fmla="*/ 39 h 69"/>
              <a:gd name="T14" fmla="*/ 71 w 77"/>
              <a:gd name="T15" fmla="*/ 44 h 69"/>
              <a:gd name="T16" fmla="*/ 70 w 77"/>
              <a:gd name="T17" fmla="*/ 48 h 69"/>
              <a:gd name="T18" fmla="*/ 65 w 77"/>
              <a:gd name="T19" fmla="*/ 53 h 69"/>
              <a:gd name="T20" fmla="*/ 60 w 77"/>
              <a:gd name="T21" fmla="*/ 57 h 69"/>
              <a:gd name="T22" fmla="*/ 54 w 77"/>
              <a:gd name="T23" fmla="*/ 60 h 69"/>
              <a:gd name="T24" fmla="*/ 50 w 77"/>
              <a:gd name="T25" fmla="*/ 63 h 69"/>
              <a:gd name="T26" fmla="*/ 44 w 77"/>
              <a:gd name="T27" fmla="*/ 66 h 69"/>
              <a:gd name="T28" fmla="*/ 38 w 77"/>
              <a:gd name="T29" fmla="*/ 68 h 69"/>
              <a:gd name="T30" fmla="*/ 32 w 77"/>
              <a:gd name="T31" fmla="*/ 69 h 69"/>
              <a:gd name="T32" fmla="*/ 25 w 77"/>
              <a:gd name="T33" fmla="*/ 69 h 69"/>
              <a:gd name="T34" fmla="*/ 22 w 77"/>
              <a:gd name="T35" fmla="*/ 69 h 69"/>
              <a:gd name="T36" fmla="*/ 19 w 77"/>
              <a:gd name="T37" fmla="*/ 69 h 69"/>
              <a:gd name="T38" fmla="*/ 15 w 77"/>
              <a:gd name="T39" fmla="*/ 68 h 69"/>
              <a:gd name="T40" fmla="*/ 12 w 77"/>
              <a:gd name="T41" fmla="*/ 66 h 69"/>
              <a:gd name="T42" fmla="*/ 9 w 77"/>
              <a:gd name="T43" fmla="*/ 65 h 69"/>
              <a:gd name="T44" fmla="*/ 7 w 77"/>
              <a:gd name="T45" fmla="*/ 63 h 69"/>
              <a:gd name="T46" fmla="*/ 4 w 77"/>
              <a:gd name="T47" fmla="*/ 60 h 69"/>
              <a:gd name="T48" fmla="*/ 3 w 77"/>
              <a:gd name="T49" fmla="*/ 57 h 69"/>
              <a:gd name="T50" fmla="*/ 1 w 77"/>
              <a:gd name="T51" fmla="*/ 53 h 69"/>
              <a:gd name="T52" fmla="*/ 0 w 77"/>
              <a:gd name="T53" fmla="*/ 47 h 69"/>
              <a:gd name="T54" fmla="*/ 0 w 77"/>
              <a:gd name="T55" fmla="*/ 39 h 69"/>
              <a:gd name="T56" fmla="*/ 0 w 77"/>
              <a:gd name="T57" fmla="*/ 33 h 69"/>
              <a:gd name="T58" fmla="*/ 1 w 77"/>
              <a:gd name="T59" fmla="*/ 28 h 69"/>
              <a:gd name="T60" fmla="*/ 4 w 77"/>
              <a:gd name="T61" fmla="*/ 22 h 69"/>
              <a:gd name="T62" fmla="*/ 7 w 77"/>
              <a:gd name="T63" fmla="*/ 16 h 69"/>
              <a:gd name="T64" fmla="*/ 10 w 77"/>
              <a:gd name="T65" fmla="*/ 12 h 69"/>
              <a:gd name="T66" fmla="*/ 16 w 77"/>
              <a:gd name="T67" fmla="*/ 7 h 69"/>
              <a:gd name="T68" fmla="*/ 24 w 77"/>
              <a:gd name="T69" fmla="*/ 4 h 69"/>
              <a:gd name="T70" fmla="*/ 32 w 77"/>
              <a:gd name="T71" fmla="*/ 3 h 69"/>
              <a:gd name="T72" fmla="*/ 39 w 77"/>
              <a:gd name="T73" fmla="*/ 1 h 69"/>
              <a:gd name="T74" fmla="*/ 48 w 77"/>
              <a:gd name="T75" fmla="*/ 0 h 69"/>
              <a:gd name="T76" fmla="*/ 56 w 77"/>
              <a:gd name="T77" fmla="*/ 1 h 69"/>
              <a:gd name="T78" fmla="*/ 63 w 77"/>
              <a:gd name="T79" fmla="*/ 3 h 69"/>
              <a:gd name="T80" fmla="*/ 71 w 77"/>
              <a:gd name="T81" fmla="*/ 4 h 69"/>
              <a:gd name="T82" fmla="*/ 76 w 77"/>
              <a:gd name="T83" fmla="*/ 1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69">
                <a:moveTo>
                  <a:pt x="76" y="10"/>
                </a:moveTo>
                <a:lnTo>
                  <a:pt x="77" y="15"/>
                </a:lnTo>
                <a:lnTo>
                  <a:pt x="77" y="19"/>
                </a:lnTo>
                <a:lnTo>
                  <a:pt x="77" y="25"/>
                </a:lnTo>
                <a:lnTo>
                  <a:pt x="76" y="30"/>
                </a:lnTo>
                <a:lnTo>
                  <a:pt x="74" y="34"/>
                </a:lnTo>
                <a:lnTo>
                  <a:pt x="73" y="39"/>
                </a:lnTo>
                <a:lnTo>
                  <a:pt x="71" y="44"/>
                </a:lnTo>
                <a:lnTo>
                  <a:pt x="70" y="48"/>
                </a:lnTo>
                <a:lnTo>
                  <a:pt x="65" y="53"/>
                </a:lnTo>
                <a:lnTo>
                  <a:pt x="60" y="57"/>
                </a:lnTo>
                <a:lnTo>
                  <a:pt x="54" y="60"/>
                </a:lnTo>
                <a:lnTo>
                  <a:pt x="50" y="63"/>
                </a:lnTo>
                <a:lnTo>
                  <a:pt x="44" y="66"/>
                </a:lnTo>
                <a:lnTo>
                  <a:pt x="38" y="68"/>
                </a:lnTo>
                <a:lnTo>
                  <a:pt x="32" y="69"/>
                </a:lnTo>
                <a:lnTo>
                  <a:pt x="25" y="69"/>
                </a:lnTo>
                <a:lnTo>
                  <a:pt x="22" y="69"/>
                </a:lnTo>
                <a:lnTo>
                  <a:pt x="19" y="69"/>
                </a:lnTo>
                <a:lnTo>
                  <a:pt x="15" y="68"/>
                </a:lnTo>
                <a:lnTo>
                  <a:pt x="12" y="66"/>
                </a:lnTo>
                <a:lnTo>
                  <a:pt x="9" y="65"/>
                </a:lnTo>
                <a:lnTo>
                  <a:pt x="7" y="63"/>
                </a:lnTo>
                <a:lnTo>
                  <a:pt x="4" y="60"/>
                </a:lnTo>
                <a:lnTo>
                  <a:pt x="3" y="57"/>
                </a:lnTo>
                <a:lnTo>
                  <a:pt x="1" y="53"/>
                </a:lnTo>
                <a:lnTo>
                  <a:pt x="0" y="47"/>
                </a:lnTo>
                <a:lnTo>
                  <a:pt x="0" y="39"/>
                </a:lnTo>
                <a:lnTo>
                  <a:pt x="0" y="33"/>
                </a:lnTo>
                <a:lnTo>
                  <a:pt x="1" y="28"/>
                </a:lnTo>
                <a:lnTo>
                  <a:pt x="4" y="22"/>
                </a:lnTo>
                <a:lnTo>
                  <a:pt x="7" y="16"/>
                </a:lnTo>
                <a:lnTo>
                  <a:pt x="10" y="12"/>
                </a:lnTo>
                <a:lnTo>
                  <a:pt x="16" y="7"/>
                </a:lnTo>
                <a:lnTo>
                  <a:pt x="24" y="4"/>
                </a:lnTo>
                <a:lnTo>
                  <a:pt x="32" y="3"/>
                </a:lnTo>
                <a:lnTo>
                  <a:pt x="39" y="1"/>
                </a:lnTo>
                <a:lnTo>
                  <a:pt x="48" y="0"/>
                </a:lnTo>
                <a:lnTo>
                  <a:pt x="56" y="1"/>
                </a:lnTo>
                <a:lnTo>
                  <a:pt x="63" y="3"/>
                </a:lnTo>
                <a:lnTo>
                  <a:pt x="71" y="4"/>
                </a:lnTo>
                <a:lnTo>
                  <a:pt x="7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65" name="Freeform 61"/>
          <p:cNvSpPr>
            <a:spLocks/>
          </p:cNvSpPr>
          <p:nvPr/>
        </p:nvSpPr>
        <p:spPr bwMode="auto">
          <a:xfrm>
            <a:off x="2603500" y="5768975"/>
            <a:ext cx="42863" cy="57150"/>
          </a:xfrm>
          <a:custGeom>
            <a:avLst/>
            <a:gdLst>
              <a:gd name="T0" fmla="*/ 32 w 32"/>
              <a:gd name="T1" fmla="*/ 8 h 41"/>
              <a:gd name="T2" fmla="*/ 32 w 32"/>
              <a:gd name="T3" fmla="*/ 12 h 41"/>
              <a:gd name="T4" fmla="*/ 32 w 32"/>
              <a:gd name="T5" fmla="*/ 17 h 41"/>
              <a:gd name="T6" fmla="*/ 32 w 32"/>
              <a:gd name="T7" fmla="*/ 21 h 41"/>
              <a:gd name="T8" fmla="*/ 30 w 32"/>
              <a:gd name="T9" fmla="*/ 26 h 41"/>
              <a:gd name="T10" fmla="*/ 29 w 32"/>
              <a:gd name="T11" fmla="*/ 30 h 41"/>
              <a:gd name="T12" fmla="*/ 27 w 32"/>
              <a:gd name="T13" fmla="*/ 34 h 41"/>
              <a:gd name="T14" fmla="*/ 24 w 32"/>
              <a:gd name="T15" fmla="*/ 38 h 41"/>
              <a:gd name="T16" fmla="*/ 21 w 32"/>
              <a:gd name="T17" fmla="*/ 40 h 41"/>
              <a:gd name="T18" fmla="*/ 20 w 32"/>
              <a:gd name="T19" fmla="*/ 41 h 41"/>
              <a:gd name="T20" fmla="*/ 17 w 32"/>
              <a:gd name="T21" fmla="*/ 41 h 41"/>
              <a:gd name="T22" fmla="*/ 15 w 32"/>
              <a:gd name="T23" fmla="*/ 41 h 41"/>
              <a:gd name="T24" fmla="*/ 14 w 32"/>
              <a:gd name="T25" fmla="*/ 41 h 41"/>
              <a:gd name="T26" fmla="*/ 12 w 32"/>
              <a:gd name="T27" fmla="*/ 41 h 41"/>
              <a:gd name="T28" fmla="*/ 11 w 32"/>
              <a:gd name="T29" fmla="*/ 41 h 41"/>
              <a:gd name="T30" fmla="*/ 9 w 32"/>
              <a:gd name="T31" fmla="*/ 40 h 41"/>
              <a:gd name="T32" fmla="*/ 8 w 32"/>
              <a:gd name="T33" fmla="*/ 40 h 41"/>
              <a:gd name="T34" fmla="*/ 6 w 32"/>
              <a:gd name="T35" fmla="*/ 38 h 41"/>
              <a:gd name="T36" fmla="*/ 3 w 32"/>
              <a:gd name="T37" fmla="*/ 35 h 41"/>
              <a:gd name="T38" fmla="*/ 2 w 32"/>
              <a:gd name="T39" fmla="*/ 34 h 41"/>
              <a:gd name="T40" fmla="*/ 0 w 32"/>
              <a:gd name="T41" fmla="*/ 30 h 41"/>
              <a:gd name="T42" fmla="*/ 0 w 32"/>
              <a:gd name="T43" fmla="*/ 27 h 41"/>
              <a:gd name="T44" fmla="*/ 0 w 32"/>
              <a:gd name="T45" fmla="*/ 24 h 41"/>
              <a:gd name="T46" fmla="*/ 0 w 32"/>
              <a:gd name="T47" fmla="*/ 21 h 41"/>
              <a:gd name="T48" fmla="*/ 2 w 32"/>
              <a:gd name="T49" fmla="*/ 20 h 41"/>
              <a:gd name="T50" fmla="*/ 3 w 32"/>
              <a:gd name="T51" fmla="*/ 17 h 41"/>
              <a:gd name="T52" fmla="*/ 5 w 32"/>
              <a:gd name="T53" fmla="*/ 14 h 41"/>
              <a:gd name="T54" fmla="*/ 8 w 32"/>
              <a:gd name="T55" fmla="*/ 11 h 41"/>
              <a:gd name="T56" fmla="*/ 11 w 32"/>
              <a:gd name="T57" fmla="*/ 8 h 41"/>
              <a:gd name="T58" fmla="*/ 14 w 32"/>
              <a:gd name="T59" fmla="*/ 5 h 41"/>
              <a:gd name="T60" fmla="*/ 17 w 32"/>
              <a:gd name="T61" fmla="*/ 3 h 41"/>
              <a:gd name="T62" fmla="*/ 20 w 32"/>
              <a:gd name="T63" fmla="*/ 2 h 41"/>
              <a:gd name="T64" fmla="*/ 24 w 32"/>
              <a:gd name="T65" fmla="*/ 2 h 41"/>
              <a:gd name="T66" fmla="*/ 26 w 32"/>
              <a:gd name="T67" fmla="*/ 0 h 41"/>
              <a:gd name="T68" fmla="*/ 27 w 32"/>
              <a:gd name="T69" fmla="*/ 0 h 41"/>
              <a:gd name="T70" fmla="*/ 29 w 32"/>
              <a:gd name="T71" fmla="*/ 2 h 41"/>
              <a:gd name="T72" fmla="*/ 30 w 32"/>
              <a:gd name="T73" fmla="*/ 2 h 41"/>
              <a:gd name="T74" fmla="*/ 30 w 32"/>
              <a:gd name="T75" fmla="*/ 3 h 41"/>
              <a:gd name="T76" fmla="*/ 32 w 32"/>
              <a:gd name="T77" fmla="*/ 5 h 41"/>
              <a:gd name="T78" fmla="*/ 32 w 32"/>
              <a:gd name="T79" fmla="*/ 6 h 41"/>
              <a:gd name="T80" fmla="*/ 32 w 32"/>
              <a:gd name="T81"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 h="41">
                <a:moveTo>
                  <a:pt x="32" y="8"/>
                </a:moveTo>
                <a:lnTo>
                  <a:pt x="32" y="12"/>
                </a:lnTo>
                <a:lnTo>
                  <a:pt x="32" y="17"/>
                </a:lnTo>
                <a:lnTo>
                  <a:pt x="32" y="21"/>
                </a:lnTo>
                <a:lnTo>
                  <a:pt x="30" y="26"/>
                </a:lnTo>
                <a:lnTo>
                  <a:pt x="29" y="30"/>
                </a:lnTo>
                <a:lnTo>
                  <a:pt x="27" y="34"/>
                </a:lnTo>
                <a:lnTo>
                  <a:pt x="24" y="38"/>
                </a:lnTo>
                <a:lnTo>
                  <a:pt x="21" y="40"/>
                </a:lnTo>
                <a:lnTo>
                  <a:pt x="20" y="41"/>
                </a:lnTo>
                <a:lnTo>
                  <a:pt x="17" y="41"/>
                </a:lnTo>
                <a:lnTo>
                  <a:pt x="15" y="41"/>
                </a:lnTo>
                <a:lnTo>
                  <a:pt x="14" y="41"/>
                </a:lnTo>
                <a:lnTo>
                  <a:pt x="12" y="41"/>
                </a:lnTo>
                <a:lnTo>
                  <a:pt x="11" y="41"/>
                </a:lnTo>
                <a:lnTo>
                  <a:pt x="9" y="40"/>
                </a:lnTo>
                <a:lnTo>
                  <a:pt x="8" y="40"/>
                </a:lnTo>
                <a:lnTo>
                  <a:pt x="6" y="38"/>
                </a:lnTo>
                <a:lnTo>
                  <a:pt x="3" y="35"/>
                </a:lnTo>
                <a:lnTo>
                  <a:pt x="2" y="34"/>
                </a:lnTo>
                <a:lnTo>
                  <a:pt x="0" y="30"/>
                </a:lnTo>
                <a:lnTo>
                  <a:pt x="0" y="27"/>
                </a:lnTo>
                <a:lnTo>
                  <a:pt x="0" y="24"/>
                </a:lnTo>
                <a:lnTo>
                  <a:pt x="0" y="21"/>
                </a:lnTo>
                <a:lnTo>
                  <a:pt x="2" y="20"/>
                </a:lnTo>
                <a:lnTo>
                  <a:pt x="3" y="17"/>
                </a:lnTo>
                <a:lnTo>
                  <a:pt x="5" y="14"/>
                </a:lnTo>
                <a:lnTo>
                  <a:pt x="8" y="11"/>
                </a:lnTo>
                <a:lnTo>
                  <a:pt x="11" y="8"/>
                </a:lnTo>
                <a:lnTo>
                  <a:pt x="14" y="5"/>
                </a:lnTo>
                <a:lnTo>
                  <a:pt x="17" y="3"/>
                </a:lnTo>
                <a:lnTo>
                  <a:pt x="20" y="2"/>
                </a:lnTo>
                <a:lnTo>
                  <a:pt x="24" y="2"/>
                </a:lnTo>
                <a:lnTo>
                  <a:pt x="26" y="0"/>
                </a:lnTo>
                <a:lnTo>
                  <a:pt x="27" y="0"/>
                </a:lnTo>
                <a:lnTo>
                  <a:pt x="29" y="2"/>
                </a:lnTo>
                <a:lnTo>
                  <a:pt x="30" y="2"/>
                </a:lnTo>
                <a:lnTo>
                  <a:pt x="30" y="3"/>
                </a:lnTo>
                <a:lnTo>
                  <a:pt x="32" y="5"/>
                </a:lnTo>
                <a:lnTo>
                  <a:pt x="32" y="6"/>
                </a:lnTo>
                <a:lnTo>
                  <a:pt x="32"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9566" name="Text Box 62"/>
          <p:cNvSpPr txBox="1">
            <a:spLocks noChangeArrowheads="1"/>
          </p:cNvSpPr>
          <p:nvPr/>
        </p:nvSpPr>
        <p:spPr bwMode="auto">
          <a:xfrm>
            <a:off x="4864100" y="4557713"/>
            <a:ext cx="3630613" cy="127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FF0000"/>
                </a:solidFill>
                <a:latin typeface="Arial" panose="020B0604020202020204" pitchFamily="34" charset="0"/>
              </a:rPr>
              <a:t>Make minor concessions on </a:t>
            </a:r>
            <a:r>
              <a:rPr lang="en-US" altLang="en-US" sz="2600" b="1">
                <a:solidFill>
                  <a:srgbClr val="000099"/>
                </a:solidFill>
                <a:latin typeface="Arial" panose="020B0604020202020204" pitchFamily="34" charset="0"/>
              </a:rPr>
              <a:t>major</a:t>
            </a:r>
            <a:r>
              <a:rPr lang="en-US" altLang="en-US" sz="2600" b="1">
                <a:solidFill>
                  <a:srgbClr val="FF0000"/>
                </a:solidFill>
                <a:latin typeface="Arial" panose="020B0604020202020204" pitchFamily="34" charset="0"/>
              </a:rPr>
              <a:t>  issues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Box 2"/>
          <p:cNvSpPr txBox="1">
            <a:spLocks noChangeArrowheads="1"/>
          </p:cNvSpPr>
          <p:nvPr/>
        </p:nvSpPr>
        <p:spPr bwMode="auto">
          <a:xfrm>
            <a:off x="2270125" y="3817938"/>
            <a:ext cx="42799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000" b="1">
                <a:solidFill>
                  <a:srgbClr val="FF0000"/>
                </a:solidFill>
                <a:latin typeface="Arial" panose="020B0604020202020204" pitchFamily="34" charset="0"/>
              </a:rPr>
              <a:t>Take a long term view </a:t>
            </a:r>
          </a:p>
        </p:txBody>
      </p:sp>
      <p:pic>
        <p:nvPicPr>
          <p:cNvPr id="150531" name="Picture 3" descr="WEAR_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7825" y="1747838"/>
            <a:ext cx="3632200" cy="1958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ChangeArrowheads="1"/>
          </p:cNvSpPr>
          <p:nvPr/>
        </p:nvSpPr>
        <p:spPr bwMode="auto">
          <a:xfrm>
            <a:off x="447675" y="5176838"/>
            <a:ext cx="8380413"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600" b="1">
                <a:solidFill>
                  <a:srgbClr val="FF0000"/>
                </a:solidFill>
                <a:latin typeface="Arial" panose="020B0604020202020204" pitchFamily="34" charset="0"/>
              </a:rPr>
              <a:t>Cast doubt on the validity of opponents information </a:t>
            </a:r>
          </a:p>
          <a:p>
            <a:pPr algn="ctr"/>
            <a:r>
              <a:rPr lang="en-US" altLang="en-US" sz="2600" b="1">
                <a:solidFill>
                  <a:srgbClr val="FF0000"/>
                </a:solidFill>
                <a:latin typeface="Arial" panose="020B0604020202020204" pitchFamily="34" charset="0"/>
              </a:rPr>
              <a:t>Test the validity of the opponents claim </a:t>
            </a:r>
          </a:p>
        </p:txBody>
      </p:sp>
      <p:pic>
        <p:nvPicPr>
          <p:cNvPr id="151555" name="Picture 3" descr="FACE_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150" y="806450"/>
            <a:ext cx="3822700" cy="4391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2578" name="Group 2"/>
          <p:cNvGrpSpPr>
            <a:grpSpLocks/>
          </p:cNvGrpSpPr>
          <p:nvPr/>
        </p:nvGrpSpPr>
        <p:grpSpPr bwMode="auto">
          <a:xfrm>
            <a:off x="1635125" y="2554288"/>
            <a:ext cx="1789113" cy="2986087"/>
            <a:chOff x="1440" y="2726"/>
            <a:chExt cx="2038" cy="5827"/>
          </a:xfrm>
        </p:grpSpPr>
        <p:sp>
          <p:nvSpPr>
            <p:cNvPr id="152579" name="Freeform 3"/>
            <p:cNvSpPr>
              <a:spLocks/>
            </p:cNvSpPr>
            <p:nvPr/>
          </p:nvSpPr>
          <p:spPr bwMode="auto">
            <a:xfrm>
              <a:off x="1808" y="3687"/>
              <a:ext cx="1024" cy="1015"/>
            </a:xfrm>
            <a:custGeom>
              <a:avLst/>
              <a:gdLst>
                <a:gd name="T0" fmla="*/ 669 w 1024"/>
                <a:gd name="T1" fmla="*/ 293 h 1015"/>
                <a:gd name="T2" fmla="*/ 544 w 1024"/>
                <a:gd name="T3" fmla="*/ 103 h 1015"/>
                <a:gd name="T4" fmla="*/ 416 w 1024"/>
                <a:gd name="T5" fmla="*/ 0 h 1015"/>
                <a:gd name="T6" fmla="*/ 266 w 1024"/>
                <a:gd name="T7" fmla="*/ 0 h 1015"/>
                <a:gd name="T8" fmla="*/ 100 w 1024"/>
                <a:gd name="T9" fmla="*/ 65 h 1015"/>
                <a:gd name="T10" fmla="*/ 25 w 1024"/>
                <a:gd name="T11" fmla="*/ 178 h 1015"/>
                <a:gd name="T12" fmla="*/ 0 w 1024"/>
                <a:gd name="T13" fmla="*/ 331 h 1015"/>
                <a:gd name="T14" fmla="*/ 25 w 1024"/>
                <a:gd name="T15" fmla="*/ 534 h 1015"/>
                <a:gd name="T16" fmla="*/ 125 w 1024"/>
                <a:gd name="T17" fmla="*/ 762 h 1015"/>
                <a:gd name="T18" fmla="*/ 303 w 1024"/>
                <a:gd name="T19" fmla="*/ 914 h 1015"/>
                <a:gd name="T20" fmla="*/ 441 w 1024"/>
                <a:gd name="T21" fmla="*/ 990 h 1015"/>
                <a:gd name="T22" fmla="*/ 581 w 1024"/>
                <a:gd name="T23" fmla="*/ 1015 h 1015"/>
                <a:gd name="T24" fmla="*/ 694 w 1024"/>
                <a:gd name="T25" fmla="*/ 977 h 1015"/>
                <a:gd name="T26" fmla="*/ 756 w 1024"/>
                <a:gd name="T27" fmla="*/ 914 h 1015"/>
                <a:gd name="T28" fmla="*/ 796 w 1024"/>
                <a:gd name="T29" fmla="*/ 762 h 1015"/>
                <a:gd name="T30" fmla="*/ 784 w 1024"/>
                <a:gd name="T31" fmla="*/ 584 h 1015"/>
                <a:gd name="T32" fmla="*/ 744 w 1024"/>
                <a:gd name="T33" fmla="*/ 434 h 1015"/>
                <a:gd name="T34" fmla="*/ 997 w 1024"/>
                <a:gd name="T35" fmla="*/ 293 h 1015"/>
                <a:gd name="T36" fmla="*/ 1024 w 1024"/>
                <a:gd name="T37" fmla="*/ 231 h 1015"/>
                <a:gd name="T38" fmla="*/ 997 w 1024"/>
                <a:gd name="T39" fmla="*/ 203 h 1015"/>
                <a:gd name="T40" fmla="*/ 719 w 1024"/>
                <a:gd name="T41" fmla="*/ 369 h 1015"/>
                <a:gd name="T42" fmla="*/ 669 w 1024"/>
                <a:gd name="T43" fmla="*/ 293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24" h="1015">
                  <a:moveTo>
                    <a:pt x="669" y="293"/>
                  </a:moveTo>
                  <a:lnTo>
                    <a:pt x="544" y="103"/>
                  </a:lnTo>
                  <a:lnTo>
                    <a:pt x="416" y="0"/>
                  </a:lnTo>
                  <a:lnTo>
                    <a:pt x="266" y="0"/>
                  </a:lnTo>
                  <a:lnTo>
                    <a:pt x="100" y="65"/>
                  </a:lnTo>
                  <a:lnTo>
                    <a:pt x="25" y="178"/>
                  </a:lnTo>
                  <a:lnTo>
                    <a:pt x="0" y="331"/>
                  </a:lnTo>
                  <a:lnTo>
                    <a:pt x="25" y="534"/>
                  </a:lnTo>
                  <a:lnTo>
                    <a:pt x="125" y="762"/>
                  </a:lnTo>
                  <a:lnTo>
                    <a:pt x="303" y="914"/>
                  </a:lnTo>
                  <a:lnTo>
                    <a:pt x="441" y="990"/>
                  </a:lnTo>
                  <a:lnTo>
                    <a:pt x="581" y="1015"/>
                  </a:lnTo>
                  <a:lnTo>
                    <a:pt x="694" y="977"/>
                  </a:lnTo>
                  <a:lnTo>
                    <a:pt x="756" y="914"/>
                  </a:lnTo>
                  <a:lnTo>
                    <a:pt x="796" y="762"/>
                  </a:lnTo>
                  <a:lnTo>
                    <a:pt x="784" y="584"/>
                  </a:lnTo>
                  <a:lnTo>
                    <a:pt x="744" y="434"/>
                  </a:lnTo>
                  <a:lnTo>
                    <a:pt x="997" y="293"/>
                  </a:lnTo>
                  <a:lnTo>
                    <a:pt x="1024" y="231"/>
                  </a:lnTo>
                  <a:lnTo>
                    <a:pt x="997" y="203"/>
                  </a:lnTo>
                  <a:lnTo>
                    <a:pt x="719" y="369"/>
                  </a:lnTo>
                  <a:lnTo>
                    <a:pt x="669" y="2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2580" name="Freeform 4"/>
            <p:cNvSpPr>
              <a:spLocks/>
            </p:cNvSpPr>
            <p:nvPr/>
          </p:nvSpPr>
          <p:spPr bwMode="auto">
            <a:xfrm>
              <a:off x="2542" y="2726"/>
              <a:ext cx="911" cy="2266"/>
            </a:xfrm>
            <a:custGeom>
              <a:avLst/>
              <a:gdLst>
                <a:gd name="T0" fmla="*/ 253 w 911"/>
                <a:gd name="T1" fmla="*/ 1913 h 2266"/>
                <a:gd name="T2" fmla="*/ 88 w 911"/>
                <a:gd name="T3" fmla="*/ 2038 h 2266"/>
                <a:gd name="T4" fmla="*/ 37 w 911"/>
                <a:gd name="T5" fmla="*/ 2078 h 2266"/>
                <a:gd name="T6" fmla="*/ 0 w 911"/>
                <a:gd name="T7" fmla="*/ 2166 h 2266"/>
                <a:gd name="T8" fmla="*/ 50 w 911"/>
                <a:gd name="T9" fmla="*/ 2254 h 2266"/>
                <a:gd name="T10" fmla="*/ 100 w 911"/>
                <a:gd name="T11" fmla="*/ 2266 h 2266"/>
                <a:gd name="T12" fmla="*/ 253 w 911"/>
                <a:gd name="T13" fmla="*/ 2216 h 2266"/>
                <a:gd name="T14" fmla="*/ 481 w 911"/>
                <a:gd name="T15" fmla="*/ 2038 h 2266"/>
                <a:gd name="T16" fmla="*/ 684 w 911"/>
                <a:gd name="T17" fmla="*/ 1825 h 2266"/>
                <a:gd name="T18" fmla="*/ 899 w 911"/>
                <a:gd name="T19" fmla="*/ 1582 h 2266"/>
                <a:gd name="T20" fmla="*/ 911 w 911"/>
                <a:gd name="T21" fmla="*/ 1482 h 2266"/>
                <a:gd name="T22" fmla="*/ 911 w 911"/>
                <a:gd name="T23" fmla="*/ 1204 h 2266"/>
                <a:gd name="T24" fmla="*/ 849 w 911"/>
                <a:gd name="T25" fmla="*/ 774 h 2266"/>
                <a:gd name="T26" fmla="*/ 886 w 911"/>
                <a:gd name="T27" fmla="*/ 521 h 2266"/>
                <a:gd name="T28" fmla="*/ 911 w 911"/>
                <a:gd name="T29" fmla="*/ 418 h 2266"/>
                <a:gd name="T30" fmla="*/ 874 w 911"/>
                <a:gd name="T31" fmla="*/ 368 h 2266"/>
                <a:gd name="T32" fmla="*/ 784 w 911"/>
                <a:gd name="T33" fmla="*/ 318 h 2266"/>
                <a:gd name="T34" fmla="*/ 721 w 911"/>
                <a:gd name="T35" fmla="*/ 280 h 2266"/>
                <a:gd name="T36" fmla="*/ 759 w 911"/>
                <a:gd name="T37" fmla="*/ 52 h 2266"/>
                <a:gd name="T38" fmla="*/ 734 w 911"/>
                <a:gd name="T39" fmla="*/ 0 h 2266"/>
                <a:gd name="T40" fmla="*/ 684 w 911"/>
                <a:gd name="T41" fmla="*/ 15 h 2266"/>
                <a:gd name="T42" fmla="*/ 659 w 911"/>
                <a:gd name="T43" fmla="*/ 305 h 2266"/>
                <a:gd name="T44" fmla="*/ 633 w 911"/>
                <a:gd name="T45" fmla="*/ 380 h 2266"/>
                <a:gd name="T46" fmla="*/ 621 w 911"/>
                <a:gd name="T47" fmla="*/ 430 h 2266"/>
                <a:gd name="T48" fmla="*/ 518 w 911"/>
                <a:gd name="T49" fmla="*/ 393 h 2266"/>
                <a:gd name="T50" fmla="*/ 443 w 911"/>
                <a:gd name="T51" fmla="*/ 393 h 2266"/>
                <a:gd name="T52" fmla="*/ 443 w 911"/>
                <a:gd name="T53" fmla="*/ 443 h 2266"/>
                <a:gd name="T54" fmla="*/ 493 w 911"/>
                <a:gd name="T55" fmla="*/ 483 h 2266"/>
                <a:gd name="T56" fmla="*/ 583 w 911"/>
                <a:gd name="T57" fmla="*/ 483 h 2266"/>
                <a:gd name="T58" fmla="*/ 646 w 911"/>
                <a:gd name="T59" fmla="*/ 533 h 2266"/>
                <a:gd name="T60" fmla="*/ 696 w 911"/>
                <a:gd name="T61" fmla="*/ 621 h 2266"/>
                <a:gd name="T62" fmla="*/ 746 w 911"/>
                <a:gd name="T63" fmla="*/ 761 h 2266"/>
                <a:gd name="T64" fmla="*/ 784 w 911"/>
                <a:gd name="T65" fmla="*/ 1039 h 2266"/>
                <a:gd name="T66" fmla="*/ 784 w 911"/>
                <a:gd name="T67" fmla="*/ 1292 h 2266"/>
                <a:gd name="T68" fmla="*/ 759 w 911"/>
                <a:gd name="T69" fmla="*/ 1495 h 2266"/>
                <a:gd name="T70" fmla="*/ 709 w 911"/>
                <a:gd name="T71" fmla="*/ 1582 h 2266"/>
                <a:gd name="T72" fmla="*/ 531 w 911"/>
                <a:gd name="T73" fmla="*/ 1710 h 2266"/>
                <a:gd name="T74" fmla="*/ 340 w 911"/>
                <a:gd name="T75" fmla="*/ 1825 h 2266"/>
                <a:gd name="T76" fmla="*/ 253 w 911"/>
                <a:gd name="T77" fmla="*/ 1913 h 2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11" h="2266">
                  <a:moveTo>
                    <a:pt x="253" y="1913"/>
                  </a:moveTo>
                  <a:lnTo>
                    <a:pt x="88" y="2038"/>
                  </a:lnTo>
                  <a:lnTo>
                    <a:pt x="37" y="2078"/>
                  </a:lnTo>
                  <a:lnTo>
                    <a:pt x="0" y="2166"/>
                  </a:lnTo>
                  <a:lnTo>
                    <a:pt x="50" y="2254"/>
                  </a:lnTo>
                  <a:lnTo>
                    <a:pt x="100" y="2266"/>
                  </a:lnTo>
                  <a:lnTo>
                    <a:pt x="253" y="2216"/>
                  </a:lnTo>
                  <a:lnTo>
                    <a:pt x="481" y="2038"/>
                  </a:lnTo>
                  <a:lnTo>
                    <a:pt x="684" y="1825"/>
                  </a:lnTo>
                  <a:lnTo>
                    <a:pt x="899" y="1582"/>
                  </a:lnTo>
                  <a:lnTo>
                    <a:pt x="911" y="1482"/>
                  </a:lnTo>
                  <a:lnTo>
                    <a:pt x="911" y="1204"/>
                  </a:lnTo>
                  <a:lnTo>
                    <a:pt x="849" y="774"/>
                  </a:lnTo>
                  <a:lnTo>
                    <a:pt x="886" y="521"/>
                  </a:lnTo>
                  <a:lnTo>
                    <a:pt x="911" y="418"/>
                  </a:lnTo>
                  <a:lnTo>
                    <a:pt x="874" y="368"/>
                  </a:lnTo>
                  <a:lnTo>
                    <a:pt x="784" y="318"/>
                  </a:lnTo>
                  <a:lnTo>
                    <a:pt x="721" y="280"/>
                  </a:lnTo>
                  <a:lnTo>
                    <a:pt x="759" y="52"/>
                  </a:lnTo>
                  <a:lnTo>
                    <a:pt x="734" y="0"/>
                  </a:lnTo>
                  <a:lnTo>
                    <a:pt x="684" y="15"/>
                  </a:lnTo>
                  <a:lnTo>
                    <a:pt x="659" y="305"/>
                  </a:lnTo>
                  <a:lnTo>
                    <a:pt x="633" y="380"/>
                  </a:lnTo>
                  <a:lnTo>
                    <a:pt x="621" y="430"/>
                  </a:lnTo>
                  <a:lnTo>
                    <a:pt x="518" y="393"/>
                  </a:lnTo>
                  <a:lnTo>
                    <a:pt x="443" y="393"/>
                  </a:lnTo>
                  <a:lnTo>
                    <a:pt x="443" y="443"/>
                  </a:lnTo>
                  <a:lnTo>
                    <a:pt x="493" y="483"/>
                  </a:lnTo>
                  <a:lnTo>
                    <a:pt x="583" y="483"/>
                  </a:lnTo>
                  <a:lnTo>
                    <a:pt x="646" y="533"/>
                  </a:lnTo>
                  <a:lnTo>
                    <a:pt x="696" y="621"/>
                  </a:lnTo>
                  <a:lnTo>
                    <a:pt x="746" y="761"/>
                  </a:lnTo>
                  <a:lnTo>
                    <a:pt x="784" y="1039"/>
                  </a:lnTo>
                  <a:lnTo>
                    <a:pt x="784" y="1292"/>
                  </a:lnTo>
                  <a:lnTo>
                    <a:pt x="759" y="1495"/>
                  </a:lnTo>
                  <a:lnTo>
                    <a:pt x="709" y="1582"/>
                  </a:lnTo>
                  <a:lnTo>
                    <a:pt x="531" y="1710"/>
                  </a:lnTo>
                  <a:lnTo>
                    <a:pt x="340" y="1825"/>
                  </a:lnTo>
                  <a:lnTo>
                    <a:pt x="253" y="19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2581" name="Freeform 5"/>
            <p:cNvSpPr>
              <a:spLocks/>
            </p:cNvSpPr>
            <p:nvPr/>
          </p:nvSpPr>
          <p:spPr bwMode="auto">
            <a:xfrm>
              <a:off x="1440" y="4817"/>
              <a:ext cx="824" cy="1367"/>
            </a:xfrm>
            <a:custGeom>
              <a:avLst/>
              <a:gdLst>
                <a:gd name="T0" fmla="*/ 824 w 824"/>
                <a:gd name="T1" fmla="*/ 37 h 1367"/>
                <a:gd name="T2" fmla="*/ 734 w 824"/>
                <a:gd name="T3" fmla="*/ 0 h 1367"/>
                <a:gd name="T4" fmla="*/ 543 w 824"/>
                <a:gd name="T5" fmla="*/ 12 h 1367"/>
                <a:gd name="T6" fmla="*/ 378 w 824"/>
                <a:gd name="T7" fmla="*/ 140 h 1367"/>
                <a:gd name="T8" fmla="*/ 138 w 824"/>
                <a:gd name="T9" fmla="*/ 406 h 1367"/>
                <a:gd name="T10" fmla="*/ 13 w 824"/>
                <a:gd name="T11" fmla="*/ 621 h 1367"/>
                <a:gd name="T12" fmla="*/ 0 w 824"/>
                <a:gd name="T13" fmla="*/ 696 h 1367"/>
                <a:gd name="T14" fmla="*/ 63 w 824"/>
                <a:gd name="T15" fmla="*/ 836 h 1367"/>
                <a:gd name="T16" fmla="*/ 200 w 824"/>
                <a:gd name="T17" fmla="*/ 899 h 1367"/>
                <a:gd name="T18" fmla="*/ 378 w 824"/>
                <a:gd name="T19" fmla="*/ 974 h 1367"/>
                <a:gd name="T20" fmla="*/ 518 w 824"/>
                <a:gd name="T21" fmla="*/ 1012 h 1367"/>
                <a:gd name="T22" fmla="*/ 581 w 824"/>
                <a:gd name="T23" fmla="*/ 1077 h 1367"/>
                <a:gd name="T24" fmla="*/ 543 w 824"/>
                <a:gd name="T25" fmla="*/ 1164 h 1367"/>
                <a:gd name="T26" fmla="*/ 443 w 824"/>
                <a:gd name="T27" fmla="*/ 1267 h 1367"/>
                <a:gd name="T28" fmla="*/ 316 w 824"/>
                <a:gd name="T29" fmla="*/ 1280 h 1367"/>
                <a:gd name="T30" fmla="*/ 228 w 824"/>
                <a:gd name="T31" fmla="*/ 1240 h 1367"/>
                <a:gd name="T32" fmla="*/ 175 w 824"/>
                <a:gd name="T33" fmla="*/ 1280 h 1367"/>
                <a:gd name="T34" fmla="*/ 188 w 824"/>
                <a:gd name="T35" fmla="*/ 1330 h 1367"/>
                <a:gd name="T36" fmla="*/ 290 w 824"/>
                <a:gd name="T37" fmla="*/ 1367 h 1367"/>
                <a:gd name="T38" fmla="*/ 443 w 824"/>
                <a:gd name="T39" fmla="*/ 1367 h 1367"/>
                <a:gd name="T40" fmla="*/ 581 w 824"/>
                <a:gd name="T41" fmla="*/ 1330 h 1367"/>
                <a:gd name="T42" fmla="*/ 659 w 824"/>
                <a:gd name="T43" fmla="*/ 1280 h 1367"/>
                <a:gd name="T44" fmla="*/ 709 w 824"/>
                <a:gd name="T45" fmla="*/ 1189 h 1367"/>
                <a:gd name="T46" fmla="*/ 734 w 824"/>
                <a:gd name="T47" fmla="*/ 1089 h 1367"/>
                <a:gd name="T48" fmla="*/ 671 w 824"/>
                <a:gd name="T49" fmla="*/ 999 h 1367"/>
                <a:gd name="T50" fmla="*/ 518 w 824"/>
                <a:gd name="T51" fmla="*/ 937 h 1367"/>
                <a:gd name="T52" fmla="*/ 341 w 824"/>
                <a:gd name="T53" fmla="*/ 886 h 1367"/>
                <a:gd name="T54" fmla="*/ 188 w 824"/>
                <a:gd name="T55" fmla="*/ 799 h 1367"/>
                <a:gd name="T56" fmla="*/ 150 w 824"/>
                <a:gd name="T57" fmla="*/ 721 h 1367"/>
                <a:gd name="T58" fmla="*/ 175 w 824"/>
                <a:gd name="T59" fmla="*/ 583 h 1367"/>
                <a:gd name="T60" fmla="*/ 290 w 824"/>
                <a:gd name="T61" fmla="*/ 406 h 1367"/>
                <a:gd name="T62" fmla="*/ 431 w 824"/>
                <a:gd name="T63" fmla="*/ 303 h 1367"/>
                <a:gd name="T64" fmla="*/ 646 w 824"/>
                <a:gd name="T65" fmla="*/ 228 h 1367"/>
                <a:gd name="T66" fmla="*/ 824 w 824"/>
                <a:gd name="T67" fmla="*/ 190 h 1367"/>
                <a:gd name="T68" fmla="*/ 824 w 824"/>
                <a:gd name="T69" fmla="*/ 88 h 1367"/>
                <a:gd name="T70" fmla="*/ 824 w 824"/>
                <a:gd name="T71" fmla="*/ 37 h 1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4" h="1367">
                  <a:moveTo>
                    <a:pt x="824" y="37"/>
                  </a:moveTo>
                  <a:lnTo>
                    <a:pt x="734" y="0"/>
                  </a:lnTo>
                  <a:lnTo>
                    <a:pt x="543" y="12"/>
                  </a:lnTo>
                  <a:lnTo>
                    <a:pt x="378" y="140"/>
                  </a:lnTo>
                  <a:lnTo>
                    <a:pt x="138" y="406"/>
                  </a:lnTo>
                  <a:lnTo>
                    <a:pt x="13" y="621"/>
                  </a:lnTo>
                  <a:lnTo>
                    <a:pt x="0" y="696"/>
                  </a:lnTo>
                  <a:lnTo>
                    <a:pt x="63" y="836"/>
                  </a:lnTo>
                  <a:lnTo>
                    <a:pt x="200" y="899"/>
                  </a:lnTo>
                  <a:lnTo>
                    <a:pt x="378" y="974"/>
                  </a:lnTo>
                  <a:lnTo>
                    <a:pt x="518" y="1012"/>
                  </a:lnTo>
                  <a:lnTo>
                    <a:pt x="581" y="1077"/>
                  </a:lnTo>
                  <a:lnTo>
                    <a:pt x="543" y="1164"/>
                  </a:lnTo>
                  <a:lnTo>
                    <a:pt x="443" y="1267"/>
                  </a:lnTo>
                  <a:lnTo>
                    <a:pt x="316" y="1280"/>
                  </a:lnTo>
                  <a:lnTo>
                    <a:pt x="228" y="1240"/>
                  </a:lnTo>
                  <a:lnTo>
                    <a:pt x="175" y="1280"/>
                  </a:lnTo>
                  <a:lnTo>
                    <a:pt x="188" y="1330"/>
                  </a:lnTo>
                  <a:lnTo>
                    <a:pt x="290" y="1367"/>
                  </a:lnTo>
                  <a:lnTo>
                    <a:pt x="443" y="1367"/>
                  </a:lnTo>
                  <a:lnTo>
                    <a:pt x="581" y="1330"/>
                  </a:lnTo>
                  <a:lnTo>
                    <a:pt x="659" y="1280"/>
                  </a:lnTo>
                  <a:lnTo>
                    <a:pt x="709" y="1189"/>
                  </a:lnTo>
                  <a:lnTo>
                    <a:pt x="734" y="1089"/>
                  </a:lnTo>
                  <a:lnTo>
                    <a:pt x="671" y="999"/>
                  </a:lnTo>
                  <a:lnTo>
                    <a:pt x="518" y="937"/>
                  </a:lnTo>
                  <a:lnTo>
                    <a:pt x="341" y="886"/>
                  </a:lnTo>
                  <a:lnTo>
                    <a:pt x="188" y="799"/>
                  </a:lnTo>
                  <a:lnTo>
                    <a:pt x="150" y="721"/>
                  </a:lnTo>
                  <a:lnTo>
                    <a:pt x="175" y="583"/>
                  </a:lnTo>
                  <a:lnTo>
                    <a:pt x="290" y="406"/>
                  </a:lnTo>
                  <a:lnTo>
                    <a:pt x="431" y="303"/>
                  </a:lnTo>
                  <a:lnTo>
                    <a:pt x="646" y="228"/>
                  </a:lnTo>
                  <a:lnTo>
                    <a:pt x="824" y="190"/>
                  </a:lnTo>
                  <a:lnTo>
                    <a:pt x="824" y="88"/>
                  </a:lnTo>
                  <a:lnTo>
                    <a:pt x="824"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2582" name="Freeform 6"/>
            <p:cNvSpPr>
              <a:spLocks/>
            </p:cNvSpPr>
            <p:nvPr/>
          </p:nvSpPr>
          <p:spPr bwMode="auto">
            <a:xfrm>
              <a:off x="2111" y="4754"/>
              <a:ext cx="771" cy="1683"/>
            </a:xfrm>
            <a:custGeom>
              <a:avLst/>
              <a:gdLst>
                <a:gd name="T0" fmla="*/ 671 w 771"/>
                <a:gd name="T1" fmla="*/ 531 h 1683"/>
                <a:gd name="T2" fmla="*/ 594 w 771"/>
                <a:gd name="T3" fmla="*/ 216 h 1683"/>
                <a:gd name="T4" fmla="*/ 506 w 771"/>
                <a:gd name="T5" fmla="*/ 63 h 1683"/>
                <a:gd name="T6" fmla="*/ 316 w 771"/>
                <a:gd name="T7" fmla="*/ 0 h 1683"/>
                <a:gd name="T8" fmla="*/ 125 w 771"/>
                <a:gd name="T9" fmla="*/ 25 h 1683"/>
                <a:gd name="T10" fmla="*/ 38 w 771"/>
                <a:gd name="T11" fmla="*/ 191 h 1683"/>
                <a:gd name="T12" fmla="*/ 50 w 771"/>
                <a:gd name="T13" fmla="*/ 393 h 1683"/>
                <a:gd name="T14" fmla="*/ 100 w 771"/>
                <a:gd name="T15" fmla="*/ 722 h 1683"/>
                <a:gd name="T16" fmla="*/ 100 w 771"/>
                <a:gd name="T17" fmla="*/ 1012 h 1683"/>
                <a:gd name="T18" fmla="*/ 38 w 771"/>
                <a:gd name="T19" fmla="*/ 1265 h 1683"/>
                <a:gd name="T20" fmla="*/ 0 w 771"/>
                <a:gd name="T21" fmla="*/ 1405 h 1683"/>
                <a:gd name="T22" fmla="*/ 25 w 771"/>
                <a:gd name="T23" fmla="*/ 1530 h 1683"/>
                <a:gd name="T24" fmla="*/ 113 w 771"/>
                <a:gd name="T25" fmla="*/ 1596 h 1683"/>
                <a:gd name="T26" fmla="*/ 228 w 771"/>
                <a:gd name="T27" fmla="*/ 1658 h 1683"/>
                <a:gd name="T28" fmla="*/ 341 w 771"/>
                <a:gd name="T29" fmla="*/ 1683 h 1683"/>
                <a:gd name="T30" fmla="*/ 481 w 771"/>
                <a:gd name="T31" fmla="*/ 1683 h 1683"/>
                <a:gd name="T32" fmla="*/ 646 w 771"/>
                <a:gd name="T33" fmla="*/ 1556 h 1683"/>
                <a:gd name="T34" fmla="*/ 771 w 771"/>
                <a:gd name="T35" fmla="*/ 1290 h 1683"/>
                <a:gd name="T36" fmla="*/ 759 w 771"/>
                <a:gd name="T37" fmla="*/ 1050 h 1683"/>
                <a:gd name="T38" fmla="*/ 684 w 771"/>
                <a:gd name="T39" fmla="*/ 772 h 1683"/>
                <a:gd name="T40" fmla="*/ 671 w 771"/>
                <a:gd name="T41" fmla="*/ 531 h 1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1683">
                  <a:moveTo>
                    <a:pt x="671" y="531"/>
                  </a:moveTo>
                  <a:lnTo>
                    <a:pt x="594" y="216"/>
                  </a:lnTo>
                  <a:lnTo>
                    <a:pt x="506" y="63"/>
                  </a:lnTo>
                  <a:lnTo>
                    <a:pt x="316" y="0"/>
                  </a:lnTo>
                  <a:lnTo>
                    <a:pt x="125" y="25"/>
                  </a:lnTo>
                  <a:lnTo>
                    <a:pt x="38" y="191"/>
                  </a:lnTo>
                  <a:lnTo>
                    <a:pt x="50" y="393"/>
                  </a:lnTo>
                  <a:lnTo>
                    <a:pt x="100" y="722"/>
                  </a:lnTo>
                  <a:lnTo>
                    <a:pt x="100" y="1012"/>
                  </a:lnTo>
                  <a:lnTo>
                    <a:pt x="38" y="1265"/>
                  </a:lnTo>
                  <a:lnTo>
                    <a:pt x="0" y="1405"/>
                  </a:lnTo>
                  <a:lnTo>
                    <a:pt x="25" y="1530"/>
                  </a:lnTo>
                  <a:lnTo>
                    <a:pt x="113" y="1596"/>
                  </a:lnTo>
                  <a:lnTo>
                    <a:pt x="228" y="1658"/>
                  </a:lnTo>
                  <a:lnTo>
                    <a:pt x="341" y="1683"/>
                  </a:lnTo>
                  <a:lnTo>
                    <a:pt x="481" y="1683"/>
                  </a:lnTo>
                  <a:lnTo>
                    <a:pt x="646" y="1556"/>
                  </a:lnTo>
                  <a:lnTo>
                    <a:pt x="771" y="1290"/>
                  </a:lnTo>
                  <a:lnTo>
                    <a:pt x="759" y="1050"/>
                  </a:lnTo>
                  <a:lnTo>
                    <a:pt x="684" y="772"/>
                  </a:lnTo>
                  <a:lnTo>
                    <a:pt x="671" y="5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2583" name="Freeform 7"/>
            <p:cNvSpPr>
              <a:spLocks/>
            </p:cNvSpPr>
            <p:nvPr/>
          </p:nvSpPr>
          <p:spPr bwMode="auto">
            <a:xfrm>
              <a:off x="1881" y="6122"/>
              <a:ext cx="586" cy="2431"/>
            </a:xfrm>
            <a:custGeom>
              <a:avLst/>
              <a:gdLst>
                <a:gd name="T0" fmla="*/ 558 w 586"/>
                <a:gd name="T1" fmla="*/ 37 h 2431"/>
                <a:gd name="T2" fmla="*/ 408 w 586"/>
                <a:gd name="T3" fmla="*/ 0 h 2431"/>
                <a:gd name="T4" fmla="*/ 318 w 586"/>
                <a:gd name="T5" fmla="*/ 37 h 2431"/>
                <a:gd name="T6" fmla="*/ 280 w 586"/>
                <a:gd name="T7" fmla="*/ 162 h 2431"/>
                <a:gd name="T8" fmla="*/ 318 w 586"/>
                <a:gd name="T9" fmla="*/ 859 h 2431"/>
                <a:gd name="T10" fmla="*/ 318 w 586"/>
                <a:gd name="T11" fmla="*/ 1024 h 2431"/>
                <a:gd name="T12" fmla="*/ 268 w 586"/>
                <a:gd name="T13" fmla="*/ 1330 h 2431"/>
                <a:gd name="T14" fmla="*/ 255 w 586"/>
                <a:gd name="T15" fmla="*/ 1683 h 2431"/>
                <a:gd name="T16" fmla="*/ 280 w 586"/>
                <a:gd name="T17" fmla="*/ 1860 h 2431"/>
                <a:gd name="T18" fmla="*/ 255 w 586"/>
                <a:gd name="T19" fmla="*/ 1961 h 2431"/>
                <a:gd name="T20" fmla="*/ 77 w 586"/>
                <a:gd name="T21" fmla="*/ 2113 h 2431"/>
                <a:gd name="T22" fmla="*/ 0 w 586"/>
                <a:gd name="T23" fmla="*/ 2304 h 2431"/>
                <a:gd name="T24" fmla="*/ 15 w 586"/>
                <a:gd name="T25" fmla="*/ 2366 h 2431"/>
                <a:gd name="T26" fmla="*/ 153 w 586"/>
                <a:gd name="T27" fmla="*/ 2431 h 2431"/>
                <a:gd name="T28" fmla="*/ 190 w 586"/>
                <a:gd name="T29" fmla="*/ 2404 h 2431"/>
                <a:gd name="T30" fmla="*/ 205 w 586"/>
                <a:gd name="T31" fmla="*/ 2291 h 2431"/>
                <a:gd name="T32" fmla="*/ 243 w 586"/>
                <a:gd name="T33" fmla="*/ 2126 h 2431"/>
                <a:gd name="T34" fmla="*/ 305 w 586"/>
                <a:gd name="T35" fmla="*/ 2051 h 2431"/>
                <a:gd name="T36" fmla="*/ 380 w 586"/>
                <a:gd name="T37" fmla="*/ 2001 h 2431"/>
                <a:gd name="T38" fmla="*/ 446 w 586"/>
                <a:gd name="T39" fmla="*/ 1936 h 2431"/>
                <a:gd name="T40" fmla="*/ 458 w 586"/>
                <a:gd name="T41" fmla="*/ 1886 h 2431"/>
                <a:gd name="T42" fmla="*/ 420 w 586"/>
                <a:gd name="T43" fmla="*/ 1823 h 2431"/>
                <a:gd name="T44" fmla="*/ 380 w 586"/>
                <a:gd name="T45" fmla="*/ 1785 h 2431"/>
                <a:gd name="T46" fmla="*/ 355 w 586"/>
                <a:gd name="T47" fmla="*/ 1633 h 2431"/>
                <a:gd name="T48" fmla="*/ 380 w 586"/>
                <a:gd name="T49" fmla="*/ 1315 h 2431"/>
                <a:gd name="T50" fmla="*/ 471 w 586"/>
                <a:gd name="T51" fmla="*/ 949 h 2431"/>
                <a:gd name="T52" fmla="*/ 558 w 586"/>
                <a:gd name="T53" fmla="*/ 656 h 2431"/>
                <a:gd name="T54" fmla="*/ 586 w 586"/>
                <a:gd name="T55" fmla="*/ 303 h 2431"/>
                <a:gd name="T56" fmla="*/ 558 w 586"/>
                <a:gd name="T57" fmla="*/ 37 h 2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6" h="2431">
                  <a:moveTo>
                    <a:pt x="558" y="37"/>
                  </a:moveTo>
                  <a:lnTo>
                    <a:pt x="408" y="0"/>
                  </a:lnTo>
                  <a:lnTo>
                    <a:pt x="318" y="37"/>
                  </a:lnTo>
                  <a:lnTo>
                    <a:pt x="280" y="162"/>
                  </a:lnTo>
                  <a:lnTo>
                    <a:pt x="318" y="859"/>
                  </a:lnTo>
                  <a:lnTo>
                    <a:pt x="318" y="1024"/>
                  </a:lnTo>
                  <a:lnTo>
                    <a:pt x="268" y="1330"/>
                  </a:lnTo>
                  <a:lnTo>
                    <a:pt x="255" y="1683"/>
                  </a:lnTo>
                  <a:lnTo>
                    <a:pt x="280" y="1860"/>
                  </a:lnTo>
                  <a:lnTo>
                    <a:pt x="255" y="1961"/>
                  </a:lnTo>
                  <a:lnTo>
                    <a:pt x="77" y="2113"/>
                  </a:lnTo>
                  <a:lnTo>
                    <a:pt x="0" y="2304"/>
                  </a:lnTo>
                  <a:lnTo>
                    <a:pt x="15" y="2366"/>
                  </a:lnTo>
                  <a:lnTo>
                    <a:pt x="153" y="2431"/>
                  </a:lnTo>
                  <a:lnTo>
                    <a:pt x="190" y="2404"/>
                  </a:lnTo>
                  <a:lnTo>
                    <a:pt x="205" y="2291"/>
                  </a:lnTo>
                  <a:lnTo>
                    <a:pt x="243" y="2126"/>
                  </a:lnTo>
                  <a:lnTo>
                    <a:pt x="305" y="2051"/>
                  </a:lnTo>
                  <a:lnTo>
                    <a:pt x="380" y="2001"/>
                  </a:lnTo>
                  <a:lnTo>
                    <a:pt x="446" y="1936"/>
                  </a:lnTo>
                  <a:lnTo>
                    <a:pt x="458" y="1886"/>
                  </a:lnTo>
                  <a:lnTo>
                    <a:pt x="420" y="1823"/>
                  </a:lnTo>
                  <a:lnTo>
                    <a:pt x="380" y="1785"/>
                  </a:lnTo>
                  <a:lnTo>
                    <a:pt x="355" y="1633"/>
                  </a:lnTo>
                  <a:lnTo>
                    <a:pt x="380" y="1315"/>
                  </a:lnTo>
                  <a:lnTo>
                    <a:pt x="471" y="949"/>
                  </a:lnTo>
                  <a:lnTo>
                    <a:pt x="558" y="656"/>
                  </a:lnTo>
                  <a:lnTo>
                    <a:pt x="586" y="303"/>
                  </a:lnTo>
                  <a:lnTo>
                    <a:pt x="558"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2584" name="Freeform 8"/>
            <p:cNvSpPr>
              <a:spLocks/>
            </p:cNvSpPr>
            <p:nvPr/>
          </p:nvSpPr>
          <p:spPr bwMode="auto">
            <a:xfrm>
              <a:off x="2517" y="6122"/>
              <a:ext cx="961" cy="2051"/>
            </a:xfrm>
            <a:custGeom>
              <a:avLst/>
              <a:gdLst>
                <a:gd name="T0" fmla="*/ 315 w 961"/>
                <a:gd name="T1" fmla="*/ 303 h 2051"/>
                <a:gd name="T2" fmla="*/ 290 w 961"/>
                <a:gd name="T3" fmla="*/ 100 h 2051"/>
                <a:gd name="T4" fmla="*/ 178 w 961"/>
                <a:gd name="T5" fmla="*/ 0 h 2051"/>
                <a:gd name="T6" fmla="*/ 12 w 961"/>
                <a:gd name="T7" fmla="*/ 12 h 2051"/>
                <a:gd name="T8" fmla="*/ 0 w 961"/>
                <a:gd name="T9" fmla="*/ 100 h 2051"/>
                <a:gd name="T10" fmla="*/ 12 w 961"/>
                <a:gd name="T11" fmla="*/ 290 h 2051"/>
                <a:gd name="T12" fmla="*/ 100 w 961"/>
                <a:gd name="T13" fmla="*/ 581 h 2051"/>
                <a:gd name="T14" fmla="*/ 165 w 961"/>
                <a:gd name="T15" fmla="*/ 796 h 2051"/>
                <a:gd name="T16" fmla="*/ 240 w 961"/>
                <a:gd name="T17" fmla="*/ 1087 h 2051"/>
                <a:gd name="T18" fmla="*/ 265 w 961"/>
                <a:gd name="T19" fmla="*/ 1340 h 2051"/>
                <a:gd name="T20" fmla="*/ 265 w 961"/>
                <a:gd name="T21" fmla="*/ 1542 h 2051"/>
                <a:gd name="T22" fmla="*/ 228 w 961"/>
                <a:gd name="T23" fmla="*/ 1695 h 2051"/>
                <a:gd name="T24" fmla="*/ 190 w 961"/>
                <a:gd name="T25" fmla="*/ 1745 h 2051"/>
                <a:gd name="T26" fmla="*/ 190 w 961"/>
                <a:gd name="T27" fmla="*/ 1795 h 2051"/>
                <a:gd name="T28" fmla="*/ 240 w 961"/>
                <a:gd name="T29" fmla="*/ 1873 h 2051"/>
                <a:gd name="T30" fmla="*/ 328 w 961"/>
                <a:gd name="T31" fmla="*/ 1898 h 2051"/>
                <a:gd name="T32" fmla="*/ 468 w 961"/>
                <a:gd name="T33" fmla="*/ 1898 h 2051"/>
                <a:gd name="T34" fmla="*/ 721 w 961"/>
                <a:gd name="T35" fmla="*/ 1961 h 2051"/>
                <a:gd name="T36" fmla="*/ 796 w 961"/>
                <a:gd name="T37" fmla="*/ 2051 h 2051"/>
                <a:gd name="T38" fmla="*/ 911 w 961"/>
                <a:gd name="T39" fmla="*/ 1998 h 2051"/>
                <a:gd name="T40" fmla="*/ 961 w 961"/>
                <a:gd name="T41" fmla="*/ 1873 h 2051"/>
                <a:gd name="T42" fmla="*/ 911 w 961"/>
                <a:gd name="T43" fmla="*/ 1823 h 2051"/>
                <a:gd name="T44" fmla="*/ 696 w 961"/>
                <a:gd name="T45" fmla="*/ 1795 h 2051"/>
                <a:gd name="T46" fmla="*/ 456 w 961"/>
                <a:gd name="T47" fmla="*/ 1795 h 2051"/>
                <a:gd name="T48" fmla="*/ 353 w 961"/>
                <a:gd name="T49" fmla="*/ 1783 h 2051"/>
                <a:gd name="T50" fmla="*/ 328 w 961"/>
                <a:gd name="T51" fmla="*/ 1708 h 2051"/>
                <a:gd name="T52" fmla="*/ 353 w 961"/>
                <a:gd name="T53" fmla="*/ 1567 h 2051"/>
                <a:gd name="T54" fmla="*/ 368 w 961"/>
                <a:gd name="T55" fmla="*/ 1327 h 2051"/>
                <a:gd name="T56" fmla="*/ 340 w 961"/>
                <a:gd name="T57" fmla="*/ 1062 h 2051"/>
                <a:gd name="T58" fmla="*/ 303 w 961"/>
                <a:gd name="T59" fmla="*/ 708 h 2051"/>
                <a:gd name="T60" fmla="*/ 315 w 961"/>
                <a:gd name="T61" fmla="*/ 403 h 2051"/>
                <a:gd name="T62" fmla="*/ 315 w 961"/>
                <a:gd name="T63" fmla="*/ 303 h 2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1" h="2051">
                  <a:moveTo>
                    <a:pt x="315" y="303"/>
                  </a:moveTo>
                  <a:lnTo>
                    <a:pt x="290" y="100"/>
                  </a:lnTo>
                  <a:lnTo>
                    <a:pt x="178" y="0"/>
                  </a:lnTo>
                  <a:lnTo>
                    <a:pt x="12" y="12"/>
                  </a:lnTo>
                  <a:lnTo>
                    <a:pt x="0" y="100"/>
                  </a:lnTo>
                  <a:lnTo>
                    <a:pt x="12" y="290"/>
                  </a:lnTo>
                  <a:lnTo>
                    <a:pt x="100" y="581"/>
                  </a:lnTo>
                  <a:lnTo>
                    <a:pt x="165" y="796"/>
                  </a:lnTo>
                  <a:lnTo>
                    <a:pt x="240" y="1087"/>
                  </a:lnTo>
                  <a:lnTo>
                    <a:pt x="265" y="1340"/>
                  </a:lnTo>
                  <a:lnTo>
                    <a:pt x="265" y="1542"/>
                  </a:lnTo>
                  <a:lnTo>
                    <a:pt x="228" y="1695"/>
                  </a:lnTo>
                  <a:lnTo>
                    <a:pt x="190" y="1745"/>
                  </a:lnTo>
                  <a:lnTo>
                    <a:pt x="190" y="1795"/>
                  </a:lnTo>
                  <a:lnTo>
                    <a:pt x="240" y="1873"/>
                  </a:lnTo>
                  <a:lnTo>
                    <a:pt x="328" y="1898"/>
                  </a:lnTo>
                  <a:lnTo>
                    <a:pt x="468" y="1898"/>
                  </a:lnTo>
                  <a:lnTo>
                    <a:pt x="721" y="1961"/>
                  </a:lnTo>
                  <a:lnTo>
                    <a:pt x="796" y="2051"/>
                  </a:lnTo>
                  <a:lnTo>
                    <a:pt x="911" y="1998"/>
                  </a:lnTo>
                  <a:lnTo>
                    <a:pt x="961" y="1873"/>
                  </a:lnTo>
                  <a:lnTo>
                    <a:pt x="911" y="1823"/>
                  </a:lnTo>
                  <a:lnTo>
                    <a:pt x="696" y="1795"/>
                  </a:lnTo>
                  <a:lnTo>
                    <a:pt x="456" y="1795"/>
                  </a:lnTo>
                  <a:lnTo>
                    <a:pt x="353" y="1783"/>
                  </a:lnTo>
                  <a:lnTo>
                    <a:pt x="328" y="1708"/>
                  </a:lnTo>
                  <a:lnTo>
                    <a:pt x="353" y="1567"/>
                  </a:lnTo>
                  <a:lnTo>
                    <a:pt x="368" y="1327"/>
                  </a:lnTo>
                  <a:lnTo>
                    <a:pt x="340" y="1062"/>
                  </a:lnTo>
                  <a:lnTo>
                    <a:pt x="303" y="708"/>
                  </a:lnTo>
                  <a:lnTo>
                    <a:pt x="315" y="403"/>
                  </a:lnTo>
                  <a:lnTo>
                    <a:pt x="315" y="3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52585" name="Text Box 9"/>
          <p:cNvSpPr txBox="1">
            <a:spLocks noChangeArrowheads="1"/>
          </p:cNvSpPr>
          <p:nvPr/>
        </p:nvSpPr>
        <p:spPr bwMode="auto">
          <a:xfrm>
            <a:off x="3968750" y="4006850"/>
            <a:ext cx="3890963"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4300" b="1">
                <a:solidFill>
                  <a:srgbClr val="FF3300"/>
                </a:solidFill>
                <a:latin typeface="Arial" panose="020B0604020202020204" pitchFamily="34" charset="0"/>
              </a:rPr>
              <a:t>Power </a:t>
            </a:r>
          </a:p>
          <a:p>
            <a:pPr algn="ctr"/>
            <a:r>
              <a:rPr lang="en-US" altLang="en-US" sz="4300" b="1">
                <a:solidFill>
                  <a:srgbClr val="FF3300"/>
                </a:solidFill>
                <a:latin typeface="Arial" panose="020B0604020202020204" pitchFamily="34" charset="0"/>
              </a:rPr>
              <a:t>is in the head </a:t>
            </a:r>
          </a:p>
        </p:txBody>
      </p:sp>
      <p:sp>
        <p:nvSpPr>
          <p:cNvPr id="152586" name="AutoShape 10"/>
          <p:cNvSpPr>
            <a:spLocks noChangeArrowheads="1"/>
          </p:cNvSpPr>
          <p:nvPr/>
        </p:nvSpPr>
        <p:spPr bwMode="auto">
          <a:xfrm>
            <a:off x="5368925" y="2151063"/>
            <a:ext cx="2801938" cy="1855787"/>
          </a:xfrm>
          <a:prstGeom prst="cloudCallout">
            <a:avLst>
              <a:gd name="adj1" fmla="val -141009"/>
              <a:gd name="adj2" fmla="val -29500"/>
            </a:avLst>
          </a:prstGeom>
          <a:solidFill>
            <a:srgbClr val="FFFFFF"/>
          </a:solidFill>
          <a:ln w="9525">
            <a:solidFill>
              <a:schemeClr val="accent2"/>
            </a:solidFill>
            <a:round/>
            <a:headEnd/>
            <a:tailEnd/>
          </a:ln>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just"/>
            <a:endParaRPr lang="en-US" altLang="en-US" sz="1100" b="1"/>
          </a:p>
        </p:txBody>
      </p:sp>
      <p:sp>
        <p:nvSpPr>
          <p:cNvPr id="152587" name="Text Box 11"/>
          <p:cNvSpPr txBox="1">
            <a:spLocks noChangeArrowheads="1"/>
          </p:cNvSpPr>
          <p:nvPr/>
        </p:nvSpPr>
        <p:spPr bwMode="auto">
          <a:xfrm>
            <a:off x="1946275" y="187325"/>
            <a:ext cx="53816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Strengthen your position </a:t>
            </a:r>
          </a:p>
        </p:txBody>
      </p:sp>
      <p:pic>
        <p:nvPicPr>
          <p:cNvPr id="152588" name="Picture 12" descr="STRONG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5825" y="2192338"/>
            <a:ext cx="1695450" cy="15636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Text Box 2"/>
          <p:cNvSpPr txBox="1">
            <a:spLocks noChangeArrowheads="1"/>
          </p:cNvSpPr>
          <p:nvPr/>
        </p:nvSpPr>
        <p:spPr bwMode="auto">
          <a:xfrm>
            <a:off x="1066800" y="377825"/>
            <a:ext cx="5535613"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3300"/>
                </a:solidFill>
                <a:latin typeface="Arial" panose="020B0604020202020204" pitchFamily="34" charset="0"/>
              </a:rPr>
              <a:t>“What is the discount you are offering ?”</a:t>
            </a:r>
          </a:p>
        </p:txBody>
      </p:sp>
      <p:sp>
        <p:nvSpPr>
          <p:cNvPr id="548867" name="Text Box 3"/>
          <p:cNvSpPr txBox="1">
            <a:spLocks noChangeArrowheads="1"/>
          </p:cNvSpPr>
          <p:nvPr/>
        </p:nvSpPr>
        <p:spPr bwMode="auto">
          <a:xfrm>
            <a:off x="2078038" y="5105400"/>
            <a:ext cx="6684962"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“A very special discount for you Sir”</a:t>
            </a:r>
          </a:p>
        </p:txBody>
      </p:sp>
      <p:grpSp>
        <p:nvGrpSpPr>
          <p:cNvPr id="548868" name="Group 4"/>
          <p:cNvGrpSpPr>
            <a:grpSpLocks/>
          </p:cNvGrpSpPr>
          <p:nvPr/>
        </p:nvGrpSpPr>
        <p:grpSpPr bwMode="auto">
          <a:xfrm>
            <a:off x="3124200" y="2743200"/>
            <a:ext cx="2719388" cy="1295400"/>
            <a:chOff x="3552" y="1056"/>
            <a:chExt cx="1713" cy="589"/>
          </a:xfrm>
        </p:grpSpPr>
        <p:sp>
          <p:nvSpPr>
            <p:cNvPr id="548869" name="Freeform 5"/>
            <p:cNvSpPr>
              <a:spLocks/>
            </p:cNvSpPr>
            <p:nvPr/>
          </p:nvSpPr>
          <p:spPr bwMode="auto">
            <a:xfrm>
              <a:off x="3570" y="1076"/>
              <a:ext cx="205" cy="92"/>
            </a:xfrm>
            <a:custGeom>
              <a:avLst/>
              <a:gdLst>
                <a:gd name="T0" fmla="*/ 87 w 2047"/>
                <a:gd name="T1" fmla="*/ 524 h 927"/>
                <a:gd name="T2" fmla="*/ 93 w 2047"/>
                <a:gd name="T3" fmla="*/ 551 h 927"/>
                <a:gd name="T4" fmla="*/ 62 w 2047"/>
                <a:gd name="T5" fmla="*/ 568 h 927"/>
                <a:gd name="T6" fmla="*/ 17 w 2047"/>
                <a:gd name="T7" fmla="*/ 619 h 927"/>
                <a:gd name="T8" fmla="*/ 32 w 2047"/>
                <a:gd name="T9" fmla="*/ 670 h 927"/>
                <a:gd name="T10" fmla="*/ 23 w 2047"/>
                <a:gd name="T11" fmla="*/ 787 h 927"/>
                <a:gd name="T12" fmla="*/ 17 w 2047"/>
                <a:gd name="T13" fmla="*/ 910 h 927"/>
                <a:gd name="T14" fmla="*/ 97 w 2047"/>
                <a:gd name="T15" fmla="*/ 817 h 927"/>
                <a:gd name="T16" fmla="*/ 130 w 2047"/>
                <a:gd name="T17" fmla="*/ 756 h 927"/>
                <a:gd name="T18" fmla="*/ 155 w 2047"/>
                <a:gd name="T19" fmla="*/ 739 h 927"/>
                <a:gd name="T20" fmla="*/ 171 w 2047"/>
                <a:gd name="T21" fmla="*/ 726 h 927"/>
                <a:gd name="T22" fmla="*/ 220 w 2047"/>
                <a:gd name="T23" fmla="*/ 691 h 927"/>
                <a:gd name="T24" fmla="*/ 250 w 2047"/>
                <a:gd name="T25" fmla="*/ 657 h 927"/>
                <a:gd name="T26" fmla="*/ 253 w 2047"/>
                <a:gd name="T27" fmla="*/ 533 h 927"/>
                <a:gd name="T28" fmla="*/ 269 w 2047"/>
                <a:gd name="T29" fmla="*/ 483 h 927"/>
                <a:gd name="T30" fmla="*/ 300 w 2047"/>
                <a:gd name="T31" fmla="*/ 445 h 927"/>
                <a:gd name="T32" fmla="*/ 350 w 2047"/>
                <a:gd name="T33" fmla="*/ 426 h 927"/>
                <a:gd name="T34" fmla="*/ 383 w 2047"/>
                <a:gd name="T35" fmla="*/ 373 h 927"/>
                <a:gd name="T36" fmla="*/ 468 w 2047"/>
                <a:gd name="T37" fmla="*/ 317 h 927"/>
                <a:gd name="T38" fmla="*/ 599 w 2047"/>
                <a:gd name="T39" fmla="*/ 272 h 927"/>
                <a:gd name="T40" fmla="*/ 839 w 2047"/>
                <a:gd name="T41" fmla="*/ 223 h 927"/>
                <a:gd name="T42" fmla="*/ 1054 w 2047"/>
                <a:gd name="T43" fmla="*/ 201 h 927"/>
                <a:gd name="T44" fmla="*/ 1316 w 2047"/>
                <a:gd name="T45" fmla="*/ 170 h 927"/>
                <a:gd name="T46" fmla="*/ 1440 w 2047"/>
                <a:gd name="T47" fmla="*/ 167 h 927"/>
                <a:gd name="T48" fmla="*/ 1491 w 2047"/>
                <a:gd name="T49" fmla="*/ 158 h 927"/>
                <a:gd name="T50" fmla="*/ 1561 w 2047"/>
                <a:gd name="T51" fmla="*/ 155 h 927"/>
                <a:gd name="T52" fmla="*/ 1620 w 2047"/>
                <a:gd name="T53" fmla="*/ 159 h 927"/>
                <a:gd name="T54" fmla="*/ 1855 w 2047"/>
                <a:gd name="T55" fmla="*/ 177 h 927"/>
                <a:gd name="T56" fmla="*/ 1981 w 2047"/>
                <a:gd name="T57" fmla="*/ 174 h 927"/>
                <a:gd name="T58" fmla="*/ 2046 w 2047"/>
                <a:gd name="T59" fmla="*/ 155 h 927"/>
                <a:gd name="T60" fmla="*/ 2000 w 2047"/>
                <a:gd name="T61" fmla="*/ 116 h 927"/>
                <a:gd name="T62" fmla="*/ 1797 w 2047"/>
                <a:gd name="T63" fmla="*/ 51 h 927"/>
                <a:gd name="T64" fmla="*/ 1727 w 2047"/>
                <a:gd name="T65" fmla="*/ 64 h 927"/>
                <a:gd name="T66" fmla="*/ 1629 w 2047"/>
                <a:gd name="T67" fmla="*/ 70 h 927"/>
                <a:gd name="T68" fmla="*/ 1474 w 2047"/>
                <a:gd name="T69" fmla="*/ 97 h 927"/>
                <a:gd name="T70" fmla="*/ 1298 w 2047"/>
                <a:gd name="T71" fmla="*/ 101 h 927"/>
                <a:gd name="T72" fmla="*/ 932 w 2047"/>
                <a:gd name="T73" fmla="*/ 69 h 927"/>
                <a:gd name="T74" fmla="*/ 638 w 2047"/>
                <a:gd name="T75" fmla="*/ 34 h 927"/>
                <a:gd name="T76" fmla="*/ 572 w 2047"/>
                <a:gd name="T77" fmla="*/ 51 h 927"/>
                <a:gd name="T78" fmla="*/ 473 w 2047"/>
                <a:gd name="T79" fmla="*/ 120 h 927"/>
                <a:gd name="T80" fmla="*/ 274 w 2047"/>
                <a:gd name="T81" fmla="*/ 303 h 927"/>
                <a:gd name="T82" fmla="*/ 196 w 2047"/>
                <a:gd name="T83" fmla="*/ 357 h 927"/>
                <a:gd name="T84" fmla="*/ 194 w 2047"/>
                <a:gd name="T85" fmla="*/ 292 h 927"/>
                <a:gd name="T86" fmla="*/ 215 w 2047"/>
                <a:gd name="T87" fmla="*/ 262 h 927"/>
                <a:gd name="T88" fmla="*/ 231 w 2047"/>
                <a:gd name="T89" fmla="*/ 233 h 927"/>
                <a:gd name="T90" fmla="*/ 291 w 2047"/>
                <a:gd name="T91" fmla="*/ 129 h 927"/>
                <a:gd name="T92" fmla="*/ 313 w 2047"/>
                <a:gd name="T93" fmla="*/ 75 h 927"/>
                <a:gd name="T94" fmla="*/ 303 w 2047"/>
                <a:gd name="T95" fmla="*/ 34 h 927"/>
                <a:gd name="T96" fmla="*/ 224 w 2047"/>
                <a:gd name="T97" fmla="*/ 17 h 927"/>
                <a:gd name="T98" fmla="*/ 215 w 2047"/>
                <a:gd name="T99" fmla="*/ 60 h 927"/>
                <a:gd name="T100" fmla="*/ 164 w 2047"/>
                <a:gd name="T101" fmla="*/ 115 h 927"/>
                <a:gd name="T102" fmla="*/ 69 w 2047"/>
                <a:gd name="T103" fmla="*/ 193 h 927"/>
                <a:gd name="T104" fmla="*/ 30 w 2047"/>
                <a:gd name="T105" fmla="*/ 243 h 927"/>
                <a:gd name="T106" fmla="*/ 51 w 2047"/>
                <a:gd name="T107" fmla="*/ 294 h 927"/>
                <a:gd name="T108" fmla="*/ 47 w 2047"/>
                <a:gd name="T109" fmla="*/ 403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47" h="927">
                  <a:moveTo>
                    <a:pt x="46" y="466"/>
                  </a:moveTo>
                  <a:lnTo>
                    <a:pt x="60" y="484"/>
                  </a:lnTo>
                  <a:lnTo>
                    <a:pt x="71" y="499"/>
                  </a:lnTo>
                  <a:lnTo>
                    <a:pt x="80" y="513"/>
                  </a:lnTo>
                  <a:lnTo>
                    <a:pt x="87" y="524"/>
                  </a:lnTo>
                  <a:lnTo>
                    <a:pt x="92" y="533"/>
                  </a:lnTo>
                  <a:lnTo>
                    <a:pt x="94" y="541"/>
                  </a:lnTo>
                  <a:lnTo>
                    <a:pt x="94" y="544"/>
                  </a:lnTo>
                  <a:lnTo>
                    <a:pt x="94" y="547"/>
                  </a:lnTo>
                  <a:lnTo>
                    <a:pt x="93" y="551"/>
                  </a:lnTo>
                  <a:lnTo>
                    <a:pt x="92" y="553"/>
                  </a:lnTo>
                  <a:lnTo>
                    <a:pt x="87" y="557"/>
                  </a:lnTo>
                  <a:lnTo>
                    <a:pt x="81" y="561"/>
                  </a:lnTo>
                  <a:lnTo>
                    <a:pt x="72" y="564"/>
                  </a:lnTo>
                  <a:lnTo>
                    <a:pt x="62" y="568"/>
                  </a:lnTo>
                  <a:lnTo>
                    <a:pt x="35" y="576"/>
                  </a:lnTo>
                  <a:lnTo>
                    <a:pt x="0" y="587"/>
                  </a:lnTo>
                  <a:lnTo>
                    <a:pt x="6" y="598"/>
                  </a:lnTo>
                  <a:lnTo>
                    <a:pt x="11" y="608"/>
                  </a:lnTo>
                  <a:lnTo>
                    <a:pt x="17" y="619"/>
                  </a:lnTo>
                  <a:lnTo>
                    <a:pt x="21" y="630"/>
                  </a:lnTo>
                  <a:lnTo>
                    <a:pt x="24" y="639"/>
                  </a:lnTo>
                  <a:lnTo>
                    <a:pt x="28" y="650"/>
                  </a:lnTo>
                  <a:lnTo>
                    <a:pt x="30" y="660"/>
                  </a:lnTo>
                  <a:lnTo>
                    <a:pt x="32" y="670"/>
                  </a:lnTo>
                  <a:lnTo>
                    <a:pt x="33" y="690"/>
                  </a:lnTo>
                  <a:lnTo>
                    <a:pt x="33" y="709"/>
                  </a:lnTo>
                  <a:lnTo>
                    <a:pt x="32" y="729"/>
                  </a:lnTo>
                  <a:lnTo>
                    <a:pt x="30" y="748"/>
                  </a:lnTo>
                  <a:lnTo>
                    <a:pt x="23" y="787"/>
                  </a:lnTo>
                  <a:lnTo>
                    <a:pt x="18" y="826"/>
                  </a:lnTo>
                  <a:lnTo>
                    <a:pt x="15" y="847"/>
                  </a:lnTo>
                  <a:lnTo>
                    <a:pt x="15" y="867"/>
                  </a:lnTo>
                  <a:lnTo>
                    <a:pt x="15" y="889"/>
                  </a:lnTo>
                  <a:lnTo>
                    <a:pt x="17" y="910"/>
                  </a:lnTo>
                  <a:lnTo>
                    <a:pt x="63" y="927"/>
                  </a:lnTo>
                  <a:lnTo>
                    <a:pt x="69" y="907"/>
                  </a:lnTo>
                  <a:lnTo>
                    <a:pt x="78" y="880"/>
                  </a:lnTo>
                  <a:lnTo>
                    <a:pt x="86" y="849"/>
                  </a:lnTo>
                  <a:lnTo>
                    <a:pt x="97" y="817"/>
                  </a:lnTo>
                  <a:lnTo>
                    <a:pt x="103" y="801"/>
                  </a:lnTo>
                  <a:lnTo>
                    <a:pt x="111" y="786"/>
                  </a:lnTo>
                  <a:lnTo>
                    <a:pt x="118" y="773"/>
                  </a:lnTo>
                  <a:lnTo>
                    <a:pt x="126" y="761"/>
                  </a:lnTo>
                  <a:lnTo>
                    <a:pt x="130" y="756"/>
                  </a:lnTo>
                  <a:lnTo>
                    <a:pt x="135" y="751"/>
                  </a:lnTo>
                  <a:lnTo>
                    <a:pt x="140" y="746"/>
                  </a:lnTo>
                  <a:lnTo>
                    <a:pt x="144" y="743"/>
                  </a:lnTo>
                  <a:lnTo>
                    <a:pt x="149" y="741"/>
                  </a:lnTo>
                  <a:lnTo>
                    <a:pt x="155" y="739"/>
                  </a:lnTo>
                  <a:lnTo>
                    <a:pt x="161" y="738"/>
                  </a:lnTo>
                  <a:lnTo>
                    <a:pt x="167" y="737"/>
                  </a:lnTo>
                  <a:lnTo>
                    <a:pt x="167" y="733"/>
                  </a:lnTo>
                  <a:lnTo>
                    <a:pt x="169" y="729"/>
                  </a:lnTo>
                  <a:lnTo>
                    <a:pt x="171" y="726"/>
                  </a:lnTo>
                  <a:lnTo>
                    <a:pt x="174" y="722"/>
                  </a:lnTo>
                  <a:lnTo>
                    <a:pt x="182" y="713"/>
                  </a:lnTo>
                  <a:lnTo>
                    <a:pt x="192" y="705"/>
                  </a:lnTo>
                  <a:lnTo>
                    <a:pt x="205" y="697"/>
                  </a:lnTo>
                  <a:lnTo>
                    <a:pt x="220" y="691"/>
                  </a:lnTo>
                  <a:lnTo>
                    <a:pt x="228" y="689"/>
                  </a:lnTo>
                  <a:lnTo>
                    <a:pt x="236" y="686"/>
                  </a:lnTo>
                  <a:lnTo>
                    <a:pt x="245" y="685"/>
                  </a:lnTo>
                  <a:lnTo>
                    <a:pt x="253" y="685"/>
                  </a:lnTo>
                  <a:lnTo>
                    <a:pt x="250" y="657"/>
                  </a:lnTo>
                  <a:lnTo>
                    <a:pt x="248" y="620"/>
                  </a:lnTo>
                  <a:lnTo>
                    <a:pt x="248" y="600"/>
                  </a:lnTo>
                  <a:lnTo>
                    <a:pt x="249" y="577"/>
                  </a:lnTo>
                  <a:lnTo>
                    <a:pt x="250" y="556"/>
                  </a:lnTo>
                  <a:lnTo>
                    <a:pt x="253" y="533"/>
                  </a:lnTo>
                  <a:lnTo>
                    <a:pt x="256" y="523"/>
                  </a:lnTo>
                  <a:lnTo>
                    <a:pt x="259" y="513"/>
                  </a:lnTo>
                  <a:lnTo>
                    <a:pt x="262" y="502"/>
                  </a:lnTo>
                  <a:lnTo>
                    <a:pt x="265" y="493"/>
                  </a:lnTo>
                  <a:lnTo>
                    <a:pt x="269" y="483"/>
                  </a:lnTo>
                  <a:lnTo>
                    <a:pt x="275" y="475"/>
                  </a:lnTo>
                  <a:lnTo>
                    <a:pt x="280" y="466"/>
                  </a:lnTo>
                  <a:lnTo>
                    <a:pt x="286" y="459"/>
                  </a:lnTo>
                  <a:lnTo>
                    <a:pt x="293" y="451"/>
                  </a:lnTo>
                  <a:lnTo>
                    <a:pt x="300" y="445"/>
                  </a:lnTo>
                  <a:lnTo>
                    <a:pt x="309" y="439"/>
                  </a:lnTo>
                  <a:lnTo>
                    <a:pt x="317" y="435"/>
                  </a:lnTo>
                  <a:lnTo>
                    <a:pt x="328" y="431"/>
                  </a:lnTo>
                  <a:lnTo>
                    <a:pt x="339" y="429"/>
                  </a:lnTo>
                  <a:lnTo>
                    <a:pt x="350" y="426"/>
                  </a:lnTo>
                  <a:lnTo>
                    <a:pt x="362" y="425"/>
                  </a:lnTo>
                  <a:lnTo>
                    <a:pt x="362" y="412"/>
                  </a:lnTo>
                  <a:lnTo>
                    <a:pt x="366" y="399"/>
                  </a:lnTo>
                  <a:lnTo>
                    <a:pt x="373" y="386"/>
                  </a:lnTo>
                  <a:lnTo>
                    <a:pt x="383" y="373"/>
                  </a:lnTo>
                  <a:lnTo>
                    <a:pt x="395" y="361"/>
                  </a:lnTo>
                  <a:lnTo>
                    <a:pt x="410" y="349"/>
                  </a:lnTo>
                  <a:lnTo>
                    <a:pt x="428" y="339"/>
                  </a:lnTo>
                  <a:lnTo>
                    <a:pt x="447" y="328"/>
                  </a:lnTo>
                  <a:lnTo>
                    <a:pt x="468" y="317"/>
                  </a:lnTo>
                  <a:lnTo>
                    <a:pt x="492" y="308"/>
                  </a:lnTo>
                  <a:lnTo>
                    <a:pt x="517" y="298"/>
                  </a:lnTo>
                  <a:lnTo>
                    <a:pt x="543" y="289"/>
                  </a:lnTo>
                  <a:lnTo>
                    <a:pt x="571" y="281"/>
                  </a:lnTo>
                  <a:lnTo>
                    <a:pt x="599" y="272"/>
                  </a:lnTo>
                  <a:lnTo>
                    <a:pt x="629" y="265"/>
                  </a:lnTo>
                  <a:lnTo>
                    <a:pt x="659" y="257"/>
                  </a:lnTo>
                  <a:lnTo>
                    <a:pt x="719" y="245"/>
                  </a:lnTo>
                  <a:lnTo>
                    <a:pt x="780" y="233"/>
                  </a:lnTo>
                  <a:lnTo>
                    <a:pt x="839" y="223"/>
                  </a:lnTo>
                  <a:lnTo>
                    <a:pt x="894" y="216"/>
                  </a:lnTo>
                  <a:lnTo>
                    <a:pt x="946" y="209"/>
                  </a:lnTo>
                  <a:lnTo>
                    <a:pt x="991" y="205"/>
                  </a:lnTo>
                  <a:lnTo>
                    <a:pt x="1027" y="202"/>
                  </a:lnTo>
                  <a:lnTo>
                    <a:pt x="1054" y="201"/>
                  </a:lnTo>
                  <a:lnTo>
                    <a:pt x="1088" y="199"/>
                  </a:lnTo>
                  <a:lnTo>
                    <a:pt x="1137" y="193"/>
                  </a:lnTo>
                  <a:lnTo>
                    <a:pt x="1194" y="186"/>
                  </a:lnTo>
                  <a:lnTo>
                    <a:pt x="1255" y="177"/>
                  </a:lnTo>
                  <a:lnTo>
                    <a:pt x="1316" y="170"/>
                  </a:lnTo>
                  <a:lnTo>
                    <a:pt x="1369" y="164"/>
                  </a:lnTo>
                  <a:lnTo>
                    <a:pt x="1393" y="163"/>
                  </a:lnTo>
                  <a:lnTo>
                    <a:pt x="1413" y="163"/>
                  </a:lnTo>
                  <a:lnTo>
                    <a:pt x="1428" y="164"/>
                  </a:lnTo>
                  <a:lnTo>
                    <a:pt x="1440" y="167"/>
                  </a:lnTo>
                  <a:lnTo>
                    <a:pt x="1448" y="164"/>
                  </a:lnTo>
                  <a:lnTo>
                    <a:pt x="1457" y="161"/>
                  </a:lnTo>
                  <a:lnTo>
                    <a:pt x="1466" y="160"/>
                  </a:lnTo>
                  <a:lnTo>
                    <a:pt x="1474" y="159"/>
                  </a:lnTo>
                  <a:lnTo>
                    <a:pt x="1491" y="158"/>
                  </a:lnTo>
                  <a:lnTo>
                    <a:pt x="1508" y="158"/>
                  </a:lnTo>
                  <a:lnTo>
                    <a:pt x="1527" y="158"/>
                  </a:lnTo>
                  <a:lnTo>
                    <a:pt x="1544" y="157"/>
                  </a:lnTo>
                  <a:lnTo>
                    <a:pt x="1552" y="156"/>
                  </a:lnTo>
                  <a:lnTo>
                    <a:pt x="1561" y="155"/>
                  </a:lnTo>
                  <a:lnTo>
                    <a:pt x="1569" y="153"/>
                  </a:lnTo>
                  <a:lnTo>
                    <a:pt x="1578" y="149"/>
                  </a:lnTo>
                  <a:lnTo>
                    <a:pt x="1589" y="153"/>
                  </a:lnTo>
                  <a:lnTo>
                    <a:pt x="1603" y="156"/>
                  </a:lnTo>
                  <a:lnTo>
                    <a:pt x="1620" y="159"/>
                  </a:lnTo>
                  <a:lnTo>
                    <a:pt x="1640" y="162"/>
                  </a:lnTo>
                  <a:lnTo>
                    <a:pt x="1687" y="168"/>
                  </a:lnTo>
                  <a:lnTo>
                    <a:pt x="1741" y="172"/>
                  </a:lnTo>
                  <a:lnTo>
                    <a:pt x="1797" y="176"/>
                  </a:lnTo>
                  <a:lnTo>
                    <a:pt x="1855" y="177"/>
                  </a:lnTo>
                  <a:lnTo>
                    <a:pt x="1883" y="178"/>
                  </a:lnTo>
                  <a:lnTo>
                    <a:pt x="1910" y="178"/>
                  </a:lnTo>
                  <a:lnTo>
                    <a:pt x="1935" y="177"/>
                  </a:lnTo>
                  <a:lnTo>
                    <a:pt x="1960" y="176"/>
                  </a:lnTo>
                  <a:lnTo>
                    <a:pt x="1981" y="174"/>
                  </a:lnTo>
                  <a:lnTo>
                    <a:pt x="2001" y="172"/>
                  </a:lnTo>
                  <a:lnTo>
                    <a:pt x="2017" y="169"/>
                  </a:lnTo>
                  <a:lnTo>
                    <a:pt x="2031" y="166"/>
                  </a:lnTo>
                  <a:lnTo>
                    <a:pt x="2040" y="160"/>
                  </a:lnTo>
                  <a:lnTo>
                    <a:pt x="2046" y="155"/>
                  </a:lnTo>
                  <a:lnTo>
                    <a:pt x="2047" y="149"/>
                  </a:lnTo>
                  <a:lnTo>
                    <a:pt x="2043" y="142"/>
                  </a:lnTo>
                  <a:lnTo>
                    <a:pt x="2034" y="134"/>
                  </a:lnTo>
                  <a:lnTo>
                    <a:pt x="2020" y="126"/>
                  </a:lnTo>
                  <a:lnTo>
                    <a:pt x="2000" y="116"/>
                  </a:lnTo>
                  <a:lnTo>
                    <a:pt x="1973" y="106"/>
                  </a:lnTo>
                  <a:lnTo>
                    <a:pt x="1940" y="94"/>
                  </a:lnTo>
                  <a:lnTo>
                    <a:pt x="1900" y="81"/>
                  </a:lnTo>
                  <a:lnTo>
                    <a:pt x="1852" y="67"/>
                  </a:lnTo>
                  <a:lnTo>
                    <a:pt x="1797" y="51"/>
                  </a:lnTo>
                  <a:lnTo>
                    <a:pt x="1780" y="57"/>
                  </a:lnTo>
                  <a:lnTo>
                    <a:pt x="1766" y="62"/>
                  </a:lnTo>
                  <a:lnTo>
                    <a:pt x="1752" y="64"/>
                  </a:lnTo>
                  <a:lnTo>
                    <a:pt x="1740" y="65"/>
                  </a:lnTo>
                  <a:lnTo>
                    <a:pt x="1727" y="64"/>
                  </a:lnTo>
                  <a:lnTo>
                    <a:pt x="1713" y="62"/>
                  </a:lnTo>
                  <a:lnTo>
                    <a:pt x="1698" y="57"/>
                  </a:lnTo>
                  <a:lnTo>
                    <a:pt x="1682" y="51"/>
                  </a:lnTo>
                  <a:lnTo>
                    <a:pt x="1656" y="62"/>
                  </a:lnTo>
                  <a:lnTo>
                    <a:pt x="1629" y="70"/>
                  </a:lnTo>
                  <a:lnTo>
                    <a:pt x="1600" y="78"/>
                  </a:lnTo>
                  <a:lnTo>
                    <a:pt x="1570" y="84"/>
                  </a:lnTo>
                  <a:lnTo>
                    <a:pt x="1539" y="90"/>
                  </a:lnTo>
                  <a:lnTo>
                    <a:pt x="1507" y="94"/>
                  </a:lnTo>
                  <a:lnTo>
                    <a:pt x="1474" y="97"/>
                  </a:lnTo>
                  <a:lnTo>
                    <a:pt x="1440" y="100"/>
                  </a:lnTo>
                  <a:lnTo>
                    <a:pt x="1406" y="101"/>
                  </a:lnTo>
                  <a:lnTo>
                    <a:pt x="1370" y="102"/>
                  </a:lnTo>
                  <a:lnTo>
                    <a:pt x="1334" y="102"/>
                  </a:lnTo>
                  <a:lnTo>
                    <a:pt x="1298" y="101"/>
                  </a:lnTo>
                  <a:lnTo>
                    <a:pt x="1224" y="98"/>
                  </a:lnTo>
                  <a:lnTo>
                    <a:pt x="1150" y="93"/>
                  </a:lnTo>
                  <a:lnTo>
                    <a:pt x="1075" y="85"/>
                  </a:lnTo>
                  <a:lnTo>
                    <a:pt x="1002" y="78"/>
                  </a:lnTo>
                  <a:lnTo>
                    <a:pt x="932" y="69"/>
                  </a:lnTo>
                  <a:lnTo>
                    <a:pt x="864" y="61"/>
                  </a:lnTo>
                  <a:lnTo>
                    <a:pt x="800" y="52"/>
                  </a:lnTo>
                  <a:lnTo>
                    <a:pt x="741" y="45"/>
                  </a:lnTo>
                  <a:lnTo>
                    <a:pt x="687" y="38"/>
                  </a:lnTo>
                  <a:lnTo>
                    <a:pt x="638" y="34"/>
                  </a:lnTo>
                  <a:lnTo>
                    <a:pt x="626" y="35"/>
                  </a:lnTo>
                  <a:lnTo>
                    <a:pt x="613" y="37"/>
                  </a:lnTo>
                  <a:lnTo>
                    <a:pt x="599" y="40"/>
                  </a:lnTo>
                  <a:lnTo>
                    <a:pt x="586" y="46"/>
                  </a:lnTo>
                  <a:lnTo>
                    <a:pt x="572" y="51"/>
                  </a:lnTo>
                  <a:lnTo>
                    <a:pt x="558" y="59"/>
                  </a:lnTo>
                  <a:lnTo>
                    <a:pt x="544" y="67"/>
                  </a:lnTo>
                  <a:lnTo>
                    <a:pt x="530" y="76"/>
                  </a:lnTo>
                  <a:lnTo>
                    <a:pt x="502" y="96"/>
                  </a:lnTo>
                  <a:lnTo>
                    <a:pt x="473" y="120"/>
                  </a:lnTo>
                  <a:lnTo>
                    <a:pt x="444" y="145"/>
                  </a:lnTo>
                  <a:lnTo>
                    <a:pt x="415" y="172"/>
                  </a:lnTo>
                  <a:lnTo>
                    <a:pt x="357" y="226"/>
                  </a:lnTo>
                  <a:lnTo>
                    <a:pt x="301" y="280"/>
                  </a:lnTo>
                  <a:lnTo>
                    <a:pt x="274" y="303"/>
                  </a:lnTo>
                  <a:lnTo>
                    <a:pt x="247" y="325"/>
                  </a:lnTo>
                  <a:lnTo>
                    <a:pt x="234" y="334"/>
                  </a:lnTo>
                  <a:lnTo>
                    <a:pt x="221" y="343"/>
                  </a:lnTo>
                  <a:lnTo>
                    <a:pt x="208" y="351"/>
                  </a:lnTo>
                  <a:lnTo>
                    <a:pt x="196" y="357"/>
                  </a:lnTo>
                  <a:lnTo>
                    <a:pt x="193" y="346"/>
                  </a:lnTo>
                  <a:lnTo>
                    <a:pt x="192" y="331"/>
                  </a:lnTo>
                  <a:lnTo>
                    <a:pt x="191" y="315"/>
                  </a:lnTo>
                  <a:lnTo>
                    <a:pt x="193" y="299"/>
                  </a:lnTo>
                  <a:lnTo>
                    <a:pt x="194" y="292"/>
                  </a:lnTo>
                  <a:lnTo>
                    <a:pt x="198" y="284"/>
                  </a:lnTo>
                  <a:lnTo>
                    <a:pt x="201" y="277"/>
                  </a:lnTo>
                  <a:lnTo>
                    <a:pt x="204" y="271"/>
                  </a:lnTo>
                  <a:lnTo>
                    <a:pt x="209" y="266"/>
                  </a:lnTo>
                  <a:lnTo>
                    <a:pt x="215" y="262"/>
                  </a:lnTo>
                  <a:lnTo>
                    <a:pt x="222" y="260"/>
                  </a:lnTo>
                  <a:lnTo>
                    <a:pt x="230" y="259"/>
                  </a:lnTo>
                  <a:lnTo>
                    <a:pt x="230" y="250"/>
                  </a:lnTo>
                  <a:lnTo>
                    <a:pt x="230" y="241"/>
                  </a:lnTo>
                  <a:lnTo>
                    <a:pt x="231" y="233"/>
                  </a:lnTo>
                  <a:lnTo>
                    <a:pt x="233" y="225"/>
                  </a:lnTo>
                  <a:lnTo>
                    <a:pt x="239" y="208"/>
                  </a:lnTo>
                  <a:lnTo>
                    <a:pt x="248" y="192"/>
                  </a:lnTo>
                  <a:lnTo>
                    <a:pt x="269" y="161"/>
                  </a:lnTo>
                  <a:lnTo>
                    <a:pt x="291" y="129"/>
                  </a:lnTo>
                  <a:lnTo>
                    <a:pt x="300" y="114"/>
                  </a:lnTo>
                  <a:lnTo>
                    <a:pt x="308" y="98"/>
                  </a:lnTo>
                  <a:lnTo>
                    <a:pt x="310" y="90"/>
                  </a:lnTo>
                  <a:lnTo>
                    <a:pt x="312" y="82"/>
                  </a:lnTo>
                  <a:lnTo>
                    <a:pt x="313" y="75"/>
                  </a:lnTo>
                  <a:lnTo>
                    <a:pt x="313" y="66"/>
                  </a:lnTo>
                  <a:lnTo>
                    <a:pt x="312" y="59"/>
                  </a:lnTo>
                  <a:lnTo>
                    <a:pt x="310" y="50"/>
                  </a:lnTo>
                  <a:lnTo>
                    <a:pt x="307" y="41"/>
                  </a:lnTo>
                  <a:lnTo>
                    <a:pt x="303" y="34"/>
                  </a:lnTo>
                  <a:lnTo>
                    <a:pt x="297" y="25"/>
                  </a:lnTo>
                  <a:lnTo>
                    <a:pt x="290" y="17"/>
                  </a:lnTo>
                  <a:lnTo>
                    <a:pt x="281" y="8"/>
                  </a:lnTo>
                  <a:lnTo>
                    <a:pt x="270" y="0"/>
                  </a:lnTo>
                  <a:lnTo>
                    <a:pt x="224" y="17"/>
                  </a:lnTo>
                  <a:lnTo>
                    <a:pt x="224" y="25"/>
                  </a:lnTo>
                  <a:lnTo>
                    <a:pt x="223" y="34"/>
                  </a:lnTo>
                  <a:lnTo>
                    <a:pt x="222" y="43"/>
                  </a:lnTo>
                  <a:lnTo>
                    <a:pt x="219" y="51"/>
                  </a:lnTo>
                  <a:lnTo>
                    <a:pt x="215" y="60"/>
                  </a:lnTo>
                  <a:lnTo>
                    <a:pt x="209" y="67"/>
                  </a:lnTo>
                  <a:lnTo>
                    <a:pt x="203" y="76"/>
                  </a:lnTo>
                  <a:lnTo>
                    <a:pt x="197" y="83"/>
                  </a:lnTo>
                  <a:lnTo>
                    <a:pt x="182" y="99"/>
                  </a:lnTo>
                  <a:lnTo>
                    <a:pt x="164" y="115"/>
                  </a:lnTo>
                  <a:lnTo>
                    <a:pt x="145" y="131"/>
                  </a:lnTo>
                  <a:lnTo>
                    <a:pt x="126" y="146"/>
                  </a:lnTo>
                  <a:lnTo>
                    <a:pt x="106" y="162"/>
                  </a:lnTo>
                  <a:lnTo>
                    <a:pt x="86" y="178"/>
                  </a:lnTo>
                  <a:lnTo>
                    <a:pt x="69" y="193"/>
                  </a:lnTo>
                  <a:lnTo>
                    <a:pt x="53" y="209"/>
                  </a:lnTo>
                  <a:lnTo>
                    <a:pt x="47" y="218"/>
                  </a:lnTo>
                  <a:lnTo>
                    <a:pt x="40" y="225"/>
                  </a:lnTo>
                  <a:lnTo>
                    <a:pt x="35" y="234"/>
                  </a:lnTo>
                  <a:lnTo>
                    <a:pt x="30" y="243"/>
                  </a:lnTo>
                  <a:lnTo>
                    <a:pt x="26" y="251"/>
                  </a:lnTo>
                  <a:lnTo>
                    <a:pt x="24" y="259"/>
                  </a:lnTo>
                  <a:lnTo>
                    <a:pt x="22" y="267"/>
                  </a:lnTo>
                  <a:lnTo>
                    <a:pt x="22" y="276"/>
                  </a:lnTo>
                  <a:lnTo>
                    <a:pt x="51" y="294"/>
                  </a:lnTo>
                  <a:lnTo>
                    <a:pt x="52" y="316"/>
                  </a:lnTo>
                  <a:lnTo>
                    <a:pt x="52" y="339"/>
                  </a:lnTo>
                  <a:lnTo>
                    <a:pt x="51" y="361"/>
                  </a:lnTo>
                  <a:lnTo>
                    <a:pt x="49" y="382"/>
                  </a:lnTo>
                  <a:lnTo>
                    <a:pt x="47" y="403"/>
                  </a:lnTo>
                  <a:lnTo>
                    <a:pt x="45" y="423"/>
                  </a:lnTo>
                  <a:lnTo>
                    <a:pt x="45" y="445"/>
                  </a:lnTo>
                  <a:lnTo>
                    <a:pt x="46" y="466"/>
                  </a:lnTo>
                  <a:close/>
                </a:path>
              </a:pathLst>
            </a:custGeom>
            <a:solidFill>
              <a:srgbClr val="000099"/>
            </a:solidFill>
            <a:ln w="9525">
              <a:solidFill>
                <a:srgbClr val="000099"/>
              </a:solidFill>
              <a:round/>
              <a:headEnd/>
              <a:tailEnd/>
            </a:ln>
          </p:spPr>
          <p:txBody>
            <a:bodyPr/>
            <a:lstStyle/>
            <a:p>
              <a:endParaRPr lang="en-IN"/>
            </a:p>
          </p:txBody>
        </p:sp>
        <p:sp>
          <p:nvSpPr>
            <p:cNvPr id="548870" name="Freeform 6"/>
            <p:cNvSpPr>
              <a:spLocks/>
            </p:cNvSpPr>
            <p:nvPr/>
          </p:nvSpPr>
          <p:spPr bwMode="auto">
            <a:xfrm>
              <a:off x="4115" y="1056"/>
              <a:ext cx="228" cy="34"/>
            </a:xfrm>
            <a:custGeom>
              <a:avLst/>
              <a:gdLst>
                <a:gd name="T0" fmla="*/ 1108 w 2281"/>
                <a:gd name="T1" fmla="*/ 86 h 340"/>
                <a:gd name="T2" fmla="*/ 1054 w 2281"/>
                <a:gd name="T3" fmla="*/ 67 h 340"/>
                <a:gd name="T4" fmla="*/ 943 w 2281"/>
                <a:gd name="T5" fmla="*/ 55 h 340"/>
                <a:gd name="T6" fmla="*/ 698 w 2281"/>
                <a:gd name="T7" fmla="*/ 58 h 340"/>
                <a:gd name="T8" fmla="*/ 573 w 2281"/>
                <a:gd name="T9" fmla="*/ 122 h 340"/>
                <a:gd name="T10" fmla="*/ 586 w 2281"/>
                <a:gd name="T11" fmla="*/ 141 h 340"/>
                <a:gd name="T12" fmla="*/ 622 w 2281"/>
                <a:gd name="T13" fmla="*/ 155 h 340"/>
                <a:gd name="T14" fmla="*/ 550 w 2281"/>
                <a:gd name="T15" fmla="*/ 174 h 340"/>
                <a:gd name="T16" fmla="*/ 472 w 2281"/>
                <a:gd name="T17" fmla="*/ 180 h 340"/>
                <a:gd name="T18" fmla="*/ 311 w 2281"/>
                <a:gd name="T19" fmla="*/ 164 h 340"/>
                <a:gd name="T20" fmla="*/ 148 w 2281"/>
                <a:gd name="T21" fmla="*/ 149 h 340"/>
                <a:gd name="T22" fmla="*/ 71 w 2281"/>
                <a:gd name="T23" fmla="*/ 154 h 340"/>
                <a:gd name="T24" fmla="*/ 0 w 2281"/>
                <a:gd name="T25" fmla="*/ 172 h 340"/>
                <a:gd name="T26" fmla="*/ 38 w 2281"/>
                <a:gd name="T27" fmla="*/ 196 h 340"/>
                <a:gd name="T28" fmla="*/ 81 w 2281"/>
                <a:gd name="T29" fmla="*/ 205 h 340"/>
                <a:gd name="T30" fmla="*/ 123 w 2281"/>
                <a:gd name="T31" fmla="*/ 203 h 340"/>
                <a:gd name="T32" fmla="*/ 161 w 2281"/>
                <a:gd name="T33" fmla="*/ 190 h 340"/>
                <a:gd name="T34" fmla="*/ 216 w 2281"/>
                <a:gd name="T35" fmla="*/ 207 h 340"/>
                <a:gd name="T36" fmla="*/ 344 w 2281"/>
                <a:gd name="T37" fmla="*/ 268 h 340"/>
                <a:gd name="T38" fmla="*/ 373 w 2281"/>
                <a:gd name="T39" fmla="*/ 294 h 340"/>
                <a:gd name="T40" fmla="*/ 362 w 2281"/>
                <a:gd name="T41" fmla="*/ 304 h 340"/>
                <a:gd name="T42" fmla="*/ 435 w 2281"/>
                <a:gd name="T43" fmla="*/ 305 h 340"/>
                <a:gd name="T44" fmla="*/ 627 w 2281"/>
                <a:gd name="T45" fmla="*/ 301 h 340"/>
                <a:gd name="T46" fmla="*/ 825 w 2281"/>
                <a:gd name="T47" fmla="*/ 297 h 340"/>
                <a:gd name="T48" fmla="*/ 1016 w 2281"/>
                <a:gd name="T49" fmla="*/ 301 h 340"/>
                <a:gd name="T50" fmla="*/ 1150 w 2281"/>
                <a:gd name="T51" fmla="*/ 289 h 340"/>
                <a:gd name="T52" fmla="*/ 1281 w 2281"/>
                <a:gd name="T53" fmla="*/ 299 h 340"/>
                <a:gd name="T54" fmla="*/ 1406 w 2281"/>
                <a:gd name="T55" fmla="*/ 288 h 340"/>
                <a:gd name="T56" fmla="*/ 1492 w 2281"/>
                <a:gd name="T57" fmla="*/ 293 h 340"/>
                <a:gd name="T58" fmla="*/ 1671 w 2281"/>
                <a:gd name="T59" fmla="*/ 317 h 340"/>
                <a:gd name="T60" fmla="*/ 1745 w 2281"/>
                <a:gd name="T61" fmla="*/ 322 h 340"/>
                <a:gd name="T62" fmla="*/ 1846 w 2281"/>
                <a:gd name="T63" fmla="*/ 311 h 340"/>
                <a:gd name="T64" fmla="*/ 1960 w 2281"/>
                <a:gd name="T65" fmla="*/ 334 h 340"/>
                <a:gd name="T66" fmla="*/ 2082 w 2281"/>
                <a:gd name="T67" fmla="*/ 308 h 340"/>
                <a:gd name="T68" fmla="*/ 2239 w 2281"/>
                <a:gd name="T69" fmla="*/ 271 h 340"/>
                <a:gd name="T70" fmla="*/ 2272 w 2281"/>
                <a:gd name="T71" fmla="*/ 264 h 340"/>
                <a:gd name="T72" fmla="*/ 2236 w 2281"/>
                <a:gd name="T73" fmla="*/ 248 h 340"/>
                <a:gd name="T74" fmla="*/ 2187 w 2281"/>
                <a:gd name="T75" fmla="*/ 218 h 340"/>
                <a:gd name="T76" fmla="*/ 2159 w 2281"/>
                <a:gd name="T77" fmla="*/ 216 h 340"/>
                <a:gd name="T78" fmla="*/ 2118 w 2281"/>
                <a:gd name="T79" fmla="*/ 227 h 340"/>
                <a:gd name="T80" fmla="*/ 1976 w 2281"/>
                <a:gd name="T81" fmla="*/ 231 h 340"/>
                <a:gd name="T82" fmla="*/ 1816 w 2281"/>
                <a:gd name="T83" fmla="*/ 220 h 340"/>
                <a:gd name="T84" fmla="*/ 1745 w 2281"/>
                <a:gd name="T85" fmla="*/ 207 h 340"/>
                <a:gd name="T86" fmla="*/ 1722 w 2281"/>
                <a:gd name="T87" fmla="*/ 194 h 340"/>
                <a:gd name="T88" fmla="*/ 1682 w 2281"/>
                <a:gd name="T89" fmla="*/ 226 h 340"/>
                <a:gd name="T90" fmla="*/ 1672 w 2281"/>
                <a:gd name="T91" fmla="*/ 252 h 340"/>
                <a:gd name="T92" fmla="*/ 1654 w 2281"/>
                <a:gd name="T93" fmla="*/ 252 h 340"/>
                <a:gd name="T94" fmla="*/ 1635 w 2281"/>
                <a:gd name="T95" fmla="*/ 226 h 340"/>
                <a:gd name="T96" fmla="*/ 1598 w 2281"/>
                <a:gd name="T97" fmla="*/ 209 h 340"/>
                <a:gd name="T98" fmla="*/ 1507 w 2281"/>
                <a:gd name="T99" fmla="*/ 182 h 340"/>
                <a:gd name="T100" fmla="*/ 1426 w 2281"/>
                <a:gd name="T101" fmla="*/ 147 h 340"/>
                <a:gd name="T102" fmla="*/ 1407 w 2281"/>
                <a:gd name="T103" fmla="*/ 130 h 340"/>
                <a:gd name="T104" fmla="*/ 1411 w 2281"/>
                <a:gd name="T105" fmla="*/ 120 h 340"/>
                <a:gd name="T106" fmla="*/ 1445 w 2281"/>
                <a:gd name="T107" fmla="*/ 116 h 340"/>
                <a:gd name="T108" fmla="*/ 1342 w 2281"/>
                <a:gd name="T109" fmla="*/ 25 h 340"/>
                <a:gd name="T110" fmla="*/ 1297 w 2281"/>
                <a:gd name="T111" fmla="*/ 2 h 340"/>
                <a:gd name="T112" fmla="*/ 1263 w 2281"/>
                <a:gd name="T113" fmla="*/ 1 h 340"/>
                <a:gd name="T114" fmla="*/ 1224 w 2281"/>
                <a:gd name="T115" fmla="*/ 13 h 340"/>
                <a:gd name="T116" fmla="*/ 1174 w 2281"/>
                <a:gd name="T117" fmla="*/ 42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1" h="340">
                  <a:moveTo>
                    <a:pt x="1146" y="63"/>
                  </a:moveTo>
                  <a:lnTo>
                    <a:pt x="1128" y="98"/>
                  </a:lnTo>
                  <a:lnTo>
                    <a:pt x="1120" y="91"/>
                  </a:lnTo>
                  <a:lnTo>
                    <a:pt x="1108" y="86"/>
                  </a:lnTo>
                  <a:lnTo>
                    <a:pt x="1096" y="80"/>
                  </a:lnTo>
                  <a:lnTo>
                    <a:pt x="1083" y="75"/>
                  </a:lnTo>
                  <a:lnTo>
                    <a:pt x="1068" y="71"/>
                  </a:lnTo>
                  <a:lnTo>
                    <a:pt x="1054" y="67"/>
                  </a:lnTo>
                  <a:lnTo>
                    <a:pt x="1036" y="64"/>
                  </a:lnTo>
                  <a:lnTo>
                    <a:pt x="1019" y="61"/>
                  </a:lnTo>
                  <a:lnTo>
                    <a:pt x="983" y="57"/>
                  </a:lnTo>
                  <a:lnTo>
                    <a:pt x="943" y="55"/>
                  </a:lnTo>
                  <a:lnTo>
                    <a:pt x="903" y="52"/>
                  </a:lnTo>
                  <a:lnTo>
                    <a:pt x="861" y="52"/>
                  </a:lnTo>
                  <a:lnTo>
                    <a:pt x="777" y="55"/>
                  </a:lnTo>
                  <a:lnTo>
                    <a:pt x="698" y="58"/>
                  </a:lnTo>
                  <a:lnTo>
                    <a:pt x="629" y="62"/>
                  </a:lnTo>
                  <a:lnTo>
                    <a:pt x="575" y="63"/>
                  </a:lnTo>
                  <a:lnTo>
                    <a:pt x="573" y="97"/>
                  </a:lnTo>
                  <a:lnTo>
                    <a:pt x="573" y="122"/>
                  </a:lnTo>
                  <a:lnTo>
                    <a:pt x="574" y="127"/>
                  </a:lnTo>
                  <a:lnTo>
                    <a:pt x="577" y="133"/>
                  </a:lnTo>
                  <a:lnTo>
                    <a:pt x="581" y="137"/>
                  </a:lnTo>
                  <a:lnTo>
                    <a:pt x="586" y="141"/>
                  </a:lnTo>
                  <a:lnTo>
                    <a:pt x="592" y="145"/>
                  </a:lnTo>
                  <a:lnTo>
                    <a:pt x="600" y="149"/>
                  </a:lnTo>
                  <a:lnTo>
                    <a:pt x="609" y="152"/>
                  </a:lnTo>
                  <a:lnTo>
                    <a:pt x="622" y="155"/>
                  </a:lnTo>
                  <a:lnTo>
                    <a:pt x="604" y="162"/>
                  </a:lnTo>
                  <a:lnTo>
                    <a:pt x="587" y="167"/>
                  </a:lnTo>
                  <a:lnTo>
                    <a:pt x="568" y="171"/>
                  </a:lnTo>
                  <a:lnTo>
                    <a:pt x="550" y="174"/>
                  </a:lnTo>
                  <a:lnTo>
                    <a:pt x="531" y="176"/>
                  </a:lnTo>
                  <a:lnTo>
                    <a:pt x="512" y="179"/>
                  </a:lnTo>
                  <a:lnTo>
                    <a:pt x="493" y="180"/>
                  </a:lnTo>
                  <a:lnTo>
                    <a:pt x="472" y="180"/>
                  </a:lnTo>
                  <a:lnTo>
                    <a:pt x="433" y="178"/>
                  </a:lnTo>
                  <a:lnTo>
                    <a:pt x="392" y="174"/>
                  </a:lnTo>
                  <a:lnTo>
                    <a:pt x="352" y="169"/>
                  </a:lnTo>
                  <a:lnTo>
                    <a:pt x="311" y="164"/>
                  </a:lnTo>
                  <a:lnTo>
                    <a:pt x="269" y="159"/>
                  </a:lnTo>
                  <a:lnTo>
                    <a:pt x="229" y="154"/>
                  </a:lnTo>
                  <a:lnTo>
                    <a:pt x="189" y="151"/>
                  </a:lnTo>
                  <a:lnTo>
                    <a:pt x="148" y="149"/>
                  </a:lnTo>
                  <a:lnTo>
                    <a:pt x="129" y="149"/>
                  </a:lnTo>
                  <a:lnTo>
                    <a:pt x="110" y="150"/>
                  </a:lnTo>
                  <a:lnTo>
                    <a:pt x="91" y="151"/>
                  </a:lnTo>
                  <a:lnTo>
                    <a:pt x="71" y="154"/>
                  </a:lnTo>
                  <a:lnTo>
                    <a:pt x="53" y="157"/>
                  </a:lnTo>
                  <a:lnTo>
                    <a:pt x="35" y="162"/>
                  </a:lnTo>
                  <a:lnTo>
                    <a:pt x="17" y="167"/>
                  </a:lnTo>
                  <a:lnTo>
                    <a:pt x="0" y="172"/>
                  </a:lnTo>
                  <a:lnTo>
                    <a:pt x="8" y="180"/>
                  </a:lnTo>
                  <a:lnTo>
                    <a:pt x="18" y="186"/>
                  </a:lnTo>
                  <a:lnTo>
                    <a:pt x="27" y="191"/>
                  </a:lnTo>
                  <a:lnTo>
                    <a:pt x="38" y="196"/>
                  </a:lnTo>
                  <a:lnTo>
                    <a:pt x="48" y="199"/>
                  </a:lnTo>
                  <a:lnTo>
                    <a:pt x="58" y="202"/>
                  </a:lnTo>
                  <a:lnTo>
                    <a:pt x="69" y="204"/>
                  </a:lnTo>
                  <a:lnTo>
                    <a:pt x="81" y="205"/>
                  </a:lnTo>
                  <a:lnTo>
                    <a:pt x="92" y="205"/>
                  </a:lnTo>
                  <a:lnTo>
                    <a:pt x="102" y="205"/>
                  </a:lnTo>
                  <a:lnTo>
                    <a:pt x="112" y="204"/>
                  </a:lnTo>
                  <a:lnTo>
                    <a:pt x="123" y="203"/>
                  </a:lnTo>
                  <a:lnTo>
                    <a:pt x="133" y="200"/>
                  </a:lnTo>
                  <a:lnTo>
                    <a:pt x="143" y="198"/>
                  </a:lnTo>
                  <a:lnTo>
                    <a:pt x="153" y="194"/>
                  </a:lnTo>
                  <a:lnTo>
                    <a:pt x="161" y="190"/>
                  </a:lnTo>
                  <a:lnTo>
                    <a:pt x="169" y="191"/>
                  </a:lnTo>
                  <a:lnTo>
                    <a:pt x="180" y="195"/>
                  </a:lnTo>
                  <a:lnTo>
                    <a:pt x="196" y="201"/>
                  </a:lnTo>
                  <a:lnTo>
                    <a:pt x="216" y="207"/>
                  </a:lnTo>
                  <a:lnTo>
                    <a:pt x="260" y="227"/>
                  </a:lnTo>
                  <a:lnTo>
                    <a:pt x="305" y="247"/>
                  </a:lnTo>
                  <a:lnTo>
                    <a:pt x="326" y="259"/>
                  </a:lnTo>
                  <a:lnTo>
                    <a:pt x="344" y="268"/>
                  </a:lnTo>
                  <a:lnTo>
                    <a:pt x="358" y="278"/>
                  </a:lnTo>
                  <a:lnTo>
                    <a:pt x="369" y="288"/>
                  </a:lnTo>
                  <a:lnTo>
                    <a:pt x="372" y="291"/>
                  </a:lnTo>
                  <a:lnTo>
                    <a:pt x="373" y="294"/>
                  </a:lnTo>
                  <a:lnTo>
                    <a:pt x="373" y="297"/>
                  </a:lnTo>
                  <a:lnTo>
                    <a:pt x="372" y="301"/>
                  </a:lnTo>
                  <a:lnTo>
                    <a:pt x="368" y="303"/>
                  </a:lnTo>
                  <a:lnTo>
                    <a:pt x="362" y="304"/>
                  </a:lnTo>
                  <a:lnTo>
                    <a:pt x="355" y="305"/>
                  </a:lnTo>
                  <a:lnTo>
                    <a:pt x="345" y="305"/>
                  </a:lnTo>
                  <a:lnTo>
                    <a:pt x="389" y="305"/>
                  </a:lnTo>
                  <a:lnTo>
                    <a:pt x="435" y="305"/>
                  </a:lnTo>
                  <a:lnTo>
                    <a:pt x="481" y="304"/>
                  </a:lnTo>
                  <a:lnTo>
                    <a:pt x="529" y="303"/>
                  </a:lnTo>
                  <a:lnTo>
                    <a:pt x="577" y="302"/>
                  </a:lnTo>
                  <a:lnTo>
                    <a:pt x="627" y="301"/>
                  </a:lnTo>
                  <a:lnTo>
                    <a:pt x="676" y="299"/>
                  </a:lnTo>
                  <a:lnTo>
                    <a:pt x="725" y="298"/>
                  </a:lnTo>
                  <a:lnTo>
                    <a:pt x="775" y="298"/>
                  </a:lnTo>
                  <a:lnTo>
                    <a:pt x="825" y="297"/>
                  </a:lnTo>
                  <a:lnTo>
                    <a:pt x="874" y="297"/>
                  </a:lnTo>
                  <a:lnTo>
                    <a:pt x="922" y="298"/>
                  </a:lnTo>
                  <a:lnTo>
                    <a:pt x="970" y="298"/>
                  </a:lnTo>
                  <a:lnTo>
                    <a:pt x="1016" y="301"/>
                  </a:lnTo>
                  <a:lnTo>
                    <a:pt x="1062" y="303"/>
                  </a:lnTo>
                  <a:lnTo>
                    <a:pt x="1106" y="305"/>
                  </a:lnTo>
                  <a:lnTo>
                    <a:pt x="1128" y="288"/>
                  </a:lnTo>
                  <a:lnTo>
                    <a:pt x="1150" y="289"/>
                  </a:lnTo>
                  <a:lnTo>
                    <a:pt x="1178" y="291"/>
                  </a:lnTo>
                  <a:lnTo>
                    <a:pt x="1210" y="293"/>
                  </a:lnTo>
                  <a:lnTo>
                    <a:pt x="1245" y="296"/>
                  </a:lnTo>
                  <a:lnTo>
                    <a:pt x="1281" y="299"/>
                  </a:lnTo>
                  <a:lnTo>
                    <a:pt x="1318" y="303"/>
                  </a:lnTo>
                  <a:lnTo>
                    <a:pt x="1352" y="305"/>
                  </a:lnTo>
                  <a:lnTo>
                    <a:pt x="1382" y="305"/>
                  </a:lnTo>
                  <a:lnTo>
                    <a:pt x="1406" y="288"/>
                  </a:lnTo>
                  <a:lnTo>
                    <a:pt x="1426" y="289"/>
                  </a:lnTo>
                  <a:lnTo>
                    <a:pt x="1447" y="290"/>
                  </a:lnTo>
                  <a:lnTo>
                    <a:pt x="1470" y="291"/>
                  </a:lnTo>
                  <a:lnTo>
                    <a:pt x="1492" y="293"/>
                  </a:lnTo>
                  <a:lnTo>
                    <a:pt x="1538" y="298"/>
                  </a:lnTo>
                  <a:lnTo>
                    <a:pt x="1584" y="305"/>
                  </a:lnTo>
                  <a:lnTo>
                    <a:pt x="1628" y="311"/>
                  </a:lnTo>
                  <a:lnTo>
                    <a:pt x="1671" y="317"/>
                  </a:lnTo>
                  <a:lnTo>
                    <a:pt x="1691" y="320"/>
                  </a:lnTo>
                  <a:lnTo>
                    <a:pt x="1710" y="321"/>
                  </a:lnTo>
                  <a:lnTo>
                    <a:pt x="1729" y="322"/>
                  </a:lnTo>
                  <a:lnTo>
                    <a:pt x="1745" y="322"/>
                  </a:lnTo>
                  <a:lnTo>
                    <a:pt x="1774" y="305"/>
                  </a:lnTo>
                  <a:lnTo>
                    <a:pt x="1794" y="306"/>
                  </a:lnTo>
                  <a:lnTo>
                    <a:pt x="1819" y="308"/>
                  </a:lnTo>
                  <a:lnTo>
                    <a:pt x="1846" y="311"/>
                  </a:lnTo>
                  <a:lnTo>
                    <a:pt x="1875" y="316"/>
                  </a:lnTo>
                  <a:lnTo>
                    <a:pt x="1905" y="321"/>
                  </a:lnTo>
                  <a:lnTo>
                    <a:pt x="1933" y="327"/>
                  </a:lnTo>
                  <a:lnTo>
                    <a:pt x="1960" y="334"/>
                  </a:lnTo>
                  <a:lnTo>
                    <a:pt x="1981" y="340"/>
                  </a:lnTo>
                  <a:lnTo>
                    <a:pt x="2004" y="332"/>
                  </a:lnTo>
                  <a:lnTo>
                    <a:pt x="2039" y="321"/>
                  </a:lnTo>
                  <a:lnTo>
                    <a:pt x="2082" y="308"/>
                  </a:lnTo>
                  <a:lnTo>
                    <a:pt x="2129" y="296"/>
                  </a:lnTo>
                  <a:lnTo>
                    <a:pt x="2176" y="284"/>
                  </a:lnTo>
                  <a:lnTo>
                    <a:pt x="2220" y="274"/>
                  </a:lnTo>
                  <a:lnTo>
                    <a:pt x="2239" y="271"/>
                  </a:lnTo>
                  <a:lnTo>
                    <a:pt x="2256" y="267"/>
                  </a:lnTo>
                  <a:lnTo>
                    <a:pt x="2270" y="265"/>
                  </a:lnTo>
                  <a:lnTo>
                    <a:pt x="2281" y="265"/>
                  </a:lnTo>
                  <a:lnTo>
                    <a:pt x="2272" y="264"/>
                  </a:lnTo>
                  <a:lnTo>
                    <a:pt x="2265" y="263"/>
                  </a:lnTo>
                  <a:lnTo>
                    <a:pt x="2257" y="260"/>
                  </a:lnTo>
                  <a:lnTo>
                    <a:pt x="2250" y="257"/>
                  </a:lnTo>
                  <a:lnTo>
                    <a:pt x="2236" y="248"/>
                  </a:lnTo>
                  <a:lnTo>
                    <a:pt x="2223" y="239"/>
                  </a:lnTo>
                  <a:lnTo>
                    <a:pt x="2209" y="230"/>
                  </a:lnTo>
                  <a:lnTo>
                    <a:pt x="2194" y="221"/>
                  </a:lnTo>
                  <a:lnTo>
                    <a:pt x="2187" y="218"/>
                  </a:lnTo>
                  <a:lnTo>
                    <a:pt x="2178" y="215"/>
                  </a:lnTo>
                  <a:lnTo>
                    <a:pt x="2170" y="214"/>
                  </a:lnTo>
                  <a:lnTo>
                    <a:pt x="2160" y="213"/>
                  </a:lnTo>
                  <a:lnTo>
                    <a:pt x="2159" y="216"/>
                  </a:lnTo>
                  <a:lnTo>
                    <a:pt x="2155" y="219"/>
                  </a:lnTo>
                  <a:lnTo>
                    <a:pt x="2148" y="221"/>
                  </a:lnTo>
                  <a:lnTo>
                    <a:pt x="2141" y="224"/>
                  </a:lnTo>
                  <a:lnTo>
                    <a:pt x="2118" y="227"/>
                  </a:lnTo>
                  <a:lnTo>
                    <a:pt x="2089" y="230"/>
                  </a:lnTo>
                  <a:lnTo>
                    <a:pt x="2055" y="231"/>
                  </a:lnTo>
                  <a:lnTo>
                    <a:pt x="2017" y="232"/>
                  </a:lnTo>
                  <a:lnTo>
                    <a:pt x="1976" y="231"/>
                  </a:lnTo>
                  <a:lnTo>
                    <a:pt x="1934" y="230"/>
                  </a:lnTo>
                  <a:lnTo>
                    <a:pt x="1892" y="228"/>
                  </a:lnTo>
                  <a:lnTo>
                    <a:pt x="1853" y="225"/>
                  </a:lnTo>
                  <a:lnTo>
                    <a:pt x="1816" y="220"/>
                  </a:lnTo>
                  <a:lnTo>
                    <a:pt x="1783" y="215"/>
                  </a:lnTo>
                  <a:lnTo>
                    <a:pt x="1768" y="213"/>
                  </a:lnTo>
                  <a:lnTo>
                    <a:pt x="1756" y="210"/>
                  </a:lnTo>
                  <a:lnTo>
                    <a:pt x="1745" y="207"/>
                  </a:lnTo>
                  <a:lnTo>
                    <a:pt x="1736" y="204"/>
                  </a:lnTo>
                  <a:lnTo>
                    <a:pt x="1729" y="201"/>
                  </a:lnTo>
                  <a:lnTo>
                    <a:pt x="1724" y="197"/>
                  </a:lnTo>
                  <a:lnTo>
                    <a:pt x="1722" y="194"/>
                  </a:lnTo>
                  <a:lnTo>
                    <a:pt x="1722" y="190"/>
                  </a:lnTo>
                  <a:lnTo>
                    <a:pt x="1682" y="213"/>
                  </a:lnTo>
                  <a:lnTo>
                    <a:pt x="1682" y="219"/>
                  </a:lnTo>
                  <a:lnTo>
                    <a:pt x="1682" y="226"/>
                  </a:lnTo>
                  <a:lnTo>
                    <a:pt x="1681" y="232"/>
                  </a:lnTo>
                  <a:lnTo>
                    <a:pt x="1678" y="239"/>
                  </a:lnTo>
                  <a:lnTo>
                    <a:pt x="1676" y="246"/>
                  </a:lnTo>
                  <a:lnTo>
                    <a:pt x="1672" y="252"/>
                  </a:lnTo>
                  <a:lnTo>
                    <a:pt x="1667" y="259"/>
                  </a:lnTo>
                  <a:lnTo>
                    <a:pt x="1659" y="265"/>
                  </a:lnTo>
                  <a:lnTo>
                    <a:pt x="1657" y="259"/>
                  </a:lnTo>
                  <a:lnTo>
                    <a:pt x="1654" y="252"/>
                  </a:lnTo>
                  <a:lnTo>
                    <a:pt x="1649" y="246"/>
                  </a:lnTo>
                  <a:lnTo>
                    <a:pt x="1644" y="239"/>
                  </a:lnTo>
                  <a:lnTo>
                    <a:pt x="1639" y="232"/>
                  </a:lnTo>
                  <a:lnTo>
                    <a:pt x="1635" y="226"/>
                  </a:lnTo>
                  <a:lnTo>
                    <a:pt x="1631" y="219"/>
                  </a:lnTo>
                  <a:lnTo>
                    <a:pt x="1630" y="213"/>
                  </a:lnTo>
                  <a:lnTo>
                    <a:pt x="1616" y="212"/>
                  </a:lnTo>
                  <a:lnTo>
                    <a:pt x="1598" y="209"/>
                  </a:lnTo>
                  <a:lnTo>
                    <a:pt x="1578" y="204"/>
                  </a:lnTo>
                  <a:lnTo>
                    <a:pt x="1555" y="198"/>
                  </a:lnTo>
                  <a:lnTo>
                    <a:pt x="1531" y="190"/>
                  </a:lnTo>
                  <a:lnTo>
                    <a:pt x="1507" y="182"/>
                  </a:lnTo>
                  <a:lnTo>
                    <a:pt x="1484" y="173"/>
                  </a:lnTo>
                  <a:lnTo>
                    <a:pt x="1462" y="164"/>
                  </a:lnTo>
                  <a:lnTo>
                    <a:pt x="1443" y="155"/>
                  </a:lnTo>
                  <a:lnTo>
                    <a:pt x="1426" y="147"/>
                  </a:lnTo>
                  <a:lnTo>
                    <a:pt x="1419" y="142"/>
                  </a:lnTo>
                  <a:lnTo>
                    <a:pt x="1414" y="138"/>
                  </a:lnTo>
                  <a:lnTo>
                    <a:pt x="1410" y="134"/>
                  </a:lnTo>
                  <a:lnTo>
                    <a:pt x="1407" y="130"/>
                  </a:lnTo>
                  <a:lnTo>
                    <a:pt x="1406" y="127"/>
                  </a:lnTo>
                  <a:lnTo>
                    <a:pt x="1406" y="124"/>
                  </a:lnTo>
                  <a:lnTo>
                    <a:pt x="1408" y="122"/>
                  </a:lnTo>
                  <a:lnTo>
                    <a:pt x="1411" y="120"/>
                  </a:lnTo>
                  <a:lnTo>
                    <a:pt x="1416" y="118"/>
                  </a:lnTo>
                  <a:lnTo>
                    <a:pt x="1424" y="117"/>
                  </a:lnTo>
                  <a:lnTo>
                    <a:pt x="1433" y="116"/>
                  </a:lnTo>
                  <a:lnTo>
                    <a:pt x="1445" y="116"/>
                  </a:lnTo>
                  <a:lnTo>
                    <a:pt x="1407" y="81"/>
                  </a:lnTo>
                  <a:lnTo>
                    <a:pt x="1372" y="50"/>
                  </a:lnTo>
                  <a:lnTo>
                    <a:pt x="1357" y="36"/>
                  </a:lnTo>
                  <a:lnTo>
                    <a:pt x="1342" y="25"/>
                  </a:lnTo>
                  <a:lnTo>
                    <a:pt x="1328" y="15"/>
                  </a:lnTo>
                  <a:lnTo>
                    <a:pt x="1314" y="7"/>
                  </a:lnTo>
                  <a:lnTo>
                    <a:pt x="1305" y="4"/>
                  </a:lnTo>
                  <a:lnTo>
                    <a:pt x="1297" y="2"/>
                  </a:lnTo>
                  <a:lnTo>
                    <a:pt x="1290" y="1"/>
                  </a:lnTo>
                  <a:lnTo>
                    <a:pt x="1281" y="0"/>
                  </a:lnTo>
                  <a:lnTo>
                    <a:pt x="1273" y="0"/>
                  </a:lnTo>
                  <a:lnTo>
                    <a:pt x="1263" y="1"/>
                  </a:lnTo>
                  <a:lnTo>
                    <a:pt x="1255" y="2"/>
                  </a:lnTo>
                  <a:lnTo>
                    <a:pt x="1245" y="5"/>
                  </a:lnTo>
                  <a:lnTo>
                    <a:pt x="1234" y="9"/>
                  </a:lnTo>
                  <a:lnTo>
                    <a:pt x="1224" y="13"/>
                  </a:lnTo>
                  <a:lnTo>
                    <a:pt x="1212" y="19"/>
                  </a:lnTo>
                  <a:lnTo>
                    <a:pt x="1200" y="26"/>
                  </a:lnTo>
                  <a:lnTo>
                    <a:pt x="1188" y="33"/>
                  </a:lnTo>
                  <a:lnTo>
                    <a:pt x="1174" y="42"/>
                  </a:lnTo>
                  <a:lnTo>
                    <a:pt x="1161" y="52"/>
                  </a:lnTo>
                  <a:lnTo>
                    <a:pt x="1146" y="63"/>
                  </a:lnTo>
                  <a:close/>
                </a:path>
              </a:pathLst>
            </a:custGeom>
            <a:solidFill>
              <a:srgbClr val="000099"/>
            </a:solidFill>
            <a:ln w="9525">
              <a:solidFill>
                <a:srgbClr val="000099"/>
              </a:solidFill>
              <a:round/>
              <a:headEnd/>
              <a:tailEnd/>
            </a:ln>
          </p:spPr>
          <p:txBody>
            <a:bodyPr/>
            <a:lstStyle/>
            <a:p>
              <a:endParaRPr lang="en-IN"/>
            </a:p>
          </p:txBody>
        </p:sp>
        <p:sp>
          <p:nvSpPr>
            <p:cNvPr id="548871" name="Freeform 7"/>
            <p:cNvSpPr>
              <a:spLocks/>
            </p:cNvSpPr>
            <p:nvPr/>
          </p:nvSpPr>
          <p:spPr bwMode="auto">
            <a:xfrm>
              <a:off x="3594" y="1091"/>
              <a:ext cx="388" cy="225"/>
            </a:xfrm>
            <a:custGeom>
              <a:avLst/>
              <a:gdLst>
                <a:gd name="T0" fmla="*/ 41 w 3883"/>
                <a:gd name="T1" fmla="*/ 1002 h 2246"/>
                <a:gd name="T2" fmla="*/ 82 w 3883"/>
                <a:gd name="T3" fmla="*/ 1045 h 2246"/>
                <a:gd name="T4" fmla="*/ 46 w 3883"/>
                <a:gd name="T5" fmla="*/ 1095 h 2246"/>
                <a:gd name="T6" fmla="*/ 7 w 3883"/>
                <a:gd name="T7" fmla="*/ 1422 h 2246"/>
                <a:gd name="T8" fmla="*/ 16 w 3883"/>
                <a:gd name="T9" fmla="*/ 1501 h 2246"/>
                <a:gd name="T10" fmla="*/ 82 w 3883"/>
                <a:gd name="T11" fmla="*/ 1536 h 2246"/>
                <a:gd name="T12" fmla="*/ 128 w 3883"/>
                <a:gd name="T13" fmla="*/ 1551 h 2246"/>
                <a:gd name="T14" fmla="*/ 221 w 3883"/>
                <a:gd name="T15" fmla="*/ 1708 h 2246"/>
                <a:gd name="T16" fmla="*/ 302 w 3883"/>
                <a:gd name="T17" fmla="*/ 1759 h 2246"/>
                <a:gd name="T18" fmla="*/ 391 w 3883"/>
                <a:gd name="T19" fmla="*/ 1688 h 2246"/>
                <a:gd name="T20" fmla="*/ 477 w 3883"/>
                <a:gd name="T21" fmla="*/ 1724 h 2246"/>
                <a:gd name="T22" fmla="*/ 509 w 3883"/>
                <a:gd name="T23" fmla="*/ 1669 h 2246"/>
                <a:gd name="T24" fmla="*/ 520 w 3883"/>
                <a:gd name="T25" fmla="*/ 1480 h 2246"/>
                <a:gd name="T26" fmla="*/ 553 w 3883"/>
                <a:gd name="T27" fmla="*/ 1518 h 2246"/>
                <a:gd name="T28" fmla="*/ 576 w 3883"/>
                <a:gd name="T29" fmla="*/ 1754 h 2246"/>
                <a:gd name="T30" fmla="*/ 642 w 3883"/>
                <a:gd name="T31" fmla="*/ 2028 h 2246"/>
                <a:gd name="T32" fmla="*/ 716 w 3883"/>
                <a:gd name="T33" fmla="*/ 2172 h 2246"/>
                <a:gd name="T34" fmla="*/ 829 w 3883"/>
                <a:gd name="T35" fmla="*/ 1463 h 2246"/>
                <a:gd name="T36" fmla="*/ 885 w 3883"/>
                <a:gd name="T37" fmla="*/ 1267 h 2246"/>
                <a:gd name="T38" fmla="*/ 975 w 3883"/>
                <a:gd name="T39" fmla="*/ 1116 h 2246"/>
                <a:gd name="T40" fmla="*/ 1048 w 3883"/>
                <a:gd name="T41" fmla="*/ 1066 h 2246"/>
                <a:gd name="T42" fmla="*/ 1124 w 3883"/>
                <a:gd name="T43" fmla="*/ 911 h 2246"/>
                <a:gd name="T44" fmla="*/ 1653 w 3883"/>
                <a:gd name="T45" fmla="*/ 834 h 2246"/>
                <a:gd name="T46" fmla="*/ 2417 w 3883"/>
                <a:gd name="T47" fmla="*/ 826 h 2246"/>
                <a:gd name="T48" fmla="*/ 3458 w 3883"/>
                <a:gd name="T49" fmla="*/ 847 h 2246"/>
                <a:gd name="T50" fmla="*/ 2864 w 3883"/>
                <a:gd name="T51" fmla="*/ 555 h 2246"/>
                <a:gd name="T52" fmla="*/ 2875 w 3883"/>
                <a:gd name="T53" fmla="*/ 532 h 2246"/>
                <a:gd name="T54" fmla="*/ 3052 w 3883"/>
                <a:gd name="T55" fmla="*/ 476 h 2246"/>
                <a:gd name="T56" fmla="*/ 3220 w 3883"/>
                <a:gd name="T57" fmla="*/ 452 h 2246"/>
                <a:gd name="T58" fmla="*/ 3571 w 3883"/>
                <a:gd name="T59" fmla="*/ 371 h 2246"/>
                <a:gd name="T60" fmla="*/ 3675 w 3883"/>
                <a:gd name="T61" fmla="*/ 329 h 2246"/>
                <a:gd name="T62" fmla="*/ 3859 w 3883"/>
                <a:gd name="T63" fmla="*/ 232 h 2246"/>
                <a:gd name="T64" fmla="*/ 3866 w 3883"/>
                <a:gd name="T65" fmla="*/ 183 h 2246"/>
                <a:gd name="T66" fmla="*/ 3678 w 3883"/>
                <a:gd name="T67" fmla="*/ 168 h 2246"/>
                <a:gd name="T68" fmla="*/ 3593 w 3883"/>
                <a:gd name="T69" fmla="*/ 182 h 2246"/>
                <a:gd name="T70" fmla="*/ 3738 w 3883"/>
                <a:gd name="T71" fmla="*/ 199 h 2246"/>
                <a:gd name="T72" fmla="*/ 3845 w 3883"/>
                <a:gd name="T73" fmla="*/ 179 h 2246"/>
                <a:gd name="T74" fmla="*/ 3768 w 3883"/>
                <a:gd name="T75" fmla="*/ 104 h 2246"/>
                <a:gd name="T76" fmla="*/ 3721 w 3883"/>
                <a:gd name="T77" fmla="*/ 19 h 2246"/>
                <a:gd name="T78" fmla="*/ 3580 w 3883"/>
                <a:gd name="T79" fmla="*/ 0 h 2246"/>
                <a:gd name="T80" fmla="*/ 3365 w 3883"/>
                <a:gd name="T81" fmla="*/ 30 h 2246"/>
                <a:gd name="T82" fmla="*/ 3387 w 3883"/>
                <a:gd name="T83" fmla="*/ 93 h 2246"/>
                <a:gd name="T84" fmla="*/ 3004 w 3883"/>
                <a:gd name="T85" fmla="*/ 171 h 2246"/>
                <a:gd name="T86" fmla="*/ 2532 w 3883"/>
                <a:gd name="T87" fmla="*/ 181 h 2246"/>
                <a:gd name="T88" fmla="*/ 1702 w 3883"/>
                <a:gd name="T89" fmla="*/ 129 h 2246"/>
                <a:gd name="T90" fmla="*/ 1271 w 3883"/>
                <a:gd name="T91" fmla="*/ 115 h 2246"/>
                <a:gd name="T92" fmla="*/ 863 w 3883"/>
                <a:gd name="T93" fmla="*/ 101 h 2246"/>
                <a:gd name="T94" fmla="*/ 704 w 3883"/>
                <a:gd name="T95" fmla="*/ 126 h 2246"/>
                <a:gd name="T96" fmla="*/ 618 w 3883"/>
                <a:gd name="T97" fmla="*/ 173 h 2246"/>
                <a:gd name="T98" fmla="*/ 517 w 3883"/>
                <a:gd name="T99" fmla="*/ 265 h 2246"/>
                <a:gd name="T100" fmla="*/ 450 w 3883"/>
                <a:gd name="T101" fmla="*/ 288 h 2246"/>
                <a:gd name="T102" fmla="*/ 369 w 3883"/>
                <a:gd name="T103" fmla="*/ 253 h 2246"/>
                <a:gd name="T104" fmla="*/ 258 w 3883"/>
                <a:gd name="T105" fmla="*/ 345 h 2246"/>
                <a:gd name="T106" fmla="*/ 151 w 3883"/>
                <a:gd name="T107" fmla="*/ 511 h 2246"/>
                <a:gd name="T108" fmla="*/ 26 w 3883"/>
                <a:gd name="T109" fmla="*/ 800 h 2246"/>
                <a:gd name="T110" fmla="*/ 0 w 3883"/>
                <a:gd name="T111" fmla="*/ 927 h 2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83" h="2246">
                  <a:moveTo>
                    <a:pt x="0" y="927"/>
                  </a:moveTo>
                  <a:lnTo>
                    <a:pt x="8" y="938"/>
                  </a:lnTo>
                  <a:lnTo>
                    <a:pt x="17" y="950"/>
                  </a:lnTo>
                  <a:lnTo>
                    <a:pt x="24" y="962"/>
                  </a:lnTo>
                  <a:lnTo>
                    <a:pt x="32" y="974"/>
                  </a:lnTo>
                  <a:lnTo>
                    <a:pt x="37" y="988"/>
                  </a:lnTo>
                  <a:lnTo>
                    <a:pt x="41" y="1002"/>
                  </a:lnTo>
                  <a:lnTo>
                    <a:pt x="44" y="1016"/>
                  </a:lnTo>
                  <a:lnTo>
                    <a:pt x="46" y="1031"/>
                  </a:lnTo>
                  <a:lnTo>
                    <a:pt x="57" y="1032"/>
                  </a:lnTo>
                  <a:lnTo>
                    <a:pt x="67" y="1033"/>
                  </a:lnTo>
                  <a:lnTo>
                    <a:pt x="73" y="1036"/>
                  </a:lnTo>
                  <a:lnTo>
                    <a:pt x="79" y="1040"/>
                  </a:lnTo>
                  <a:lnTo>
                    <a:pt x="82" y="1045"/>
                  </a:lnTo>
                  <a:lnTo>
                    <a:pt x="83" y="1050"/>
                  </a:lnTo>
                  <a:lnTo>
                    <a:pt x="84" y="1055"/>
                  </a:lnTo>
                  <a:lnTo>
                    <a:pt x="83" y="1062"/>
                  </a:lnTo>
                  <a:lnTo>
                    <a:pt x="74" y="1086"/>
                  </a:lnTo>
                  <a:lnTo>
                    <a:pt x="69" y="1106"/>
                  </a:lnTo>
                  <a:lnTo>
                    <a:pt x="46" y="1065"/>
                  </a:lnTo>
                  <a:lnTo>
                    <a:pt x="46" y="1095"/>
                  </a:lnTo>
                  <a:lnTo>
                    <a:pt x="44" y="1124"/>
                  </a:lnTo>
                  <a:lnTo>
                    <a:pt x="42" y="1152"/>
                  </a:lnTo>
                  <a:lnTo>
                    <a:pt x="40" y="1178"/>
                  </a:lnTo>
                  <a:lnTo>
                    <a:pt x="35" y="1229"/>
                  </a:lnTo>
                  <a:lnTo>
                    <a:pt x="28" y="1275"/>
                  </a:lnTo>
                  <a:lnTo>
                    <a:pt x="16" y="1356"/>
                  </a:lnTo>
                  <a:lnTo>
                    <a:pt x="7" y="1422"/>
                  </a:lnTo>
                  <a:lnTo>
                    <a:pt x="6" y="1436"/>
                  </a:lnTo>
                  <a:lnTo>
                    <a:pt x="5" y="1450"/>
                  </a:lnTo>
                  <a:lnTo>
                    <a:pt x="6" y="1462"/>
                  </a:lnTo>
                  <a:lnTo>
                    <a:pt x="7" y="1474"/>
                  </a:lnTo>
                  <a:lnTo>
                    <a:pt x="9" y="1483"/>
                  </a:lnTo>
                  <a:lnTo>
                    <a:pt x="12" y="1493"/>
                  </a:lnTo>
                  <a:lnTo>
                    <a:pt x="16" y="1501"/>
                  </a:lnTo>
                  <a:lnTo>
                    <a:pt x="21" y="1509"/>
                  </a:lnTo>
                  <a:lnTo>
                    <a:pt x="27" y="1515"/>
                  </a:lnTo>
                  <a:lnTo>
                    <a:pt x="36" y="1522"/>
                  </a:lnTo>
                  <a:lnTo>
                    <a:pt x="44" y="1526"/>
                  </a:lnTo>
                  <a:lnTo>
                    <a:pt x="55" y="1530"/>
                  </a:lnTo>
                  <a:lnTo>
                    <a:pt x="68" y="1534"/>
                  </a:lnTo>
                  <a:lnTo>
                    <a:pt x="82" y="1536"/>
                  </a:lnTo>
                  <a:lnTo>
                    <a:pt x="97" y="1537"/>
                  </a:lnTo>
                  <a:lnTo>
                    <a:pt x="115" y="1538"/>
                  </a:lnTo>
                  <a:lnTo>
                    <a:pt x="115" y="1534"/>
                  </a:lnTo>
                  <a:lnTo>
                    <a:pt x="116" y="1532"/>
                  </a:lnTo>
                  <a:lnTo>
                    <a:pt x="118" y="1534"/>
                  </a:lnTo>
                  <a:lnTo>
                    <a:pt x="120" y="1538"/>
                  </a:lnTo>
                  <a:lnTo>
                    <a:pt x="128" y="1551"/>
                  </a:lnTo>
                  <a:lnTo>
                    <a:pt x="139" y="1571"/>
                  </a:lnTo>
                  <a:lnTo>
                    <a:pt x="151" y="1596"/>
                  </a:lnTo>
                  <a:lnTo>
                    <a:pt x="165" y="1623"/>
                  </a:lnTo>
                  <a:lnTo>
                    <a:pt x="182" y="1652"/>
                  </a:lnTo>
                  <a:lnTo>
                    <a:pt x="201" y="1681"/>
                  </a:lnTo>
                  <a:lnTo>
                    <a:pt x="211" y="1695"/>
                  </a:lnTo>
                  <a:lnTo>
                    <a:pt x="221" y="1708"/>
                  </a:lnTo>
                  <a:lnTo>
                    <a:pt x="232" y="1720"/>
                  </a:lnTo>
                  <a:lnTo>
                    <a:pt x="243" y="1731"/>
                  </a:lnTo>
                  <a:lnTo>
                    <a:pt x="254" y="1740"/>
                  </a:lnTo>
                  <a:lnTo>
                    <a:pt x="266" y="1749"/>
                  </a:lnTo>
                  <a:lnTo>
                    <a:pt x="278" y="1754"/>
                  </a:lnTo>
                  <a:lnTo>
                    <a:pt x="289" y="1758"/>
                  </a:lnTo>
                  <a:lnTo>
                    <a:pt x="302" y="1759"/>
                  </a:lnTo>
                  <a:lnTo>
                    <a:pt x="314" y="1758"/>
                  </a:lnTo>
                  <a:lnTo>
                    <a:pt x="327" y="1755"/>
                  </a:lnTo>
                  <a:lnTo>
                    <a:pt x="340" y="1747"/>
                  </a:lnTo>
                  <a:lnTo>
                    <a:pt x="353" y="1738"/>
                  </a:lnTo>
                  <a:lnTo>
                    <a:pt x="365" y="1725"/>
                  </a:lnTo>
                  <a:lnTo>
                    <a:pt x="378" y="1708"/>
                  </a:lnTo>
                  <a:lnTo>
                    <a:pt x="391" y="1688"/>
                  </a:lnTo>
                  <a:lnTo>
                    <a:pt x="407" y="1699"/>
                  </a:lnTo>
                  <a:lnTo>
                    <a:pt x="422" y="1710"/>
                  </a:lnTo>
                  <a:lnTo>
                    <a:pt x="436" y="1718"/>
                  </a:lnTo>
                  <a:lnTo>
                    <a:pt x="448" y="1722"/>
                  </a:lnTo>
                  <a:lnTo>
                    <a:pt x="459" y="1725"/>
                  </a:lnTo>
                  <a:lnTo>
                    <a:pt x="468" y="1725"/>
                  </a:lnTo>
                  <a:lnTo>
                    <a:pt x="477" y="1724"/>
                  </a:lnTo>
                  <a:lnTo>
                    <a:pt x="484" y="1720"/>
                  </a:lnTo>
                  <a:lnTo>
                    <a:pt x="491" y="1715"/>
                  </a:lnTo>
                  <a:lnTo>
                    <a:pt x="496" y="1709"/>
                  </a:lnTo>
                  <a:lnTo>
                    <a:pt x="500" y="1700"/>
                  </a:lnTo>
                  <a:lnTo>
                    <a:pt x="503" y="1691"/>
                  </a:lnTo>
                  <a:lnTo>
                    <a:pt x="507" y="1681"/>
                  </a:lnTo>
                  <a:lnTo>
                    <a:pt x="509" y="1669"/>
                  </a:lnTo>
                  <a:lnTo>
                    <a:pt x="511" y="1657"/>
                  </a:lnTo>
                  <a:lnTo>
                    <a:pt x="512" y="1644"/>
                  </a:lnTo>
                  <a:lnTo>
                    <a:pt x="514" y="1588"/>
                  </a:lnTo>
                  <a:lnTo>
                    <a:pt x="514" y="1534"/>
                  </a:lnTo>
                  <a:lnTo>
                    <a:pt x="515" y="1509"/>
                  </a:lnTo>
                  <a:lnTo>
                    <a:pt x="517" y="1489"/>
                  </a:lnTo>
                  <a:lnTo>
                    <a:pt x="520" y="1480"/>
                  </a:lnTo>
                  <a:lnTo>
                    <a:pt x="523" y="1473"/>
                  </a:lnTo>
                  <a:lnTo>
                    <a:pt x="526" y="1467"/>
                  </a:lnTo>
                  <a:lnTo>
                    <a:pt x="529" y="1463"/>
                  </a:lnTo>
                  <a:lnTo>
                    <a:pt x="531" y="1472"/>
                  </a:lnTo>
                  <a:lnTo>
                    <a:pt x="537" y="1484"/>
                  </a:lnTo>
                  <a:lnTo>
                    <a:pt x="544" y="1500"/>
                  </a:lnTo>
                  <a:lnTo>
                    <a:pt x="553" y="1518"/>
                  </a:lnTo>
                  <a:lnTo>
                    <a:pt x="561" y="1535"/>
                  </a:lnTo>
                  <a:lnTo>
                    <a:pt x="569" y="1550"/>
                  </a:lnTo>
                  <a:lnTo>
                    <a:pt x="573" y="1563"/>
                  </a:lnTo>
                  <a:lnTo>
                    <a:pt x="575" y="1572"/>
                  </a:lnTo>
                  <a:lnTo>
                    <a:pt x="553" y="1589"/>
                  </a:lnTo>
                  <a:lnTo>
                    <a:pt x="562" y="1664"/>
                  </a:lnTo>
                  <a:lnTo>
                    <a:pt x="576" y="1754"/>
                  </a:lnTo>
                  <a:lnTo>
                    <a:pt x="585" y="1803"/>
                  </a:lnTo>
                  <a:lnTo>
                    <a:pt x="594" y="1853"/>
                  </a:lnTo>
                  <a:lnTo>
                    <a:pt x="605" y="1904"/>
                  </a:lnTo>
                  <a:lnTo>
                    <a:pt x="619" y="1954"/>
                  </a:lnTo>
                  <a:lnTo>
                    <a:pt x="625" y="1980"/>
                  </a:lnTo>
                  <a:lnTo>
                    <a:pt x="634" y="2003"/>
                  </a:lnTo>
                  <a:lnTo>
                    <a:pt x="642" y="2028"/>
                  </a:lnTo>
                  <a:lnTo>
                    <a:pt x="651" y="2051"/>
                  </a:lnTo>
                  <a:lnTo>
                    <a:pt x="660" y="2074"/>
                  </a:lnTo>
                  <a:lnTo>
                    <a:pt x="670" y="2095"/>
                  </a:lnTo>
                  <a:lnTo>
                    <a:pt x="681" y="2116"/>
                  </a:lnTo>
                  <a:lnTo>
                    <a:pt x="692" y="2136"/>
                  </a:lnTo>
                  <a:lnTo>
                    <a:pt x="704" y="2155"/>
                  </a:lnTo>
                  <a:lnTo>
                    <a:pt x="716" y="2172"/>
                  </a:lnTo>
                  <a:lnTo>
                    <a:pt x="729" y="2188"/>
                  </a:lnTo>
                  <a:lnTo>
                    <a:pt x="743" y="2203"/>
                  </a:lnTo>
                  <a:lnTo>
                    <a:pt x="758" y="2216"/>
                  </a:lnTo>
                  <a:lnTo>
                    <a:pt x="773" y="2228"/>
                  </a:lnTo>
                  <a:lnTo>
                    <a:pt x="789" y="2237"/>
                  </a:lnTo>
                  <a:lnTo>
                    <a:pt x="806" y="2246"/>
                  </a:lnTo>
                  <a:lnTo>
                    <a:pt x="829" y="1463"/>
                  </a:lnTo>
                  <a:lnTo>
                    <a:pt x="830" y="1445"/>
                  </a:lnTo>
                  <a:lnTo>
                    <a:pt x="834" y="1422"/>
                  </a:lnTo>
                  <a:lnTo>
                    <a:pt x="841" y="1397"/>
                  </a:lnTo>
                  <a:lnTo>
                    <a:pt x="849" y="1367"/>
                  </a:lnTo>
                  <a:lnTo>
                    <a:pt x="859" y="1335"/>
                  </a:lnTo>
                  <a:lnTo>
                    <a:pt x="872" y="1301"/>
                  </a:lnTo>
                  <a:lnTo>
                    <a:pt x="885" y="1267"/>
                  </a:lnTo>
                  <a:lnTo>
                    <a:pt x="902" y="1234"/>
                  </a:lnTo>
                  <a:lnTo>
                    <a:pt x="918" y="1201"/>
                  </a:lnTo>
                  <a:lnTo>
                    <a:pt x="936" y="1170"/>
                  </a:lnTo>
                  <a:lnTo>
                    <a:pt x="945" y="1155"/>
                  </a:lnTo>
                  <a:lnTo>
                    <a:pt x="955" y="1141"/>
                  </a:lnTo>
                  <a:lnTo>
                    <a:pt x="965" y="1128"/>
                  </a:lnTo>
                  <a:lnTo>
                    <a:pt x="975" y="1116"/>
                  </a:lnTo>
                  <a:lnTo>
                    <a:pt x="985" y="1105"/>
                  </a:lnTo>
                  <a:lnTo>
                    <a:pt x="996" y="1095"/>
                  </a:lnTo>
                  <a:lnTo>
                    <a:pt x="1005" y="1086"/>
                  </a:lnTo>
                  <a:lnTo>
                    <a:pt x="1016" y="1079"/>
                  </a:lnTo>
                  <a:lnTo>
                    <a:pt x="1027" y="1074"/>
                  </a:lnTo>
                  <a:lnTo>
                    <a:pt x="1037" y="1069"/>
                  </a:lnTo>
                  <a:lnTo>
                    <a:pt x="1048" y="1066"/>
                  </a:lnTo>
                  <a:lnTo>
                    <a:pt x="1060" y="1065"/>
                  </a:lnTo>
                  <a:lnTo>
                    <a:pt x="1037" y="1033"/>
                  </a:lnTo>
                  <a:lnTo>
                    <a:pt x="1030" y="1003"/>
                  </a:lnTo>
                  <a:lnTo>
                    <a:pt x="1035" y="976"/>
                  </a:lnTo>
                  <a:lnTo>
                    <a:pt x="1053" y="953"/>
                  </a:lnTo>
                  <a:lnTo>
                    <a:pt x="1083" y="930"/>
                  </a:lnTo>
                  <a:lnTo>
                    <a:pt x="1124" y="911"/>
                  </a:lnTo>
                  <a:lnTo>
                    <a:pt x="1175" y="895"/>
                  </a:lnTo>
                  <a:lnTo>
                    <a:pt x="1235" y="880"/>
                  </a:lnTo>
                  <a:lnTo>
                    <a:pt x="1305" y="867"/>
                  </a:lnTo>
                  <a:lnTo>
                    <a:pt x="1382" y="857"/>
                  </a:lnTo>
                  <a:lnTo>
                    <a:pt x="1465" y="847"/>
                  </a:lnTo>
                  <a:lnTo>
                    <a:pt x="1556" y="839"/>
                  </a:lnTo>
                  <a:lnTo>
                    <a:pt x="1653" y="834"/>
                  </a:lnTo>
                  <a:lnTo>
                    <a:pt x="1753" y="830"/>
                  </a:lnTo>
                  <a:lnTo>
                    <a:pt x="1858" y="827"/>
                  </a:lnTo>
                  <a:lnTo>
                    <a:pt x="1966" y="824"/>
                  </a:lnTo>
                  <a:lnTo>
                    <a:pt x="2077" y="823"/>
                  </a:lnTo>
                  <a:lnTo>
                    <a:pt x="2190" y="823"/>
                  </a:lnTo>
                  <a:lnTo>
                    <a:pt x="2303" y="824"/>
                  </a:lnTo>
                  <a:lnTo>
                    <a:pt x="2417" y="826"/>
                  </a:lnTo>
                  <a:lnTo>
                    <a:pt x="2641" y="830"/>
                  </a:lnTo>
                  <a:lnTo>
                    <a:pt x="2857" y="835"/>
                  </a:lnTo>
                  <a:lnTo>
                    <a:pt x="3059" y="840"/>
                  </a:lnTo>
                  <a:lnTo>
                    <a:pt x="3239" y="845"/>
                  </a:lnTo>
                  <a:lnTo>
                    <a:pt x="3320" y="846"/>
                  </a:lnTo>
                  <a:lnTo>
                    <a:pt x="3394" y="847"/>
                  </a:lnTo>
                  <a:lnTo>
                    <a:pt x="3458" y="847"/>
                  </a:lnTo>
                  <a:lnTo>
                    <a:pt x="3513" y="847"/>
                  </a:lnTo>
                  <a:lnTo>
                    <a:pt x="2926" y="559"/>
                  </a:lnTo>
                  <a:lnTo>
                    <a:pt x="2908" y="559"/>
                  </a:lnTo>
                  <a:lnTo>
                    <a:pt x="2893" y="559"/>
                  </a:lnTo>
                  <a:lnTo>
                    <a:pt x="2881" y="558"/>
                  </a:lnTo>
                  <a:lnTo>
                    <a:pt x="2871" y="556"/>
                  </a:lnTo>
                  <a:lnTo>
                    <a:pt x="2864" y="555"/>
                  </a:lnTo>
                  <a:lnTo>
                    <a:pt x="2860" y="553"/>
                  </a:lnTo>
                  <a:lnTo>
                    <a:pt x="2857" y="550"/>
                  </a:lnTo>
                  <a:lnTo>
                    <a:pt x="2857" y="546"/>
                  </a:lnTo>
                  <a:lnTo>
                    <a:pt x="2860" y="543"/>
                  </a:lnTo>
                  <a:lnTo>
                    <a:pt x="2863" y="540"/>
                  </a:lnTo>
                  <a:lnTo>
                    <a:pt x="2868" y="536"/>
                  </a:lnTo>
                  <a:lnTo>
                    <a:pt x="2875" y="532"/>
                  </a:lnTo>
                  <a:lnTo>
                    <a:pt x="2893" y="524"/>
                  </a:lnTo>
                  <a:lnTo>
                    <a:pt x="2915" y="515"/>
                  </a:lnTo>
                  <a:lnTo>
                    <a:pt x="2941" y="506"/>
                  </a:lnTo>
                  <a:lnTo>
                    <a:pt x="2968" y="497"/>
                  </a:lnTo>
                  <a:lnTo>
                    <a:pt x="2997" y="490"/>
                  </a:lnTo>
                  <a:lnTo>
                    <a:pt x="3025" y="482"/>
                  </a:lnTo>
                  <a:lnTo>
                    <a:pt x="3052" y="476"/>
                  </a:lnTo>
                  <a:lnTo>
                    <a:pt x="3078" y="470"/>
                  </a:lnTo>
                  <a:lnTo>
                    <a:pt x="3099" y="467"/>
                  </a:lnTo>
                  <a:lnTo>
                    <a:pt x="3116" y="466"/>
                  </a:lnTo>
                  <a:lnTo>
                    <a:pt x="3138" y="465"/>
                  </a:lnTo>
                  <a:lnTo>
                    <a:pt x="3164" y="463"/>
                  </a:lnTo>
                  <a:lnTo>
                    <a:pt x="3190" y="458"/>
                  </a:lnTo>
                  <a:lnTo>
                    <a:pt x="3220" y="452"/>
                  </a:lnTo>
                  <a:lnTo>
                    <a:pt x="3284" y="437"/>
                  </a:lnTo>
                  <a:lnTo>
                    <a:pt x="3353" y="420"/>
                  </a:lnTo>
                  <a:lnTo>
                    <a:pt x="3421" y="402"/>
                  </a:lnTo>
                  <a:lnTo>
                    <a:pt x="3486" y="386"/>
                  </a:lnTo>
                  <a:lnTo>
                    <a:pt x="3517" y="380"/>
                  </a:lnTo>
                  <a:lnTo>
                    <a:pt x="3544" y="374"/>
                  </a:lnTo>
                  <a:lnTo>
                    <a:pt x="3571" y="371"/>
                  </a:lnTo>
                  <a:lnTo>
                    <a:pt x="3594" y="369"/>
                  </a:lnTo>
                  <a:lnTo>
                    <a:pt x="3596" y="367"/>
                  </a:lnTo>
                  <a:lnTo>
                    <a:pt x="3600" y="363"/>
                  </a:lnTo>
                  <a:lnTo>
                    <a:pt x="3608" y="359"/>
                  </a:lnTo>
                  <a:lnTo>
                    <a:pt x="3617" y="355"/>
                  </a:lnTo>
                  <a:lnTo>
                    <a:pt x="3643" y="343"/>
                  </a:lnTo>
                  <a:lnTo>
                    <a:pt x="3675" y="329"/>
                  </a:lnTo>
                  <a:lnTo>
                    <a:pt x="3710" y="313"/>
                  </a:lnTo>
                  <a:lnTo>
                    <a:pt x="3748" y="296"/>
                  </a:lnTo>
                  <a:lnTo>
                    <a:pt x="3784" y="278"/>
                  </a:lnTo>
                  <a:lnTo>
                    <a:pt x="3818" y="260"/>
                  </a:lnTo>
                  <a:lnTo>
                    <a:pt x="3834" y="250"/>
                  </a:lnTo>
                  <a:lnTo>
                    <a:pt x="3847" y="242"/>
                  </a:lnTo>
                  <a:lnTo>
                    <a:pt x="3859" y="232"/>
                  </a:lnTo>
                  <a:lnTo>
                    <a:pt x="3869" y="223"/>
                  </a:lnTo>
                  <a:lnTo>
                    <a:pt x="3876" y="216"/>
                  </a:lnTo>
                  <a:lnTo>
                    <a:pt x="3880" y="208"/>
                  </a:lnTo>
                  <a:lnTo>
                    <a:pt x="3883" y="201"/>
                  </a:lnTo>
                  <a:lnTo>
                    <a:pt x="3880" y="193"/>
                  </a:lnTo>
                  <a:lnTo>
                    <a:pt x="3875" y="188"/>
                  </a:lnTo>
                  <a:lnTo>
                    <a:pt x="3866" y="183"/>
                  </a:lnTo>
                  <a:lnTo>
                    <a:pt x="3853" y="177"/>
                  </a:lnTo>
                  <a:lnTo>
                    <a:pt x="3835" y="173"/>
                  </a:lnTo>
                  <a:lnTo>
                    <a:pt x="3813" y="171"/>
                  </a:lnTo>
                  <a:lnTo>
                    <a:pt x="3786" y="169"/>
                  </a:lnTo>
                  <a:lnTo>
                    <a:pt x="3753" y="168"/>
                  </a:lnTo>
                  <a:lnTo>
                    <a:pt x="3715" y="167"/>
                  </a:lnTo>
                  <a:lnTo>
                    <a:pt x="3678" y="168"/>
                  </a:lnTo>
                  <a:lnTo>
                    <a:pt x="3647" y="169"/>
                  </a:lnTo>
                  <a:lnTo>
                    <a:pt x="3625" y="170"/>
                  </a:lnTo>
                  <a:lnTo>
                    <a:pt x="3608" y="172"/>
                  </a:lnTo>
                  <a:lnTo>
                    <a:pt x="3596" y="174"/>
                  </a:lnTo>
                  <a:lnTo>
                    <a:pt x="3590" y="176"/>
                  </a:lnTo>
                  <a:lnTo>
                    <a:pt x="3589" y="178"/>
                  </a:lnTo>
                  <a:lnTo>
                    <a:pt x="3593" y="182"/>
                  </a:lnTo>
                  <a:lnTo>
                    <a:pt x="3599" y="184"/>
                  </a:lnTo>
                  <a:lnTo>
                    <a:pt x="3610" y="187"/>
                  </a:lnTo>
                  <a:lnTo>
                    <a:pt x="3623" y="189"/>
                  </a:lnTo>
                  <a:lnTo>
                    <a:pt x="3639" y="192"/>
                  </a:lnTo>
                  <a:lnTo>
                    <a:pt x="3676" y="196"/>
                  </a:lnTo>
                  <a:lnTo>
                    <a:pt x="3717" y="198"/>
                  </a:lnTo>
                  <a:lnTo>
                    <a:pt x="3738" y="199"/>
                  </a:lnTo>
                  <a:lnTo>
                    <a:pt x="3758" y="199"/>
                  </a:lnTo>
                  <a:lnTo>
                    <a:pt x="3778" y="198"/>
                  </a:lnTo>
                  <a:lnTo>
                    <a:pt x="3796" y="196"/>
                  </a:lnTo>
                  <a:lnTo>
                    <a:pt x="3812" y="193"/>
                  </a:lnTo>
                  <a:lnTo>
                    <a:pt x="3827" y="189"/>
                  </a:lnTo>
                  <a:lnTo>
                    <a:pt x="3838" y="185"/>
                  </a:lnTo>
                  <a:lnTo>
                    <a:pt x="3845" y="179"/>
                  </a:lnTo>
                  <a:lnTo>
                    <a:pt x="3849" y="173"/>
                  </a:lnTo>
                  <a:lnTo>
                    <a:pt x="3849" y="165"/>
                  </a:lnTo>
                  <a:lnTo>
                    <a:pt x="3844" y="155"/>
                  </a:lnTo>
                  <a:lnTo>
                    <a:pt x="3834" y="144"/>
                  </a:lnTo>
                  <a:lnTo>
                    <a:pt x="3818" y="132"/>
                  </a:lnTo>
                  <a:lnTo>
                    <a:pt x="3797" y="119"/>
                  </a:lnTo>
                  <a:lnTo>
                    <a:pt x="3768" y="104"/>
                  </a:lnTo>
                  <a:lnTo>
                    <a:pt x="3733" y="86"/>
                  </a:lnTo>
                  <a:lnTo>
                    <a:pt x="3779" y="52"/>
                  </a:lnTo>
                  <a:lnTo>
                    <a:pt x="3767" y="44"/>
                  </a:lnTo>
                  <a:lnTo>
                    <a:pt x="3756" y="36"/>
                  </a:lnTo>
                  <a:lnTo>
                    <a:pt x="3745" y="30"/>
                  </a:lnTo>
                  <a:lnTo>
                    <a:pt x="3733" y="24"/>
                  </a:lnTo>
                  <a:lnTo>
                    <a:pt x="3721" y="19"/>
                  </a:lnTo>
                  <a:lnTo>
                    <a:pt x="3709" y="15"/>
                  </a:lnTo>
                  <a:lnTo>
                    <a:pt x="3696" y="11"/>
                  </a:lnTo>
                  <a:lnTo>
                    <a:pt x="3685" y="7"/>
                  </a:lnTo>
                  <a:lnTo>
                    <a:pt x="3659" y="3"/>
                  </a:lnTo>
                  <a:lnTo>
                    <a:pt x="3633" y="1"/>
                  </a:lnTo>
                  <a:lnTo>
                    <a:pt x="3606" y="0"/>
                  </a:lnTo>
                  <a:lnTo>
                    <a:pt x="3580" y="0"/>
                  </a:lnTo>
                  <a:lnTo>
                    <a:pt x="3525" y="4"/>
                  </a:lnTo>
                  <a:lnTo>
                    <a:pt x="3471" y="9"/>
                  </a:lnTo>
                  <a:lnTo>
                    <a:pt x="3443" y="13"/>
                  </a:lnTo>
                  <a:lnTo>
                    <a:pt x="3416" y="15"/>
                  </a:lnTo>
                  <a:lnTo>
                    <a:pt x="3389" y="17"/>
                  </a:lnTo>
                  <a:lnTo>
                    <a:pt x="3364" y="18"/>
                  </a:lnTo>
                  <a:lnTo>
                    <a:pt x="3365" y="30"/>
                  </a:lnTo>
                  <a:lnTo>
                    <a:pt x="3367" y="40"/>
                  </a:lnTo>
                  <a:lnTo>
                    <a:pt x="3371" y="50"/>
                  </a:lnTo>
                  <a:lnTo>
                    <a:pt x="3375" y="60"/>
                  </a:lnTo>
                  <a:lnTo>
                    <a:pt x="3380" y="67"/>
                  </a:lnTo>
                  <a:lnTo>
                    <a:pt x="3383" y="76"/>
                  </a:lnTo>
                  <a:lnTo>
                    <a:pt x="3386" y="84"/>
                  </a:lnTo>
                  <a:lnTo>
                    <a:pt x="3387" y="93"/>
                  </a:lnTo>
                  <a:lnTo>
                    <a:pt x="3340" y="109"/>
                  </a:lnTo>
                  <a:lnTo>
                    <a:pt x="3290" y="124"/>
                  </a:lnTo>
                  <a:lnTo>
                    <a:pt x="3237" y="137"/>
                  </a:lnTo>
                  <a:lnTo>
                    <a:pt x="3183" y="147"/>
                  </a:lnTo>
                  <a:lnTo>
                    <a:pt x="3125" y="157"/>
                  </a:lnTo>
                  <a:lnTo>
                    <a:pt x="3065" y="165"/>
                  </a:lnTo>
                  <a:lnTo>
                    <a:pt x="3004" y="171"/>
                  </a:lnTo>
                  <a:lnTo>
                    <a:pt x="2940" y="176"/>
                  </a:lnTo>
                  <a:lnTo>
                    <a:pt x="2875" y="179"/>
                  </a:lnTo>
                  <a:lnTo>
                    <a:pt x="2808" y="182"/>
                  </a:lnTo>
                  <a:lnTo>
                    <a:pt x="2741" y="183"/>
                  </a:lnTo>
                  <a:lnTo>
                    <a:pt x="2672" y="183"/>
                  </a:lnTo>
                  <a:lnTo>
                    <a:pt x="2603" y="183"/>
                  </a:lnTo>
                  <a:lnTo>
                    <a:pt x="2532" y="181"/>
                  </a:lnTo>
                  <a:lnTo>
                    <a:pt x="2462" y="178"/>
                  </a:lnTo>
                  <a:lnTo>
                    <a:pt x="2390" y="175"/>
                  </a:lnTo>
                  <a:lnTo>
                    <a:pt x="2248" y="168"/>
                  </a:lnTo>
                  <a:lnTo>
                    <a:pt x="2106" y="158"/>
                  </a:lnTo>
                  <a:lnTo>
                    <a:pt x="1966" y="148"/>
                  </a:lnTo>
                  <a:lnTo>
                    <a:pt x="1831" y="139"/>
                  </a:lnTo>
                  <a:lnTo>
                    <a:pt x="1702" y="129"/>
                  </a:lnTo>
                  <a:lnTo>
                    <a:pt x="1579" y="122"/>
                  </a:lnTo>
                  <a:lnTo>
                    <a:pt x="1520" y="120"/>
                  </a:lnTo>
                  <a:lnTo>
                    <a:pt x="1463" y="117"/>
                  </a:lnTo>
                  <a:lnTo>
                    <a:pt x="1410" y="116"/>
                  </a:lnTo>
                  <a:lnTo>
                    <a:pt x="1359" y="115"/>
                  </a:lnTo>
                  <a:lnTo>
                    <a:pt x="1316" y="115"/>
                  </a:lnTo>
                  <a:lnTo>
                    <a:pt x="1271" y="115"/>
                  </a:lnTo>
                  <a:lnTo>
                    <a:pt x="1226" y="113"/>
                  </a:lnTo>
                  <a:lnTo>
                    <a:pt x="1180" y="111"/>
                  </a:lnTo>
                  <a:lnTo>
                    <a:pt x="1088" y="106"/>
                  </a:lnTo>
                  <a:lnTo>
                    <a:pt x="996" y="101"/>
                  </a:lnTo>
                  <a:lnTo>
                    <a:pt x="951" y="100"/>
                  </a:lnTo>
                  <a:lnTo>
                    <a:pt x="907" y="99"/>
                  </a:lnTo>
                  <a:lnTo>
                    <a:pt x="863" y="101"/>
                  </a:lnTo>
                  <a:lnTo>
                    <a:pt x="821" y="104"/>
                  </a:lnTo>
                  <a:lnTo>
                    <a:pt x="801" y="107"/>
                  </a:lnTo>
                  <a:lnTo>
                    <a:pt x="781" y="109"/>
                  </a:lnTo>
                  <a:lnTo>
                    <a:pt x="760" y="112"/>
                  </a:lnTo>
                  <a:lnTo>
                    <a:pt x="741" y="116"/>
                  </a:lnTo>
                  <a:lnTo>
                    <a:pt x="722" y="121"/>
                  </a:lnTo>
                  <a:lnTo>
                    <a:pt x="704" y="126"/>
                  </a:lnTo>
                  <a:lnTo>
                    <a:pt x="685" y="131"/>
                  </a:lnTo>
                  <a:lnTo>
                    <a:pt x="667" y="139"/>
                  </a:lnTo>
                  <a:lnTo>
                    <a:pt x="659" y="143"/>
                  </a:lnTo>
                  <a:lnTo>
                    <a:pt x="651" y="147"/>
                  </a:lnTo>
                  <a:lnTo>
                    <a:pt x="643" y="153"/>
                  </a:lnTo>
                  <a:lnTo>
                    <a:pt x="634" y="159"/>
                  </a:lnTo>
                  <a:lnTo>
                    <a:pt x="618" y="173"/>
                  </a:lnTo>
                  <a:lnTo>
                    <a:pt x="602" y="189"/>
                  </a:lnTo>
                  <a:lnTo>
                    <a:pt x="585" y="205"/>
                  </a:lnTo>
                  <a:lnTo>
                    <a:pt x="569" y="221"/>
                  </a:lnTo>
                  <a:lnTo>
                    <a:pt x="553" y="237"/>
                  </a:lnTo>
                  <a:lnTo>
                    <a:pt x="536" y="252"/>
                  </a:lnTo>
                  <a:lnTo>
                    <a:pt x="527" y="259"/>
                  </a:lnTo>
                  <a:lnTo>
                    <a:pt x="517" y="265"/>
                  </a:lnTo>
                  <a:lnTo>
                    <a:pt x="509" y="270"/>
                  </a:lnTo>
                  <a:lnTo>
                    <a:pt x="499" y="276"/>
                  </a:lnTo>
                  <a:lnTo>
                    <a:pt x="490" y="280"/>
                  </a:lnTo>
                  <a:lnTo>
                    <a:pt x="480" y="283"/>
                  </a:lnTo>
                  <a:lnTo>
                    <a:pt x="470" y="286"/>
                  </a:lnTo>
                  <a:lnTo>
                    <a:pt x="461" y="288"/>
                  </a:lnTo>
                  <a:lnTo>
                    <a:pt x="450" y="288"/>
                  </a:lnTo>
                  <a:lnTo>
                    <a:pt x="439" y="288"/>
                  </a:lnTo>
                  <a:lnTo>
                    <a:pt x="429" y="285"/>
                  </a:lnTo>
                  <a:lnTo>
                    <a:pt x="417" y="282"/>
                  </a:lnTo>
                  <a:lnTo>
                    <a:pt x="405" y="277"/>
                  </a:lnTo>
                  <a:lnTo>
                    <a:pt x="393" y="270"/>
                  </a:lnTo>
                  <a:lnTo>
                    <a:pt x="380" y="263"/>
                  </a:lnTo>
                  <a:lnTo>
                    <a:pt x="369" y="253"/>
                  </a:lnTo>
                  <a:lnTo>
                    <a:pt x="353" y="260"/>
                  </a:lnTo>
                  <a:lnTo>
                    <a:pt x="338" y="269"/>
                  </a:lnTo>
                  <a:lnTo>
                    <a:pt x="322" y="280"/>
                  </a:lnTo>
                  <a:lnTo>
                    <a:pt x="306" y="294"/>
                  </a:lnTo>
                  <a:lnTo>
                    <a:pt x="291" y="309"/>
                  </a:lnTo>
                  <a:lnTo>
                    <a:pt x="275" y="326"/>
                  </a:lnTo>
                  <a:lnTo>
                    <a:pt x="258" y="345"/>
                  </a:lnTo>
                  <a:lnTo>
                    <a:pt x="242" y="366"/>
                  </a:lnTo>
                  <a:lnTo>
                    <a:pt x="226" y="387"/>
                  </a:lnTo>
                  <a:lnTo>
                    <a:pt x="211" y="409"/>
                  </a:lnTo>
                  <a:lnTo>
                    <a:pt x="195" y="434"/>
                  </a:lnTo>
                  <a:lnTo>
                    <a:pt x="180" y="459"/>
                  </a:lnTo>
                  <a:lnTo>
                    <a:pt x="165" y="484"/>
                  </a:lnTo>
                  <a:lnTo>
                    <a:pt x="151" y="511"/>
                  </a:lnTo>
                  <a:lnTo>
                    <a:pt x="138" y="538"/>
                  </a:lnTo>
                  <a:lnTo>
                    <a:pt x="124" y="565"/>
                  </a:lnTo>
                  <a:lnTo>
                    <a:pt x="97" y="619"/>
                  </a:lnTo>
                  <a:lnTo>
                    <a:pt x="73" y="674"/>
                  </a:lnTo>
                  <a:lnTo>
                    <a:pt x="53" y="726"/>
                  </a:lnTo>
                  <a:lnTo>
                    <a:pt x="35" y="776"/>
                  </a:lnTo>
                  <a:lnTo>
                    <a:pt x="26" y="800"/>
                  </a:lnTo>
                  <a:lnTo>
                    <a:pt x="20" y="823"/>
                  </a:lnTo>
                  <a:lnTo>
                    <a:pt x="13" y="845"/>
                  </a:lnTo>
                  <a:lnTo>
                    <a:pt x="9" y="864"/>
                  </a:lnTo>
                  <a:lnTo>
                    <a:pt x="5" y="882"/>
                  </a:lnTo>
                  <a:lnTo>
                    <a:pt x="2" y="899"/>
                  </a:lnTo>
                  <a:lnTo>
                    <a:pt x="1" y="914"/>
                  </a:lnTo>
                  <a:lnTo>
                    <a:pt x="0" y="927"/>
                  </a:lnTo>
                  <a:close/>
                </a:path>
              </a:pathLst>
            </a:custGeom>
            <a:solidFill>
              <a:srgbClr val="000099"/>
            </a:solidFill>
            <a:ln w="9525">
              <a:solidFill>
                <a:srgbClr val="000099"/>
              </a:solidFill>
              <a:round/>
              <a:headEnd/>
              <a:tailEnd/>
            </a:ln>
          </p:spPr>
          <p:txBody>
            <a:bodyPr/>
            <a:lstStyle/>
            <a:p>
              <a:endParaRPr lang="en-IN"/>
            </a:p>
          </p:txBody>
        </p:sp>
        <p:sp>
          <p:nvSpPr>
            <p:cNvPr id="548872" name="Freeform 8"/>
            <p:cNvSpPr>
              <a:spLocks/>
            </p:cNvSpPr>
            <p:nvPr/>
          </p:nvSpPr>
          <p:spPr bwMode="auto">
            <a:xfrm>
              <a:off x="3580" y="1263"/>
              <a:ext cx="60" cy="105"/>
            </a:xfrm>
            <a:custGeom>
              <a:avLst/>
              <a:gdLst>
                <a:gd name="T0" fmla="*/ 2 w 600"/>
                <a:gd name="T1" fmla="*/ 434 h 1048"/>
                <a:gd name="T2" fmla="*/ 8 w 600"/>
                <a:gd name="T3" fmla="*/ 466 h 1048"/>
                <a:gd name="T4" fmla="*/ 15 w 600"/>
                <a:gd name="T5" fmla="*/ 499 h 1048"/>
                <a:gd name="T6" fmla="*/ 22 w 600"/>
                <a:gd name="T7" fmla="*/ 529 h 1048"/>
                <a:gd name="T8" fmla="*/ 28 w 600"/>
                <a:gd name="T9" fmla="*/ 542 h 1048"/>
                <a:gd name="T10" fmla="*/ 40 w 600"/>
                <a:gd name="T11" fmla="*/ 553 h 1048"/>
                <a:gd name="T12" fmla="*/ 63 w 600"/>
                <a:gd name="T13" fmla="*/ 581 h 1048"/>
                <a:gd name="T14" fmla="*/ 93 w 600"/>
                <a:gd name="T15" fmla="*/ 632 h 1048"/>
                <a:gd name="T16" fmla="*/ 109 w 600"/>
                <a:gd name="T17" fmla="*/ 669 h 1048"/>
                <a:gd name="T18" fmla="*/ 115 w 600"/>
                <a:gd name="T19" fmla="*/ 689 h 1048"/>
                <a:gd name="T20" fmla="*/ 121 w 600"/>
                <a:gd name="T21" fmla="*/ 697 h 1048"/>
                <a:gd name="T22" fmla="*/ 132 w 600"/>
                <a:gd name="T23" fmla="*/ 701 h 1048"/>
                <a:gd name="T24" fmla="*/ 142 w 600"/>
                <a:gd name="T25" fmla="*/ 710 h 1048"/>
                <a:gd name="T26" fmla="*/ 149 w 600"/>
                <a:gd name="T27" fmla="*/ 722 h 1048"/>
                <a:gd name="T28" fmla="*/ 157 w 600"/>
                <a:gd name="T29" fmla="*/ 745 h 1048"/>
                <a:gd name="T30" fmla="*/ 163 w 600"/>
                <a:gd name="T31" fmla="*/ 784 h 1048"/>
                <a:gd name="T32" fmla="*/ 165 w 600"/>
                <a:gd name="T33" fmla="*/ 850 h 1048"/>
                <a:gd name="T34" fmla="*/ 162 w 600"/>
                <a:gd name="T35" fmla="*/ 931 h 1048"/>
                <a:gd name="T36" fmla="*/ 166 w 600"/>
                <a:gd name="T37" fmla="*/ 962 h 1048"/>
                <a:gd name="T38" fmla="*/ 176 w 600"/>
                <a:gd name="T39" fmla="*/ 967 h 1048"/>
                <a:gd name="T40" fmla="*/ 193 w 600"/>
                <a:gd name="T41" fmla="*/ 981 h 1048"/>
                <a:gd name="T42" fmla="*/ 214 w 600"/>
                <a:gd name="T43" fmla="*/ 1007 h 1048"/>
                <a:gd name="T44" fmla="*/ 226 w 600"/>
                <a:gd name="T45" fmla="*/ 1029 h 1048"/>
                <a:gd name="T46" fmla="*/ 231 w 600"/>
                <a:gd name="T47" fmla="*/ 1042 h 1048"/>
                <a:gd name="T48" fmla="*/ 240 w 600"/>
                <a:gd name="T49" fmla="*/ 1046 h 1048"/>
                <a:gd name="T50" fmla="*/ 262 w 600"/>
                <a:gd name="T51" fmla="*/ 1030 h 1048"/>
                <a:gd name="T52" fmla="*/ 285 w 600"/>
                <a:gd name="T53" fmla="*/ 999 h 1048"/>
                <a:gd name="T54" fmla="*/ 313 w 600"/>
                <a:gd name="T55" fmla="*/ 956 h 1048"/>
                <a:gd name="T56" fmla="*/ 342 w 600"/>
                <a:gd name="T57" fmla="*/ 904 h 1048"/>
                <a:gd name="T58" fmla="*/ 373 w 600"/>
                <a:gd name="T59" fmla="*/ 844 h 1048"/>
                <a:gd name="T60" fmla="*/ 419 w 600"/>
                <a:gd name="T61" fmla="*/ 743 h 1048"/>
                <a:gd name="T62" fmla="*/ 479 w 600"/>
                <a:gd name="T63" fmla="*/ 601 h 1048"/>
                <a:gd name="T64" fmla="*/ 532 w 600"/>
                <a:gd name="T65" fmla="*/ 466 h 1048"/>
                <a:gd name="T66" fmla="*/ 573 w 600"/>
                <a:gd name="T67" fmla="*/ 355 h 1048"/>
                <a:gd name="T68" fmla="*/ 596 w 600"/>
                <a:gd name="T69" fmla="*/ 284 h 1048"/>
                <a:gd name="T70" fmla="*/ 594 w 600"/>
                <a:gd name="T71" fmla="*/ 259 h 1048"/>
                <a:gd name="T72" fmla="*/ 581 w 600"/>
                <a:gd name="T73" fmla="*/ 237 h 1048"/>
                <a:gd name="T74" fmla="*/ 564 w 600"/>
                <a:gd name="T75" fmla="*/ 216 h 1048"/>
                <a:gd name="T76" fmla="*/ 543 w 600"/>
                <a:gd name="T77" fmla="*/ 196 h 1048"/>
                <a:gd name="T78" fmla="*/ 507 w 600"/>
                <a:gd name="T79" fmla="*/ 167 h 1048"/>
                <a:gd name="T80" fmla="*/ 451 w 600"/>
                <a:gd name="T81" fmla="*/ 130 h 1048"/>
                <a:gd name="T82" fmla="*/ 360 w 600"/>
                <a:gd name="T83" fmla="*/ 81 h 1048"/>
                <a:gd name="T84" fmla="*/ 274 w 600"/>
                <a:gd name="T85" fmla="*/ 38 h 1048"/>
                <a:gd name="T86" fmla="*/ 226 w 600"/>
                <a:gd name="T87" fmla="*/ 12 h 1048"/>
                <a:gd name="T88" fmla="*/ 179 w 600"/>
                <a:gd name="T89" fmla="*/ 38 h 1048"/>
                <a:gd name="T90" fmla="*/ 129 w 600"/>
                <a:gd name="T91" fmla="*/ 108 h 1048"/>
                <a:gd name="T92" fmla="*/ 95 w 600"/>
                <a:gd name="T93" fmla="*/ 160 h 1048"/>
                <a:gd name="T94" fmla="*/ 63 w 600"/>
                <a:gd name="T95" fmla="*/ 217 h 1048"/>
                <a:gd name="T96" fmla="*/ 35 w 600"/>
                <a:gd name="T97" fmla="*/ 275 h 1048"/>
                <a:gd name="T98" fmla="*/ 18 w 600"/>
                <a:gd name="T99" fmla="*/ 319 h 1048"/>
                <a:gd name="T100" fmla="*/ 9 w 600"/>
                <a:gd name="T101" fmla="*/ 348 h 1048"/>
                <a:gd name="T102" fmla="*/ 4 w 600"/>
                <a:gd name="T103" fmla="*/ 377 h 1048"/>
                <a:gd name="T104" fmla="*/ 0 w 600"/>
                <a:gd name="T105" fmla="*/ 406 h 1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0" h="1048">
                  <a:moveTo>
                    <a:pt x="0" y="420"/>
                  </a:moveTo>
                  <a:lnTo>
                    <a:pt x="2" y="434"/>
                  </a:lnTo>
                  <a:lnTo>
                    <a:pt x="4" y="449"/>
                  </a:lnTo>
                  <a:lnTo>
                    <a:pt x="8" y="466"/>
                  </a:lnTo>
                  <a:lnTo>
                    <a:pt x="12" y="482"/>
                  </a:lnTo>
                  <a:lnTo>
                    <a:pt x="15" y="499"/>
                  </a:lnTo>
                  <a:lnTo>
                    <a:pt x="20" y="515"/>
                  </a:lnTo>
                  <a:lnTo>
                    <a:pt x="22" y="529"/>
                  </a:lnTo>
                  <a:lnTo>
                    <a:pt x="23" y="541"/>
                  </a:lnTo>
                  <a:lnTo>
                    <a:pt x="28" y="542"/>
                  </a:lnTo>
                  <a:lnTo>
                    <a:pt x="34" y="546"/>
                  </a:lnTo>
                  <a:lnTo>
                    <a:pt x="40" y="553"/>
                  </a:lnTo>
                  <a:lnTo>
                    <a:pt x="48" y="560"/>
                  </a:lnTo>
                  <a:lnTo>
                    <a:pt x="63" y="581"/>
                  </a:lnTo>
                  <a:lnTo>
                    <a:pt x="78" y="606"/>
                  </a:lnTo>
                  <a:lnTo>
                    <a:pt x="93" y="632"/>
                  </a:lnTo>
                  <a:lnTo>
                    <a:pt x="104" y="658"/>
                  </a:lnTo>
                  <a:lnTo>
                    <a:pt x="109" y="669"/>
                  </a:lnTo>
                  <a:lnTo>
                    <a:pt x="113" y="680"/>
                  </a:lnTo>
                  <a:lnTo>
                    <a:pt x="115" y="689"/>
                  </a:lnTo>
                  <a:lnTo>
                    <a:pt x="115" y="696"/>
                  </a:lnTo>
                  <a:lnTo>
                    <a:pt x="121" y="697"/>
                  </a:lnTo>
                  <a:lnTo>
                    <a:pt x="128" y="698"/>
                  </a:lnTo>
                  <a:lnTo>
                    <a:pt x="132" y="701"/>
                  </a:lnTo>
                  <a:lnTo>
                    <a:pt x="137" y="706"/>
                  </a:lnTo>
                  <a:lnTo>
                    <a:pt x="142" y="710"/>
                  </a:lnTo>
                  <a:lnTo>
                    <a:pt x="145" y="715"/>
                  </a:lnTo>
                  <a:lnTo>
                    <a:pt x="149" y="722"/>
                  </a:lnTo>
                  <a:lnTo>
                    <a:pt x="151" y="729"/>
                  </a:lnTo>
                  <a:lnTo>
                    <a:pt x="157" y="745"/>
                  </a:lnTo>
                  <a:lnTo>
                    <a:pt x="160" y="763"/>
                  </a:lnTo>
                  <a:lnTo>
                    <a:pt x="163" y="784"/>
                  </a:lnTo>
                  <a:lnTo>
                    <a:pt x="164" y="805"/>
                  </a:lnTo>
                  <a:lnTo>
                    <a:pt x="165" y="850"/>
                  </a:lnTo>
                  <a:lnTo>
                    <a:pt x="164" y="893"/>
                  </a:lnTo>
                  <a:lnTo>
                    <a:pt x="162" y="931"/>
                  </a:lnTo>
                  <a:lnTo>
                    <a:pt x="162" y="961"/>
                  </a:lnTo>
                  <a:lnTo>
                    <a:pt x="166" y="962"/>
                  </a:lnTo>
                  <a:lnTo>
                    <a:pt x="171" y="963"/>
                  </a:lnTo>
                  <a:lnTo>
                    <a:pt x="176" y="967"/>
                  </a:lnTo>
                  <a:lnTo>
                    <a:pt x="182" y="971"/>
                  </a:lnTo>
                  <a:lnTo>
                    <a:pt x="193" y="981"/>
                  </a:lnTo>
                  <a:lnTo>
                    <a:pt x="205" y="993"/>
                  </a:lnTo>
                  <a:lnTo>
                    <a:pt x="214" y="1007"/>
                  </a:lnTo>
                  <a:lnTo>
                    <a:pt x="223" y="1022"/>
                  </a:lnTo>
                  <a:lnTo>
                    <a:pt x="226" y="1029"/>
                  </a:lnTo>
                  <a:lnTo>
                    <a:pt x="228" y="1036"/>
                  </a:lnTo>
                  <a:lnTo>
                    <a:pt x="231" y="1042"/>
                  </a:lnTo>
                  <a:lnTo>
                    <a:pt x="231" y="1048"/>
                  </a:lnTo>
                  <a:lnTo>
                    <a:pt x="240" y="1046"/>
                  </a:lnTo>
                  <a:lnTo>
                    <a:pt x="250" y="1039"/>
                  </a:lnTo>
                  <a:lnTo>
                    <a:pt x="262" y="1030"/>
                  </a:lnTo>
                  <a:lnTo>
                    <a:pt x="273" y="1016"/>
                  </a:lnTo>
                  <a:lnTo>
                    <a:pt x="285" y="999"/>
                  </a:lnTo>
                  <a:lnTo>
                    <a:pt x="299" y="978"/>
                  </a:lnTo>
                  <a:lnTo>
                    <a:pt x="313" y="956"/>
                  </a:lnTo>
                  <a:lnTo>
                    <a:pt x="327" y="931"/>
                  </a:lnTo>
                  <a:lnTo>
                    <a:pt x="342" y="904"/>
                  </a:lnTo>
                  <a:lnTo>
                    <a:pt x="357" y="875"/>
                  </a:lnTo>
                  <a:lnTo>
                    <a:pt x="373" y="844"/>
                  </a:lnTo>
                  <a:lnTo>
                    <a:pt x="388" y="811"/>
                  </a:lnTo>
                  <a:lnTo>
                    <a:pt x="419" y="743"/>
                  </a:lnTo>
                  <a:lnTo>
                    <a:pt x="450" y="671"/>
                  </a:lnTo>
                  <a:lnTo>
                    <a:pt x="479" y="601"/>
                  </a:lnTo>
                  <a:lnTo>
                    <a:pt x="507" y="531"/>
                  </a:lnTo>
                  <a:lnTo>
                    <a:pt x="532" y="466"/>
                  </a:lnTo>
                  <a:lnTo>
                    <a:pt x="555" y="406"/>
                  </a:lnTo>
                  <a:lnTo>
                    <a:pt x="573" y="355"/>
                  </a:lnTo>
                  <a:lnTo>
                    <a:pt x="587" y="313"/>
                  </a:lnTo>
                  <a:lnTo>
                    <a:pt x="596" y="284"/>
                  </a:lnTo>
                  <a:lnTo>
                    <a:pt x="600" y="270"/>
                  </a:lnTo>
                  <a:lnTo>
                    <a:pt x="594" y="259"/>
                  </a:lnTo>
                  <a:lnTo>
                    <a:pt x="588" y="248"/>
                  </a:lnTo>
                  <a:lnTo>
                    <a:pt x="581" y="237"/>
                  </a:lnTo>
                  <a:lnTo>
                    <a:pt x="573" y="227"/>
                  </a:lnTo>
                  <a:lnTo>
                    <a:pt x="564" y="216"/>
                  </a:lnTo>
                  <a:lnTo>
                    <a:pt x="554" y="206"/>
                  </a:lnTo>
                  <a:lnTo>
                    <a:pt x="543" y="196"/>
                  </a:lnTo>
                  <a:lnTo>
                    <a:pt x="531" y="186"/>
                  </a:lnTo>
                  <a:lnTo>
                    <a:pt x="507" y="167"/>
                  </a:lnTo>
                  <a:lnTo>
                    <a:pt x="480" y="148"/>
                  </a:lnTo>
                  <a:lnTo>
                    <a:pt x="451" y="130"/>
                  </a:lnTo>
                  <a:lnTo>
                    <a:pt x="421" y="113"/>
                  </a:lnTo>
                  <a:lnTo>
                    <a:pt x="360" y="81"/>
                  </a:lnTo>
                  <a:lnTo>
                    <a:pt x="301" y="52"/>
                  </a:lnTo>
                  <a:lnTo>
                    <a:pt x="274" y="38"/>
                  </a:lnTo>
                  <a:lnTo>
                    <a:pt x="249" y="24"/>
                  </a:lnTo>
                  <a:lnTo>
                    <a:pt x="226" y="12"/>
                  </a:lnTo>
                  <a:lnTo>
                    <a:pt x="208" y="0"/>
                  </a:lnTo>
                  <a:lnTo>
                    <a:pt x="179" y="38"/>
                  </a:lnTo>
                  <a:lnTo>
                    <a:pt x="146" y="83"/>
                  </a:lnTo>
                  <a:lnTo>
                    <a:pt x="129" y="108"/>
                  </a:lnTo>
                  <a:lnTo>
                    <a:pt x="112" y="133"/>
                  </a:lnTo>
                  <a:lnTo>
                    <a:pt x="95" y="160"/>
                  </a:lnTo>
                  <a:lnTo>
                    <a:pt x="78" y="188"/>
                  </a:lnTo>
                  <a:lnTo>
                    <a:pt x="63" y="217"/>
                  </a:lnTo>
                  <a:lnTo>
                    <a:pt x="48" y="246"/>
                  </a:lnTo>
                  <a:lnTo>
                    <a:pt x="35" y="275"/>
                  </a:lnTo>
                  <a:lnTo>
                    <a:pt x="23" y="305"/>
                  </a:lnTo>
                  <a:lnTo>
                    <a:pt x="18" y="319"/>
                  </a:lnTo>
                  <a:lnTo>
                    <a:pt x="13" y="333"/>
                  </a:lnTo>
                  <a:lnTo>
                    <a:pt x="9" y="348"/>
                  </a:lnTo>
                  <a:lnTo>
                    <a:pt x="6" y="362"/>
                  </a:lnTo>
                  <a:lnTo>
                    <a:pt x="4" y="377"/>
                  </a:lnTo>
                  <a:lnTo>
                    <a:pt x="2" y="391"/>
                  </a:lnTo>
                  <a:lnTo>
                    <a:pt x="0" y="406"/>
                  </a:lnTo>
                  <a:lnTo>
                    <a:pt x="0" y="420"/>
                  </a:lnTo>
                  <a:close/>
                </a:path>
              </a:pathLst>
            </a:custGeom>
            <a:solidFill>
              <a:srgbClr val="000099"/>
            </a:solidFill>
            <a:ln w="9525">
              <a:solidFill>
                <a:srgbClr val="000099"/>
              </a:solidFill>
              <a:round/>
              <a:headEnd/>
              <a:tailEnd/>
            </a:ln>
          </p:spPr>
          <p:txBody>
            <a:bodyPr/>
            <a:lstStyle/>
            <a:p>
              <a:endParaRPr lang="en-IN"/>
            </a:p>
          </p:txBody>
        </p:sp>
        <p:sp>
          <p:nvSpPr>
            <p:cNvPr id="548873" name="Freeform 9"/>
            <p:cNvSpPr>
              <a:spLocks/>
            </p:cNvSpPr>
            <p:nvPr/>
          </p:nvSpPr>
          <p:spPr bwMode="auto">
            <a:xfrm>
              <a:off x="3552" y="1418"/>
              <a:ext cx="26" cy="152"/>
            </a:xfrm>
            <a:custGeom>
              <a:avLst/>
              <a:gdLst>
                <a:gd name="T0" fmla="*/ 97 w 259"/>
                <a:gd name="T1" fmla="*/ 339 h 1520"/>
                <a:gd name="T2" fmla="*/ 96 w 259"/>
                <a:gd name="T3" fmla="*/ 385 h 1520"/>
                <a:gd name="T4" fmla="*/ 92 w 259"/>
                <a:gd name="T5" fmla="*/ 430 h 1520"/>
                <a:gd name="T6" fmla="*/ 86 w 259"/>
                <a:gd name="T7" fmla="*/ 460 h 1520"/>
                <a:gd name="T8" fmla="*/ 79 w 259"/>
                <a:gd name="T9" fmla="*/ 476 h 1520"/>
                <a:gd name="T10" fmla="*/ 71 w 259"/>
                <a:gd name="T11" fmla="*/ 483 h 1520"/>
                <a:gd name="T12" fmla="*/ 62 w 259"/>
                <a:gd name="T13" fmla="*/ 480 h 1520"/>
                <a:gd name="T14" fmla="*/ 49 w 259"/>
                <a:gd name="T15" fmla="*/ 473 h 1520"/>
                <a:gd name="T16" fmla="*/ 32 w 259"/>
                <a:gd name="T17" fmla="*/ 460 h 1520"/>
                <a:gd name="T18" fmla="*/ 18 w 259"/>
                <a:gd name="T19" fmla="*/ 453 h 1520"/>
                <a:gd name="T20" fmla="*/ 10 w 259"/>
                <a:gd name="T21" fmla="*/ 449 h 1520"/>
                <a:gd name="T22" fmla="*/ 5 w 259"/>
                <a:gd name="T23" fmla="*/ 514 h 1520"/>
                <a:gd name="T24" fmla="*/ 1 w 259"/>
                <a:gd name="T25" fmla="*/ 649 h 1520"/>
                <a:gd name="T26" fmla="*/ 0 w 259"/>
                <a:gd name="T27" fmla="*/ 792 h 1520"/>
                <a:gd name="T28" fmla="*/ 2 w 259"/>
                <a:gd name="T29" fmla="*/ 901 h 1520"/>
                <a:gd name="T30" fmla="*/ 7 w 259"/>
                <a:gd name="T31" fmla="*/ 974 h 1520"/>
                <a:gd name="T32" fmla="*/ 16 w 259"/>
                <a:gd name="T33" fmla="*/ 1046 h 1520"/>
                <a:gd name="T34" fmla="*/ 29 w 259"/>
                <a:gd name="T35" fmla="*/ 1118 h 1520"/>
                <a:gd name="T36" fmla="*/ 47 w 259"/>
                <a:gd name="T37" fmla="*/ 1187 h 1520"/>
                <a:gd name="T38" fmla="*/ 70 w 259"/>
                <a:gd name="T39" fmla="*/ 1255 h 1520"/>
                <a:gd name="T40" fmla="*/ 98 w 259"/>
                <a:gd name="T41" fmla="*/ 1320 h 1520"/>
                <a:gd name="T42" fmla="*/ 135 w 259"/>
                <a:gd name="T43" fmla="*/ 1382 h 1520"/>
                <a:gd name="T44" fmla="*/ 179 w 259"/>
                <a:gd name="T45" fmla="*/ 1440 h 1520"/>
                <a:gd name="T46" fmla="*/ 230 w 259"/>
                <a:gd name="T47" fmla="*/ 1494 h 1520"/>
                <a:gd name="T48" fmla="*/ 259 w 259"/>
                <a:gd name="T49" fmla="*/ 1512 h 1520"/>
                <a:gd name="T50" fmla="*/ 257 w 259"/>
                <a:gd name="T51" fmla="*/ 1498 h 1520"/>
                <a:gd name="T52" fmla="*/ 249 w 259"/>
                <a:gd name="T53" fmla="*/ 1475 h 1520"/>
                <a:gd name="T54" fmla="*/ 225 w 259"/>
                <a:gd name="T55" fmla="*/ 1431 h 1520"/>
                <a:gd name="T56" fmla="*/ 199 w 259"/>
                <a:gd name="T57" fmla="*/ 1388 h 1520"/>
                <a:gd name="T58" fmla="*/ 186 w 259"/>
                <a:gd name="T59" fmla="*/ 1360 h 1520"/>
                <a:gd name="T60" fmla="*/ 180 w 259"/>
                <a:gd name="T61" fmla="*/ 1339 h 1520"/>
                <a:gd name="T62" fmla="*/ 179 w 259"/>
                <a:gd name="T63" fmla="*/ 1324 h 1520"/>
                <a:gd name="T64" fmla="*/ 181 w 259"/>
                <a:gd name="T65" fmla="*/ 1310 h 1520"/>
                <a:gd name="T66" fmla="*/ 186 w 259"/>
                <a:gd name="T67" fmla="*/ 1296 h 1520"/>
                <a:gd name="T68" fmla="*/ 190 w 259"/>
                <a:gd name="T69" fmla="*/ 1294 h 1520"/>
                <a:gd name="T70" fmla="*/ 195 w 259"/>
                <a:gd name="T71" fmla="*/ 1305 h 1520"/>
                <a:gd name="T72" fmla="*/ 205 w 259"/>
                <a:gd name="T73" fmla="*/ 1323 h 1520"/>
                <a:gd name="T74" fmla="*/ 227 w 259"/>
                <a:gd name="T75" fmla="*/ 1347 h 1520"/>
                <a:gd name="T76" fmla="*/ 244 w 259"/>
                <a:gd name="T77" fmla="*/ 1360 h 1520"/>
                <a:gd name="T78" fmla="*/ 255 w 259"/>
                <a:gd name="T79" fmla="*/ 1364 h 1520"/>
                <a:gd name="T80" fmla="*/ 213 w 259"/>
                <a:gd name="T81" fmla="*/ 356 h 1520"/>
                <a:gd name="T82" fmla="*/ 217 w 259"/>
                <a:gd name="T83" fmla="*/ 286 h 1520"/>
                <a:gd name="T84" fmla="*/ 226 w 259"/>
                <a:gd name="T85" fmla="*/ 215 h 1520"/>
                <a:gd name="T86" fmla="*/ 242 w 259"/>
                <a:gd name="T87" fmla="*/ 103 h 1520"/>
                <a:gd name="T88" fmla="*/ 243 w 259"/>
                <a:gd name="T89" fmla="*/ 74 h 1520"/>
                <a:gd name="T90" fmla="*/ 239 w 259"/>
                <a:gd name="T91" fmla="*/ 69 h 1520"/>
                <a:gd name="T92" fmla="*/ 232 w 259"/>
                <a:gd name="T93" fmla="*/ 71 h 1520"/>
                <a:gd name="T94" fmla="*/ 223 w 259"/>
                <a:gd name="T95" fmla="*/ 81 h 1520"/>
                <a:gd name="T96" fmla="*/ 209 w 259"/>
                <a:gd name="T97" fmla="*/ 102 h 1520"/>
                <a:gd name="T98" fmla="*/ 167 w 259"/>
                <a:gd name="T99" fmla="*/ 172 h 1520"/>
                <a:gd name="T100" fmla="*/ 159 w 259"/>
                <a:gd name="T101" fmla="*/ 136 h 1520"/>
                <a:gd name="T102" fmla="*/ 144 w 259"/>
                <a:gd name="T103" fmla="*/ 77 h 1520"/>
                <a:gd name="T104" fmla="*/ 128 w 259"/>
                <a:gd name="T105" fmla="*/ 24 h 1520"/>
                <a:gd name="T106" fmla="*/ 121 w 259"/>
                <a:gd name="T107" fmla="*/ 0 h 1520"/>
                <a:gd name="T108" fmla="*/ 94 w 259"/>
                <a:gd name="T109" fmla="*/ 4 h 1520"/>
                <a:gd name="T110" fmla="*/ 88 w 259"/>
                <a:gd name="T111" fmla="*/ 15 h 1520"/>
                <a:gd name="T112" fmla="*/ 80 w 259"/>
                <a:gd name="T113" fmla="*/ 39 h 1520"/>
                <a:gd name="T114" fmla="*/ 77 w 259"/>
                <a:gd name="T115" fmla="*/ 79 h 1520"/>
                <a:gd name="T116" fmla="*/ 79 w 259"/>
                <a:gd name="T117" fmla="*/ 126 h 1520"/>
                <a:gd name="T118" fmla="*/ 86 w 259"/>
                <a:gd name="T119" fmla="*/ 201 h 1520"/>
                <a:gd name="T120" fmla="*/ 96 w 259"/>
                <a:gd name="T121" fmla="*/ 288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 h="1520">
                  <a:moveTo>
                    <a:pt x="98" y="317"/>
                  </a:moveTo>
                  <a:lnTo>
                    <a:pt x="97" y="339"/>
                  </a:lnTo>
                  <a:lnTo>
                    <a:pt x="97" y="362"/>
                  </a:lnTo>
                  <a:lnTo>
                    <a:pt x="96" y="385"/>
                  </a:lnTo>
                  <a:lnTo>
                    <a:pt x="95" y="409"/>
                  </a:lnTo>
                  <a:lnTo>
                    <a:pt x="92" y="430"/>
                  </a:lnTo>
                  <a:lnTo>
                    <a:pt x="88" y="450"/>
                  </a:lnTo>
                  <a:lnTo>
                    <a:pt x="86" y="460"/>
                  </a:lnTo>
                  <a:lnTo>
                    <a:pt x="82" y="469"/>
                  </a:lnTo>
                  <a:lnTo>
                    <a:pt x="79" y="476"/>
                  </a:lnTo>
                  <a:lnTo>
                    <a:pt x="75" y="484"/>
                  </a:lnTo>
                  <a:lnTo>
                    <a:pt x="71" y="483"/>
                  </a:lnTo>
                  <a:lnTo>
                    <a:pt x="66" y="481"/>
                  </a:lnTo>
                  <a:lnTo>
                    <a:pt x="62" y="480"/>
                  </a:lnTo>
                  <a:lnTo>
                    <a:pt x="58" y="478"/>
                  </a:lnTo>
                  <a:lnTo>
                    <a:pt x="49" y="473"/>
                  </a:lnTo>
                  <a:lnTo>
                    <a:pt x="41" y="466"/>
                  </a:lnTo>
                  <a:lnTo>
                    <a:pt x="32" y="460"/>
                  </a:lnTo>
                  <a:lnTo>
                    <a:pt x="24" y="455"/>
                  </a:lnTo>
                  <a:lnTo>
                    <a:pt x="18" y="453"/>
                  </a:lnTo>
                  <a:lnTo>
                    <a:pt x="14" y="450"/>
                  </a:lnTo>
                  <a:lnTo>
                    <a:pt x="10" y="449"/>
                  </a:lnTo>
                  <a:lnTo>
                    <a:pt x="5" y="449"/>
                  </a:lnTo>
                  <a:lnTo>
                    <a:pt x="5" y="514"/>
                  </a:lnTo>
                  <a:lnTo>
                    <a:pt x="3" y="580"/>
                  </a:lnTo>
                  <a:lnTo>
                    <a:pt x="1" y="649"/>
                  </a:lnTo>
                  <a:lnTo>
                    <a:pt x="0" y="720"/>
                  </a:lnTo>
                  <a:lnTo>
                    <a:pt x="0" y="792"/>
                  </a:lnTo>
                  <a:lnTo>
                    <a:pt x="1" y="864"/>
                  </a:lnTo>
                  <a:lnTo>
                    <a:pt x="2" y="901"/>
                  </a:lnTo>
                  <a:lnTo>
                    <a:pt x="4" y="937"/>
                  </a:lnTo>
                  <a:lnTo>
                    <a:pt x="7" y="974"/>
                  </a:lnTo>
                  <a:lnTo>
                    <a:pt x="12" y="1010"/>
                  </a:lnTo>
                  <a:lnTo>
                    <a:pt x="16" y="1046"/>
                  </a:lnTo>
                  <a:lnTo>
                    <a:pt x="22" y="1083"/>
                  </a:lnTo>
                  <a:lnTo>
                    <a:pt x="29" y="1118"/>
                  </a:lnTo>
                  <a:lnTo>
                    <a:pt x="37" y="1153"/>
                  </a:lnTo>
                  <a:lnTo>
                    <a:pt x="47" y="1187"/>
                  </a:lnTo>
                  <a:lnTo>
                    <a:pt x="58" y="1222"/>
                  </a:lnTo>
                  <a:lnTo>
                    <a:pt x="70" y="1255"/>
                  </a:lnTo>
                  <a:lnTo>
                    <a:pt x="83" y="1288"/>
                  </a:lnTo>
                  <a:lnTo>
                    <a:pt x="98" y="1320"/>
                  </a:lnTo>
                  <a:lnTo>
                    <a:pt x="116" y="1351"/>
                  </a:lnTo>
                  <a:lnTo>
                    <a:pt x="135" y="1382"/>
                  </a:lnTo>
                  <a:lnTo>
                    <a:pt x="156" y="1412"/>
                  </a:lnTo>
                  <a:lnTo>
                    <a:pt x="179" y="1440"/>
                  </a:lnTo>
                  <a:lnTo>
                    <a:pt x="203" y="1468"/>
                  </a:lnTo>
                  <a:lnTo>
                    <a:pt x="230" y="1494"/>
                  </a:lnTo>
                  <a:lnTo>
                    <a:pt x="259" y="1520"/>
                  </a:lnTo>
                  <a:lnTo>
                    <a:pt x="259" y="1512"/>
                  </a:lnTo>
                  <a:lnTo>
                    <a:pt x="258" y="1505"/>
                  </a:lnTo>
                  <a:lnTo>
                    <a:pt x="257" y="1498"/>
                  </a:lnTo>
                  <a:lnTo>
                    <a:pt x="255" y="1490"/>
                  </a:lnTo>
                  <a:lnTo>
                    <a:pt x="249" y="1475"/>
                  </a:lnTo>
                  <a:lnTo>
                    <a:pt x="242" y="1460"/>
                  </a:lnTo>
                  <a:lnTo>
                    <a:pt x="225" y="1431"/>
                  </a:lnTo>
                  <a:lnTo>
                    <a:pt x="208" y="1402"/>
                  </a:lnTo>
                  <a:lnTo>
                    <a:pt x="199" y="1388"/>
                  </a:lnTo>
                  <a:lnTo>
                    <a:pt x="192" y="1375"/>
                  </a:lnTo>
                  <a:lnTo>
                    <a:pt x="186" y="1360"/>
                  </a:lnTo>
                  <a:lnTo>
                    <a:pt x="182" y="1346"/>
                  </a:lnTo>
                  <a:lnTo>
                    <a:pt x="180" y="1339"/>
                  </a:lnTo>
                  <a:lnTo>
                    <a:pt x="180" y="1332"/>
                  </a:lnTo>
                  <a:lnTo>
                    <a:pt x="179" y="1324"/>
                  </a:lnTo>
                  <a:lnTo>
                    <a:pt x="180" y="1318"/>
                  </a:lnTo>
                  <a:lnTo>
                    <a:pt x="181" y="1310"/>
                  </a:lnTo>
                  <a:lnTo>
                    <a:pt x="183" y="1304"/>
                  </a:lnTo>
                  <a:lnTo>
                    <a:pt x="186" y="1296"/>
                  </a:lnTo>
                  <a:lnTo>
                    <a:pt x="190" y="1289"/>
                  </a:lnTo>
                  <a:lnTo>
                    <a:pt x="190" y="1294"/>
                  </a:lnTo>
                  <a:lnTo>
                    <a:pt x="193" y="1300"/>
                  </a:lnTo>
                  <a:lnTo>
                    <a:pt x="195" y="1305"/>
                  </a:lnTo>
                  <a:lnTo>
                    <a:pt x="198" y="1311"/>
                  </a:lnTo>
                  <a:lnTo>
                    <a:pt x="205" y="1323"/>
                  </a:lnTo>
                  <a:lnTo>
                    <a:pt x="216" y="1336"/>
                  </a:lnTo>
                  <a:lnTo>
                    <a:pt x="227" y="1347"/>
                  </a:lnTo>
                  <a:lnTo>
                    <a:pt x="239" y="1356"/>
                  </a:lnTo>
                  <a:lnTo>
                    <a:pt x="244" y="1360"/>
                  </a:lnTo>
                  <a:lnTo>
                    <a:pt x="249" y="1362"/>
                  </a:lnTo>
                  <a:lnTo>
                    <a:pt x="255" y="1364"/>
                  </a:lnTo>
                  <a:lnTo>
                    <a:pt x="259" y="1364"/>
                  </a:lnTo>
                  <a:lnTo>
                    <a:pt x="213" y="356"/>
                  </a:lnTo>
                  <a:lnTo>
                    <a:pt x="214" y="322"/>
                  </a:lnTo>
                  <a:lnTo>
                    <a:pt x="217" y="286"/>
                  </a:lnTo>
                  <a:lnTo>
                    <a:pt x="220" y="250"/>
                  </a:lnTo>
                  <a:lnTo>
                    <a:pt x="226" y="215"/>
                  </a:lnTo>
                  <a:lnTo>
                    <a:pt x="235" y="152"/>
                  </a:lnTo>
                  <a:lnTo>
                    <a:pt x="242" y="103"/>
                  </a:lnTo>
                  <a:lnTo>
                    <a:pt x="243" y="85"/>
                  </a:lnTo>
                  <a:lnTo>
                    <a:pt x="243" y="74"/>
                  </a:lnTo>
                  <a:lnTo>
                    <a:pt x="241" y="70"/>
                  </a:lnTo>
                  <a:lnTo>
                    <a:pt x="239" y="69"/>
                  </a:lnTo>
                  <a:lnTo>
                    <a:pt x="236" y="69"/>
                  </a:lnTo>
                  <a:lnTo>
                    <a:pt x="232" y="71"/>
                  </a:lnTo>
                  <a:lnTo>
                    <a:pt x="228" y="75"/>
                  </a:lnTo>
                  <a:lnTo>
                    <a:pt x="223" y="81"/>
                  </a:lnTo>
                  <a:lnTo>
                    <a:pt x="216" y="91"/>
                  </a:lnTo>
                  <a:lnTo>
                    <a:pt x="209" y="102"/>
                  </a:lnTo>
                  <a:lnTo>
                    <a:pt x="190" y="132"/>
                  </a:lnTo>
                  <a:lnTo>
                    <a:pt x="167" y="172"/>
                  </a:lnTo>
                  <a:lnTo>
                    <a:pt x="165" y="158"/>
                  </a:lnTo>
                  <a:lnTo>
                    <a:pt x="159" y="136"/>
                  </a:lnTo>
                  <a:lnTo>
                    <a:pt x="152" y="108"/>
                  </a:lnTo>
                  <a:lnTo>
                    <a:pt x="144" y="77"/>
                  </a:lnTo>
                  <a:lnTo>
                    <a:pt x="136" y="48"/>
                  </a:lnTo>
                  <a:lnTo>
                    <a:pt x="128" y="24"/>
                  </a:lnTo>
                  <a:lnTo>
                    <a:pt x="123" y="7"/>
                  </a:lnTo>
                  <a:lnTo>
                    <a:pt x="121" y="0"/>
                  </a:lnTo>
                  <a:lnTo>
                    <a:pt x="98" y="0"/>
                  </a:lnTo>
                  <a:lnTo>
                    <a:pt x="94" y="4"/>
                  </a:lnTo>
                  <a:lnTo>
                    <a:pt x="90" y="10"/>
                  </a:lnTo>
                  <a:lnTo>
                    <a:pt x="88" y="15"/>
                  </a:lnTo>
                  <a:lnTo>
                    <a:pt x="85" y="23"/>
                  </a:lnTo>
                  <a:lnTo>
                    <a:pt x="80" y="39"/>
                  </a:lnTo>
                  <a:lnTo>
                    <a:pt x="78" y="58"/>
                  </a:lnTo>
                  <a:lnTo>
                    <a:pt x="77" y="79"/>
                  </a:lnTo>
                  <a:lnTo>
                    <a:pt x="78" y="103"/>
                  </a:lnTo>
                  <a:lnTo>
                    <a:pt x="79" y="126"/>
                  </a:lnTo>
                  <a:lnTo>
                    <a:pt x="80" y="152"/>
                  </a:lnTo>
                  <a:lnTo>
                    <a:pt x="86" y="201"/>
                  </a:lnTo>
                  <a:lnTo>
                    <a:pt x="91" y="248"/>
                  </a:lnTo>
                  <a:lnTo>
                    <a:pt x="96" y="288"/>
                  </a:lnTo>
                  <a:lnTo>
                    <a:pt x="98" y="317"/>
                  </a:lnTo>
                  <a:close/>
                </a:path>
              </a:pathLst>
            </a:custGeom>
            <a:solidFill>
              <a:srgbClr val="000099"/>
            </a:solidFill>
            <a:ln w="9525">
              <a:solidFill>
                <a:srgbClr val="000099"/>
              </a:solidFill>
              <a:round/>
              <a:headEnd/>
              <a:tailEnd/>
            </a:ln>
          </p:spPr>
          <p:txBody>
            <a:bodyPr/>
            <a:lstStyle/>
            <a:p>
              <a:endParaRPr lang="en-IN"/>
            </a:p>
          </p:txBody>
        </p:sp>
        <p:sp>
          <p:nvSpPr>
            <p:cNvPr id="548874" name="Freeform 10"/>
            <p:cNvSpPr>
              <a:spLocks/>
            </p:cNvSpPr>
            <p:nvPr/>
          </p:nvSpPr>
          <p:spPr bwMode="auto">
            <a:xfrm>
              <a:off x="3590" y="1339"/>
              <a:ext cx="536" cy="270"/>
            </a:xfrm>
            <a:custGeom>
              <a:avLst/>
              <a:gdLst>
                <a:gd name="T0" fmla="*/ 4422 w 5357"/>
                <a:gd name="T1" fmla="*/ 2591 h 2694"/>
                <a:gd name="T2" fmla="*/ 4562 w 5357"/>
                <a:gd name="T3" fmla="*/ 2533 h 2694"/>
                <a:gd name="T4" fmla="*/ 4597 w 5357"/>
                <a:gd name="T5" fmla="*/ 2488 h 2694"/>
                <a:gd name="T6" fmla="*/ 4540 w 5357"/>
                <a:gd name="T7" fmla="*/ 2400 h 2694"/>
                <a:gd name="T8" fmla="*/ 4743 w 5357"/>
                <a:gd name="T9" fmla="*/ 2341 h 2694"/>
                <a:gd name="T10" fmla="*/ 4741 w 5357"/>
                <a:gd name="T11" fmla="*/ 2269 h 2694"/>
                <a:gd name="T12" fmla="*/ 4674 w 5357"/>
                <a:gd name="T13" fmla="*/ 2204 h 2694"/>
                <a:gd name="T14" fmla="*/ 4946 w 5357"/>
                <a:gd name="T15" fmla="*/ 2194 h 2694"/>
                <a:gd name="T16" fmla="*/ 5136 w 5357"/>
                <a:gd name="T17" fmla="*/ 2175 h 2694"/>
                <a:gd name="T18" fmla="*/ 5233 w 5357"/>
                <a:gd name="T19" fmla="*/ 2081 h 2694"/>
                <a:gd name="T20" fmla="*/ 5335 w 5357"/>
                <a:gd name="T21" fmla="*/ 2010 h 2694"/>
                <a:gd name="T22" fmla="*/ 5332 w 5357"/>
                <a:gd name="T23" fmla="*/ 1963 h 2694"/>
                <a:gd name="T24" fmla="*/ 5036 w 5357"/>
                <a:gd name="T25" fmla="*/ 1919 h 2694"/>
                <a:gd name="T26" fmla="*/ 4731 w 5357"/>
                <a:gd name="T27" fmla="*/ 1928 h 2694"/>
                <a:gd name="T28" fmla="*/ 4220 w 5357"/>
                <a:gd name="T29" fmla="*/ 1943 h 2694"/>
                <a:gd name="T30" fmla="*/ 3745 w 5357"/>
                <a:gd name="T31" fmla="*/ 1912 h 2694"/>
                <a:gd name="T32" fmla="*/ 3408 w 5357"/>
                <a:gd name="T33" fmla="*/ 1939 h 2694"/>
                <a:gd name="T34" fmla="*/ 2503 w 5357"/>
                <a:gd name="T35" fmla="*/ 1947 h 2694"/>
                <a:gd name="T36" fmla="*/ 1880 w 5357"/>
                <a:gd name="T37" fmla="*/ 1935 h 2694"/>
                <a:gd name="T38" fmla="*/ 1464 w 5357"/>
                <a:gd name="T39" fmla="*/ 1875 h 2694"/>
                <a:gd name="T40" fmla="*/ 1345 w 5357"/>
                <a:gd name="T41" fmla="*/ 1945 h 2694"/>
                <a:gd name="T42" fmla="*/ 1297 w 5357"/>
                <a:gd name="T43" fmla="*/ 1987 h 2694"/>
                <a:gd name="T44" fmla="*/ 1266 w 5357"/>
                <a:gd name="T45" fmla="*/ 2062 h 2694"/>
                <a:gd name="T46" fmla="*/ 1037 w 5357"/>
                <a:gd name="T47" fmla="*/ 2025 h 2694"/>
                <a:gd name="T48" fmla="*/ 948 w 5357"/>
                <a:gd name="T49" fmla="*/ 1915 h 2694"/>
                <a:gd name="T50" fmla="*/ 1032 w 5357"/>
                <a:gd name="T51" fmla="*/ 1799 h 2694"/>
                <a:gd name="T52" fmla="*/ 899 w 5357"/>
                <a:gd name="T53" fmla="*/ 1497 h 2694"/>
                <a:gd name="T54" fmla="*/ 920 w 5357"/>
                <a:gd name="T55" fmla="*/ 1382 h 2694"/>
                <a:gd name="T56" fmla="*/ 788 w 5357"/>
                <a:gd name="T57" fmla="*/ 1398 h 2694"/>
                <a:gd name="T58" fmla="*/ 692 w 5357"/>
                <a:gd name="T59" fmla="*/ 1382 h 2694"/>
                <a:gd name="T60" fmla="*/ 772 w 5357"/>
                <a:gd name="T61" fmla="*/ 1166 h 2694"/>
                <a:gd name="T62" fmla="*/ 827 w 5357"/>
                <a:gd name="T63" fmla="*/ 1060 h 2694"/>
                <a:gd name="T64" fmla="*/ 827 w 5357"/>
                <a:gd name="T65" fmla="*/ 894 h 2694"/>
                <a:gd name="T66" fmla="*/ 813 w 5357"/>
                <a:gd name="T67" fmla="*/ 385 h 2694"/>
                <a:gd name="T68" fmla="*/ 783 w 5357"/>
                <a:gd name="T69" fmla="*/ 193 h 2694"/>
                <a:gd name="T70" fmla="*/ 576 w 5357"/>
                <a:gd name="T71" fmla="*/ 9 h 2694"/>
                <a:gd name="T72" fmla="*/ 541 w 5357"/>
                <a:gd name="T73" fmla="*/ 170 h 2694"/>
                <a:gd name="T74" fmla="*/ 504 w 5357"/>
                <a:gd name="T75" fmla="*/ 251 h 2694"/>
                <a:gd name="T76" fmla="*/ 485 w 5357"/>
                <a:gd name="T77" fmla="*/ 311 h 2694"/>
                <a:gd name="T78" fmla="*/ 360 w 5357"/>
                <a:gd name="T79" fmla="*/ 314 h 2694"/>
                <a:gd name="T80" fmla="*/ 292 w 5357"/>
                <a:gd name="T81" fmla="*/ 304 h 2694"/>
                <a:gd name="T82" fmla="*/ 298 w 5357"/>
                <a:gd name="T83" fmla="*/ 387 h 2694"/>
                <a:gd name="T84" fmla="*/ 252 w 5357"/>
                <a:gd name="T85" fmla="*/ 425 h 2694"/>
                <a:gd name="T86" fmla="*/ 127 w 5357"/>
                <a:gd name="T87" fmla="*/ 595 h 2694"/>
                <a:gd name="T88" fmla="*/ 6 w 5357"/>
                <a:gd name="T89" fmla="*/ 786 h 2694"/>
                <a:gd name="T90" fmla="*/ 6 w 5357"/>
                <a:gd name="T91" fmla="*/ 1069 h 2694"/>
                <a:gd name="T92" fmla="*/ 22 w 5357"/>
                <a:gd name="T93" fmla="*/ 1217 h 2694"/>
                <a:gd name="T94" fmla="*/ 5 w 5357"/>
                <a:gd name="T95" fmla="*/ 1485 h 2694"/>
                <a:gd name="T96" fmla="*/ 72 w 5357"/>
                <a:gd name="T97" fmla="*/ 1646 h 2694"/>
                <a:gd name="T98" fmla="*/ 55 w 5357"/>
                <a:gd name="T99" fmla="*/ 1672 h 2694"/>
                <a:gd name="T100" fmla="*/ 79 w 5357"/>
                <a:gd name="T101" fmla="*/ 1611 h 2694"/>
                <a:gd name="T102" fmla="*/ 154 w 5357"/>
                <a:gd name="T103" fmla="*/ 1710 h 2694"/>
                <a:gd name="T104" fmla="*/ 186 w 5357"/>
                <a:gd name="T105" fmla="*/ 2002 h 2694"/>
                <a:gd name="T106" fmla="*/ 337 w 5357"/>
                <a:gd name="T107" fmla="*/ 2255 h 2694"/>
                <a:gd name="T108" fmla="*/ 631 w 5357"/>
                <a:gd name="T109" fmla="*/ 2548 h 2694"/>
                <a:gd name="T110" fmla="*/ 1348 w 5357"/>
                <a:gd name="T111" fmla="*/ 2641 h 2694"/>
                <a:gd name="T112" fmla="*/ 1573 w 5357"/>
                <a:gd name="T113" fmla="*/ 2631 h 2694"/>
                <a:gd name="T114" fmla="*/ 2096 w 5357"/>
                <a:gd name="T115" fmla="*/ 2677 h 2694"/>
                <a:gd name="T116" fmla="*/ 2370 w 5357"/>
                <a:gd name="T117" fmla="*/ 2668 h 2694"/>
                <a:gd name="T118" fmla="*/ 2882 w 5357"/>
                <a:gd name="T119" fmla="*/ 2677 h 2694"/>
                <a:gd name="T120" fmla="*/ 4369 w 5357"/>
                <a:gd name="T121" fmla="*/ 2678 h 2694"/>
                <a:gd name="T122" fmla="*/ 4347 w 5357"/>
                <a:gd name="T123" fmla="*/ 2676 h 2694"/>
                <a:gd name="T124" fmla="*/ 4343 w 5357"/>
                <a:gd name="T125" fmla="*/ 2621 h 2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57" h="2694">
                  <a:moveTo>
                    <a:pt x="4349" y="2620"/>
                  </a:moveTo>
                  <a:lnTo>
                    <a:pt x="4358" y="2618"/>
                  </a:lnTo>
                  <a:lnTo>
                    <a:pt x="4367" y="2616"/>
                  </a:lnTo>
                  <a:lnTo>
                    <a:pt x="4375" y="2614"/>
                  </a:lnTo>
                  <a:lnTo>
                    <a:pt x="4384" y="2611"/>
                  </a:lnTo>
                  <a:lnTo>
                    <a:pt x="4392" y="2608"/>
                  </a:lnTo>
                  <a:lnTo>
                    <a:pt x="4401" y="2605"/>
                  </a:lnTo>
                  <a:lnTo>
                    <a:pt x="4409" y="2602"/>
                  </a:lnTo>
                  <a:lnTo>
                    <a:pt x="4419" y="2602"/>
                  </a:lnTo>
                  <a:lnTo>
                    <a:pt x="4419" y="2596"/>
                  </a:lnTo>
                  <a:lnTo>
                    <a:pt x="4422" y="2591"/>
                  </a:lnTo>
                  <a:lnTo>
                    <a:pt x="4428" y="2586"/>
                  </a:lnTo>
                  <a:lnTo>
                    <a:pt x="4433" y="2582"/>
                  </a:lnTo>
                  <a:lnTo>
                    <a:pt x="4440" y="2579"/>
                  </a:lnTo>
                  <a:lnTo>
                    <a:pt x="4449" y="2576"/>
                  </a:lnTo>
                  <a:lnTo>
                    <a:pt x="4457" y="2574"/>
                  </a:lnTo>
                  <a:lnTo>
                    <a:pt x="4467" y="2571"/>
                  </a:lnTo>
                  <a:lnTo>
                    <a:pt x="4487" y="2569"/>
                  </a:lnTo>
                  <a:lnTo>
                    <a:pt x="4506" y="2568"/>
                  </a:lnTo>
                  <a:lnTo>
                    <a:pt x="4522" y="2567"/>
                  </a:lnTo>
                  <a:lnTo>
                    <a:pt x="4533" y="2567"/>
                  </a:lnTo>
                  <a:lnTo>
                    <a:pt x="4562" y="2533"/>
                  </a:lnTo>
                  <a:lnTo>
                    <a:pt x="4608" y="2550"/>
                  </a:lnTo>
                  <a:lnTo>
                    <a:pt x="4605" y="2537"/>
                  </a:lnTo>
                  <a:lnTo>
                    <a:pt x="4603" y="2527"/>
                  </a:lnTo>
                  <a:lnTo>
                    <a:pt x="4603" y="2524"/>
                  </a:lnTo>
                  <a:lnTo>
                    <a:pt x="4604" y="2522"/>
                  </a:lnTo>
                  <a:lnTo>
                    <a:pt x="4606" y="2520"/>
                  </a:lnTo>
                  <a:lnTo>
                    <a:pt x="4608" y="2519"/>
                  </a:lnTo>
                  <a:lnTo>
                    <a:pt x="4617" y="2517"/>
                  </a:lnTo>
                  <a:lnTo>
                    <a:pt x="4632" y="2516"/>
                  </a:lnTo>
                  <a:lnTo>
                    <a:pt x="4614" y="2502"/>
                  </a:lnTo>
                  <a:lnTo>
                    <a:pt x="4597" y="2488"/>
                  </a:lnTo>
                  <a:lnTo>
                    <a:pt x="4579" y="2476"/>
                  </a:lnTo>
                  <a:lnTo>
                    <a:pt x="4562" y="2464"/>
                  </a:lnTo>
                  <a:lnTo>
                    <a:pt x="4546" y="2454"/>
                  </a:lnTo>
                  <a:lnTo>
                    <a:pt x="4532" y="2442"/>
                  </a:lnTo>
                  <a:lnTo>
                    <a:pt x="4526" y="2437"/>
                  </a:lnTo>
                  <a:lnTo>
                    <a:pt x="4521" y="2430"/>
                  </a:lnTo>
                  <a:lnTo>
                    <a:pt x="4515" y="2424"/>
                  </a:lnTo>
                  <a:lnTo>
                    <a:pt x="4511" y="2417"/>
                  </a:lnTo>
                  <a:lnTo>
                    <a:pt x="4520" y="2411"/>
                  </a:lnTo>
                  <a:lnTo>
                    <a:pt x="4529" y="2406"/>
                  </a:lnTo>
                  <a:lnTo>
                    <a:pt x="4540" y="2400"/>
                  </a:lnTo>
                  <a:lnTo>
                    <a:pt x="4549" y="2396"/>
                  </a:lnTo>
                  <a:lnTo>
                    <a:pt x="4571" y="2389"/>
                  </a:lnTo>
                  <a:lnTo>
                    <a:pt x="4592" y="2382"/>
                  </a:lnTo>
                  <a:lnTo>
                    <a:pt x="4636" y="2375"/>
                  </a:lnTo>
                  <a:lnTo>
                    <a:pt x="4677" y="2367"/>
                  </a:lnTo>
                  <a:lnTo>
                    <a:pt x="4696" y="2363"/>
                  </a:lnTo>
                  <a:lnTo>
                    <a:pt x="4713" y="2358"/>
                  </a:lnTo>
                  <a:lnTo>
                    <a:pt x="4722" y="2354"/>
                  </a:lnTo>
                  <a:lnTo>
                    <a:pt x="4729" y="2351"/>
                  </a:lnTo>
                  <a:lnTo>
                    <a:pt x="4737" y="2347"/>
                  </a:lnTo>
                  <a:lnTo>
                    <a:pt x="4743" y="2341"/>
                  </a:lnTo>
                  <a:lnTo>
                    <a:pt x="4749" y="2336"/>
                  </a:lnTo>
                  <a:lnTo>
                    <a:pt x="4754" y="2330"/>
                  </a:lnTo>
                  <a:lnTo>
                    <a:pt x="4759" y="2323"/>
                  </a:lnTo>
                  <a:lnTo>
                    <a:pt x="4762" y="2315"/>
                  </a:lnTo>
                  <a:lnTo>
                    <a:pt x="4766" y="2306"/>
                  </a:lnTo>
                  <a:lnTo>
                    <a:pt x="4768" y="2297"/>
                  </a:lnTo>
                  <a:lnTo>
                    <a:pt x="4769" y="2286"/>
                  </a:lnTo>
                  <a:lnTo>
                    <a:pt x="4770" y="2274"/>
                  </a:lnTo>
                  <a:lnTo>
                    <a:pt x="4760" y="2273"/>
                  </a:lnTo>
                  <a:lnTo>
                    <a:pt x="4751" y="2272"/>
                  </a:lnTo>
                  <a:lnTo>
                    <a:pt x="4741" y="2269"/>
                  </a:lnTo>
                  <a:lnTo>
                    <a:pt x="4732" y="2264"/>
                  </a:lnTo>
                  <a:lnTo>
                    <a:pt x="4724" y="2260"/>
                  </a:lnTo>
                  <a:lnTo>
                    <a:pt x="4716" y="2255"/>
                  </a:lnTo>
                  <a:lnTo>
                    <a:pt x="4709" y="2248"/>
                  </a:lnTo>
                  <a:lnTo>
                    <a:pt x="4701" y="2242"/>
                  </a:lnTo>
                  <a:lnTo>
                    <a:pt x="4695" y="2236"/>
                  </a:lnTo>
                  <a:lnTo>
                    <a:pt x="4690" y="2229"/>
                  </a:lnTo>
                  <a:lnTo>
                    <a:pt x="4684" y="2223"/>
                  </a:lnTo>
                  <a:lnTo>
                    <a:pt x="4680" y="2215"/>
                  </a:lnTo>
                  <a:lnTo>
                    <a:pt x="4677" y="2210"/>
                  </a:lnTo>
                  <a:lnTo>
                    <a:pt x="4674" y="2204"/>
                  </a:lnTo>
                  <a:lnTo>
                    <a:pt x="4673" y="2198"/>
                  </a:lnTo>
                  <a:lnTo>
                    <a:pt x="4671" y="2194"/>
                  </a:lnTo>
                  <a:lnTo>
                    <a:pt x="4692" y="2189"/>
                  </a:lnTo>
                  <a:lnTo>
                    <a:pt x="4714" y="2185"/>
                  </a:lnTo>
                  <a:lnTo>
                    <a:pt x="4739" y="2184"/>
                  </a:lnTo>
                  <a:lnTo>
                    <a:pt x="4766" y="2183"/>
                  </a:lnTo>
                  <a:lnTo>
                    <a:pt x="4793" y="2183"/>
                  </a:lnTo>
                  <a:lnTo>
                    <a:pt x="4823" y="2184"/>
                  </a:lnTo>
                  <a:lnTo>
                    <a:pt x="4853" y="2186"/>
                  </a:lnTo>
                  <a:lnTo>
                    <a:pt x="4884" y="2189"/>
                  </a:lnTo>
                  <a:lnTo>
                    <a:pt x="4946" y="2194"/>
                  </a:lnTo>
                  <a:lnTo>
                    <a:pt x="5006" y="2199"/>
                  </a:lnTo>
                  <a:lnTo>
                    <a:pt x="5062" y="2204"/>
                  </a:lnTo>
                  <a:lnTo>
                    <a:pt x="5110" y="2205"/>
                  </a:lnTo>
                  <a:lnTo>
                    <a:pt x="5110" y="2199"/>
                  </a:lnTo>
                  <a:lnTo>
                    <a:pt x="5111" y="2194"/>
                  </a:lnTo>
                  <a:lnTo>
                    <a:pt x="5114" y="2189"/>
                  </a:lnTo>
                  <a:lnTo>
                    <a:pt x="5118" y="2185"/>
                  </a:lnTo>
                  <a:lnTo>
                    <a:pt x="5121" y="2182"/>
                  </a:lnTo>
                  <a:lnTo>
                    <a:pt x="5126" y="2179"/>
                  </a:lnTo>
                  <a:lnTo>
                    <a:pt x="5131" y="2177"/>
                  </a:lnTo>
                  <a:lnTo>
                    <a:pt x="5136" y="2175"/>
                  </a:lnTo>
                  <a:lnTo>
                    <a:pt x="5149" y="2172"/>
                  </a:lnTo>
                  <a:lnTo>
                    <a:pt x="5160" y="2170"/>
                  </a:lnTo>
                  <a:lnTo>
                    <a:pt x="5173" y="2170"/>
                  </a:lnTo>
                  <a:lnTo>
                    <a:pt x="5185" y="2170"/>
                  </a:lnTo>
                  <a:lnTo>
                    <a:pt x="5185" y="2163"/>
                  </a:lnTo>
                  <a:lnTo>
                    <a:pt x="5187" y="2154"/>
                  </a:lnTo>
                  <a:lnTo>
                    <a:pt x="5190" y="2145"/>
                  </a:lnTo>
                  <a:lnTo>
                    <a:pt x="5195" y="2136"/>
                  </a:lnTo>
                  <a:lnTo>
                    <a:pt x="5205" y="2117"/>
                  </a:lnTo>
                  <a:lnTo>
                    <a:pt x="5219" y="2099"/>
                  </a:lnTo>
                  <a:lnTo>
                    <a:pt x="5233" y="2081"/>
                  </a:lnTo>
                  <a:lnTo>
                    <a:pt x="5248" y="2066"/>
                  </a:lnTo>
                  <a:lnTo>
                    <a:pt x="5261" y="2053"/>
                  </a:lnTo>
                  <a:lnTo>
                    <a:pt x="5271" y="2044"/>
                  </a:lnTo>
                  <a:lnTo>
                    <a:pt x="5272" y="2042"/>
                  </a:lnTo>
                  <a:lnTo>
                    <a:pt x="5274" y="2040"/>
                  </a:lnTo>
                  <a:lnTo>
                    <a:pt x="5277" y="2038"/>
                  </a:lnTo>
                  <a:lnTo>
                    <a:pt x="5282" y="2036"/>
                  </a:lnTo>
                  <a:lnTo>
                    <a:pt x="5293" y="2030"/>
                  </a:lnTo>
                  <a:lnTo>
                    <a:pt x="5307" y="2024"/>
                  </a:lnTo>
                  <a:lnTo>
                    <a:pt x="5322" y="2017"/>
                  </a:lnTo>
                  <a:lnTo>
                    <a:pt x="5335" y="2010"/>
                  </a:lnTo>
                  <a:lnTo>
                    <a:pt x="5341" y="2007"/>
                  </a:lnTo>
                  <a:lnTo>
                    <a:pt x="5347" y="2002"/>
                  </a:lnTo>
                  <a:lnTo>
                    <a:pt x="5351" y="1998"/>
                  </a:lnTo>
                  <a:lnTo>
                    <a:pt x="5354" y="1994"/>
                  </a:lnTo>
                  <a:lnTo>
                    <a:pt x="5356" y="1990"/>
                  </a:lnTo>
                  <a:lnTo>
                    <a:pt x="5357" y="1985"/>
                  </a:lnTo>
                  <a:lnTo>
                    <a:pt x="5356" y="1981"/>
                  </a:lnTo>
                  <a:lnTo>
                    <a:pt x="5353" y="1977"/>
                  </a:lnTo>
                  <a:lnTo>
                    <a:pt x="5348" y="1972"/>
                  </a:lnTo>
                  <a:lnTo>
                    <a:pt x="5341" y="1968"/>
                  </a:lnTo>
                  <a:lnTo>
                    <a:pt x="5332" y="1963"/>
                  </a:lnTo>
                  <a:lnTo>
                    <a:pt x="5320" y="1959"/>
                  </a:lnTo>
                  <a:lnTo>
                    <a:pt x="5305" y="1954"/>
                  </a:lnTo>
                  <a:lnTo>
                    <a:pt x="5287" y="1950"/>
                  </a:lnTo>
                  <a:lnTo>
                    <a:pt x="5266" y="1945"/>
                  </a:lnTo>
                  <a:lnTo>
                    <a:pt x="5242" y="1940"/>
                  </a:lnTo>
                  <a:lnTo>
                    <a:pt x="5215" y="1936"/>
                  </a:lnTo>
                  <a:lnTo>
                    <a:pt x="5184" y="1932"/>
                  </a:lnTo>
                  <a:lnTo>
                    <a:pt x="5149" y="1928"/>
                  </a:lnTo>
                  <a:lnTo>
                    <a:pt x="5110" y="1923"/>
                  </a:lnTo>
                  <a:lnTo>
                    <a:pt x="5075" y="1922"/>
                  </a:lnTo>
                  <a:lnTo>
                    <a:pt x="5036" y="1919"/>
                  </a:lnTo>
                  <a:lnTo>
                    <a:pt x="4995" y="1915"/>
                  </a:lnTo>
                  <a:lnTo>
                    <a:pt x="4954" y="1909"/>
                  </a:lnTo>
                  <a:lnTo>
                    <a:pt x="4912" y="1903"/>
                  </a:lnTo>
                  <a:lnTo>
                    <a:pt x="4874" y="1897"/>
                  </a:lnTo>
                  <a:lnTo>
                    <a:pt x="4839" y="1889"/>
                  </a:lnTo>
                  <a:lnTo>
                    <a:pt x="4811" y="1883"/>
                  </a:lnTo>
                  <a:lnTo>
                    <a:pt x="4770" y="1900"/>
                  </a:lnTo>
                  <a:lnTo>
                    <a:pt x="4767" y="1908"/>
                  </a:lnTo>
                  <a:lnTo>
                    <a:pt x="4759" y="1916"/>
                  </a:lnTo>
                  <a:lnTo>
                    <a:pt x="4747" y="1922"/>
                  </a:lnTo>
                  <a:lnTo>
                    <a:pt x="4731" y="1928"/>
                  </a:lnTo>
                  <a:lnTo>
                    <a:pt x="4710" y="1933"/>
                  </a:lnTo>
                  <a:lnTo>
                    <a:pt x="4686" y="1937"/>
                  </a:lnTo>
                  <a:lnTo>
                    <a:pt x="4659" y="1940"/>
                  </a:lnTo>
                  <a:lnTo>
                    <a:pt x="4628" y="1944"/>
                  </a:lnTo>
                  <a:lnTo>
                    <a:pt x="4594" y="1946"/>
                  </a:lnTo>
                  <a:lnTo>
                    <a:pt x="4558" y="1948"/>
                  </a:lnTo>
                  <a:lnTo>
                    <a:pt x="4521" y="1949"/>
                  </a:lnTo>
                  <a:lnTo>
                    <a:pt x="4481" y="1949"/>
                  </a:lnTo>
                  <a:lnTo>
                    <a:pt x="4396" y="1949"/>
                  </a:lnTo>
                  <a:lnTo>
                    <a:pt x="4309" y="1947"/>
                  </a:lnTo>
                  <a:lnTo>
                    <a:pt x="4220" y="1943"/>
                  </a:lnTo>
                  <a:lnTo>
                    <a:pt x="4133" y="1938"/>
                  </a:lnTo>
                  <a:lnTo>
                    <a:pt x="4050" y="1932"/>
                  </a:lnTo>
                  <a:lnTo>
                    <a:pt x="3973" y="1924"/>
                  </a:lnTo>
                  <a:lnTo>
                    <a:pt x="3904" y="1918"/>
                  </a:lnTo>
                  <a:lnTo>
                    <a:pt x="3848" y="1909"/>
                  </a:lnTo>
                  <a:lnTo>
                    <a:pt x="3825" y="1906"/>
                  </a:lnTo>
                  <a:lnTo>
                    <a:pt x="3806" y="1902"/>
                  </a:lnTo>
                  <a:lnTo>
                    <a:pt x="3790" y="1898"/>
                  </a:lnTo>
                  <a:lnTo>
                    <a:pt x="3779" y="1894"/>
                  </a:lnTo>
                  <a:lnTo>
                    <a:pt x="3756" y="1907"/>
                  </a:lnTo>
                  <a:lnTo>
                    <a:pt x="3745" y="1912"/>
                  </a:lnTo>
                  <a:lnTo>
                    <a:pt x="3734" y="1907"/>
                  </a:lnTo>
                  <a:lnTo>
                    <a:pt x="3710" y="1894"/>
                  </a:lnTo>
                  <a:lnTo>
                    <a:pt x="3664" y="1894"/>
                  </a:lnTo>
                  <a:lnTo>
                    <a:pt x="3639" y="1902"/>
                  </a:lnTo>
                  <a:lnTo>
                    <a:pt x="3611" y="1909"/>
                  </a:lnTo>
                  <a:lnTo>
                    <a:pt x="3582" y="1916"/>
                  </a:lnTo>
                  <a:lnTo>
                    <a:pt x="3551" y="1921"/>
                  </a:lnTo>
                  <a:lnTo>
                    <a:pt x="3518" y="1926"/>
                  </a:lnTo>
                  <a:lnTo>
                    <a:pt x="3483" y="1932"/>
                  </a:lnTo>
                  <a:lnTo>
                    <a:pt x="3446" y="1936"/>
                  </a:lnTo>
                  <a:lnTo>
                    <a:pt x="3408" y="1939"/>
                  </a:lnTo>
                  <a:lnTo>
                    <a:pt x="3329" y="1946"/>
                  </a:lnTo>
                  <a:lnTo>
                    <a:pt x="3245" y="1950"/>
                  </a:lnTo>
                  <a:lnTo>
                    <a:pt x="3158" y="1953"/>
                  </a:lnTo>
                  <a:lnTo>
                    <a:pt x="3071" y="1954"/>
                  </a:lnTo>
                  <a:lnTo>
                    <a:pt x="2982" y="1955"/>
                  </a:lnTo>
                  <a:lnTo>
                    <a:pt x="2894" y="1954"/>
                  </a:lnTo>
                  <a:lnTo>
                    <a:pt x="2808" y="1954"/>
                  </a:lnTo>
                  <a:lnTo>
                    <a:pt x="2724" y="1952"/>
                  </a:lnTo>
                  <a:lnTo>
                    <a:pt x="2645" y="1951"/>
                  </a:lnTo>
                  <a:lnTo>
                    <a:pt x="2571" y="1949"/>
                  </a:lnTo>
                  <a:lnTo>
                    <a:pt x="2503" y="1947"/>
                  </a:lnTo>
                  <a:lnTo>
                    <a:pt x="2443" y="1946"/>
                  </a:lnTo>
                  <a:lnTo>
                    <a:pt x="2375" y="1943"/>
                  </a:lnTo>
                  <a:lnTo>
                    <a:pt x="2297" y="1936"/>
                  </a:lnTo>
                  <a:lnTo>
                    <a:pt x="2212" y="1930"/>
                  </a:lnTo>
                  <a:lnTo>
                    <a:pt x="2123" y="1925"/>
                  </a:lnTo>
                  <a:lnTo>
                    <a:pt x="2079" y="1923"/>
                  </a:lnTo>
                  <a:lnTo>
                    <a:pt x="2036" y="1923"/>
                  </a:lnTo>
                  <a:lnTo>
                    <a:pt x="1993" y="1923"/>
                  </a:lnTo>
                  <a:lnTo>
                    <a:pt x="1954" y="1925"/>
                  </a:lnTo>
                  <a:lnTo>
                    <a:pt x="1915" y="1930"/>
                  </a:lnTo>
                  <a:lnTo>
                    <a:pt x="1880" y="1935"/>
                  </a:lnTo>
                  <a:lnTo>
                    <a:pt x="1864" y="1938"/>
                  </a:lnTo>
                  <a:lnTo>
                    <a:pt x="1849" y="1941"/>
                  </a:lnTo>
                  <a:lnTo>
                    <a:pt x="1834" y="1947"/>
                  </a:lnTo>
                  <a:lnTo>
                    <a:pt x="1821" y="1951"/>
                  </a:lnTo>
                  <a:lnTo>
                    <a:pt x="1774" y="1951"/>
                  </a:lnTo>
                  <a:lnTo>
                    <a:pt x="1741" y="1941"/>
                  </a:lnTo>
                  <a:lnTo>
                    <a:pt x="1694" y="1929"/>
                  </a:lnTo>
                  <a:lnTo>
                    <a:pt x="1638" y="1914"/>
                  </a:lnTo>
                  <a:lnTo>
                    <a:pt x="1578" y="1900"/>
                  </a:lnTo>
                  <a:lnTo>
                    <a:pt x="1519" y="1887"/>
                  </a:lnTo>
                  <a:lnTo>
                    <a:pt x="1464" y="1875"/>
                  </a:lnTo>
                  <a:lnTo>
                    <a:pt x="1439" y="1871"/>
                  </a:lnTo>
                  <a:lnTo>
                    <a:pt x="1417" y="1868"/>
                  </a:lnTo>
                  <a:lnTo>
                    <a:pt x="1397" y="1866"/>
                  </a:lnTo>
                  <a:lnTo>
                    <a:pt x="1382" y="1866"/>
                  </a:lnTo>
                  <a:lnTo>
                    <a:pt x="1428" y="1905"/>
                  </a:lnTo>
                  <a:lnTo>
                    <a:pt x="1397" y="1921"/>
                  </a:lnTo>
                  <a:lnTo>
                    <a:pt x="1372" y="1936"/>
                  </a:lnTo>
                  <a:lnTo>
                    <a:pt x="1365" y="1938"/>
                  </a:lnTo>
                  <a:lnTo>
                    <a:pt x="1358" y="1941"/>
                  </a:lnTo>
                  <a:lnTo>
                    <a:pt x="1351" y="1944"/>
                  </a:lnTo>
                  <a:lnTo>
                    <a:pt x="1345" y="1945"/>
                  </a:lnTo>
                  <a:lnTo>
                    <a:pt x="1337" y="1945"/>
                  </a:lnTo>
                  <a:lnTo>
                    <a:pt x="1330" y="1945"/>
                  </a:lnTo>
                  <a:lnTo>
                    <a:pt x="1322" y="1943"/>
                  </a:lnTo>
                  <a:lnTo>
                    <a:pt x="1314" y="1940"/>
                  </a:lnTo>
                  <a:lnTo>
                    <a:pt x="1310" y="1947"/>
                  </a:lnTo>
                  <a:lnTo>
                    <a:pt x="1306" y="1953"/>
                  </a:lnTo>
                  <a:lnTo>
                    <a:pt x="1303" y="1960"/>
                  </a:lnTo>
                  <a:lnTo>
                    <a:pt x="1301" y="1967"/>
                  </a:lnTo>
                  <a:lnTo>
                    <a:pt x="1299" y="1974"/>
                  </a:lnTo>
                  <a:lnTo>
                    <a:pt x="1298" y="1981"/>
                  </a:lnTo>
                  <a:lnTo>
                    <a:pt x="1297" y="1987"/>
                  </a:lnTo>
                  <a:lnTo>
                    <a:pt x="1297" y="1995"/>
                  </a:lnTo>
                  <a:lnTo>
                    <a:pt x="1297" y="2001"/>
                  </a:lnTo>
                  <a:lnTo>
                    <a:pt x="1298" y="2009"/>
                  </a:lnTo>
                  <a:lnTo>
                    <a:pt x="1299" y="2015"/>
                  </a:lnTo>
                  <a:lnTo>
                    <a:pt x="1301" y="2023"/>
                  </a:lnTo>
                  <a:lnTo>
                    <a:pt x="1303" y="2029"/>
                  </a:lnTo>
                  <a:lnTo>
                    <a:pt x="1306" y="2037"/>
                  </a:lnTo>
                  <a:lnTo>
                    <a:pt x="1310" y="2043"/>
                  </a:lnTo>
                  <a:lnTo>
                    <a:pt x="1314" y="2049"/>
                  </a:lnTo>
                  <a:lnTo>
                    <a:pt x="1290" y="2057"/>
                  </a:lnTo>
                  <a:lnTo>
                    <a:pt x="1266" y="2062"/>
                  </a:lnTo>
                  <a:lnTo>
                    <a:pt x="1242" y="2067"/>
                  </a:lnTo>
                  <a:lnTo>
                    <a:pt x="1220" y="2069"/>
                  </a:lnTo>
                  <a:lnTo>
                    <a:pt x="1196" y="2069"/>
                  </a:lnTo>
                  <a:lnTo>
                    <a:pt x="1174" y="2068"/>
                  </a:lnTo>
                  <a:lnTo>
                    <a:pt x="1152" y="2064"/>
                  </a:lnTo>
                  <a:lnTo>
                    <a:pt x="1131" y="2060"/>
                  </a:lnTo>
                  <a:lnTo>
                    <a:pt x="1111" y="2055"/>
                  </a:lnTo>
                  <a:lnTo>
                    <a:pt x="1090" y="2049"/>
                  </a:lnTo>
                  <a:lnTo>
                    <a:pt x="1072" y="2042"/>
                  </a:lnTo>
                  <a:lnTo>
                    <a:pt x="1054" y="2033"/>
                  </a:lnTo>
                  <a:lnTo>
                    <a:pt x="1037" y="2025"/>
                  </a:lnTo>
                  <a:lnTo>
                    <a:pt x="1022" y="2015"/>
                  </a:lnTo>
                  <a:lnTo>
                    <a:pt x="1007" y="2006"/>
                  </a:lnTo>
                  <a:lnTo>
                    <a:pt x="994" y="1995"/>
                  </a:lnTo>
                  <a:lnTo>
                    <a:pt x="982" y="1985"/>
                  </a:lnTo>
                  <a:lnTo>
                    <a:pt x="971" y="1975"/>
                  </a:lnTo>
                  <a:lnTo>
                    <a:pt x="963" y="1964"/>
                  </a:lnTo>
                  <a:lnTo>
                    <a:pt x="956" y="1953"/>
                  </a:lnTo>
                  <a:lnTo>
                    <a:pt x="951" y="1943"/>
                  </a:lnTo>
                  <a:lnTo>
                    <a:pt x="948" y="1933"/>
                  </a:lnTo>
                  <a:lnTo>
                    <a:pt x="947" y="1923"/>
                  </a:lnTo>
                  <a:lnTo>
                    <a:pt x="948" y="1915"/>
                  </a:lnTo>
                  <a:lnTo>
                    <a:pt x="950" y="1906"/>
                  </a:lnTo>
                  <a:lnTo>
                    <a:pt x="955" y="1899"/>
                  </a:lnTo>
                  <a:lnTo>
                    <a:pt x="963" y="1892"/>
                  </a:lnTo>
                  <a:lnTo>
                    <a:pt x="972" y="1886"/>
                  </a:lnTo>
                  <a:lnTo>
                    <a:pt x="984" y="1882"/>
                  </a:lnTo>
                  <a:lnTo>
                    <a:pt x="999" y="1878"/>
                  </a:lnTo>
                  <a:lnTo>
                    <a:pt x="1016" y="1877"/>
                  </a:lnTo>
                  <a:lnTo>
                    <a:pt x="1037" y="1876"/>
                  </a:lnTo>
                  <a:lnTo>
                    <a:pt x="1037" y="1849"/>
                  </a:lnTo>
                  <a:lnTo>
                    <a:pt x="1035" y="1824"/>
                  </a:lnTo>
                  <a:lnTo>
                    <a:pt x="1032" y="1799"/>
                  </a:lnTo>
                  <a:lnTo>
                    <a:pt x="1028" y="1776"/>
                  </a:lnTo>
                  <a:lnTo>
                    <a:pt x="1024" y="1753"/>
                  </a:lnTo>
                  <a:lnTo>
                    <a:pt x="1017" y="1732"/>
                  </a:lnTo>
                  <a:lnTo>
                    <a:pt x="1011" y="1710"/>
                  </a:lnTo>
                  <a:lnTo>
                    <a:pt x="1002" y="1689"/>
                  </a:lnTo>
                  <a:lnTo>
                    <a:pt x="993" y="1668"/>
                  </a:lnTo>
                  <a:lnTo>
                    <a:pt x="983" y="1646"/>
                  </a:lnTo>
                  <a:lnTo>
                    <a:pt x="971" y="1624"/>
                  </a:lnTo>
                  <a:lnTo>
                    <a:pt x="960" y="1600"/>
                  </a:lnTo>
                  <a:lnTo>
                    <a:pt x="931" y="1551"/>
                  </a:lnTo>
                  <a:lnTo>
                    <a:pt x="899" y="1497"/>
                  </a:lnTo>
                  <a:lnTo>
                    <a:pt x="908" y="1480"/>
                  </a:lnTo>
                  <a:lnTo>
                    <a:pt x="917" y="1464"/>
                  </a:lnTo>
                  <a:lnTo>
                    <a:pt x="923" y="1451"/>
                  </a:lnTo>
                  <a:lnTo>
                    <a:pt x="928" y="1439"/>
                  </a:lnTo>
                  <a:lnTo>
                    <a:pt x="931" y="1427"/>
                  </a:lnTo>
                  <a:lnTo>
                    <a:pt x="932" y="1416"/>
                  </a:lnTo>
                  <a:lnTo>
                    <a:pt x="933" y="1408"/>
                  </a:lnTo>
                  <a:lnTo>
                    <a:pt x="931" y="1399"/>
                  </a:lnTo>
                  <a:lnTo>
                    <a:pt x="929" y="1393"/>
                  </a:lnTo>
                  <a:lnTo>
                    <a:pt x="925" y="1387"/>
                  </a:lnTo>
                  <a:lnTo>
                    <a:pt x="920" y="1382"/>
                  </a:lnTo>
                  <a:lnTo>
                    <a:pt x="915" y="1379"/>
                  </a:lnTo>
                  <a:lnTo>
                    <a:pt x="907" y="1376"/>
                  </a:lnTo>
                  <a:lnTo>
                    <a:pt x="900" y="1374"/>
                  </a:lnTo>
                  <a:lnTo>
                    <a:pt x="891" y="1374"/>
                  </a:lnTo>
                  <a:lnTo>
                    <a:pt x="882" y="1372"/>
                  </a:lnTo>
                  <a:lnTo>
                    <a:pt x="872" y="1374"/>
                  </a:lnTo>
                  <a:lnTo>
                    <a:pt x="861" y="1375"/>
                  </a:lnTo>
                  <a:lnTo>
                    <a:pt x="849" y="1378"/>
                  </a:lnTo>
                  <a:lnTo>
                    <a:pt x="838" y="1380"/>
                  </a:lnTo>
                  <a:lnTo>
                    <a:pt x="814" y="1387"/>
                  </a:lnTo>
                  <a:lnTo>
                    <a:pt x="788" y="1398"/>
                  </a:lnTo>
                  <a:lnTo>
                    <a:pt x="763" y="1410"/>
                  </a:lnTo>
                  <a:lnTo>
                    <a:pt x="738" y="1424"/>
                  </a:lnTo>
                  <a:lnTo>
                    <a:pt x="714" y="1440"/>
                  </a:lnTo>
                  <a:lnTo>
                    <a:pt x="691" y="1456"/>
                  </a:lnTo>
                  <a:lnTo>
                    <a:pt x="690" y="1451"/>
                  </a:lnTo>
                  <a:lnTo>
                    <a:pt x="688" y="1444"/>
                  </a:lnTo>
                  <a:lnTo>
                    <a:pt x="687" y="1438"/>
                  </a:lnTo>
                  <a:lnTo>
                    <a:pt x="687" y="1431"/>
                  </a:lnTo>
                  <a:lnTo>
                    <a:pt x="687" y="1416"/>
                  </a:lnTo>
                  <a:lnTo>
                    <a:pt x="689" y="1399"/>
                  </a:lnTo>
                  <a:lnTo>
                    <a:pt x="692" y="1382"/>
                  </a:lnTo>
                  <a:lnTo>
                    <a:pt x="697" y="1364"/>
                  </a:lnTo>
                  <a:lnTo>
                    <a:pt x="703" y="1346"/>
                  </a:lnTo>
                  <a:lnTo>
                    <a:pt x="708" y="1326"/>
                  </a:lnTo>
                  <a:lnTo>
                    <a:pt x="722" y="1288"/>
                  </a:lnTo>
                  <a:lnTo>
                    <a:pt x="737" y="1252"/>
                  </a:lnTo>
                  <a:lnTo>
                    <a:pt x="750" y="1218"/>
                  </a:lnTo>
                  <a:lnTo>
                    <a:pt x="761" y="1192"/>
                  </a:lnTo>
                  <a:lnTo>
                    <a:pt x="783" y="1238"/>
                  </a:lnTo>
                  <a:lnTo>
                    <a:pt x="778" y="1206"/>
                  </a:lnTo>
                  <a:lnTo>
                    <a:pt x="772" y="1174"/>
                  </a:lnTo>
                  <a:lnTo>
                    <a:pt x="772" y="1166"/>
                  </a:lnTo>
                  <a:lnTo>
                    <a:pt x="775" y="1160"/>
                  </a:lnTo>
                  <a:lnTo>
                    <a:pt x="778" y="1154"/>
                  </a:lnTo>
                  <a:lnTo>
                    <a:pt x="783" y="1149"/>
                  </a:lnTo>
                  <a:lnTo>
                    <a:pt x="792" y="1146"/>
                  </a:lnTo>
                  <a:lnTo>
                    <a:pt x="801" y="1143"/>
                  </a:lnTo>
                  <a:lnTo>
                    <a:pt x="814" y="1140"/>
                  </a:lnTo>
                  <a:lnTo>
                    <a:pt x="830" y="1139"/>
                  </a:lnTo>
                  <a:lnTo>
                    <a:pt x="830" y="1120"/>
                  </a:lnTo>
                  <a:lnTo>
                    <a:pt x="829" y="1100"/>
                  </a:lnTo>
                  <a:lnTo>
                    <a:pt x="828" y="1080"/>
                  </a:lnTo>
                  <a:lnTo>
                    <a:pt x="827" y="1060"/>
                  </a:lnTo>
                  <a:lnTo>
                    <a:pt x="824" y="1042"/>
                  </a:lnTo>
                  <a:lnTo>
                    <a:pt x="819" y="1023"/>
                  </a:lnTo>
                  <a:lnTo>
                    <a:pt x="817" y="1014"/>
                  </a:lnTo>
                  <a:lnTo>
                    <a:pt x="814" y="1006"/>
                  </a:lnTo>
                  <a:lnTo>
                    <a:pt x="811" y="998"/>
                  </a:lnTo>
                  <a:lnTo>
                    <a:pt x="807" y="990"/>
                  </a:lnTo>
                  <a:lnTo>
                    <a:pt x="807" y="955"/>
                  </a:lnTo>
                  <a:lnTo>
                    <a:pt x="813" y="943"/>
                  </a:lnTo>
                  <a:lnTo>
                    <a:pt x="818" y="928"/>
                  </a:lnTo>
                  <a:lnTo>
                    <a:pt x="823" y="911"/>
                  </a:lnTo>
                  <a:lnTo>
                    <a:pt x="827" y="894"/>
                  </a:lnTo>
                  <a:lnTo>
                    <a:pt x="830" y="876"/>
                  </a:lnTo>
                  <a:lnTo>
                    <a:pt x="832" y="857"/>
                  </a:lnTo>
                  <a:lnTo>
                    <a:pt x="834" y="837"/>
                  </a:lnTo>
                  <a:lnTo>
                    <a:pt x="836" y="815"/>
                  </a:lnTo>
                  <a:lnTo>
                    <a:pt x="838" y="770"/>
                  </a:lnTo>
                  <a:lnTo>
                    <a:pt x="837" y="723"/>
                  </a:lnTo>
                  <a:lnTo>
                    <a:pt x="836" y="674"/>
                  </a:lnTo>
                  <a:lnTo>
                    <a:pt x="832" y="625"/>
                  </a:lnTo>
                  <a:lnTo>
                    <a:pt x="825" y="524"/>
                  </a:lnTo>
                  <a:lnTo>
                    <a:pt x="816" y="429"/>
                  </a:lnTo>
                  <a:lnTo>
                    <a:pt x="813" y="385"/>
                  </a:lnTo>
                  <a:lnTo>
                    <a:pt x="810" y="345"/>
                  </a:lnTo>
                  <a:lnTo>
                    <a:pt x="808" y="308"/>
                  </a:lnTo>
                  <a:lnTo>
                    <a:pt x="807" y="276"/>
                  </a:lnTo>
                  <a:lnTo>
                    <a:pt x="807" y="265"/>
                  </a:lnTo>
                  <a:lnTo>
                    <a:pt x="806" y="256"/>
                  </a:lnTo>
                  <a:lnTo>
                    <a:pt x="803" y="245"/>
                  </a:lnTo>
                  <a:lnTo>
                    <a:pt x="800" y="234"/>
                  </a:lnTo>
                  <a:lnTo>
                    <a:pt x="797" y="224"/>
                  </a:lnTo>
                  <a:lnTo>
                    <a:pt x="793" y="213"/>
                  </a:lnTo>
                  <a:lnTo>
                    <a:pt x="788" y="203"/>
                  </a:lnTo>
                  <a:lnTo>
                    <a:pt x="783" y="193"/>
                  </a:lnTo>
                  <a:lnTo>
                    <a:pt x="771" y="171"/>
                  </a:lnTo>
                  <a:lnTo>
                    <a:pt x="756" y="151"/>
                  </a:lnTo>
                  <a:lnTo>
                    <a:pt x="740" y="132"/>
                  </a:lnTo>
                  <a:lnTo>
                    <a:pt x="723" y="113"/>
                  </a:lnTo>
                  <a:lnTo>
                    <a:pt x="704" y="93"/>
                  </a:lnTo>
                  <a:lnTo>
                    <a:pt x="684" y="76"/>
                  </a:lnTo>
                  <a:lnTo>
                    <a:pt x="663" y="60"/>
                  </a:lnTo>
                  <a:lnTo>
                    <a:pt x="642" y="44"/>
                  </a:lnTo>
                  <a:lnTo>
                    <a:pt x="619" y="31"/>
                  </a:lnTo>
                  <a:lnTo>
                    <a:pt x="597" y="18"/>
                  </a:lnTo>
                  <a:lnTo>
                    <a:pt x="576" y="9"/>
                  </a:lnTo>
                  <a:lnTo>
                    <a:pt x="553" y="0"/>
                  </a:lnTo>
                  <a:lnTo>
                    <a:pt x="507" y="17"/>
                  </a:lnTo>
                  <a:lnTo>
                    <a:pt x="508" y="26"/>
                  </a:lnTo>
                  <a:lnTo>
                    <a:pt x="511" y="39"/>
                  </a:lnTo>
                  <a:lnTo>
                    <a:pt x="515" y="54"/>
                  </a:lnTo>
                  <a:lnTo>
                    <a:pt x="520" y="71"/>
                  </a:lnTo>
                  <a:lnTo>
                    <a:pt x="525" y="90"/>
                  </a:lnTo>
                  <a:lnTo>
                    <a:pt x="531" y="109"/>
                  </a:lnTo>
                  <a:lnTo>
                    <a:pt x="535" y="130"/>
                  </a:lnTo>
                  <a:lnTo>
                    <a:pt x="539" y="150"/>
                  </a:lnTo>
                  <a:lnTo>
                    <a:pt x="541" y="170"/>
                  </a:lnTo>
                  <a:lnTo>
                    <a:pt x="542" y="190"/>
                  </a:lnTo>
                  <a:lnTo>
                    <a:pt x="541" y="198"/>
                  </a:lnTo>
                  <a:lnTo>
                    <a:pt x="540" y="207"/>
                  </a:lnTo>
                  <a:lnTo>
                    <a:pt x="539" y="214"/>
                  </a:lnTo>
                  <a:lnTo>
                    <a:pt x="536" y="222"/>
                  </a:lnTo>
                  <a:lnTo>
                    <a:pt x="533" y="229"/>
                  </a:lnTo>
                  <a:lnTo>
                    <a:pt x="528" y="234"/>
                  </a:lnTo>
                  <a:lnTo>
                    <a:pt x="524" y="240"/>
                  </a:lnTo>
                  <a:lnTo>
                    <a:pt x="518" y="244"/>
                  </a:lnTo>
                  <a:lnTo>
                    <a:pt x="511" y="248"/>
                  </a:lnTo>
                  <a:lnTo>
                    <a:pt x="504" y="251"/>
                  </a:lnTo>
                  <a:lnTo>
                    <a:pt x="494" y="253"/>
                  </a:lnTo>
                  <a:lnTo>
                    <a:pt x="485" y="253"/>
                  </a:lnTo>
                  <a:lnTo>
                    <a:pt x="488" y="260"/>
                  </a:lnTo>
                  <a:lnTo>
                    <a:pt x="491" y="268"/>
                  </a:lnTo>
                  <a:lnTo>
                    <a:pt x="492" y="274"/>
                  </a:lnTo>
                  <a:lnTo>
                    <a:pt x="493" y="279"/>
                  </a:lnTo>
                  <a:lnTo>
                    <a:pt x="493" y="286"/>
                  </a:lnTo>
                  <a:lnTo>
                    <a:pt x="493" y="291"/>
                  </a:lnTo>
                  <a:lnTo>
                    <a:pt x="492" y="296"/>
                  </a:lnTo>
                  <a:lnTo>
                    <a:pt x="490" y="301"/>
                  </a:lnTo>
                  <a:lnTo>
                    <a:pt x="485" y="311"/>
                  </a:lnTo>
                  <a:lnTo>
                    <a:pt x="477" y="322"/>
                  </a:lnTo>
                  <a:lnTo>
                    <a:pt x="470" y="333"/>
                  </a:lnTo>
                  <a:lnTo>
                    <a:pt x="461" y="346"/>
                  </a:lnTo>
                  <a:lnTo>
                    <a:pt x="449" y="345"/>
                  </a:lnTo>
                  <a:lnTo>
                    <a:pt x="433" y="341"/>
                  </a:lnTo>
                  <a:lnTo>
                    <a:pt x="414" y="337"/>
                  </a:lnTo>
                  <a:lnTo>
                    <a:pt x="395" y="332"/>
                  </a:lnTo>
                  <a:lnTo>
                    <a:pt x="385" y="328"/>
                  </a:lnTo>
                  <a:lnTo>
                    <a:pt x="376" y="323"/>
                  </a:lnTo>
                  <a:lnTo>
                    <a:pt x="368" y="319"/>
                  </a:lnTo>
                  <a:lnTo>
                    <a:pt x="360" y="314"/>
                  </a:lnTo>
                  <a:lnTo>
                    <a:pt x="354" y="308"/>
                  </a:lnTo>
                  <a:lnTo>
                    <a:pt x="350" y="302"/>
                  </a:lnTo>
                  <a:lnTo>
                    <a:pt x="347" y="295"/>
                  </a:lnTo>
                  <a:lnTo>
                    <a:pt x="345" y="288"/>
                  </a:lnTo>
                  <a:lnTo>
                    <a:pt x="334" y="288"/>
                  </a:lnTo>
                  <a:lnTo>
                    <a:pt x="323" y="289"/>
                  </a:lnTo>
                  <a:lnTo>
                    <a:pt x="314" y="291"/>
                  </a:lnTo>
                  <a:lnTo>
                    <a:pt x="307" y="293"/>
                  </a:lnTo>
                  <a:lnTo>
                    <a:pt x="301" y="296"/>
                  </a:lnTo>
                  <a:lnTo>
                    <a:pt x="296" y="300"/>
                  </a:lnTo>
                  <a:lnTo>
                    <a:pt x="292" y="304"/>
                  </a:lnTo>
                  <a:lnTo>
                    <a:pt x="289" y="308"/>
                  </a:lnTo>
                  <a:lnTo>
                    <a:pt x="288" y="313"/>
                  </a:lnTo>
                  <a:lnTo>
                    <a:pt x="287" y="318"/>
                  </a:lnTo>
                  <a:lnTo>
                    <a:pt x="286" y="323"/>
                  </a:lnTo>
                  <a:lnTo>
                    <a:pt x="287" y="330"/>
                  </a:lnTo>
                  <a:lnTo>
                    <a:pt x="288" y="341"/>
                  </a:lnTo>
                  <a:lnTo>
                    <a:pt x="291" y="353"/>
                  </a:lnTo>
                  <a:lnTo>
                    <a:pt x="294" y="365"/>
                  </a:lnTo>
                  <a:lnTo>
                    <a:pt x="297" y="377"/>
                  </a:lnTo>
                  <a:lnTo>
                    <a:pt x="297" y="382"/>
                  </a:lnTo>
                  <a:lnTo>
                    <a:pt x="298" y="387"/>
                  </a:lnTo>
                  <a:lnTo>
                    <a:pt x="298" y="393"/>
                  </a:lnTo>
                  <a:lnTo>
                    <a:pt x="297" y="397"/>
                  </a:lnTo>
                  <a:lnTo>
                    <a:pt x="295" y="401"/>
                  </a:lnTo>
                  <a:lnTo>
                    <a:pt x="293" y="405"/>
                  </a:lnTo>
                  <a:lnTo>
                    <a:pt x="290" y="408"/>
                  </a:lnTo>
                  <a:lnTo>
                    <a:pt x="284" y="411"/>
                  </a:lnTo>
                  <a:lnTo>
                    <a:pt x="279" y="412"/>
                  </a:lnTo>
                  <a:lnTo>
                    <a:pt x="272" y="414"/>
                  </a:lnTo>
                  <a:lnTo>
                    <a:pt x="264" y="414"/>
                  </a:lnTo>
                  <a:lnTo>
                    <a:pt x="253" y="414"/>
                  </a:lnTo>
                  <a:lnTo>
                    <a:pt x="252" y="425"/>
                  </a:lnTo>
                  <a:lnTo>
                    <a:pt x="251" y="436"/>
                  </a:lnTo>
                  <a:lnTo>
                    <a:pt x="247" y="446"/>
                  </a:lnTo>
                  <a:lnTo>
                    <a:pt x="243" y="457"/>
                  </a:lnTo>
                  <a:lnTo>
                    <a:pt x="237" y="469"/>
                  </a:lnTo>
                  <a:lnTo>
                    <a:pt x="230" y="479"/>
                  </a:lnTo>
                  <a:lnTo>
                    <a:pt x="222" y="490"/>
                  </a:lnTo>
                  <a:lnTo>
                    <a:pt x="214" y="501"/>
                  </a:lnTo>
                  <a:lnTo>
                    <a:pt x="195" y="523"/>
                  </a:lnTo>
                  <a:lnTo>
                    <a:pt x="173" y="547"/>
                  </a:lnTo>
                  <a:lnTo>
                    <a:pt x="151" y="570"/>
                  </a:lnTo>
                  <a:lnTo>
                    <a:pt x="127" y="595"/>
                  </a:lnTo>
                  <a:lnTo>
                    <a:pt x="104" y="621"/>
                  </a:lnTo>
                  <a:lnTo>
                    <a:pt x="80" y="647"/>
                  </a:lnTo>
                  <a:lnTo>
                    <a:pt x="69" y="661"/>
                  </a:lnTo>
                  <a:lnTo>
                    <a:pt x="59" y="675"/>
                  </a:lnTo>
                  <a:lnTo>
                    <a:pt x="49" y="690"/>
                  </a:lnTo>
                  <a:lnTo>
                    <a:pt x="39" y="705"/>
                  </a:lnTo>
                  <a:lnTo>
                    <a:pt x="31" y="720"/>
                  </a:lnTo>
                  <a:lnTo>
                    <a:pt x="23" y="736"/>
                  </a:lnTo>
                  <a:lnTo>
                    <a:pt x="17" y="752"/>
                  </a:lnTo>
                  <a:lnTo>
                    <a:pt x="11" y="769"/>
                  </a:lnTo>
                  <a:lnTo>
                    <a:pt x="6" y="786"/>
                  </a:lnTo>
                  <a:lnTo>
                    <a:pt x="3" y="803"/>
                  </a:lnTo>
                  <a:lnTo>
                    <a:pt x="1" y="822"/>
                  </a:lnTo>
                  <a:lnTo>
                    <a:pt x="0" y="840"/>
                  </a:lnTo>
                  <a:lnTo>
                    <a:pt x="1" y="871"/>
                  </a:lnTo>
                  <a:lnTo>
                    <a:pt x="3" y="905"/>
                  </a:lnTo>
                  <a:lnTo>
                    <a:pt x="6" y="941"/>
                  </a:lnTo>
                  <a:lnTo>
                    <a:pt x="8" y="977"/>
                  </a:lnTo>
                  <a:lnTo>
                    <a:pt x="11" y="1012"/>
                  </a:lnTo>
                  <a:lnTo>
                    <a:pt x="9" y="1043"/>
                  </a:lnTo>
                  <a:lnTo>
                    <a:pt x="8" y="1057"/>
                  </a:lnTo>
                  <a:lnTo>
                    <a:pt x="6" y="1069"/>
                  </a:lnTo>
                  <a:lnTo>
                    <a:pt x="4" y="1079"/>
                  </a:lnTo>
                  <a:lnTo>
                    <a:pt x="0" y="1088"/>
                  </a:lnTo>
                  <a:lnTo>
                    <a:pt x="6" y="1099"/>
                  </a:lnTo>
                  <a:lnTo>
                    <a:pt x="11" y="1109"/>
                  </a:lnTo>
                  <a:lnTo>
                    <a:pt x="15" y="1121"/>
                  </a:lnTo>
                  <a:lnTo>
                    <a:pt x="18" y="1134"/>
                  </a:lnTo>
                  <a:lnTo>
                    <a:pt x="20" y="1147"/>
                  </a:lnTo>
                  <a:lnTo>
                    <a:pt x="22" y="1160"/>
                  </a:lnTo>
                  <a:lnTo>
                    <a:pt x="23" y="1174"/>
                  </a:lnTo>
                  <a:lnTo>
                    <a:pt x="23" y="1187"/>
                  </a:lnTo>
                  <a:lnTo>
                    <a:pt x="22" y="1217"/>
                  </a:lnTo>
                  <a:lnTo>
                    <a:pt x="19" y="1247"/>
                  </a:lnTo>
                  <a:lnTo>
                    <a:pt x="16" y="1278"/>
                  </a:lnTo>
                  <a:lnTo>
                    <a:pt x="12" y="1309"/>
                  </a:lnTo>
                  <a:lnTo>
                    <a:pt x="7" y="1340"/>
                  </a:lnTo>
                  <a:lnTo>
                    <a:pt x="4" y="1371"/>
                  </a:lnTo>
                  <a:lnTo>
                    <a:pt x="1" y="1402"/>
                  </a:lnTo>
                  <a:lnTo>
                    <a:pt x="0" y="1431"/>
                  </a:lnTo>
                  <a:lnTo>
                    <a:pt x="1" y="1445"/>
                  </a:lnTo>
                  <a:lnTo>
                    <a:pt x="1" y="1459"/>
                  </a:lnTo>
                  <a:lnTo>
                    <a:pt x="3" y="1472"/>
                  </a:lnTo>
                  <a:lnTo>
                    <a:pt x="5" y="1485"/>
                  </a:lnTo>
                  <a:lnTo>
                    <a:pt x="8" y="1498"/>
                  </a:lnTo>
                  <a:lnTo>
                    <a:pt x="13" y="1509"/>
                  </a:lnTo>
                  <a:lnTo>
                    <a:pt x="17" y="1521"/>
                  </a:lnTo>
                  <a:lnTo>
                    <a:pt x="23" y="1531"/>
                  </a:lnTo>
                  <a:lnTo>
                    <a:pt x="35" y="1554"/>
                  </a:lnTo>
                  <a:lnTo>
                    <a:pt x="45" y="1575"/>
                  </a:lnTo>
                  <a:lnTo>
                    <a:pt x="53" y="1593"/>
                  </a:lnTo>
                  <a:lnTo>
                    <a:pt x="60" y="1609"/>
                  </a:lnTo>
                  <a:lnTo>
                    <a:pt x="65" y="1623"/>
                  </a:lnTo>
                  <a:lnTo>
                    <a:pt x="69" y="1636"/>
                  </a:lnTo>
                  <a:lnTo>
                    <a:pt x="72" y="1646"/>
                  </a:lnTo>
                  <a:lnTo>
                    <a:pt x="74" y="1655"/>
                  </a:lnTo>
                  <a:lnTo>
                    <a:pt x="74" y="1662"/>
                  </a:lnTo>
                  <a:lnTo>
                    <a:pt x="74" y="1669"/>
                  </a:lnTo>
                  <a:lnTo>
                    <a:pt x="73" y="1673"/>
                  </a:lnTo>
                  <a:lnTo>
                    <a:pt x="70" y="1676"/>
                  </a:lnTo>
                  <a:lnTo>
                    <a:pt x="68" y="1678"/>
                  </a:lnTo>
                  <a:lnTo>
                    <a:pt x="66" y="1679"/>
                  </a:lnTo>
                  <a:lnTo>
                    <a:pt x="63" y="1678"/>
                  </a:lnTo>
                  <a:lnTo>
                    <a:pt x="61" y="1677"/>
                  </a:lnTo>
                  <a:lnTo>
                    <a:pt x="58" y="1675"/>
                  </a:lnTo>
                  <a:lnTo>
                    <a:pt x="55" y="1672"/>
                  </a:lnTo>
                  <a:lnTo>
                    <a:pt x="53" y="1669"/>
                  </a:lnTo>
                  <a:lnTo>
                    <a:pt x="52" y="1664"/>
                  </a:lnTo>
                  <a:lnTo>
                    <a:pt x="51" y="1659"/>
                  </a:lnTo>
                  <a:lnTo>
                    <a:pt x="50" y="1654"/>
                  </a:lnTo>
                  <a:lnTo>
                    <a:pt x="51" y="1648"/>
                  </a:lnTo>
                  <a:lnTo>
                    <a:pt x="52" y="1642"/>
                  </a:lnTo>
                  <a:lnTo>
                    <a:pt x="55" y="1636"/>
                  </a:lnTo>
                  <a:lnTo>
                    <a:pt x="59" y="1630"/>
                  </a:lnTo>
                  <a:lnTo>
                    <a:pt x="64" y="1624"/>
                  </a:lnTo>
                  <a:lnTo>
                    <a:pt x="70" y="1617"/>
                  </a:lnTo>
                  <a:lnTo>
                    <a:pt x="79" y="1611"/>
                  </a:lnTo>
                  <a:lnTo>
                    <a:pt x="90" y="1606"/>
                  </a:lnTo>
                  <a:lnTo>
                    <a:pt x="102" y="1599"/>
                  </a:lnTo>
                  <a:lnTo>
                    <a:pt x="115" y="1595"/>
                  </a:lnTo>
                  <a:lnTo>
                    <a:pt x="118" y="1596"/>
                  </a:lnTo>
                  <a:lnTo>
                    <a:pt x="120" y="1598"/>
                  </a:lnTo>
                  <a:lnTo>
                    <a:pt x="123" y="1603"/>
                  </a:lnTo>
                  <a:lnTo>
                    <a:pt x="126" y="1610"/>
                  </a:lnTo>
                  <a:lnTo>
                    <a:pt x="133" y="1628"/>
                  </a:lnTo>
                  <a:lnTo>
                    <a:pt x="139" y="1652"/>
                  </a:lnTo>
                  <a:lnTo>
                    <a:pt x="146" y="1679"/>
                  </a:lnTo>
                  <a:lnTo>
                    <a:pt x="154" y="1710"/>
                  </a:lnTo>
                  <a:lnTo>
                    <a:pt x="160" y="1745"/>
                  </a:lnTo>
                  <a:lnTo>
                    <a:pt x="167" y="1780"/>
                  </a:lnTo>
                  <a:lnTo>
                    <a:pt x="173" y="1816"/>
                  </a:lnTo>
                  <a:lnTo>
                    <a:pt x="179" y="1853"/>
                  </a:lnTo>
                  <a:lnTo>
                    <a:pt x="183" y="1888"/>
                  </a:lnTo>
                  <a:lnTo>
                    <a:pt x="187" y="1920"/>
                  </a:lnTo>
                  <a:lnTo>
                    <a:pt x="188" y="1950"/>
                  </a:lnTo>
                  <a:lnTo>
                    <a:pt x="189" y="1975"/>
                  </a:lnTo>
                  <a:lnTo>
                    <a:pt x="188" y="1985"/>
                  </a:lnTo>
                  <a:lnTo>
                    <a:pt x="188" y="1995"/>
                  </a:lnTo>
                  <a:lnTo>
                    <a:pt x="186" y="2002"/>
                  </a:lnTo>
                  <a:lnTo>
                    <a:pt x="185" y="2009"/>
                  </a:lnTo>
                  <a:lnTo>
                    <a:pt x="185" y="2014"/>
                  </a:lnTo>
                  <a:lnTo>
                    <a:pt x="187" y="2023"/>
                  </a:lnTo>
                  <a:lnTo>
                    <a:pt x="192" y="2038"/>
                  </a:lnTo>
                  <a:lnTo>
                    <a:pt x="201" y="2056"/>
                  </a:lnTo>
                  <a:lnTo>
                    <a:pt x="213" y="2079"/>
                  </a:lnTo>
                  <a:lnTo>
                    <a:pt x="229" y="2106"/>
                  </a:lnTo>
                  <a:lnTo>
                    <a:pt x="249" y="2138"/>
                  </a:lnTo>
                  <a:lnTo>
                    <a:pt x="273" y="2174"/>
                  </a:lnTo>
                  <a:lnTo>
                    <a:pt x="303" y="2212"/>
                  </a:lnTo>
                  <a:lnTo>
                    <a:pt x="337" y="2255"/>
                  </a:lnTo>
                  <a:lnTo>
                    <a:pt x="356" y="2277"/>
                  </a:lnTo>
                  <a:lnTo>
                    <a:pt x="376" y="2301"/>
                  </a:lnTo>
                  <a:lnTo>
                    <a:pt x="398" y="2325"/>
                  </a:lnTo>
                  <a:lnTo>
                    <a:pt x="421" y="2351"/>
                  </a:lnTo>
                  <a:lnTo>
                    <a:pt x="447" y="2377"/>
                  </a:lnTo>
                  <a:lnTo>
                    <a:pt x="474" y="2404"/>
                  </a:lnTo>
                  <a:lnTo>
                    <a:pt x="502" y="2431"/>
                  </a:lnTo>
                  <a:lnTo>
                    <a:pt x="532" y="2459"/>
                  </a:lnTo>
                  <a:lnTo>
                    <a:pt x="563" y="2488"/>
                  </a:lnTo>
                  <a:lnTo>
                    <a:pt x="597" y="2518"/>
                  </a:lnTo>
                  <a:lnTo>
                    <a:pt x="631" y="2548"/>
                  </a:lnTo>
                  <a:lnTo>
                    <a:pt x="669" y="2579"/>
                  </a:lnTo>
                  <a:lnTo>
                    <a:pt x="1152" y="2642"/>
                  </a:lnTo>
                  <a:lnTo>
                    <a:pt x="1177" y="2640"/>
                  </a:lnTo>
                  <a:lnTo>
                    <a:pt x="1210" y="2633"/>
                  </a:lnTo>
                  <a:lnTo>
                    <a:pt x="1243" y="2628"/>
                  </a:lnTo>
                  <a:lnTo>
                    <a:pt x="1268" y="2625"/>
                  </a:lnTo>
                  <a:lnTo>
                    <a:pt x="1290" y="2642"/>
                  </a:lnTo>
                  <a:lnTo>
                    <a:pt x="1306" y="2644"/>
                  </a:lnTo>
                  <a:lnTo>
                    <a:pt x="1321" y="2643"/>
                  </a:lnTo>
                  <a:lnTo>
                    <a:pt x="1335" y="2642"/>
                  </a:lnTo>
                  <a:lnTo>
                    <a:pt x="1348" y="2641"/>
                  </a:lnTo>
                  <a:lnTo>
                    <a:pt x="1361" y="2640"/>
                  </a:lnTo>
                  <a:lnTo>
                    <a:pt x="1375" y="2641"/>
                  </a:lnTo>
                  <a:lnTo>
                    <a:pt x="1390" y="2643"/>
                  </a:lnTo>
                  <a:lnTo>
                    <a:pt x="1406" y="2648"/>
                  </a:lnTo>
                  <a:lnTo>
                    <a:pt x="1426" y="2642"/>
                  </a:lnTo>
                  <a:lnTo>
                    <a:pt x="1448" y="2638"/>
                  </a:lnTo>
                  <a:lnTo>
                    <a:pt x="1470" y="2635"/>
                  </a:lnTo>
                  <a:lnTo>
                    <a:pt x="1495" y="2632"/>
                  </a:lnTo>
                  <a:lnTo>
                    <a:pt x="1519" y="2631"/>
                  </a:lnTo>
                  <a:lnTo>
                    <a:pt x="1546" y="2630"/>
                  </a:lnTo>
                  <a:lnTo>
                    <a:pt x="1573" y="2631"/>
                  </a:lnTo>
                  <a:lnTo>
                    <a:pt x="1602" y="2632"/>
                  </a:lnTo>
                  <a:lnTo>
                    <a:pt x="1659" y="2637"/>
                  </a:lnTo>
                  <a:lnTo>
                    <a:pt x="1720" y="2642"/>
                  </a:lnTo>
                  <a:lnTo>
                    <a:pt x="1782" y="2650"/>
                  </a:lnTo>
                  <a:lnTo>
                    <a:pt x="1847" y="2657"/>
                  </a:lnTo>
                  <a:lnTo>
                    <a:pt x="1910" y="2664"/>
                  </a:lnTo>
                  <a:lnTo>
                    <a:pt x="1973" y="2671"/>
                  </a:lnTo>
                  <a:lnTo>
                    <a:pt x="2005" y="2673"/>
                  </a:lnTo>
                  <a:lnTo>
                    <a:pt x="2036" y="2675"/>
                  </a:lnTo>
                  <a:lnTo>
                    <a:pt x="2066" y="2676"/>
                  </a:lnTo>
                  <a:lnTo>
                    <a:pt x="2096" y="2677"/>
                  </a:lnTo>
                  <a:lnTo>
                    <a:pt x="2125" y="2677"/>
                  </a:lnTo>
                  <a:lnTo>
                    <a:pt x="2154" y="2676"/>
                  </a:lnTo>
                  <a:lnTo>
                    <a:pt x="2182" y="2675"/>
                  </a:lnTo>
                  <a:lnTo>
                    <a:pt x="2208" y="2672"/>
                  </a:lnTo>
                  <a:lnTo>
                    <a:pt x="2234" y="2668"/>
                  </a:lnTo>
                  <a:lnTo>
                    <a:pt x="2259" y="2662"/>
                  </a:lnTo>
                  <a:lnTo>
                    <a:pt x="2282" y="2656"/>
                  </a:lnTo>
                  <a:lnTo>
                    <a:pt x="2305" y="2648"/>
                  </a:lnTo>
                  <a:lnTo>
                    <a:pt x="2325" y="2656"/>
                  </a:lnTo>
                  <a:lnTo>
                    <a:pt x="2346" y="2661"/>
                  </a:lnTo>
                  <a:lnTo>
                    <a:pt x="2370" y="2668"/>
                  </a:lnTo>
                  <a:lnTo>
                    <a:pt x="2395" y="2672"/>
                  </a:lnTo>
                  <a:lnTo>
                    <a:pt x="2420" y="2676"/>
                  </a:lnTo>
                  <a:lnTo>
                    <a:pt x="2447" y="2679"/>
                  </a:lnTo>
                  <a:lnTo>
                    <a:pt x="2475" y="2683"/>
                  </a:lnTo>
                  <a:lnTo>
                    <a:pt x="2503" y="2685"/>
                  </a:lnTo>
                  <a:lnTo>
                    <a:pt x="2563" y="2688"/>
                  </a:lnTo>
                  <a:lnTo>
                    <a:pt x="2626" y="2688"/>
                  </a:lnTo>
                  <a:lnTo>
                    <a:pt x="2689" y="2687"/>
                  </a:lnTo>
                  <a:lnTo>
                    <a:pt x="2754" y="2685"/>
                  </a:lnTo>
                  <a:lnTo>
                    <a:pt x="2818" y="2682"/>
                  </a:lnTo>
                  <a:lnTo>
                    <a:pt x="2882" y="2677"/>
                  </a:lnTo>
                  <a:lnTo>
                    <a:pt x="2944" y="2672"/>
                  </a:lnTo>
                  <a:lnTo>
                    <a:pt x="3004" y="2667"/>
                  </a:lnTo>
                  <a:lnTo>
                    <a:pt x="3061" y="2661"/>
                  </a:lnTo>
                  <a:lnTo>
                    <a:pt x="3114" y="2657"/>
                  </a:lnTo>
                  <a:lnTo>
                    <a:pt x="3161" y="2652"/>
                  </a:lnTo>
                  <a:lnTo>
                    <a:pt x="3203" y="2648"/>
                  </a:lnTo>
                  <a:lnTo>
                    <a:pt x="3226" y="2666"/>
                  </a:lnTo>
                  <a:lnTo>
                    <a:pt x="4240" y="2671"/>
                  </a:lnTo>
                  <a:lnTo>
                    <a:pt x="4291" y="2673"/>
                  </a:lnTo>
                  <a:lnTo>
                    <a:pt x="4333" y="2675"/>
                  </a:lnTo>
                  <a:lnTo>
                    <a:pt x="4369" y="2678"/>
                  </a:lnTo>
                  <a:lnTo>
                    <a:pt x="4396" y="2682"/>
                  </a:lnTo>
                  <a:lnTo>
                    <a:pt x="4417" y="2685"/>
                  </a:lnTo>
                  <a:lnTo>
                    <a:pt x="4431" y="2688"/>
                  </a:lnTo>
                  <a:lnTo>
                    <a:pt x="4438" y="2691"/>
                  </a:lnTo>
                  <a:lnTo>
                    <a:pt x="4440" y="2693"/>
                  </a:lnTo>
                  <a:lnTo>
                    <a:pt x="4436" y="2694"/>
                  </a:lnTo>
                  <a:lnTo>
                    <a:pt x="4428" y="2693"/>
                  </a:lnTo>
                  <a:lnTo>
                    <a:pt x="4414" y="2692"/>
                  </a:lnTo>
                  <a:lnTo>
                    <a:pt x="4395" y="2689"/>
                  </a:lnTo>
                  <a:lnTo>
                    <a:pt x="4373" y="2684"/>
                  </a:lnTo>
                  <a:lnTo>
                    <a:pt x="4347" y="2676"/>
                  </a:lnTo>
                  <a:lnTo>
                    <a:pt x="4318" y="2667"/>
                  </a:lnTo>
                  <a:lnTo>
                    <a:pt x="4286" y="2654"/>
                  </a:lnTo>
                  <a:lnTo>
                    <a:pt x="4291" y="2654"/>
                  </a:lnTo>
                  <a:lnTo>
                    <a:pt x="4295" y="2653"/>
                  </a:lnTo>
                  <a:lnTo>
                    <a:pt x="4299" y="2651"/>
                  </a:lnTo>
                  <a:lnTo>
                    <a:pt x="4303" y="2648"/>
                  </a:lnTo>
                  <a:lnTo>
                    <a:pt x="4312" y="2643"/>
                  </a:lnTo>
                  <a:lnTo>
                    <a:pt x="4319" y="2637"/>
                  </a:lnTo>
                  <a:lnTo>
                    <a:pt x="4328" y="2630"/>
                  </a:lnTo>
                  <a:lnTo>
                    <a:pt x="4335" y="2625"/>
                  </a:lnTo>
                  <a:lnTo>
                    <a:pt x="4343" y="2621"/>
                  </a:lnTo>
                  <a:lnTo>
                    <a:pt x="4349" y="2620"/>
                  </a:lnTo>
                  <a:close/>
                </a:path>
              </a:pathLst>
            </a:custGeom>
            <a:solidFill>
              <a:srgbClr val="000099"/>
            </a:solidFill>
            <a:ln w="9525">
              <a:solidFill>
                <a:srgbClr val="000099"/>
              </a:solidFill>
              <a:round/>
              <a:headEnd/>
              <a:tailEnd/>
            </a:ln>
          </p:spPr>
          <p:txBody>
            <a:bodyPr/>
            <a:lstStyle/>
            <a:p>
              <a:endParaRPr lang="en-IN"/>
            </a:p>
          </p:txBody>
        </p:sp>
        <p:sp>
          <p:nvSpPr>
            <p:cNvPr id="548875" name="Freeform 11"/>
            <p:cNvSpPr>
              <a:spLocks/>
            </p:cNvSpPr>
            <p:nvPr/>
          </p:nvSpPr>
          <p:spPr bwMode="auto">
            <a:xfrm>
              <a:off x="4027" y="1304"/>
              <a:ext cx="1191" cy="335"/>
            </a:xfrm>
            <a:custGeom>
              <a:avLst/>
              <a:gdLst>
                <a:gd name="T0" fmla="*/ 2336 w 11909"/>
                <a:gd name="T1" fmla="*/ 3108 h 3350"/>
                <a:gd name="T2" fmla="*/ 2470 w 11909"/>
                <a:gd name="T3" fmla="*/ 3042 h 3350"/>
                <a:gd name="T4" fmla="*/ 2635 w 11909"/>
                <a:gd name="T5" fmla="*/ 3108 h 3350"/>
                <a:gd name="T6" fmla="*/ 3094 w 11909"/>
                <a:gd name="T7" fmla="*/ 3041 h 3350"/>
                <a:gd name="T8" fmla="*/ 3095 w 11909"/>
                <a:gd name="T9" fmla="*/ 3108 h 3350"/>
                <a:gd name="T10" fmla="*/ 3306 w 11909"/>
                <a:gd name="T11" fmla="*/ 3120 h 3350"/>
                <a:gd name="T12" fmla="*/ 3464 w 11909"/>
                <a:gd name="T13" fmla="*/ 3033 h 3350"/>
                <a:gd name="T14" fmla="*/ 3790 w 11909"/>
                <a:gd name="T15" fmla="*/ 2961 h 3350"/>
                <a:gd name="T16" fmla="*/ 4351 w 11909"/>
                <a:gd name="T17" fmla="*/ 2924 h 3350"/>
                <a:gd name="T18" fmla="*/ 5473 w 11909"/>
                <a:gd name="T19" fmla="*/ 2969 h 3350"/>
                <a:gd name="T20" fmla="*/ 6171 w 11909"/>
                <a:gd name="T21" fmla="*/ 2958 h 3350"/>
                <a:gd name="T22" fmla="*/ 6590 w 11909"/>
                <a:gd name="T23" fmla="*/ 2948 h 3350"/>
                <a:gd name="T24" fmla="*/ 7254 w 11909"/>
                <a:gd name="T25" fmla="*/ 3068 h 3350"/>
                <a:gd name="T26" fmla="*/ 7398 w 11909"/>
                <a:gd name="T27" fmla="*/ 2981 h 3350"/>
                <a:gd name="T28" fmla="*/ 7574 w 11909"/>
                <a:gd name="T29" fmla="*/ 3048 h 3350"/>
                <a:gd name="T30" fmla="*/ 7858 w 11909"/>
                <a:gd name="T31" fmla="*/ 2985 h 3350"/>
                <a:gd name="T32" fmla="*/ 8015 w 11909"/>
                <a:gd name="T33" fmla="*/ 3097 h 3350"/>
                <a:gd name="T34" fmla="*/ 8093 w 11909"/>
                <a:gd name="T35" fmla="*/ 2960 h 3350"/>
                <a:gd name="T36" fmla="*/ 8314 w 11909"/>
                <a:gd name="T37" fmla="*/ 3039 h 3350"/>
                <a:gd name="T38" fmla="*/ 8662 w 11909"/>
                <a:gd name="T39" fmla="*/ 2991 h 3350"/>
                <a:gd name="T40" fmla="*/ 10802 w 11909"/>
                <a:gd name="T41" fmla="*/ 2918 h 3350"/>
                <a:gd name="T42" fmla="*/ 11310 w 11909"/>
                <a:gd name="T43" fmla="*/ 2768 h 3350"/>
                <a:gd name="T44" fmla="*/ 11681 w 11909"/>
                <a:gd name="T45" fmla="*/ 2403 h 3350"/>
                <a:gd name="T46" fmla="*/ 11748 w 11909"/>
                <a:gd name="T47" fmla="*/ 1703 h 3350"/>
                <a:gd name="T48" fmla="*/ 11839 w 11909"/>
                <a:gd name="T49" fmla="*/ 1397 h 3350"/>
                <a:gd name="T50" fmla="*/ 11816 w 11909"/>
                <a:gd name="T51" fmla="*/ 1232 h 3350"/>
                <a:gd name="T52" fmla="*/ 11894 w 11909"/>
                <a:gd name="T53" fmla="*/ 1124 h 3350"/>
                <a:gd name="T54" fmla="*/ 11855 w 11909"/>
                <a:gd name="T55" fmla="*/ 601 h 3350"/>
                <a:gd name="T56" fmla="*/ 11796 w 11909"/>
                <a:gd name="T57" fmla="*/ 15 h 3350"/>
                <a:gd name="T58" fmla="*/ 11638 w 11909"/>
                <a:gd name="T59" fmla="*/ 263 h 3350"/>
                <a:gd name="T60" fmla="*/ 11508 w 11909"/>
                <a:gd name="T61" fmla="*/ 583 h 3350"/>
                <a:gd name="T62" fmla="*/ 11224 w 11909"/>
                <a:gd name="T63" fmla="*/ 580 h 3350"/>
                <a:gd name="T64" fmla="*/ 11041 w 11909"/>
                <a:gd name="T65" fmla="*/ 336 h 3350"/>
                <a:gd name="T66" fmla="*/ 10947 w 11909"/>
                <a:gd name="T67" fmla="*/ 901 h 3350"/>
                <a:gd name="T68" fmla="*/ 10942 w 11909"/>
                <a:gd name="T69" fmla="*/ 1570 h 3350"/>
                <a:gd name="T70" fmla="*/ 10767 w 11909"/>
                <a:gd name="T71" fmla="*/ 1987 h 3350"/>
                <a:gd name="T72" fmla="*/ 10622 w 11909"/>
                <a:gd name="T73" fmla="*/ 2148 h 3350"/>
                <a:gd name="T74" fmla="*/ 10179 w 11909"/>
                <a:gd name="T75" fmla="*/ 2205 h 3350"/>
                <a:gd name="T76" fmla="*/ 9006 w 11909"/>
                <a:gd name="T77" fmla="*/ 2227 h 3350"/>
                <a:gd name="T78" fmla="*/ 8325 w 11909"/>
                <a:gd name="T79" fmla="*/ 2110 h 3350"/>
                <a:gd name="T80" fmla="*/ 7048 w 11909"/>
                <a:gd name="T81" fmla="*/ 2169 h 3350"/>
                <a:gd name="T82" fmla="*/ 6917 w 11909"/>
                <a:gd name="T83" fmla="*/ 2176 h 3350"/>
                <a:gd name="T84" fmla="*/ 6545 w 11909"/>
                <a:gd name="T85" fmla="*/ 2200 h 3350"/>
                <a:gd name="T86" fmla="*/ 5817 w 11909"/>
                <a:gd name="T87" fmla="*/ 2239 h 3350"/>
                <a:gd name="T88" fmla="*/ 4509 w 11909"/>
                <a:gd name="T89" fmla="*/ 2213 h 3350"/>
                <a:gd name="T90" fmla="*/ 4076 w 11909"/>
                <a:gd name="T91" fmla="*/ 2257 h 3350"/>
                <a:gd name="T92" fmla="*/ 3198 w 11909"/>
                <a:gd name="T93" fmla="*/ 2233 h 3350"/>
                <a:gd name="T94" fmla="*/ 2869 w 11909"/>
                <a:gd name="T95" fmla="*/ 2188 h 3350"/>
                <a:gd name="T96" fmla="*/ 2463 w 11909"/>
                <a:gd name="T97" fmla="*/ 2263 h 3350"/>
                <a:gd name="T98" fmla="*/ 1631 w 11909"/>
                <a:gd name="T99" fmla="*/ 2247 h 3350"/>
                <a:gd name="T100" fmla="*/ 1421 w 11909"/>
                <a:gd name="T101" fmla="*/ 2275 h 3350"/>
                <a:gd name="T102" fmla="*/ 1333 w 11909"/>
                <a:gd name="T103" fmla="*/ 2373 h 3350"/>
                <a:gd name="T104" fmla="*/ 1113 w 11909"/>
                <a:gd name="T105" fmla="*/ 2552 h 3350"/>
                <a:gd name="T106" fmla="*/ 788 w 11909"/>
                <a:gd name="T107" fmla="*/ 2632 h 3350"/>
                <a:gd name="T108" fmla="*/ 654 w 11909"/>
                <a:gd name="T109" fmla="*/ 2751 h 3350"/>
                <a:gd name="T110" fmla="*/ 676 w 11909"/>
                <a:gd name="T111" fmla="*/ 3010 h 3350"/>
                <a:gd name="T112" fmla="*/ 1431 w 11909"/>
                <a:gd name="T113" fmla="*/ 3077 h 3350"/>
                <a:gd name="T114" fmla="*/ 1621 w 11909"/>
                <a:gd name="T115" fmla="*/ 3142 h 3350"/>
                <a:gd name="T116" fmla="*/ 755 w 11909"/>
                <a:gd name="T117" fmla="*/ 3145 h 3350"/>
                <a:gd name="T118" fmla="*/ 463 w 11909"/>
                <a:gd name="T119" fmla="*/ 3174 h 3350"/>
                <a:gd name="T120" fmla="*/ 1 w 11909"/>
                <a:gd name="T121" fmla="*/ 3250 h 3350"/>
                <a:gd name="T122" fmla="*/ 414 w 11909"/>
                <a:gd name="T123" fmla="*/ 3349 h 3350"/>
                <a:gd name="T124" fmla="*/ 1650 w 11909"/>
                <a:gd name="T125" fmla="*/ 3289 h 3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909" h="3350">
                  <a:moveTo>
                    <a:pt x="2404" y="3234"/>
                  </a:moveTo>
                  <a:lnTo>
                    <a:pt x="2404" y="3231"/>
                  </a:lnTo>
                  <a:lnTo>
                    <a:pt x="2402" y="3226"/>
                  </a:lnTo>
                  <a:lnTo>
                    <a:pt x="2398" y="3222"/>
                  </a:lnTo>
                  <a:lnTo>
                    <a:pt x="2393" y="3215"/>
                  </a:lnTo>
                  <a:lnTo>
                    <a:pt x="2382" y="3202"/>
                  </a:lnTo>
                  <a:lnTo>
                    <a:pt x="2367" y="3188"/>
                  </a:lnTo>
                  <a:lnTo>
                    <a:pt x="2337" y="3162"/>
                  </a:lnTo>
                  <a:lnTo>
                    <a:pt x="2312" y="3142"/>
                  </a:lnTo>
                  <a:lnTo>
                    <a:pt x="2336" y="3137"/>
                  </a:lnTo>
                  <a:lnTo>
                    <a:pt x="2355" y="3132"/>
                  </a:lnTo>
                  <a:lnTo>
                    <a:pt x="2368" y="3129"/>
                  </a:lnTo>
                  <a:lnTo>
                    <a:pt x="2375" y="3125"/>
                  </a:lnTo>
                  <a:lnTo>
                    <a:pt x="2377" y="3123"/>
                  </a:lnTo>
                  <a:lnTo>
                    <a:pt x="2376" y="3122"/>
                  </a:lnTo>
                  <a:lnTo>
                    <a:pt x="2374" y="3120"/>
                  </a:lnTo>
                  <a:lnTo>
                    <a:pt x="2371" y="3118"/>
                  </a:lnTo>
                  <a:lnTo>
                    <a:pt x="2357" y="3114"/>
                  </a:lnTo>
                  <a:lnTo>
                    <a:pt x="2336" y="3108"/>
                  </a:lnTo>
                  <a:lnTo>
                    <a:pt x="2340" y="3107"/>
                  </a:lnTo>
                  <a:lnTo>
                    <a:pt x="2344" y="3106"/>
                  </a:lnTo>
                  <a:lnTo>
                    <a:pt x="2348" y="3104"/>
                  </a:lnTo>
                  <a:lnTo>
                    <a:pt x="2353" y="3102"/>
                  </a:lnTo>
                  <a:lnTo>
                    <a:pt x="2361" y="3095"/>
                  </a:lnTo>
                  <a:lnTo>
                    <a:pt x="2370" y="3088"/>
                  </a:lnTo>
                  <a:lnTo>
                    <a:pt x="2378" y="3080"/>
                  </a:lnTo>
                  <a:lnTo>
                    <a:pt x="2387" y="3074"/>
                  </a:lnTo>
                  <a:lnTo>
                    <a:pt x="2391" y="3072"/>
                  </a:lnTo>
                  <a:lnTo>
                    <a:pt x="2395" y="3070"/>
                  </a:lnTo>
                  <a:lnTo>
                    <a:pt x="2400" y="3068"/>
                  </a:lnTo>
                  <a:lnTo>
                    <a:pt x="2404" y="3068"/>
                  </a:lnTo>
                  <a:lnTo>
                    <a:pt x="2409" y="3066"/>
                  </a:lnTo>
                  <a:lnTo>
                    <a:pt x="2416" y="3064"/>
                  </a:lnTo>
                  <a:lnTo>
                    <a:pt x="2424" y="3061"/>
                  </a:lnTo>
                  <a:lnTo>
                    <a:pt x="2434" y="3057"/>
                  </a:lnTo>
                  <a:lnTo>
                    <a:pt x="2445" y="3051"/>
                  </a:lnTo>
                  <a:lnTo>
                    <a:pt x="2456" y="3047"/>
                  </a:lnTo>
                  <a:lnTo>
                    <a:pt x="2470" y="3042"/>
                  </a:lnTo>
                  <a:lnTo>
                    <a:pt x="2485" y="3038"/>
                  </a:lnTo>
                  <a:lnTo>
                    <a:pt x="2502" y="3033"/>
                  </a:lnTo>
                  <a:lnTo>
                    <a:pt x="2521" y="3030"/>
                  </a:lnTo>
                  <a:lnTo>
                    <a:pt x="2540" y="3029"/>
                  </a:lnTo>
                  <a:lnTo>
                    <a:pt x="2561" y="3029"/>
                  </a:lnTo>
                  <a:lnTo>
                    <a:pt x="2583" y="3030"/>
                  </a:lnTo>
                  <a:lnTo>
                    <a:pt x="2606" y="3034"/>
                  </a:lnTo>
                  <a:lnTo>
                    <a:pt x="2619" y="3038"/>
                  </a:lnTo>
                  <a:lnTo>
                    <a:pt x="2632" y="3041"/>
                  </a:lnTo>
                  <a:lnTo>
                    <a:pt x="2645" y="3045"/>
                  </a:lnTo>
                  <a:lnTo>
                    <a:pt x="2658" y="3050"/>
                  </a:lnTo>
                  <a:lnTo>
                    <a:pt x="2657" y="3057"/>
                  </a:lnTo>
                  <a:lnTo>
                    <a:pt x="2654" y="3064"/>
                  </a:lnTo>
                  <a:lnTo>
                    <a:pt x="2650" y="3072"/>
                  </a:lnTo>
                  <a:lnTo>
                    <a:pt x="2647" y="3079"/>
                  </a:lnTo>
                  <a:lnTo>
                    <a:pt x="2643" y="3087"/>
                  </a:lnTo>
                  <a:lnTo>
                    <a:pt x="2638" y="3094"/>
                  </a:lnTo>
                  <a:lnTo>
                    <a:pt x="2636" y="3101"/>
                  </a:lnTo>
                  <a:lnTo>
                    <a:pt x="2635" y="3108"/>
                  </a:lnTo>
                  <a:lnTo>
                    <a:pt x="2661" y="3101"/>
                  </a:lnTo>
                  <a:lnTo>
                    <a:pt x="2716" y="3084"/>
                  </a:lnTo>
                  <a:lnTo>
                    <a:pt x="2752" y="3073"/>
                  </a:lnTo>
                  <a:lnTo>
                    <a:pt x="2790" y="3061"/>
                  </a:lnTo>
                  <a:lnTo>
                    <a:pt x="2832" y="3049"/>
                  </a:lnTo>
                  <a:lnTo>
                    <a:pt x="2874" y="3038"/>
                  </a:lnTo>
                  <a:lnTo>
                    <a:pt x="2915" y="3028"/>
                  </a:lnTo>
                  <a:lnTo>
                    <a:pt x="2956" y="3020"/>
                  </a:lnTo>
                  <a:lnTo>
                    <a:pt x="2975" y="3017"/>
                  </a:lnTo>
                  <a:lnTo>
                    <a:pt x="2994" y="3015"/>
                  </a:lnTo>
                  <a:lnTo>
                    <a:pt x="3011" y="3014"/>
                  </a:lnTo>
                  <a:lnTo>
                    <a:pt x="3027" y="3013"/>
                  </a:lnTo>
                  <a:lnTo>
                    <a:pt x="3042" y="3014"/>
                  </a:lnTo>
                  <a:lnTo>
                    <a:pt x="3056" y="3015"/>
                  </a:lnTo>
                  <a:lnTo>
                    <a:pt x="3066" y="3017"/>
                  </a:lnTo>
                  <a:lnTo>
                    <a:pt x="3077" y="3022"/>
                  </a:lnTo>
                  <a:lnTo>
                    <a:pt x="3085" y="3027"/>
                  </a:lnTo>
                  <a:lnTo>
                    <a:pt x="3091" y="3033"/>
                  </a:lnTo>
                  <a:lnTo>
                    <a:pt x="3094" y="3041"/>
                  </a:lnTo>
                  <a:lnTo>
                    <a:pt x="3095" y="3050"/>
                  </a:lnTo>
                  <a:lnTo>
                    <a:pt x="3112" y="3051"/>
                  </a:lnTo>
                  <a:lnTo>
                    <a:pt x="3126" y="3053"/>
                  </a:lnTo>
                  <a:lnTo>
                    <a:pt x="3139" y="3056"/>
                  </a:lnTo>
                  <a:lnTo>
                    <a:pt x="3150" y="3059"/>
                  </a:lnTo>
                  <a:lnTo>
                    <a:pt x="3159" y="3062"/>
                  </a:lnTo>
                  <a:lnTo>
                    <a:pt x="3168" y="3065"/>
                  </a:lnTo>
                  <a:lnTo>
                    <a:pt x="3175" y="3066"/>
                  </a:lnTo>
                  <a:lnTo>
                    <a:pt x="3182" y="3068"/>
                  </a:lnTo>
                  <a:lnTo>
                    <a:pt x="3174" y="3070"/>
                  </a:lnTo>
                  <a:lnTo>
                    <a:pt x="3165" y="3074"/>
                  </a:lnTo>
                  <a:lnTo>
                    <a:pt x="3153" y="3080"/>
                  </a:lnTo>
                  <a:lnTo>
                    <a:pt x="3141" y="3088"/>
                  </a:lnTo>
                  <a:lnTo>
                    <a:pt x="3128" y="3095"/>
                  </a:lnTo>
                  <a:lnTo>
                    <a:pt x="3117" y="3102"/>
                  </a:lnTo>
                  <a:lnTo>
                    <a:pt x="3110" y="3104"/>
                  </a:lnTo>
                  <a:lnTo>
                    <a:pt x="3105" y="3106"/>
                  </a:lnTo>
                  <a:lnTo>
                    <a:pt x="3101" y="3107"/>
                  </a:lnTo>
                  <a:lnTo>
                    <a:pt x="3095" y="3108"/>
                  </a:lnTo>
                  <a:lnTo>
                    <a:pt x="3117" y="3106"/>
                  </a:lnTo>
                  <a:lnTo>
                    <a:pt x="3143" y="3103"/>
                  </a:lnTo>
                  <a:lnTo>
                    <a:pt x="3173" y="3099"/>
                  </a:lnTo>
                  <a:lnTo>
                    <a:pt x="3202" y="3095"/>
                  </a:lnTo>
                  <a:lnTo>
                    <a:pt x="3216" y="3094"/>
                  </a:lnTo>
                  <a:lnTo>
                    <a:pt x="3228" y="3094"/>
                  </a:lnTo>
                  <a:lnTo>
                    <a:pt x="3239" y="3095"/>
                  </a:lnTo>
                  <a:lnTo>
                    <a:pt x="3248" y="3099"/>
                  </a:lnTo>
                  <a:lnTo>
                    <a:pt x="3251" y="3100"/>
                  </a:lnTo>
                  <a:lnTo>
                    <a:pt x="3255" y="3102"/>
                  </a:lnTo>
                  <a:lnTo>
                    <a:pt x="3257" y="3105"/>
                  </a:lnTo>
                  <a:lnTo>
                    <a:pt x="3259" y="3108"/>
                  </a:lnTo>
                  <a:lnTo>
                    <a:pt x="3259" y="3111"/>
                  </a:lnTo>
                  <a:lnTo>
                    <a:pt x="3259" y="3116"/>
                  </a:lnTo>
                  <a:lnTo>
                    <a:pt x="3259" y="3120"/>
                  </a:lnTo>
                  <a:lnTo>
                    <a:pt x="3257" y="3125"/>
                  </a:lnTo>
                  <a:lnTo>
                    <a:pt x="3274" y="3124"/>
                  </a:lnTo>
                  <a:lnTo>
                    <a:pt x="3290" y="3122"/>
                  </a:lnTo>
                  <a:lnTo>
                    <a:pt x="3306" y="3120"/>
                  </a:lnTo>
                  <a:lnTo>
                    <a:pt x="3320" y="3117"/>
                  </a:lnTo>
                  <a:lnTo>
                    <a:pt x="3334" y="3114"/>
                  </a:lnTo>
                  <a:lnTo>
                    <a:pt x="3346" y="3110"/>
                  </a:lnTo>
                  <a:lnTo>
                    <a:pt x="3357" y="3108"/>
                  </a:lnTo>
                  <a:lnTo>
                    <a:pt x="3366" y="3108"/>
                  </a:lnTo>
                  <a:lnTo>
                    <a:pt x="3367" y="3097"/>
                  </a:lnTo>
                  <a:lnTo>
                    <a:pt x="3369" y="3088"/>
                  </a:lnTo>
                  <a:lnTo>
                    <a:pt x="3373" y="3079"/>
                  </a:lnTo>
                  <a:lnTo>
                    <a:pt x="3379" y="3072"/>
                  </a:lnTo>
                  <a:lnTo>
                    <a:pt x="3384" y="3065"/>
                  </a:lnTo>
                  <a:lnTo>
                    <a:pt x="3392" y="3059"/>
                  </a:lnTo>
                  <a:lnTo>
                    <a:pt x="3399" y="3054"/>
                  </a:lnTo>
                  <a:lnTo>
                    <a:pt x="3407" y="3049"/>
                  </a:lnTo>
                  <a:lnTo>
                    <a:pt x="3415" y="3045"/>
                  </a:lnTo>
                  <a:lnTo>
                    <a:pt x="3424" y="3042"/>
                  </a:lnTo>
                  <a:lnTo>
                    <a:pt x="3431" y="3039"/>
                  </a:lnTo>
                  <a:lnTo>
                    <a:pt x="3440" y="3037"/>
                  </a:lnTo>
                  <a:lnTo>
                    <a:pt x="3454" y="3034"/>
                  </a:lnTo>
                  <a:lnTo>
                    <a:pt x="3464" y="3033"/>
                  </a:lnTo>
                  <a:lnTo>
                    <a:pt x="3460" y="3026"/>
                  </a:lnTo>
                  <a:lnTo>
                    <a:pt x="3459" y="3020"/>
                  </a:lnTo>
                  <a:lnTo>
                    <a:pt x="3459" y="3014"/>
                  </a:lnTo>
                  <a:lnTo>
                    <a:pt x="3461" y="3009"/>
                  </a:lnTo>
                  <a:lnTo>
                    <a:pt x="3465" y="3004"/>
                  </a:lnTo>
                  <a:lnTo>
                    <a:pt x="3471" y="3000"/>
                  </a:lnTo>
                  <a:lnTo>
                    <a:pt x="3478" y="2996"/>
                  </a:lnTo>
                  <a:lnTo>
                    <a:pt x="3487" y="2993"/>
                  </a:lnTo>
                  <a:lnTo>
                    <a:pt x="3496" y="2989"/>
                  </a:lnTo>
                  <a:lnTo>
                    <a:pt x="3507" y="2986"/>
                  </a:lnTo>
                  <a:lnTo>
                    <a:pt x="3519" y="2983"/>
                  </a:lnTo>
                  <a:lnTo>
                    <a:pt x="3533" y="2981"/>
                  </a:lnTo>
                  <a:lnTo>
                    <a:pt x="3561" y="2977"/>
                  </a:lnTo>
                  <a:lnTo>
                    <a:pt x="3591" y="2974"/>
                  </a:lnTo>
                  <a:lnTo>
                    <a:pt x="3655" y="2970"/>
                  </a:lnTo>
                  <a:lnTo>
                    <a:pt x="3717" y="2967"/>
                  </a:lnTo>
                  <a:lnTo>
                    <a:pt x="3745" y="2965"/>
                  </a:lnTo>
                  <a:lnTo>
                    <a:pt x="3769" y="2964"/>
                  </a:lnTo>
                  <a:lnTo>
                    <a:pt x="3790" y="2961"/>
                  </a:lnTo>
                  <a:lnTo>
                    <a:pt x="3805" y="2958"/>
                  </a:lnTo>
                  <a:lnTo>
                    <a:pt x="3819" y="2963"/>
                  </a:lnTo>
                  <a:lnTo>
                    <a:pt x="3831" y="2966"/>
                  </a:lnTo>
                  <a:lnTo>
                    <a:pt x="3844" y="2967"/>
                  </a:lnTo>
                  <a:lnTo>
                    <a:pt x="3857" y="2967"/>
                  </a:lnTo>
                  <a:lnTo>
                    <a:pt x="3870" y="2967"/>
                  </a:lnTo>
                  <a:lnTo>
                    <a:pt x="3883" y="2968"/>
                  </a:lnTo>
                  <a:lnTo>
                    <a:pt x="3898" y="2970"/>
                  </a:lnTo>
                  <a:lnTo>
                    <a:pt x="3914" y="2976"/>
                  </a:lnTo>
                  <a:lnTo>
                    <a:pt x="3951" y="2963"/>
                  </a:lnTo>
                  <a:lnTo>
                    <a:pt x="3991" y="2952"/>
                  </a:lnTo>
                  <a:lnTo>
                    <a:pt x="4031" y="2942"/>
                  </a:lnTo>
                  <a:lnTo>
                    <a:pt x="4073" y="2936"/>
                  </a:lnTo>
                  <a:lnTo>
                    <a:pt x="4117" y="2931"/>
                  </a:lnTo>
                  <a:lnTo>
                    <a:pt x="4162" y="2926"/>
                  </a:lnTo>
                  <a:lnTo>
                    <a:pt x="4208" y="2924"/>
                  </a:lnTo>
                  <a:lnTo>
                    <a:pt x="4255" y="2923"/>
                  </a:lnTo>
                  <a:lnTo>
                    <a:pt x="4302" y="2923"/>
                  </a:lnTo>
                  <a:lnTo>
                    <a:pt x="4351" y="2924"/>
                  </a:lnTo>
                  <a:lnTo>
                    <a:pt x="4401" y="2926"/>
                  </a:lnTo>
                  <a:lnTo>
                    <a:pt x="4450" y="2930"/>
                  </a:lnTo>
                  <a:lnTo>
                    <a:pt x="4552" y="2937"/>
                  </a:lnTo>
                  <a:lnTo>
                    <a:pt x="4654" y="2948"/>
                  </a:lnTo>
                  <a:lnTo>
                    <a:pt x="4757" y="2958"/>
                  </a:lnTo>
                  <a:lnTo>
                    <a:pt x="4859" y="2969"/>
                  </a:lnTo>
                  <a:lnTo>
                    <a:pt x="4959" y="2979"/>
                  </a:lnTo>
                  <a:lnTo>
                    <a:pt x="5058" y="2986"/>
                  </a:lnTo>
                  <a:lnTo>
                    <a:pt x="5106" y="2988"/>
                  </a:lnTo>
                  <a:lnTo>
                    <a:pt x="5153" y="2991"/>
                  </a:lnTo>
                  <a:lnTo>
                    <a:pt x="5199" y="2992"/>
                  </a:lnTo>
                  <a:lnTo>
                    <a:pt x="5244" y="2991"/>
                  </a:lnTo>
                  <a:lnTo>
                    <a:pt x="5288" y="2989"/>
                  </a:lnTo>
                  <a:lnTo>
                    <a:pt x="5330" y="2986"/>
                  </a:lnTo>
                  <a:lnTo>
                    <a:pt x="5372" y="2982"/>
                  </a:lnTo>
                  <a:lnTo>
                    <a:pt x="5412" y="2976"/>
                  </a:lnTo>
                  <a:lnTo>
                    <a:pt x="5431" y="2972"/>
                  </a:lnTo>
                  <a:lnTo>
                    <a:pt x="5451" y="2970"/>
                  </a:lnTo>
                  <a:lnTo>
                    <a:pt x="5473" y="2969"/>
                  </a:lnTo>
                  <a:lnTo>
                    <a:pt x="5495" y="2968"/>
                  </a:lnTo>
                  <a:lnTo>
                    <a:pt x="5541" y="2967"/>
                  </a:lnTo>
                  <a:lnTo>
                    <a:pt x="5588" y="2969"/>
                  </a:lnTo>
                  <a:lnTo>
                    <a:pt x="5638" y="2971"/>
                  </a:lnTo>
                  <a:lnTo>
                    <a:pt x="5689" y="2974"/>
                  </a:lnTo>
                  <a:lnTo>
                    <a:pt x="5740" y="2979"/>
                  </a:lnTo>
                  <a:lnTo>
                    <a:pt x="5792" y="2982"/>
                  </a:lnTo>
                  <a:lnTo>
                    <a:pt x="5843" y="2985"/>
                  </a:lnTo>
                  <a:lnTo>
                    <a:pt x="5894" y="2987"/>
                  </a:lnTo>
                  <a:lnTo>
                    <a:pt x="5946" y="2988"/>
                  </a:lnTo>
                  <a:lnTo>
                    <a:pt x="5995" y="2987"/>
                  </a:lnTo>
                  <a:lnTo>
                    <a:pt x="6018" y="2986"/>
                  </a:lnTo>
                  <a:lnTo>
                    <a:pt x="6042" y="2984"/>
                  </a:lnTo>
                  <a:lnTo>
                    <a:pt x="6066" y="2982"/>
                  </a:lnTo>
                  <a:lnTo>
                    <a:pt x="6088" y="2979"/>
                  </a:lnTo>
                  <a:lnTo>
                    <a:pt x="6111" y="2976"/>
                  </a:lnTo>
                  <a:lnTo>
                    <a:pt x="6131" y="2970"/>
                  </a:lnTo>
                  <a:lnTo>
                    <a:pt x="6152" y="2965"/>
                  </a:lnTo>
                  <a:lnTo>
                    <a:pt x="6171" y="2958"/>
                  </a:lnTo>
                  <a:lnTo>
                    <a:pt x="6175" y="2963"/>
                  </a:lnTo>
                  <a:lnTo>
                    <a:pt x="6179" y="2967"/>
                  </a:lnTo>
                  <a:lnTo>
                    <a:pt x="6185" y="2970"/>
                  </a:lnTo>
                  <a:lnTo>
                    <a:pt x="6193" y="2973"/>
                  </a:lnTo>
                  <a:lnTo>
                    <a:pt x="6203" y="2977"/>
                  </a:lnTo>
                  <a:lnTo>
                    <a:pt x="6213" y="2979"/>
                  </a:lnTo>
                  <a:lnTo>
                    <a:pt x="6224" y="2981"/>
                  </a:lnTo>
                  <a:lnTo>
                    <a:pt x="6237" y="2982"/>
                  </a:lnTo>
                  <a:lnTo>
                    <a:pt x="6265" y="2984"/>
                  </a:lnTo>
                  <a:lnTo>
                    <a:pt x="6296" y="2984"/>
                  </a:lnTo>
                  <a:lnTo>
                    <a:pt x="6330" y="2984"/>
                  </a:lnTo>
                  <a:lnTo>
                    <a:pt x="6365" y="2982"/>
                  </a:lnTo>
                  <a:lnTo>
                    <a:pt x="6400" y="2979"/>
                  </a:lnTo>
                  <a:lnTo>
                    <a:pt x="6437" y="2976"/>
                  </a:lnTo>
                  <a:lnTo>
                    <a:pt x="6472" y="2970"/>
                  </a:lnTo>
                  <a:lnTo>
                    <a:pt x="6505" y="2966"/>
                  </a:lnTo>
                  <a:lnTo>
                    <a:pt x="6536" y="2960"/>
                  </a:lnTo>
                  <a:lnTo>
                    <a:pt x="6565" y="2954"/>
                  </a:lnTo>
                  <a:lnTo>
                    <a:pt x="6590" y="2948"/>
                  </a:lnTo>
                  <a:lnTo>
                    <a:pt x="6609" y="2941"/>
                  </a:lnTo>
                  <a:lnTo>
                    <a:pt x="6627" y="2947"/>
                  </a:lnTo>
                  <a:lnTo>
                    <a:pt x="6647" y="2953"/>
                  </a:lnTo>
                  <a:lnTo>
                    <a:pt x="6665" y="2958"/>
                  </a:lnTo>
                  <a:lnTo>
                    <a:pt x="6684" y="2963"/>
                  </a:lnTo>
                  <a:lnTo>
                    <a:pt x="6724" y="2972"/>
                  </a:lnTo>
                  <a:lnTo>
                    <a:pt x="6764" y="2980"/>
                  </a:lnTo>
                  <a:lnTo>
                    <a:pt x="6849" y="2992"/>
                  </a:lnTo>
                  <a:lnTo>
                    <a:pt x="6934" y="3002"/>
                  </a:lnTo>
                  <a:lnTo>
                    <a:pt x="6977" y="3008"/>
                  </a:lnTo>
                  <a:lnTo>
                    <a:pt x="7020" y="3013"/>
                  </a:lnTo>
                  <a:lnTo>
                    <a:pt x="7062" y="3019"/>
                  </a:lnTo>
                  <a:lnTo>
                    <a:pt x="7102" y="3026"/>
                  </a:lnTo>
                  <a:lnTo>
                    <a:pt x="7143" y="3034"/>
                  </a:lnTo>
                  <a:lnTo>
                    <a:pt x="7182" y="3044"/>
                  </a:lnTo>
                  <a:lnTo>
                    <a:pt x="7201" y="3049"/>
                  </a:lnTo>
                  <a:lnTo>
                    <a:pt x="7219" y="3055"/>
                  </a:lnTo>
                  <a:lnTo>
                    <a:pt x="7237" y="3061"/>
                  </a:lnTo>
                  <a:lnTo>
                    <a:pt x="7254" y="3068"/>
                  </a:lnTo>
                  <a:lnTo>
                    <a:pt x="7264" y="3066"/>
                  </a:lnTo>
                  <a:lnTo>
                    <a:pt x="7273" y="3065"/>
                  </a:lnTo>
                  <a:lnTo>
                    <a:pt x="7282" y="3062"/>
                  </a:lnTo>
                  <a:lnTo>
                    <a:pt x="7292" y="3059"/>
                  </a:lnTo>
                  <a:lnTo>
                    <a:pt x="7301" y="3056"/>
                  </a:lnTo>
                  <a:lnTo>
                    <a:pt x="7311" y="3053"/>
                  </a:lnTo>
                  <a:lnTo>
                    <a:pt x="7321" y="3051"/>
                  </a:lnTo>
                  <a:lnTo>
                    <a:pt x="7329" y="3050"/>
                  </a:lnTo>
                  <a:lnTo>
                    <a:pt x="7330" y="3041"/>
                  </a:lnTo>
                  <a:lnTo>
                    <a:pt x="7332" y="3031"/>
                  </a:lnTo>
                  <a:lnTo>
                    <a:pt x="7336" y="3023"/>
                  </a:lnTo>
                  <a:lnTo>
                    <a:pt x="7340" y="3015"/>
                  </a:lnTo>
                  <a:lnTo>
                    <a:pt x="7346" y="3009"/>
                  </a:lnTo>
                  <a:lnTo>
                    <a:pt x="7353" y="3002"/>
                  </a:lnTo>
                  <a:lnTo>
                    <a:pt x="7360" y="2996"/>
                  </a:lnTo>
                  <a:lnTo>
                    <a:pt x="7369" y="2992"/>
                  </a:lnTo>
                  <a:lnTo>
                    <a:pt x="7377" y="2987"/>
                  </a:lnTo>
                  <a:lnTo>
                    <a:pt x="7387" y="2984"/>
                  </a:lnTo>
                  <a:lnTo>
                    <a:pt x="7398" y="2981"/>
                  </a:lnTo>
                  <a:lnTo>
                    <a:pt x="7408" y="2979"/>
                  </a:lnTo>
                  <a:lnTo>
                    <a:pt x="7419" y="2978"/>
                  </a:lnTo>
                  <a:lnTo>
                    <a:pt x="7430" y="2977"/>
                  </a:lnTo>
                  <a:lnTo>
                    <a:pt x="7442" y="2977"/>
                  </a:lnTo>
                  <a:lnTo>
                    <a:pt x="7453" y="2977"/>
                  </a:lnTo>
                  <a:lnTo>
                    <a:pt x="7465" y="2978"/>
                  </a:lnTo>
                  <a:lnTo>
                    <a:pt x="7477" y="2980"/>
                  </a:lnTo>
                  <a:lnTo>
                    <a:pt x="7488" y="2982"/>
                  </a:lnTo>
                  <a:lnTo>
                    <a:pt x="7499" y="2985"/>
                  </a:lnTo>
                  <a:lnTo>
                    <a:pt x="7510" y="2988"/>
                  </a:lnTo>
                  <a:lnTo>
                    <a:pt x="7520" y="2993"/>
                  </a:lnTo>
                  <a:lnTo>
                    <a:pt x="7529" y="2998"/>
                  </a:lnTo>
                  <a:lnTo>
                    <a:pt x="7539" y="3003"/>
                  </a:lnTo>
                  <a:lnTo>
                    <a:pt x="7546" y="3010"/>
                  </a:lnTo>
                  <a:lnTo>
                    <a:pt x="7554" y="3016"/>
                  </a:lnTo>
                  <a:lnTo>
                    <a:pt x="7561" y="3024"/>
                  </a:lnTo>
                  <a:lnTo>
                    <a:pt x="7567" y="3031"/>
                  </a:lnTo>
                  <a:lnTo>
                    <a:pt x="7571" y="3040"/>
                  </a:lnTo>
                  <a:lnTo>
                    <a:pt x="7574" y="3048"/>
                  </a:lnTo>
                  <a:lnTo>
                    <a:pt x="7576" y="3058"/>
                  </a:lnTo>
                  <a:lnTo>
                    <a:pt x="7577" y="3068"/>
                  </a:lnTo>
                  <a:lnTo>
                    <a:pt x="7588" y="3066"/>
                  </a:lnTo>
                  <a:lnTo>
                    <a:pt x="7600" y="3065"/>
                  </a:lnTo>
                  <a:lnTo>
                    <a:pt x="7612" y="3062"/>
                  </a:lnTo>
                  <a:lnTo>
                    <a:pt x="7625" y="3058"/>
                  </a:lnTo>
                  <a:lnTo>
                    <a:pt x="7650" y="3048"/>
                  </a:lnTo>
                  <a:lnTo>
                    <a:pt x="7676" y="3037"/>
                  </a:lnTo>
                  <a:lnTo>
                    <a:pt x="7703" y="3024"/>
                  </a:lnTo>
                  <a:lnTo>
                    <a:pt x="7730" y="3011"/>
                  </a:lnTo>
                  <a:lnTo>
                    <a:pt x="7756" y="2998"/>
                  </a:lnTo>
                  <a:lnTo>
                    <a:pt x="7782" y="2988"/>
                  </a:lnTo>
                  <a:lnTo>
                    <a:pt x="7794" y="2984"/>
                  </a:lnTo>
                  <a:lnTo>
                    <a:pt x="7805" y="2982"/>
                  </a:lnTo>
                  <a:lnTo>
                    <a:pt x="7817" y="2980"/>
                  </a:lnTo>
                  <a:lnTo>
                    <a:pt x="7828" y="2979"/>
                  </a:lnTo>
                  <a:lnTo>
                    <a:pt x="7839" y="2979"/>
                  </a:lnTo>
                  <a:lnTo>
                    <a:pt x="7848" y="2981"/>
                  </a:lnTo>
                  <a:lnTo>
                    <a:pt x="7858" y="2985"/>
                  </a:lnTo>
                  <a:lnTo>
                    <a:pt x="7865" y="2989"/>
                  </a:lnTo>
                  <a:lnTo>
                    <a:pt x="7873" y="2997"/>
                  </a:lnTo>
                  <a:lnTo>
                    <a:pt x="7880" y="3006"/>
                  </a:lnTo>
                  <a:lnTo>
                    <a:pt x="7886" y="3017"/>
                  </a:lnTo>
                  <a:lnTo>
                    <a:pt x="7891" y="3030"/>
                  </a:lnTo>
                  <a:lnTo>
                    <a:pt x="7894" y="3046"/>
                  </a:lnTo>
                  <a:lnTo>
                    <a:pt x="7897" y="3063"/>
                  </a:lnTo>
                  <a:lnTo>
                    <a:pt x="7900" y="3085"/>
                  </a:lnTo>
                  <a:lnTo>
                    <a:pt x="7900" y="3108"/>
                  </a:lnTo>
                  <a:lnTo>
                    <a:pt x="7910" y="3108"/>
                  </a:lnTo>
                  <a:lnTo>
                    <a:pt x="7921" y="3110"/>
                  </a:lnTo>
                  <a:lnTo>
                    <a:pt x="7930" y="3114"/>
                  </a:lnTo>
                  <a:lnTo>
                    <a:pt x="7939" y="3117"/>
                  </a:lnTo>
                  <a:lnTo>
                    <a:pt x="7947" y="3120"/>
                  </a:lnTo>
                  <a:lnTo>
                    <a:pt x="7955" y="3122"/>
                  </a:lnTo>
                  <a:lnTo>
                    <a:pt x="7963" y="3124"/>
                  </a:lnTo>
                  <a:lnTo>
                    <a:pt x="7969" y="3125"/>
                  </a:lnTo>
                  <a:lnTo>
                    <a:pt x="8015" y="3108"/>
                  </a:lnTo>
                  <a:lnTo>
                    <a:pt x="8015" y="3097"/>
                  </a:lnTo>
                  <a:lnTo>
                    <a:pt x="8017" y="3088"/>
                  </a:lnTo>
                  <a:lnTo>
                    <a:pt x="8019" y="3079"/>
                  </a:lnTo>
                  <a:lnTo>
                    <a:pt x="8022" y="3071"/>
                  </a:lnTo>
                  <a:lnTo>
                    <a:pt x="8028" y="3056"/>
                  </a:lnTo>
                  <a:lnTo>
                    <a:pt x="8035" y="3042"/>
                  </a:lnTo>
                  <a:lnTo>
                    <a:pt x="8039" y="3034"/>
                  </a:lnTo>
                  <a:lnTo>
                    <a:pt x="8041" y="3028"/>
                  </a:lnTo>
                  <a:lnTo>
                    <a:pt x="8043" y="3020"/>
                  </a:lnTo>
                  <a:lnTo>
                    <a:pt x="8044" y="3012"/>
                  </a:lnTo>
                  <a:lnTo>
                    <a:pt x="8045" y="3004"/>
                  </a:lnTo>
                  <a:lnTo>
                    <a:pt x="8044" y="2995"/>
                  </a:lnTo>
                  <a:lnTo>
                    <a:pt x="8042" y="2986"/>
                  </a:lnTo>
                  <a:lnTo>
                    <a:pt x="8039" y="2976"/>
                  </a:lnTo>
                  <a:lnTo>
                    <a:pt x="8043" y="2972"/>
                  </a:lnTo>
                  <a:lnTo>
                    <a:pt x="8048" y="2969"/>
                  </a:lnTo>
                  <a:lnTo>
                    <a:pt x="8055" y="2967"/>
                  </a:lnTo>
                  <a:lnTo>
                    <a:pt x="8061" y="2965"/>
                  </a:lnTo>
                  <a:lnTo>
                    <a:pt x="8076" y="2962"/>
                  </a:lnTo>
                  <a:lnTo>
                    <a:pt x="8093" y="2960"/>
                  </a:lnTo>
                  <a:lnTo>
                    <a:pt x="8112" y="2958"/>
                  </a:lnTo>
                  <a:lnTo>
                    <a:pt x="8132" y="2958"/>
                  </a:lnTo>
                  <a:lnTo>
                    <a:pt x="8151" y="2961"/>
                  </a:lnTo>
                  <a:lnTo>
                    <a:pt x="8170" y="2963"/>
                  </a:lnTo>
                  <a:lnTo>
                    <a:pt x="8190" y="2967"/>
                  </a:lnTo>
                  <a:lnTo>
                    <a:pt x="8208" y="2972"/>
                  </a:lnTo>
                  <a:lnTo>
                    <a:pt x="8225" y="2980"/>
                  </a:lnTo>
                  <a:lnTo>
                    <a:pt x="8239" y="2987"/>
                  </a:lnTo>
                  <a:lnTo>
                    <a:pt x="8245" y="2992"/>
                  </a:lnTo>
                  <a:lnTo>
                    <a:pt x="8252" y="2997"/>
                  </a:lnTo>
                  <a:lnTo>
                    <a:pt x="8256" y="3002"/>
                  </a:lnTo>
                  <a:lnTo>
                    <a:pt x="8260" y="3008"/>
                  </a:lnTo>
                  <a:lnTo>
                    <a:pt x="8264" y="3013"/>
                  </a:lnTo>
                  <a:lnTo>
                    <a:pt x="8267" y="3019"/>
                  </a:lnTo>
                  <a:lnTo>
                    <a:pt x="8268" y="3026"/>
                  </a:lnTo>
                  <a:lnTo>
                    <a:pt x="8269" y="3033"/>
                  </a:lnTo>
                  <a:lnTo>
                    <a:pt x="8285" y="3033"/>
                  </a:lnTo>
                  <a:lnTo>
                    <a:pt x="8300" y="3035"/>
                  </a:lnTo>
                  <a:lnTo>
                    <a:pt x="8314" y="3039"/>
                  </a:lnTo>
                  <a:lnTo>
                    <a:pt x="8326" y="3042"/>
                  </a:lnTo>
                  <a:lnTo>
                    <a:pt x="8337" y="3045"/>
                  </a:lnTo>
                  <a:lnTo>
                    <a:pt x="8348" y="3047"/>
                  </a:lnTo>
                  <a:lnTo>
                    <a:pt x="8358" y="3049"/>
                  </a:lnTo>
                  <a:lnTo>
                    <a:pt x="8366" y="3050"/>
                  </a:lnTo>
                  <a:lnTo>
                    <a:pt x="8380" y="3045"/>
                  </a:lnTo>
                  <a:lnTo>
                    <a:pt x="8391" y="3041"/>
                  </a:lnTo>
                  <a:lnTo>
                    <a:pt x="8399" y="3039"/>
                  </a:lnTo>
                  <a:lnTo>
                    <a:pt x="8408" y="3038"/>
                  </a:lnTo>
                  <a:lnTo>
                    <a:pt x="8416" y="3039"/>
                  </a:lnTo>
                  <a:lnTo>
                    <a:pt x="8426" y="3041"/>
                  </a:lnTo>
                  <a:lnTo>
                    <a:pt x="8438" y="3045"/>
                  </a:lnTo>
                  <a:lnTo>
                    <a:pt x="8453" y="3050"/>
                  </a:lnTo>
                  <a:lnTo>
                    <a:pt x="8485" y="3039"/>
                  </a:lnTo>
                  <a:lnTo>
                    <a:pt x="8518" y="3027"/>
                  </a:lnTo>
                  <a:lnTo>
                    <a:pt x="8552" y="3017"/>
                  </a:lnTo>
                  <a:lnTo>
                    <a:pt x="8588" y="3008"/>
                  </a:lnTo>
                  <a:lnTo>
                    <a:pt x="8625" y="2999"/>
                  </a:lnTo>
                  <a:lnTo>
                    <a:pt x="8662" y="2991"/>
                  </a:lnTo>
                  <a:lnTo>
                    <a:pt x="8702" y="2984"/>
                  </a:lnTo>
                  <a:lnTo>
                    <a:pt x="8742" y="2977"/>
                  </a:lnTo>
                  <a:lnTo>
                    <a:pt x="8782" y="2971"/>
                  </a:lnTo>
                  <a:lnTo>
                    <a:pt x="8824" y="2966"/>
                  </a:lnTo>
                  <a:lnTo>
                    <a:pt x="8866" y="2961"/>
                  </a:lnTo>
                  <a:lnTo>
                    <a:pt x="8909" y="2956"/>
                  </a:lnTo>
                  <a:lnTo>
                    <a:pt x="8995" y="2949"/>
                  </a:lnTo>
                  <a:lnTo>
                    <a:pt x="9082" y="2943"/>
                  </a:lnTo>
                  <a:lnTo>
                    <a:pt x="9170" y="2938"/>
                  </a:lnTo>
                  <a:lnTo>
                    <a:pt x="9256" y="2935"/>
                  </a:lnTo>
                  <a:lnTo>
                    <a:pt x="9342" y="2932"/>
                  </a:lnTo>
                  <a:lnTo>
                    <a:pt x="9425" y="2930"/>
                  </a:lnTo>
                  <a:lnTo>
                    <a:pt x="9506" y="2927"/>
                  </a:lnTo>
                  <a:lnTo>
                    <a:pt x="9582" y="2924"/>
                  </a:lnTo>
                  <a:lnTo>
                    <a:pt x="9653" y="2922"/>
                  </a:lnTo>
                  <a:lnTo>
                    <a:pt x="9721" y="2918"/>
                  </a:lnTo>
                  <a:lnTo>
                    <a:pt x="9743" y="2941"/>
                  </a:lnTo>
                  <a:lnTo>
                    <a:pt x="10786" y="2918"/>
                  </a:lnTo>
                  <a:lnTo>
                    <a:pt x="10802" y="2918"/>
                  </a:lnTo>
                  <a:lnTo>
                    <a:pt x="10820" y="2916"/>
                  </a:lnTo>
                  <a:lnTo>
                    <a:pt x="10837" y="2915"/>
                  </a:lnTo>
                  <a:lnTo>
                    <a:pt x="10854" y="2911"/>
                  </a:lnTo>
                  <a:lnTo>
                    <a:pt x="10889" y="2904"/>
                  </a:lnTo>
                  <a:lnTo>
                    <a:pt x="10923" y="2894"/>
                  </a:lnTo>
                  <a:lnTo>
                    <a:pt x="10959" y="2884"/>
                  </a:lnTo>
                  <a:lnTo>
                    <a:pt x="10994" y="2871"/>
                  </a:lnTo>
                  <a:lnTo>
                    <a:pt x="11028" y="2857"/>
                  </a:lnTo>
                  <a:lnTo>
                    <a:pt x="11064" y="2843"/>
                  </a:lnTo>
                  <a:lnTo>
                    <a:pt x="11097" y="2829"/>
                  </a:lnTo>
                  <a:lnTo>
                    <a:pt x="11131" y="2815"/>
                  </a:lnTo>
                  <a:lnTo>
                    <a:pt x="11163" y="2803"/>
                  </a:lnTo>
                  <a:lnTo>
                    <a:pt x="11195" y="2792"/>
                  </a:lnTo>
                  <a:lnTo>
                    <a:pt x="11226" y="2782"/>
                  </a:lnTo>
                  <a:lnTo>
                    <a:pt x="11255" y="2774"/>
                  </a:lnTo>
                  <a:lnTo>
                    <a:pt x="11269" y="2772"/>
                  </a:lnTo>
                  <a:lnTo>
                    <a:pt x="11283" y="2770"/>
                  </a:lnTo>
                  <a:lnTo>
                    <a:pt x="11297" y="2769"/>
                  </a:lnTo>
                  <a:lnTo>
                    <a:pt x="11310" y="2768"/>
                  </a:lnTo>
                  <a:lnTo>
                    <a:pt x="11311" y="2763"/>
                  </a:lnTo>
                  <a:lnTo>
                    <a:pt x="11314" y="2755"/>
                  </a:lnTo>
                  <a:lnTo>
                    <a:pt x="11319" y="2748"/>
                  </a:lnTo>
                  <a:lnTo>
                    <a:pt x="11326" y="2739"/>
                  </a:lnTo>
                  <a:lnTo>
                    <a:pt x="11343" y="2720"/>
                  </a:lnTo>
                  <a:lnTo>
                    <a:pt x="11365" y="2699"/>
                  </a:lnTo>
                  <a:lnTo>
                    <a:pt x="11422" y="2648"/>
                  </a:lnTo>
                  <a:lnTo>
                    <a:pt x="11488" y="2594"/>
                  </a:lnTo>
                  <a:lnTo>
                    <a:pt x="11523" y="2566"/>
                  </a:lnTo>
                  <a:lnTo>
                    <a:pt x="11556" y="2538"/>
                  </a:lnTo>
                  <a:lnTo>
                    <a:pt x="11588" y="2510"/>
                  </a:lnTo>
                  <a:lnTo>
                    <a:pt x="11617" y="2484"/>
                  </a:lnTo>
                  <a:lnTo>
                    <a:pt x="11630" y="2471"/>
                  </a:lnTo>
                  <a:lnTo>
                    <a:pt x="11641" y="2458"/>
                  </a:lnTo>
                  <a:lnTo>
                    <a:pt x="11652" y="2446"/>
                  </a:lnTo>
                  <a:lnTo>
                    <a:pt x="11662" y="2434"/>
                  </a:lnTo>
                  <a:lnTo>
                    <a:pt x="11670" y="2423"/>
                  </a:lnTo>
                  <a:lnTo>
                    <a:pt x="11677" y="2413"/>
                  </a:lnTo>
                  <a:lnTo>
                    <a:pt x="11681" y="2403"/>
                  </a:lnTo>
                  <a:lnTo>
                    <a:pt x="11684" y="2394"/>
                  </a:lnTo>
                  <a:lnTo>
                    <a:pt x="11693" y="2377"/>
                  </a:lnTo>
                  <a:lnTo>
                    <a:pt x="11699" y="2358"/>
                  </a:lnTo>
                  <a:lnTo>
                    <a:pt x="11706" y="2339"/>
                  </a:lnTo>
                  <a:lnTo>
                    <a:pt x="11712" y="2321"/>
                  </a:lnTo>
                  <a:lnTo>
                    <a:pt x="11717" y="2301"/>
                  </a:lnTo>
                  <a:lnTo>
                    <a:pt x="11723" y="2281"/>
                  </a:lnTo>
                  <a:lnTo>
                    <a:pt x="11727" y="2261"/>
                  </a:lnTo>
                  <a:lnTo>
                    <a:pt x="11731" y="2240"/>
                  </a:lnTo>
                  <a:lnTo>
                    <a:pt x="11738" y="2197"/>
                  </a:lnTo>
                  <a:lnTo>
                    <a:pt x="11743" y="2153"/>
                  </a:lnTo>
                  <a:lnTo>
                    <a:pt x="11746" y="2109"/>
                  </a:lnTo>
                  <a:lnTo>
                    <a:pt x="11748" y="2063"/>
                  </a:lnTo>
                  <a:lnTo>
                    <a:pt x="11750" y="2018"/>
                  </a:lnTo>
                  <a:lnTo>
                    <a:pt x="11750" y="1971"/>
                  </a:lnTo>
                  <a:lnTo>
                    <a:pt x="11750" y="1925"/>
                  </a:lnTo>
                  <a:lnTo>
                    <a:pt x="11750" y="1879"/>
                  </a:lnTo>
                  <a:lnTo>
                    <a:pt x="11748" y="1789"/>
                  </a:lnTo>
                  <a:lnTo>
                    <a:pt x="11748" y="1703"/>
                  </a:lnTo>
                  <a:lnTo>
                    <a:pt x="11749" y="1667"/>
                  </a:lnTo>
                  <a:lnTo>
                    <a:pt x="11753" y="1622"/>
                  </a:lnTo>
                  <a:lnTo>
                    <a:pt x="11756" y="1596"/>
                  </a:lnTo>
                  <a:lnTo>
                    <a:pt x="11759" y="1569"/>
                  </a:lnTo>
                  <a:lnTo>
                    <a:pt x="11763" y="1542"/>
                  </a:lnTo>
                  <a:lnTo>
                    <a:pt x="11769" y="1516"/>
                  </a:lnTo>
                  <a:lnTo>
                    <a:pt x="11775" y="1491"/>
                  </a:lnTo>
                  <a:lnTo>
                    <a:pt x="11782" y="1467"/>
                  </a:lnTo>
                  <a:lnTo>
                    <a:pt x="11786" y="1456"/>
                  </a:lnTo>
                  <a:lnTo>
                    <a:pt x="11790" y="1446"/>
                  </a:lnTo>
                  <a:lnTo>
                    <a:pt x="11794" y="1436"/>
                  </a:lnTo>
                  <a:lnTo>
                    <a:pt x="11799" y="1428"/>
                  </a:lnTo>
                  <a:lnTo>
                    <a:pt x="11804" y="1420"/>
                  </a:lnTo>
                  <a:lnTo>
                    <a:pt x="11809" y="1413"/>
                  </a:lnTo>
                  <a:lnTo>
                    <a:pt x="11815" y="1408"/>
                  </a:lnTo>
                  <a:lnTo>
                    <a:pt x="11820" y="1403"/>
                  </a:lnTo>
                  <a:lnTo>
                    <a:pt x="11826" y="1400"/>
                  </a:lnTo>
                  <a:lnTo>
                    <a:pt x="11833" y="1398"/>
                  </a:lnTo>
                  <a:lnTo>
                    <a:pt x="11839" y="1397"/>
                  </a:lnTo>
                  <a:lnTo>
                    <a:pt x="11846" y="1398"/>
                  </a:lnTo>
                  <a:lnTo>
                    <a:pt x="11837" y="1392"/>
                  </a:lnTo>
                  <a:lnTo>
                    <a:pt x="11830" y="1384"/>
                  </a:lnTo>
                  <a:lnTo>
                    <a:pt x="11822" y="1376"/>
                  </a:lnTo>
                  <a:lnTo>
                    <a:pt x="11817" y="1368"/>
                  </a:lnTo>
                  <a:lnTo>
                    <a:pt x="11811" y="1359"/>
                  </a:lnTo>
                  <a:lnTo>
                    <a:pt x="11808" y="1350"/>
                  </a:lnTo>
                  <a:lnTo>
                    <a:pt x="11805" y="1340"/>
                  </a:lnTo>
                  <a:lnTo>
                    <a:pt x="11802" y="1331"/>
                  </a:lnTo>
                  <a:lnTo>
                    <a:pt x="11801" y="1321"/>
                  </a:lnTo>
                  <a:lnTo>
                    <a:pt x="11800" y="1311"/>
                  </a:lnTo>
                  <a:lnTo>
                    <a:pt x="11800" y="1301"/>
                  </a:lnTo>
                  <a:lnTo>
                    <a:pt x="11800" y="1291"/>
                  </a:lnTo>
                  <a:lnTo>
                    <a:pt x="11801" y="1281"/>
                  </a:lnTo>
                  <a:lnTo>
                    <a:pt x="11803" y="1271"/>
                  </a:lnTo>
                  <a:lnTo>
                    <a:pt x="11805" y="1261"/>
                  </a:lnTo>
                  <a:lnTo>
                    <a:pt x="11808" y="1251"/>
                  </a:lnTo>
                  <a:lnTo>
                    <a:pt x="11811" y="1242"/>
                  </a:lnTo>
                  <a:lnTo>
                    <a:pt x="11816" y="1232"/>
                  </a:lnTo>
                  <a:lnTo>
                    <a:pt x="11820" y="1223"/>
                  </a:lnTo>
                  <a:lnTo>
                    <a:pt x="11825" y="1214"/>
                  </a:lnTo>
                  <a:lnTo>
                    <a:pt x="11831" y="1207"/>
                  </a:lnTo>
                  <a:lnTo>
                    <a:pt x="11836" y="1198"/>
                  </a:lnTo>
                  <a:lnTo>
                    <a:pt x="11842" y="1190"/>
                  </a:lnTo>
                  <a:lnTo>
                    <a:pt x="11849" y="1184"/>
                  </a:lnTo>
                  <a:lnTo>
                    <a:pt x="11855" y="1178"/>
                  </a:lnTo>
                  <a:lnTo>
                    <a:pt x="11863" y="1172"/>
                  </a:lnTo>
                  <a:lnTo>
                    <a:pt x="11870" y="1168"/>
                  </a:lnTo>
                  <a:lnTo>
                    <a:pt x="11878" y="1164"/>
                  </a:lnTo>
                  <a:lnTo>
                    <a:pt x="11885" y="1161"/>
                  </a:lnTo>
                  <a:lnTo>
                    <a:pt x="11893" y="1158"/>
                  </a:lnTo>
                  <a:lnTo>
                    <a:pt x="11901" y="1156"/>
                  </a:lnTo>
                  <a:lnTo>
                    <a:pt x="11909" y="1156"/>
                  </a:lnTo>
                  <a:lnTo>
                    <a:pt x="11908" y="1150"/>
                  </a:lnTo>
                  <a:lnTo>
                    <a:pt x="11906" y="1143"/>
                  </a:lnTo>
                  <a:lnTo>
                    <a:pt x="11901" y="1137"/>
                  </a:lnTo>
                  <a:lnTo>
                    <a:pt x="11898" y="1131"/>
                  </a:lnTo>
                  <a:lnTo>
                    <a:pt x="11894" y="1124"/>
                  </a:lnTo>
                  <a:lnTo>
                    <a:pt x="11890" y="1117"/>
                  </a:lnTo>
                  <a:lnTo>
                    <a:pt x="11887" y="1110"/>
                  </a:lnTo>
                  <a:lnTo>
                    <a:pt x="11886" y="1104"/>
                  </a:lnTo>
                  <a:lnTo>
                    <a:pt x="11876" y="1102"/>
                  </a:lnTo>
                  <a:lnTo>
                    <a:pt x="11867" y="1096"/>
                  </a:lnTo>
                  <a:lnTo>
                    <a:pt x="11860" y="1087"/>
                  </a:lnTo>
                  <a:lnTo>
                    <a:pt x="11853" y="1074"/>
                  </a:lnTo>
                  <a:lnTo>
                    <a:pt x="11848" y="1059"/>
                  </a:lnTo>
                  <a:lnTo>
                    <a:pt x="11844" y="1040"/>
                  </a:lnTo>
                  <a:lnTo>
                    <a:pt x="11840" y="1018"/>
                  </a:lnTo>
                  <a:lnTo>
                    <a:pt x="11837" y="995"/>
                  </a:lnTo>
                  <a:lnTo>
                    <a:pt x="11836" y="968"/>
                  </a:lnTo>
                  <a:lnTo>
                    <a:pt x="11835" y="940"/>
                  </a:lnTo>
                  <a:lnTo>
                    <a:pt x="11835" y="910"/>
                  </a:lnTo>
                  <a:lnTo>
                    <a:pt x="11835" y="879"/>
                  </a:lnTo>
                  <a:lnTo>
                    <a:pt x="11838" y="813"/>
                  </a:lnTo>
                  <a:lnTo>
                    <a:pt x="11842" y="743"/>
                  </a:lnTo>
                  <a:lnTo>
                    <a:pt x="11849" y="672"/>
                  </a:lnTo>
                  <a:lnTo>
                    <a:pt x="11855" y="601"/>
                  </a:lnTo>
                  <a:lnTo>
                    <a:pt x="11863" y="533"/>
                  </a:lnTo>
                  <a:lnTo>
                    <a:pt x="11870" y="467"/>
                  </a:lnTo>
                  <a:lnTo>
                    <a:pt x="11877" y="409"/>
                  </a:lnTo>
                  <a:lnTo>
                    <a:pt x="11881" y="358"/>
                  </a:lnTo>
                  <a:lnTo>
                    <a:pt x="11885" y="317"/>
                  </a:lnTo>
                  <a:lnTo>
                    <a:pt x="11886" y="287"/>
                  </a:lnTo>
                  <a:lnTo>
                    <a:pt x="11885" y="255"/>
                  </a:lnTo>
                  <a:lnTo>
                    <a:pt x="11883" y="224"/>
                  </a:lnTo>
                  <a:lnTo>
                    <a:pt x="11880" y="195"/>
                  </a:lnTo>
                  <a:lnTo>
                    <a:pt x="11876" y="168"/>
                  </a:lnTo>
                  <a:lnTo>
                    <a:pt x="11870" y="143"/>
                  </a:lnTo>
                  <a:lnTo>
                    <a:pt x="11863" y="120"/>
                  </a:lnTo>
                  <a:lnTo>
                    <a:pt x="11855" y="98"/>
                  </a:lnTo>
                  <a:lnTo>
                    <a:pt x="11848" y="80"/>
                  </a:lnTo>
                  <a:lnTo>
                    <a:pt x="11838" y="63"/>
                  </a:lnTo>
                  <a:lnTo>
                    <a:pt x="11829" y="48"/>
                  </a:lnTo>
                  <a:lnTo>
                    <a:pt x="11818" y="34"/>
                  </a:lnTo>
                  <a:lnTo>
                    <a:pt x="11807" y="24"/>
                  </a:lnTo>
                  <a:lnTo>
                    <a:pt x="11796" y="15"/>
                  </a:lnTo>
                  <a:lnTo>
                    <a:pt x="11786" y="9"/>
                  </a:lnTo>
                  <a:lnTo>
                    <a:pt x="11774" y="3"/>
                  </a:lnTo>
                  <a:lnTo>
                    <a:pt x="11762" y="1"/>
                  </a:lnTo>
                  <a:lnTo>
                    <a:pt x="11750" y="0"/>
                  </a:lnTo>
                  <a:lnTo>
                    <a:pt x="11739" y="2"/>
                  </a:lnTo>
                  <a:lnTo>
                    <a:pt x="11728" y="6"/>
                  </a:lnTo>
                  <a:lnTo>
                    <a:pt x="11716" y="12"/>
                  </a:lnTo>
                  <a:lnTo>
                    <a:pt x="11706" y="20"/>
                  </a:lnTo>
                  <a:lnTo>
                    <a:pt x="11696" y="31"/>
                  </a:lnTo>
                  <a:lnTo>
                    <a:pt x="11686" y="44"/>
                  </a:lnTo>
                  <a:lnTo>
                    <a:pt x="11677" y="59"/>
                  </a:lnTo>
                  <a:lnTo>
                    <a:pt x="11669" y="77"/>
                  </a:lnTo>
                  <a:lnTo>
                    <a:pt x="11662" y="96"/>
                  </a:lnTo>
                  <a:lnTo>
                    <a:pt x="11654" y="118"/>
                  </a:lnTo>
                  <a:lnTo>
                    <a:pt x="11649" y="142"/>
                  </a:lnTo>
                  <a:lnTo>
                    <a:pt x="11645" y="169"/>
                  </a:lnTo>
                  <a:lnTo>
                    <a:pt x="11641" y="198"/>
                  </a:lnTo>
                  <a:lnTo>
                    <a:pt x="11639" y="230"/>
                  </a:lnTo>
                  <a:lnTo>
                    <a:pt x="11638" y="263"/>
                  </a:lnTo>
                  <a:lnTo>
                    <a:pt x="11638" y="289"/>
                  </a:lnTo>
                  <a:lnTo>
                    <a:pt x="11636" y="315"/>
                  </a:lnTo>
                  <a:lnTo>
                    <a:pt x="11634" y="340"/>
                  </a:lnTo>
                  <a:lnTo>
                    <a:pt x="11630" y="366"/>
                  </a:lnTo>
                  <a:lnTo>
                    <a:pt x="11624" y="392"/>
                  </a:lnTo>
                  <a:lnTo>
                    <a:pt x="11618" y="417"/>
                  </a:lnTo>
                  <a:lnTo>
                    <a:pt x="11610" y="442"/>
                  </a:lnTo>
                  <a:lnTo>
                    <a:pt x="11601" y="465"/>
                  </a:lnTo>
                  <a:lnTo>
                    <a:pt x="11591" y="488"/>
                  </a:lnTo>
                  <a:lnTo>
                    <a:pt x="11579" y="509"/>
                  </a:lnTo>
                  <a:lnTo>
                    <a:pt x="11573" y="519"/>
                  </a:lnTo>
                  <a:lnTo>
                    <a:pt x="11565" y="528"/>
                  </a:lnTo>
                  <a:lnTo>
                    <a:pt x="11559" y="538"/>
                  </a:lnTo>
                  <a:lnTo>
                    <a:pt x="11551" y="547"/>
                  </a:lnTo>
                  <a:lnTo>
                    <a:pt x="11543" y="555"/>
                  </a:lnTo>
                  <a:lnTo>
                    <a:pt x="11534" y="563"/>
                  </a:lnTo>
                  <a:lnTo>
                    <a:pt x="11526" y="570"/>
                  </a:lnTo>
                  <a:lnTo>
                    <a:pt x="11517" y="577"/>
                  </a:lnTo>
                  <a:lnTo>
                    <a:pt x="11508" y="583"/>
                  </a:lnTo>
                  <a:lnTo>
                    <a:pt x="11498" y="588"/>
                  </a:lnTo>
                  <a:lnTo>
                    <a:pt x="11487" y="594"/>
                  </a:lnTo>
                  <a:lnTo>
                    <a:pt x="11478" y="598"/>
                  </a:lnTo>
                  <a:lnTo>
                    <a:pt x="11468" y="584"/>
                  </a:lnTo>
                  <a:lnTo>
                    <a:pt x="11456" y="572"/>
                  </a:lnTo>
                  <a:lnTo>
                    <a:pt x="11444" y="562"/>
                  </a:lnTo>
                  <a:lnTo>
                    <a:pt x="11431" y="553"/>
                  </a:lnTo>
                  <a:lnTo>
                    <a:pt x="11416" y="546"/>
                  </a:lnTo>
                  <a:lnTo>
                    <a:pt x="11400" y="539"/>
                  </a:lnTo>
                  <a:lnTo>
                    <a:pt x="11382" y="535"/>
                  </a:lnTo>
                  <a:lnTo>
                    <a:pt x="11365" y="533"/>
                  </a:lnTo>
                  <a:lnTo>
                    <a:pt x="11348" y="532"/>
                  </a:lnTo>
                  <a:lnTo>
                    <a:pt x="11330" y="533"/>
                  </a:lnTo>
                  <a:lnTo>
                    <a:pt x="11312" y="536"/>
                  </a:lnTo>
                  <a:lnTo>
                    <a:pt x="11294" y="541"/>
                  </a:lnTo>
                  <a:lnTo>
                    <a:pt x="11275" y="548"/>
                  </a:lnTo>
                  <a:lnTo>
                    <a:pt x="11257" y="556"/>
                  </a:lnTo>
                  <a:lnTo>
                    <a:pt x="11240" y="567"/>
                  </a:lnTo>
                  <a:lnTo>
                    <a:pt x="11224" y="580"/>
                  </a:lnTo>
                  <a:lnTo>
                    <a:pt x="11212" y="559"/>
                  </a:lnTo>
                  <a:lnTo>
                    <a:pt x="11203" y="540"/>
                  </a:lnTo>
                  <a:lnTo>
                    <a:pt x="11196" y="521"/>
                  </a:lnTo>
                  <a:lnTo>
                    <a:pt x="11191" y="504"/>
                  </a:lnTo>
                  <a:lnTo>
                    <a:pt x="11188" y="487"/>
                  </a:lnTo>
                  <a:lnTo>
                    <a:pt x="11186" y="471"/>
                  </a:lnTo>
                  <a:lnTo>
                    <a:pt x="11186" y="456"/>
                  </a:lnTo>
                  <a:lnTo>
                    <a:pt x="11187" y="440"/>
                  </a:lnTo>
                  <a:lnTo>
                    <a:pt x="11190" y="409"/>
                  </a:lnTo>
                  <a:lnTo>
                    <a:pt x="11194" y="377"/>
                  </a:lnTo>
                  <a:lnTo>
                    <a:pt x="11197" y="361"/>
                  </a:lnTo>
                  <a:lnTo>
                    <a:pt x="11198" y="342"/>
                  </a:lnTo>
                  <a:lnTo>
                    <a:pt x="11200" y="324"/>
                  </a:lnTo>
                  <a:lnTo>
                    <a:pt x="11200" y="304"/>
                  </a:lnTo>
                  <a:lnTo>
                    <a:pt x="11161" y="305"/>
                  </a:lnTo>
                  <a:lnTo>
                    <a:pt x="11126" y="309"/>
                  </a:lnTo>
                  <a:lnTo>
                    <a:pt x="11095" y="316"/>
                  </a:lnTo>
                  <a:lnTo>
                    <a:pt x="11066" y="325"/>
                  </a:lnTo>
                  <a:lnTo>
                    <a:pt x="11041" y="336"/>
                  </a:lnTo>
                  <a:lnTo>
                    <a:pt x="11021" y="350"/>
                  </a:lnTo>
                  <a:lnTo>
                    <a:pt x="11001" y="365"/>
                  </a:lnTo>
                  <a:lnTo>
                    <a:pt x="10986" y="382"/>
                  </a:lnTo>
                  <a:lnTo>
                    <a:pt x="10974" y="401"/>
                  </a:lnTo>
                  <a:lnTo>
                    <a:pt x="10963" y="421"/>
                  </a:lnTo>
                  <a:lnTo>
                    <a:pt x="10954" y="443"/>
                  </a:lnTo>
                  <a:lnTo>
                    <a:pt x="10948" y="466"/>
                  </a:lnTo>
                  <a:lnTo>
                    <a:pt x="10944" y="490"/>
                  </a:lnTo>
                  <a:lnTo>
                    <a:pt x="10940" y="516"/>
                  </a:lnTo>
                  <a:lnTo>
                    <a:pt x="10939" y="542"/>
                  </a:lnTo>
                  <a:lnTo>
                    <a:pt x="10938" y="569"/>
                  </a:lnTo>
                  <a:lnTo>
                    <a:pt x="10940" y="625"/>
                  </a:lnTo>
                  <a:lnTo>
                    <a:pt x="10944" y="681"/>
                  </a:lnTo>
                  <a:lnTo>
                    <a:pt x="10948" y="738"/>
                  </a:lnTo>
                  <a:lnTo>
                    <a:pt x="10951" y="795"/>
                  </a:lnTo>
                  <a:lnTo>
                    <a:pt x="10951" y="823"/>
                  </a:lnTo>
                  <a:lnTo>
                    <a:pt x="10951" y="849"/>
                  </a:lnTo>
                  <a:lnTo>
                    <a:pt x="10950" y="875"/>
                  </a:lnTo>
                  <a:lnTo>
                    <a:pt x="10947" y="901"/>
                  </a:lnTo>
                  <a:lnTo>
                    <a:pt x="10943" y="924"/>
                  </a:lnTo>
                  <a:lnTo>
                    <a:pt x="10936" y="948"/>
                  </a:lnTo>
                  <a:lnTo>
                    <a:pt x="10929" y="969"/>
                  </a:lnTo>
                  <a:lnTo>
                    <a:pt x="10918" y="989"/>
                  </a:lnTo>
                  <a:lnTo>
                    <a:pt x="10922" y="998"/>
                  </a:lnTo>
                  <a:lnTo>
                    <a:pt x="10926" y="1010"/>
                  </a:lnTo>
                  <a:lnTo>
                    <a:pt x="10929" y="1021"/>
                  </a:lnTo>
                  <a:lnTo>
                    <a:pt x="10932" y="1035"/>
                  </a:lnTo>
                  <a:lnTo>
                    <a:pt x="10935" y="1066"/>
                  </a:lnTo>
                  <a:lnTo>
                    <a:pt x="10938" y="1101"/>
                  </a:lnTo>
                  <a:lnTo>
                    <a:pt x="10938" y="1139"/>
                  </a:lnTo>
                  <a:lnTo>
                    <a:pt x="10938" y="1180"/>
                  </a:lnTo>
                  <a:lnTo>
                    <a:pt x="10937" y="1221"/>
                  </a:lnTo>
                  <a:lnTo>
                    <a:pt x="10935" y="1264"/>
                  </a:lnTo>
                  <a:lnTo>
                    <a:pt x="10931" y="1351"/>
                  </a:lnTo>
                  <a:lnTo>
                    <a:pt x="10924" y="1432"/>
                  </a:lnTo>
                  <a:lnTo>
                    <a:pt x="10920" y="1502"/>
                  </a:lnTo>
                  <a:lnTo>
                    <a:pt x="10918" y="1553"/>
                  </a:lnTo>
                  <a:lnTo>
                    <a:pt x="10942" y="1570"/>
                  </a:lnTo>
                  <a:lnTo>
                    <a:pt x="10940" y="1600"/>
                  </a:lnTo>
                  <a:lnTo>
                    <a:pt x="10937" y="1631"/>
                  </a:lnTo>
                  <a:lnTo>
                    <a:pt x="10932" y="1665"/>
                  </a:lnTo>
                  <a:lnTo>
                    <a:pt x="10924" y="1700"/>
                  </a:lnTo>
                  <a:lnTo>
                    <a:pt x="10915" y="1735"/>
                  </a:lnTo>
                  <a:lnTo>
                    <a:pt x="10903" y="1771"/>
                  </a:lnTo>
                  <a:lnTo>
                    <a:pt x="10897" y="1789"/>
                  </a:lnTo>
                  <a:lnTo>
                    <a:pt x="10889" y="1808"/>
                  </a:lnTo>
                  <a:lnTo>
                    <a:pt x="10881" y="1826"/>
                  </a:lnTo>
                  <a:lnTo>
                    <a:pt x="10872" y="1843"/>
                  </a:lnTo>
                  <a:lnTo>
                    <a:pt x="10863" y="1861"/>
                  </a:lnTo>
                  <a:lnTo>
                    <a:pt x="10853" y="1878"/>
                  </a:lnTo>
                  <a:lnTo>
                    <a:pt x="10843" y="1895"/>
                  </a:lnTo>
                  <a:lnTo>
                    <a:pt x="10831" y="1911"/>
                  </a:lnTo>
                  <a:lnTo>
                    <a:pt x="10820" y="1927"/>
                  </a:lnTo>
                  <a:lnTo>
                    <a:pt x="10808" y="1943"/>
                  </a:lnTo>
                  <a:lnTo>
                    <a:pt x="10795" y="1958"/>
                  </a:lnTo>
                  <a:lnTo>
                    <a:pt x="10781" y="1973"/>
                  </a:lnTo>
                  <a:lnTo>
                    <a:pt x="10767" y="1987"/>
                  </a:lnTo>
                  <a:lnTo>
                    <a:pt x="10752" y="2000"/>
                  </a:lnTo>
                  <a:lnTo>
                    <a:pt x="10736" y="2012"/>
                  </a:lnTo>
                  <a:lnTo>
                    <a:pt x="10720" y="2024"/>
                  </a:lnTo>
                  <a:lnTo>
                    <a:pt x="10703" y="2034"/>
                  </a:lnTo>
                  <a:lnTo>
                    <a:pt x="10685" y="2044"/>
                  </a:lnTo>
                  <a:lnTo>
                    <a:pt x="10667" y="2053"/>
                  </a:lnTo>
                  <a:lnTo>
                    <a:pt x="10647" y="2060"/>
                  </a:lnTo>
                  <a:lnTo>
                    <a:pt x="10654" y="2079"/>
                  </a:lnTo>
                  <a:lnTo>
                    <a:pt x="10662" y="2104"/>
                  </a:lnTo>
                  <a:lnTo>
                    <a:pt x="10662" y="2110"/>
                  </a:lnTo>
                  <a:lnTo>
                    <a:pt x="10662" y="2116"/>
                  </a:lnTo>
                  <a:lnTo>
                    <a:pt x="10660" y="2121"/>
                  </a:lnTo>
                  <a:lnTo>
                    <a:pt x="10657" y="2125"/>
                  </a:lnTo>
                  <a:lnTo>
                    <a:pt x="10653" y="2130"/>
                  </a:lnTo>
                  <a:lnTo>
                    <a:pt x="10645" y="2133"/>
                  </a:lnTo>
                  <a:lnTo>
                    <a:pt x="10637" y="2134"/>
                  </a:lnTo>
                  <a:lnTo>
                    <a:pt x="10625" y="2135"/>
                  </a:lnTo>
                  <a:lnTo>
                    <a:pt x="10624" y="2141"/>
                  </a:lnTo>
                  <a:lnTo>
                    <a:pt x="10622" y="2148"/>
                  </a:lnTo>
                  <a:lnTo>
                    <a:pt x="10617" y="2154"/>
                  </a:lnTo>
                  <a:lnTo>
                    <a:pt x="10611" y="2159"/>
                  </a:lnTo>
                  <a:lnTo>
                    <a:pt x="10605" y="2165"/>
                  </a:lnTo>
                  <a:lnTo>
                    <a:pt x="10596" y="2170"/>
                  </a:lnTo>
                  <a:lnTo>
                    <a:pt x="10586" y="2174"/>
                  </a:lnTo>
                  <a:lnTo>
                    <a:pt x="10576" y="2179"/>
                  </a:lnTo>
                  <a:lnTo>
                    <a:pt x="10552" y="2186"/>
                  </a:lnTo>
                  <a:lnTo>
                    <a:pt x="10524" y="2193"/>
                  </a:lnTo>
                  <a:lnTo>
                    <a:pt x="10495" y="2198"/>
                  </a:lnTo>
                  <a:lnTo>
                    <a:pt x="10464" y="2202"/>
                  </a:lnTo>
                  <a:lnTo>
                    <a:pt x="10400" y="2210"/>
                  </a:lnTo>
                  <a:lnTo>
                    <a:pt x="10340" y="2216"/>
                  </a:lnTo>
                  <a:lnTo>
                    <a:pt x="10313" y="2218"/>
                  </a:lnTo>
                  <a:lnTo>
                    <a:pt x="10290" y="2222"/>
                  </a:lnTo>
                  <a:lnTo>
                    <a:pt x="10271" y="2224"/>
                  </a:lnTo>
                  <a:lnTo>
                    <a:pt x="10256" y="2227"/>
                  </a:lnTo>
                  <a:lnTo>
                    <a:pt x="10232" y="2218"/>
                  </a:lnTo>
                  <a:lnTo>
                    <a:pt x="10206" y="2212"/>
                  </a:lnTo>
                  <a:lnTo>
                    <a:pt x="10179" y="2205"/>
                  </a:lnTo>
                  <a:lnTo>
                    <a:pt x="10148" y="2200"/>
                  </a:lnTo>
                  <a:lnTo>
                    <a:pt x="10114" y="2196"/>
                  </a:lnTo>
                  <a:lnTo>
                    <a:pt x="10080" y="2193"/>
                  </a:lnTo>
                  <a:lnTo>
                    <a:pt x="10044" y="2191"/>
                  </a:lnTo>
                  <a:lnTo>
                    <a:pt x="10006" y="2188"/>
                  </a:lnTo>
                  <a:lnTo>
                    <a:pt x="9967" y="2187"/>
                  </a:lnTo>
                  <a:lnTo>
                    <a:pt x="9926" y="2186"/>
                  </a:lnTo>
                  <a:lnTo>
                    <a:pt x="9884" y="2186"/>
                  </a:lnTo>
                  <a:lnTo>
                    <a:pt x="9842" y="2186"/>
                  </a:lnTo>
                  <a:lnTo>
                    <a:pt x="9754" y="2188"/>
                  </a:lnTo>
                  <a:lnTo>
                    <a:pt x="9663" y="2193"/>
                  </a:lnTo>
                  <a:lnTo>
                    <a:pt x="9572" y="2197"/>
                  </a:lnTo>
                  <a:lnTo>
                    <a:pt x="9481" y="2202"/>
                  </a:lnTo>
                  <a:lnTo>
                    <a:pt x="9391" y="2209"/>
                  </a:lnTo>
                  <a:lnTo>
                    <a:pt x="9304" y="2214"/>
                  </a:lnTo>
                  <a:lnTo>
                    <a:pt x="9221" y="2219"/>
                  </a:lnTo>
                  <a:lnTo>
                    <a:pt x="9143" y="2224"/>
                  </a:lnTo>
                  <a:lnTo>
                    <a:pt x="9070" y="2226"/>
                  </a:lnTo>
                  <a:lnTo>
                    <a:pt x="9006" y="2227"/>
                  </a:lnTo>
                  <a:lnTo>
                    <a:pt x="8950" y="2226"/>
                  </a:lnTo>
                  <a:lnTo>
                    <a:pt x="8900" y="2225"/>
                  </a:lnTo>
                  <a:lnTo>
                    <a:pt x="8855" y="2222"/>
                  </a:lnTo>
                  <a:lnTo>
                    <a:pt x="8815" y="2216"/>
                  </a:lnTo>
                  <a:lnTo>
                    <a:pt x="8779" y="2211"/>
                  </a:lnTo>
                  <a:lnTo>
                    <a:pt x="8747" y="2204"/>
                  </a:lnTo>
                  <a:lnTo>
                    <a:pt x="8716" y="2196"/>
                  </a:lnTo>
                  <a:lnTo>
                    <a:pt x="8688" y="2186"/>
                  </a:lnTo>
                  <a:lnTo>
                    <a:pt x="8660" y="2177"/>
                  </a:lnTo>
                  <a:lnTo>
                    <a:pt x="8632" y="2165"/>
                  </a:lnTo>
                  <a:lnTo>
                    <a:pt x="8605" y="2153"/>
                  </a:lnTo>
                  <a:lnTo>
                    <a:pt x="8575" y="2139"/>
                  </a:lnTo>
                  <a:lnTo>
                    <a:pt x="8544" y="2125"/>
                  </a:lnTo>
                  <a:lnTo>
                    <a:pt x="8509" y="2110"/>
                  </a:lnTo>
                  <a:lnTo>
                    <a:pt x="8472" y="2094"/>
                  </a:lnTo>
                  <a:lnTo>
                    <a:pt x="8430" y="2077"/>
                  </a:lnTo>
                  <a:lnTo>
                    <a:pt x="8397" y="2089"/>
                  </a:lnTo>
                  <a:lnTo>
                    <a:pt x="8362" y="2101"/>
                  </a:lnTo>
                  <a:lnTo>
                    <a:pt x="8325" y="2110"/>
                  </a:lnTo>
                  <a:lnTo>
                    <a:pt x="8288" y="2119"/>
                  </a:lnTo>
                  <a:lnTo>
                    <a:pt x="8249" y="2127"/>
                  </a:lnTo>
                  <a:lnTo>
                    <a:pt x="8210" y="2135"/>
                  </a:lnTo>
                  <a:lnTo>
                    <a:pt x="8168" y="2141"/>
                  </a:lnTo>
                  <a:lnTo>
                    <a:pt x="8126" y="2148"/>
                  </a:lnTo>
                  <a:lnTo>
                    <a:pt x="8084" y="2153"/>
                  </a:lnTo>
                  <a:lnTo>
                    <a:pt x="8040" y="2157"/>
                  </a:lnTo>
                  <a:lnTo>
                    <a:pt x="7995" y="2162"/>
                  </a:lnTo>
                  <a:lnTo>
                    <a:pt x="7950" y="2165"/>
                  </a:lnTo>
                  <a:lnTo>
                    <a:pt x="7858" y="2170"/>
                  </a:lnTo>
                  <a:lnTo>
                    <a:pt x="7765" y="2173"/>
                  </a:lnTo>
                  <a:lnTo>
                    <a:pt x="7671" y="2174"/>
                  </a:lnTo>
                  <a:lnTo>
                    <a:pt x="7576" y="2176"/>
                  </a:lnTo>
                  <a:lnTo>
                    <a:pt x="7482" y="2174"/>
                  </a:lnTo>
                  <a:lnTo>
                    <a:pt x="7390" y="2173"/>
                  </a:lnTo>
                  <a:lnTo>
                    <a:pt x="7299" y="2172"/>
                  </a:lnTo>
                  <a:lnTo>
                    <a:pt x="7212" y="2171"/>
                  </a:lnTo>
                  <a:lnTo>
                    <a:pt x="7127" y="2170"/>
                  </a:lnTo>
                  <a:lnTo>
                    <a:pt x="7048" y="2169"/>
                  </a:lnTo>
                  <a:lnTo>
                    <a:pt x="7047" y="2177"/>
                  </a:lnTo>
                  <a:lnTo>
                    <a:pt x="7045" y="2183"/>
                  </a:lnTo>
                  <a:lnTo>
                    <a:pt x="7041" y="2188"/>
                  </a:lnTo>
                  <a:lnTo>
                    <a:pt x="7037" y="2192"/>
                  </a:lnTo>
                  <a:lnTo>
                    <a:pt x="7032" y="2196"/>
                  </a:lnTo>
                  <a:lnTo>
                    <a:pt x="7026" y="2198"/>
                  </a:lnTo>
                  <a:lnTo>
                    <a:pt x="7021" y="2199"/>
                  </a:lnTo>
                  <a:lnTo>
                    <a:pt x="7016" y="2200"/>
                  </a:lnTo>
                  <a:lnTo>
                    <a:pt x="7010" y="2199"/>
                  </a:lnTo>
                  <a:lnTo>
                    <a:pt x="7006" y="2198"/>
                  </a:lnTo>
                  <a:lnTo>
                    <a:pt x="7002" y="2196"/>
                  </a:lnTo>
                  <a:lnTo>
                    <a:pt x="6999" y="2192"/>
                  </a:lnTo>
                  <a:lnTo>
                    <a:pt x="6996" y="2188"/>
                  </a:lnTo>
                  <a:lnTo>
                    <a:pt x="6996" y="2183"/>
                  </a:lnTo>
                  <a:lnTo>
                    <a:pt x="6998" y="2177"/>
                  </a:lnTo>
                  <a:lnTo>
                    <a:pt x="7002" y="2169"/>
                  </a:lnTo>
                  <a:lnTo>
                    <a:pt x="6972" y="2170"/>
                  </a:lnTo>
                  <a:lnTo>
                    <a:pt x="6944" y="2172"/>
                  </a:lnTo>
                  <a:lnTo>
                    <a:pt x="6917" y="2176"/>
                  </a:lnTo>
                  <a:lnTo>
                    <a:pt x="6893" y="2180"/>
                  </a:lnTo>
                  <a:lnTo>
                    <a:pt x="6845" y="2191"/>
                  </a:lnTo>
                  <a:lnTo>
                    <a:pt x="6799" y="2200"/>
                  </a:lnTo>
                  <a:lnTo>
                    <a:pt x="6777" y="2203"/>
                  </a:lnTo>
                  <a:lnTo>
                    <a:pt x="6755" y="2207"/>
                  </a:lnTo>
                  <a:lnTo>
                    <a:pt x="6732" y="2209"/>
                  </a:lnTo>
                  <a:lnTo>
                    <a:pt x="6709" y="2209"/>
                  </a:lnTo>
                  <a:lnTo>
                    <a:pt x="6685" y="2207"/>
                  </a:lnTo>
                  <a:lnTo>
                    <a:pt x="6662" y="2202"/>
                  </a:lnTo>
                  <a:lnTo>
                    <a:pt x="6649" y="2199"/>
                  </a:lnTo>
                  <a:lnTo>
                    <a:pt x="6636" y="2196"/>
                  </a:lnTo>
                  <a:lnTo>
                    <a:pt x="6623" y="2192"/>
                  </a:lnTo>
                  <a:lnTo>
                    <a:pt x="6609" y="2186"/>
                  </a:lnTo>
                  <a:lnTo>
                    <a:pt x="6594" y="2194"/>
                  </a:lnTo>
                  <a:lnTo>
                    <a:pt x="6582" y="2200"/>
                  </a:lnTo>
                  <a:lnTo>
                    <a:pt x="6573" y="2203"/>
                  </a:lnTo>
                  <a:lnTo>
                    <a:pt x="6563" y="2204"/>
                  </a:lnTo>
                  <a:lnTo>
                    <a:pt x="6555" y="2203"/>
                  </a:lnTo>
                  <a:lnTo>
                    <a:pt x="6545" y="2200"/>
                  </a:lnTo>
                  <a:lnTo>
                    <a:pt x="6533" y="2194"/>
                  </a:lnTo>
                  <a:lnTo>
                    <a:pt x="6517" y="2186"/>
                  </a:lnTo>
                  <a:lnTo>
                    <a:pt x="6563" y="2169"/>
                  </a:lnTo>
                  <a:lnTo>
                    <a:pt x="6500" y="2169"/>
                  </a:lnTo>
                  <a:lnTo>
                    <a:pt x="6499" y="2174"/>
                  </a:lnTo>
                  <a:lnTo>
                    <a:pt x="6494" y="2180"/>
                  </a:lnTo>
                  <a:lnTo>
                    <a:pt x="6483" y="2184"/>
                  </a:lnTo>
                  <a:lnTo>
                    <a:pt x="6469" y="2189"/>
                  </a:lnTo>
                  <a:lnTo>
                    <a:pt x="6451" y="2194"/>
                  </a:lnTo>
                  <a:lnTo>
                    <a:pt x="6428" y="2198"/>
                  </a:lnTo>
                  <a:lnTo>
                    <a:pt x="6403" y="2201"/>
                  </a:lnTo>
                  <a:lnTo>
                    <a:pt x="6375" y="2205"/>
                  </a:lnTo>
                  <a:lnTo>
                    <a:pt x="6310" y="2212"/>
                  </a:lnTo>
                  <a:lnTo>
                    <a:pt x="6236" y="2218"/>
                  </a:lnTo>
                  <a:lnTo>
                    <a:pt x="6155" y="2224"/>
                  </a:lnTo>
                  <a:lnTo>
                    <a:pt x="6072" y="2228"/>
                  </a:lnTo>
                  <a:lnTo>
                    <a:pt x="5985" y="2232"/>
                  </a:lnTo>
                  <a:lnTo>
                    <a:pt x="5900" y="2235"/>
                  </a:lnTo>
                  <a:lnTo>
                    <a:pt x="5817" y="2239"/>
                  </a:lnTo>
                  <a:lnTo>
                    <a:pt x="5739" y="2241"/>
                  </a:lnTo>
                  <a:lnTo>
                    <a:pt x="5670" y="2242"/>
                  </a:lnTo>
                  <a:lnTo>
                    <a:pt x="5609" y="2243"/>
                  </a:lnTo>
                  <a:lnTo>
                    <a:pt x="5561" y="2244"/>
                  </a:lnTo>
                  <a:lnTo>
                    <a:pt x="5526" y="2244"/>
                  </a:lnTo>
                  <a:lnTo>
                    <a:pt x="5462" y="2243"/>
                  </a:lnTo>
                  <a:lnTo>
                    <a:pt x="5390" y="2241"/>
                  </a:lnTo>
                  <a:lnTo>
                    <a:pt x="5311" y="2236"/>
                  </a:lnTo>
                  <a:lnTo>
                    <a:pt x="5228" y="2231"/>
                  </a:lnTo>
                  <a:lnTo>
                    <a:pt x="5140" y="2226"/>
                  </a:lnTo>
                  <a:lnTo>
                    <a:pt x="5049" y="2220"/>
                  </a:lnTo>
                  <a:lnTo>
                    <a:pt x="4957" y="2216"/>
                  </a:lnTo>
                  <a:lnTo>
                    <a:pt x="4864" y="2212"/>
                  </a:lnTo>
                  <a:lnTo>
                    <a:pt x="4772" y="2209"/>
                  </a:lnTo>
                  <a:lnTo>
                    <a:pt x="4681" y="2208"/>
                  </a:lnTo>
                  <a:lnTo>
                    <a:pt x="4637" y="2209"/>
                  </a:lnTo>
                  <a:lnTo>
                    <a:pt x="4593" y="2209"/>
                  </a:lnTo>
                  <a:lnTo>
                    <a:pt x="4550" y="2211"/>
                  </a:lnTo>
                  <a:lnTo>
                    <a:pt x="4509" y="2213"/>
                  </a:lnTo>
                  <a:lnTo>
                    <a:pt x="4469" y="2215"/>
                  </a:lnTo>
                  <a:lnTo>
                    <a:pt x="4431" y="2219"/>
                  </a:lnTo>
                  <a:lnTo>
                    <a:pt x="4393" y="2224"/>
                  </a:lnTo>
                  <a:lnTo>
                    <a:pt x="4358" y="2229"/>
                  </a:lnTo>
                  <a:lnTo>
                    <a:pt x="4325" y="2235"/>
                  </a:lnTo>
                  <a:lnTo>
                    <a:pt x="4293" y="2243"/>
                  </a:lnTo>
                  <a:lnTo>
                    <a:pt x="4264" y="2251"/>
                  </a:lnTo>
                  <a:lnTo>
                    <a:pt x="4236" y="2261"/>
                  </a:lnTo>
                  <a:lnTo>
                    <a:pt x="4220" y="2257"/>
                  </a:lnTo>
                  <a:lnTo>
                    <a:pt x="4205" y="2254"/>
                  </a:lnTo>
                  <a:lnTo>
                    <a:pt x="4192" y="2253"/>
                  </a:lnTo>
                  <a:lnTo>
                    <a:pt x="4179" y="2253"/>
                  </a:lnTo>
                  <a:lnTo>
                    <a:pt x="4165" y="2253"/>
                  </a:lnTo>
                  <a:lnTo>
                    <a:pt x="4152" y="2251"/>
                  </a:lnTo>
                  <a:lnTo>
                    <a:pt x="4137" y="2249"/>
                  </a:lnTo>
                  <a:lnTo>
                    <a:pt x="4121" y="2244"/>
                  </a:lnTo>
                  <a:lnTo>
                    <a:pt x="4104" y="2250"/>
                  </a:lnTo>
                  <a:lnTo>
                    <a:pt x="4090" y="2254"/>
                  </a:lnTo>
                  <a:lnTo>
                    <a:pt x="4076" y="2257"/>
                  </a:lnTo>
                  <a:lnTo>
                    <a:pt x="4064" y="2257"/>
                  </a:lnTo>
                  <a:lnTo>
                    <a:pt x="4051" y="2257"/>
                  </a:lnTo>
                  <a:lnTo>
                    <a:pt x="4037" y="2254"/>
                  </a:lnTo>
                  <a:lnTo>
                    <a:pt x="4022" y="2250"/>
                  </a:lnTo>
                  <a:lnTo>
                    <a:pt x="4006" y="2244"/>
                  </a:lnTo>
                  <a:lnTo>
                    <a:pt x="3985" y="2247"/>
                  </a:lnTo>
                  <a:lnTo>
                    <a:pt x="3950" y="2249"/>
                  </a:lnTo>
                  <a:lnTo>
                    <a:pt x="3902" y="2250"/>
                  </a:lnTo>
                  <a:lnTo>
                    <a:pt x="3845" y="2251"/>
                  </a:lnTo>
                  <a:lnTo>
                    <a:pt x="3780" y="2251"/>
                  </a:lnTo>
                  <a:lnTo>
                    <a:pt x="3709" y="2250"/>
                  </a:lnTo>
                  <a:lnTo>
                    <a:pt x="3636" y="2250"/>
                  </a:lnTo>
                  <a:lnTo>
                    <a:pt x="3560" y="2248"/>
                  </a:lnTo>
                  <a:lnTo>
                    <a:pt x="3485" y="2247"/>
                  </a:lnTo>
                  <a:lnTo>
                    <a:pt x="3413" y="2245"/>
                  </a:lnTo>
                  <a:lnTo>
                    <a:pt x="3346" y="2242"/>
                  </a:lnTo>
                  <a:lnTo>
                    <a:pt x="3287" y="2240"/>
                  </a:lnTo>
                  <a:lnTo>
                    <a:pt x="3236" y="2236"/>
                  </a:lnTo>
                  <a:lnTo>
                    <a:pt x="3198" y="2233"/>
                  </a:lnTo>
                  <a:lnTo>
                    <a:pt x="3184" y="2232"/>
                  </a:lnTo>
                  <a:lnTo>
                    <a:pt x="3173" y="2230"/>
                  </a:lnTo>
                  <a:lnTo>
                    <a:pt x="3167" y="2229"/>
                  </a:lnTo>
                  <a:lnTo>
                    <a:pt x="3165" y="2227"/>
                  </a:lnTo>
                  <a:lnTo>
                    <a:pt x="3149" y="2227"/>
                  </a:lnTo>
                  <a:lnTo>
                    <a:pt x="3135" y="2226"/>
                  </a:lnTo>
                  <a:lnTo>
                    <a:pt x="3124" y="2225"/>
                  </a:lnTo>
                  <a:lnTo>
                    <a:pt x="3116" y="2222"/>
                  </a:lnTo>
                  <a:lnTo>
                    <a:pt x="3113" y="2219"/>
                  </a:lnTo>
                  <a:lnTo>
                    <a:pt x="3111" y="2217"/>
                  </a:lnTo>
                  <a:lnTo>
                    <a:pt x="3110" y="2214"/>
                  </a:lnTo>
                  <a:lnTo>
                    <a:pt x="3110" y="2210"/>
                  </a:lnTo>
                  <a:lnTo>
                    <a:pt x="3110" y="2205"/>
                  </a:lnTo>
                  <a:lnTo>
                    <a:pt x="3112" y="2200"/>
                  </a:lnTo>
                  <a:lnTo>
                    <a:pt x="3115" y="2194"/>
                  </a:lnTo>
                  <a:lnTo>
                    <a:pt x="3119" y="2186"/>
                  </a:lnTo>
                  <a:lnTo>
                    <a:pt x="3051" y="2186"/>
                  </a:lnTo>
                  <a:lnTo>
                    <a:pt x="2965" y="2187"/>
                  </a:lnTo>
                  <a:lnTo>
                    <a:pt x="2869" y="2188"/>
                  </a:lnTo>
                  <a:lnTo>
                    <a:pt x="2774" y="2192"/>
                  </a:lnTo>
                  <a:lnTo>
                    <a:pt x="2730" y="2194"/>
                  </a:lnTo>
                  <a:lnTo>
                    <a:pt x="2691" y="2197"/>
                  </a:lnTo>
                  <a:lnTo>
                    <a:pt x="2657" y="2200"/>
                  </a:lnTo>
                  <a:lnTo>
                    <a:pt x="2630" y="2203"/>
                  </a:lnTo>
                  <a:lnTo>
                    <a:pt x="2618" y="2205"/>
                  </a:lnTo>
                  <a:lnTo>
                    <a:pt x="2609" y="2209"/>
                  </a:lnTo>
                  <a:lnTo>
                    <a:pt x="2603" y="2211"/>
                  </a:lnTo>
                  <a:lnTo>
                    <a:pt x="2600" y="2214"/>
                  </a:lnTo>
                  <a:lnTo>
                    <a:pt x="2599" y="2216"/>
                  </a:lnTo>
                  <a:lnTo>
                    <a:pt x="2600" y="2219"/>
                  </a:lnTo>
                  <a:lnTo>
                    <a:pt x="2604" y="2224"/>
                  </a:lnTo>
                  <a:lnTo>
                    <a:pt x="2612" y="2227"/>
                  </a:lnTo>
                  <a:lnTo>
                    <a:pt x="2591" y="2234"/>
                  </a:lnTo>
                  <a:lnTo>
                    <a:pt x="2569" y="2241"/>
                  </a:lnTo>
                  <a:lnTo>
                    <a:pt x="2545" y="2246"/>
                  </a:lnTo>
                  <a:lnTo>
                    <a:pt x="2520" y="2253"/>
                  </a:lnTo>
                  <a:lnTo>
                    <a:pt x="2492" y="2258"/>
                  </a:lnTo>
                  <a:lnTo>
                    <a:pt x="2463" y="2263"/>
                  </a:lnTo>
                  <a:lnTo>
                    <a:pt x="2433" y="2268"/>
                  </a:lnTo>
                  <a:lnTo>
                    <a:pt x="2402" y="2272"/>
                  </a:lnTo>
                  <a:lnTo>
                    <a:pt x="2338" y="2279"/>
                  </a:lnTo>
                  <a:lnTo>
                    <a:pt x="2269" y="2285"/>
                  </a:lnTo>
                  <a:lnTo>
                    <a:pt x="2199" y="2289"/>
                  </a:lnTo>
                  <a:lnTo>
                    <a:pt x="2128" y="2292"/>
                  </a:lnTo>
                  <a:lnTo>
                    <a:pt x="2057" y="2292"/>
                  </a:lnTo>
                  <a:lnTo>
                    <a:pt x="1987" y="2291"/>
                  </a:lnTo>
                  <a:lnTo>
                    <a:pt x="1918" y="2289"/>
                  </a:lnTo>
                  <a:lnTo>
                    <a:pt x="1854" y="2284"/>
                  </a:lnTo>
                  <a:lnTo>
                    <a:pt x="1823" y="2280"/>
                  </a:lnTo>
                  <a:lnTo>
                    <a:pt x="1793" y="2277"/>
                  </a:lnTo>
                  <a:lnTo>
                    <a:pt x="1764" y="2273"/>
                  </a:lnTo>
                  <a:lnTo>
                    <a:pt x="1736" y="2269"/>
                  </a:lnTo>
                  <a:lnTo>
                    <a:pt x="1711" y="2263"/>
                  </a:lnTo>
                  <a:lnTo>
                    <a:pt x="1687" y="2257"/>
                  </a:lnTo>
                  <a:lnTo>
                    <a:pt x="1665" y="2251"/>
                  </a:lnTo>
                  <a:lnTo>
                    <a:pt x="1644" y="2244"/>
                  </a:lnTo>
                  <a:lnTo>
                    <a:pt x="1631" y="2247"/>
                  </a:lnTo>
                  <a:lnTo>
                    <a:pt x="1619" y="2249"/>
                  </a:lnTo>
                  <a:lnTo>
                    <a:pt x="1606" y="2250"/>
                  </a:lnTo>
                  <a:lnTo>
                    <a:pt x="1593" y="2251"/>
                  </a:lnTo>
                  <a:lnTo>
                    <a:pt x="1567" y="2250"/>
                  </a:lnTo>
                  <a:lnTo>
                    <a:pt x="1544" y="2248"/>
                  </a:lnTo>
                  <a:lnTo>
                    <a:pt x="1520" y="2245"/>
                  </a:lnTo>
                  <a:lnTo>
                    <a:pt x="1498" y="2240"/>
                  </a:lnTo>
                  <a:lnTo>
                    <a:pt x="1478" y="2233"/>
                  </a:lnTo>
                  <a:lnTo>
                    <a:pt x="1459" y="2227"/>
                  </a:lnTo>
                  <a:lnTo>
                    <a:pt x="1459" y="2233"/>
                  </a:lnTo>
                  <a:lnTo>
                    <a:pt x="1456" y="2240"/>
                  </a:lnTo>
                  <a:lnTo>
                    <a:pt x="1452" y="2245"/>
                  </a:lnTo>
                  <a:lnTo>
                    <a:pt x="1445" y="2250"/>
                  </a:lnTo>
                  <a:lnTo>
                    <a:pt x="1439" y="2255"/>
                  </a:lnTo>
                  <a:lnTo>
                    <a:pt x="1430" y="2259"/>
                  </a:lnTo>
                  <a:lnTo>
                    <a:pt x="1422" y="2261"/>
                  </a:lnTo>
                  <a:lnTo>
                    <a:pt x="1413" y="2261"/>
                  </a:lnTo>
                  <a:lnTo>
                    <a:pt x="1417" y="2269"/>
                  </a:lnTo>
                  <a:lnTo>
                    <a:pt x="1421" y="2275"/>
                  </a:lnTo>
                  <a:lnTo>
                    <a:pt x="1422" y="2280"/>
                  </a:lnTo>
                  <a:lnTo>
                    <a:pt x="1423" y="2285"/>
                  </a:lnTo>
                  <a:lnTo>
                    <a:pt x="1423" y="2289"/>
                  </a:lnTo>
                  <a:lnTo>
                    <a:pt x="1422" y="2292"/>
                  </a:lnTo>
                  <a:lnTo>
                    <a:pt x="1420" y="2294"/>
                  </a:lnTo>
                  <a:lnTo>
                    <a:pt x="1416" y="2296"/>
                  </a:lnTo>
                  <a:lnTo>
                    <a:pt x="1409" y="2300"/>
                  </a:lnTo>
                  <a:lnTo>
                    <a:pt x="1397" y="2301"/>
                  </a:lnTo>
                  <a:lnTo>
                    <a:pt x="1383" y="2302"/>
                  </a:lnTo>
                  <a:lnTo>
                    <a:pt x="1367" y="2302"/>
                  </a:lnTo>
                  <a:lnTo>
                    <a:pt x="1367" y="2310"/>
                  </a:lnTo>
                  <a:lnTo>
                    <a:pt x="1366" y="2319"/>
                  </a:lnTo>
                  <a:lnTo>
                    <a:pt x="1364" y="2326"/>
                  </a:lnTo>
                  <a:lnTo>
                    <a:pt x="1362" y="2334"/>
                  </a:lnTo>
                  <a:lnTo>
                    <a:pt x="1359" y="2341"/>
                  </a:lnTo>
                  <a:lnTo>
                    <a:pt x="1354" y="2349"/>
                  </a:lnTo>
                  <a:lnTo>
                    <a:pt x="1350" y="2355"/>
                  </a:lnTo>
                  <a:lnTo>
                    <a:pt x="1345" y="2362"/>
                  </a:lnTo>
                  <a:lnTo>
                    <a:pt x="1333" y="2373"/>
                  </a:lnTo>
                  <a:lnTo>
                    <a:pt x="1319" y="2384"/>
                  </a:lnTo>
                  <a:lnTo>
                    <a:pt x="1304" y="2394"/>
                  </a:lnTo>
                  <a:lnTo>
                    <a:pt x="1287" y="2402"/>
                  </a:lnTo>
                  <a:lnTo>
                    <a:pt x="1269" y="2410"/>
                  </a:lnTo>
                  <a:lnTo>
                    <a:pt x="1251" y="2416"/>
                  </a:lnTo>
                  <a:lnTo>
                    <a:pt x="1231" y="2423"/>
                  </a:lnTo>
                  <a:lnTo>
                    <a:pt x="1212" y="2427"/>
                  </a:lnTo>
                  <a:lnTo>
                    <a:pt x="1193" y="2430"/>
                  </a:lnTo>
                  <a:lnTo>
                    <a:pt x="1174" y="2432"/>
                  </a:lnTo>
                  <a:lnTo>
                    <a:pt x="1155" y="2433"/>
                  </a:lnTo>
                  <a:lnTo>
                    <a:pt x="1137" y="2434"/>
                  </a:lnTo>
                  <a:lnTo>
                    <a:pt x="1136" y="2463"/>
                  </a:lnTo>
                  <a:lnTo>
                    <a:pt x="1135" y="2488"/>
                  </a:lnTo>
                  <a:lnTo>
                    <a:pt x="1132" y="2508"/>
                  </a:lnTo>
                  <a:lnTo>
                    <a:pt x="1128" y="2525"/>
                  </a:lnTo>
                  <a:lnTo>
                    <a:pt x="1124" y="2533"/>
                  </a:lnTo>
                  <a:lnTo>
                    <a:pt x="1121" y="2540"/>
                  </a:lnTo>
                  <a:lnTo>
                    <a:pt x="1117" y="2546"/>
                  </a:lnTo>
                  <a:lnTo>
                    <a:pt x="1113" y="2552"/>
                  </a:lnTo>
                  <a:lnTo>
                    <a:pt x="1108" y="2556"/>
                  </a:lnTo>
                  <a:lnTo>
                    <a:pt x="1103" y="2562"/>
                  </a:lnTo>
                  <a:lnTo>
                    <a:pt x="1098" y="2566"/>
                  </a:lnTo>
                  <a:lnTo>
                    <a:pt x="1091" y="2569"/>
                  </a:lnTo>
                  <a:lnTo>
                    <a:pt x="1077" y="2577"/>
                  </a:lnTo>
                  <a:lnTo>
                    <a:pt x="1061" y="2583"/>
                  </a:lnTo>
                  <a:lnTo>
                    <a:pt x="1042" y="2589"/>
                  </a:lnTo>
                  <a:lnTo>
                    <a:pt x="1021" y="2596"/>
                  </a:lnTo>
                  <a:lnTo>
                    <a:pt x="997" y="2603"/>
                  </a:lnTo>
                  <a:lnTo>
                    <a:pt x="969" y="2613"/>
                  </a:lnTo>
                  <a:lnTo>
                    <a:pt x="939" y="2623"/>
                  </a:lnTo>
                  <a:lnTo>
                    <a:pt x="907" y="2635"/>
                  </a:lnTo>
                  <a:lnTo>
                    <a:pt x="897" y="2633"/>
                  </a:lnTo>
                  <a:lnTo>
                    <a:pt x="888" y="2630"/>
                  </a:lnTo>
                  <a:lnTo>
                    <a:pt x="877" y="2629"/>
                  </a:lnTo>
                  <a:lnTo>
                    <a:pt x="865" y="2628"/>
                  </a:lnTo>
                  <a:lnTo>
                    <a:pt x="841" y="2627"/>
                  </a:lnTo>
                  <a:lnTo>
                    <a:pt x="815" y="2629"/>
                  </a:lnTo>
                  <a:lnTo>
                    <a:pt x="788" y="2632"/>
                  </a:lnTo>
                  <a:lnTo>
                    <a:pt x="762" y="2638"/>
                  </a:lnTo>
                  <a:lnTo>
                    <a:pt x="736" y="2644"/>
                  </a:lnTo>
                  <a:lnTo>
                    <a:pt x="711" y="2653"/>
                  </a:lnTo>
                  <a:lnTo>
                    <a:pt x="700" y="2657"/>
                  </a:lnTo>
                  <a:lnTo>
                    <a:pt x="689" y="2662"/>
                  </a:lnTo>
                  <a:lnTo>
                    <a:pt x="678" y="2668"/>
                  </a:lnTo>
                  <a:lnTo>
                    <a:pt x="668" y="2673"/>
                  </a:lnTo>
                  <a:lnTo>
                    <a:pt x="660" y="2678"/>
                  </a:lnTo>
                  <a:lnTo>
                    <a:pt x="652" y="2684"/>
                  </a:lnTo>
                  <a:lnTo>
                    <a:pt x="646" y="2690"/>
                  </a:lnTo>
                  <a:lnTo>
                    <a:pt x="641" y="2696"/>
                  </a:lnTo>
                  <a:lnTo>
                    <a:pt x="637" y="2703"/>
                  </a:lnTo>
                  <a:lnTo>
                    <a:pt x="634" y="2709"/>
                  </a:lnTo>
                  <a:lnTo>
                    <a:pt x="633" y="2717"/>
                  </a:lnTo>
                  <a:lnTo>
                    <a:pt x="634" y="2723"/>
                  </a:lnTo>
                  <a:lnTo>
                    <a:pt x="636" y="2730"/>
                  </a:lnTo>
                  <a:lnTo>
                    <a:pt x="640" y="2737"/>
                  </a:lnTo>
                  <a:lnTo>
                    <a:pt x="646" y="2743"/>
                  </a:lnTo>
                  <a:lnTo>
                    <a:pt x="654" y="2751"/>
                  </a:lnTo>
                  <a:lnTo>
                    <a:pt x="607" y="2768"/>
                  </a:lnTo>
                  <a:lnTo>
                    <a:pt x="609" y="2786"/>
                  </a:lnTo>
                  <a:lnTo>
                    <a:pt x="611" y="2809"/>
                  </a:lnTo>
                  <a:lnTo>
                    <a:pt x="615" y="2833"/>
                  </a:lnTo>
                  <a:lnTo>
                    <a:pt x="618" y="2858"/>
                  </a:lnTo>
                  <a:lnTo>
                    <a:pt x="627" y="2900"/>
                  </a:lnTo>
                  <a:lnTo>
                    <a:pt x="630" y="2918"/>
                  </a:lnTo>
                  <a:lnTo>
                    <a:pt x="651" y="2919"/>
                  </a:lnTo>
                  <a:lnTo>
                    <a:pt x="679" y="2922"/>
                  </a:lnTo>
                  <a:lnTo>
                    <a:pt x="711" y="2927"/>
                  </a:lnTo>
                  <a:lnTo>
                    <a:pt x="746" y="2934"/>
                  </a:lnTo>
                  <a:lnTo>
                    <a:pt x="780" y="2942"/>
                  </a:lnTo>
                  <a:lnTo>
                    <a:pt x="812" y="2952"/>
                  </a:lnTo>
                  <a:lnTo>
                    <a:pt x="826" y="2957"/>
                  </a:lnTo>
                  <a:lnTo>
                    <a:pt x="840" y="2963"/>
                  </a:lnTo>
                  <a:lnTo>
                    <a:pt x="851" y="2969"/>
                  </a:lnTo>
                  <a:lnTo>
                    <a:pt x="861" y="2976"/>
                  </a:lnTo>
                  <a:lnTo>
                    <a:pt x="676" y="2993"/>
                  </a:lnTo>
                  <a:lnTo>
                    <a:pt x="676" y="3010"/>
                  </a:lnTo>
                  <a:lnTo>
                    <a:pt x="698" y="3014"/>
                  </a:lnTo>
                  <a:lnTo>
                    <a:pt x="756" y="3025"/>
                  </a:lnTo>
                  <a:lnTo>
                    <a:pt x="841" y="3040"/>
                  </a:lnTo>
                  <a:lnTo>
                    <a:pt x="938" y="3057"/>
                  </a:lnTo>
                  <a:lnTo>
                    <a:pt x="989" y="3065"/>
                  </a:lnTo>
                  <a:lnTo>
                    <a:pt x="1040" y="3073"/>
                  </a:lnTo>
                  <a:lnTo>
                    <a:pt x="1088" y="3079"/>
                  </a:lnTo>
                  <a:lnTo>
                    <a:pt x="1133" y="3086"/>
                  </a:lnTo>
                  <a:lnTo>
                    <a:pt x="1174" y="3090"/>
                  </a:lnTo>
                  <a:lnTo>
                    <a:pt x="1208" y="3092"/>
                  </a:lnTo>
                  <a:lnTo>
                    <a:pt x="1222" y="3092"/>
                  </a:lnTo>
                  <a:lnTo>
                    <a:pt x="1235" y="3092"/>
                  </a:lnTo>
                  <a:lnTo>
                    <a:pt x="1244" y="3092"/>
                  </a:lnTo>
                  <a:lnTo>
                    <a:pt x="1253" y="3091"/>
                  </a:lnTo>
                  <a:lnTo>
                    <a:pt x="1277" y="3089"/>
                  </a:lnTo>
                  <a:lnTo>
                    <a:pt x="1315" y="3086"/>
                  </a:lnTo>
                  <a:lnTo>
                    <a:pt x="1360" y="3080"/>
                  </a:lnTo>
                  <a:lnTo>
                    <a:pt x="1408" y="3077"/>
                  </a:lnTo>
                  <a:lnTo>
                    <a:pt x="1431" y="3077"/>
                  </a:lnTo>
                  <a:lnTo>
                    <a:pt x="1454" y="3077"/>
                  </a:lnTo>
                  <a:lnTo>
                    <a:pt x="1474" y="3078"/>
                  </a:lnTo>
                  <a:lnTo>
                    <a:pt x="1492" y="3080"/>
                  </a:lnTo>
                  <a:lnTo>
                    <a:pt x="1500" y="3083"/>
                  </a:lnTo>
                  <a:lnTo>
                    <a:pt x="1507" y="3085"/>
                  </a:lnTo>
                  <a:lnTo>
                    <a:pt x="1514" y="3088"/>
                  </a:lnTo>
                  <a:lnTo>
                    <a:pt x="1519" y="3091"/>
                  </a:lnTo>
                  <a:lnTo>
                    <a:pt x="1523" y="3094"/>
                  </a:lnTo>
                  <a:lnTo>
                    <a:pt x="1527" y="3099"/>
                  </a:lnTo>
                  <a:lnTo>
                    <a:pt x="1528" y="3103"/>
                  </a:lnTo>
                  <a:lnTo>
                    <a:pt x="1529" y="3108"/>
                  </a:lnTo>
                  <a:lnTo>
                    <a:pt x="1538" y="3109"/>
                  </a:lnTo>
                  <a:lnTo>
                    <a:pt x="1550" y="3114"/>
                  </a:lnTo>
                  <a:lnTo>
                    <a:pt x="1562" y="3119"/>
                  </a:lnTo>
                  <a:lnTo>
                    <a:pt x="1575" y="3125"/>
                  </a:lnTo>
                  <a:lnTo>
                    <a:pt x="1588" y="3132"/>
                  </a:lnTo>
                  <a:lnTo>
                    <a:pt x="1600" y="3137"/>
                  </a:lnTo>
                  <a:lnTo>
                    <a:pt x="1611" y="3141"/>
                  </a:lnTo>
                  <a:lnTo>
                    <a:pt x="1621" y="3142"/>
                  </a:lnTo>
                  <a:lnTo>
                    <a:pt x="1602" y="3146"/>
                  </a:lnTo>
                  <a:lnTo>
                    <a:pt x="1568" y="3149"/>
                  </a:lnTo>
                  <a:lnTo>
                    <a:pt x="1524" y="3152"/>
                  </a:lnTo>
                  <a:lnTo>
                    <a:pt x="1472" y="3155"/>
                  </a:lnTo>
                  <a:lnTo>
                    <a:pt x="1411" y="3158"/>
                  </a:lnTo>
                  <a:lnTo>
                    <a:pt x="1345" y="3161"/>
                  </a:lnTo>
                  <a:lnTo>
                    <a:pt x="1275" y="3163"/>
                  </a:lnTo>
                  <a:lnTo>
                    <a:pt x="1203" y="3164"/>
                  </a:lnTo>
                  <a:lnTo>
                    <a:pt x="1131" y="3165"/>
                  </a:lnTo>
                  <a:lnTo>
                    <a:pt x="1060" y="3165"/>
                  </a:lnTo>
                  <a:lnTo>
                    <a:pt x="993" y="3164"/>
                  </a:lnTo>
                  <a:lnTo>
                    <a:pt x="931" y="3162"/>
                  </a:lnTo>
                  <a:lnTo>
                    <a:pt x="875" y="3158"/>
                  </a:lnTo>
                  <a:lnTo>
                    <a:pt x="829" y="3154"/>
                  </a:lnTo>
                  <a:lnTo>
                    <a:pt x="809" y="3152"/>
                  </a:lnTo>
                  <a:lnTo>
                    <a:pt x="793" y="3149"/>
                  </a:lnTo>
                  <a:lnTo>
                    <a:pt x="779" y="3146"/>
                  </a:lnTo>
                  <a:lnTo>
                    <a:pt x="768" y="3142"/>
                  </a:lnTo>
                  <a:lnTo>
                    <a:pt x="755" y="3145"/>
                  </a:lnTo>
                  <a:lnTo>
                    <a:pt x="741" y="3147"/>
                  </a:lnTo>
                  <a:lnTo>
                    <a:pt x="727" y="3148"/>
                  </a:lnTo>
                  <a:lnTo>
                    <a:pt x="713" y="3147"/>
                  </a:lnTo>
                  <a:lnTo>
                    <a:pt x="683" y="3145"/>
                  </a:lnTo>
                  <a:lnTo>
                    <a:pt x="654" y="3140"/>
                  </a:lnTo>
                  <a:lnTo>
                    <a:pt x="624" y="3135"/>
                  </a:lnTo>
                  <a:lnTo>
                    <a:pt x="594" y="3131"/>
                  </a:lnTo>
                  <a:lnTo>
                    <a:pt x="565" y="3126"/>
                  </a:lnTo>
                  <a:lnTo>
                    <a:pt x="538" y="3125"/>
                  </a:lnTo>
                  <a:lnTo>
                    <a:pt x="537" y="3131"/>
                  </a:lnTo>
                  <a:lnTo>
                    <a:pt x="536" y="3136"/>
                  </a:lnTo>
                  <a:lnTo>
                    <a:pt x="533" y="3140"/>
                  </a:lnTo>
                  <a:lnTo>
                    <a:pt x="528" y="3145"/>
                  </a:lnTo>
                  <a:lnTo>
                    <a:pt x="523" y="3149"/>
                  </a:lnTo>
                  <a:lnTo>
                    <a:pt x="517" y="3153"/>
                  </a:lnTo>
                  <a:lnTo>
                    <a:pt x="509" y="3157"/>
                  </a:lnTo>
                  <a:lnTo>
                    <a:pt x="502" y="3161"/>
                  </a:lnTo>
                  <a:lnTo>
                    <a:pt x="483" y="3168"/>
                  </a:lnTo>
                  <a:lnTo>
                    <a:pt x="463" y="3174"/>
                  </a:lnTo>
                  <a:lnTo>
                    <a:pt x="441" y="3180"/>
                  </a:lnTo>
                  <a:lnTo>
                    <a:pt x="417" y="3184"/>
                  </a:lnTo>
                  <a:lnTo>
                    <a:pt x="369" y="3192"/>
                  </a:lnTo>
                  <a:lnTo>
                    <a:pt x="324" y="3196"/>
                  </a:lnTo>
                  <a:lnTo>
                    <a:pt x="286" y="3199"/>
                  </a:lnTo>
                  <a:lnTo>
                    <a:pt x="262" y="3200"/>
                  </a:lnTo>
                  <a:lnTo>
                    <a:pt x="238" y="3183"/>
                  </a:lnTo>
                  <a:lnTo>
                    <a:pt x="196" y="3186"/>
                  </a:lnTo>
                  <a:lnTo>
                    <a:pt x="157" y="3191"/>
                  </a:lnTo>
                  <a:lnTo>
                    <a:pt x="124" y="3195"/>
                  </a:lnTo>
                  <a:lnTo>
                    <a:pt x="94" y="3200"/>
                  </a:lnTo>
                  <a:lnTo>
                    <a:pt x="69" y="3206"/>
                  </a:lnTo>
                  <a:lnTo>
                    <a:pt x="48" y="3211"/>
                  </a:lnTo>
                  <a:lnTo>
                    <a:pt x="32" y="3217"/>
                  </a:lnTo>
                  <a:lnTo>
                    <a:pt x="18" y="3224"/>
                  </a:lnTo>
                  <a:lnTo>
                    <a:pt x="8" y="3230"/>
                  </a:lnTo>
                  <a:lnTo>
                    <a:pt x="3" y="3237"/>
                  </a:lnTo>
                  <a:lnTo>
                    <a:pt x="0" y="3244"/>
                  </a:lnTo>
                  <a:lnTo>
                    <a:pt x="1" y="3250"/>
                  </a:lnTo>
                  <a:lnTo>
                    <a:pt x="4" y="3258"/>
                  </a:lnTo>
                  <a:lnTo>
                    <a:pt x="10" y="3265"/>
                  </a:lnTo>
                  <a:lnTo>
                    <a:pt x="19" y="3272"/>
                  </a:lnTo>
                  <a:lnTo>
                    <a:pt x="31" y="3279"/>
                  </a:lnTo>
                  <a:lnTo>
                    <a:pt x="46" y="3286"/>
                  </a:lnTo>
                  <a:lnTo>
                    <a:pt x="62" y="3293"/>
                  </a:lnTo>
                  <a:lnTo>
                    <a:pt x="80" y="3300"/>
                  </a:lnTo>
                  <a:lnTo>
                    <a:pt x="100" y="3306"/>
                  </a:lnTo>
                  <a:lnTo>
                    <a:pt x="123" y="3312"/>
                  </a:lnTo>
                  <a:lnTo>
                    <a:pt x="147" y="3318"/>
                  </a:lnTo>
                  <a:lnTo>
                    <a:pt x="173" y="3323"/>
                  </a:lnTo>
                  <a:lnTo>
                    <a:pt x="200" y="3329"/>
                  </a:lnTo>
                  <a:lnTo>
                    <a:pt x="228" y="3333"/>
                  </a:lnTo>
                  <a:lnTo>
                    <a:pt x="257" y="3337"/>
                  </a:lnTo>
                  <a:lnTo>
                    <a:pt x="286" y="3341"/>
                  </a:lnTo>
                  <a:lnTo>
                    <a:pt x="318" y="3343"/>
                  </a:lnTo>
                  <a:lnTo>
                    <a:pt x="350" y="3347"/>
                  </a:lnTo>
                  <a:lnTo>
                    <a:pt x="382" y="3348"/>
                  </a:lnTo>
                  <a:lnTo>
                    <a:pt x="414" y="3349"/>
                  </a:lnTo>
                  <a:lnTo>
                    <a:pt x="446" y="3350"/>
                  </a:lnTo>
                  <a:lnTo>
                    <a:pt x="515" y="3349"/>
                  </a:lnTo>
                  <a:lnTo>
                    <a:pt x="586" y="3347"/>
                  </a:lnTo>
                  <a:lnTo>
                    <a:pt x="658" y="3345"/>
                  </a:lnTo>
                  <a:lnTo>
                    <a:pt x="729" y="3340"/>
                  </a:lnTo>
                  <a:lnTo>
                    <a:pt x="801" y="3336"/>
                  </a:lnTo>
                  <a:lnTo>
                    <a:pt x="874" y="3331"/>
                  </a:lnTo>
                  <a:lnTo>
                    <a:pt x="947" y="3325"/>
                  </a:lnTo>
                  <a:lnTo>
                    <a:pt x="1019" y="3319"/>
                  </a:lnTo>
                  <a:lnTo>
                    <a:pt x="1091" y="3312"/>
                  </a:lnTo>
                  <a:lnTo>
                    <a:pt x="1163" y="3306"/>
                  </a:lnTo>
                  <a:lnTo>
                    <a:pt x="1235" y="3300"/>
                  </a:lnTo>
                  <a:lnTo>
                    <a:pt x="1304" y="3294"/>
                  </a:lnTo>
                  <a:lnTo>
                    <a:pt x="1374" y="3288"/>
                  </a:lnTo>
                  <a:lnTo>
                    <a:pt x="1442" y="3283"/>
                  </a:lnTo>
                  <a:lnTo>
                    <a:pt x="1510" y="3278"/>
                  </a:lnTo>
                  <a:lnTo>
                    <a:pt x="1575" y="3275"/>
                  </a:lnTo>
                  <a:lnTo>
                    <a:pt x="1598" y="3292"/>
                  </a:lnTo>
                  <a:lnTo>
                    <a:pt x="1650" y="3289"/>
                  </a:lnTo>
                  <a:lnTo>
                    <a:pt x="1702" y="3287"/>
                  </a:lnTo>
                  <a:lnTo>
                    <a:pt x="1753" y="3285"/>
                  </a:lnTo>
                  <a:lnTo>
                    <a:pt x="1806" y="3283"/>
                  </a:lnTo>
                  <a:lnTo>
                    <a:pt x="1857" y="3280"/>
                  </a:lnTo>
                  <a:lnTo>
                    <a:pt x="1909" y="3279"/>
                  </a:lnTo>
                  <a:lnTo>
                    <a:pt x="1961" y="3278"/>
                  </a:lnTo>
                  <a:lnTo>
                    <a:pt x="2012" y="3277"/>
                  </a:lnTo>
                  <a:lnTo>
                    <a:pt x="2065" y="3276"/>
                  </a:lnTo>
                  <a:lnTo>
                    <a:pt x="2116" y="3276"/>
                  </a:lnTo>
                  <a:lnTo>
                    <a:pt x="2169" y="3275"/>
                  </a:lnTo>
                  <a:lnTo>
                    <a:pt x="2220" y="3275"/>
                  </a:lnTo>
                  <a:lnTo>
                    <a:pt x="2272" y="3275"/>
                  </a:lnTo>
                  <a:lnTo>
                    <a:pt x="2324" y="3275"/>
                  </a:lnTo>
                  <a:lnTo>
                    <a:pt x="2375" y="3275"/>
                  </a:lnTo>
                  <a:lnTo>
                    <a:pt x="2428" y="3275"/>
                  </a:lnTo>
                  <a:lnTo>
                    <a:pt x="2404" y="3234"/>
                  </a:lnTo>
                  <a:close/>
                </a:path>
              </a:pathLst>
            </a:custGeom>
            <a:solidFill>
              <a:srgbClr val="000099"/>
            </a:solidFill>
            <a:ln w="9525">
              <a:solidFill>
                <a:srgbClr val="000099"/>
              </a:solidFill>
              <a:round/>
              <a:headEnd/>
              <a:tailEnd/>
            </a:ln>
          </p:spPr>
          <p:txBody>
            <a:bodyPr/>
            <a:lstStyle/>
            <a:p>
              <a:endParaRPr lang="en-IN"/>
            </a:p>
          </p:txBody>
        </p:sp>
        <p:sp>
          <p:nvSpPr>
            <p:cNvPr id="548876" name="Freeform 12"/>
            <p:cNvSpPr>
              <a:spLocks/>
            </p:cNvSpPr>
            <p:nvPr/>
          </p:nvSpPr>
          <p:spPr bwMode="auto">
            <a:xfrm>
              <a:off x="4414" y="1606"/>
              <a:ext cx="269" cy="39"/>
            </a:xfrm>
            <a:custGeom>
              <a:avLst/>
              <a:gdLst>
                <a:gd name="T0" fmla="*/ 1666 w 2695"/>
                <a:gd name="T1" fmla="*/ 299 h 386"/>
                <a:gd name="T2" fmla="*/ 1681 w 2695"/>
                <a:gd name="T3" fmla="*/ 344 h 386"/>
                <a:gd name="T4" fmla="*/ 1729 w 2695"/>
                <a:gd name="T5" fmla="*/ 344 h 386"/>
                <a:gd name="T6" fmla="*/ 1796 w 2695"/>
                <a:gd name="T7" fmla="*/ 315 h 386"/>
                <a:gd name="T8" fmla="*/ 1922 w 2695"/>
                <a:gd name="T9" fmla="*/ 246 h 386"/>
                <a:gd name="T10" fmla="*/ 2014 w 2695"/>
                <a:gd name="T11" fmla="*/ 207 h 386"/>
                <a:gd name="T12" fmla="*/ 2085 w 2695"/>
                <a:gd name="T13" fmla="*/ 199 h 386"/>
                <a:gd name="T14" fmla="*/ 2155 w 2695"/>
                <a:gd name="T15" fmla="*/ 221 h 386"/>
                <a:gd name="T16" fmla="*/ 2219 w 2695"/>
                <a:gd name="T17" fmla="*/ 287 h 386"/>
                <a:gd name="T18" fmla="*/ 2312 w 2695"/>
                <a:gd name="T19" fmla="*/ 288 h 386"/>
                <a:gd name="T20" fmla="*/ 2410 w 2695"/>
                <a:gd name="T21" fmla="*/ 279 h 386"/>
                <a:gd name="T22" fmla="*/ 2466 w 2695"/>
                <a:gd name="T23" fmla="*/ 290 h 386"/>
                <a:gd name="T24" fmla="*/ 2507 w 2695"/>
                <a:gd name="T25" fmla="*/ 308 h 386"/>
                <a:gd name="T26" fmla="*/ 2543 w 2695"/>
                <a:gd name="T27" fmla="*/ 336 h 386"/>
                <a:gd name="T28" fmla="*/ 2573 w 2695"/>
                <a:gd name="T29" fmla="*/ 374 h 386"/>
                <a:gd name="T30" fmla="*/ 2613 w 2695"/>
                <a:gd name="T31" fmla="*/ 370 h 386"/>
                <a:gd name="T32" fmla="*/ 2638 w 2695"/>
                <a:gd name="T33" fmla="*/ 342 h 386"/>
                <a:gd name="T34" fmla="*/ 2646 w 2695"/>
                <a:gd name="T35" fmla="*/ 310 h 386"/>
                <a:gd name="T36" fmla="*/ 2641 w 2695"/>
                <a:gd name="T37" fmla="*/ 275 h 386"/>
                <a:gd name="T38" fmla="*/ 2611 w 2695"/>
                <a:gd name="T39" fmla="*/ 212 h 386"/>
                <a:gd name="T40" fmla="*/ 2562 w 2695"/>
                <a:gd name="T41" fmla="*/ 128 h 386"/>
                <a:gd name="T42" fmla="*/ 2605 w 2695"/>
                <a:gd name="T43" fmla="*/ 109 h 386"/>
                <a:gd name="T44" fmla="*/ 2676 w 2695"/>
                <a:gd name="T45" fmla="*/ 82 h 386"/>
                <a:gd name="T46" fmla="*/ 2695 w 2695"/>
                <a:gd name="T47" fmla="*/ 52 h 386"/>
                <a:gd name="T48" fmla="*/ 2649 w 2695"/>
                <a:gd name="T49" fmla="*/ 47 h 386"/>
                <a:gd name="T50" fmla="*/ 2478 w 2695"/>
                <a:gd name="T51" fmla="*/ 57 h 386"/>
                <a:gd name="T52" fmla="*/ 2419 w 2695"/>
                <a:gd name="T53" fmla="*/ 52 h 386"/>
                <a:gd name="T54" fmla="*/ 2376 w 2695"/>
                <a:gd name="T55" fmla="*/ 62 h 386"/>
                <a:gd name="T56" fmla="*/ 2321 w 2695"/>
                <a:gd name="T57" fmla="*/ 61 h 386"/>
                <a:gd name="T58" fmla="*/ 2183 w 2695"/>
                <a:gd name="T59" fmla="*/ 42 h 386"/>
                <a:gd name="T60" fmla="*/ 1970 w 2695"/>
                <a:gd name="T61" fmla="*/ 4 h 386"/>
                <a:gd name="T62" fmla="*/ 1910 w 2695"/>
                <a:gd name="T63" fmla="*/ 11 h 386"/>
                <a:gd name="T64" fmla="*/ 1896 w 2695"/>
                <a:gd name="T65" fmla="*/ 21 h 386"/>
                <a:gd name="T66" fmla="*/ 1843 w 2695"/>
                <a:gd name="T67" fmla="*/ 17 h 386"/>
                <a:gd name="T68" fmla="*/ 1328 w 2695"/>
                <a:gd name="T69" fmla="*/ 66 h 386"/>
                <a:gd name="T70" fmla="*/ 1165 w 2695"/>
                <a:gd name="T71" fmla="*/ 92 h 386"/>
                <a:gd name="T72" fmla="*/ 978 w 2695"/>
                <a:gd name="T73" fmla="*/ 103 h 386"/>
                <a:gd name="T74" fmla="*/ 621 w 2695"/>
                <a:gd name="T75" fmla="*/ 98 h 386"/>
                <a:gd name="T76" fmla="*/ 233 w 2695"/>
                <a:gd name="T77" fmla="*/ 78 h 386"/>
                <a:gd name="T78" fmla="*/ 1 w 2695"/>
                <a:gd name="T79" fmla="*/ 85 h 386"/>
                <a:gd name="T80" fmla="*/ 19 w 2695"/>
                <a:gd name="T81" fmla="*/ 165 h 386"/>
                <a:gd name="T82" fmla="*/ 245 w 2695"/>
                <a:gd name="T83" fmla="*/ 174 h 386"/>
                <a:gd name="T84" fmla="*/ 598 w 2695"/>
                <a:gd name="T85" fmla="*/ 149 h 386"/>
                <a:gd name="T86" fmla="*/ 917 w 2695"/>
                <a:gd name="T87" fmla="*/ 138 h 386"/>
                <a:gd name="T88" fmla="*/ 1087 w 2695"/>
                <a:gd name="T89" fmla="*/ 146 h 386"/>
                <a:gd name="T90" fmla="*/ 1239 w 2695"/>
                <a:gd name="T91" fmla="*/ 171 h 386"/>
                <a:gd name="T92" fmla="*/ 1350 w 2695"/>
                <a:gd name="T93" fmla="*/ 199 h 386"/>
                <a:gd name="T94" fmla="*/ 1428 w 2695"/>
                <a:gd name="T95" fmla="*/ 188 h 386"/>
                <a:gd name="T96" fmla="*/ 1523 w 2695"/>
                <a:gd name="T97" fmla="*/ 186 h 386"/>
                <a:gd name="T98" fmla="*/ 1611 w 2695"/>
                <a:gd name="T99" fmla="*/ 200 h 386"/>
                <a:gd name="T100" fmla="*/ 1652 w 2695"/>
                <a:gd name="T101" fmla="*/ 219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5" h="386">
                  <a:moveTo>
                    <a:pt x="1658" y="260"/>
                  </a:moveTo>
                  <a:lnTo>
                    <a:pt x="1659" y="273"/>
                  </a:lnTo>
                  <a:lnTo>
                    <a:pt x="1663" y="285"/>
                  </a:lnTo>
                  <a:lnTo>
                    <a:pt x="1666" y="299"/>
                  </a:lnTo>
                  <a:lnTo>
                    <a:pt x="1670" y="312"/>
                  </a:lnTo>
                  <a:lnTo>
                    <a:pt x="1674" y="324"/>
                  </a:lnTo>
                  <a:lnTo>
                    <a:pt x="1678" y="335"/>
                  </a:lnTo>
                  <a:lnTo>
                    <a:pt x="1681" y="344"/>
                  </a:lnTo>
                  <a:lnTo>
                    <a:pt x="1682" y="352"/>
                  </a:lnTo>
                  <a:lnTo>
                    <a:pt x="1697" y="351"/>
                  </a:lnTo>
                  <a:lnTo>
                    <a:pt x="1713" y="347"/>
                  </a:lnTo>
                  <a:lnTo>
                    <a:pt x="1729" y="344"/>
                  </a:lnTo>
                  <a:lnTo>
                    <a:pt x="1745" y="338"/>
                  </a:lnTo>
                  <a:lnTo>
                    <a:pt x="1762" y="331"/>
                  </a:lnTo>
                  <a:lnTo>
                    <a:pt x="1779" y="324"/>
                  </a:lnTo>
                  <a:lnTo>
                    <a:pt x="1796" y="315"/>
                  </a:lnTo>
                  <a:lnTo>
                    <a:pt x="1813" y="306"/>
                  </a:lnTo>
                  <a:lnTo>
                    <a:pt x="1849" y="287"/>
                  </a:lnTo>
                  <a:lnTo>
                    <a:pt x="1885" y="266"/>
                  </a:lnTo>
                  <a:lnTo>
                    <a:pt x="1922" y="246"/>
                  </a:lnTo>
                  <a:lnTo>
                    <a:pt x="1958" y="228"/>
                  </a:lnTo>
                  <a:lnTo>
                    <a:pt x="1976" y="220"/>
                  </a:lnTo>
                  <a:lnTo>
                    <a:pt x="1995" y="213"/>
                  </a:lnTo>
                  <a:lnTo>
                    <a:pt x="2014" y="207"/>
                  </a:lnTo>
                  <a:lnTo>
                    <a:pt x="2032" y="202"/>
                  </a:lnTo>
                  <a:lnTo>
                    <a:pt x="2050" y="200"/>
                  </a:lnTo>
                  <a:lnTo>
                    <a:pt x="2067" y="198"/>
                  </a:lnTo>
                  <a:lnTo>
                    <a:pt x="2085" y="199"/>
                  </a:lnTo>
                  <a:lnTo>
                    <a:pt x="2102" y="201"/>
                  </a:lnTo>
                  <a:lnTo>
                    <a:pt x="2121" y="205"/>
                  </a:lnTo>
                  <a:lnTo>
                    <a:pt x="2138" y="213"/>
                  </a:lnTo>
                  <a:lnTo>
                    <a:pt x="2155" y="221"/>
                  </a:lnTo>
                  <a:lnTo>
                    <a:pt x="2171" y="233"/>
                  </a:lnTo>
                  <a:lnTo>
                    <a:pt x="2188" y="248"/>
                  </a:lnTo>
                  <a:lnTo>
                    <a:pt x="2204" y="266"/>
                  </a:lnTo>
                  <a:lnTo>
                    <a:pt x="2219" y="287"/>
                  </a:lnTo>
                  <a:lnTo>
                    <a:pt x="2235" y="311"/>
                  </a:lnTo>
                  <a:lnTo>
                    <a:pt x="2261" y="303"/>
                  </a:lnTo>
                  <a:lnTo>
                    <a:pt x="2286" y="294"/>
                  </a:lnTo>
                  <a:lnTo>
                    <a:pt x="2312" y="288"/>
                  </a:lnTo>
                  <a:lnTo>
                    <a:pt x="2338" y="283"/>
                  </a:lnTo>
                  <a:lnTo>
                    <a:pt x="2362" y="280"/>
                  </a:lnTo>
                  <a:lnTo>
                    <a:pt x="2387" y="279"/>
                  </a:lnTo>
                  <a:lnTo>
                    <a:pt x="2410" y="279"/>
                  </a:lnTo>
                  <a:lnTo>
                    <a:pt x="2433" y="281"/>
                  </a:lnTo>
                  <a:lnTo>
                    <a:pt x="2445" y="283"/>
                  </a:lnTo>
                  <a:lnTo>
                    <a:pt x="2455" y="287"/>
                  </a:lnTo>
                  <a:lnTo>
                    <a:pt x="2466" y="290"/>
                  </a:lnTo>
                  <a:lnTo>
                    <a:pt x="2477" y="293"/>
                  </a:lnTo>
                  <a:lnTo>
                    <a:pt x="2488" y="297"/>
                  </a:lnTo>
                  <a:lnTo>
                    <a:pt x="2497" y="303"/>
                  </a:lnTo>
                  <a:lnTo>
                    <a:pt x="2507" y="308"/>
                  </a:lnTo>
                  <a:lnTo>
                    <a:pt x="2516" y="313"/>
                  </a:lnTo>
                  <a:lnTo>
                    <a:pt x="2526" y="321"/>
                  </a:lnTo>
                  <a:lnTo>
                    <a:pt x="2535" y="327"/>
                  </a:lnTo>
                  <a:lnTo>
                    <a:pt x="2543" y="336"/>
                  </a:lnTo>
                  <a:lnTo>
                    <a:pt x="2552" y="344"/>
                  </a:lnTo>
                  <a:lnTo>
                    <a:pt x="2559" y="354"/>
                  </a:lnTo>
                  <a:lnTo>
                    <a:pt x="2567" y="364"/>
                  </a:lnTo>
                  <a:lnTo>
                    <a:pt x="2573" y="374"/>
                  </a:lnTo>
                  <a:lnTo>
                    <a:pt x="2581" y="386"/>
                  </a:lnTo>
                  <a:lnTo>
                    <a:pt x="2592" y="381"/>
                  </a:lnTo>
                  <a:lnTo>
                    <a:pt x="2603" y="375"/>
                  </a:lnTo>
                  <a:lnTo>
                    <a:pt x="2613" y="370"/>
                  </a:lnTo>
                  <a:lnTo>
                    <a:pt x="2621" y="364"/>
                  </a:lnTo>
                  <a:lnTo>
                    <a:pt x="2628" y="356"/>
                  </a:lnTo>
                  <a:lnTo>
                    <a:pt x="2633" y="350"/>
                  </a:lnTo>
                  <a:lnTo>
                    <a:pt x="2638" y="342"/>
                  </a:lnTo>
                  <a:lnTo>
                    <a:pt x="2642" y="335"/>
                  </a:lnTo>
                  <a:lnTo>
                    <a:pt x="2644" y="326"/>
                  </a:lnTo>
                  <a:lnTo>
                    <a:pt x="2646" y="319"/>
                  </a:lnTo>
                  <a:lnTo>
                    <a:pt x="2646" y="310"/>
                  </a:lnTo>
                  <a:lnTo>
                    <a:pt x="2646" y="302"/>
                  </a:lnTo>
                  <a:lnTo>
                    <a:pt x="2645" y="293"/>
                  </a:lnTo>
                  <a:lnTo>
                    <a:pt x="2643" y="283"/>
                  </a:lnTo>
                  <a:lnTo>
                    <a:pt x="2641" y="275"/>
                  </a:lnTo>
                  <a:lnTo>
                    <a:pt x="2638" y="266"/>
                  </a:lnTo>
                  <a:lnTo>
                    <a:pt x="2630" y="248"/>
                  </a:lnTo>
                  <a:lnTo>
                    <a:pt x="2621" y="230"/>
                  </a:lnTo>
                  <a:lnTo>
                    <a:pt x="2611" y="212"/>
                  </a:lnTo>
                  <a:lnTo>
                    <a:pt x="2600" y="195"/>
                  </a:lnTo>
                  <a:lnTo>
                    <a:pt x="2577" y="161"/>
                  </a:lnTo>
                  <a:lnTo>
                    <a:pt x="2557" y="133"/>
                  </a:lnTo>
                  <a:lnTo>
                    <a:pt x="2562" y="128"/>
                  </a:lnTo>
                  <a:lnTo>
                    <a:pt x="2569" y="124"/>
                  </a:lnTo>
                  <a:lnTo>
                    <a:pt x="2576" y="121"/>
                  </a:lnTo>
                  <a:lnTo>
                    <a:pt x="2585" y="116"/>
                  </a:lnTo>
                  <a:lnTo>
                    <a:pt x="2605" y="109"/>
                  </a:lnTo>
                  <a:lnTo>
                    <a:pt x="2627" y="102"/>
                  </a:lnTo>
                  <a:lnTo>
                    <a:pt x="2648" y="93"/>
                  </a:lnTo>
                  <a:lnTo>
                    <a:pt x="2667" y="85"/>
                  </a:lnTo>
                  <a:lnTo>
                    <a:pt x="2676" y="82"/>
                  </a:lnTo>
                  <a:lnTo>
                    <a:pt x="2683" y="78"/>
                  </a:lnTo>
                  <a:lnTo>
                    <a:pt x="2691" y="74"/>
                  </a:lnTo>
                  <a:lnTo>
                    <a:pt x="2695" y="69"/>
                  </a:lnTo>
                  <a:lnTo>
                    <a:pt x="2695" y="52"/>
                  </a:lnTo>
                  <a:lnTo>
                    <a:pt x="2689" y="49"/>
                  </a:lnTo>
                  <a:lnTo>
                    <a:pt x="2679" y="48"/>
                  </a:lnTo>
                  <a:lnTo>
                    <a:pt x="2665" y="47"/>
                  </a:lnTo>
                  <a:lnTo>
                    <a:pt x="2649" y="47"/>
                  </a:lnTo>
                  <a:lnTo>
                    <a:pt x="2610" y="49"/>
                  </a:lnTo>
                  <a:lnTo>
                    <a:pt x="2566" y="52"/>
                  </a:lnTo>
                  <a:lnTo>
                    <a:pt x="2521" y="56"/>
                  </a:lnTo>
                  <a:lnTo>
                    <a:pt x="2478" y="57"/>
                  </a:lnTo>
                  <a:lnTo>
                    <a:pt x="2460" y="57"/>
                  </a:lnTo>
                  <a:lnTo>
                    <a:pt x="2444" y="57"/>
                  </a:lnTo>
                  <a:lnTo>
                    <a:pt x="2430" y="54"/>
                  </a:lnTo>
                  <a:lnTo>
                    <a:pt x="2419" y="52"/>
                  </a:lnTo>
                  <a:lnTo>
                    <a:pt x="2409" y="56"/>
                  </a:lnTo>
                  <a:lnTo>
                    <a:pt x="2400" y="58"/>
                  </a:lnTo>
                  <a:lnTo>
                    <a:pt x="2388" y="60"/>
                  </a:lnTo>
                  <a:lnTo>
                    <a:pt x="2376" y="62"/>
                  </a:lnTo>
                  <a:lnTo>
                    <a:pt x="2363" y="62"/>
                  </a:lnTo>
                  <a:lnTo>
                    <a:pt x="2350" y="62"/>
                  </a:lnTo>
                  <a:lnTo>
                    <a:pt x="2336" y="62"/>
                  </a:lnTo>
                  <a:lnTo>
                    <a:pt x="2321" y="61"/>
                  </a:lnTo>
                  <a:lnTo>
                    <a:pt x="2289" y="58"/>
                  </a:lnTo>
                  <a:lnTo>
                    <a:pt x="2254" y="53"/>
                  </a:lnTo>
                  <a:lnTo>
                    <a:pt x="2219" y="48"/>
                  </a:lnTo>
                  <a:lnTo>
                    <a:pt x="2183" y="42"/>
                  </a:lnTo>
                  <a:lnTo>
                    <a:pt x="2109" y="28"/>
                  </a:lnTo>
                  <a:lnTo>
                    <a:pt x="2037" y="14"/>
                  </a:lnTo>
                  <a:lnTo>
                    <a:pt x="2002" y="8"/>
                  </a:lnTo>
                  <a:lnTo>
                    <a:pt x="1970" y="4"/>
                  </a:lnTo>
                  <a:lnTo>
                    <a:pt x="1940" y="1"/>
                  </a:lnTo>
                  <a:lnTo>
                    <a:pt x="1912" y="0"/>
                  </a:lnTo>
                  <a:lnTo>
                    <a:pt x="1912" y="6"/>
                  </a:lnTo>
                  <a:lnTo>
                    <a:pt x="1910" y="11"/>
                  </a:lnTo>
                  <a:lnTo>
                    <a:pt x="1908" y="15"/>
                  </a:lnTo>
                  <a:lnTo>
                    <a:pt x="1904" y="17"/>
                  </a:lnTo>
                  <a:lnTo>
                    <a:pt x="1901" y="19"/>
                  </a:lnTo>
                  <a:lnTo>
                    <a:pt x="1896" y="21"/>
                  </a:lnTo>
                  <a:lnTo>
                    <a:pt x="1892" y="21"/>
                  </a:lnTo>
                  <a:lnTo>
                    <a:pt x="1886" y="22"/>
                  </a:lnTo>
                  <a:lnTo>
                    <a:pt x="1864" y="20"/>
                  </a:lnTo>
                  <a:lnTo>
                    <a:pt x="1843" y="17"/>
                  </a:lnTo>
                  <a:lnTo>
                    <a:pt x="1428" y="35"/>
                  </a:lnTo>
                  <a:lnTo>
                    <a:pt x="1397" y="47"/>
                  </a:lnTo>
                  <a:lnTo>
                    <a:pt x="1364" y="57"/>
                  </a:lnTo>
                  <a:lnTo>
                    <a:pt x="1328" y="66"/>
                  </a:lnTo>
                  <a:lnTo>
                    <a:pt x="1290" y="75"/>
                  </a:lnTo>
                  <a:lnTo>
                    <a:pt x="1250" y="81"/>
                  </a:lnTo>
                  <a:lnTo>
                    <a:pt x="1208" y="88"/>
                  </a:lnTo>
                  <a:lnTo>
                    <a:pt x="1165" y="92"/>
                  </a:lnTo>
                  <a:lnTo>
                    <a:pt x="1120" y="96"/>
                  </a:lnTo>
                  <a:lnTo>
                    <a:pt x="1074" y="99"/>
                  </a:lnTo>
                  <a:lnTo>
                    <a:pt x="1026" y="102"/>
                  </a:lnTo>
                  <a:lnTo>
                    <a:pt x="978" y="103"/>
                  </a:lnTo>
                  <a:lnTo>
                    <a:pt x="929" y="104"/>
                  </a:lnTo>
                  <a:lnTo>
                    <a:pt x="827" y="104"/>
                  </a:lnTo>
                  <a:lnTo>
                    <a:pt x="724" y="102"/>
                  </a:lnTo>
                  <a:lnTo>
                    <a:pt x="621" y="98"/>
                  </a:lnTo>
                  <a:lnTo>
                    <a:pt x="520" y="93"/>
                  </a:lnTo>
                  <a:lnTo>
                    <a:pt x="420" y="88"/>
                  </a:lnTo>
                  <a:lnTo>
                    <a:pt x="324" y="82"/>
                  </a:lnTo>
                  <a:lnTo>
                    <a:pt x="233" y="78"/>
                  </a:lnTo>
                  <a:lnTo>
                    <a:pt x="147" y="74"/>
                  </a:lnTo>
                  <a:lnTo>
                    <a:pt x="69" y="70"/>
                  </a:lnTo>
                  <a:lnTo>
                    <a:pt x="0" y="69"/>
                  </a:lnTo>
                  <a:lnTo>
                    <a:pt x="1" y="85"/>
                  </a:lnTo>
                  <a:lnTo>
                    <a:pt x="3" y="102"/>
                  </a:lnTo>
                  <a:lnTo>
                    <a:pt x="7" y="119"/>
                  </a:lnTo>
                  <a:lnTo>
                    <a:pt x="12" y="136"/>
                  </a:lnTo>
                  <a:lnTo>
                    <a:pt x="19" y="165"/>
                  </a:lnTo>
                  <a:lnTo>
                    <a:pt x="22" y="185"/>
                  </a:lnTo>
                  <a:lnTo>
                    <a:pt x="91" y="183"/>
                  </a:lnTo>
                  <a:lnTo>
                    <a:pt x="166" y="180"/>
                  </a:lnTo>
                  <a:lnTo>
                    <a:pt x="245" y="174"/>
                  </a:lnTo>
                  <a:lnTo>
                    <a:pt x="329" y="169"/>
                  </a:lnTo>
                  <a:lnTo>
                    <a:pt x="417" y="161"/>
                  </a:lnTo>
                  <a:lnTo>
                    <a:pt x="507" y="155"/>
                  </a:lnTo>
                  <a:lnTo>
                    <a:pt x="598" y="149"/>
                  </a:lnTo>
                  <a:lnTo>
                    <a:pt x="690" y="143"/>
                  </a:lnTo>
                  <a:lnTo>
                    <a:pt x="782" y="140"/>
                  </a:lnTo>
                  <a:lnTo>
                    <a:pt x="872" y="138"/>
                  </a:lnTo>
                  <a:lnTo>
                    <a:pt x="917" y="138"/>
                  </a:lnTo>
                  <a:lnTo>
                    <a:pt x="961" y="139"/>
                  </a:lnTo>
                  <a:lnTo>
                    <a:pt x="1003" y="141"/>
                  </a:lnTo>
                  <a:lnTo>
                    <a:pt x="1046" y="143"/>
                  </a:lnTo>
                  <a:lnTo>
                    <a:pt x="1087" y="146"/>
                  </a:lnTo>
                  <a:lnTo>
                    <a:pt x="1126" y="151"/>
                  </a:lnTo>
                  <a:lnTo>
                    <a:pt x="1165" y="156"/>
                  </a:lnTo>
                  <a:lnTo>
                    <a:pt x="1202" y="164"/>
                  </a:lnTo>
                  <a:lnTo>
                    <a:pt x="1239" y="171"/>
                  </a:lnTo>
                  <a:lnTo>
                    <a:pt x="1273" y="180"/>
                  </a:lnTo>
                  <a:lnTo>
                    <a:pt x="1305" y="190"/>
                  </a:lnTo>
                  <a:lnTo>
                    <a:pt x="1336" y="202"/>
                  </a:lnTo>
                  <a:lnTo>
                    <a:pt x="1350" y="199"/>
                  </a:lnTo>
                  <a:lnTo>
                    <a:pt x="1367" y="196"/>
                  </a:lnTo>
                  <a:lnTo>
                    <a:pt x="1387" y="192"/>
                  </a:lnTo>
                  <a:lnTo>
                    <a:pt x="1407" y="190"/>
                  </a:lnTo>
                  <a:lnTo>
                    <a:pt x="1428" y="188"/>
                  </a:lnTo>
                  <a:lnTo>
                    <a:pt x="1452" y="186"/>
                  </a:lnTo>
                  <a:lnTo>
                    <a:pt x="1475" y="185"/>
                  </a:lnTo>
                  <a:lnTo>
                    <a:pt x="1500" y="185"/>
                  </a:lnTo>
                  <a:lnTo>
                    <a:pt x="1523" y="186"/>
                  </a:lnTo>
                  <a:lnTo>
                    <a:pt x="1547" y="188"/>
                  </a:lnTo>
                  <a:lnTo>
                    <a:pt x="1569" y="190"/>
                  </a:lnTo>
                  <a:lnTo>
                    <a:pt x="1591" y="195"/>
                  </a:lnTo>
                  <a:lnTo>
                    <a:pt x="1611" y="200"/>
                  </a:lnTo>
                  <a:lnTo>
                    <a:pt x="1629" y="206"/>
                  </a:lnTo>
                  <a:lnTo>
                    <a:pt x="1638" y="211"/>
                  </a:lnTo>
                  <a:lnTo>
                    <a:pt x="1645" y="215"/>
                  </a:lnTo>
                  <a:lnTo>
                    <a:pt x="1652" y="219"/>
                  </a:lnTo>
                  <a:lnTo>
                    <a:pt x="1658" y="224"/>
                  </a:lnTo>
                  <a:lnTo>
                    <a:pt x="1658" y="260"/>
                  </a:lnTo>
                  <a:close/>
                </a:path>
              </a:pathLst>
            </a:custGeom>
            <a:solidFill>
              <a:srgbClr val="000099"/>
            </a:solidFill>
            <a:ln w="9525">
              <a:solidFill>
                <a:srgbClr val="000099"/>
              </a:solidFill>
              <a:round/>
              <a:headEnd/>
              <a:tailEnd/>
            </a:ln>
          </p:spPr>
          <p:txBody>
            <a:bodyPr/>
            <a:lstStyle/>
            <a:p>
              <a:endParaRPr lang="en-IN"/>
            </a:p>
          </p:txBody>
        </p:sp>
        <p:sp>
          <p:nvSpPr>
            <p:cNvPr id="548877" name="Freeform 13"/>
            <p:cNvSpPr>
              <a:spLocks/>
            </p:cNvSpPr>
            <p:nvPr/>
          </p:nvSpPr>
          <p:spPr bwMode="auto">
            <a:xfrm>
              <a:off x="5128" y="1528"/>
              <a:ext cx="95" cy="92"/>
            </a:xfrm>
            <a:custGeom>
              <a:avLst/>
              <a:gdLst>
                <a:gd name="T0" fmla="*/ 952 w 952"/>
                <a:gd name="T1" fmla="*/ 0 h 916"/>
                <a:gd name="T2" fmla="*/ 935 w 952"/>
                <a:gd name="T3" fmla="*/ 3 h 916"/>
                <a:gd name="T4" fmla="*/ 917 w 952"/>
                <a:gd name="T5" fmla="*/ 9 h 916"/>
                <a:gd name="T6" fmla="*/ 900 w 952"/>
                <a:gd name="T7" fmla="*/ 15 h 916"/>
                <a:gd name="T8" fmla="*/ 883 w 952"/>
                <a:gd name="T9" fmla="*/ 17 h 916"/>
                <a:gd name="T10" fmla="*/ 881 w 952"/>
                <a:gd name="T11" fmla="*/ 46 h 916"/>
                <a:gd name="T12" fmla="*/ 873 w 952"/>
                <a:gd name="T13" fmla="*/ 75 h 916"/>
                <a:gd name="T14" fmla="*/ 861 w 952"/>
                <a:gd name="T15" fmla="*/ 105 h 916"/>
                <a:gd name="T16" fmla="*/ 846 w 952"/>
                <a:gd name="T17" fmla="*/ 135 h 916"/>
                <a:gd name="T18" fmla="*/ 809 w 952"/>
                <a:gd name="T19" fmla="*/ 196 h 916"/>
                <a:gd name="T20" fmla="*/ 765 w 952"/>
                <a:gd name="T21" fmla="*/ 257 h 916"/>
                <a:gd name="T22" fmla="*/ 720 w 952"/>
                <a:gd name="T23" fmla="*/ 318 h 916"/>
                <a:gd name="T24" fmla="*/ 678 w 952"/>
                <a:gd name="T25" fmla="*/ 376 h 916"/>
                <a:gd name="T26" fmla="*/ 661 w 952"/>
                <a:gd name="T27" fmla="*/ 404 h 916"/>
                <a:gd name="T28" fmla="*/ 647 w 952"/>
                <a:gd name="T29" fmla="*/ 432 h 916"/>
                <a:gd name="T30" fmla="*/ 636 w 952"/>
                <a:gd name="T31" fmla="*/ 459 h 916"/>
                <a:gd name="T32" fmla="*/ 629 w 952"/>
                <a:gd name="T33" fmla="*/ 483 h 916"/>
                <a:gd name="T34" fmla="*/ 649 w 952"/>
                <a:gd name="T35" fmla="*/ 506 h 916"/>
                <a:gd name="T36" fmla="*/ 631 w 952"/>
                <a:gd name="T37" fmla="*/ 521 h 916"/>
                <a:gd name="T38" fmla="*/ 573 w 952"/>
                <a:gd name="T39" fmla="*/ 553 h 916"/>
                <a:gd name="T40" fmla="*/ 458 w 952"/>
                <a:gd name="T41" fmla="*/ 612 h 916"/>
                <a:gd name="T42" fmla="*/ 320 w 952"/>
                <a:gd name="T43" fmla="*/ 681 h 916"/>
                <a:gd name="T44" fmla="*/ 182 w 952"/>
                <a:gd name="T45" fmla="*/ 753 h 916"/>
                <a:gd name="T46" fmla="*/ 94 w 952"/>
                <a:gd name="T47" fmla="*/ 804 h 916"/>
                <a:gd name="T48" fmla="*/ 48 w 952"/>
                <a:gd name="T49" fmla="*/ 835 h 916"/>
                <a:gd name="T50" fmla="*/ 16 w 952"/>
                <a:gd name="T51" fmla="*/ 862 h 916"/>
                <a:gd name="T52" fmla="*/ 0 w 952"/>
                <a:gd name="T53" fmla="*/ 886 h 916"/>
                <a:gd name="T54" fmla="*/ 4 w 952"/>
                <a:gd name="T55" fmla="*/ 903 h 916"/>
                <a:gd name="T56" fmla="*/ 31 w 952"/>
                <a:gd name="T57" fmla="*/ 913 h 916"/>
                <a:gd name="T58" fmla="*/ 66 w 952"/>
                <a:gd name="T59" fmla="*/ 916 h 916"/>
                <a:gd name="T60" fmla="*/ 94 w 952"/>
                <a:gd name="T61" fmla="*/ 913 h 916"/>
                <a:gd name="T62" fmla="*/ 137 w 952"/>
                <a:gd name="T63" fmla="*/ 905 h 916"/>
                <a:gd name="T64" fmla="*/ 198 w 952"/>
                <a:gd name="T65" fmla="*/ 888 h 916"/>
                <a:gd name="T66" fmla="*/ 259 w 952"/>
                <a:gd name="T67" fmla="*/ 864 h 916"/>
                <a:gd name="T68" fmla="*/ 320 w 952"/>
                <a:gd name="T69" fmla="*/ 836 h 916"/>
                <a:gd name="T70" fmla="*/ 377 w 952"/>
                <a:gd name="T71" fmla="*/ 805 h 916"/>
                <a:gd name="T72" fmla="*/ 428 w 952"/>
                <a:gd name="T73" fmla="*/ 773 h 916"/>
                <a:gd name="T74" fmla="*/ 473 w 952"/>
                <a:gd name="T75" fmla="*/ 741 h 916"/>
                <a:gd name="T76" fmla="*/ 504 w 952"/>
                <a:gd name="T77" fmla="*/ 737 h 916"/>
                <a:gd name="T78" fmla="*/ 533 w 952"/>
                <a:gd name="T79" fmla="*/ 758 h 916"/>
                <a:gd name="T80" fmla="*/ 562 w 952"/>
                <a:gd name="T81" fmla="*/ 778 h 916"/>
                <a:gd name="T82" fmla="*/ 593 w 952"/>
                <a:gd name="T83" fmla="*/ 795 h 916"/>
                <a:gd name="T84" fmla="*/ 642 w 952"/>
                <a:gd name="T85" fmla="*/ 818 h 916"/>
                <a:gd name="T86" fmla="*/ 710 w 952"/>
                <a:gd name="T87" fmla="*/ 845 h 916"/>
                <a:gd name="T88" fmla="*/ 765 w 952"/>
                <a:gd name="T89" fmla="*/ 843 h 916"/>
                <a:gd name="T90" fmla="*/ 798 w 952"/>
                <a:gd name="T91" fmla="*/ 814 h 916"/>
                <a:gd name="T92" fmla="*/ 809 w 952"/>
                <a:gd name="T93" fmla="*/ 800 h 916"/>
                <a:gd name="T94" fmla="*/ 813 w 952"/>
                <a:gd name="T95" fmla="*/ 793 h 916"/>
                <a:gd name="T96" fmla="*/ 745 w 952"/>
                <a:gd name="T97" fmla="*/ 674 h 916"/>
                <a:gd name="T98" fmla="*/ 796 w 952"/>
                <a:gd name="T99" fmla="*/ 590 h 916"/>
                <a:gd name="T100" fmla="*/ 866 w 952"/>
                <a:gd name="T101" fmla="*/ 473 h 916"/>
                <a:gd name="T102" fmla="*/ 899 w 952"/>
                <a:gd name="T103" fmla="*/ 412 h 916"/>
                <a:gd name="T104" fmla="*/ 927 w 952"/>
                <a:gd name="T105" fmla="*/ 353 h 916"/>
                <a:gd name="T106" fmla="*/ 945 w 952"/>
                <a:gd name="T107" fmla="*/ 301 h 916"/>
                <a:gd name="T108" fmla="*/ 950 w 952"/>
                <a:gd name="T109" fmla="*/ 278 h 916"/>
                <a:gd name="T110" fmla="*/ 952 w 952"/>
                <a:gd name="T111" fmla="*/ 259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2" h="916">
                  <a:moveTo>
                    <a:pt x="952" y="259"/>
                  </a:moveTo>
                  <a:lnTo>
                    <a:pt x="952" y="0"/>
                  </a:lnTo>
                  <a:lnTo>
                    <a:pt x="944" y="1"/>
                  </a:lnTo>
                  <a:lnTo>
                    <a:pt x="935" y="3"/>
                  </a:lnTo>
                  <a:lnTo>
                    <a:pt x="927" y="5"/>
                  </a:lnTo>
                  <a:lnTo>
                    <a:pt x="917" y="9"/>
                  </a:lnTo>
                  <a:lnTo>
                    <a:pt x="908" y="12"/>
                  </a:lnTo>
                  <a:lnTo>
                    <a:pt x="900" y="15"/>
                  </a:lnTo>
                  <a:lnTo>
                    <a:pt x="891" y="17"/>
                  </a:lnTo>
                  <a:lnTo>
                    <a:pt x="883" y="17"/>
                  </a:lnTo>
                  <a:lnTo>
                    <a:pt x="883" y="32"/>
                  </a:lnTo>
                  <a:lnTo>
                    <a:pt x="881" y="46"/>
                  </a:lnTo>
                  <a:lnTo>
                    <a:pt x="877" y="61"/>
                  </a:lnTo>
                  <a:lnTo>
                    <a:pt x="873" y="75"/>
                  </a:lnTo>
                  <a:lnTo>
                    <a:pt x="868" y="90"/>
                  </a:lnTo>
                  <a:lnTo>
                    <a:pt x="861" y="105"/>
                  </a:lnTo>
                  <a:lnTo>
                    <a:pt x="854" y="120"/>
                  </a:lnTo>
                  <a:lnTo>
                    <a:pt x="846" y="135"/>
                  </a:lnTo>
                  <a:lnTo>
                    <a:pt x="829" y="166"/>
                  </a:lnTo>
                  <a:lnTo>
                    <a:pt x="809" y="196"/>
                  </a:lnTo>
                  <a:lnTo>
                    <a:pt x="787" y="227"/>
                  </a:lnTo>
                  <a:lnTo>
                    <a:pt x="765" y="257"/>
                  </a:lnTo>
                  <a:lnTo>
                    <a:pt x="743" y="288"/>
                  </a:lnTo>
                  <a:lnTo>
                    <a:pt x="720" y="318"/>
                  </a:lnTo>
                  <a:lnTo>
                    <a:pt x="699" y="348"/>
                  </a:lnTo>
                  <a:lnTo>
                    <a:pt x="678" y="376"/>
                  </a:lnTo>
                  <a:lnTo>
                    <a:pt x="670" y="390"/>
                  </a:lnTo>
                  <a:lnTo>
                    <a:pt x="661" y="404"/>
                  </a:lnTo>
                  <a:lnTo>
                    <a:pt x="654" y="418"/>
                  </a:lnTo>
                  <a:lnTo>
                    <a:pt x="647" y="432"/>
                  </a:lnTo>
                  <a:lnTo>
                    <a:pt x="641" y="445"/>
                  </a:lnTo>
                  <a:lnTo>
                    <a:pt x="636" y="459"/>
                  </a:lnTo>
                  <a:lnTo>
                    <a:pt x="632" y="472"/>
                  </a:lnTo>
                  <a:lnTo>
                    <a:pt x="629" y="483"/>
                  </a:lnTo>
                  <a:lnTo>
                    <a:pt x="653" y="502"/>
                  </a:lnTo>
                  <a:lnTo>
                    <a:pt x="649" y="506"/>
                  </a:lnTo>
                  <a:lnTo>
                    <a:pt x="643" y="512"/>
                  </a:lnTo>
                  <a:lnTo>
                    <a:pt x="631" y="521"/>
                  </a:lnTo>
                  <a:lnTo>
                    <a:pt x="615" y="529"/>
                  </a:lnTo>
                  <a:lnTo>
                    <a:pt x="573" y="553"/>
                  </a:lnTo>
                  <a:lnTo>
                    <a:pt x="520" y="581"/>
                  </a:lnTo>
                  <a:lnTo>
                    <a:pt x="458" y="612"/>
                  </a:lnTo>
                  <a:lnTo>
                    <a:pt x="391" y="646"/>
                  </a:lnTo>
                  <a:lnTo>
                    <a:pt x="320" y="681"/>
                  </a:lnTo>
                  <a:lnTo>
                    <a:pt x="249" y="717"/>
                  </a:lnTo>
                  <a:lnTo>
                    <a:pt x="182" y="753"/>
                  </a:lnTo>
                  <a:lnTo>
                    <a:pt x="122" y="787"/>
                  </a:lnTo>
                  <a:lnTo>
                    <a:pt x="94" y="804"/>
                  </a:lnTo>
                  <a:lnTo>
                    <a:pt x="70" y="820"/>
                  </a:lnTo>
                  <a:lnTo>
                    <a:pt x="48" y="835"/>
                  </a:lnTo>
                  <a:lnTo>
                    <a:pt x="30" y="849"/>
                  </a:lnTo>
                  <a:lnTo>
                    <a:pt x="16" y="862"/>
                  </a:lnTo>
                  <a:lnTo>
                    <a:pt x="6" y="875"/>
                  </a:lnTo>
                  <a:lnTo>
                    <a:pt x="0" y="886"/>
                  </a:lnTo>
                  <a:lnTo>
                    <a:pt x="0" y="894"/>
                  </a:lnTo>
                  <a:lnTo>
                    <a:pt x="4" y="903"/>
                  </a:lnTo>
                  <a:lnTo>
                    <a:pt x="15" y="909"/>
                  </a:lnTo>
                  <a:lnTo>
                    <a:pt x="31" y="913"/>
                  </a:lnTo>
                  <a:lnTo>
                    <a:pt x="53" y="916"/>
                  </a:lnTo>
                  <a:lnTo>
                    <a:pt x="66" y="916"/>
                  </a:lnTo>
                  <a:lnTo>
                    <a:pt x="80" y="914"/>
                  </a:lnTo>
                  <a:lnTo>
                    <a:pt x="94" y="913"/>
                  </a:lnTo>
                  <a:lnTo>
                    <a:pt x="108" y="911"/>
                  </a:lnTo>
                  <a:lnTo>
                    <a:pt x="137" y="905"/>
                  </a:lnTo>
                  <a:lnTo>
                    <a:pt x="167" y="897"/>
                  </a:lnTo>
                  <a:lnTo>
                    <a:pt x="198" y="888"/>
                  </a:lnTo>
                  <a:lnTo>
                    <a:pt x="228" y="877"/>
                  </a:lnTo>
                  <a:lnTo>
                    <a:pt x="259" y="864"/>
                  </a:lnTo>
                  <a:lnTo>
                    <a:pt x="290" y="851"/>
                  </a:lnTo>
                  <a:lnTo>
                    <a:pt x="320" y="836"/>
                  </a:lnTo>
                  <a:lnTo>
                    <a:pt x="349" y="821"/>
                  </a:lnTo>
                  <a:lnTo>
                    <a:pt x="377" y="805"/>
                  </a:lnTo>
                  <a:lnTo>
                    <a:pt x="403" y="789"/>
                  </a:lnTo>
                  <a:lnTo>
                    <a:pt x="428" y="773"/>
                  </a:lnTo>
                  <a:lnTo>
                    <a:pt x="452" y="757"/>
                  </a:lnTo>
                  <a:lnTo>
                    <a:pt x="473" y="741"/>
                  </a:lnTo>
                  <a:lnTo>
                    <a:pt x="491" y="725"/>
                  </a:lnTo>
                  <a:lnTo>
                    <a:pt x="504" y="737"/>
                  </a:lnTo>
                  <a:lnTo>
                    <a:pt x="518" y="749"/>
                  </a:lnTo>
                  <a:lnTo>
                    <a:pt x="533" y="758"/>
                  </a:lnTo>
                  <a:lnTo>
                    <a:pt x="547" y="768"/>
                  </a:lnTo>
                  <a:lnTo>
                    <a:pt x="562" y="778"/>
                  </a:lnTo>
                  <a:lnTo>
                    <a:pt x="578" y="786"/>
                  </a:lnTo>
                  <a:lnTo>
                    <a:pt x="593" y="795"/>
                  </a:lnTo>
                  <a:lnTo>
                    <a:pt x="609" y="803"/>
                  </a:lnTo>
                  <a:lnTo>
                    <a:pt x="642" y="818"/>
                  </a:lnTo>
                  <a:lnTo>
                    <a:pt x="676" y="832"/>
                  </a:lnTo>
                  <a:lnTo>
                    <a:pt x="710" y="845"/>
                  </a:lnTo>
                  <a:lnTo>
                    <a:pt x="745" y="858"/>
                  </a:lnTo>
                  <a:lnTo>
                    <a:pt x="765" y="843"/>
                  </a:lnTo>
                  <a:lnTo>
                    <a:pt x="787" y="824"/>
                  </a:lnTo>
                  <a:lnTo>
                    <a:pt x="798" y="814"/>
                  </a:lnTo>
                  <a:lnTo>
                    <a:pt x="806" y="804"/>
                  </a:lnTo>
                  <a:lnTo>
                    <a:pt x="809" y="800"/>
                  </a:lnTo>
                  <a:lnTo>
                    <a:pt x="812" y="796"/>
                  </a:lnTo>
                  <a:lnTo>
                    <a:pt x="813" y="793"/>
                  </a:lnTo>
                  <a:lnTo>
                    <a:pt x="814" y="789"/>
                  </a:lnTo>
                  <a:lnTo>
                    <a:pt x="745" y="674"/>
                  </a:lnTo>
                  <a:lnTo>
                    <a:pt x="767" y="639"/>
                  </a:lnTo>
                  <a:lnTo>
                    <a:pt x="796" y="590"/>
                  </a:lnTo>
                  <a:lnTo>
                    <a:pt x="830" y="534"/>
                  </a:lnTo>
                  <a:lnTo>
                    <a:pt x="866" y="473"/>
                  </a:lnTo>
                  <a:lnTo>
                    <a:pt x="883" y="442"/>
                  </a:lnTo>
                  <a:lnTo>
                    <a:pt x="899" y="412"/>
                  </a:lnTo>
                  <a:lnTo>
                    <a:pt x="913" y="381"/>
                  </a:lnTo>
                  <a:lnTo>
                    <a:pt x="927" y="353"/>
                  </a:lnTo>
                  <a:lnTo>
                    <a:pt x="937" y="325"/>
                  </a:lnTo>
                  <a:lnTo>
                    <a:pt x="945" y="301"/>
                  </a:lnTo>
                  <a:lnTo>
                    <a:pt x="948" y="289"/>
                  </a:lnTo>
                  <a:lnTo>
                    <a:pt x="950" y="278"/>
                  </a:lnTo>
                  <a:lnTo>
                    <a:pt x="951" y="268"/>
                  </a:lnTo>
                  <a:lnTo>
                    <a:pt x="952" y="259"/>
                  </a:lnTo>
                  <a:close/>
                </a:path>
              </a:pathLst>
            </a:custGeom>
            <a:solidFill>
              <a:srgbClr val="000099"/>
            </a:solidFill>
            <a:ln w="9525">
              <a:solidFill>
                <a:srgbClr val="000099"/>
              </a:solidFill>
              <a:round/>
              <a:headEnd/>
              <a:tailEnd/>
            </a:ln>
          </p:spPr>
          <p:txBody>
            <a:bodyPr/>
            <a:lstStyle/>
            <a:p>
              <a:endParaRPr lang="en-IN"/>
            </a:p>
          </p:txBody>
        </p:sp>
        <p:sp>
          <p:nvSpPr>
            <p:cNvPr id="548878" name="Freeform 14"/>
            <p:cNvSpPr>
              <a:spLocks/>
            </p:cNvSpPr>
            <p:nvPr/>
          </p:nvSpPr>
          <p:spPr bwMode="auto">
            <a:xfrm>
              <a:off x="5232" y="1332"/>
              <a:ext cx="10" cy="80"/>
            </a:xfrm>
            <a:custGeom>
              <a:avLst/>
              <a:gdLst>
                <a:gd name="T0" fmla="*/ 92 w 92"/>
                <a:gd name="T1" fmla="*/ 364 h 796"/>
                <a:gd name="T2" fmla="*/ 91 w 92"/>
                <a:gd name="T3" fmla="*/ 289 h 796"/>
                <a:gd name="T4" fmla="*/ 88 w 92"/>
                <a:gd name="T5" fmla="*/ 222 h 796"/>
                <a:gd name="T6" fmla="*/ 84 w 92"/>
                <a:gd name="T7" fmla="*/ 162 h 796"/>
                <a:gd name="T8" fmla="*/ 78 w 92"/>
                <a:gd name="T9" fmla="*/ 111 h 796"/>
                <a:gd name="T10" fmla="*/ 74 w 92"/>
                <a:gd name="T11" fmla="*/ 89 h 796"/>
                <a:gd name="T12" fmla="*/ 71 w 92"/>
                <a:gd name="T13" fmla="*/ 69 h 796"/>
                <a:gd name="T14" fmla="*/ 67 w 92"/>
                <a:gd name="T15" fmla="*/ 52 h 796"/>
                <a:gd name="T16" fmla="*/ 63 w 92"/>
                <a:gd name="T17" fmla="*/ 37 h 796"/>
                <a:gd name="T18" fmla="*/ 59 w 92"/>
                <a:gd name="T19" fmla="*/ 24 h 796"/>
                <a:gd name="T20" fmla="*/ 55 w 92"/>
                <a:gd name="T21" fmla="*/ 15 h 796"/>
                <a:gd name="T22" fmla="*/ 51 w 92"/>
                <a:gd name="T23" fmla="*/ 7 h 796"/>
                <a:gd name="T24" fmla="*/ 46 w 92"/>
                <a:gd name="T25" fmla="*/ 2 h 796"/>
                <a:gd name="T26" fmla="*/ 42 w 92"/>
                <a:gd name="T27" fmla="*/ 0 h 796"/>
                <a:gd name="T28" fmla="*/ 38 w 92"/>
                <a:gd name="T29" fmla="*/ 1 h 796"/>
                <a:gd name="T30" fmla="*/ 33 w 92"/>
                <a:gd name="T31" fmla="*/ 4 h 796"/>
                <a:gd name="T32" fmla="*/ 29 w 92"/>
                <a:gd name="T33" fmla="*/ 10 h 796"/>
                <a:gd name="T34" fmla="*/ 25 w 92"/>
                <a:gd name="T35" fmla="*/ 19 h 796"/>
                <a:gd name="T36" fmla="*/ 22 w 92"/>
                <a:gd name="T37" fmla="*/ 32 h 796"/>
                <a:gd name="T38" fmla="*/ 17 w 92"/>
                <a:gd name="T39" fmla="*/ 47 h 796"/>
                <a:gd name="T40" fmla="*/ 14 w 92"/>
                <a:gd name="T41" fmla="*/ 65 h 796"/>
                <a:gd name="T42" fmla="*/ 11 w 92"/>
                <a:gd name="T43" fmla="*/ 86 h 796"/>
                <a:gd name="T44" fmla="*/ 9 w 92"/>
                <a:gd name="T45" fmla="*/ 111 h 796"/>
                <a:gd name="T46" fmla="*/ 6 w 92"/>
                <a:gd name="T47" fmla="*/ 139 h 796"/>
                <a:gd name="T48" fmla="*/ 5 w 92"/>
                <a:gd name="T49" fmla="*/ 171 h 796"/>
                <a:gd name="T50" fmla="*/ 2 w 92"/>
                <a:gd name="T51" fmla="*/ 205 h 796"/>
                <a:gd name="T52" fmla="*/ 1 w 92"/>
                <a:gd name="T53" fmla="*/ 243 h 796"/>
                <a:gd name="T54" fmla="*/ 0 w 92"/>
                <a:gd name="T55" fmla="*/ 285 h 796"/>
                <a:gd name="T56" fmla="*/ 0 w 92"/>
                <a:gd name="T57" fmla="*/ 330 h 796"/>
                <a:gd name="T58" fmla="*/ 0 w 92"/>
                <a:gd name="T59" fmla="*/ 796 h 796"/>
                <a:gd name="T60" fmla="*/ 9 w 92"/>
                <a:gd name="T61" fmla="*/ 795 h 796"/>
                <a:gd name="T62" fmla="*/ 16 w 92"/>
                <a:gd name="T63" fmla="*/ 792 h 796"/>
                <a:gd name="T64" fmla="*/ 24 w 92"/>
                <a:gd name="T65" fmla="*/ 788 h 796"/>
                <a:gd name="T66" fmla="*/ 30 w 92"/>
                <a:gd name="T67" fmla="*/ 781 h 796"/>
                <a:gd name="T68" fmla="*/ 37 w 92"/>
                <a:gd name="T69" fmla="*/ 774 h 796"/>
                <a:gd name="T70" fmla="*/ 43 w 92"/>
                <a:gd name="T71" fmla="*/ 764 h 796"/>
                <a:gd name="T72" fmla="*/ 48 w 92"/>
                <a:gd name="T73" fmla="*/ 754 h 796"/>
                <a:gd name="T74" fmla="*/ 54 w 92"/>
                <a:gd name="T75" fmla="*/ 742 h 796"/>
                <a:gd name="T76" fmla="*/ 58 w 92"/>
                <a:gd name="T77" fmla="*/ 729 h 796"/>
                <a:gd name="T78" fmla="*/ 62 w 92"/>
                <a:gd name="T79" fmla="*/ 715 h 796"/>
                <a:gd name="T80" fmla="*/ 67 w 92"/>
                <a:gd name="T81" fmla="*/ 700 h 796"/>
                <a:gd name="T82" fmla="*/ 70 w 92"/>
                <a:gd name="T83" fmla="*/ 684 h 796"/>
                <a:gd name="T84" fmla="*/ 76 w 92"/>
                <a:gd name="T85" fmla="*/ 650 h 796"/>
                <a:gd name="T86" fmla="*/ 81 w 92"/>
                <a:gd name="T87" fmla="*/ 615 h 796"/>
                <a:gd name="T88" fmla="*/ 85 w 92"/>
                <a:gd name="T89" fmla="*/ 578 h 796"/>
                <a:gd name="T90" fmla="*/ 87 w 92"/>
                <a:gd name="T91" fmla="*/ 542 h 796"/>
                <a:gd name="T92" fmla="*/ 89 w 92"/>
                <a:gd name="T93" fmla="*/ 505 h 796"/>
                <a:gd name="T94" fmla="*/ 91 w 92"/>
                <a:gd name="T95" fmla="*/ 471 h 796"/>
                <a:gd name="T96" fmla="*/ 92 w 92"/>
                <a:gd name="T97" fmla="*/ 409 h 796"/>
                <a:gd name="T98" fmla="*/ 92 w 92"/>
                <a:gd name="T99" fmla="*/ 364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2" h="796">
                  <a:moveTo>
                    <a:pt x="92" y="364"/>
                  </a:moveTo>
                  <a:lnTo>
                    <a:pt x="91" y="289"/>
                  </a:lnTo>
                  <a:lnTo>
                    <a:pt x="88" y="222"/>
                  </a:lnTo>
                  <a:lnTo>
                    <a:pt x="84" y="162"/>
                  </a:lnTo>
                  <a:lnTo>
                    <a:pt x="78" y="111"/>
                  </a:lnTo>
                  <a:lnTo>
                    <a:pt x="74" y="89"/>
                  </a:lnTo>
                  <a:lnTo>
                    <a:pt x="71" y="69"/>
                  </a:lnTo>
                  <a:lnTo>
                    <a:pt x="67" y="52"/>
                  </a:lnTo>
                  <a:lnTo>
                    <a:pt x="63" y="37"/>
                  </a:lnTo>
                  <a:lnTo>
                    <a:pt x="59" y="24"/>
                  </a:lnTo>
                  <a:lnTo>
                    <a:pt x="55" y="15"/>
                  </a:lnTo>
                  <a:lnTo>
                    <a:pt x="51" y="7"/>
                  </a:lnTo>
                  <a:lnTo>
                    <a:pt x="46" y="2"/>
                  </a:lnTo>
                  <a:lnTo>
                    <a:pt x="42" y="0"/>
                  </a:lnTo>
                  <a:lnTo>
                    <a:pt x="38" y="1"/>
                  </a:lnTo>
                  <a:lnTo>
                    <a:pt x="33" y="4"/>
                  </a:lnTo>
                  <a:lnTo>
                    <a:pt x="29" y="10"/>
                  </a:lnTo>
                  <a:lnTo>
                    <a:pt x="25" y="19"/>
                  </a:lnTo>
                  <a:lnTo>
                    <a:pt x="22" y="32"/>
                  </a:lnTo>
                  <a:lnTo>
                    <a:pt x="17" y="47"/>
                  </a:lnTo>
                  <a:lnTo>
                    <a:pt x="14" y="65"/>
                  </a:lnTo>
                  <a:lnTo>
                    <a:pt x="11" y="86"/>
                  </a:lnTo>
                  <a:lnTo>
                    <a:pt x="9" y="111"/>
                  </a:lnTo>
                  <a:lnTo>
                    <a:pt x="6" y="139"/>
                  </a:lnTo>
                  <a:lnTo>
                    <a:pt x="5" y="171"/>
                  </a:lnTo>
                  <a:lnTo>
                    <a:pt x="2" y="205"/>
                  </a:lnTo>
                  <a:lnTo>
                    <a:pt x="1" y="243"/>
                  </a:lnTo>
                  <a:lnTo>
                    <a:pt x="0" y="285"/>
                  </a:lnTo>
                  <a:lnTo>
                    <a:pt x="0" y="330"/>
                  </a:lnTo>
                  <a:lnTo>
                    <a:pt x="0" y="796"/>
                  </a:lnTo>
                  <a:lnTo>
                    <a:pt x="9" y="795"/>
                  </a:lnTo>
                  <a:lnTo>
                    <a:pt x="16" y="792"/>
                  </a:lnTo>
                  <a:lnTo>
                    <a:pt x="24" y="788"/>
                  </a:lnTo>
                  <a:lnTo>
                    <a:pt x="30" y="781"/>
                  </a:lnTo>
                  <a:lnTo>
                    <a:pt x="37" y="774"/>
                  </a:lnTo>
                  <a:lnTo>
                    <a:pt x="43" y="764"/>
                  </a:lnTo>
                  <a:lnTo>
                    <a:pt x="48" y="754"/>
                  </a:lnTo>
                  <a:lnTo>
                    <a:pt x="54" y="742"/>
                  </a:lnTo>
                  <a:lnTo>
                    <a:pt x="58" y="729"/>
                  </a:lnTo>
                  <a:lnTo>
                    <a:pt x="62" y="715"/>
                  </a:lnTo>
                  <a:lnTo>
                    <a:pt x="67" y="700"/>
                  </a:lnTo>
                  <a:lnTo>
                    <a:pt x="70" y="684"/>
                  </a:lnTo>
                  <a:lnTo>
                    <a:pt x="76" y="650"/>
                  </a:lnTo>
                  <a:lnTo>
                    <a:pt x="81" y="615"/>
                  </a:lnTo>
                  <a:lnTo>
                    <a:pt x="85" y="578"/>
                  </a:lnTo>
                  <a:lnTo>
                    <a:pt x="87" y="542"/>
                  </a:lnTo>
                  <a:lnTo>
                    <a:pt x="89" y="505"/>
                  </a:lnTo>
                  <a:lnTo>
                    <a:pt x="91" y="471"/>
                  </a:lnTo>
                  <a:lnTo>
                    <a:pt x="92" y="409"/>
                  </a:lnTo>
                  <a:lnTo>
                    <a:pt x="92" y="364"/>
                  </a:lnTo>
                  <a:close/>
                </a:path>
              </a:pathLst>
            </a:custGeom>
            <a:solidFill>
              <a:srgbClr val="000099"/>
            </a:solidFill>
            <a:ln w="9525">
              <a:solidFill>
                <a:srgbClr val="000099"/>
              </a:solidFill>
              <a:round/>
              <a:headEnd/>
              <a:tailEnd/>
            </a:ln>
          </p:spPr>
          <p:txBody>
            <a:bodyPr/>
            <a:lstStyle/>
            <a:p>
              <a:endParaRPr lang="en-IN"/>
            </a:p>
          </p:txBody>
        </p:sp>
        <p:sp>
          <p:nvSpPr>
            <p:cNvPr id="548879" name="Freeform 15"/>
            <p:cNvSpPr>
              <a:spLocks/>
            </p:cNvSpPr>
            <p:nvPr/>
          </p:nvSpPr>
          <p:spPr bwMode="auto">
            <a:xfrm>
              <a:off x="5174" y="1096"/>
              <a:ext cx="91" cy="142"/>
            </a:xfrm>
            <a:custGeom>
              <a:avLst/>
              <a:gdLst>
                <a:gd name="T0" fmla="*/ 827 w 902"/>
                <a:gd name="T1" fmla="*/ 1030 h 1422"/>
                <a:gd name="T2" fmla="*/ 829 w 902"/>
                <a:gd name="T3" fmla="*/ 1003 h 1422"/>
                <a:gd name="T4" fmla="*/ 837 w 902"/>
                <a:gd name="T5" fmla="*/ 975 h 1422"/>
                <a:gd name="T6" fmla="*/ 888 w 902"/>
                <a:gd name="T7" fmla="*/ 872 h 1422"/>
                <a:gd name="T8" fmla="*/ 901 w 902"/>
                <a:gd name="T9" fmla="*/ 827 h 1422"/>
                <a:gd name="T10" fmla="*/ 901 w 902"/>
                <a:gd name="T11" fmla="*/ 793 h 1422"/>
                <a:gd name="T12" fmla="*/ 890 w 902"/>
                <a:gd name="T13" fmla="*/ 757 h 1422"/>
                <a:gd name="T14" fmla="*/ 864 w 902"/>
                <a:gd name="T15" fmla="*/ 721 h 1422"/>
                <a:gd name="T16" fmla="*/ 817 w 902"/>
                <a:gd name="T17" fmla="*/ 676 h 1422"/>
                <a:gd name="T18" fmla="*/ 773 w 902"/>
                <a:gd name="T19" fmla="*/ 622 h 1422"/>
                <a:gd name="T20" fmla="*/ 753 w 902"/>
                <a:gd name="T21" fmla="*/ 586 h 1422"/>
                <a:gd name="T22" fmla="*/ 742 w 902"/>
                <a:gd name="T23" fmla="*/ 552 h 1422"/>
                <a:gd name="T24" fmla="*/ 685 w 902"/>
                <a:gd name="T25" fmla="*/ 535 h 1422"/>
                <a:gd name="T26" fmla="*/ 616 w 902"/>
                <a:gd name="T27" fmla="*/ 507 h 1422"/>
                <a:gd name="T28" fmla="*/ 561 w 902"/>
                <a:gd name="T29" fmla="*/ 459 h 1422"/>
                <a:gd name="T30" fmla="*/ 517 w 902"/>
                <a:gd name="T31" fmla="*/ 397 h 1422"/>
                <a:gd name="T32" fmla="*/ 457 w 902"/>
                <a:gd name="T33" fmla="*/ 277 h 1422"/>
                <a:gd name="T34" fmla="*/ 421 w 902"/>
                <a:gd name="T35" fmla="*/ 202 h 1422"/>
                <a:gd name="T36" fmla="*/ 378 w 902"/>
                <a:gd name="T37" fmla="*/ 133 h 1422"/>
                <a:gd name="T38" fmla="*/ 327 w 902"/>
                <a:gd name="T39" fmla="*/ 73 h 1422"/>
                <a:gd name="T40" fmla="*/ 260 w 902"/>
                <a:gd name="T41" fmla="*/ 28 h 1422"/>
                <a:gd name="T42" fmla="*/ 176 w 902"/>
                <a:gd name="T43" fmla="*/ 3 h 1422"/>
                <a:gd name="T44" fmla="*/ 93 w 902"/>
                <a:gd name="T45" fmla="*/ 16 h 1422"/>
                <a:gd name="T46" fmla="*/ 36 w 902"/>
                <a:gd name="T47" fmla="*/ 18 h 1422"/>
                <a:gd name="T48" fmla="*/ 6 w 902"/>
                <a:gd name="T49" fmla="*/ 28 h 1422"/>
                <a:gd name="T50" fmla="*/ 0 w 902"/>
                <a:gd name="T51" fmla="*/ 43 h 1422"/>
                <a:gd name="T52" fmla="*/ 15 w 902"/>
                <a:gd name="T53" fmla="*/ 64 h 1422"/>
                <a:gd name="T54" fmla="*/ 44 w 902"/>
                <a:gd name="T55" fmla="*/ 89 h 1422"/>
                <a:gd name="T56" fmla="*/ 132 w 902"/>
                <a:gd name="T57" fmla="*/ 146 h 1422"/>
                <a:gd name="T58" fmla="*/ 228 w 902"/>
                <a:gd name="T59" fmla="*/ 206 h 1422"/>
                <a:gd name="T60" fmla="*/ 276 w 902"/>
                <a:gd name="T61" fmla="*/ 249 h 1422"/>
                <a:gd name="T62" fmla="*/ 271 w 902"/>
                <a:gd name="T63" fmla="*/ 265 h 1422"/>
                <a:gd name="T64" fmla="*/ 273 w 902"/>
                <a:gd name="T65" fmla="*/ 278 h 1422"/>
                <a:gd name="T66" fmla="*/ 303 w 902"/>
                <a:gd name="T67" fmla="*/ 317 h 1422"/>
                <a:gd name="T68" fmla="*/ 345 w 902"/>
                <a:gd name="T69" fmla="*/ 313 h 1422"/>
                <a:gd name="T70" fmla="*/ 362 w 902"/>
                <a:gd name="T71" fmla="*/ 317 h 1422"/>
                <a:gd name="T72" fmla="*/ 372 w 902"/>
                <a:gd name="T73" fmla="*/ 329 h 1422"/>
                <a:gd name="T74" fmla="*/ 355 w 902"/>
                <a:gd name="T75" fmla="*/ 370 h 1422"/>
                <a:gd name="T76" fmla="*/ 374 w 902"/>
                <a:gd name="T77" fmla="*/ 428 h 1422"/>
                <a:gd name="T78" fmla="*/ 412 w 902"/>
                <a:gd name="T79" fmla="*/ 529 h 1422"/>
                <a:gd name="T80" fmla="*/ 430 w 902"/>
                <a:gd name="T81" fmla="*/ 591 h 1422"/>
                <a:gd name="T82" fmla="*/ 441 w 902"/>
                <a:gd name="T83" fmla="*/ 653 h 1422"/>
                <a:gd name="T84" fmla="*/ 424 w 902"/>
                <a:gd name="T85" fmla="*/ 778 h 1422"/>
                <a:gd name="T86" fmla="*/ 462 w 902"/>
                <a:gd name="T87" fmla="*/ 1057 h 1422"/>
                <a:gd name="T88" fmla="*/ 484 w 902"/>
                <a:gd name="T89" fmla="*/ 1290 h 1422"/>
                <a:gd name="T90" fmla="*/ 488 w 902"/>
                <a:gd name="T91" fmla="*/ 1422 h 1422"/>
                <a:gd name="T92" fmla="*/ 552 w 902"/>
                <a:gd name="T93" fmla="*/ 1410 h 1422"/>
                <a:gd name="T94" fmla="*/ 603 w 902"/>
                <a:gd name="T95" fmla="*/ 1405 h 1422"/>
                <a:gd name="T96" fmla="*/ 607 w 902"/>
                <a:gd name="T97" fmla="*/ 1336 h 1422"/>
                <a:gd name="T98" fmla="*/ 620 w 902"/>
                <a:gd name="T99" fmla="*/ 1265 h 1422"/>
                <a:gd name="T100" fmla="*/ 633 w 902"/>
                <a:gd name="T101" fmla="*/ 1231 h 1422"/>
                <a:gd name="T102" fmla="*/ 650 w 902"/>
                <a:gd name="T103" fmla="*/ 1200 h 1422"/>
                <a:gd name="T104" fmla="*/ 672 w 902"/>
                <a:gd name="T105" fmla="*/ 1174 h 1422"/>
                <a:gd name="T106" fmla="*/ 700 w 902"/>
                <a:gd name="T107" fmla="*/ 1151 h 1422"/>
                <a:gd name="T108" fmla="*/ 735 w 902"/>
                <a:gd name="T109" fmla="*/ 1134 h 1422"/>
                <a:gd name="T110" fmla="*/ 778 w 902"/>
                <a:gd name="T111" fmla="*/ 1124 h 1422"/>
                <a:gd name="T112" fmla="*/ 811 w 902"/>
                <a:gd name="T113" fmla="*/ 1114 h 1422"/>
                <a:gd name="T114" fmla="*/ 822 w 902"/>
                <a:gd name="T115" fmla="*/ 1084 h 1422"/>
                <a:gd name="T116" fmla="*/ 833 w 902"/>
                <a:gd name="T117" fmla="*/ 1055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2" h="1422">
                  <a:moveTo>
                    <a:pt x="834" y="1048"/>
                  </a:moveTo>
                  <a:lnTo>
                    <a:pt x="830" y="1039"/>
                  </a:lnTo>
                  <a:lnTo>
                    <a:pt x="827" y="1030"/>
                  </a:lnTo>
                  <a:lnTo>
                    <a:pt x="826" y="1022"/>
                  </a:lnTo>
                  <a:lnTo>
                    <a:pt x="827" y="1012"/>
                  </a:lnTo>
                  <a:lnTo>
                    <a:pt x="829" y="1003"/>
                  </a:lnTo>
                  <a:lnTo>
                    <a:pt x="831" y="994"/>
                  </a:lnTo>
                  <a:lnTo>
                    <a:pt x="834" y="984"/>
                  </a:lnTo>
                  <a:lnTo>
                    <a:pt x="837" y="975"/>
                  </a:lnTo>
                  <a:lnTo>
                    <a:pt x="856" y="935"/>
                  </a:lnTo>
                  <a:lnTo>
                    <a:pt x="879" y="893"/>
                  </a:lnTo>
                  <a:lnTo>
                    <a:pt x="888" y="872"/>
                  </a:lnTo>
                  <a:lnTo>
                    <a:pt x="897" y="849"/>
                  </a:lnTo>
                  <a:lnTo>
                    <a:pt x="899" y="839"/>
                  </a:lnTo>
                  <a:lnTo>
                    <a:pt x="901" y="827"/>
                  </a:lnTo>
                  <a:lnTo>
                    <a:pt x="902" y="816"/>
                  </a:lnTo>
                  <a:lnTo>
                    <a:pt x="902" y="805"/>
                  </a:lnTo>
                  <a:lnTo>
                    <a:pt x="901" y="793"/>
                  </a:lnTo>
                  <a:lnTo>
                    <a:pt x="899" y="781"/>
                  </a:lnTo>
                  <a:lnTo>
                    <a:pt x="895" y="769"/>
                  </a:lnTo>
                  <a:lnTo>
                    <a:pt x="890" y="757"/>
                  </a:lnTo>
                  <a:lnTo>
                    <a:pt x="883" y="745"/>
                  </a:lnTo>
                  <a:lnTo>
                    <a:pt x="873" y="733"/>
                  </a:lnTo>
                  <a:lnTo>
                    <a:pt x="864" y="721"/>
                  </a:lnTo>
                  <a:lnTo>
                    <a:pt x="851" y="708"/>
                  </a:lnTo>
                  <a:lnTo>
                    <a:pt x="835" y="693"/>
                  </a:lnTo>
                  <a:lnTo>
                    <a:pt x="817" y="676"/>
                  </a:lnTo>
                  <a:lnTo>
                    <a:pt x="799" y="656"/>
                  </a:lnTo>
                  <a:lnTo>
                    <a:pt x="781" y="633"/>
                  </a:lnTo>
                  <a:lnTo>
                    <a:pt x="773" y="622"/>
                  </a:lnTo>
                  <a:lnTo>
                    <a:pt x="765" y="610"/>
                  </a:lnTo>
                  <a:lnTo>
                    <a:pt x="759" y="598"/>
                  </a:lnTo>
                  <a:lnTo>
                    <a:pt x="753" y="586"/>
                  </a:lnTo>
                  <a:lnTo>
                    <a:pt x="748" y="576"/>
                  </a:lnTo>
                  <a:lnTo>
                    <a:pt x="744" y="564"/>
                  </a:lnTo>
                  <a:lnTo>
                    <a:pt x="742" y="552"/>
                  </a:lnTo>
                  <a:lnTo>
                    <a:pt x="742" y="541"/>
                  </a:lnTo>
                  <a:lnTo>
                    <a:pt x="712" y="539"/>
                  </a:lnTo>
                  <a:lnTo>
                    <a:pt x="685" y="535"/>
                  </a:lnTo>
                  <a:lnTo>
                    <a:pt x="659" y="529"/>
                  </a:lnTo>
                  <a:lnTo>
                    <a:pt x="637" y="519"/>
                  </a:lnTo>
                  <a:lnTo>
                    <a:pt x="616" y="507"/>
                  </a:lnTo>
                  <a:lnTo>
                    <a:pt x="596" y="493"/>
                  </a:lnTo>
                  <a:lnTo>
                    <a:pt x="578" y="477"/>
                  </a:lnTo>
                  <a:lnTo>
                    <a:pt x="561" y="459"/>
                  </a:lnTo>
                  <a:lnTo>
                    <a:pt x="546" y="440"/>
                  </a:lnTo>
                  <a:lnTo>
                    <a:pt x="531" y="419"/>
                  </a:lnTo>
                  <a:lnTo>
                    <a:pt x="517" y="397"/>
                  </a:lnTo>
                  <a:lnTo>
                    <a:pt x="504" y="375"/>
                  </a:lnTo>
                  <a:lnTo>
                    <a:pt x="481" y="326"/>
                  </a:lnTo>
                  <a:lnTo>
                    <a:pt x="457" y="277"/>
                  </a:lnTo>
                  <a:lnTo>
                    <a:pt x="445" y="253"/>
                  </a:lnTo>
                  <a:lnTo>
                    <a:pt x="433" y="227"/>
                  </a:lnTo>
                  <a:lnTo>
                    <a:pt x="421" y="202"/>
                  </a:lnTo>
                  <a:lnTo>
                    <a:pt x="407" y="179"/>
                  </a:lnTo>
                  <a:lnTo>
                    <a:pt x="393" y="155"/>
                  </a:lnTo>
                  <a:lnTo>
                    <a:pt x="378" y="133"/>
                  </a:lnTo>
                  <a:lnTo>
                    <a:pt x="362" y="111"/>
                  </a:lnTo>
                  <a:lnTo>
                    <a:pt x="345" y="92"/>
                  </a:lnTo>
                  <a:lnTo>
                    <a:pt x="327" y="73"/>
                  </a:lnTo>
                  <a:lnTo>
                    <a:pt x="306" y="57"/>
                  </a:lnTo>
                  <a:lnTo>
                    <a:pt x="284" y="41"/>
                  </a:lnTo>
                  <a:lnTo>
                    <a:pt x="260" y="28"/>
                  </a:lnTo>
                  <a:lnTo>
                    <a:pt x="235" y="17"/>
                  </a:lnTo>
                  <a:lnTo>
                    <a:pt x="206" y="9"/>
                  </a:lnTo>
                  <a:lnTo>
                    <a:pt x="176" y="3"/>
                  </a:lnTo>
                  <a:lnTo>
                    <a:pt x="143" y="0"/>
                  </a:lnTo>
                  <a:lnTo>
                    <a:pt x="119" y="17"/>
                  </a:lnTo>
                  <a:lnTo>
                    <a:pt x="93" y="16"/>
                  </a:lnTo>
                  <a:lnTo>
                    <a:pt x="71" y="16"/>
                  </a:lnTo>
                  <a:lnTo>
                    <a:pt x="52" y="16"/>
                  </a:lnTo>
                  <a:lnTo>
                    <a:pt x="36" y="18"/>
                  </a:lnTo>
                  <a:lnTo>
                    <a:pt x="23" y="21"/>
                  </a:lnTo>
                  <a:lnTo>
                    <a:pt x="13" y="24"/>
                  </a:lnTo>
                  <a:lnTo>
                    <a:pt x="6" y="28"/>
                  </a:lnTo>
                  <a:lnTo>
                    <a:pt x="2" y="32"/>
                  </a:lnTo>
                  <a:lnTo>
                    <a:pt x="0" y="38"/>
                  </a:lnTo>
                  <a:lnTo>
                    <a:pt x="0" y="43"/>
                  </a:lnTo>
                  <a:lnTo>
                    <a:pt x="4" y="49"/>
                  </a:lnTo>
                  <a:lnTo>
                    <a:pt x="8" y="57"/>
                  </a:lnTo>
                  <a:lnTo>
                    <a:pt x="15" y="64"/>
                  </a:lnTo>
                  <a:lnTo>
                    <a:pt x="23" y="72"/>
                  </a:lnTo>
                  <a:lnTo>
                    <a:pt x="34" y="80"/>
                  </a:lnTo>
                  <a:lnTo>
                    <a:pt x="44" y="89"/>
                  </a:lnTo>
                  <a:lnTo>
                    <a:pt x="70" y="107"/>
                  </a:lnTo>
                  <a:lnTo>
                    <a:pt x="100" y="125"/>
                  </a:lnTo>
                  <a:lnTo>
                    <a:pt x="132" y="146"/>
                  </a:lnTo>
                  <a:lnTo>
                    <a:pt x="165" y="166"/>
                  </a:lnTo>
                  <a:lnTo>
                    <a:pt x="197" y="185"/>
                  </a:lnTo>
                  <a:lnTo>
                    <a:pt x="228" y="206"/>
                  </a:lnTo>
                  <a:lnTo>
                    <a:pt x="256" y="224"/>
                  </a:lnTo>
                  <a:lnTo>
                    <a:pt x="281" y="242"/>
                  </a:lnTo>
                  <a:lnTo>
                    <a:pt x="276" y="249"/>
                  </a:lnTo>
                  <a:lnTo>
                    <a:pt x="274" y="255"/>
                  </a:lnTo>
                  <a:lnTo>
                    <a:pt x="272" y="261"/>
                  </a:lnTo>
                  <a:lnTo>
                    <a:pt x="271" y="265"/>
                  </a:lnTo>
                  <a:lnTo>
                    <a:pt x="271" y="270"/>
                  </a:lnTo>
                  <a:lnTo>
                    <a:pt x="272" y="274"/>
                  </a:lnTo>
                  <a:lnTo>
                    <a:pt x="273" y="278"/>
                  </a:lnTo>
                  <a:lnTo>
                    <a:pt x="275" y="282"/>
                  </a:lnTo>
                  <a:lnTo>
                    <a:pt x="287" y="296"/>
                  </a:lnTo>
                  <a:lnTo>
                    <a:pt x="303" y="317"/>
                  </a:lnTo>
                  <a:lnTo>
                    <a:pt x="315" y="315"/>
                  </a:lnTo>
                  <a:lnTo>
                    <a:pt x="338" y="313"/>
                  </a:lnTo>
                  <a:lnTo>
                    <a:pt x="345" y="313"/>
                  </a:lnTo>
                  <a:lnTo>
                    <a:pt x="351" y="314"/>
                  </a:lnTo>
                  <a:lnTo>
                    <a:pt x="357" y="315"/>
                  </a:lnTo>
                  <a:lnTo>
                    <a:pt x="362" y="317"/>
                  </a:lnTo>
                  <a:lnTo>
                    <a:pt x="366" y="320"/>
                  </a:lnTo>
                  <a:lnTo>
                    <a:pt x="369" y="323"/>
                  </a:lnTo>
                  <a:lnTo>
                    <a:pt x="372" y="329"/>
                  </a:lnTo>
                  <a:lnTo>
                    <a:pt x="373" y="334"/>
                  </a:lnTo>
                  <a:lnTo>
                    <a:pt x="350" y="351"/>
                  </a:lnTo>
                  <a:lnTo>
                    <a:pt x="355" y="370"/>
                  </a:lnTo>
                  <a:lnTo>
                    <a:pt x="360" y="388"/>
                  </a:lnTo>
                  <a:lnTo>
                    <a:pt x="366" y="408"/>
                  </a:lnTo>
                  <a:lnTo>
                    <a:pt x="374" y="428"/>
                  </a:lnTo>
                  <a:lnTo>
                    <a:pt x="389" y="468"/>
                  </a:lnTo>
                  <a:lnTo>
                    <a:pt x="405" y="508"/>
                  </a:lnTo>
                  <a:lnTo>
                    <a:pt x="412" y="529"/>
                  </a:lnTo>
                  <a:lnTo>
                    <a:pt x="419" y="549"/>
                  </a:lnTo>
                  <a:lnTo>
                    <a:pt x="425" y="570"/>
                  </a:lnTo>
                  <a:lnTo>
                    <a:pt x="430" y="591"/>
                  </a:lnTo>
                  <a:lnTo>
                    <a:pt x="436" y="612"/>
                  </a:lnTo>
                  <a:lnTo>
                    <a:pt x="439" y="632"/>
                  </a:lnTo>
                  <a:lnTo>
                    <a:pt x="441" y="653"/>
                  </a:lnTo>
                  <a:lnTo>
                    <a:pt x="442" y="674"/>
                  </a:lnTo>
                  <a:lnTo>
                    <a:pt x="413" y="691"/>
                  </a:lnTo>
                  <a:lnTo>
                    <a:pt x="424" y="778"/>
                  </a:lnTo>
                  <a:lnTo>
                    <a:pt x="437" y="869"/>
                  </a:lnTo>
                  <a:lnTo>
                    <a:pt x="450" y="962"/>
                  </a:lnTo>
                  <a:lnTo>
                    <a:pt x="462" y="1057"/>
                  </a:lnTo>
                  <a:lnTo>
                    <a:pt x="472" y="1151"/>
                  </a:lnTo>
                  <a:lnTo>
                    <a:pt x="481" y="1245"/>
                  </a:lnTo>
                  <a:lnTo>
                    <a:pt x="484" y="1290"/>
                  </a:lnTo>
                  <a:lnTo>
                    <a:pt x="486" y="1335"/>
                  </a:lnTo>
                  <a:lnTo>
                    <a:pt x="487" y="1380"/>
                  </a:lnTo>
                  <a:lnTo>
                    <a:pt x="488" y="1422"/>
                  </a:lnTo>
                  <a:lnTo>
                    <a:pt x="510" y="1420"/>
                  </a:lnTo>
                  <a:lnTo>
                    <a:pt x="537" y="1413"/>
                  </a:lnTo>
                  <a:lnTo>
                    <a:pt x="552" y="1410"/>
                  </a:lnTo>
                  <a:lnTo>
                    <a:pt x="569" y="1408"/>
                  </a:lnTo>
                  <a:lnTo>
                    <a:pt x="586" y="1406"/>
                  </a:lnTo>
                  <a:lnTo>
                    <a:pt x="603" y="1405"/>
                  </a:lnTo>
                  <a:lnTo>
                    <a:pt x="604" y="1383"/>
                  </a:lnTo>
                  <a:lnTo>
                    <a:pt x="605" y="1360"/>
                  </a:lnTo>
                  <a:lnTo>
                    <a:pt x="607" y="1336"/>
                  </a:lnTo>
                  <a:lnTo>
                    <a:pt x="609" y="1313"/>
                  </a:lnTo>
                  <a:lnTo>
                    <a:pt x="615" y="1288"/>
                  </a:lnTo>
                  <a:lnTo>
                    <a:pt x="620" y="1265"/>
                  </a:lnTo>
                  <a:lnTo>
                    <a:pt x="624" y="1254"/>
                  </a:lnTo>
                  <a:lnTo>
                    <a:pt x="628" y="1242"/>
                  </a:lnTo>
                  <a:lnTo>
                    <a:pt x="633" y="1231"/>
                  </a:lnTo>
                  <a:lnTo>
                    <a:pt x="638" y="1221"/>
                  </a:lnTo>
                  <a:lnTo>
                    <a:pt x="643" y="1210"/>
                  </a:lnTo>
                  <a:lnTo>
                    <a:pt x="650" y="1200"/>
                  </a:lnTo>
                  <a:lnTo>
                    <a:pt x="656" y="1191"/>
                  </a:lnTo>
                  <a:lnTo>
                    <a:pt x="664" y="1182"/>
                  </a:lnTo>
                  <a:lnTo>
                    <a:pt x="672" y="1174"/>
                  </a:lnTo>
                  <a:lnTo>
                    <a:pt x="681" y="1165"/>
                  </a:lnTo>
                  <a:lnTo>
                    <a:pt x="690" y="1157"/>
                  </a:lnTo>
                  <a:lnTo>
                    <a:pt x="700" y="1151"/>
                  </a:lnTo>
                  <a:lnTo>
                    <a:pt x="711" y="1145"/>
                  </a:lnTo>
                  <a:lnTo>
                    <a:pt x="723" y="1139"/>
                  </a:lnTo>
                  <a:lnTo>
                    <a:pt x="735" y="1134"/>
                  </a:lnTo>
                  <a:lnTo>
                    <a:pt x="748" y="1130"/>
                  </a:lnTo>
                  <a:lnTo>
                    <a:pt x="763" y="1128"/>
                  </a:lnTo>
                  <a:lnTo>
                    <a:pt x="778" y="1124"/>
                  </a:lnTo>
                  <a:lnTo>
                    <a:pt x="793" y="1123"/>
                  </a:lnTo>
                  <a:lnTo>
                    <a:pt x="810" y="1123"/>
                  </a:lnTo>
                  <a:lnTo>
                    <a:pt x="811" y="1114"/>
                  </a:lnTo>
                  <a:lnTo>
                    <a:pt x="815" y="1104"/>
                  </a:lnTo>
                  <a:lnTo>
                    <a:pt x="818" y="1093"/>
                  </a:lnTo>
                  <a:lnTo>
                    <a:pt x="822" y="1084"/>
                  </a:lnTo>
                  <a:lnTo>
                    <a:pt x="826" y="1073"/>
                  </a:lnTo>
                  <a:lnTo>
                    <a:pt x="830" y="1063"/>
                  </a:lnTo>
                  <a:lnTo>
                    <a:pt x="833" y="1055"/>
                  </a:lnTo>
                  <a:lnTo>
                    <a:pt x="834" y="1048"/>
                  </a:lnTo>
                  <a:close/>
                </a:path>
              </a:pathLst>
            </a:custGeom>
            <a:solidFill>
              <a:srgbClr val="000099"/>
            </a:solidFill>
            <a:ln w="9525">
              <a:solidFill>
                <a:srgbClr val="000099"/>
              </a:solidFill>
              <a:round/>
              <a:headEnd/>
              <a:tailEnd/>
            </a:ln>
          </p:spPr>
          <p:txBody>
            <a:bodyPr/>
            <a:lstStyle/>
            <a:p>
              <a:endParaRPr lang="en-IN"/>
            </a:p>
          </p:txBody>
        </p:sp>
        <p:sp>
          <p:nvSpPr>
            <p:cNvPr id="548880" name="Freeform 16"/>
            <p:cNvSpPr>
              <a:spLocks/>
            </p:cNvSpPr>
            <p:nvPr/>
          </p:nvSpPr>
          <p:spPr bwMode="auto">
            <a:xfrm>
              <a:off x="4617" y="1085"/>
              <a:ext cx="585" cy="228"/>
            </a:xfrm>
            <a:custGeom>
              <a:avLst/>
              <a:gdLst>
                <a:gd name="T0" fmla="*/ 4957 w 5847"/>
                <a:gd name="T1" fmla="*/ 1376 h 2285"/>
                <a:gd name="T2" fmla="*/ 5060 w 5847"/>
                <a:gd name="T3" fmla="*/ 1814 h 2285"/>
                <a:gd name="T4" fmla="*/ 5084 w 5847"/>
                <a:gd name="T5" fmla="*/ 2094 h 2285"/>
                <a:gd name="T6" fmla="*/ 5141 w 5847"/>
                <a:gd name="T7" fmla="*/ 2268 h 2285"/>
                <a:gd name="T8" fmla="*/ 5272 w 5847"/>
                <a:gd name="T9" fmla="*/ 2201 h 2285"/>
                <a:gd name="T10" fmla="*/ 5368 w 5847"/>
                <a:gd name="T11" fmla="*/ 2099 h 2285"/>
                <a:gd name="T12" fmla="*/ 5409 w 5847"/>
                <a:gd name="T13" fmla="*/ 2167 h 2285"/>
                <a:gd name="T14" fmla="*/ 5623 w 5847"/>
                <a:gd name="T15" fmla="*/ 2171 h 2285"/>
                <a:gd name="T16" fmla="*/ 5603 w 5847"/>
                <a:gd name="T17" fmla="*/ 1962 h 2285"/>
                <a:gd name="T18" fmla="*/ 5630 w 5847"/>
                <a:gd name="T19" fmla="*/ 1760 h 2285"/>
                <a:gd name="T20" fmla="*/ 5677 w 5847"/>
                <a:gd name="T21" fmla="*/ 1666 h 2285"/>
                <a:gd name="T22" fmla="*/ 5796 w 5847"/>
                <a:gd name="T23" fmla="*/ 1725 h 2285"/>
                <a:gd name="T24" fmla="*/ 5806 w 5847"/>
                <a:gd name="T25" fmla="*/ 1693 h 2285"/>
                <a:gd name="T26" fmla="*/ 5834 w 5847"/>
                <a:gd name="T27" fmla="*/ 1575 h 2285"/>
                <a:gd name="T28" fmla="*/ 5823 w 5847"/>
                <a:gd name="T29" fmla="*/ 1405 h 2285"/>
                <a:gd name="T30" fmla="*/ 5820 w 5847"/>
                <a:gd name="T31" fmla="*/ 956 h 2285"/>
                <a:gd name="T32" fmla="*/ 5751 w 5847"/>
                <a:gd name="T33" fmla="*/ 649 h 2285"/>
                <a:gd name="T34" fmla="*/ 5568 w 5847"/>
                <a:gd name="T35" fmla="*/ 376 h 2285"/>
                <a:gd name="T36" fmla="*/ 5240 w 5847"/>
                <a:gd name="T37" fmla="*/ 180 h 2285"/>
                <a:gd name="T38" fmla="*/ 4874 w 5847"/>
                <a:gd name="T39" fmla="*/ 91 h 2285"/>
                <a:gd name="T40" fmla="*/ 4675 w 5847"/>
                <a:gd name="T41" fmla="*/ 103 h 2285"/>
                <a:gd name="T42" fmla="*/ 4361 w 5847"/>
                <a:gd name="T43" fmla="*/ 60 h 2285"/>
                <a:gd name="T44" fmla="*/ 3772 w 5847"/>
                <a:gd name="T45" fmla="*/ 67 h 2285"/>
                <a:gd name="T46" fmla="*/ 3391 w 5847"/>
                <a:gd name="T47" fmla="*/ 24 h 2285"/>
                <a:gd name="T48" fmla="*/ 3198 w 5847"/>
                <a:gd name="T49" fmla="*/ 85 h 2285"/>
                <a:gd name="T50" fmla="*/ 3050 w 5847"/>
                <a:gd name="T51" fmla="*/ 184 h 2285"/>
                <a:gd name="T52" fmla="*/ 2968 w 5847"/>
                <a:gd name="T53" fmla="*/ 272 h 2285"/>
                <a:gd name="T54" fmla="*/ 2827 w 5847"/>
                <a:gd name="T55" fmla="*/ 295 h 2285"/>
                <a:gd name="T56" fmla="*/ 2661 w 5847"/>
                <a:gd name="T57" fmla="*/ 216 h 2285"/>
                <a:gd name="T58" fmla="*/ 2581 w 5847"/>
                <a:gd name="T59" fmla="*/ 109 h 2285"/>
                <a:gd name="T60" fmla="*/ 1285 w 5847"/>
                <a:gd name="T61" fmla="*/ 114 h 2285"/>
                <a:gd name="T62" fmla="*/ 1170 w 5847"/>
                <a:gd name="T63" fmla="*/ 80 h 2285"/>
                <a:gd name="T64" fmla="*/ 1105 w 5847"/>
                <a:gd name="T65" fmla="*/ 74 h 2285"/>
                <a:gd name="T66" fmla="*/ 1039 w 5847"/>
                <a:gd name="T67" fmla="*/ 53 h 2285"/>
                <a:gd name="T68" fmla="*/ 833 w 5847"/>
                <a:gd name="T69" fmla="*/ 60 h 2285"/>
                <a:gd name="T70" fmla="*/ 470 w 5847"/>
                <a:gd name="T71" fmla="*/ 61 h 2285"/>
                <a:gd name="T72" fmla="*/ 76 w 5847"/>
                <a:gd name="T73" fmla="*/ 55 h 2285"/>
                <a:gd name="T74" fmla="*/ 43 w 5847"/>
                <a:gd name="T75" fmla="*/ 140 h 2285"/>
                <a:gd name="T76" fmla="*/ 195 w 5847"/>
                <a:gd name="T77" fmla="*/ 203 h 2285"/>
                <a:gd name="T78" fmla="*/ 283 w 5847"/>
                <a:gd name="T79" fmla="*/ 328 h 2285"/>
                <a:gd name="T80" fmla="*/ 373 w 5847"/>
                <a:gd name="T81" fmla="*/ 391 h 2285"/>
                <a:gd name="T82" fmla="*/ 563 w 5847"/>
                <a:gd name="T83" fmla="*/ 363 h 2285"/>
                <a:gd name="T84" fmla="*/ 601 w 5847"/>
                <a:gd name="T85" fmla="*/ 386 h 2285"/>
                <a:gd name="T86" fmla="*/ 577 w 5847"/>
                <a:gd name="T87" fmla="*/ 490 h 2285"/>
                <a:gd name="T88" fmla="*/ 641 w 5847"/>
                <a:gd name="T89" fmla="*/ 582 h 2285"/>
                <a:gd name="T90" fmla="*/ 931 w 5847"/>
                <a:gd name="T91" fmla="*/ 641 h 2285"/>
                <a:gd name="T92" fmla="*/ 713 w 5847"/>
                <a:gd name="T93" fmla="*/ 747 h 2285"/>
                <a:gd name="T94" fmla="*/ 582 w 5847"/>
                <a:gd name="T95" fmla="*/ 834 h 2285"/>
                <a:gd name="T96" fmla="*/ 774 w 5847"/>
                <a:gd name="T97" fmla="*/ 864 h 2285"/>
                <a:gd name="T98" fmla="*/ 1060 w 5847"/>
                <a:gd name="T99" fmla="*/ 881 h 2285"/>
                <a:gd name="T100" fmla="*/ 1505 w 5847"/>
                <a:gd name="T101" fmla="*/ 797 h 2285"/>
                <a:gd name="T102" fmla="*/ 2191 w 5847"/>
                <a:gd name="T103" fmla="*/ 798 h 2285"/>
                <a:gd name="T104" fmla="*/ 3042 w 5847"/>
                <a:gd name="T105" fmla="*/ 828 h 2285"/>
                <a:gd name="T106" fmla="*/ 3606 w 5847"/>
                <a:gd name="T107" fmla="*/ 840 h 2285"/>
                <a:gd name="T108" fmla="*/ 3810 w 5847"/>
                <a:gd name="T109" fmla="*/ 808 h 2285"/>
                <a:gd name="T110" fmla="*/ 3922 w 5847"/>
                <a:gd name="T111" fmla="*/ 818 h 2285"/>
                <a:gd name="T112" fmla="*/ 4017 w 5847"/>
                <a:gd name="T113" fmla="*/ 818 h 2285"/>
                <a:gd name="T114" fmla="*/ 4125 w 5847"/>
                <a:gd name="T115" fmla="*/ 823 h 2285"/>
                <a:gd name="T116" fmla="*/ 4360 w 5847"/>
                <a:gd name="T117" fmla="*/ 811 h 2285"/>
                <a:gd name="T118" fmla="*/ 4625 w 5847"/>
                <a:gd name="T119" fmla="*/ 899 h 2285"/>
                <a:gd name="T120" fmla="*/ 4840 w 5847"/>
                <a:gd name="T121" fmla="*/ 1031 h 2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47" h="2285">
                  <a:moveTo>
                    <a:pt x="4908" y="1106"/>
                  </a:moveTo>
                  <a:lnTo>
                    <a:pt x="4908" y="1125"/>
                  </a:lnTo>
                  <a:lnTo>
                    <a:pt x="4910" y="1145"/>
                  </a:lnTo>
                  <a:lnTo>
                    <a:pt x="4912" y="1167"/>
                  </a:lnTo>
                  <a:lnTo>
                    <a:pt x="4914" y="1188"/>
                  </a:lnTo>
                  <a:lnTo>
                    <a:pt x="4922" y="1233"/>
                  </a:lnTo>
                  <a:lnTo>
                    <a:pt x="4932" y="1279"/>
                  </a:lnTo>
                  <a:lnTo>
                    <a:pt x="4944" y="1327"/>
                  </a:lnTo>
                  <a:lnTo>
                    <a:pt x="4957" y="1376"/>
                  </a:lnTo>
                  <a:lnTo>
                    <a:pt x="4971" y="1426"/>
                  </a:lnTo>
                  <a:lnTo>
                    <a:pt x="4986" y="1478"/>
                  </a:lnTo>
                  <a:lnTo>
                    <a:pt x="5000" y="1529"/>
                  </a:lnTo>
                  <a:lnTo>
                    <a:pt x="5014" y="1582"/>
                  </a:lnTo>
                  <a:lnTo>
                    <a:pt x="5028" y="1634"/>
                  </a:lnTo>
                  <a:lnTo>
                    <a:pt x="5039" y="1686"/>
                  </a:lnTo>
                  <a:lnTo>
                    <a:pt x="5049" y="1738"/>
                  </a:lnTo>
                  <a:lnTo>
                    <a:pt x="5057" y="1789"/>
                  </a:lnTo>
                  <a:lnTo>
                    <a:pt x="5060" y="1814"/>
                  </a:lnTo>
                  <a:lnTo>
                    <a:pt x="5062" y="1839"/>
                  </a:lnTo>
                  <a:lnTo>
                    <a:pt x="5063" y="1864"/>
                  </a:lnTo>
                  <a:lnTo>
                    <a:pt x="5063" y="1889"/>
                  </a:lnTo>
                  <a:lnTo>
                    <a:pt x="5064" y="1921"/>
                  </a:lnTo>
                  <a:lnTo>
                    <a:pt x="5068" y="1969"/>
                  </a:lnTo>
                  <a:lnTo>
                    <a:pt x="5072" y="1998"/>
                  </a:lnTo>
                  <a:lnTo>
                    <a:pt x="5075" y="2029"/>
                  </a:lnTo>
                  <a:lnTo>
                    <a:pt x="5079" y="2061"/>
                  </a:lnTo>
                  <a:lnTo>
                    <a:pt x="5084" y="2094"/>
                  </a:lnTo>
                  <a:lnTo>
                    <a:pt x="5091" y="2126"/>
                  </a:lnTo>
                  <a:lnTo>
                    <a:pt x="5097" y="2157"/>
                  </a:lnTo>
                  <a:lnTo>
                    <a:pt x="5106" y="2187"/>
                  </a:lnTo>
                  <a:lnTo>
                    <a:pt x="5114" y="2215"/>
                  </a:lnTo>
                  <a:lnTo>
                    <a:pt x="5120" y="2228"/>
                  </a:lnTo>
                  <a:lnTo>
                    <a:pt x="5124" y="2239"/>
                  </a:lnTo>
                  <a:lnTo>
                    <a:pt x="5130" y="2250"/>
                  </a:lnTo>
                  <a:lnTo>
                    <a:pt x="5136" y="2260"/>
                  </a:lnTo>
                  <a:lnTo>
                    <a:pt x="5141" y="2268"/>
                  </a:lnTo>
                  <a:lnTo>
                    <a:pt x="5148" y="2276"/>
                  </a:lnTo>
                  <a:lnTo>
                    <a:pt x="5154" y="2281"/>
                  </a:lnTo>
                  <a:lnTo>
                    <a:pt x="5161" y="2285"/>
                  </a:lnTo>
                  <a:lnTo>
                    <a:pt x="5184" y="2285"/>
                  </a:lnTo>
                  <a:lnTo>
                    <a:pt x="5207" y="2246"/>
                  </a:lnTo>
                  <a:lnTo>
                    <a:pt x="5231" y="2268"/>
                  </a:lnTo>
                  <a:lnTo>
                    <a:pt x="5239" y="2255"/>
                  </a:lnTo>
                  <a:lnTo>
                    <a:pt x="5259" y="2222"/>
                  </a:lnTo>
                  <a:lnTo>
                    <a:pt x="5272" y="2201"/>
                  </a:lnTo>
                  <a:lnTo>
                    <a:pt x="5287" y="2179"/>
                  </a:lnTo>
                  <a:lnTo>
                    <a:pt x="5303" y="2157"/>
                  </a:lnTo>
                  <a:lnTo>
                    <a:pt x="5320" y="2138"/>
                  </a:lnTo>
                  <a:lnTo>
                    <a:pt x="5328" y="2128"/>
                  </a:lnTo>
                  <a:lnTo>
                    <a:pt x="5337" y="2121"/>
                  </a:lnTo>
                  <a:lnTo>
                    <a:pt x="5344" y="2113"/>
                  </a:lnTo>
                  <a:lnTo>
                    <a:pt x="5353" y="2107"/>
                  </a:lnTo>
                  <a:lnTo>
                    <a:pt x="5360" y="2102"/>
                  </a:lnTo>
                  <a:lnTo>
                    <a:pt x="5368" y="2099"/>
                  </a:lnTo>
                  <a:lnTo>
                    <a:pt x="5374" y="2098"/>
                  </a:lnTo>
                  <a:lnTo>
                    <a:pt x="5381" y="2098"/>
                  </a:lnTo>
                  <a:lnTo>
                    <a:pt x="5387" y="2100"/>
                  </a:lnTo>
                  <a:lnTo>
                    <a:pt x="5393" y="2106"/>
                  </a:lnTo>
                  <a:lnTo>
                    <a:pt x="5397" y="2112"/>
                  </a:lnTo>
                  <a:lnTo>
                    <a:pt x="5401" y="2122"/>
                  </a:lnTo>
                  <a:lnTo>
                    <a:pt x="5404" y="2133"/>
                  </a:lnTo>
                  <a:lnTo>
                    <a:pt x="5408" y="2148"/>
                  </a:lnTo>
                  <a:lnTo>
                    <a:pt x="5409" y="2167"/>
                  </a:lnTo>
                  <a:lnTo>
                    <a:pt x="5409" y="2188"/>
                  </a:lnTo>
                  <a:lnTo>
                    <a:pt x="5436" y="2187"/>
                  </a:lnTo>
                  <a:lnTo>
                    <a:pt x="5465" y="2185"/>
                  </a:lnTo>
                  <a:lnTo>
                    <a:pt x="5494" y="2183"/>
                  </a:lnTo>
                  <a:lnTo>
                    <a:pt x="5524" y="2179"/>
                  </a:lnTo>
                  <a:lnTo>
                    <a:pt x="5553" y="2176"/>
                  </a:lnTo>
                  <a:lnTo>
                    <a:pt x="5579" y="2173"/>
                  </a:lnTo>
                  <a:lnTo>
                    <a:pt x="5602" y="2171"/>
                  </a:lnTo>
                  <a:lnTo>
                    <a:pt x="5623" y="2171"/>
                  </a:lnTo>
                  <a:lnTo>
                    <a:pt x="5645" y="2136"/>
                  </a:lnTo>
                  <a:lnTo>
                    <a:pt x="5635" y="2117"/>
                  </a:lnTo>
                  <a:lnTo>
                    <a:pt x="5627" y="2098"/>
                  </a:lnTo>
                  <a:lnTo>
                    <a:pt x="5619" y="2077"/>
                  </a:lnTo>
                  <a:lnTo>
                    <a:pt x="5614" y="2055"/>
                  </a:lnTo>
                  <a:lnTo>
                    <a:pt x="5610" y="2033"/>
                  </a:lnTo>
                  <a:lnTo>
                    <a:pt x="5607" y="2009"/>
                  </a:lnTo>
                  <a:lnTo>
                    <a:pt x="5604" y="1986"/>
                  </a:lnTo>
                  <a:lnTo>
                    <a:pt x="5603" y="1962"/>
                  </a:lnTo>
                  <a:lnTo>
                    <a:pt x="5603" y="1938"/>
                  </a:lnTo>
                  <a:lnTo>
                    <a:pt x="5604" y="1914"/>
                  </a:lnTo>
                  <a:lnTo>
                    <a:pt x="5607" y="1890"/>
                  </a:lnTo>
                  <a:lnTo>
                    <a:pt x="5609" y="1867"/>
                  </a:lnTo>
                  <a:lnTo>
                    <a:pt x="5612" y="1844"/>
                  </a:lnTo>
                  <a:lnTo>
                    <a:pt x="5616" y="1821"/>
                  </a:lnTo>
                  <a:lnTo>
                    <a:pt x="5620" y="1800"/>
                  </a:lnTo>
                  <a:lnTo>
                    <a:pt x="5625" y="1779"/>
                  </a:lnTo>
                  <a:lnTo>
                    <a:pt x="5630" y="1760"/>
                  </a:lnTo>
                  <a:lnTo>
                    <a:pt x="5635" y="1743"/>
                  </a:lnTo>
                  <a:lnTo>
                    <a:pt x="5641" y="1726"/>
                  </a:lnTo>
                  <a:lnTo>
                    <a:pt x="5646" y="1711"/>
                  </a:lnTo>
                  <a:lnTo>
                    <a:pt x="5652" y="1698"/>
                  </a:lnTo>
                  <a:lnTo>
                    <a:pt x="5658" y="1687"/>
                  </a:lnTo>
                  <a:lnTo>
                    <a:pt x="5663" y="1679"/>
                  </a:lnTo>
                  <a:lnTo>
                    <a:pt x="5668" y="1672"/>
                  </a:lnTo>
                  <a:lnTo>
                    <a:pt x="5673" y="1668"/>
                  </a:lnTo>
                  <a:lnTo>
                    <a:pt x="5677" y="1666"/>
                  </a:lnTo>
                  <a:lnTo>
                    <a:pt x="5681" y="1668"/>
                  </a:lnTo>
                  <a:lnTo>
                    <a:pt x="5685" y="1671"/>
                  </a:lnTo>
                  <a:lnTo>
                    <a:pt x="5688" y="1679"/>
                  </a:lnTo>
                  <a:lnTo>
                    <a:pt x="5690" y="1690"/>
                  </a:lnTo>
                  <a:lnTo>
                    <a:pt x="5691" y="1703"/>
                  </a:lnTo>
                  <a:lnTo>
                    <a:pt x="5691" y="1722"/>
                  </a:lnTo>
                  <a:lnTo>
                    <a:pt x="5737" y="1722"/>
                  </a:lnTo>
                  <a:lnTo>
                    <a:pt x="5771" y="1724"/>
                  </a:lnTo>
                  <a:lnTo>
                    <a:pt x="5796" y="1725"/>
                  </a:lnTo>
                  <a:lnTo>
                    <a:pt x="5813" y="1727"/>
                  </a:lnTo>
                  <a:lnTo>
                    <a:pt x="5822" y="1728"/>
                  </a:lnTo>
                  <a:lnTo>
                    <a:pt x="5826" y="1728"/>
                  </a:lnTo>
                  <a:lnTo>
                    <a:pt x="5825" y="1726"/>
                  </a:lnTo>
                  <a:lnTo>
                    <a:pt x="5821" y="1722"/>
                  </a:lnTo>
                  <a:lnTo>
                    <a:pt x="5815" y="1715"/>
                  </a:lnTo>
                  <a:lnTo>
                    <a:pt x="5810" y="1706"/>
                  </a:lnTo>
                  <a:lnTo>
                    <a:pt x="5808" y="1700"/>
                  </a:lnTo>
                  <a:lnTo>
                    <a:pt x="5806" y="1693"/>
                  </a:lnTo>
                  <a:lnTo>
                    <a:pt x="5803" y="1684"/>
                  </a:lnTo>
                  <a:lnTo>
                    <a:pt x="5803" y="1676"/>
                  </a:lnTo>
                  <a:lnTo>
                    <a:pt x="5803" y="1665"/>
                  </a:lnTo>
                  <a:lnTo>
                    <a:pt x="5805" y="1653"/>
                  </a:lnTo>
                  <a:lnTo>
                    <a:pt x="5808" y="1640"/>
                  </a:lnTo>
                  <a:lnTo>
                    <a:pt x="5812" y="1626"/>
                  </a:lnTo>
                  <a:lnTo>
                    <a:pt x="5817" y="1610"/>
                  </a:lnTo>
                  <a:lnTo>
                    <a:pt x="5825" y="1593"/>
                  </a:lnTo>
                  <a:lnTo>
                    <a:pt x="5834" y="1575"/>
                  </a:lnTo>
                  <a:lnTo>
                    <a:pt x="5847" y="1555"/>
                  </a:lnTo>
                  <a:lnTo>
                    <a:pt x="5840" y="1540"/>
                  </a:lnTo>
                  <a:lnTo>
                    <a:pt x="5834" y="1523"/>
                  </a:lnTo>
                  <a:lnTo>
                    <a:pt x="5830" y="1506"/>
                  </a:lnTo>
                  <a:lnTo>
                    <a:pt x="5827" y="1486"/>
                  </a:lnTo>
                  <a:lnTo>
                    <a:pt x="5825" y="1467"/>
                  </a:lnTo>
                  <a:lnTo>
                    <a:pt x="5824" y="1447"/>
                  </a:lnTo>
                  <a:lnTo>
                    <a:pt x="5823" y="1425"/>
                  </a:lnTo>
                  <a:lnTo>
                    <a:pt x="5823" y="1405"/>
                  </a:lnTo>
                  <a:lnTo>
                    <a:pt x="5825" y="1363"/>
                  </a:lnTo>
                  <a:lnTo>
                    <a:pt x="5827" y="1323"/>
                  </a:lnTo>
                  <a:lnTo>
                    <a:pt x="5829" y="1286"/>
                  </a:lnTo>
                  <a:lnTo>
                    <a:pt x="5829" y="1255"/>
                  </a:lnTo>
                  <a:lnTo>
                    <a:pt x="5847" y="1238"/>
                  </a:lnTo>
                  <a:lnTo>
                    <a:pt x="5840" y="1168"/>
                  </a:lnTo>
                  <a:lnTo>
                    <a:pt x="5833" y="1097"/>
                  </a:lnTo>
                  <a:lnTo>
                    <a:pt x="5827" y="1026"/>
                  </a:lnTo>
                  <a:lnTo>
                    <a:pt x="5820" y="956"/>
                  </a:lnTo>
                  <a:lnTo>
                    <a:pt x="5815" y="921"/>
                  </a:lnTo>
                  <a:lnTo>
                    <a:pt x="5810" y="885"/>
                  </a:lnTo>
                  <a:lnTo>
                    <a:pt x="5805" y="851"/>
                  </a:lnTo>
                  <a:lnTo>
                    <a:pt x="5798" y="817"/>
                  </a:lnTo>
                  <a:lnTo>
                    <a:pt x="5791" y="783"/>
                  </a:lnTo>
                  <a:lnTo>
                    <a:pt x="5782" y="748"/>
                  </a:lnTo>
                  <a:lnTo>
                    <a:pt x="5774" y="715"/>
                  </a:lnTo>
                  <a:lnTo>
                    <a:pt x="5763" y="681"/>
                  </a:lnTo>
                  <a:lnTo>
                    <a:pt x="5751" y="649"/>
                  </a:lnTo>
                  <a:lnTo>
                    <a:pt x="5737" y="616"/>
                  </a:lnTo>
                  <a:lnTo>
                    <a:pt x="5722" y="584"/>
                  </a:lnTo>
                  <a:lnTo>
                    <a:pt x="5706" y="553"/>
                  </a:lnTo>
                  <a:lnTo>
                    <a:pt x="5688" y="522"/>
                  </a:lnTo>
                  <a:lnTo>
                    <a:pt x="5669" y="492"/>
                  </a:lnTo>
                  <a:lnTo>
                    <a:pt x="5646" y="462"/>
                  </a:lnTo>
                  <a:lnTo>
                    <a:pt x="5623" y="432"/>
                  </a:lnTo>
                  <a:lnTo>
                    <a:pt x="5597" y="404"/>
                  </a:lnTo>
                  <a:lnTo>
                    <a:pt x="5568" y="376"/>
                  </a:lnTo>
                  <a:lnTo>
                    <a:pt x="5537" y="348"/>
                  </a:lnTo>
                  <a:lnTo>
                    <a:pt x="5505" y="322"/>
                  </a:lnTo>
                  <a:lnTo>
                    <a:pt x="5469" y="296"/>
                  </a:lnTo>
                  <a:lnTo>
                    <a:pt x="5431" y="271"/>
                  </a:lnTo>
                  <a:lnTo>
                    <a:pt x="5389" y="248"/>
                  </a:lnTo>
                  <a:lnTo>
                    <a:pt x="5346" y="224"/>
                  </a:lnTo>
                  <a:lnTo>
                    <a:pt x="5313" y="210"/>
                  </a:lnTo>
                  <a:lnTo>
                    <a:pt x="5278" y="195"/>
                  </a:lnTo>
                  <a:lnTo>
                    <a:pt x="5240" y="180"/>
                  </a:lnTo>
                  <a:lnTo>
                    <a:pt x="5199" y="165"/>
                  </a:lnTo>
                  <a:lnTo>
                    <a:pt x="5156" y="151"/>
                  </a:lnTo>
                  <a:lnTo>
                    <a:pt x="5111" y="137"/>
                  </a:lnTo>
                  <a:lnTo>
                    <a:pt x="5064" y="124"/>
                  </a:lnTo>
                  <a:lnTo>
                    <a:pt x="5017" y="113"/>
                  </a:lnTo>
                  <a:lnTo>
                    <a:pt x="4970" y="103"/>
                  </a:lnTo>
                  <a:lnTo>
                    <a:pt x="4922" y="96"/>
                  </a:lnTo>
                  <a:lnTo>
                    <a:pt x="4898" y="93"/>
                  </a:lnTo>
                  <a:lnTo>
                    <a:pt x="4874" y="91"/>
                  </a:lnTo>
                  <a:lnTo>
                    <a:pt x="4850" y="88"/>
                  </a:lnTo>
                  <a:lnTo>
                    <a:pt x="4828" y="87"/>
                  </a:lnTo>
                  <a:lnTo>
                    <a:pt x="4804" y="87"/>
                  </a:lnTo>
                  <a:lnTo>
                    <a:pt x="4782" y="87"/>
                  </a:lnTo>
                  <a:lnTo>
                    <a:pt x="4759" y="90"/>
                  </a:lnTo>
                  <a:lnTo>
                    <a:pt x="4737" y="92"/>
                  </a:lnTo>
                  <a:lnTo>
                    <a:pt x="4715" y="95"/>
                  </a:lnTo>
                  <a:lnTo>
                    <a:pt x="4695" y="98"/>
                  </a:lnTo>
                  <a:lnTo>
                    <a:pt x="4675" y="103"/>
                  </a:lnTo>
                  <a:lnTo>
                    <a:pt x="4654" y="109"/>
                  </a:lnTo>
                  <a:lnTo>
                    <a:pt x="4623" y="98"/>
                  </a:lnTo>
                  <a:lnTo>
                    <a:pt x="4590" y="88"/>
                  </a:lnTo>
                  <a:lnTo>
                    <a:pt x="4556" y="81"/>
                  </a:lnTo>
                  <a:lnTo>
                    <a:pt x="4519" y="75"/>
                  </a:lnTo>
                  <a:lnTo>
                    <a:pt x="4482" y="69"/>
                  </a:lnTo>
                  <a:lnTo>
                    <a:pt x="4442" y="65"/>
                  </a:lnTo>
                  <a:lnTo>
                    <a:pt x="4403" y="62"/>
                  </a:lnTo>
                  <a:lnTo>
                    <a:pt x="4361" y="60"/>
                  </a:lnTo>
                  <a:lnTo>
                    <a:pt x="4319" y="59"/>
                  </a:lnTo>
                  <a:lnTo>
                    <a:pt x="4276" y="57"/>
                  </a:lnTo>
                  <a:lnTo>
                    <a:pt x="4232" y="57"/>
                  </a:lnTo>
                  <a:lnTo>
                    <a:pt x="4187" y="59"/>
                  </a:lnTo>
                  <a:lnTo>
                    <a:pt x="4096" y="61"/>
                  </a:lnTo>
                  <a:lnTo>
                    <a:pt x="4004" y="63"/>
                  </a:lnTo>
                  <a:lnTo>
                    <a:pt x="3911" y="66"/>
                  </a:lnTo>
                  <a:lnTo>
                    <a:pt x="3818" y="67"/>
                  </a:lnTo>
                  <a:lnTo>
                    <a:pt x="3772" y="67"/>
                  </a:lnTo>
                  <a:lnTo>
                    <a:pt x="3727" y="66"/>
                  </a:lnTo>
                  <a:lnTo>
                    <a:pt x="3682" y="65"/>
                  </a:lnTo>
                  <a:lnTo>
                    <a:pt x="3637" y="63"/>
                  </a:lnTo>
                  <a:lnTo>
                    <a:pt x="3594" y="60"/>
                  </a:lnTo>
                  <a:lnTo>
                    <a:pt x="3551" y="54"/>
                  </a:lnTo>
                  <a:lnTo>
                    <a:pt x="3508" y="49"/>
                  </a:lnTo>
                  <a:lnTo>
                    <a:pt x="3468" y="42"/>
                  </a:lnTo>
                  <a:lnTo>
                    <a:pt x="3428" y="34"/>
                  </a:lnTo>
                  <a:lnTo>
                    <a:pt x="3391" y="24"/>
                  </a:lnTo>
                  <a:lnTo>
                    <a:pt x="3353" y="13"/>
                  </a:lnTo>
                  <a:lnTo>
                    <a:pt x="3318" y="0"/>
                  </a:lnTo>
                  <a:lnTo>
                    <a:pt x="3305" y="5"/>
                  </a:lnTo>
                  <a:lnTo>
                    <a:pt x="3293" y="11"/>
                  </a:lnTo>
                  <a:lnTo>
                    <a:pt x="3281" y="18"/>
                  </a:lnTo>
                  <a:lnTo>
                    <a:pt x="3271" y="24"/>
                  </a:lnTo>
                  <a:lnTo>
                    <a:pt x="3250" y="39"/>
                  </a:lnTo>
                  <a:lnTo>
                    <a:pt x="3232" y="54"/>
                  </a:lnTo>
                  <a:lnTo>
                    <a:pt x="3198" y="85"/>
                  </a:lnTo>
                  <a:lnTo>
                    <a:pt x="3166" y="116"/>
                  </a:lnTo>
                  <a:lnTo>
                    <a:pt x="3149" y="131"/>
                  </a:lnTo>
                  <a:lnTo>
                    <a:pt x="3132" y="145"/>
                  </a:lnTo>
                  <a:lnTo>
                    <a:pt x="3113" y="157"/>
                  </a:lnTo>
                  <a:lnTo>
                    <a:pt x="3094" y="169"/>
                  </a:lnTo>
                  <a:lnTo>
                    <a:pt x="3085" y="173"/>
                  </a:lnTo>
                  <a:lnTo>
                    <a:pt x="3073" y="177"/>
                  </a:lnTo>
                  <a:lnTo>
                    <a:pt x="3062" y="182"/>
                  </a:lnTo>
                  <a:lnTo>
                    <a:pt x="3050" y="184"/>
                  </a:lnTo>
                  <a:lnTo>
                    <a:pt x="3038" y="187"/>
                  </a:lnTo>
                  <a:lnTo>
                    <a:pt x="3024" y="188"/>
                  </a:lnTo>
                  <a:lnTo>
                    <a:pt x="3010" y="189"/>
                  </a:lnTo>
                  <a:lnTo>
                    <a:pt x="2996" y="190"/>
                  </a:lnTo>
                  <a:lnTo>
                    <a:pt x="2995" y="211"/>
                  </a:lnTo>
                  <a:lnTo>
                    <a:pt x="2990" y="230"/>
                  </a:lnTo>
                  <a:lnTo>
                    <a:pt x="2985" y="247"/>
                  </a:lnTo>
                  <a:lnTo>
                    <a:pt x="2978" y="261"/>
                  </a:lnTo>
                  <a:lnTo>
                    <a:pt x="2968" y="272"/>
                  </a:lnTo>
                  <a:lnTo>
                    <a:pt x="2957" y="282"/>
                  </a:lnTo>
                  <a:lnTo>
                    <a:pt x="2944" y="290"/>
                  </a:lnTo>
                  <a:lnTo>
                    <a:pt x="2931" y="296"/>
                  </a:lnTo>
                  <a:lnTo>
                    <a:pt x="2916" y="299"/>
                  </a:lnTo>
                  <a:lnTo>
                    <a:pt x="2899" y="301"/>
                  </a:lnTo>
                  <a:lnTo>
                    <a:pt x="2882" y="302"/>
                  </a:lnTo>
                  <a:lnTo>
                    <a:pt x="2864" y="301"/>
                  </a:lnTo>
                  <a:lnTo>
                    <a:pt x="2846" y="298"/>
                  </a:lnTo>
                  <a:lnTo>
                    <a:pt x="2827" y="295"/>
                  </a:lnTo>
                  <a:lnTo>
                    <a:pt x="2807" y="290"/>
                  </a:lnTo>
                  <a:lnTo>
                    <a:pt x="2788" y="283"/>
                  </a:lnTo>
                  <a:lnTo>
                    <a:pt x="2769" y="277"/>
                  </a:lnTo>
                  <a:lnTo>
                    <a:pt x="2750" y="268"/>
                  </a:lnTo>
                  <a:lnTo>
                    <a:pt x="2730" y="259"/>
                  </a:lnTo>
                  <a:lnTo>
                    <a:pt x="2712" y="249"/>
                  </a:lnTo>
                  <a:lnTo>
                    <a:pt x="2694" y="238"/>
                  </a:lnTo>
                  <a:lnTo>
                    <a:pt x="2677" y="228"/>
                  </a:lnTo>
                  <a:lnTo>
                    <a:pt x="2661" y="216"/>
                  </a:lnTo>
                  <a:lnTo>
                    <a:pt x="2646" y="204"/>
                  </a:lnTo>
                  <a:lnTo>
                    <a:pt x="2632" y="192"/>
                  </a:lnTo>
                  <a:lnTo>
                    <a:pt x="2619" y="180"/>
                  </a:lnTo>
                  <a:lnTo>
                    <a:pt x="2607" y="168"/>
                  </a:lnTo>
                  <a:lnTo>
                    <a:pt x="2599" y="156"/>
                  </a:lnTo>
                  <a:lnTo>
                    <a:pt x="2591" y="144"/>
                  </a:lnTo>
                  <a:lnTo>
                    <a:pt x="2585" y="132"/>
                  </a:lnTo>
                  <a:lnTo>
                    <a:pt x="2582" y="121"/>
                  </a:lnTo>
                  <a:lnTo>
                    <a:pt x="2581" y="109"/>
                  </a:lnTo>
                  <a:lnTo>
                    <a:pt x="1613" y="109"/>
                  </a:lnTo>
                  <a:lnTo>
                    <a:pt x="1562" y="111"/>
                  </a:lnTo>
                  <a:lnTo>
                    <a:pt x="1498" y="114"/>
                  </a:lnTo>
                  <a:lnTo>
                    <a:pt x="1464" y="116"/>
                  </a:lnTo>
                  <a:lnTo>
                    <a:pt x="1427" y="117"/>
                  </a:lnTo>
                  <a:lnTo>
                    <a:pt x="1391" y="118"/>
                  </a:lnTo>
                  <a:lnTo>
                    <a:pt x="1354" y="118"/>
                  </a:lnTo>
                  <a:lnTo>
                    <a:pt x="1319" y="117"/>
                  </a:lnTo>
                  <a:lnTo>
                    <a:pt x="1285" y="114"/>
                  </a:lnTo>
                  <a:lnTo>
                    <a:pt x="1269" y="113"/>
                  </a:lnTo>
                  <a:lnTo>
                    <a:pt x="1254" y="110"/>
                  </a:lnTo>
                  <a:lnTo>
                    <a:pt x="1239" y="108"/>
                  </a:lnTo>
                  <a:lnTo>
                    <a:pt x="1225" y="105"/>
                  </a:lnTo>
                  <a:lnTo>
                    <a:pt x="1212" y="100"/>
                  </a:lnTo>
                  <a:lnTo>
                    <a:pt x="1199" y="96"/>
                  </a:lnTo>
                  <a:lnTo>
                    <a:pt x="1189" y="92"/>
                  </a:lnTo>
                  <a:lnTo>
                    <a:pt x="1179" y="86"/>
                  </a:lnTo>
                  <a:lnTo>
                    <a:pt x="1170" y="80"/>
                  </a:lnTo>
                  <a:lnTo>
                    <a:pt x="1163" y="74"/>
                  </a:lnTo>
                  <a:lnTo>
                    <a:pt x="1156" y="66"/>
                  </a:lnTo>
                  <a:lnTo>
                    <a:pt x="1152" y="57"/>
                  </a:lnTo>
                  <a:lnTo>
                    <a:pt x="1147" y="61"/>
                  </a:lnTo>
                  <a:lnTo>
                    <a:pt x="1140" y="64"/>
                  </a:lnTo>
                  <a:lnTo>
                    <a:pt x="1133" y="67"/>
                  </a:lnTo>
                  <a:lnTo>
                    <a:pt x="1124" y="69"/>
                  </a:lnTo>
                  <a:lnTo>
                    <a:pt x="1115" y="71"/>
                  </a:lnTo>
                  <a:lnTo>
                    <a:pt x="1105" y="74"/>
                  </a:lnTo>
                  <a:lnTo>
                    <a:pt x="1095" y="75"/>
                  </a:lnTo>
                  <a:lnTo>
                    <a:pt x="1086" y="75"/>
                  </a:lnTo>
                  <a:lnTo>
                    <a:pt x="1076" y="75"/>
                  </a:lnTo>
                  <a:lnTo>
                    <a:pt x="1068" y="74"/>
                  </a:lnTo>
                  <a:lnTo>
                    <a:pt x="1059" y="70"/>
                  </a:lnTo>
                  <a:lnTo>
                    <a:pt x="1052" y="67"/>
                  </a:lnTo>
                  <a:lnTo>
                    <a:pt x="1045" y="63"/>
                  </a:lnTo>
                  <a:lnTo>
                    <a:pt x="1041" y="56"/>
                  </a:lnTo>
                  <a:lnTo>
                    <a:pt x="1039" y="53"/>
                  </a:lnTo>
                  <a:lnTo>
                    <a:pt x="1038" y="49"/>
                  </a:lnTo>
                  <a:lnTo>
                    <a:pt x="1037" y="45"/>
                  </a:lnTo>
                  <a:lnTo>
                    <a:pt x="1037" y="40"/>
                  </a:lnTo>
                  <a:lnTo>
                    <a:pt x="991" y="17"/>
                  </a:lnTo>
                  <a:lnTo>
                    <a:pt x="961" y="29"/>
                  </a:lnTo>
                  <a:lnTo>
                    <a:pt x="930" y="38"/>
                  </a:lnTo>
                  <a:lnTo>
                    <a:pt x="898" y="47"/>
                  </a:lnTo>
                  <a:lnTo>
                    <a:pt x="866" y="54"/>
                  </a:lnTo>
                  <a:lnTo>
                    <a:pt x="833" y="60"/>
                  </a:lnTo>
                  <a:lnTo>
                    <a:pt x="801" y="64"/>
                  </a:lnTo>
                  <a:lnTo>
                    <a:pt x="768" y="67"/>
                  </a:lnTo>
                  <a:lnTo>
                    <a:pt x="736" y="69"/>
                  </a:lnTo>
                  <a:lnTo>
                    <a:pt x="703" y="70"/>
                  </a:lnTo>
                  <a:lnTo>
                    <a:pt x="670" y="70"/>
                  </a:lnTo>
                  <a:lnTo>
                    <a:pt x="635" y="70"/>
                  </a:lnTo>
                  <a:lnTo>
                    <a:pt x="602" y="69"/>
                  </a:lnTo>
                  <a:lnTo>
                    <a:pt x="536" y="66"/>
                  </a:lnTo>
                  <a:lnTo>
                    <a:pt x="470" y="61"/>
                  </a:lnTo>
                  <a:lnTo>
                    <a:pt x="404" y="56"/>
                  </a:lnTo>
                  <a:lnTo>
                    <a:pt x="340" y="51"/>
                  </a:lnTo>
                  <a:lnTo>
                    <a:pt x="277" y="47"/>
                  </a:lnTo>
                  <a:lnTo>
                    <a:pt x="216" y="46"/>
                  </a:lnTo>
                  <a:lnTo>
                    <a:pt x="187" y="46"/>
                  </a:lnTo>
                  <a:lnTo>
                    <a:pt x="158" y="47"/>
                  </a:lnTo>
                  <a:lnTo>
                    <a:pt x="129" y="49"/>
                  </a:lnTo>
                  <a:lnTo>
                    <a:pt x="103" y="51"/>
                  </a:lnTo>
                  <a:lnTo>
                    <a:pt x="76" y="55"/>
                  </a:lnTo>
                  <a:lnTo>
                    <a:pt x="49" y="61"/>
                  </a:lnTo>
                  <a:lnTo>
                    <a:pt x="24" y="67"/>
                  </a:lnTo>
                  <a:lnTo>
                    <a:pt x="0" y="75"/>
                  </a:lnTo>
                  <a:lnTo>
                    <a:pt x="8" y="82"/>
                  </a:lnTo>
                  <a:lnTo>
                    <a:pt x="17" y="92"/>
                  </a:lnTo>
                  <a:lnTo>
                    <a:pt x="24" y="102"/>
                  </a:lnTo>
                  <a:lnTo>
                    <a:pt x="32" y="114"/>
                  </a:lnTo>
                  <a:lnTo>
                    <a:pt x="37" y="127"/>
                  </a:lnTo>
                  <a:lnTo>
                    <a:pt x="43" y="140"/>
                  </a:lnTo>
                  <a:lnTo>
                    <a:pt x="45" y="154"/>
                  </a:lnTo>
                  <a:lnTo>
                    <a:pt x="46" y="167"/>
                  </a:lnTo>
                  <a:lnTo>
                    <a:pt x="75" y="168"/>
                  </a:lnTo>
                  <a:lnTo>
                    <a:pt x="100" y="170"/>
                  </a:lnTo>
                  <a:lnTo>
                    <a:pt x="124" y="174"/>
                  </a:lnTo>
                  <a:lnTo>
                    <a:pt x="145" y="179"/>
                  </a:lnTo>
                  <a:lnTo>
                    <a:pt x="163" y="186"/>
                  </a:lnTo>
                  <a:lnTo>
                    <a:pt x="181" y="194"/>
                  </a:lnTo>
                  <a:lnTo>
                    <a:pt x="195" y="203"/>
                  </a:lnTo>
                  <a:lnTo>
                    <a:pt x="207" y="213"/>
                  </a:lnTo>
                  <a:lnTo>
                    <a:pt x="219" y="222"/>
                  </a:lnTo>
                  <a:lnTo>
                    <a:pt x="229" y="234"/>
                  </a:lnTo>
                  <a:lnTo>
                    <a:pt x="238" y="245"/>
                  </a:lnTo>
                  <a:lnTo>
                    <a:pt x="246" y="256"/>
                  </a:lnTo>
                  <a:lnTo>
                    <a:pt x="260" y="281"/>
                  </a:lnTo>
                  <a:lnTo>
                    <a:pt x="272" y="305"/>
                  </a:lnTo>
                  <a:lnTo>
                    <a:pt x="277" y="316"/>
                  </a:lnTo>
                  <a:lnTo>
                    <a:pt x="283" y="328"/>
                  </a:lnTo>
                  <a:lnTo>
                    <a:pt x="290" y="339"/>
                  </a:lnTo>
                  <a:lnTo>
                    <a:pt x="296" y="349"/>
                  </a:lnTo>
                  <a:lnTo>
                    <a:pt x="304" y="358"/>
                  </a:lnTo>
                  <a:lnTo>
                    <a:pt x="312" y="367"/>
                  </a:lnTo>
                  <a:lnTo>
                    <a:pt x="322" y="374"/>
                  </a:lnTo>
                  <a:lnTo>
                    <a:pt x="333" y="380"/>
                  </a:lnTo>
                  <a:lnTo>
                    <a:pt x="344" y="386"/>
                  </a:lnTo>
                  <a:lnTo>
                    <a:pt x="358" y="389"/>
                  </a:lnTo>
                  <a:lnTo>
                    <a:pt x="373" y="391"/>
                  </a:lnTo>
                  <a:lnTo>
                    <a:pt x="390" y="391"/>
                  </a:lnTo>
                  <a:lnTo>
                    <a:pt x="411" y="390"/>
                  </a:lnTo>
                  <a:lnTo>
                    <a:pt x="432" y="387"/>
                  </a:lnTo>
                  <a:lnTo>
                    <a:pt x="457" y="382"/>
                  </a:lnTo>
                  <a:lnTo>
                    <a:pt x="483" y="374"/>
                  </a:lnTo>
                  <a:lnTo>
                    <a:pt x="508" y="369"/>
                  </a:lnTo>
                  <a:lnTo>
                    <a:pt x="529" y="365"/>
                  </a:lnTo>
                  <a:lnTo>
                    <a:pt x="548" y="363"/>
                  </a:lnTo>
                  <a:lnTo>
                    <a:pt x="563" y="363"/>
                  </a:lnTo>
                  <a:lnTo>
                    <a:pt x="570" y="364"/>
                  </a:lnTo>
                  <a:lnTo>
                    <a:pt x="575" y="365"/>
                  </a:lnTo>
                  <a:lnTo>
                    <a:pt x="581" y="368"/>
                  </a:lnTo>
                  <a:lnTo>
                    <a:pt x="586" y="370"/>
                  </a:lnTo>
                  <a:lnTo>
                    <a:pt x="590" y="372"/>
                  </a:lnTo>
                  <a:lnTo>
                    <a:pt x="594" y="375"/>
                  </a:lnTo>
                  <a:lnTo>
                    <a:pt x="597" y="378"/>
                  </a:lnTo>
                  <a:lnTo>
                    <a:pt x="599" y="382"/>
                  </a:lnTo>
                  <a:lnTo>
                    <a:pt x="601" y="386"/>
                  </a:lnTo>
                  <a:lnTo>
                    <a:pt x="602" y="391"/>
                  </a:lnTo>
                  <a:lnTo>
                    <a:pt x="603" y="395"/>
                  </a:lnTo>
                  <a:lnTo>
                    <a:pt x="603" y="401"/>
                  </a:lnTo>
                  <a:lnTo>
                    <a:pt x="603" y="413"/>
                  </a:lnTo>
                  <a:lnTo>
                    <a:pt x="600" y="425"/>
                  </a:lnTo>
                  <a:lnTo>
                    <a:pt x="597" y="439"/>
                  </a:lnTo>
                  <a:lnTo>
                    <a:pt x="591" y="455"/>
                  </a:lnTo>
                  <a:lnTo>
                    <a:pt x="584" y="471"/>
                  </a:lnTo>
                  <a:lnTo>
                    <a:pt x="577" y="490"/>
                  </a:lnTo>
                  <a:lnTo>
                    <a:pt x="578" y="497"/>
                  </a:lnTo>
                  <a:lnTo>
                    <a:pt x="583" y="509"/>
                  </a:lnTo>
                  <a:lnTo>
                    <a:pt x="590" y="522"/>
                  </a:lnTo>
                  <a:lnTo>
                    <a:pt x="599" y="536"/>
                  </a:lnTo>
                  <a:lnTo>
                    <a:pt x="608" y="549"/>
                  </a:lnTo>
                  <a:lnTo>
                    <a:pt x="615" y="562"/>
                  </a:lnTo>
                  <a:lnTo>
                    <a:pt x="620" y="573"/>
                  </a:lnTo>
                  <a:lnTo>
                    <a:pt x="623" y="582"/>
                  </a:lnTo>
                  <a:lnTo>
                    <a:pt x="641" y="582"/>
                  </a:lnTo>
                  <a:lnTo>
                    <a:pt x="660" y="583"/>
                  </a:lnTo>
                  <a:lnTo>
                    <a:pt x="680" y="585"/>
                  </a:lnTo>
                  <a:lnTo>
                    <a:pt x="702" y="588"/>
                  </a:lnTo>
                  <a:lnTo>
                    <a:pt x="748" y="594"/>
                  </a:lnTo>
                  <a:lnTo>
                    <a:pt x="795" y="604"/>
                  </a:lnTo>
                  <a:lnTo>
                    <a:pt x="842" y="615"/>
                  </a:lnTo>
                  <a:lnTo>
                    <a:pt x="888" y="628"/>
                  </a:lnTo>
                  <a:lnTo>
                    <a:pt x="909" y="634"/>
                  </a:lnTo>
                  <a:lnTo>
                    <a:pt x="931" y="641"/>
                  </a:lnTo>
                  <a:lnTo>
                    <a:pt x="950" y="649"/>
                  </a:lnTo>
                  <a:lnTo>
                    <a:pt x="968" y="656"/>
                  </a:lnTo>
                  <a:lnTo>
                    <a:pt x="953" y="662"/>
                  </a:lnTo>
                  <a:lnTo>
                    <a:pt x="926" y="670"/>
                  </a:lnTo>
                  <a:lnTo>
                    <a:pt x="892" y="682"/>
                  </a:lnTo>
                  <a:lnTo>
                    <a:pt x="850" y="696"/>
                  </a:lnTo>
                  <a:lnTo>
                    <a:pt x="805" y="712"/>
                  </a:lnTo>
                  <a:lnTo>
                    <a:pt x="759" y="729"/>
                  </a:lnTo>
                  <a:lnTo>
                    <a:pt x="713" y="747"/>
                  </a:lnTo>
                  <a:lnTo>
                    <a:pt x="671" y="767"/>
                  </a:lnTo>
                  <a:lnTo>
                    <a:pt x="651" y="775"/>
                  </a:lnTo>
                  <a:lnTo>
                    <a:pt x="634" y="785"/>
                  </a:lnTo>
                  <a:lnTo>
                    <a:pt x="619" y="793"/>
                  </a:lnTo>
                  <a:lnTo>
                    <a:pt x="605" y="803"/>
                  </a:lnTo>
                  <a:lnTo>
                    <a:pt x="595" y="810"/>
                  </a:lnTo>
                  <a:lnTo>
                    <a:pt x="587" y="819"/>
                  </a:lnTo>
                  <a:lnTo>
                    <a:pt x="583" y="826"/>
                  </a:lnTo>
                  <a:lnTo>
                    <a:pt x="582" y="834"/>
                  </a:lnTo>
                  <a:lnTo>
                    <a:pt x="585" y="840"/>
                  </a:lnTo>
                  <a:lnTo>
                    <a:pt x="593" y="846"/>
                  </a:lnTo>
                  <a:lnTo>
                    <a:pt x="603" y="851"/>
                  </a:lnTo>
                  <a:lnTo>
                    <a:pt x="619" y="855"/>
                  </a:lnTo>
                  <a:lnTo>
                    <a:pt x="641" y="859"/>
                  </a:lnTo>
                  <a:lnTo>
                    <a:pt x="667" y="862"/>
                  </a:lnTo>
                  <a:lnTo>
                    <a:pt x="700" y="863"/>
                  </a:lnTo>
                  <a:lnTo>
                    <a:pt x="737" y="864"/>
                  </a:lnTo>
                  <a:lnTo>
                    <a:pt x="774" y="864"/>
                  </a:lnTo>
                  <a:lnTo>
                    <a:pt x="817" y="864"/>
                  </a:lnTo>
                  <a:lnTo>
                    <a:pt x="862" y="865"/>
                  </a:lnTo>
                  <a:lnTo>
                    <a:pt x="907" y="866"/>
                  </a:lnTo>
                  <a:lnTo>
                    <a:pt x="952" y="868"/>
                  </a:lnTo>
                  <a:lnTo>
                    <a:pt x="994" y="870"/>
                  </a:lnTo>
                  <a:lnTo>
                    <a:pt x="1012" y="872"/>
                  </a:lnTo>
                  <a:lnTo>
                    <a:pt x="1030" y="875"/>
                  </a:lnTo>
                  <a:lnTo>
                    <a:pt x="1046" y="878"/>
                  </a:lnTo>
                  <a:lnTo>
                    <a:pt x="1060" y="881"/>
                  </a:lnTo>
                  <a:lnTo>
                    <a:pt x="1100" y="866"/>
                  </a:lnTo>
                  <a:lnTo>
                    <a:pt x="1144" y="852"/>
                  </a:lnTo>
                  <a:lnTo>
                    <a:pt x="1189" y="840"/>
                  </a:lnTo>
                  <a:lnTo>
                    <a:pt x="1237" y="831"/>
                  </a:lnTo>
                  <a:lnTo>
                    <a:pt x="1286" y="821"/>
                  </a:lnTo>
                  <a:lnTo>
                    <a:pt x="1338" y="814"/>
                  </a:lnTo>
                  <a:lnTo>
                    <a:pt x="1393" y="807"/>
                  </a:lnTo>
                  <a:lnTo>
                    <a:pt x="1449" y="802"/>
                  </a:lnTo>
                  <a:lnTo>
                    <a:pt x="1505" y="797"/>
                  </a:lnTo>
                  <a:lnTo>
                    <a:pt x="1564" y="793"/>
                  </a:lnTo>
                  <a:lnTo>
                    <a:pt x="1624" y="791"/>
                  </a:lnTo>
                  <a:lnTo>
                    <a:pt x="1684" y="789"/>
                  </a:lnTo>
                  <a:lnTo>
                    <a:pt x="1746" y="788"/>
                  </a:lnTo>
                  <a:lnTo>
                    <a:pt x="1809" y="788"/>
                  </a:lnTo>
                  <a:lnTo>
                    <a:pt x="1872" y="788"/>
                  </a:lnTo>
                  <a:lnTo>
                    <a:pt x="1935" y="789"/>
                  </a:lnTo>
                  <a:lnTo>
                    <a:pt x="2064" y="792"/>
                  </a:lnTo>
                  <a:lnTo>
                    <a:pt x="2191" y="798"/>
                  </a:lnTo>
                  <a:lnTo>
                    <a:pt x="2317" y="803"/>
                  </a:lnTo>
                  <a:lnTo>
                    <a:pt x="2440" y="808"/>
                  </a:lnTo>
                  <a:lnTo>
                    <a:pt x="2559" y="815"/>
                  </a:lnTo>
                  <a:lnTo>
                    <a:pt x="2674" y="819"/>
                  </a:lnTo>
                  <a:lnTo>
                    <a:pt x="2781" y="822"/>
                  </a:lnTo>
                  <a:lnTo>
                    <a:pt x="2880" y="823"/>
                  </a:lnTo>
                  <a:lnTo>
                    <a:pt x="2931" y="824"/>
                  </a:lnTo>
                  <a:lnTo>
                    <a:pt x="2984" y="825"/>
                  </a:lnTo>
                  <a:lnTo>
                    <a:pt x="3042" y="828"/>
                  </a:lnTo>
                  <a:lnTo>
                    <a:pt x="3102" y="831"/>
                  </a:lnTo>
                  <a:lnTo>
                    <a:pt x="3165" y="834"/>
                  </a:lnTo>
                  <a:lnTo>
                    <a:pt x="3229" y="837"/>
                  </a:lnTo>
                  <a:lnTo>
                    <a:pt x="3293" y="840"/>
                  </a:lnTo>
                  <a:lnTo>
                    <a:pt x="3359" y="843"/>
                  </a:lnTo>
                  <a:lnTo>
                    <a:pt x="3423" y="844"/>
                  </a:lnTo>
                  <a:lnTo>
                    <a:pt x="3486" y="845"/>
                  </a:lnTo>
                  <a:lnTo>
                    <a:pt x="3547" y="844"/>
                  </a:lnTo>
                  <a:lnTo>
                    <a:pt x="3606" y="840"/>
                  </a:lnTo>
                  <a:lnTo>
                    <a:pt x="3635" y="838"/>
                  </a:lnTo>
                  <a:lnTo>
                    <a:pt x="3661" y="835"/>
                  </a:lnTo>
                  <a:lnTo>
                    <a:pt x="3688" y="832"/>
                  </a:lnTo>
                  <a:lnTo>
                    <a:pt x="3713" y="829"/>
                  </a:lnTo>
                  <a:lnTo>
                    <a:pt x="3737" y="823"/>
                  </a:lnTo>
                  <a:lnTo>
                    <a:pt x="3760" y="819"/>
                  </a:lnTo>
                  <a:lnTo>
                    <a:pt x="3782" y="813"/>
                  </a:lnTo>
                  <a:lnTo>
                    <a:pt x="3801" y="806"/>
                  </a:lnTo>
                  <a:lnTo>
                    <a:pt x="3810" y="808"/>
                  </a:lnTo>
                  <a:lnTo>
                    <a:pt x="3820" y="811"/>
                  </a:lnTo>
                  <a:lnTo>
                    <a:pt x="3828" y="813"/>
                  </a:lnTo>
                  <a:lnTo>
                    <a:pt x="3837" y="814"/>
                  </a:lnTo>
                  <a:lnTo>
                    <a:pt x="3854" y="815"/>
                  </a:lnTo>
                  <a:lnTo>
                    <a:pt x="3871" y="815"/>
                  </a:lnTo>
                  <a:lnTo>
                    <a:pt x="3888" y="815"/>
                  </a:lnTo>
                  <a:lnTo>
                    <a:pt x="3905" y="816"/>
                  </a:lnTo>
                  <a:lnTo>
                    <a:pt x="3914" y="817"/>
                  </a:lnTo>
                  <a:lnTo>
                    <a:pt x="3922" y="818"/>
                  </a:lnTo>
                  <a:lnTo>
                    <a:pt x="3932" y="820"/>
                  </a:lnTo>
                  <a:lnTo>
                    <a:pt x="3941" y="823"/>
                  </a:lnTo>
                  <a:lnTo>
                    <a:pt x="3956" y="818"/>
                  </a:lnTo>
                  <a:lnTo>
                    <a:pt x="3967" y="814"/>
                  </a:lnTo>
                  <a:lnTo>
                    <a:pt x="3977" y="811"/>
                  </a:lnTo>
                  <a:lnTo>
                    <a:pt x="3987" y="810"/>
                  </a:lnTo>
                  <a:lnTo>
                    <a:pt x="3995" y="811"/>
                  </a:lnTo>
                  <a:lnTo>
                    <a:pt x="4005" y="814"/>
                  </a:lnTo>
                  <a:lnTo>
                    <a:pt x="4017" y="818"/>
                  </a:lnTo>
                  <a:lnTo>
                    <a:pt x="4033" y="823"/>
                  </a:lnTo>
                  <a:lnTo>
                    <a:pt x="4048" y="818"/>
                  </a:lnTo>
                  <a:lnTo>
                    <a:pt x="4059" y="814"/>
                  </a:lnTo>
                  <a:lnTo>
                    <a:pt x="4070" y="811"/>
                  </a:lnTo>
                  <a:lnTo>
                    <a:pt x="4079" y="810"/>
                  </a:lnTo>
                  <a:lnTo>
                    <a:pt x="4087" y="811"/>
                  </a:lnTo>
                  <a:lnTo>
                    <a:pt x="4097" y="814"/>
                  </a:lnTo>
                  <a:lnTo>
                    <a:pt x="4110" y="818"/>
                  </a:lnTo>
                  <a:lnTo>
                    <a:pt x="4125" y="823"/>
                  </a:lnTo>
                  <a:lnTo>
                    <a:pt x="4147" y="816"/>
                  </a:lnTo>
                  <a:lnTo>
                    <a:pt x="4171" y="809"/>
                  </a:lnTo>
                  <a:lnTo>
                    <a:pt x="4195" y="805"/>
                  </a:lnTo>
                  <a:lnTo>
                    <a:pt x="4221" y="803"/>
                  </a:lnTo>
                  <a:lnTo>
                    <a:pt x="4247" y="802"/>
                  </a:lnTo>
                  <a:lnTo>
                    <a:pt x="4274" y="802"/>
                  </a:lnTo>
                  <a:lnTo>
                    <a:pt x="4302" y="804"/>
                  </a:lnTo>
                  <a:lnTo>
                    <a:pt x="4331" y="807"/>
                  </a:lnTo>
                  <a:lnTo>
                    <a:pt x="4360" y="811"/>
                  </a:lnTo>
                  <a:lnTo>
                    <a:pt x="4390" y="818"/>
                  </a:lnTo>
                  <a:lnTo>
                    <a:pt x="4420" y="824"/>
                  </a:lnTo>
                  <a:lnTo>
                    <a:pt x="4449" y="833"/>
                  </a:lnTo>
                  <a:lnTo>
                    <a:pt x="4479" y="841"/>
                  </a:lnTo>
                  <a:lnTo>
                    <a:pt x="4509" y="851"/>
                  </a:lnTo>
                  <a:lnTo>
                    <a:pt x="4539" y="862"/>
                  </a:lnTo>
                  <a:lnTo>
                    <a:pt x="4568" y="874"/>
                  </a:lnTo>
                  <a:lnTo>
                    <a:pt x="4597" y="886"/>
                  </a:lnTo>
                  <a:lnTo>
                    <a:pt x="4625" y="899"/>
                  </a:lnTo>
                  <a:lnTo>
                    <a:pt x="4653" y="912"/>
                  </a:lnTo>
                  <a:lnTo>
                    <a:pt x="4680" y="926"/>
                  </a:lnTo>
                  <a:lnTo>
                    <a:pt x="4707" y="941"/>
                  </a:lnTo>
                  <a:lnTo>
                    <a:pt x="4731" y="955"/>
                  </a:lnTo>
                  <a:lnTo>
                    <a:pt x="4756" y="970"/>
                  </a:lnTo>
                  <a:lnTo>
                    <a:pt x="4779" y="985"/>
                  </a:lnTo>
                  <a:lnTo>
                    <a:pt x="4801" y="1001"/>
                  </a:lnTo>
                  <a:lnTo>
                    <a:pt x="4821" y="1016"/>
                  </a:lnTo>
                  <a:lnTo>
                    <a:pt x="4840" y="1031"/>
                  </a:lnTo>
                  <a:lnTo>
                    <a:pt x="4858" y="1047"/>
                  </a:lnTo>
                  <a:lnTo>
                    <a:pt x="4873" y="1062"/>
                  </a:lnTo>
                  <a:lnTo>
                    <a:pt x="4886" y="1077"/>
                  </a:lnTo>
                  <a:lnTo>
                    <a:pt x="4898" y="1091"/>
                  </a:lnTo>
                  <a:lnTo>
                    <a:pt x="4908" y="1106"/>
                  </a:lnTo>
                  <a:close/>
                </a:path>
              </a:pathLst>
            </a:custGeom>
            <a:solidFill>
              <a:srgbClr val="000099"/>
            </a:solidFill>
            <a:ln w="9525">
              <a:solidFill>
                <a:srgbClr val="000099"/>
              </a:solidFill>
              <a:round/>
              <a:headEnd/>
              <a:tailEnd/>
            </a:ln>
          </p:spPr>
          <p:txBody>
            <a:bodyPr/>
            <a:lstStyle/>
            <a:p>
              <a:endParaRPr lang="en-IN"/>
            </a:p>
          </p:txBody>
        </p:sp>
        <p:sp>
          <p:nvSpPr>
            <p:cNvPr id="548881" name="Freeform 17"/>
            <p:cNvSpPr>
              <a:spLocks/>
            </p:cNvSpPr>
            <p:nvPr/>
          </p:nvSpPr>
          <p:spPr bwMode="auto">
            <a:xfrm>
              <a:off x="3932" y="1090"/>
              <a:ext cx="761" cy="95"/>
            </a:xfrm>
            <a:custGeom>
              <a:avLst/>
              <a:gdLst>
                <a:gd name="T0" fmla="*/ 6025 w 7605"/>
                <a:gd name="T1" fmla="*/ 823 h 950"/>
                <a:gd name="T2" fmla="*/ 7402 w 7605"/>
                <a:gd name="T3" fmla="*/ 681 h 950"/>
                <a:gd name="T4" fmla="*/ 7572 w 7605"/>
                <a:gd name="T5" fmla="*/ 602 h 950"/>
                <a:gd name="T6" fmla="*/ 6852 w 7605"/>
                <a:gd name="T7" fmla="*/ 516 h 950"/>
                <a:gd name="T8" fmla="*/ 6597 w 7605"/>
                <a:gd name="T9" fmla="*/ 490 h 950"/>
                <a:gd name="T10" fmla="*/ 6506 w 7605"/>
                <a:gd name="T11" fmla="*/ 420 h 950"/>
                <a:gd name="T12" fmla="*/ 6653 w 7605"/>
                <a:gd name="T13" fmla="*/ 404 h 950"/>
                <a:gd name="T14" fmla="*/ 6840 w 7605"/>
                <a:gd name="T15" fmla="*/ 415 h 950"/>
                <a:gd name="T16" fmla="*/ 6780 w 7605"/>
                <a:gd name="T17" fmla="*/ 279 h 950"/>
                <a:gd name="T18" fmla="*/ 6628 w 7605"/>
                <a:gd name="T19" fmla="*/ 95 h 950"/>
                <a:gd name="T20" fmla="*/ 6474 w 7605"/>
                <a:gd name="T21" fmla="*/ 51 h 950"/>
                <a:gd name="T22" fmla="*/ 6412 w 7605"/>
                <a:gd name="T23" fmla="*/ 71 h 950"/>
                <a:gd name="T24" fmla="*/ 6324 w 7605"/>
                <a:gd name="T25" fmla="*/ 77 h 950"/>
                <a:gd name="T26" fmla="*/ 6267 w 7605"/>
                <a:gd name="T27" fmla="*/ 170 h 950"/>
                <a:gd name="T28" fmla="*/ 6183 w 7605"/>
                <a:gd name="T29" fmla="*/ 101 h 950"/>
                <a:gd name="T30" fmla="*/ 5907 w 7605"/>
                <a:gd name="T31" fmla="*/ 20 h 950"/>
                <a:gd name="T32" fmla="*/ 5845 w 7605"/>
                <a:gd name="T33" fmla="*/ 75 h 950"/>
                <a:gd name="T34" fmla="*/ 5704 w 7605"/>
                <a:gd name="T35" fmla="*/ 24 h 950"/>
                <a:gd name="T36" fmla="*/ 5621 w 7605"/>
                <a:gd name="T37" fmla="*/ 50 h 950"/>
                <a:gd name="T38" fmla="*/ 5483 w 7605"/>
                <a:gd name="T39" fmla="*/ 90 h 950"/>
                <a:gd name="T40" fmla="*/ 5167 w 7605"/>
                <a:gd name="T41" fmla="*/ 13 h 950"/>
                <a:gd name="T42" fmla="*/ 5067 w 7605"/>
                <a:gd name="T43" fmla="*/ 47 h 950"/>
                <a:gd name="T44" fmla="*/ 4874 w 7605"/>
                <a:gd name="T45" fmla="*/ 92 h 950"/>
                <a:gd name="T46" fmla="*/ 4657 w 7605"/>
                <a:gd name="T47" fmla="*/ 107 h 950"/>
                <a:gd name="T48" fmla="*/ 4397 w 7605"/>
                <a:gd name="T49" fmla="*/ 103 h 950"/>
                <a:gd name="T50" fmla="*/ 4211 w 7605"/>
                <a:gd name="T51" fmla="*/ 189 h 950"/>
                <a:gd name="T52" fmla="*/ 3846 w 7605"/>
                <a:gd name="T53" fmla="*/ 153 h 950"/>
                <a:gd name="T54" fmla="*/ 3915 w 7605"/>
                <a:gd name="T55" fmla="*/ 75 h 950"/>
                <a:gd name="T56" fmla="*/ 3748 w 7605"/>
                <a:gd name="T57" fmla="*/ 107 h 950"/>
                <a:gd name="T58" fmla="*/ 3380 w 7605"/>
                <a:gd name="T59" fmla="*/ 86 h 950"/>
                <a:gd name="T60" fmla="*/ 2710 w 7605"/>
                <a:gd name="T61" fmla="*/ 78 h 950"/>
                <a:gd name="T62" fmla="*/ 1146 w 7605"/>
                <a:gd name="T63" fmla="*/ 99 h 950"/>
                <a:gd name="T64" fmla="*/ 1118 w 7605"/>
                <a:gd name="T65" fmla="*/ 135 h 950"/>
                <a:gd name="T66" fmla="*/ 1034 w 7605"/>
                <a:gd name="T67" fmla="*/ 137 h 950"/>
                <a:gd name="T68" fmla="*/ 830 w 7605"/>
                <a:gd name="T69" fmla="*/ 162 h 950"/>
                <a:gd name="T70" fmla="*/ 548 w 7605"/>
                <a:gd name="T71" fmla="*/ 184 h 950"/>
                <a:gd name="T72" fmla="*/ 783 w 7605"/>
                <a:gd name="T73" fmla="*/ 334 h 950"/>
                <a:gd name="T74" fmla="*/ 650 w 7605"/>
                <a:gd name="T75" fmla="*/ 371 h 950"/>
                <a:gd name="T76" fmla="*/ 603 w 7605"/>
                <a:gd name="T77" fmla="*/ 430 h 950"/>
                <a:gd name="T78" fmla="*/ 538 w 7605"/>
                <a:gd name="T79" fmla="*/ 356 h 950"/>
                <a:gd name="T80" fmla="*/ 495 w 7605"/>
                <a:gd name="T81" fmla="*/ 322 h 950"/>
                <a:gd name="T82" fmla="*/ 305 w 7605"/>
                <a:gd name="T83" fmla="*/ 412 h 950"/>
                <a:gd name="T84" fmla="*/ 0 w 7605"/>
                <a:gd name="T85" fmla="*/ 448 h 950"/>
                <a:gd name="T86" fmla="*/ 102 w 7605"/>
                <a:gd name="T87" fmla="*/ 491 h 950"/>
                <a:gd name="T88" fmla="*/ 279 w 7605"/>
                <a:gd name="T89" fmla="*/ 685 h 950"/>
                <a:gd name="T90" fmla="*/ 390 w 7605"/>
                <a:gd name="T91" fmla="*/ 673 h 950"/>
                <a:gd name="T92" fmla="*/ 939 w 7605"/>
                <a:gd name="T93" fmla="*/ 855 h 950"/>
                <a:gd name="T94" fmla="*/ 1230 w 7605"/>
                <a:gd name="T95" fmla="*/ 859 h 950"/>
                <a:gd name="T96" fmla="*/ 1759 w 7605"/>
                <a:gd name="T97" fmla="*/ 841 h 950"/>
                <a:gd name="T98" fmla="*/ 2042 w 7605"/>
                <a:gd name="T99" fmla="*/ 906 h 950"/>
                <a:gd name="T100" fmla="*/ 2186 w 7605"/>
                <a:gd name="T101" fmla="*/ 931 h 950"/>
                <a:gd name="T102" fmla="*/ 2338 w 7605"/>
                <a:gd name="T103" fmla="*/ 876 h 950"/>
                <a:gd name="T104" fmla="*/ 2293 w 7605"/>
                <a:gd name="T105" fmla="*/ 851 h 950"/>
                <a:gd name="T106" fmla="*/ 2734 w 7605"/>
                <a:gd name="T107" fmla="*/ 787 h 950"/>
                <a:gd name="T108" fmla="*/ 3402 w 7605"/>
                <a:gd name="T109" fmla="*/ 815 h 950"/>
                <a:gd name="T110" fmla="*/ 4144 w 7605"/>
                <a:gd name="T111" fmla="*/ 853 h 950"/>
                <a:gd name="T112" fmla="*/ 4955 w 7605"/>
                <a:gd name="T113" fmla="*/ 887 h 950"/>
                <a:gd name="T114" fmla="*/ 5634 w 7605"/>
                <a:gd name="T115" fmla="*/ 911 h 950"/>
                <a:gd name="T116" fmla="*/ 6025 w 7605"/>
                <a:gd name="T117" fmla="*/ 950 h 950"/>
                <a:gd name="T118" fmla="*/ 6112 w 7605"/>
                <a:gd name="T119" fmla="*/ 887 h 950"/>
                <a:gd name="T120" fmla="*/ 6164 w 7605"/>
                <a:gd name="T121" fmla="*/ 863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05" h="950">
                  <a:moveTo>
                    <a:pt x="6112" y="841"/>
                  </a:moveTo>
                  <a:lnTo>
                    <a:pt x="6099" y="840"/>
                  </a:lnTo>
                  <a:lnTo>
                    <a:pt x="6087" y="838"/>
                  </a:lnTo>
                  <a:lnTo>
                    <a:pt x="6075" y="834"/>
                  </a:lnTo>
                  <a:lnTo>
                    <a:pt x="6064" y="831"/>
                  </a:lnTo>
                  <a:lnTo>
                    <a:pt x="6054" y="829"/>
                  </a:lnTo>
                  <a:lnTo>
                    <a:pt x="6044" y="826"/>
                  </a:lnTo>
                  <a:lnTo>
                    <a:pt x="6035" y="824"/>
                  </a:lnTo>
                  <a:lnTo>
                    <a:pt x="6025" y="823"/>
                  </a:lnTo>
                  <a:lnTo>
                    <a:pt x="6236" y="801"/>
                  </a:lnTo>
                  <a:lnTo>
                    <a:pt x="6446" y="781"/>
                  </a:lnTo>
                  <a:lnTo>
                    <a:pt x="6652" y="761"/>
                  </a:lnTo>
                  <a:lnTo>
                    <a:pt x="6849" y="742"/>
                  </a:lnTo>
                  <a:lnTo>
                    <a:pt x="7032" y="724"/>
                  </a:lnTo>
                  <a:lnTo>
                    <a:pt x="7197" y="707"/>
                  </a:lnTo>
                  <a:lnTo>
                    <a:pt x="7271" y="699"/>
                  </a:lnTo>
                  <a:lnTo>
                    <a:pt x="7340" y="690"/>
                  </a:lnTo>
                  <a:lnTo>
                    <a:pt x="7402" y="681"/>
                  </a:lnTo>
                  <a:lnTo>
                    <a:pt x="7457" y="673"/>
                  </a:lnTo>
                  <a:lnTo>
                    <a:pt x="7504" y="664"/>
                  </a:lnTo>
                  <a:lnTo>
                    <a:pt x="7542" y="656"/>
                  </a:lnTo>
                  <a:lnTo>
                    <a:pt x="7573" y="647"/>
                  </a:lnTo>
                  <a:lnTo>
                    <a:pt x="7594" y="639"/>
                  </a:lnTo>
                  <a:lnTo>
                    <a:pt x="7604" y="629"/>
                  </a:lnTo>
                  <a:lnTo>
                    <a:pt x="7605" y="620"/>
                  </a:lnTo>
                  <a:lnTo>
                    <a:pt x="7595" y="611"/>
                  </a:lnTo>
                  <a:lnTo>
                    <a:pt x="7572" y="602"/>
                  </a:lnTo>
                  <a:lnTo>
                    <a:pt x="7539" y="593"/>
                  </a:lnTo>
                  <a:lnTo>
                    <a:pt x="7492" y="583"/>
                  </a:lnTo>
                  <a:lnTo>
                    <a:pt x="7432" y="572"/>
                  </a:lnTo>
                  <a:lnTo>
                    <a:pt x="7359" y="563"/>
                  </a:lnTo>
                  <a:lnTo>
                    <a:pt x="7271" y="552"/>
                  </a:lnTo>
                  <a:lnTo>
                    <a:pt x="7169" y="541"/>
                  </a:lnTo>
                  <a:lnTo>
                    <a:pt x="7051" y="530"/>
                  </a:lnTo>
                  <a:lnTo>
                    <a:pt x="6918" y="518"/>
                  </a:lnTo>
                  <a:lnTo>
                    <a:pt x="6852" y="516"/>
                  </a:lnTo>
                  <a:lnTo>
                    <a:pt x="6789" y="515"/>
                  </a:lnTo>
                  <a:lnTo>
                    <a:pt x="6759" y="515"/>
                  </a:lnTo>
                  <a:lnTo>
                    <a:pt x="6729" y="513"/>
                  </a:lnTo>
                  <a:lnTo>
                    <a:pt x="6701" y="511"/>
                  </a:lnTo>
                  <a:lnTo>
                    <a:pt x="6673" y="508"/>
                  </a:lnTo>
                  <a:lnTo>
                    <a:pt x="6647" y="504"/>
                  </a:lnTo>
                  <a:lnTo>
                    <a:pt x="6622" y="499"/>
                  </a:lnTo>
                  <a:lnTo>
                    <a:pt x="6609" y="494"/>
                  </a:lnTo>
                  <a:lnTo>
                    <a:pt x="6597" y="490"/>
                  </a:lnTo>
                  <a:lnTo>
                    <a:pt x="6586" y="486"/>
                  </a:lnTo>
                  <a:lnTo>
                    <a:pt x="6575" y="480"/>
                  </a:lnTo>
                  <a:lnTo>
                    <a:pt x="6564" y="474"/>
                  </a:lnTo>
                  <a:lnTo>
                    <a:pt x="6553" y="466"/>
                  </a:lnTo>
                  <a:lnTo>
                    <a:pt x="6543" y="459"/>
                  </a:lnTo>
                  <a:lnTo>
                    <a:pt x="6533" y="450"/>
                  </a:lnTo>
                  <a:lnTo>
                    <a:pt x="6524" y="442"/>
                  </a:lnTo>
                  <a:lnTo>
                    <a:pt x="6515" y="431"/>
                  </a:lnTo>
                  <a:lnTo>
                    <a:pt x="6506" y="420"/>
                  </a:lnTo>
                  <a:lnTo>
                    <a:pt x="6498" y="409"/>
                  </a:lnTo>
                  <a:lnTo>
                    <a:pt x="6515" y="404"/>
                  </a:lnTo>
                  <a:lnTo>
                    <a:pt x="6534" y="401"/>
                  </a:lnTo>
                  <a:lnTo>
                    <a:pt x="6552" y="399"/>
                  </a:lnTo>
                  <a:lnTo>
                    <a:pt x="6573" y="398"/>
                  </a:lnTo>
                  <a:lnTo>
                    <a:pt x="6592" y="399"/>
                  </a:lnTo>
                  <a:lnTo>
                    <a:pt x="6612" y="400"/>
                  </a:lnTo>
                  <a:lnTo>
                    <a:pt x="6633" y="402"/>
                  </a:lnTo>
                  <a:lnTo>
                    <a:pt x="6653" y="404"/>
                  </a:lnTo>
                  <a:lnTo>
                    <a:pt x="6693" y="411"/>
                  </a:lnTo>
                  <a:lnTo>
                    <a:pt x="6729" y="417"/>
                  </a:lnTo>
                  <a:lnTo>
                    <a:pt x="6763" y="423"/>
                  </a:lnTo>
                  <a:lnTo>
                    <a:pt x="6793" y="426"/>
                  </a:lnTo>
                  <a:lnTo>
                    <a:pt x="6806" y="426"/>
                  </a:lnTo>
                  <a:lnTo>
                    <a:pt x="6817" y="426"/>
                  </a:lnTo>
                  <a:lnTo>
                    <a:pt x="6826" y="424"/>
                  </a:lnTo>
                  <a:lnTo>
                    <a:pt x="6834" y="420"/>
                  </a:lnTo>
                  <a:lnTo>
                    <a:pt x="6840" y="415"/>
                  </a:lnTo>
                  <a:lnTo>
                    <a:pt x="6843" y="409"/>
                  </a:lnTo>
                  <a:lnTo>
                    <a:pt x="6846" y="401"/>
                  </a:lnTo>
                  <a:lnTo>
                    <a:pt x="6845" y="391"/>
                  </a:lnTo>
                  <a:lnTo>
                    <a:pt x="6841" y="379"/>
                  </a:lnTo>
                  <a:lnTo>
                    <a:pt x="6835" y="364"/>
                  </a:lnTo>
                  <a:lnTo>
                    <a:pt x="6826" y="347"/>
                  </a:lnTo>
                  <a:lnTo>
                    <a:pt x="6813" y="326"/>
                  </a:lnTo>
                  <a:lnTo>
                    <a:pt x="6798" y="304"/>
                  </a:lnTo>
                  <a:lnTo>
                    <a:pt x="6780" y="279"/>
                  </a:lnTo>
                  <a:lnTo>
                    <a:pt x="6759" y="250"/>
                  </a:lnTo>
                  <a:lnTo>
                    <a:pt x="6734" y="218"/>
                  </a:lnTo>
                  <a:lnTo>
                    <a:pt x="6714" y="189"/>
                  </a:lnTo>
                  <a:lnTo>
                    <a:pt x="6694" y="161"/>
                  </a:lnTo>
                  <a:lnTo>
                    <a:pt x="6682" y="147"/>
                  </a:lnTo>
                  <a:lnTo>
                    <a:pt x="6670" y="133"/>
                  </a:lnTo>
                  <a:lnTo>
                    <a:pt x="6657" y="120"/>
                  </a:lnTo>
                  <a:lnTo>
                    <a:pt x="6643" y="107"/>
                  </a:lnTo>
                  <a:lnTo>
                    <a:pt x="6628" y="95"/>
                  </a:lnTo>
                  <a:lnTo>
                    <a:pt x="6611" y="85"/>
                  </a:lnTo>
                  <a:lnTo>
                    <a:pt x="6593" y="75"/>
                  </a:lnTo>
                  <a:lnTo>
                    <a:pt x="6574" y="67"/>
                  </a:lnTo>
                  <a:lnTo>
                    <a:pt x="6551" y="60"/>
                  </a:lnTo>
                  <a:lnTo>
                    <a:pt x="6528" y="56"/>
                  </a:lnTo>
                  <a:lnTo>
                    <a:pt x="6516" y="54"/>
                  </a:lnTo>
                  <a:lnTo>
                    <a:pt x="6502" y="53"/>
                  </a:lnTo>
                  <a:lnTo>
                    <a:pt x="6489" y="51"/>
                  </a:lnTo>
                  <a:lnTo>
                    <a:pt x="6474" y="51"/>
                  </a:lnTo>
                  <a:lnTo>
                    <a:pt x="6482" y="62"/>
                  </a:lnTo>
                  <a:lnTo>
                    <a:pt x="6487" y="70"/>
                  </a:lnTo>
                  <a:lnTo>
                    <a:pt x="6490" y="74"/>
                  </a:lnTo>
                  <a:lnTo>
                    <a:pt x="6491" y="78"/>
                  </a:lnTo>
                  <a:lnTo>
                    <a:pt x="6487" y="88"/>
                  </a:lnTo>
                  <a:lnTo>
                    <a:pt x="6474" y="109"/>
                  </a:lnTo>
                  <a:lnTo>
                    <a:pt x="6452" y="93"/>
                  </a:lnTo>
                  <a:lnTo>
                    <a:pt x="6431" y="80"/>
                  </a:lnTo>
                  <a:lnTo>
                    <a:pt x="6412" y="71"/>
                  </a:lnTo>
                  <a:lnTo>
                    <a:pt x="6396" y="64"/>
                  </a:lnTo>
                  <a:lnTo>
                    <a:pt x="6382" y="59"/>
                  </a:lnTo>
                  <a:lnTo>
                    <a:pt x="6369" y="57"/>
                  </a:lnTo>
                  <a:lnTo>
                    <a:pt x="6359" y="56"/>
                  </a:lnTo>
                  <a:lnTo>
                    <a:pt x="6350" y="58"/>
                  </a:lnTo>
                  <a:lnTo>
                    <a:pt x="6342" y="61"/>
                  </a:lnTo>
                  <a:lnTo>
                    <a:pt x="6335" y="65"/>
                  </a:lnTo>
                  <a:lnTo>
                    <a:pt x="6330" y="71"/>
                  </a:lnTo>
                  <a:lnTo>
                    <a:pt x="6324" y="77"/>
                  </a:lnTo>
                  <a:lnTo>
                    <a:pt x="6317" y="93"/>
                  </a:lnTo>
                  <a:lnTo>
                    <a:pt x="6311" y="111"/>
                  </a:lnTo>
                  <a:lnTo>
                    <a:pt x="6304" y="130"/>
                  </a:lnTo>
                  <a:lnTo>
                    <a:pt x="6298" y="146"/>
                  </a:lnTo>
                  <a:lnTo>
                    <a:pt x="6293" y="153"/>
                  </a:lnTo>
                  <a:lnTo>
                    <a:pt x="6288" y="159"/>
                  </a:lnTo>
                  <a:lnTo>
                    <a:pt x="6282" y="165"/>
                  </a:lnTo>
                  <a:lnTo>
                    <a:pt x="6275" y="168"/>
                  </a:lnTo>
                  <a:lnTo>
                    <a:pt x="6267" y="170"/>
                  </a:lnTo>
                  <a:lnTo>
                    <a:pt x="6258" y="171"/>
                  </a:lnTo>
                  <a:lnTo>
                    <a:pt x="6246" y="169"/>
                  </a:lnTo>
                  <a:lnTo>
                    <a:pt x="6234" y="166"/>
                  </a:lnTo>
                  <a:lnTo>
                    <a:pt x="6220" y="161"/>
                  </a:lnTo>
                  <a:lnTo>
                    <a:pt x="6204" y="152"/>
                  </a:lnTo>
                  <a:lnTo>
                    <a:pt x="6184" y="140"/>
                  </a:lnTo>
                  <a:lnTo>
                    <a:pt x="6164" y="126"/>
                  </a:lnTo>
                  <a:lnTo>
                    <a:pt x="6215" y="109"/>
                  </a:lnTo>
                  <a:lnTo>
                    <a:pt x="6183" y="101"/>
                  </a:lnTo>
                  <a:lnTo>
                    <a:pt x="6145" y="88"/>
                  </a:lnTo>
                  <a:lnTo>
                    <a:pt x="6100" y="73"/>
                  </a:lnTo>
                  <a:lnTo>
                    <a:pt x="6053" y="57"/>
                  </a:lnTo>
                  <a:lnTo>
                    <a:pt x="6028" y="49"/>
                  </a:lnTo>
                  <a:lnTo>
                    <a:pt x="6003" y="42"/>
                  </a:lnTo>
                  <a:lnTo>
                    <a:pt x="5979" y="35"/>
                  </a:lnTo>
                  <a:lnTo>
                    <a:pt x="5954" y="29"/>
                  </a:lnTo>
                  <a:lnTo>
                    <a:pt x="5931" y="24"/>
                  </a:lnTo>
                  <a:lnTo>
                    <a:pt x="5907" y="20"/>
                  </a:lnTo>
                  <a:lnTo>
                    <a:pt x="5885" y="18"/>
                  </a:lnTo>
                  <a:lnTo>
                    <a:pt x="5864" y="17"/>
                  </a:lnTo>
                  <a:lnTo>
                    <a:pt x="5863" y="30"/>
                  </a:lnTo>
                  <a:lnTo>
                    <a:pt x="5862" y="42"/>
                  </a:lnTo>
                  <a:lnTo>
                    <a:pt x="5860" y="51"/>
                  </a:lnTo>
                  <a:lnTo>
                    <a:pt x="5857" y="59"/>
                  </a:lnTo>
                  <a:lnTo>
                    <a:pt x="5854" y="65"/>
                  </a:lnTo>
                  <a:lnTo>
                    <a:pt x="5849" y="71"/>
                  </a:lnTo>
                  <a:lnTo>
                    <a:pt x="5845" y="75"/>
                  </a:lnTo>
                  <a:lnTo>
                    <a:pt x="5840" y="77"/>
                  </a:lnTo>
                  <a:lnTo>
                    <a:pt x="5833" y="79"/>
                  </a:lnTo>
                  <a:lnTo>
                    <a:pt x="5827" y="79"/>
                  </a:lnTo>
                  <a:lnTo>
                    <a:pt x="5819" y="79"/>
                  </a:lnTo>
                  <a:lnTo>
                    <a:pt x="5812" y="77"/>
                  </a:lnTo>
                  <a:lnTo>
                    <a:pt x="5796" y="72"/>
                  </a:lnTo>
                  <a:lnTo>
                    <a:pt x="5779" y="64"/>
                  </a:lnTo>
                  <a:lnTo>
                    <a:pt x="5742" y="45"/>
                  </a:lnTo>
                  <a:lnTo>
                    <a:pt x="5704" y="24"/>
                  </a:lnTo>
                  <a:lnTo>
                    <a:pt x="5685" y="14"/>
                  </a:lnTo>
                  <a:lnTo>
                    <a:pt x="5666" y="7"/>
                  </a:lnTo>
                  <a:lnTo>
                    <a:pt x="5658" y="3"/>
                  </a:lnTo>
                  <a:lnTo>
                    <a:pt x="5649" y="1"/>
                  </a:lnTo>
                  <a:lnTo>
                    <a:pt x="5642" y="0"/>
                  </a:lnTo>
                  <a:lnTo>
                    <a:pt x="5633" y="0"/>
                  </a:lnTo>
                  <a:lnTo>
                    <a:pt x="5632" y="19"/>
                  </a:lnTo>
                  <a:lnTo>
                    <a:pt x="5628" y="36"/>
                  </a:lnTo>
                  <a:lnTo>
                    <a:pt x="5621" y="50"/>
                  </a:lnTo>
                  <a:lnTo>
                    <a:pt x="5613" y="63"/>
                  </a:lnTo>
                  <a:lnTo>
                    <a:pt x="5602" y="73"/>
                  </a:lnTo>
                  <a:lnTo>
                    <a:pt x="5590" y="80"/>
                  </a:lnTo>
                  <a:lnTo>
                    <a:pt x="5575" y="86"/>
                  </a:lnTo>
                  <a:lnTo>
                    <a:pt x="5559" y="90"/>
                  </a:lnTo>
                  <a:lnTo>
                    <a:pt x="5542" y="92"/>
                  </a:lnTo>
                  <a:lnTo>
                    <a:pt x="5524" y="93"/>
                  </a:lnTo>
                  <a:lnTo>
                    <a:pt x="5504" y="92"/>
                  </a:lnTo>
                  <a:lnTo>
                    <a:pt x="5483" y="90"/>
                  </a:lnTo>
                  <a:lnTo>
                    <a:pt x="5462" y="87"/>
                  </a:lnTo>
                  <a:lnTo>
                    <a:pt x="5440" y="84"/>
                  </a:lnTo>
                  <a:lnTo>
                    <a:pt x="5417" y="78"/>
                  </a:lnTo>
                  <a:lnTo>
                    <a:pt x="5394" y="73"/>
                  </a:lnTo>
                  <a:lnTo>
                    <a:pt x="5302" y="48"/>
                  </a:lnTo>
                  <a:lnTo>
                    <a:pt x="5218" y="24"/>
                  </a:lnTo>
                  <a:lnTo>
                    <a:pt x="5200" y="19"/>
                  </a:lnTo>
                  <a:lnTo>
                    <a:pt x="5182" y="15"/>
                  </a:lnTo>
                  <a:lnTo>
                    <a:pt x="5167" y="13"/>
                  </a:lnTo>
                  <a:lnTo>
                    <a:pt x="5152" y="11"/>
                  </a:lnTo>
                  <a:lnTo>
                    <a:pt x="5140" y="10"/>
                  </a:lnTo>
                  <a:lnTo>
                    <a:pt x="5129" y="11"/>
                  </a:lnTo>
                  <a:lnTo>
                    <a:pt x="5121" y="13"/>
                  </a:lnTo>
                  <a:lnTo>
                    <a:pt x="5115" y="17"/>
                  </a:lnTo>
                  <a:lnTo>
                    <a:pt x="5104" y="26"/>
                  </a:lnTo>
                  <a:lnTo>
                    <a:pt x="5091" y="33"/>
                  </a:lnTo>
                  <a:lnTo>
                    <a:pt x="5079" y="41"/>
                  </a:lnTo>
                  <a:lnTo>
                    <a:pt x="5067" y="47"/>
                  </a:lnTo>
                  <a:lnTo>
                    <a:pt x="5055" y="54"/>
                  </a:lnTo>
                  <a:lnTo>
                    <a:pt x="5044" y="59"/>
                  </a:lnTo>
                  <a:lnTo>
                    <a:pt x="5031" y="63"/>
                  </a:lnTo>
                  <a:lnTo>
                    <a:pt x="5019" y="67"/>
                  </a:lnTo>
                  <a:lnTo>
                    <a:pt x="4994" y="75"/>
                  </a:lnTo>
                  <a:lnTo>
                    <a:pt x="4971" y="80"/>
                  </a:lnTo>
                  <a:lnTo>
                    <a:pt x="4946" y="85"/>
                  </a:lnTo>
                  <a:lnTo>
                    <a:pt x="4922" y="88"/>
                  </a:lnTo>
                  <a:lnTo>
                    <a:pt x="4874" y="92"/>
                  </a:lnTo>
                  <a:lnTo>
                    <a:pt x="4825" y="96"/>
                  </a:lnTo>
                  <a:lnTo>
                    <a:pt x="4801" y="100"/>
                  </a:lnTo>
                  <a:lnTo>
                    <a:pt x="4777" y="103"/>
                  </a:lnTo>
                  <a:lnTo>
                    <a:pt x="4753" y="108"/>
                  </a:lnTo>
                  <a:lnTo>
                    <a:pt x="4729" y="115"/>
                  </a:lnTo>
                  <a:lnTo>
                    <a:pt x="4714" y="112"/>
                  </a:lnTo>
                  <a:lnTo>
                    <a:pt x="4697" y="110"/>
                  </a:lnTo>
                  <a:lnTo>
                    <a:pt x="4678" y="108"/>
                  </a:lnTo>
                  <a:lnTo>
                    <a:pt x="4657" y="107"/>
                  </a:lnTo>
                  <a:lnTo>
                    <a:pt x="4612" y="106"/>
                  </a:lnTo>
                  <a:lnTo>
                    <a:pt x="4568" y="106"/>
                  </a:lnTo>
                  <a:lnTo>
                    <a:pt x="4523" y="106"/>
                  </a:lnTo>
                  <a:lnTo>
                    <a:pt x="4481" y="105"/>
                  </a:lnTo>
                  <a:lnTo>
                    <a:pt x="4462" y="104"/>
                  </a:lnTo>
                  <a:lnTo>
                    <a:pt x="4444" y="103"/>
                  </a:lnTo>
                  <a:lnTo>
                    <a:pt x="4431" y="101"/>
                  </a:lnTo>
                  <a:lnTo>
                    <a:pt x="4418" y="97"/>
                  </a:lnTo>
                  <a:lnTo>
                    <a:pt x="4397" y="103"/>
                  </a:lnTo>
                  <a:lnTo>
                    <a:pt x="4375" y="107"/>
                  </a:lnTo>
                  <a:lnTo>
                    <a:pt x="4351" y="110"/>
                  </a:lnTo>
                  <a:lnTo>
                    <a:pt x="4326" y="112"/>
                  </a:lnTo>
                  <a:lnTo>
                    <a:pt x="4298" y="113"/>
                  </a:lnTo>
                  <a:lnTo>
                    <a:pt x="4270" y="115"/>
                  </a:lnTo>
                  <a:lnTo>
                    <a:pt x="4241" y="115"/>
                  </a:lnTo>
                  <a:lnTo>
                    <a:pt x="4211" y="115"/>
                  </a:lnTo>
                  <a:lnTo>
                    <a:pt x="4263" y="155"/>
                  </a:lnTo>
                  <a:lnTo>
                    <a:pt x="4211" y="189"/>
                  </a:lnTo>
                  <a:lnTo>
                    <a:pt x="4187" y="184"/>
                  </a:lnTo>
                  <a:lnTo>
                    <a:pt x="4161" y="179"/>
                  </a:lnTo>
                  <a:lnTo>
                    <a:pt x="4134" y="176"/>
                  </a:lnTo>
                  <a:lnTo>
                    <a:pt x="4106" y="172"/>
                  </a:lnTo>
                  <a:lnTo>
                    <a:pt x="4050" y="167"/>
                  </a:lnTo>
                  <a:lnTo>
                    <a:pt x="3991" y="164"/>
                  </a:lnTo>
                  <a:lnTo>
                    <a:pt x="3932" y="161"/>
                  </a:lnTo>
                  <a:lnTo>
                    <a:pt x="3874" y="155"/>
                  </a:lnTo>
                  <a:lnTo>
                    <a:pt x="3846" y="153"/>
                  </a:lnTo>
                  <a:lnTo>
                    <a:pt x="3819" y="149"/>
                  </a:lnTo>
                  <a:lnTo>
                    <a:pt x="3793" y="143"/>
                  </a:lnTo>
                  <a:lnTo>
                    <a:pt x="3767" y="138"/>
                  </a:lnTo>
                  <a:lnTo>
                    <a:pt x="3820" y="119"/>
                  </a:lnTo>
                  <a:lnTo>
                    <a:pt x="3860" y="103"/>
                  </a:lnTo>
                  <a:lnTo>
                    <a:pt x="3889" y="90"/>
                  </a:lnTo>
                  <a:lnTo>
                    <a:pt x="3907" y="81"/>
                  </a:lnTo>
                  <a:lnTo>
                    <a:pt x="3913" y="78"/>
                  </a:lnTo>
                  <a:lnTo>
                    <a:pt x="3915" y="75"/>
                  </a:lnTo>
                  <a:lnTo>
                    <a:pt x="3916" y="74"/>
                  </a:lnTo>
                  <a:lnTo>
                    <a:pt x="3915" y="72"/>
                  </a:lnTo>
                  <a:lnTo>
                    <a:pt x="3906" y="72"/>
                  </a:lnTo>
                  <a:lnTo>
                    <a:pt x="3891" y="73"/>
                  </a:lnTo>
                  <a:lnTo>
                    <a:pt x="3871" y="77"/>
                  </a:lnTo>
                  <a:lnTo>
                    <a:pt x="3845" y="82"/>
                  </a:lnTo>
                  <a:lnTo>
                    <a:pt x="3815" y="89"/>
                  </a:lnTo>
                  <a:lnTo>
                    <a:pt x="3782" y="97"/>
                  </a:lnTo>
                  <a:lnTo>
                    <a:pt x="3748" y="107"/>
                  </a:lnTo>
                  <a:lnTo>
                    <a:pt x="3712" y="117"/>
                  </a:lnTo>
                  <a:lnTo>
                    <a:pt x="3676" y="127"/>
                  </a:lnTo>
                  <a:lnTo>
                    <a:pt x="3641" y="138"/>
                  </a:lnTo>
                  <a:lnTo>
                    <a:pt x="3602" y="126"/>
                  </a:lnTo>
                  <a:lnTo>
                    <a:pt x="3562" y="116"/>
                  </a:lnTo>
                  <a:lnTo>
                    <a:pt x="3519" y="107"/>
                  </a:lnTo>
                  <a:lnTo>
                    <a:pt x="3475" y="99"/>
                  </a:lnTo>
                  <a:lnTo>
                    <a:pt x="3428" y="92"/>
                  </a:lnTo>
                  <a:lnTo>
                    <a:pt x="3380" y="86"/>
                  </a:lnTo>
                  <a:lnTo>
                    <a:pt x="3330" y="81"/>
                  </a:lnTo>
                  <a:lnTo>
                    <a:pt x="3277" y="77"/>
                  </a:lnTo>
                  <a:lnTo>
                    <a:pt x="3225" y="75"/>
                  </a:lnTo>
                  <a:lnTo>
                    <a:pt x="3170" y="73"/>
                  </a:lnTo>
                  <a:lnTo>
                    <a:pt x="3114" y="72"/>
                  </a:lnTo>
                  <a:lnTo>
                    <a:pt x="3059" y="71"/>
                  </a:lnTo>
                  <a:lnTo>
                    <a:pt x="2944" y="71"/>
                  </a:lnTo>
                  <a:lnTo>
                    <a:pt x="2828" y="74"/>
                  </a:lnTo>
                  <a:lnTo>
                    <a:pt x="2710" y="78"/>
                  </a:lnTo>
                  <a:lnTo>
                    <a:pt x="2594" y="84"/>
                  </a:lnTo>
                  <a:lnTo>
                    <a:pt x="2479" y="89"/>
                  </a:lnTo>
                  <a:lnTo>
                    <a:pt x="2368" y="95"/>
                  </a:lnTo>
                  <a:lnTo>
                    <a:pt x="2261" y="101"/>
                  </a:lnTo>
                  <a:lnTo>
                    <a:pt x="2159" y="105"/>
                  </a:lnTo>
                  <a:lnTo>
                    <a:pt x="2063" y="108"/>
                  </a:lnTo>
                  <a:lnTo>
                    <a:pt x="1976" y="109"/>
                  </a:lnTo>
                  <a:lnTo>
                    <a:pt x="1146" y="92"/>
                  </a:lnTo>
                  <a:lnTo>
                    <a:pt x="1146" y="99"/>
                  </a:lnTo>
                  <a:lnTo>
                    <a:pt x="1145" y="104"/>
                  </a:lnTo>
                  <a:lnTo>
                    <a:pt x="1144" y="110"/>
                  </a:lnTo>
                  <a:lnTo>
                    <a:pt x="1141" y="115"/>
                  </a:lnTo>
                  <a:lnTo>
                    <a:pt x="1139" y="120"/>
                  </a:lnTo>
                  <a:lnTo>
                    <a:pt x="1136" y="124"/>
                  </a:lnTo>
                  <a:lnTo>
                    <a:pt x="1133" y="127"/>
                  </a:lnTo>
                  <a:lnTo>
                    <a:pt x="1129" y="131"/>
                  </a:lnTo>
                  <a:lnTo>
                    <a:pt x="1123" y="133"/>
                  </a:lnTo>
                  <a:lnTo>
                    <a:pt x="1118" y="135"/>
                  </a:lnTo>
                  <a:lnTo>
                    <a:pt x="1111" y="136"/>
                  </a:lnTo>
                  <a:lnTo>
                    <a:pt x="1105" y="136"/>
                  </a:lnTo>
                  <a:lnTo>
                    <a:pt x="1098" y="135"/>
                  </a:lnTo>
                  <a:lnTo>
                    <a:pt x="1089" y="133"/>
                  </a:lnTo>
                  <a:lnTo>
                    <a:pt x="1080" y="131"/>
                  </a:lnTo>
                  <a:lnTo>
                    <a:pt x="1072" y="126"/>
                  </a:lnTo>
                  <a:lnTo>
                    <a:pt x="1060" y="131"/>
                  </a:lnTo>
                  <a:lnTo>
                    <a:pt x="1047" y="134"/>
                  </a:lnTo>
                  <a:lnTo>
                    <a:pt x="1034" y="137"/>
                  </a:lnTo>
                  <a:lnTo>
                    <a:pt x="1022" y="140"/>
                  </a:lnTo>
                  <a:lnTo>
                    <a:pt x="993" y="145"/>
                  </a:lnTo>
                  <a:lnTo>
                    <a:pt x="964" y="149"/>
                  </a:lnTo>
                  <a:lnTo>
                    <a:pt x="935" y="152"/>
                  </a:lnTo>
                  <a:lnTo>
                    <a:pt x="908" y="156"/>
                  </a:lnTo>
                  <a:lnTo>
                    <a:pt x="884" y="161"/>
                  </a:lnTo>
                  <a:lnTo>
                    <a:pt x="864" y="167"/>
                  </a:lnTo>
                  <a:lnTo>
                    <a:pt x="848" y="164"/>
                  </a:lnTo>
                  <a:lnTo>
                    <a:pt x="830" y="162"/>
                  </a:lnTo>
                  <a:lnTo>
                    <a:pt x="812" y="161"/>
                  </a:lnTo>
                  <a:lnTo>
                    <a:pt x="793" y="159"/>
                  </a:lnTo>
                  <a:lnTo>
                    <a:pt x="751" y="159"/>
                  </a:lnTo>
                  <a:lnTo>
                    <a:pt x="709" y="161"/>
                  </a:lnTo>
                  <a:lnTo>
                    <a:pt x="668" y="163"/>
                  </a:lnTo>
                  <a:lnTo>
                    <a:pt x="631" y="164"/>
                  </a:lnTo>
                  <a:lnTo>
                    <a:pt x="600" y="166"/>
                  </a:lnTo>
                  <a:lnTo>
                    <a:pt x="576" y="167"/>
                  </a:lnTo>
                  <a:lnTo>
                    <a:pt x="548" y="184"/>
                  </a:lnTo>
                  <a:lnTo>
                    <a:pt x="548" y="300"/>
                  </a:lnTo>
                  <a:lnTo>
                    <a:pt x="578" y="300"/>
                  </a:lnTo>
                  <a:lnTo>
                    <a:pt x="606" y="302"/>
                  </a:lnTo>
                  <a:lnTo>
                    <a:pt x="636" y="306"/>
                  </a:lnTo>
                  <a:lnTo>
                    <a:pt x="665" y="310"/>
                  </a:lnTo>
                  <a:lnTo>
                    <a:pt x="694" y="316"/>
                  </a:lnTo>
                  <a:lnTo>
                    <a:pt x="724" y="321"/>
                  </a:lnTo>
                  <a:lnTo>
                    <a:pt x="753" y="327"/>
                  </a:lnTo>
                  <a:lnTo>
                    <a:pt x="783" y="334"/>
                  </a:lnTo>
                  <a:lnTo>
                    <a:pt x="771" y="335"/>
                  </a:lnTo>
                  <a:lnTo>
                    <a:pt x="757" y="337"/>
                  </a:lnTo>
                  <a:lnTo>
                    <a:pt x="742" y="341"/>
                  </a:lnTo>
                  <a:lnTo>
                    <a:pt x="725" y="346"/>
                  </a:lnTo>
                  <a:lnTo>
                    <a:pt x="708" y="350"/>
                  </a:lnTo>
                  <a:lnTo>
                    <a:pt x="689" y="353"/>
                  </a:lnTo>
                  <a:lnTo>
                    <a:pt x="671" y="355"/>
                  </a:lnTo>
                  <a:lnTo>
                    <a:pt x="651" y="356"/>
                  </a:lnTo>
                  <a:lnTo>
                    <a:pt x="650" y="371"/>
                  </a:lnTo>
                  <a:lnTo>
                    <a:pt x="647" y="385"/>
                  </a:lnTo>
                  <a:lnTo>
                    <a:pt x="644" y="399"/>
                  </a:lnTo>
                  <a:lnTo>
                    <a:pt x="640" y="412"/>
                  </a:lnTo>
                  <a:lnTo>
                    <a:pt x="635" y="423"/>
                  </a:lnTo>
                  <a:lnTo>
                    <a:pt x="631" y="433"/>
                  </a:lnTo>
                  <a:lnTo>
                    <a:pt x="629" y="442"/>
                  </a:lnTo>
                  <a:lnTo>
                    <a:pt x="628" y="448"/>
                  </a:lnTo>
                  <a:lnTo>
                    <a:pt x="616" y="441"/>
                  </a:lnTo>
                  <a:lnTo>
                    <a:pt x="603" y="430"/>
                  </a:lnTo>
                  <a:lnTo>
                    <a:pt x="589" y="416"/>
                  </a:lnTo>
                  <a:lnTo>
                    <a:pt x="576" y="402"/>
                  </a:lnTo>
                  <a:lnTo>
                    <a:pt x="565" y="389"/>
                  </a:lnTo>
                  <a:lnTo>
                    <a:pt x="556" y="376"/>
                  </a:lnTo>
                  <a:lnTo>
                    <a:pt x="552" y="370"/>
                  </a:lnTo>
                  <a:lnTo>
                    <a:pt x="550" y="365"/>
                  </a:lnTo>
                  <a:lnTo>
                    <a:pt x="548" y="361"/>
                  </a:lnTo>
                  <a:lnTo>
                    <a:pt x="548" y="356"/>
                  </a:lnTo>
                  <a:lnTo>
                    <a:pt x="538" y="356"/>
                  </a:lnTo>
                  <a:lnTo>
                    <a:pt x="529" y="354"/>
                  </a:lnTo>
                  <a:lnTo>
                    <a:pt x="521" y="350"/>
                  </a:lnTo>
                  <a:lnTo>
                    <a:pt x="512" y="346"/>
                  </a:lnTo>
                  <a:lnTo>
                    <a:pt x="506" y="340"/>
                  </a:lnTo>
                  <a:lnTo>
                    <a:pt x="500" y="335"/>
                  </a:lnTo>
                  <a:lnTo>
                    <a:pt x="498" y="332"/>
                  </a:lnTo>
                  <a:lnTo>
                    <a:pt x="496" y="328"/>
                  </a:lnTo>
                  <a:lnTo>
                    <a:pt x="495" y="325"/>
                  </a:lnTo>
                  <a:lnTo>
                    <a:pt x="495" y="322"/>
                  </a:lnTo>
                  <a:lnTo>
                    <a:pt x="477" y="335"/>
                  </a:lnTo>
                  <a:lnTo>
                    <a:pt x="458" y="347"/>
                  </a:lnTo>
                  <a:lnTo>
                    <a:pt x="439" y="357"/>
                  </a:lnTo>
                  <a:lnTo>
                    <a:pt x="420" y="367"/>
                  </a:lnTo>
                  <a:lnTo>
                    <a:pt x="401" y="377"/>
                  </a:lnTo>
                  <a:lnTo>
                    <a:pt x="382" y="385"/>
                  </a:lnTo>
                  <a:lnTo>
                    <a:pt x="362" y="393"/>
                  </a:lnTo>
                  <a:lnTo>
                    <a:pt x="343" y="399"/>
                  </a:lnTo>
                  <a:lnTo>
                    <a:pt x="305" y="412"/>
                  </a:lnTo>
                  <a:lnTo>
                    <a:pt x="267" y="422"/>
                  </a:lnTo>
                  <a:lnTo>
                    <a:pt x="231" y="429"/>
                  </a:lnTo>
                  <a:lnTo>
                    <a:pt x="196" y="435"/>
                  </a:lnTo>
                  <a:lnTo>
                    <a:pt x="162" y="440"/>
                  </a:lnTo>
                  <a:lnTo>
                    <a:pt x="130" y="443"/>
                  </a:lnTo>
                  <a:lnTo>
                    <a:pt x="101" y="445"/>
                  </a:lnTo>
                  <a:lnTo>
                    <a:pt x="74" y="446"/>
                  </a:lnTo>
                  <a:lnTo>
                    <a:pt x="30" y="447"/>
                  </a:lnTo>
                  <a:lnTo>
                    <a:pt x="0" y="448"/>
                  </a:lnTo>
                  <a:lnTo>
                    <a:pt x="8" y="448"/>
                  </a:lnTo>
                  <a:lnTo>
                    <a:pt x="17" y="448"/>
                  </a:lnTo>
                  <a:lnTo>
                    <a:pt x="25" y="450"/>
                  </a:lnTo>
                  <a:lnTo>
                    <a:pt x="35" y="453"/>
                  </a:lnTo>
                  <a:lnTo>
                    <a:pt x="46" y="457"/>
                  </a:lnTo>
                  <a:lnTo>
                    <a:pt x="56" y="462"/>
                  </a:lnTo>
                  <a:lnTo>
                    <a:pt x="67" y="468"/>
                  </a:lnTo>
                  <a:lnTo>
                    <a:pt x="79" y="475"/>
                  </a:lnTo>
                  <a:lnTo>
                    <a:pt x="102" y="491"/>
                  </a:lnTo>
                  <a:lnTo>
                    <a:pt x="126" y="510"/>
                  </a:lnTo>
                  <a:lnTo>
                    <a:pt x="151" y="531"/>
                  </a:lnTo>
                  <a:lnTo>
                    <a:pt x="174" y="553"/>
                  </a:lnTo>
                  <a:lnTo>
                    <a:pt x="197" y="577"/>
                  </a:lnTo>
                  <a:lnTo>
                    <a:pt x="218" y="600"/>
                  </a:lnTo>
                  <a:lnTo>
                    <a:pt x="237" y="624"/>
                  </a:lnTo>
                  <a:lnTo>
                    <a:pt x="254" y="645"/>
                  </a:lnTo>
                  <a:lnTo>
                    <a:pt x="268" y="666"/>
                  </a:lnTo>
                  <a:lnTo>
                    <a:pt x="279" y="685"/>
                  </a:lnTo>
                  <a:lnTo>
                    <a:pt x="282" y="693"/>
                  </a:lnTo>
                  <a:lnTo>
                    <a:pt x="285" y="701"/>
                  </a:lnTo>
                  <a:lnTo>
                    <a:pt x="288" y="708"/>
                  </a:lnTo>
                  <a:lnTo>
                    <a:pt x="288" y="714"/>
                  </a:lnTo>
                  <a:lnTo>
                    <a:pt x="299" y="711"/>
                  </a:lnTo>
                  <a:lnTo>
                    <a:pt x="314" y="707"/>
                  </a:lnTo>
                  <a:lnTo>
                    <a:pt x="332" y="700"/>
                  </a:lnTo>
                  <a:lnTo>
                    <a:pt x="352" y="691"/>
                  </a:lnTo>
                  <a:lnTo>
                    <a:pt x="390" y="673"/>
                  </a:lnTo>
                  <a:lnTo>
                    <a:pt x="420" y="656"/>
                  </a:lnTo>
                  <a:lnTo>
                    <a:pt x="495" y="714"/>
                  </a:lnTo>
                  <a:lnTo>
                    <a:pt x="991" y="823"/>
                  </a:lnTo>
                  <a:lnTo>
                    <a:pt x="969" y="830"/>
                  </a:lnTo>
                  <a:lnTo>
                    <a:pt x="953" y="837"/>
                  </a:lnTo>
                  <a:lnTo>
                    <a:pt x="942" y="842"/>
                  </a:lnTo>
                  <a:lnTo>
                    <a:pt x="937" y="847"/>
                  </a:lnTo>
                  <a:lnTo>
                    <a:pt x="936" y="851"/>
                  </a:lnTo>
                  <a:lnTo>
                    <a:pt x="939" y="855"/>
                  </a:lnTo>
                  <a:lnTo>
                    <a:pt x="947" y="858"/>
                  </a:lnTo>
                  <a:lnTo>
                    <a:pt x="958" y="860"/>
                  </a:lnTo>
                  <a:lnTo>
                    <a:pt x="973" y="861"/>
                  </a:lnTo>
                  <a:lnTo>
                    <a:pt x="992" y="863"/>
                  </a:lnTo>
                  <a:lnTo>
                    <a:pt x="1013" y="863"/>
                  </a:lnTo>
                  <a:lnTo>
                    <a:pt x="1038" y="864"/>
                  </a:lnTo>
                  <a:lnTo>
                    <a:pt x="1094" y="863"/>
                  </a:lnTo>
                  <a:lnTo>
                    <a:pt x="1160" y="862"/>
                  </a:lnTo>
                  <a:lnTo>
                    <a:pt x="1230" y="859"/>
                  </a:lnTo>
                  <a:lnTo>
                    <a:pt x="1304" y="856"/>
                  </a:lnTo>
                  <a:lnTo>
                    <a:pt x="1381" y="853"/>
                  </a:lnTo>
                  <a:lnTo>
                    <a:pt x="1457" y="849"/>
                  </a:lnTo>
                  <a:lnTo>
                    <a:pt x="1531" y="846"/>
                  </a:lnTo>
                  <a:lnTo>
                    <a:pt x="1600" y="843"/>
                  </a:lnTo>
                  <a:lnTo>
                    <a:pt x="1662" y="841"/>
                  </a:lnTo>
                  <a:lnTo>
                    <a:pt x="1716" y="841"/>
                  </a:lnTo>
                  <a:lnTo>
                    <a:pt x="1738" y="840"/>
                  </a:lnTo>
                  <a:lnTo>
                    <a:pt x="1759" y="841"/>
                  </a:lnTo>
                  <a:lnTo>
                    <a:pt x="1779" y="842"/>
                  </a:lnTo>
                  <a:lnTo>
                    <a:pt x="1799" y="843"/>
                  </a:lnTo>
                  <a:lnTo>
                    <a:pt x="1836" y="847"/>
                  </a:lnTo>
                  <a:lnTo>
                    <a:pt x="1871" y="854"/>
                  </a:lnTo>
                  <a:lnTo>
                    <a:pt x="1904" y="860"/>
                  </a:lnTo>
                  <a:lnTo>
                    <a:pt x="1934" y="869"/>
                  </a:lnTo>
                  <a:lnTo>
                    <a:pt x="1963" y="878"/>
                  </a:lnTo>
                  <a:lnTo>
                    <a:pt x="1991" y="887"/>
                  </a:lnTo>
                  <a:lnTo>
                    <a:pt x="2042" y="906"/>
                  </a:lnTo>
                  <a:lnTo>
                    <a:pt x="2089" y="922"/>
                  </a:lnTo>
                  <a:lnTo>
                    <a:pt x="2113" y="928"/>
                  </a:lnTo>
                  <a:lnTo>
                    <a:pt x="2137" y="934"/>
                  </a:lnTo>
                  <a:lnTo>
                    <a:pt x="2148" y="936"/>
                  </a:lnTo>
                  <a:lnTo>
                    <a:pt x="2160" y="937"/>
                  </a:lnTo>
                  <a:lnTo>
                    <a:pt x="2171" y="938"/>
                  </a:lnTo>
                  <a:lnTo>
                    <a:pt x="2184" y="938"/>
                  </a:lnTo>
                  <a:lnTo>
                    <a:pt x="2184" y="935"/>
                  </a:lnTo>
                  <a:lnTo>
                    <a:pt x="2186" y="931"/>
                  </a:lnTo>
                  <a:lnTo>
                    <a:pt x="2188" y="927"/>
                  </a:lnTo>
                  <a:lnTo>
                    <a:pt x="2192" y="923"/>
                  </a:lnTo>
                  <a:lnTo>
                    <a:pt x="2203" y="917"/>
                  </a:lnTo>
                  <a:lnTo>
                    <a:pt x="2217" y="909"/>
                  </a:lnTo>
                  <a:lnTo>
                    <a:pt x="2233" y="903"/>
                  </a:lnTo>
                  <a:lnTo>
                    <a:pt x="2251" y="896"/>
                  </a:lnTo>
                  <a:lnTo>
                    <a:pt x="2271" y="891"/>
                  </a:lnTo>
                  <a:lnTo>
                    <a:pt x="2293" y="886"/>
                  </a:lnTo>
                  <a:lnTo>
                    <a:pt x="2338" y="876"/>
                  </a:lnTo>
                  <a:lnTo>
                    <a:pt x="2379" y="870"/>
                  </a:lnTo>
                  <a:lnTo>
                    <a:pt x="2416" y="865"/>
                  </a:lnTo>
                  <a:lnTo>
                    <a:pt x="2443" y="863"/>
                  </a:lnTo>
                  <a:lnTo>
                    <a:pt x="2404" y="863"/>
                  </a:lnTo>
                  <a:lnTo>
                    <a:pt x="2365" y="862"/>
                  </a:lnTo>
                  <a:lnTo>
                    <a:pt x="2346" y="861"/>
                  </a:lnTo>
                  <a:lnTo>
                    <a:pt x="2328" y="859"/>
                  </a:lnTo>
                  <a:lnTo>
                    <a:pt x="2310" y="856"/>
                  </a:lnTo>
                  <a:lnTo>
                    <a:pt x="2293" y="851"/>
                  </a:lnTo>
                  <a:lnTo>
                    <a:pt x="2332" y="839"/>
                  </a:lnTo>
                  <a:lnTo>
                    <a:pt x="2375" y="827"/>
                  </a:lnTo>
                  <a:lnTo>
                    <a:pt x="2421" y="817"/>
                  </a:lnTo>
                  <a:lnTo>
                    <a:pt x="2468" y="809"/>
                  </a:lnTo>
                  <a:lnTo>
                    <a:pt x="2517" y="802"/>
                  </a:lnTo>
                  <a:lnTo>
                    <a:pt x="2569" y="797"/>
                  </a:lnTo>
                  <a:lnTo>
                    <a:pt x="2622" y="793"/>
                  </a:lnTo>
                  <a:lnTo>
                    <a:pt x="2677" y="789"/>
                  </a:lnTo>
                  <a:lnTo>
                    <a:pt x="2734" y="787"/>
                  </a:lnTo>
                  <a:lnTo>
                    <a:pt x="2791" y="786"/>
                  </a:lnTo>
                  <a:lnTo>
                    <a:pt x="2850" y="786"/>
                  </a:lnTo>
                  <a:lnTo>
                    <a:pt x="2909" y="787"/>
                  </a:lnTo>
                  <a:lnTo>
                    <a:pt x="2970" y="789"/>
                  </a:lnTo>
                  <a:lnTo>
                    <a:pt x="3031" y="792"/>
                  </a:lnTo>
                  <a:lnTo>
                    <a:pt x="3092" y="795"/>
                  </a:lnTo>
                  <a:lnTo>
                    <a:pt x="3154" y="798"/>
                  </a:lnTo>
                  <a:lnTo>
                    <a:pt x="3278" y="805"/>
                  </a:lnTo>
                  <a:lnTo>
                    <a:pt x="3402" y="815"/>
                  </a:lnTo>
                  <a:lnTo>
                    <a:pt x="3523" y="825"/>
                  </a:lnTo>
                  <a:lnTo>
                    <a:pt x="3641" y="833"/>
                  </a:lnTo>
                  <a:lnTo>
                    <a:pt x="3754" y="841"/>
                  </a:lnTo>
                  <a:lnTo>
                    <a:pt x="3862" y="847"/>
                  </a:lnTo>
                  <a:lnTo>
                    <a:pt x="3914" y="849"/>
                  </a:lnTo>
                  <a:lnTo>
                    <a:pt x="3963" y="851"/>
                  </a:lnTo>
                  <a:lnTo>
                    <a:pt x="4010" y="851"/>
                  </a:lnTo>
                  <a:lnTo>
                    <a:pt x="4055" y="851"/>
                  </a:lnTo>
                  <a:lnTo>
                    <a:pt x="4144" y="853"/>
                  </a:lnTo>
                  <a:lnTo>
                    <a:pt x="4233" y="854"/>
                  </a:lnTo>
                  <a:lnTo>
                    <a:pt x="4323" y="857"/>
                  </a:lnTo>
                  <a:lnTo>
                    <a:pt x="4411" y="860"/>
                  </a:lnTo>
                  <a:lnTo>
                    <a:pt x="4501" y="864"/>
                  </a:lnTo>
                  <a:lnTo>
                    <a:pt x="4591" y="869"/>
                  </a:lnTo>
                  <a:lnTo>
                    <a:pt x="4682" y="873"/>
                  </a:lnTo>
                  <a:lnTo>
                    <a:pt x="4772" y="878"/>
                  </a:lnTo>
                  <a:lnTo>
                    <a:pt x="4863" y="882"/>
                  </a:lnTo>
                  <a:lnTo>
                    <a:pt x="4955" y="887"/>
                  </a:lnTo>
                  <a:lnTo>
                    <a:pt x="5046" y="892"/>
                  </a:lnTo>
                  <a:lnTo>
                    <a:pt x="5138" y="895"/>
                  </a:lnTo>
                  <a:lnTo>
                    <a:pt x="5230" y="899"/>
                  </a:lnTo>
                  <a:lnTo>
                    <a:pt x="5322" y="902"/>
                  </a:lnTo>
                  <a:lnTo>
                    <a:pt x="5414" y="903"/>
                  </a:lnTo>
                  <a:lnTo>
                    <a:pt x="5507" y="904"/>
                  </a:lnTo>
                  <a:lnTo>
                    <a:pt x="5543" y="905"/>
                  </a:lnTo>
                  <a:lnTo>
                    <a:pt x="5587" y="907"/>
                  </a:lnTo>
                  <a:lnTo>
                    <a:pt x="5634" y="911"/>
                  </a:lnTo>
                  <a:lnTo>
                    <a:pt x="5686" y="917"/>
                  </a:lnTo>
                  <a:lnTo>
                    <a:pt x="5738" y="923"/>
                  </a:lnTo>
                  <a:lnTo>
                    <a:pt x="5791" y="928"/>
                  </a:lnTo>
                  <a:lnTo>
                    <a:pt x="5842" y="935"/>
                  </a:lnTo>
                  <a:lnTo>
                    <a:pt x="5890" y="940"/>
                  </a:lnTo>
                  <a:lnTo>
                    <a:pt x="5934" y="945"/>
                  </a:lnTo>
                  <a:lnTo>
                    <a:pt x="5972" y="949"/>
                  </a:lnTo>
                  <a:lnTo>
                    <a:pt x="6003" y="950"/>
                  </a:lnTo>
                  <a:lnTo>
                    <a:pt x="6025" y="950"/>
                  </a:lnTo>
                  <a:lnTo>
                    <a:pt x="6032" y="949"/>
                  </a:lnTo>
                  <a:lnTo>
                    <a:pt x="6037" y="947"/>
                  </a:lnTo>
                  <a:lnTo>
                    <a:pt x="6039" y="945"/>
                  </a:lnTo>
                  <a:lnTo>
                    <a:pt x="6038" y="941"/>
                  </a:lnTo>
                  <a:lnTo>
                    <a:pt x="6032" y="938"/>
                  </a:lnTo>
                  <a:lnTo>
                    <a:pt x="6024" y="933"/>
                  </a:lnTo>
                  <a:lnTo>
                    <a:pt x="6012" y="927"/>
                  </a:lnTo>
                  <a:lnTo>
                    <a:pt x="5996" y="921"/>
                  </a:lnTo>
                  <a:lnTo>
                    <a:pt x="6112" y="887"/>
                  </a:lnTo>
                  <a:lnTo>
                    <a:pt x="6100" y="863"/>
                  </a:lnTo>
                  <a:lnTo>
                    <a:pt x="6101" y="860"/>
                  </a:lnTo>
                  <a:lnTo>
                    <a:pt x="6103" y="857"/>
                  </a:lnTo>
                  <a:lnTo>
                    <a:pt x="6106" y="855"/>
                  </a:lnTo>
                  <a:lnTo>
                    <a:pt x="6110" y="854"/>
                  </a:lnTo>
                  <a:lnTo>
                    <a:pt x="6120" y="854"/>
                  </a:lnTo>
                  <a:lnTo>
                    <a:pt x="6132" y="855"/>
                  </a:lnTo>
                  <a:lnTo>
                    <a:pt x="6153" y="860"/>
                  </a:lnTo>
                  <a:lnTo>
                    <a:pt x="6164" y="863"/>
                  </a:lnTo>
                  <a:lnTo>
                    <a:pt x="6215" y="846"/>
                  </a:lnTo>
                  <a:lnTo>
                    <a:pt x="6181" y="845"/>
                  </a:lnTo>
                  <a:lnTo>
                    <a:pt x="6154" y="843"/>
                  </a:lnTo>
                  <a:lnTo>
                    <a:pt x="6133" y="841"/>
                  </a:lnTo>
                  <a:lnTo>
                    <a:pt x="6112" y="841"/>
                  </a:lnTo>
                  <a:close/>
                </a:path>
              </a:pathLst>
            </a:custGeom>
            <a:solidFill>
              <a:srgbClr val="000099"/>
            </a:solidFill>
            <a:ln w="9525">
              <a:solidFill>
                <a:srgbClr val="000099"/>
              </a:solidFill>
              <a:round/>
              <a:headEnd/>
              <a:tailEnd/>
            </a:ln>
          </p:spPr>
          <p:txBody>
            <a:bodyPr/>
            <a:lstStyle/>
            <a:p>
              <a:endParaRPr lang="en-IN"/>
            </a:p>
          </p:txBody>
        </p:sp>
        <p:sp>
          <p:nvSpPr>
            <p:cNvPr id="548882" name="Freeform 18"/>
            <p:cNvSpPr>
              <a:spLocks/>
            </p:cNvSpPr>
            <p:nvPr/>
          </p:nvSpPr>
          <p:spPr bwMode="auto">
            <a:xfrm>
              <a:off x="3721" y="1226"/>
              <a:ext cx="83" cy="253"/>
            </a:xfrm>
            <a:custGeom>
              <a:avLst/>
              <a:gdLst>
                <a:gd name="T0" fmla="*/ 101 w 836"/>
                <a:gd name="T1" fmla="*/ 210 h 2522"/>
                <a:gd name="T2" fmla="*/ 210 w 836"/>
                <a:gd name="T3" fmla="*/ 220 h 2522"/>
                <a:gd name="T4" fmla="*/ 257 w 836"/>
                <a:gd name="T5" fmla="*/ 433 h 2522"/>
                <a:gd name="T6" fmla="*/ 270 w 836"/>
                <a:gd name="T7" fmla="*/ 609 h 2522"/>
                <a:gd name="T8" fmla="*/ 246 w 836"/>
                <a:gd name="T9" fmla="*/ 667 h 2522"/>
                <a:gd name="T10" fmla="*/ 223 w 836"/>
                <a:gd name="T11" fmla="*/ 812 h 2522"/>
                <a:gd name="T12" fmla="*/ 246 w 836"/>
                <a:gd name="T13" fmla="*/ 983 h 2522"/>
                <a:gd name="T14" fmla="*/ 296 w 836"/>
                <a:gd name="T15" fmla="*/ 1048 h 2522"/>
                <a:gd name="T16" fmla="*/ 370 w 836"/>
                <a:gd name="T17" fmla="*/ 1113 h 2522"/>
                <a:gd name="T18" fmla="*/ 385 w 836"/>
                <a:gd name="T19" fmla="*/ 1245 h 2522"/>
                <a:gd name="T20" fmla="*/ 352 w 836"/>
                <a:gd name="T21" fmla="*/ 1405 h 2522"/>
                <a:gd name="T22" fmla="*/ 297 w 836"/>
                <a:gd name="T23" fmla="*/ 1552 h 2522"/>
                <a:gd name="T24" fmla="*/ 241 w 836"/>
                <a:gd name="T25" fmla="*/ 1645 h 2522"/>
                <a:gd name="T26" fmla="*/ 249 w 836"/>
                <a:gd name="T27" fmla="*/ 2168 h 2522"/>
                <a:gd name="T28" fmla="*/ 221 w 836"/>
                <a:gd name="T29" fmla="*/ 2236 h 2522"/>
                <a:gd name="T30" fmla="*/ 138 w 836"/>
                <a:gd name="T31" fmla="*/ 2305 h 2522"/>
                <a:gd name="T32" fmla="*/ 58 w 836"/>
                <a:gd name="T33" fmla="*/ 2413 h 2522"/>
                <a:gd name="T34" fmla="*/ 128 w 836"/>
                <a:gd name="T35" fmla="*/ 2438 h 2522"/>
                <a:gd name="T36" fmla="*/ 220 w 836"/>
                <a:gd name="T37" fmla="*/ 2464 h 2522"/>
                <a:gd name="T38" fmla="*/ 238 w 836"/>
                <a:gd name="T39" fmla="*/ 2430 h 2522"/>
                <a:gd name="T40" fmla="*/ 283 w 836"/>
                <a:gd name="T41" fmla="*/ 2413 h 2522"/>
                <a:gd name="T42" fmla="*/ 290 w 836"/>
                <a:gd name="T43" fmla="*/ 2370 h 2522"/>
                <a:gd name="T44" fmla="*/ 309 w 836"/>
                <a:gd name="T45" fmla="*/ 2365 h 2522"/>
                <a:gd name="T46" fmla="*/ 351 w 836"/>
                <a:gd name="T47" fmla="*/ 2418 h 2522"/>
                <a:gd name="T48" fmla="*/ 395 w 836"/>
                <a:gd name="T49" fmla="*/ 2465 h 2522"/>
                <a:gd name="T50" fmla="*/ 484 w 836"/>
                <a:gd name="T51" fmla="*/ 2489 h 2522"/>
                <a:gd name="T52" fmla="*/ 502 w 836"/>
                <a:gd name="T53" fmla="*/ 2522 h 2522"/>
                <a:gd name="T54" fmla="*/ 759 w 836"/>
                <a:gd name="T55" fmla="*/ 2510 h 2522"/>
                <a:gd name="T56" fmla="*/ 806 w 836"/>
                <a:gd name="T57" fmla="*/ 2454 h 2522"/>
                <a:gd name="T58" fmla="*/ 734 w 836"/>
                <a:gd name="T59" fmla="*/ 2324 h 2522"/>
                <a:gd name="T60" fmla="*/ 721 w 836"/>
                <a:gd name="T61" fmla="*/ 2217 h 2522"/>
                <a:gd name="T62" fmla="*/ 734 w 836"/>
                <a:gd name="T63" fmla="*/ 2108 h 2522"/>
                <a:gd name="T64" fmla="*/ 781 w 836"/>
                <a:gd name="T65" fmla="*/ 2015 h 2522"/>
                <a:gd name="T66" fmla="*/ 820 w 836"/>
                <a:gd name="T67" fmla="*/ 1993 h 2522"/>
                <a:gd name="T68" fmla="*/ 804 w 836"/>
                <a:gd name="T69" fmla="*/ 978 h 2522"/>
                <a:gd name="T70" fmla="*/ 683 w 836"/>
                <a:gd name="T71" fmla="*/ 1020 h 2522"/>
                <a:gd name="T72" fmla="*/ 693 w 836"/>
                <a:gd name="T73" fmla="*/ 1217 h 2522"/>
                <a:gd name="T74" fmla="*/ 741 w 836"/>
                <a:gd name="T75" fmla="*/ 1242 h 2522"/>
                <a:gd name="T76" fmla="*/ 685 w 836"/>
                <a:gd name="T77" fmla="*/ 1269 h 2522"/>
                <a:gd name="T78" fmla="*/ 593 w 836"/>
                <a:gd name="T79" fmla="*/ 1276 h 2522"/>
                <a:gd name="T80" fmla="*/ 535 w 836"/>
                <a:gd name="T81" fmla="*/ 1232 h 2522"/>
                <a:gd name="T82" fmla="*/ 582 w 836"/>
                <a:gd name="T83" fmla="*/ 1111 h 2522"/>
                <a:gd name="T84" fmla="*/ 551 w 836"/>
                <a:gd name="T85" fmla="*/ 1073 h 2522"/>
                <a:gd name="T86" fmla="*/ 531 w 836"/>
                <a:gd name="T87" fmla="*/ 1035 h 2522"/>
                <a:gd name="T88" fmla="*/ 492 w 836"/>
                <a:gd name="T89" fmla="*/ 974 h 2522"/>
                <a:gd name="T90" fmla="*/ 534 w 836"/>
                <a:gd name="T91" fmla="*/ 814 h 2522"/>
                <a:gd name="T92" fmla="*/ 563 w 836"/>
                <a:gd name="T93" fmla="*/ 768 h 2522"/>
                <a:gd name="T94" fmla="*/ 611 w 836"/>
                <a:gd name="T95" fmla="*/ 748 h 2522"/>
                <a:gd name="T96" fmla="*/ 634 w 836"/>
                <a:gd name="T97" fmla="*/ 676 h 2522"/>
                <a:gd name="T98" fmla="*/ 682 w 836"/>
                <a:gd name="T99" fmla="*/ 695 h 2522"/>
                <a:gd name="T100" fmla="*/ 757 w 836"/>
                <a:gd name="T101" fmla="*/ 770 h 2522"/>
                <a:gd name="T102" fmla="*/ 756 w 836"/>
                <a:gd name="T103" fmla="*/ 745 h 2522"/>
                <a:gd name="T104" fmla="*/ 709 w 836"/>
                <a:gd name="T105" fmla="*/ 603 h 2522"/>
                <a:gd name="T106" fmla="*/ 726 w 836"/>
                <a:gd name="T107" fmla="*/ 531 h 2522"/>
                <a:gd name="T108" fmla="*/ 757 w 836"/>
                <a:gd name="T109" fmla="*/ 509 h 2522"/>
                <a:gd name="T110" fmla="*/ 803 w 836"/>
                <a:gd name="T111" fmla="*/ 372 h 2522"/>
                <a:gd name="T112" fmla="*/ 778 w 836"/>
                <a:gd name="T113" fmla="*/ 0 h 2522"/>
                <a:gd name="T114" fmla="*/ 257 w 836"/>
                <a:gd name="T115" fmla="*/ 24 h 2522"/>
                <a:gd name="T116" fmla="*/ 1 w 836"/>
                <a:gd name="T117" fmla="*/ 92 h 2522"/>
                <a:gd name="T118" fmla="*/ 13 w 836"/>
                <a:gd name="T119" fmla="*/ 178 h 2522"/>
                <a:gd name="T120" fmla="*/ 29 w 836"/>
                <a:gd name="T121" fmla="*/ 196 h 2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36" h="2522">
                  <a:moveTo>
                    <a:pt x="29" y="196"/>
                  </a:moveTo>
                  <a:lnTo>
                    <a:pt x="41" y="201"/>
                  </a:lnTo>
                  <a:lnTo>
                    <a:pt x="52" y="204"/>
                  </a:lnTo>
                  <a:lnTo>
                    <a:pt x="65" y="207"/>
                  </a:lnTo>
                  <a:lnTo>
                    <a:pt x="76" y="208"/>
                  </a:lnTo>
                  <a:lnTo>
                    <a:pt x="101" y="210"/>
                  </a:lnTo>
                  <a:lnTo>
                    <a:pt x="127" y="210"/>
                  </a:lnTo>
                  <a:lnTo>
                    <a:pt x="152" y="210"/>
                  </a:lnTo>
                  <a:lnTo>
                    <a:pt x="176" y="213"/>
                  </a:lnTo>
                  <a:lnTo>
                    <a:pt x="188" y="214"/>
                  </a:lnTo>
                  <a:lnTo>
                    <a:pt x="199" y="217"/>
                  </a:lnTo>
                  <a:lnTo>
                    <a:pt x="210" y="220"/>
                  </a:lnTo>
                  <a:lnTo>
                    <a:pt x="220" y="224"/>
                  </a:lnTo>
                  <a:lnTo>
                    <a:pt x="224" y="253"/>
                  </a:lnTo>
                  <a:lnTo>
                    <a:pt x="236" y="312"/>
                  </a:lnTo>
                  <a:lnTo>
                    <a:pt x="243" y="350"/>
                  </a:lnTo>
                  <a:lnTo>
                    <a:pt x="250" y="390"/>
                  </a:lnTo>
                  <a:lnTo>
                    <a:pt x="257" y="433"/>
                  </a:lnTo>
                  <a:lnTo>
                    <a:pt x="263" y="476"/>
                  </a:lnTo>
                  <a:lnTo>
                    <a:pt x="268" y="519"/>
                  </a:lnTo>
                  <a:lnTo>
                    <a:pt x="270" y="558"/>
                  </a:lnTo>
                  <a:lnTo>
                    <a:pt x="271" y="576"/>
                  </a:lnTo>
                  <a:lnTo>
                    <a:pt x="271" y="593"/>
                  </a:lnTo>
                  <a:lnTo>
                    <a:pt x="270" y="609"/>
                  </a:lnTo>
                  <a:lnTo>
                    <a:pt x="268" y="624"/>
                  </a:lnTo>
                  <a:lnTo>
                    <a:pt x="266" y="636"/>
                  </a:lnTo>
                  <a:lnTo>
                    <a:pt x="263" y="648"/>
                  </a:lnTo>
                  <a:lnTo>
                    <a:pt x="258" y="656"/>
                  </a:lnTo>
                  <a:lnTo>
                    <a:pt x="253" y="663"/>
                  </a:lnTo>
                  <a:lnTo>
                    <a:pt x="246" y="667"/>
                  </a:lnTo>
                  <a:lnTo>
                    <a:pt x="239" y="668"/>
                  </a:lnTo>
                  <a:lnTo>
                    <a:pt x="229" y="667"/>
                  </a:lnTo>
                  <a:lnTo>
                    <a:pt x="220" y="662"/>
                  </a:lnTo>
                  <a:lnTo>
                    <a:pt x="220" y="717"/>
                  </a:lnTo>
                  <a:lnTo>
                    <a:pt x="221" y="768"/>
                  </a:lnTo>
                  <a:lnTo>
                    <a:pt x="223" y="812"/>
                  </a:lnTo>
                  <a:lnTo>
                    <a:pt x="225" y="851"/>
                  </a:lnTo>
                  <a:lnTo>
                    <a:pt x="228" y="885"/>
                  </a:lnTo>
                  <a:lnTo>
                    <a:pt x="232" y="915"/>
                  </a:lnTo>
                  <a:lnTo>
                    <a:pt x="236" y="941"/>
                  </a:lnTo>
                  <a:lnTo>
                    <a:pt x="241" y="963"/>
                  </a:lnTo>
                  <a:lnTo>
                    <a:pt x="246" y="983"/>
                  </a:lnTo>
                  <a:lnTo>
                    <a:pt x="253" y="1000"/>
                  </a:lnTo>
                  <a:lnTo>
                    <a:pt x="260" y="1013"/>
                  </a:lnTo>
                  <a:lnTo>
                    <a:pt x="268" y="1024"/>
                  </a:lnTo>
                  <a:lnTo>
                    <a:pt x="276" y="1034"/>
                  </a:lnTo>
                  <a:lnTo>
                    <a:pt x="286" y="1042"/>
                  </a:lnTo>
                  <a:lnTo>
                    <a:pt x="296" y="1048"/>
                  </a:lnTo>
                  <a:lnTo>
                    <a:pt x="306" y="1054"/>
                  </a:lnTo>
                  <a:lnTo>
                    <a:pt x="324" y="1061"/>
                  </a:lnTo>
                  <a:lnTo>
                    <a:pt x="339" y="1070"/>
                  </a:lnTo>
                  <a:lnTo>
                    <a:pt x="350" y="1082"/>
                  </a:lnTo>
                  <a:lnTo>
                    <a:pt x="361" y="1096"/>
                  </a:lnTo>
                  <a:lnTo>
                    <a:pt x="370" y="1113"/>
                  </a:lnTo>
                  <a:lnTo>
                    <a:pt x="376" y="1131"/>
                  </a:lnTo>
                  <a:lnTo>
                    <a:pt x="381" y="1151"/>
                  </a:lnTo>
                  <a:lnTo>
                    <a:pt x="385" y="1173"/>
                  </a:lnTo>
                  <a:lnTo>
                    <a:pt x="386" y="1196"/>
                  </a:lnTo>
                  <a:lnTo>
                    <a:pt x="386" y="1220"/>
                  </a:lnTo>
                  <a:lnTo>
                    <a:pt x="385" y="1245"/>
                  </a:lnTo>
                  <a:lnTo>
                    <a:pt x="381" y="1270"/>
                  </a:lnTo>
                  <a:lnTo>
                    <a:pt x="378" y="1297"/>
                  </a:lnTo>
                  <a:lnTo>
                    <a:pt x="373" y="1324"/>
                  </a:lnTo>
                  <a:lnTo>
                    <a:pt x="366" y="1351"/>
                  </a:lnTo>
                  <a:lnTo>
                    <a:pt x="360" y="1377"/>
                  </a:lnTo>
                  <a:lnTo>
                    <a:pt x="352" y="1405"/>
                  </a:lnTo>
                  <a:lnTo>
                    <a:pt x="344" y="1431"/>
                  </a:lnTo>
                  <a:lnTo>
                    <a:pt x="335" y="1458"/>
                  </a:lnTo>
                  <a:lnTo>
                    <a:pt x="327" y="1482"/>
                  </a:lnTo>
                  <a:lnTo>
                    <a:pt x="317" y="1507"/>
                  </a:lnTo>
                  <a:lnTo>
                    <a:pt x="307" y="1530"/>
                  </a:lnTo>
                  <a:lnTo>
                    <a:pt x="297" y="1552"/>
                  </a:lnTo>
                  <a:lnTo>
                    <a:pt x="287" y="1572"/>
                  </a:lnTo>
                  <a:lnTo>
                    <a:pt x="278" y="1591"/>
                  </a:lnTo>
                  <a:lnTo>
                    <a:pt x="268" y="1607"/>
                  </a:lnTo>
                  <a:lnTo>
                    <a:pt x="258" y="1622"/>
                  </a:lnTo>
                  <a:lnTo>
                    <a:pt x="250" y="1635"/>
                  </a:lnTo>
                  <a:lnTo>
                    <a:pt x="241" y="1645"/>
                  </a:lnTo>
                  <a:lnTo>
                    <a:pt x="234" y="1652"/>
                  </a:lnTo>
                  <a:lnTo>
                    <a:pt x="226" y="1657"/>
                  </a:lnTo>
                  <a:lnTo>
                    <a:pt x="220" y="1659"/>
                  </a:lnTo>
                  <a:lnTo>
                    <a:pt x="220" y="2130"/>
                  </a:lnTo>
                  <a:lnTo>
                    <a:pt x="249" y="2159"/>
                  </a:lnTo>
                  <a:lnTo>
                    <a:pt x="249" y="2168"/>
                  </a:lnTo>
                  <a:lnTo>
                    <a:pt x="248" y="2175"/>
                  </a:lnTo>
                  <a:lnTo>
                    <a:pt x="245" y="2184"/>
                  </a:lnTo>
                  <a:lnTo>
                    <a:pt x="243" y="2191"/>
                  </a:lnTo>
                  <a:lnTo>
                    <a:pt x="238" y="2207"/>
                  </a:lnTo>
                  <a:lnTo>
                    <a:pt x="230" y="2222"/>
                  </a:lnTo>
                  <a:lnTo>
                    <a:pt x="221" y="2236"/>
                  </a:lnTo>
                  <a:lnTo>
                    <a:pt x="210" y="2250"/>
                  </a:lnTo>
                  <a:lnTo>
                    <a:pt x="197" y="2263"/>
                  </a:lnTo>
                  <a:lnTo>
                    <a:pt x="183" y="2275"/>
                  </a:lnTo>
                  <a:lnTo>
                    <a:pt x="169" y="2286"/>
                  </a:lnTo>
                  <a:lnTo>
                    <a:pt x="154" y="2296"/>
                  </a:lnTo>
                  <a:lnTo>
                    <a:pt x="138" y="2305"/>
                  </a:lnTo>
                  <a:lnTo>
                    <a:pt x="122" y="2312"/>
                  </a:lnTo>
                  <a:lnTo>
                    <a:pt x="106" y="2319"/>
                  </a:lnTo>
                  <a:lnTo>
                    <a:pt x="89" y="2323"/>
                  </a:lnTo>
                  <a:lnTo>
                    <a:pt x="74" y="2325"/>
                  </a:lnTo>
                  <a:lnTo>
                    <a:pt x="58" y="2326"/>
                  </a:lnTo>
                  <a:lnTo>
                    <a:pt x="58" y="2413"/>
                  </a:lnTo>
                  <a:lnTo>
                    <a:pt x="68" y="2414"/>
                  </a:lnTo>
                  <a:lnTo>
                    <a:pt x="76" y="2415"/>
                  </a:lnTo>
                  <a:lnTo>
                    <a:pt x="86" y="2417"/>
                  </a:lnTo>
                  <a:lnTo>
                    <a:pt x="95" y="2421"/>
                  </a:lnTo>
                  <a:lnTo>
                    <a:pt x="111" y="2429"/>
                  </a:lnTo>
                  <a:lnTo>
                    <a:pt x="128" y="2438"/>
                  </a:lnTo>
                  <a:lnTo>
                    <a:pt x="147" y="2448"/>
                  </a:lnTo>
                  <a:lnTo>
                    <a:pt x="167" y="2457"/>
                  </a:lnTo>
                  <a:lnTo>
                    <a:pt x="179" y="2460"/>
                  </a:lnTo>
                  <a:lnTo>
                    <a:pt x="192" y="2462"/>
                  </a:lnTo>
                  <a:lnTo>
                    <a:pt x="205" y="2464"/>
                  </a:lnTo>
                  <a:lnTo>
                    <a:pt x="220" y="2464"/>
                  </a:lnTo>
                  <a:lnTo>
                    <a:pt x="220" y="2460"/>
                  </a:lnTo>
                  <a:lnTo>
                    <a:pt x="221" y="2455"/>
                  </a:lnTo>
                  <a:lnTo>
                    <a:pt x="223" y="2451"/>
                  </a:lnTo>
                  <a:lnTo>
                    <a:pt x="225" y="2447"/>
                  </a:lnTo>
                  <a:lnTo>
                    <a:pt x="230" y="2438"/>
                  </a:lnTo>
                  <a:lnTo>
                    <a:pt x="238" y="2430"/>
                  </a:lnTo>
                  <a:lnTo>
                    <a:pt x="248" y="2423"/>
                  </a:lnTo>
                  <a:lnTo>
                    <a:pt x="258" y="2418"/>
                  </a:lnTo>
                  <a:lnTo>
                    <a:pt x="265" y="2416"/>
                  </a:lnTo>
                  <a:lnTo>
                    <a:pt x="270" y="2414"/>
                  </a:lnTo>
                  <a:lnTo>
                    <a:pt x="276" y="2413"/>
                  </a:lnTo>
                  <a:lnTo>
                    <a:pt x="283" y="2413"/>
                  </a:lnTo>
                  <a:lnTo>
                    <a:pt x="283" y="2403"/>
                  </a:lnTo>
                  <a:lnTo>
                    <a:pt x="284" y="2393"/>
                  </a:lnTo>
                  <a:lnTo>
                    <a:pt x="285" y="2386"/>
                  </a:lnTo>
                  <a:lnTo>
                    <a:pt x="286" y="2380"/>
                  </a:lnTo>
                  <a:lnTo>
                    <a:pt x="288" y="2374"/>
                  </a:lnTo>
                  <a:lnTo>
                    <a:pt x="290" y="2370"/>
                  </a:lnTo>
                  <a:lnTo>
                    <a:pt x="293" y="2367"/>
                  </a:lnTo>
                  <a:lnTo>
                    <a:pt x="296" y="2365"/>
                  </a:lnTo>
                  <a:lnTo>
                    <a:pt x="299" y="2363"/>
                  </a:lnTo>
                  <a:lnTo>
                    <a:pt x="302" y="2363"/>
                  </a:lnTo>
                  <a:lnTo>
                    <a:pt x="305" y="2363"/>
                  </a:lnTo>
                  <a:lnTo>
                    <a:pt x="309" y="2365"/>
                  </a:lnTo>
                  <a:lnTo>
                    <a:pt x="316" y="2369"/>
                  </a:lnTo>
                  <a:lnTo>
                    <a:pt x="324" y="2376"/>
                  </a:lnTo>
                  <a:lnTo>
                    <a:pt x="331" y="2385"/>
                  </a:lnTo>
                  <a:lnTo>
                    <a:pt x="339" y="2395"/>
                  </a:lnTo>
                  <a:lnTo>
                    <a:pt x="345" y="2406"/>
                  </a:lnTo>
                  <a:lnTo>
                    <a:pt x="351" y="2418"/>
                  </a:lnTo>
                  <a:lnTo>
                    <a:pt x="357" y="2431"/>
                  </a:lnTo>
                  <a:lnTo>
                    <a:pt x="360" y="2443"/>
                  </a:lnTo>
                  <a:lnTo>
                    <a:pt x="363" y="2454"/>
                  </a:lnTo>
                  <a:lnTo>
                    <a:pt x="364" y="2464"/>
                  </a:lnTo>
                  <a:lnTo>
                    <a:pt x="376" y="2465"/>
                  </a:lnTo>
                  <a:lnTo>
                    <a:pt x="395" y="2465"/>
                  </a:lnTo>
                  <a:lnTo>
                    <a:pt x="418" y="2467"/>
                  </a:lnTo>
                  <a:lnTo>
                    <a:pt x="441" y="2472"/>
                  </a:lnTo>
                  <a:lnTo>
                    <a:pt x="453" y="2475"/>
                  </a:lnTo>
                  <a:lnTo>
                    <a:pt x="465" y="2479"/>
                  </a:lnTo>
                  <a:lnTo>
                    <a:pt x="474" y="2483"/>
                  </a:lnTo>
                  <a:lnTo>
                    <a:pt x="484" y="2489"/>
                  </a:lnTo>
                  <a:lnTo>
                    <a:pt x="492" y="2495"/>
                  </a:lnTo>
                  <a:lnTo>
                    <a:pt x="497" y="2503"/>
                  </a:lnTo>
                  <a:lnTo>
                    <a:pt x="499" y="2508"/>
                  </a:lnTo>
                  <a:lnTo>
                    <a:pt x="501" y="2512"/>
                  </a:lnTo>
                  <a:lnTo>
                    <a:pt x="501" y="2516"/>
                  </a:lnTo>
                  <a:lnTo>
                    <a:pt x="502" y="2522"/>
                  </a:lnTo>
                  <a:lnTo>
                    <a:pt x="535" y="2522"/>
                  </a:lnTo>
                  <a:lnTo>
                    <a:pt x="576" y="2522"/>
                  </a:lnTo>
                  <a:lnTo>
                    <a:pt x="620" y="2521"/>
                  </a:lnTo>
                  <a:lnTo>
                    <a:pt x="667" y="2519"/>
                  </a:lnTo>
                  <a:lnTo>
                    <a:pt x="714" y="2515"/>
                  </a:lnTo>
                  <a:lnTo>
                    <a:pt x="759" y="2510"/>
                  </a:lnTo>
                  <a:lnTo>
                    <a:pt x="780" y="2507"/>
                  </a:lnTo>
                  <a:lnTo>
                    <a:pt x="800" y="2503"/>
                  </a:lnTo>
                  <a:lnTo>
                    <a:pt x="819" y="2498"/>
                  </a:lnTo>
                  <a:lnTo>
                    <a:pt x="836" y="2493"/>
                  </a:lnTo>
                  <a:lnTo>
                    <a:pt x="823" y="2478"/>
                  </a:lnTo>
                  <a:lnTo>
                    <a:pt x="806" y="2454"/>
                  </a:lnTo>
                  <a:lnTo>
                    <a:pt x="787" y="2424"/>
                  </a:lnTo>
                  <a:lnTo>
                    <a:pt x="768" y="2391"/>
                  </a:lnTo>
                  <a:lnTo>
                    <a:pt x="758" y="2374"/>
                  </a:lnTo>
                  <a:lnTo>
                    <a:pt x="749" y="2357"/>
                  </a:lnTo>
                  <a:lnTo>
                    <a:pt x="742" y="2341"/>
                  </a:lnTo>
                  <a:lnTo>
                    <a:pt x="734" y="2324"/>
                  </a:lnTo>
                  <a:lnTo>
                    <a:pt x="729" y="2308"/>
                  </a:lnTo>
                  <a:lnTo>
                    <a:pt x="725" y="2294"/>
                  </a:lnTo>
                  <a:lnTo>
                    <a:pt x="722" y="2280"/>
                  </a:lnTo>
                  <a:lnTo>
                    <a:pt x="721" y="2268"/>
                  </a:lnTo>
                  <a:lnTo>
                    <a:pt x="664" y="2246"/>
                  </a:lnTo>
                  <a:lnTo>
                    <a:pt x="721" y="2217"/>
                  </a:lnTo>
                  <a:lnTo>
                    <a:pt x="722" y="2200"/>
                  </a:lnTo>
                  <a:lnTo>
                    <a:pt x="723" y="2183"/>
                  </a:lnTo>
                  <a:lnTo>
                    <a:pt x="724" y="2165"/>
                  </a:lnTo>
                  <a:lnTo>
                    <a:pt x="727" y="2145"/>
                  </a:lnTo>
                  <a:lnTo>
                    <a:pt x="730" y="2127"/>
                  </a:lnTo>
                  <a:lnTo>
                    <a:pt x="734" y="2108"/>
                  </a:lnTo>
                  <a:lnTo>
                    <a:pt x="740" y="2090"/>
                  </a:lnTo>
                  <a:lnTo>
                    <a:pt x="746" y="2073"/>
                  </a:lnTo>
                  <a:lnTo>
                    <a:pt x="754" y="2055"/>
                  </a:lnTo>
                  <a:lnTo>
                    <a:pt x="761" y="2040"/>
                  </a:lnTo>
                  <a:lnTo>
                    <a:pt x="771" y="2027"/>
                  </a:lnTo>
                  <a:lnTo>
                    <a:pt x="781" y="2015"/>
                  </a:lnTo>
                  <a:lnTo>
                    <a:pt x="787" y="2011"/>
                  </a:lnTo>
                  <a:lnTo>
                    <a:pt x="793" y="2005"/>
                  </a:lnTo>
                  <a:lnTo>
                    <a:pt x="800" y="2002"/>
                  </a:lnTo>
                  <a:lnTo>
                    <a:pt x="806" y="1999"/>
                  </a:lnTo>
                  <a:lnTo>
                    <a:pt x="814" y="1996"/>
                  </a:lnTo>
                  <a:lnTo>
                    <a:pt x="820" y="1993"/>
                  </a:lnTo>
                  <a:lnTo>
                    <a:pt x="829" y="1992"/>
                  </a:lnTo>
                  <a:lnTo>
                    <a:pt x="836" y="1992"/>
                  </a:lnTo>
                  <a:lnTo>
                    <a:pt x="836" y="973"/>
                  </a:lnTo>
                  <a:lnTo>
                    <a:pt x="825" y="974"/>
                  </a:lnTo>
                  <a:lnTo>
                    <a:pt x="815" y="975"/>
                  </a:lnTo>
                  <a:lnTo>
                    <a:pt x="804" y="978"/>
                  </a:lnTo>
                  <a:lnTo>
                    <a:pt x="792" y="982"/>
                  </a:lnTo>
                  <a:lnTo>
                    <a:pt x="770" y="990"/>
                  </a:lnTo>
                  <a:lnTo>
                    <a:pt x="747" y="999"/>
                  </a:lnTo>
                  <a:lnTo>
                    <a:pt x="723" y="1008"/>
                  </a:lnTo>
                  <a:lnTo>
                    <a:pt x="697" y="1017"/>
                  </a:lnTo>
                  <a:lnTo>
                    <a:pt x="683" y="1020"/>
                  </a:lnTo>
                  <a:lnTo>
                    <a:pt x="669" y="1023"/>
                  </a:lnTo>
                  <a:lnTo>
                    <a:pt x="655" y="1024"/>
                  </a:lnTo>
                  <a:lnTo>
                    <a:pt x="640" y="1025"/>
                  </a:lnTo>
                  <a:lnTo>
                    <a:pt x="640" y="1215"/>
                  </a:lnTo>
                  <a:lnTo>
                    <a:pt x="669" y="1216"/>
                  </a:lnTo>
                  <a:lnTo>
                    <a:pt x="693" y="1217"/>
                  </a:lnTo>
                  <a:lnTo>
                    <a:pt x="711" y="1220"/>
                  </a:lnTo>
                  <a:lnTo>
                    <a:pt x="725" y="1223"/>
                  </a:lnTo>
                  <a:lnTo>
                    <a:pt x="734" y="1227"/>
                  </a:lnTo>
                  <a:lnTo>
                    <a:pt x="740" y="1231"/>
                  </a:lnTo>
                  <a:lnTo>
                    <a:pt x="742" y="1236"/>
                  </a:lnTo>
                  <a:lnTo>
                    <a:pt x="741" y="1242"/>
                  </a:lnTo>
                  <a:lnTo>
                    <a:pt x="738" y="1246"/>
                  </a:lnTo>
                  <a:lnTo>
                    <a:pt x="731" y="1251"/>
                  </a:lnTo>
                  <a:lnTo>
                    <a:pt x="722" y="1257"/>
                  </a:lnTo>
                  <a:lnTo>
                    <a:pt x="711" y="1261"/>
                  </a:lnTo>
                  <a:lnTo>
                    <a:pt x="699" y="1266"/>
                  </a:lnTo>
                  <a:lnTo>
                    <a:pt x="685" y="1269"/>
                  </a:lnTo>
                  <a:lnTo>
                    <a:pt x="670" y="1273"/>
                  </a:lnTo>
                  <a:lnTo>
                    <a:pt x="654" y="1276"/>
                  </a:lnTo>
                  <a:lnTo>
                    <a:pt x="639" y="1277"/>
                  </a:lnTo>
                  <a:lnTo>
                    <a:pt x="623" y="1278"/>
                  </a:lnTo>
                  <a:lnTo>
                    <a:pt x="607" y="1278"/>
                  </a:lnTo>
                  <a:lnTo>
                    <a:pt x="593" y="1276"/>
                  </a:lnTo>
                  <a:lnTo>
                    <a:pt x="579" y="1273"/>
                  </a:lnTo>
                  <a:lnTo>
                    <a:pt x="566" y="1268"/>
                  </a:lnTo>
                  <a:lnTo>
                    <a:pt x="556" y="1262"/>
                  </a:lnTo>
                  <a:lnTo>
                    <a:pt x="546" y="1254"/>
                  </a:lnTo>
                  <a:lnTo>
                    <a:pt x="540" y="1244"/>
                  </a:lnTo>
                  <a:lnTo>
                    <a:pt x="535" y="1232"/>
                  </a:lnTo>
                  <a:lnTo>
                    <a:pt x="534" y="1218"/>
                  </a:lnTo>
                  <a:lnTo>
                    <a:pt x="535" y="1202"/>
                  </a:lnTo>
                  <a:lnTo>
                    <a:pt x="542" y="1183"/>
                  </a:lnTo>
                  <a:lnTo>
                    <a:pt x="550" y="1162"/>
                  </a:lnTo>
                  <a:lnTo>
                    <a:pt x="564" y="1138"/>
                  </a:lnTo>
                  <a:lnTo>
                    <a:pt x="582" y="1111"/>
                  </a:lnTo>
                  <a:lnTo>
                    <a:pt x="582" y="1082"/>
                  </a:lnTo>
                  <a:lnTo>
                    <a:pt x="580" y="1082"/>
                  </a:lnTo>
                  <a:lnTo>
                    <a:pt x="575" y="1082"/>
                  </a:lnTo>
                  <a:lnTo>
                    <a:pt x="566" y="1080"/>
                  </a:lnTo>
                  <a:lnTo>
                    <a:pt x="557" y="1076"/>
                  </a:lnTo>
                  <a:lnTo>
                    <a:pt x="551" y="1073"/>
                  </a:lnTo>
                  <a:lnTo>
                    <a:pt x="547" y="1068"/>
                  </a:lnTo>
                  <a:lnTo>
                    <a:pt x="543" y="1064"/>
                  </a:lnTo>
                  <a:lnTo>
                    <a:pt x="539" y="1059"/>
                  </a:lnTo>
                  <a:lnTo>
                    <a:pt x="535" y="1052"/>
                  </a:lnTo>
                  <a:lnTo>
                    <a:pt x="533" y="1044"/>
                  </a:lnTo>
                  <a:lnTo>
                    <a:pt x="531" y="1035"/>
                  </a:lnTo>
                  <a:lnTo>
                    <a:pt x="531" y="1025"/>
                  </a:lnTo>
                  <a:lnTo>
                    <a:pt x="473" y="1002"/>
                  </a:lnTo>
                  <a:lnTo>
                    <a:pt x="479" y="997"/>
                  </a:lnTo>
                  <a:lnTo>
                    <a:pt x="483" y="990"/>
                  </a:lnTo>
                  <a:lnTo>
                    <a:pt x="487" y="983"/>
                  </a:lnTo>
                  <a:lnTo>
                    <a:pt x="492" y="974"/>
                  </a:lnTo>
                  <a:lnTo>
                    <a:pt x="498" y="957"/>
                  </a:lnTo>
                  <a:lnTo>
                    <a:pt x="503" y="938"/>
                  </a:lnTo>
                  <a:lnTo>
                    <a:pt x="513" y="897"/>
                  </a:lnTo>
                  <a:lnTo>
                    <a:pt x="523" y="853"/>
                  </a:lnTo>
                  <a:lnTo>
                    <a:pt x="528" y="833"/>
                  </a:lnTo>
                  <a:lnTo>
                    <a:pt x="534" y="814"/>
                  </a:lnTo>
                  <a:lnTo>
                    <a:pt x="539" y="805"/>
                  </a:lnTo>
                  <a:lnTo>
                    <a:pt x="543" y="796"/>
                  </a:lnTo>
                  <a:lnTo>
                    <a:pt x="547" y="788"/>
                  </a:lnTo>
                  <a:lnTo>
                    <a:pt x="551" y="781"/>
                  </a:lnTo>
                  <a:lnTo>
                    <a:pt x="557" y="773"/>
                  </a:lnTo>
                  <a:lnTo>
                    <a:pt x="563" y="768"/>
                  </a:lnTo>
                  <a:lnTo>
                    <a:pt x="570" y="761"/>
                  </a:lnTo>
                  <a:lnTo>
                    <a:pt x="576" y="757"/>
                  </a:lnTo>
                  <a:lnTo>
                    <a:pt x="584" y="754"/>
                  </a:lnTo>
                  <a:lnTo>
                    <a:pt x="592" y="751"/>
                  </a:lnTo>
                  <a:lnTo>
                    <a:pt x="602" y="750"/>
                  </a:lnTo>
                  <a:lnTo>
                    <a:pt x="611" y="748"/>
                  </a:lnTo>
                  <a:lnTo>
                    <a:pt x="612" y="727"/>
                  </a:lnTo>
                  <a:lnTo>
                    <a:pt x="615" y="710"/>
                  </a:lnTo>
                  <a:lnTo>
                    <a:pt x="618" y="697"/>
                  </a:lnTo>
                  <a:lnTo>
                    <a:pt x="622" y="686"/>
                  </a:lnTo>
                  <a:lnTo>
                    <a:pt x="627" y="680"/>
                  </a:lnTo>
                  <a:lnTo>
                    <a:pt x="634" y="676"/>
                  </a:lnTo>
                  <a:lnTo>
                    <a:pt x="640" y="674"/>
                  </a:lnTo>
                  <a:lnTo>
                    <a:pt x="648" y="675"/>
                  </a:lnTo>
                  <a:lnTo>
                    <a:pt x="656" y="677"/>
                  </a:lnTo>
                  <a:lnTo>
                    <a:pt x="665" y="682"/>
                  </a:lnTo>
                  <a:lnTo>
                    <a:pt x="673" y="688"/>
                  </a:lnTo>
                  <a:lnTo>
                    <a:pt x="682" y="695"/>
                  </a:lnTo>
                  <a:lnTo>
                    <a:pt x="700" y="711"/>
                  </a:lnTo>
                  <a:lnTo>
                    <a:pt x="718" y="729"/>
                  </a:lnTo>
                  <a:lnTo>
                    <a:pt x="733" y="746"/>
                  </a:lnTo>
                  <a:lnTo>
                    <a:pt x="747" y="761"/>
                  </a:lnTo>
                  <a:lnTo>
                    <a:pt x="753" y="767"/>
                  </a:lnTo>
                  <a:lnTo>
                    <a:pt x="757" y="770"/>
                  </a:lnTo>
                  <a:lnTo>
                    <a:pt x="760" y="772"/>
                  </a:lnTo>
                  <a:lnTo>
                    <a:pt x="762" y="772"/>
                  </a:lnTo>
                  <a:lnTo>
                    <a:pt x="763" y="770"/>
                  </a:lnTo>
                  <a:lnTo>
                    <a:pt x="762" y="765"/>
                  </a:lnTo>
                  <a:lnTo>
                    <a:pt x="760" y="757"/>
                  </a:lnTo>
                  <a:lnTo>
                    <a:pt x="756" y="745"/>
                  </a:lnTo>
                  <a:lnTo>
                    <a:pt x="742" y="712"/>
                  </a:lnTo>
                  <a:lnTo>
                    <a:pt x="721" y="662"/>
                  </a:lnTo>
                  <a:lnTo>
                    <a:pt x="717" y="647"/>
                  </a:lnTo>
                  <a:lnTo>
                    <a:pt x="713" y="632"/>
                  </a:lnTo>
                  <a:lnTo>
                    <a:pt x="711" y="618"/>
                  </a:lnTo>
                  <a:lnTo>
                    <a:pt x="709" y="603"/>
                  </a:lnTo>
                  <a:lnTo>
                    <a:pt x="709" y="589"/>
                  </a:lnTo>
                  <a:lnTo>
                    <a:pt x="709" y="576"/>
                  </a:lnTo>
                  <a:lnTo>
                    <a:pt x="711" y="563"/>
                  </a:lnTo>
                  <a:lnTo>
                    <a:pt x="714" y="552"/>
                  </a:lnTo>
                  <a:lnTo>
                    <a:pt x="719" y="541"/>
                  </a:lnTo>
                  <a:lnTo>
                    <a:pt x="726" y="531"/>
                  </a:lnTo>
                  <a:lnTo>
                    <a:pt x="730" y="526"/>
                  </a:lnTo>
                  <a:lnTo>
                    <a:pt x="734" y="523"/>
                  </a:lnTo>
                  <a:lnTo>
                    <a:pt x="739" y="519"/>
                  </a:lnTo>
                  <a:lnTo>
                    <a:pt x="744" y="515"/>
                  </a:lnTo>
                  <a:lnTo>
                    <a:pt x="750" y="512"/>
                  </a:lnTo>
                  <a:lnTo>
                    <a:pt x="757" y="509"/>
                  </a:lnTo>
                  <a:lnTo>
                    <a:pt x="763" y="507"/>
                  </a:lnTo>
                  <a:lnTo>
                    <a:pt x="771" y="505"/>
                  </a:lnTo>
                  <a:lnTo>
                    <a:pt x="788" y="502"/>
                  </a:lnTo>
                  <a:lnTo>
                    <a:pt x="807" y="501"/>
                  </a:lnTo>
                  <a:lnTo>
                    <a:pt x="806" y="437"/>
                  </a:lnTo>
                  <a:lnTo>
                    <a:pt x="803" y="372"/>
                  </a:lnTo>
                  <a:lnTo>
                    <a:pt x="799" y="306"/>
                  </a:lnTo>
                  <a:lnTo>
                    <a:pt x="793" y="240"/>
                  </a:lnTo>
                  <a:lnTo>
                    <a:pt x="788" y="175"/>
                  </a:lnTo>
                  <a:lnTo>
                    <a:pt x="783" y="113"/>
                  </a:lnTo>
                  <a:lnTo>
                    <a:pt x="779" y="54"/>
                  </a:lnTo>
                  <a:lnTo>
                    <a:pt x="778" y="0"/>
                  </a:lnTo>
                  <a:lnTo>
                    <a:pt x="695" y="2"/>
                  </a:lnTo>
                  <a:lnTo>
                    <a:pt x="609" y="5"/>
                  </a:lnTo>
                  <a:lnTo>
                    <a:pt x="521" y="9"/>
                  </a:lnTo>
                  <a:lnTo>
                    <a:pt x="433" y="15"/>
                  </a:lnTo>
                  <a:lnTo>
                    <a:pt x="344" y="20"/>
                  </a:lnTo>
                  <a:lnTo>
                    <a:pt x="257" y="24"/>
                  </a:lnTo>
                  <a:lnTo>
                    <a:pt x="171" y="28"/>
                  </a:lnTo>
                  <a:lnTo>
                    <a:pt x="87" y="29"/>
                  </a:lnTo>
                  <a:lnTo>
                    <a:pt x="58" y="86"/>
                  </a:lnTo>
                  <a:lnTo>
                    <a:pt x="0" y="58"/>
                  </a:lnTo>
                  <a:lnTo>
                    <a:pt x="0" y="73"/>
                  </a:lnTo>
                  <a:lnTo>
                    <a:pt x="1" y="92"/>
                  </a:lnTo>
                  <a:lnTo>
                    <a:pt x="3" y="114"/>
                  </a:lnTo>
                  <a:lnTo>
                    <a:pt x="5" y="138"/>
                  </a:lnTo>
                  <a:lnTo>
                    <a:pt x="6" y="150"/>
                  </a:lnTo>
                  <a:lnTo>
                    <a:pt x="8" y="160"/>
                  </a:lnTo>
                  <a:lnTo>
                    <a:pt x="10" y="170"/>
                  </a:lnTo>
                  <a:lnTo>
                    <a:pt x="13" y="178"/>
                  </a:lnTo>
                  <a:lnTo>
                    <a:pt x="16" y="186"/>
                  </a:lnTo>
                  <a:lnTo>
                    <a:pt x="20" y="191"/>
                  </a:lnTo>
                  <a:lnTo>
                    <a:pt x="22" y="193"/>
                  </a:lnTo>
                  <a:lnTo>
                    <a:pt x="25" y="194"/>
                  </a:lnTo>
                  <a:lnTo>
                    <a:pt x="27" y="196"/>
                  </a:lnTo>
                  <a:lnTo>
                    <a:pt x="29" y="196"/>
                  </a:lnTo>
                  <a:close/>
                </a:path>
              </a:pathLst>
            </a:custGeom>
            <a:solidFill>
              <a:srgbClr val="000099"/>
            </a:solidFill>
            <a:ln w="9525">
              <a:solidFill>
                <a:srgbClr val="000099"/>
              </a:solidFill>
              <a:round/>
              <a:headEnd/>
              <a:tailEnd/>
            </a:ln>
          </p:spPr>
          <p:txBody>
            <a:bodyPr/>
            <a:lstStyle/>
            <a:p>
              <a:endParaRPr lang="en-IN"/>
            </a:p>
          </p:txBody>
        </p:sp>
        <p:sp>
          <p:nvSpPr>
            <p:cNvPr id="548883" name="Freeform 19"/>
            <p:cNvSpPr>
              <a:spLocks/>
            </p:cNvSpPr>
            <p:nvPr/>
          </p:nvSpPr>
          <p:spPr bwMode="auto">
            <a:xfrm>
              <a:off x="3882" y="1224"/>
              <a:ext cx="77" cy="256"/>
            </a:xfrm>
            <a:custGeom>
              <a:avLst/>
              <a:gdLst>
                <a:gd name="T0" fmla="*/ 31 w 776"/>
                <a:gd name="T1" fmla="*/ 1210 h 2562"/>
                <a:gd name="T2" fmla="*/ 23 w 776"/>
                <a:gd name="T3" fmla="*/ 1217 h 2562"/>
                <a:gd name="T4" fmla="*/ 28 w 776"/>
                <a:gd name="T5" fmla="*/ 1162 h 2562"/>
                <a:gd name="T6" fmla="*/ 143 w 776"/>
                <a:gd name="T7" fmla="*/ 1065 h 2562"/>
                <a:gd name="T8" fmla="*/ 178 w 776"/>
                <a:gd name="T9" fmla="*/ 1062 h 2562"/>
                <a:gd name="T10" fmla="*/ 200 w 776"/>
                <a:gd name="T11" fmla="*/ 1101 h 2562"/>
                <a:gd name="T12" fmla="*/ 269 w 776"/>
                <a:gd name="T13" fmla="*/ 1143 h 2562"/>
                <a:gd name="T14" fmla="*/ 290 w 776"/>
                <a:gd name="T15" fmla="*/ 1187 h 2562"/>
                <a:gd name="T16" fmla="*/ 267 w 776"/>
                <a:gd name="T17" fmla="*/ 1205 h 2562"/>
                <a:gd name="T18" fmla="*/ 230 w 776"/>
                <a:gd name="T19" fmla="*/ 1260 h 2562"/>
                <a:gd name="T20" fmla="*/ 145 w 776"/>
                <a:gd name="T21" fmla="*/ 1367 h 2562"/>
                <a:gd name="T22" fmla="*/ 41 w 776"/>
                <a:gd name="T23" fmla="*/ 1477 h 2562"/>
                <a:gd name="T24" fmla="*/ 0 w 776"/>
                <a:gd name="T25" fmla="*/ 1595 h 2562"/>
                <a:gd name="T26" fmla="*/ 53 w 776"/>
                <a:gd name="T27" fmla="*/ 1747 h 2562"/>
                <a:gd name="T28" fmla="*/ 84 w 776"/>
                <a:gd name="T29" fmla="*/ 1928 h 2562"/>
                <a:gd name="T30" fmla="*/ 145 w 776"/>
                <a:gd name="T31" fmla="*/ 2107 h 2562"/>
                <a:gd name="T32" fmla="*/ 263 w 776"/>
                <a:gd name="T33" fmla="*/ 2278 h 2562"/>
                <a:gd name="T34" fmla="*/ 419 w 776"/>
                <a:gd name="T35" fmla="*/ 2424 h 2562"/>
                <a:gd name="T36" fmla="*/ 597 w 776"/>
                <a:gd name="T37" fmla="*/ 2524 h 2562"/>
                <a:gd name="T38" fmla="*/ 776 w 776"/>
                <a:gd name="T39" fmla="*/ 2562 h 2562"/>
                <a:gd name="T40" fmla="*/ 527 w 776"/>
                <a:gd name="T41" fmla="*/ 2411 h 2562"/>
                <a:gd name="T42" fmla="*/ 468 w 776"/>
                <a:gd name="T43" fmla="*/ 2344 h 2562"/>
                <a:gd name="T44" fmla="*/ 530 w 776"/>
                <a:gd name="T45" fmla="*/ 2338 h 2562"/>
                <a:gd name="T46" fmla="*/ 725 w 776"/>
                <a:gd name="T47" fmla="*/ 2397 h 2562"/>
                <a:gd name="T48" fmla="*/ 754 w 776"/>
                <a:gd name="T49" fmla="*/ 2335 h 2562"/>
                <a:gd name="T50" fmla="*/ 674 w 776"/>
                <a:gd name="T51" fmla="*/ 2242 h 2562"/>
                <a:gd name="T52" fmla="*/ 660 w 776"/>
                <a:gd name="T53" fmla="*/ 2050 h 2562"/>
                <a:gd name="T54" fmla="*/ 688 w 776"/>
                <a:gd name="T55" fmla="*/ 1707 h 2562"/>
                <a:gd name="T56" fmla="*/ 684 w 776"/>
                <a:gd name="T57" fmla="*/ 1498 h 2562"/>
                <a:gd name="T58" fmla="*/ 626 w 776"/>
                <a:gd name="T59" fmla="*/ 1463 h 2562"/>
                <a:gd name="T60" fmla="*/ 624 w 776"/>
                <a:gd name="T61" fmla="*/ 1537 h 2562"/>
                <a:gd name="T62" fmla="*/ 605 w 776"/>
                <a:gd name="T63" fmla="*/ 1562 h 2562"/>
                <a:gd name="T64" fmla="*/ 580 w 776"/>
                <a:gd name="T65" fmla="*/ 1615 h 2562"/>
                <a:gd name="T66" fmla="*/ 567 w 776"/>
                <a:gd name="T67" fmla="*/ 1679 h 2562"/>
                <a:gd name="T68" fmla="*/ 538 w 776"/>
                <a:gd name="T69" fmla="*/ 1624 h 2562"/>
                <a:gd name="T70" fmla="*/ 498 w 776"/>
                <a:gd name="T71" fmla="*/ 1422 h 2562"/>
                <a:gd name="T72" fmla="*/ 407 w 776"/>
                <a:gd name="T73" fmla="*/ 1358 h 2562"/>
                <a:gd name="T74" fmla="*/ 332 w 776"/>
                <a:gd name="T75" fmla="*/ 1324 h 2562"/>
                <a:gd name="T76" fmla="*/ 305 w 776"/>
                <a:gd name="T77" fmla="*/ 1282 h 2562"/>
                <a:gd name="T78" fmla="*/ 317 w 776"/>
                <a:gd name="T79" fmla="*/ 1226 h 2562"/>
                <a:gd name="T80" fmla="*/ 381 w 776"/>
                <a:gd name="T81" fmla="*/ 1216 h 2562"/>
                <a:gd name="T82" fmla="*/ 479 w 776"/>
                <a:gd name="T83" fmla="*/ 1299 h 2562"/>
                <a:gd name="T84" fmla="*/ 611 w 776"/>
                <a:gd name="T85" fmla="*/ 1338 h 2562"/>
                <a:gd name="T86" fmla="*/ 668 w 776"/>
                <a:gd name="T87" fmla="*/ 1107 h 2562"/>
                <a:gd name="T88" fmla="*/ 650 w 776"/>
                <a:gd name="T89" fmla="*/ 934 h 2562"/>
                <a:gd name="T90" fmla="*/ 636 w 776"/>
                <a:gd name="T91" fmla="*/ 871 h 2562"/>
                <a:gd name="T92" fmla="*/ 623 w 776"/>
                <a:gd name="T93" fmla="*/ 536 h 2562"/>
                <a:gd name="T94" fmla="*/ 629 w 776"/>
                <a:gd name="T95" fmla="*/ 367 h 2562"/>
                <a:gd name="T96" fmla="*/ 665 w 776"/>
                <a:gd name="T97" fmla="*/ 250 h 2562"/>
                <a:gd name="T98" fmla="*/ 683 w 776"/>
                <a:gd name="T99" fmla="*/ 16 h 2562"/>
                <a:gd name="T100" fmla="*/ 357 w 776"/>
                <a:gd name="T101" fmla="*/ 180 h 2562"/>
                <a:gd name="T102" fmla="*/ 306 w 776"/>
                <a:gd name="T103" fmla="*/ 205 h 2562"/>
                <a:gd name="T104" fmla="*/ 344 w 776"/>
                <a:gd name="T105" fmla="*/ 277 h 2562"/>
                <a:gd name="T106" fmla="*/ 239 w 776"/>
                <a:gd name="T107" fmla="*/ 304 h 2562"/>
                <a:gd name="T108" fmla="*/ 205 w 776"/>
                <a:gd name="T109" fmla="*/ 402 h 2562"/>
                <a:gd name="T110" fmla="*/ 138 w 776"/>
                <a:gd name="T111" fmla="*/ 599 h 2562"/>
                <a:gd name="T112" fmla="*/ 46 w 776"/>
                <a:gd name="T113" fmla="*/ 859 h 2562"/>
                <a:gd name="T114" fmla="*/ 22 w 776"/>
                <a:gd name="T115" fmla="*/ 1001 h 2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76" h="2562">
                  <a:moveTo>
                    <a:pt x="22" y="1025"/>
                  </a:moveTo>
                  <a:lnTo>
                    <a:pt x="23" y="1080"/>
                  </a:lnTo>
                  <a:lnTo>
                    <a:pt x="25" y="1128"/>
                  </a:lnTo>
                  <a:lnTo>
                    <a:pt x="28" y="1169"/>
                  </a:lnTo>
                  <a:lnTo>
                    <a:pt x="31" y="1199"/>
                  </a:lnTo>
                  <a:lnTo>
                    <a:pt x="31" y="1210"/>
                  </a:lnTo>
                  <a:lnTo>
                    <a:pt x="31" y="1217"/>
                  </a:lnTo>
                  <a:lnTo>
                    <a:pt x="30" y="1219"/>
                  </a:lnTo>
                  <a:lnTo>
                    <a:pt x="30" y="1221"/>
                  </a:lnTo>
                  <a:lnTo>
                    <a:pt x="28" y="1221"/>
                  </a:lnTo>
                  <a:lnTo>
                    <a:pt x="26" y="1221"/>
                  </a:lnTo>
                  <a:lnTo>
                    <a:pt x="23" y="1217"/>
                  </a:lnTo>
                  <a:lnTo>
                    <a:pt x="19" y="1210"/>
                  </a:lnTo>
                  <a:lnTo>
                    <a:pt x="12" y="1197"/>
                  </a:lnTo>
                  <a:lnTo>
                    <a:pt x="5" y="1180"/>
                  </a:lnTo>
                  <a:lnTo>
                    <a:pt x="9" y="1178"/>
                  </a:lnTo>
                  <a:lnTo>
                    <a:pt x="18" y="1171"/>
                  </a:lnTo>
                  <a:lnTo>
                    <a:pt x="28" y="1162"/>
                  </a:lnTo>
                  <a:lnTo>
                    <a:pt x="41" y="1150"/>
                  </a:lnTo>
                  <a:lnTo>
                    <a:pt x="70" y="1121"/>
                  </a:lnTo>
                  <a:lnTo>
                    <a:pt x="103" y="1092"/>
                  </a:lnTo>
                  <a:lnTo>
                    <a:pt x="119" y="1079"/>
                  </a:lnTo>
                  <a:lnTo>
                    <a:pt x="135" y="1070"/>
                  </a:lnTo>
                  <a:lnTo>
                    <a:pt x="143" y="1065"/>
                  </a:lnTo>
                  <a:lnTo>
                    <a:pt x="149" y="1062"/>
                  </a:lnTo>
                  <a:lnTo>
                    <a:pt x="157" y="1060"/>
                  </a:lnTo>
                  <a:lnTo>
                    <a:pt x="162" y="1059"/>
                  </a:lnTo>
                  <a:lnTo>
                    <a:pt x="169" y="1059"/>
                  </a:lnTo>
                  <a:lnTo>
                    <a:pt x="174" y="1060"/>
                  </a:lnTo>
                  <a:lnTo>
                    <a:pt x="178" y="1062"/>
                  </a:lnTo>
                  <a:lnTo>
                    <a:pt x="182" y="1066"/>
                  </a:lnTo>
                  <a:lnTo>
                    <a:pt x="185" y="1072"/>
                  </a:lnTo>
                  <a:lnTo>
                    <a:pt x="187" y="1079"/>
                  </a:lnTo>
                  <a:lnTo>
                    <a:pt x="189" y="1089"/>
                  </a:lnTo>
                  <a:lnTo>
                    <a:pt x="189" y="1099"/>
                  </a:lnTo>
                  <a:lnTo>
                    <a:pt x="200" y="1101"/>
                  </a:lnTo>
                  <a:lnTo>
                    <a:pt x="210" y="1104"/>
                  </a:lnTo>
                  <a:lnTo>
                    <a:pt x="223" y="1109"/>
                  </a:lnTo>
                  <a:lnTo>
                    <a:pt x="235" y="1117"/>
                  </a:lnTo>
                  <a:lnTo>
                    <a:pt x="247" y="1124"/>
                  </a:lnTo>
                  <a:lnTo>
                    <a:pt x="259" y="1134"/>
                  </a:lnTo>
                  <a:lnTo>
                    <a:pt x="269" y="1143"/>
                  </a:lnTo>
                  <a:lnTo>
                    <a:pt x="278" y="1154"/>
                  </a:lnTo>
                  <a:lnTo>
                    <a:pt x="284" y="1164"/>
                  </a:lnTo>
                  <a:lnTo>
                    <a:pt x="289" y="1174"/>
                  </a:lnTo>
                  <a:lnTo>
                    <a:pt x="290" y="1179"/>
                  </a:lnTo>
                  <a:lnTo>
                    <a:pt x="291" y="1183"/>
                  </a:lnTo>
                  <a:lnTo>
                    <a:pt x="290" y="1187"/>
                  </a:lnTo>
                  <a:lnTo>
                    <a:pt x="289" y="1191"/>
                  </a:lnTo>
                  <a:lnTo>
                    <a:pt x="286" y="1195"/>
                  </a:lnTo>
                  <a:lnTo>
                    <a:pt x="283" y="1199"/>
                  </a:lnTo>
                  <a:lnTo>
                    <a:pt x="279" y="1201"/>
                  </a:lnTo>
                  <a:lnTo>
                    <a:pt x="274" y="1204"/>
                  </a:lnTo>
                  <a:lnTo>
                    <a:pt x="267" y="1205"/>
                  </a:lnTo>
                  <a:lnTo>
                    <a:pt x="260" y="1208"/>
                  </a:lnTo>
                  <a:lnTo>
                    <a:pt x="251" y="1209"/>
                  </a:lnTo>
                  <a:lnTo>
                    <a:pt x="241" y="1209"/>
                  </a:lnTo>
                  <a:lnTo>
                    <a:pt x="239" y="1226"/>
                  </a:lnTo>
                  <a:lnTo>
                    <a:pt x="236" y="1243"/>
                  </a:lnTo>
                  <a:lnTo>
                    <a:pt x="230" y="1260"/>
                  </a:lnTo>
                  <a:lnTo>
                    <a:pt x="222" y="1276"/>
                  </a:lnTo>
                  <a:lnTo>
                    <a:pt x="211" y="1291"/>
                  </a:lnTo>
                  <a:lnTo>
                    <a:pt x="201" y="1307"/>
                  </a:lnTo>
                  <a:lnTo>
                    <a:pt x="188" y="1322"/>
                  </a:lnTo>
                  <a:lnTo>
                    <a:pt x="174" y="1337"/>
                  </a:lnTo>
                  <a:lnTo>
                    <a:pt x="145" y="1367"/>
                  </a:lnTo>
                  <a:lnTo>
                    <a:pt x="114" y="1397"/>
                  </a:lnTo>
                  <a:lnTo>
                    <a:pt x="98" y="1412"/>
                  </a:lnTo>
                  <a:lnTo>
                    <a:pt x="83" y="1428"/>
                  </a:lnTo>
                  <a:lnTo>
                    <a:pt x="68" y="1444"/>
                  </a:lnTo>
                  <a:lnTo>
                    <a:pt x="54" y="1461"/>
                  </a:lnTo>
                  <a:lnTo>
                    <a:pt x="41" y="1477"/>
                  </a:lnTo>
                  <a:lnTo>
                    <a:pt x="30" y="1495"/>
                  </a:lnTo>
                  <a:lnTo>
                    <a:pt x="20" y="1513"/>
                  </a:lnTo>
                  <a:lnTo>
                    <a:pt x="11" y="1533"/>
                  </a:lnTo>
                  <a:lnTo>
                    <a:pt x="5" y="1552"/>
                  </a:lnTo>
                  <a:lnTo>
                    <a:pt x="1" y="1572"/>
                  </a:lnTo>
                  <a:lnTo>
                    <a:pt x="0" y="1595"/>
                  </a:lnTo>
                  <a:lnTo>
                    <a:pt x="1" y="1617"/>
                  </a:lnTo>
                  <a:lnTo>
                    <a:pt x="4" y="1641"/>
                  </a:lnTo>
                  <a:lnTo>
                    <a:pt x="11" y="1665"/>
                  </a:lnTo>
                  <a:lnTo>
                    <a:pt x="21" y="1691"/>
                  </a:lnTo>
                  <a:lnTo>
                    <a:pt x="35" y="1719"/>
                  </a:lnTo>
                  <a:lnTo>
                    <a:pt x="53" y="1747"/>
                  </a:lnTo>
                  <a:lnTo>
                    <a:pt x="75" y="1778"/>
                  </a:lnTo>
                  <a:lnTo>
                    <a:pt x="101" y="1809"/>
                  </a:lnTo>
                  <a:lnTo>
                    <a:pt x="131" y="1842"/>
                  </a:lnTo>
                  <a:lnTo>
                    <a:pt x="80" y="1871"/>
                  </a:lnTo>
                  <a:lnTo>
                    <a:pt x="81" y="1899"/>
                  </a:lnTo>
                  <a:lnTo>
                    <a:pt x="84" y="1928"/>
                  </a:lnTo>
                  <a:lnTo>
                    <a:pt x="89" y="1958"/>
                  </a:lnTo>
                  <a:lnTo>
                    <a:pt x="97" y="1988"/>
                  </a:lnTo>
                  <a:lnTo>
                    <a:pt x="107" y="2018"/>
                  </a:lnTo>
                  <a:lnTo>
                    <a:pt x="117" y="2048"/>
                  </a:lnTo>
                  <a:lnTo>
                    <a:pt x="130" y="2078"/>
                  </a:lnTo>
                  <a:lnTo>
                    <a:pt x="145" y="2107"/>
                  </a:lnTo>
                  <a:lnTo>
                    <a:pt x="161" y="2137"/>
                  </a:lnTo>
                  <a:lnTo>
                    <a:pt x="178" y="2166"/>
                  </a:lnTo>
                  <a:lnTo>
                    <a:pt x="198" y="2195"/>
                  </a:lnTo>
                  <a:lnTo>
                    <a:pt x="218" y="2224"/>
                  </a:lnTo>
                  <a:lnTo>
                    <a:pt x="239" y="2251"/>
                  </a:lnTo>
                  <a:lnTo>
                    <a:pt x="263" y="2278"/>
                  </a:lnTo>
                  <a:lnTo>
                    <a:pt x="286" y="2305"/>
                  </a:lnTo>
                  <a:lnTo>
                    <a:pt x="311" y="2331"/>
                  </a:lnTo>
                  <a:lnTo>
                    <a:pt x="338" y="2355"/>
                  </a:lnTo>
                  <a:lnTo>
                    <a:pt x="363" y="2379"/>
                  </a:lnTo>
                  <a:lnTo>
                    <a:pt x="391" y="2402"/>
                  </a:lnTo>
                  <a:lnTo>
                    <a:pt x="419" y="2424"/>
                  </a:lnTo>
                  <a:lnTo>
                    <a:pt x="448" y="2444"/>
                  </a:lnTo>
                  <a:lnTo>
                    <a:pt x="477" y="2463"/>
                  </a:lnTo>
                  <a:lnTo>
                    <a:pt x="507" y="2480"/>
                  </a:lnTo>
                  <a:lnTo>
                    <a:pt x="537" y="2496"/>
                  </a:lnTo>
                  <a:lnTo>
                    <a:pt x="567" y="2511"/>
                  </a:lnTo>
                  <a:lnTo>
                    <a:pt x="597" y="2524"/>
                  </a:lnTo>
                  <a:lnTo>
                    <a:pt x="627" y="2535"/>
                  </a:lnTo>
                  <a:lnTo>
                    <a:pt x="658" y="2544"/>
                  </a:lnTo>
                  <a:lnTo>
                    <a:pt x="688" y="2552"/>
                  </a:lnTo>
                  <a:lnTo>
                    <a:pt x="718" y="2557"/>
                  </a:lnTo>
                  <a:lnTo>
                    <a:pt x="748" y="2560"/>
                  </a:lnTo>
                  <a:lnTo>
                    <a:pt x="776" y="2562"/>
                  </a:lnTo>
                  <a:lnTo>
                    <a:pt x="719" y="2529"/>
                  </a:lnTo>
                  <a:lnTo>
                    <a:pt x="668" y="2501"/>
                  </a:lnTo>
                  <a:lnTo>
                    <a:pt x="624" y="2474"/>
                  </a:lnTo>
                  <a:lnTo>
                    <a:pt x="586" y="2450"/>
                  </a:lnTo>
                  <a:lnTo>
                    <a:pt x="554" y="2430"/>
                  </a:lnTo>
                  <a:lnTo>
                    <a:pt x="527" y="2411"/>
                  </a:lnTo>
                  <a:lnTo>
                    <a:pt x="506" y="2395"/>
                  </a:lnTo>
                  <a:lnTo>
                    <a:pt x="490" y="2381"/>
                  </a:lnTo>
                  <a:lnTo>
                    <a:pt x="478" y="2369"/>
                  </a:lnTo>
                  <a:lnTo>
                    <a:pt x="470" y="2358"/>
                  </a:lnTo>
                  <a:lnTo>
                    <a:pt x="467" y="2351"/>
                  </a:lnTo>
                  <a:lnTo>
                    <a:pt x="468" y="2344"/>
                  </a:lnTo>
                  <a:lnTo>
                    <a:pt x="471" y="2340"/>
                  </a:lnTo>
                  <a:lnTo>
                    <a:pt x="478" y="2337"/>
                  </a:lnTo>
                  <a:lnTo>
                    <a:pt x="488" y="2335"/>
                  </a:lnTo>
                  <a:lnTo>
                    <a:pt x="500" y="2335"/>
                  </a:lnTo>
                  <a:lnTo>
                    <a:pt x="514" y="2336"/>
                  </a:lnTo>
                  <a:lnTo>
                    <a:pt x="530" y="2338"/>
                  </a:lnTo>
                  <a:lnTo>
                    <a:pt x="549" y="2341"/>
                  </a:lnTo>
                  <a:lnTo>
                    <a:pt x="567" y="2345"/>
                  </a:lnTo>
                  <a:lnTo>
                    <a:pt x="607" y="2355"/>
                  </a:lnTo>
                  <a:lnTo>
                    <a:pt x="649" y="2368"/>
                  </a:lnTo>
                  <a:lnTo>
                    <a:pt x="689" y="2382"/>
                  </a:lnTo>
                  <a:lnTo>
                    <a:pt x="725" y="2397"/>
                  </a:lnTo>
                  <a:lnTo>
                    <a:pt x="741" y="2403"/>
                  </a:lnTo>
                  <a:lnTo>
                    <a:pt x="755" y="2411"/>
                  </a:lnTo>
                  <a:lnTo>
                    <a:pt x="767" y="2417"/>
                  </a:lnTo>
                  <a:lnTo>
                    <a:pt x="776" y="2424"/>
                  </a:lnTo>
                  <a:lnTo>
                    <a:pt x="776" y="2337"/>
                  </a:lnTo>
                  <a:lnTo>
                    <a:pt x="754" y="2335"/>
                  </a:lnTo>
                  <a:lnTo>
                    <a:pt x="735" y="2328"/>
                  </a:lnTo>
                  <a:lnTo>
                    <a:pt x="718" y="2318"/>
                  </a:lnTo>
                  <a:lnTo>
                    <a:pt x="704" y="2304"/>
                  </a:lnTo>
                  <a:lnTo>
                    <a:pt x="692" y="2286"/>
                  </a:lnTo>
                  <a:lnTo>
                    <a:pt x="681" y="2265"/>
                  </a:lnTo>
                  <a:lnTo>
                    <a:pt x="674" y="2242"/>
                  </a:lnTo>
                  <a:lnTo>
                    <a:pt x="668" y="2215"/>
                  </a:lnTo>
                  <a:lnTo>
                    <a:pt x="664" y="2186"/>
                  </a:lnTo>
                  <a:lnTo>
                    <a:pt x="661" y="2155"/>
                  </a:lnTo>
                  <a:lnTo>
                    <a:pt x="660" y="2122"/>
                  </a:lnTo>
                  <a:lnTo>
                    <a:pt x="659" y="2087"/>
                  </a:lnTo>
                  <a:lnTo>
                    <a:pt x="660" y="2050"/>
                  </a:lnTo>
                  <a:lnTo>
                    <a:pt x="662" y="2014"/>
                  </a:lnTo>
                  <a:lnTo>
                    <a:pt x="664" y="1975"/>
                  </a:lnTo>
                  <a:lnTo>
                    <a:pt x="667" y="1937"/>
                  </a:lnTo>
                  <a:lnTo>
                    <a:pt x="674" y="1859"/>
                  </a:lnTo>
                  <a:lnTo>
                    <a:pt x="681" y="1782"/>
                  </a:lnTo>
                  <a:lnTo>
                    <a:pt x="688" y="1707"/>
                  </a:lnTo>
                  <a:lnTo>
                    <a:pt x="692" y="1637"/>
                  </a:lnTo>
                  <a:lnTo>
                    <a:pt x="693" y="1605"/>
                  </a:lnTo>
                  <a:lnTo>
                    <a:pt x="693" y="1575"/>
                  </a:lnTo>
                  <a:lnTo>
                    <a:pt x="692" y="1547"/>
                  </a:lnTo>
                  <a:lnTo>
                    <a:pt x="689" y="1522"/>
                  </a:lnTo>
                  <a:lnTo>
                    <a:pt x="684" y="1498"/>
                  </a:lnTo>
                  <a:lnTo>
                    <a:pt x="679" y="1479"/>
                  </a:lnTo>
                  <a:lnTo>
                    <a:pt x="672" y="1463"/>
                  </a:lnTo>
                  <a:lnTo>
                    <a:pt x="662" y="1450"/>
                  </a:lnTo>
                  <a:lnTo>
                    <a:pt x="633" y="1450"/>
                  </a:lnTo>
                  <a:lnTo>
                    <a:pt x="628" y="1457"/>
                  </a:lnTo>
                  <a:lnTo>
                    <a:pt x="626" y="1463"/>
                  </a:lnTo>
                  <a:lnTo>
                    <a:pt x="624" y="1472"/>
                  </a:lnTo>
                  <a:lnTo>
                    <a:pt x="623" y="1480"/>
                  </a:lnTo>
                  <a:lnTo>
                    <a:pt x="624" y="1499"/>
                  </a:lnTo>
                  <a:lnTo>
                    <a:pt x="627" y="1519"/>
                  </a:lnTo>
                  <a:lnTo>
                    <a:pt x="626" y="1528"/>
                  </a:lnTo>
                  <a:lnTo>
                    <a:pt x="624" y="1537"/>
                  </a:lnTo>
                  <a:lnTo>
                    <a:pt x="622" y="1544"/>
                  </a:lnTo>
                  <a:lnTo>
                    <a:pt x="619" y="1552"/>
                  </a:lnTo>
                  <a:lnTo>
                    <a:pt x="616" y="1555"/>
                  </a:lnTo>
                  <a:lnTo>
                    <a:pt x="613" y="1557"/>
                  </a:lnTo>
                  <a:lnTo>
                    <a:pt x="610" y="1559"/>
                  </a:lnTo>
                  <a:lnTo>
                    <a:pt x="605" y="1562"/>
                  </a:lnTo>
                  <a:lnTo>
                    <a:pt x="600" y="1564"/>
                  </a:lnTo>
                  <a:lnTo>
                    <a:pt x="595" y="1565"/>
                  </a:lnTo>
                  <a:lnTo>
                    <a:pt x="588" y="1566"/>
                  </a:lnTo>
                  <a:lnTo>
                    <a:pt x="581" y="1566"/>
                  </a:lnTo>
                  <a:lnTo>
                    <a:pt x="581" y="1593"/>
                  </a:lnTo>
                  <a:lnTo>
                    <a:pt x="580" y="1615"/>
                  </a:lnTo>
                  <a:lnTo>
                    <a:pt x="578" y="1634"/>
                  </a:lnTo>
                  <a:lnTo>
                    <a:pt x="577" y="1649"/>
                  </a:lnTo>
                  <a:lnTo>
                    <a:pt x="575" y="1661"/>
                  </a:lnTo>
                  <a:lnTo>
                    <a:pt x="573" y="1671"/>
                  </a:lnTo>
                  <a:lnTo>
                    <a:pt x="570" y="1676"/>
                  </a:lnTo>
                  <a:lnTo>
                    <a:pt x="567" y="1679"/>
                  </a:lnTo>
                  <a:lnTo>
                    <a:pt x="565" y="1679"/>
                  </a:lnTo>
                  <a:lnTo>
                    <a:pt x="560" y="1677"/>
                  </a:lnTo>
                  <a:lnTo>
                    <a:pt x="557" y="1673"/>
                  </a:lnTo>
                  <a:lnTo>
                    <a:pt x="554" y="1666"/>
                  </a:lnTo>
                  <a:lnTo>
                    <a:pt x="545" y="1648"/>
                  </a:lnTo>
                  <a:lnTo>
                    <a:pt x="538" y="1624"/>
                  </a:lnTo>
                  <a:lnTo>
                    <a:pt x="529" y="1594"/>
                  </a:lnTo>
                  <a:lnTo>
                    <a:pt x="522" y="1560"/>
                  </a:lnTo>
                  <a:lnTo>
                    <a:pt x="514" y="1525"/>
                  </a:lnTo>
                  <a:lnTo>
                    <a:pt x="508" y="1490"/>
                  </a:lnTo>
                  <a:lnTo>
                    <a:pt x="503" y="1455"/>
                  </a:lnTo>
                  <a:lnTo>
                    <a:pt x="498" y="1422"/>
                  </a:lnTo>
                  <a:lnTo>
                    <a:pt x="495" y="1394"/>
                  </a:lnTo>
                  <a:lnTo>
                    <a:pt x="494" y="1370"/>
                  </a:lnTo>
                  <a:lnTo>
                    <a:pt x="474" y="1369"/>
                  </a:lnTo>
                  <a:lnTo>
                    <a:pt x="451" y="1367"/>
                  </a:lnTo>
                  <a:lnTo>
                    <a:pt x="429" y="1364"/>
                  </a:lnTo>
                  <a:lnTo>
                    <a:pt x="407" y="1358"/>
                  </a:lnTo>
                  <a:lnTo>
                    <a:pt x="386" y="1352"/>
                  </a:lnTo>
                  <a:lnTo>
                    <a:pt x="366" y="1344"/>
                  </a:lnTo>
                  <a:lnTo>
                    <a:pt x="357" y="1340"/>
                  </a:lnTo>
                  <a:lnTo>
                    <a:pt x="348" y="1335"/>
                  </a:lnTo>
                  <a:lnTo>
                    <a:pt x="340" y="1330"/>
                  </a:lnTo>
                  <a:lnTo>
                    <a:pt x="332" y="1324"/>
                  </a:lnTo>
                  <a:lnTo>
                    <a:pt x="326" y="1319"/>
                  </a:lnTo>
                  <a:lnTo>
                    <a:pt x="320" y="1312"/>
                  </a:lnTo>
                  <a:lnTo>
                    <a:pt x="314" y="1305"/>
                  </a:lnTo>
                  <a:lnTo>
                    <a:pt x="310" y="1298"/>
                  </a:lnTo>
                  <a:lnTo>
                    <a:pt x="307" y="1291"/>
                  </a:lnTo>
                  <a:lnTo>
                    <a:pt x="305" y="1282"/>
                  </a:lnTo>
                  <a:lnTo>
                    <a:pt x="303" y="1274"/>
                  </a:lnTo>
                  <a:lnTo>
                    <a:pt x="303" y="1265"/>
                  </a:lnTo>
                  <a:lnTo>
                    <a:pt x="306" y="1256"/>
                  </a:lnTo>
                  <a:lnTo>
                    <a:pt x="308" y="1246"/>
                  </a:lnTo>
                  <a:lnTo>
                    <a:pt x="312" y="1236"/>
                  </a:lnTo>
                  <a:lnTo>
                    <a:pt x="317" y="1226"/>
                  </a:lnTo>
                  <a:lnTo>
                    <a:pt x="325" y="1215"/>
                  </a:lnTo>
                  <a:lnTo>
                    <a:pt x="333" y="1204"/>
                  </a:lnTo>
                  <a:lnTo>
                    <a:pt x="344" y="1193"/>
                  </a:lnTo>
                  <a:lnTo>
                    <a:pt x="356" y="1180"/>
                  </a:lnTo>
                  <a:lnTo>
                    <a:pt x="368" y="1199"/>
                  </a:lnTo>
                  <a:lnTo>
                    <a:pt x="381" y="1216"/>
                  </a:lnTo>
                  <a:lnTo>
                    <a:pt x="393" y="1233"/>
                  </a:lnTo>
                  <a:lnTo>
                    <a:pt x="408" y="1249"/>
                  </a:lnTo>
                  <a:lnTo>
                    <a:pt x="424" y="1263"/>
                  </a:lnTo>
                  <a:lnTo>
                    <a:pt x="442" y="1276"/>
                  </a:lnTo>
                  <a:lnTo>
                    <a:pt x="460" y="1289"/>
                  </a:lnTo>
                  <a:lnTo>
                    <a:pt x="479" y="1299"/>
                  </a:lnTo>
                  <a:lnTo>
                    <a:pt x="498" y="1309"/>
                  </a:lnTo>
                  <a:lnTo>
                    <a:pt x="520" y="1318"/>
                  </a:lnTo>
                  <a:lnTo>
                    <a:pt x="541" y="1324"/>
                  </a:lnTo>
                  <a:lnTo>
                    <a:pt x="563" y="1330"/>
                  </a:lnTo>
                  <a:lnTo>
                    <a:pt x="587" y="1335"/>
                  </a:lnTo>
                  <a:lnTo>
                    <a:pt x="611" y="1338"/>
                  </a:lnTo>
                  <a:lnTo>
                    <a:pt x="636" y="1340"/>
                  </a:lnTo>
                  <a:lnTo>
                    <a:pt x="662" y="1341"/>
                  </a:lnTo>
                  <a:lnTo>
                    <a:pt x="663" y="1288"/>
                  </a:lnTo>
                  <a:lnTo>
                    <a:pt x="665" y="1230"/>
                  </a:lnTo>
                  <a:lnTo>
                    <a:pt x="667" y="1169"/>
                  </a:lnTo>
                  <a:lnTo>
                    <a:pt x="668" y="1107"/>
                  </a:lnTo>
                  <a:lnTo>
                    <a:pt x="668" y="1076"/>
                  </a:lnTo>
                  <a:lnTo>
                    <a:pt x="667" y="1046"/>
                  </a:lnTo>
                  <a:lnTo>
                    <a:pt x="665" y="1016"/>
                  </a:lnTo>
                  <a:lnTo>
                    <a:pt x="661" y="987"/>
                  </a:lnTo>
                  <a:lnTo>
                    <a:pt x="657" y="959"/>
                  </a:lnTo>
                  <a:lnTo>
                    <a:pt x="650" y="934"/>
                  </a:lnTo>
                  <a:lnTo>
                    <a:pt x="647" y="921"/>
                  </a:lnTo>
                  <a:lnTo>
                    <a:pt x="643" y="909"/>
                  </a:lnTo>
                  <a:lnTo>
                    <a:pt x="637" y="897"/>
                  </a:lnTo>
                  <a:lnTo>
                    <a:pt x="633" y="887"/>
                  </a:lnTo>
                  <a:lnTo>
                    <a:pt x="635" y="880"/>
                  </a:lnTo>
                  <a:lnTo>
                    <a:pt x="636" y="871"/>
                  </a:lnTo>
                  <a:lnTo>
                    <a:pt x="637" y="858"/>
                  </a:lnTo>
                  <a:lnTo>
                    <a:pt x="637" y="843"/>
                  </a:lnTo>
                  <a:lnTo>
                    <a:pt x="637" y="805"/>
                  </a:lnTo>
                  <a:lnTo>
                    <a:pt x="635" y="760"/>
                  </a:lnTo>
                  <a:lnTo>
                    <a:pt x="629" y="653"/>
                  </a:lnTo>
                  <a:lnTo>
                    <a:pt x="623" y="536"/>
                  </a:lnTo>
                  <a:lnTo>
                    <a:pt x="622" y="506"/>
                  </a:lnTo>
                  <a:lnTo>
                    <a:pt x="622" y="477"/>
                  </a:lnTo>
                  <a:lnTo>
                    <a:pt x="623" y="448"/>
                  </a:lnTo>
                  <a:lnTo>
                    <a:pt x="624" y="420"/>
                  </a:lnTo>
                  <a:lnTo>
                    <a:pt x="627" y="393"/>
                  </a:lnTo>
                  <a:lnTo>
                    <a:pt x="629" y="367"/>
                  </a:lnTo>
                  <a:lnTo>
                    <a:pt x="632" y="343"/>
                  </a:lnTo>
                  <a:lnTo>
                    <a:pt x="636" y="320"/>
                  </a:lnTo>
                  <a:lnTo>
                    <a:pt x="642" y="299"/>
                  </a:lnTo>
                  <a:lnTo>
                    <a:pt x="648" y="280"/>
                  </a:lnTo>
                  <a:lnTo>
                    <a:pt x="656" y="264"/>
                  </a:lnTo>
                  <a:lnTo>
                    <a:pt x="665" y="250"/>
                  </a:lnTo>
                  <a:lnTo>
                    <a:pt x="675" y="240"/>
                  </a:lnTo>
                  <a:lnTo>
                    <a:pt x="687" y="231"/>
                  </a:lnTo>
                  <a:lnTo>
                    <a:pt x="699" y="226"/>
                  </a:lnTo>
                  <a:lnTo>
                    <a:pt x="713" y="224"/>
                  </a:lnTo>
                  <a:lnTo>
                    <a:pt x="713" y="0"/>
                  </a:lnTo>
                  <a:lnTo>
                    <a:pt x="683" y="16"/>
                  </a:lnTo>
                  <a:lnTo>
                    <a:pt x="635" y="42"/>
                  </a:lnTo>
                  <a:lnTo>
                    <a:pt x="574" y="74"/>
                  </a:lnTo>
                  <a:lnTo>
                    <a:pt x="509" y="108"/>
                  </a:lnTo>
                  <a:lnTo>
                    <a:pt x="443" y="141"/>
                  </a:lnTo>
                  <a:lnTo>
                    <a:pt x="383" y="169"/>
                  </a:lnTo>
                  <a:lnTo>
                    <a:pt x="357" y="180"/>
                  </a:lnTo>
                  <a:lnTo>
                    <a:pt x="335" y="188"/>
                  </a:lnTo>
                  <a:lnTo>
                    <a:pt x="325" y="191"/>
                  </a:lnTo>
                  <a:lnTo>
                    <a:pt x="316" y="194"/>
                  </a:lnTo>
                  <a:lnTo>
                    <a:pt x="310" y="195"/>
                  </a:lnTo>
                  <a:lnTo>
                    <a:pt x="305" y="196"/>
                  </a:lnTo>
                  <a:lnTo>
                    <a:pt x="306" y="205"/>
                  </a:lnTo>
                  <a:lnTo>
                    <a:pt x="309" y="216"/>
                  </a:lnTo>
                  <a:lnTo>
                    <a:pt x="313" y="226"/>
                  </a:lnTo>
                  <a:lnTo>
                    <a:pt x="320" y="235"/>
                  </a:lnTo>
                  <a:lnTo>
                    <a:pt x="336" y="256"/>
                  </a:lnTo>
                  <a:lnTo>
                    <a:pt x="356" y="276"/>
                  </a:lnTo>
                  <a:lnTo>
                    <a:pt x="344" y="277"/>
                  </a:lnTo>
                  <a:lnTo>
                    <a:pt x="330" y="280"/>
                  </a:lnTo>
                  <a:lnTo>
                    <a:pt x="315" y="284"/>
                  </a:lnTo>
                  <a:lnTo>
                    <a:pt x="298" y="290"/>
                  </a:lnTo>
                  <a:lnTo>
                    <a:pt x="279" y="295"/>
                  </a:lnTo>
                  <a:lnTo>
                    <a:pt x="260" y="301"/>
                  </a:lnTo>
                  <a:lnTo>
                    <a:pt x="239" y="304"/>
                  </a:lnTo>
                  <a:lnTo>
                    <a:pt x="218" y="305"/>
                  </a:lnTo>
                  <a:lnTo>
                    <a:pt x="217" y="323"/>
                  </a:lnTo>
                  <a:lnTo>
                    <a:pt x="216" y="342"/>
                  </a:lnTo>
                  <a:lnTo>
                    <a:pt x="213" y="361"/>
                  </a:lnTo>
                  <a:lnTo>
                    <a:pt x="209" y="382"/>
                  </a:lnTo>
                  <a:lnTo>
                    <a:pt x="205" y="402"/>
                  </a:lnTo>
                  <a:lnTo>
                    <a:pt x="200" y="422"/>
                  </a:lnTo>
                  <a:lnTo>
                    <a:pt x="193" y="444"/>
                  </a:lnTo>
                  <a:lnTo>
                    <a:pt x="187" y="465"/>
                  </a:lnTo>
                  <a:lnTo>
                    <a:pt x="172" y="508"/>
                  </a:lnTo>
                  <a:lnTo>
                    <a:pt x="156" y="553"/>
                  </a:lnTo>
                  <a:lnTo>
                    <a:pt x="138" y="599"/>
                  </a:lnTo>
                  <a:lnTo>
                    <a:pt x="119" y="645"/>
                  </a:lnTo>
                  <a:lnTo>
                    <a:pt x="101" y="692"/>
                  </a:lnTo>
                  <a:lnTo>
                    <a:pt x="84" y="739"/>
                  </a:lnTo>
                  <a:lnTo>
                    <a:pt x="67" y="787"/>
                  </a:lnTo>
                  <a:lnTo>
                    <a:pt x="53" y="835"/>
                  </a:lnTo>
                  <a:lnTo>
                    <a:pt x="46" y="859"/>
                  </a:lnTo>
                  <a:lnTo>
                    <a:pt x="40" y="882"/>
                  </a:lnTo>
                  <a:lnTo>
                    <a:pt x="35" y="907"/>
                  </a:lnTo>
                  <a:lnTo>
                    <a:pt x="31" y="930"/>
                  </a:lnTo>
                  <a:lnTo>
                    <a:pt x="26" y="954"/>
                  </a:lnTo>
                  <a:lnTo>
                    <a:pt x="24" y="978"/>
                  </a:lnTo>
                  <a:lnTo>
                    <a:pt x="22" y="1001"/>
                  </a:lnTo>
                  <a:lnTo>
                    <a:pt x="22" y="1025"/>
                  </a:lnTo>
                  <a:close/>
                </a:path>
              </a:pathLst>
            </a:custGeom>
            <a:solidFill>
              <a:srgbClr val="000099"/>
            </a:solidFill>
            <a:ln w="9525">
              <a:solidFill>
                <a:srgbClr val="000099"/>
              </a:solidFill>
              <a:round/>
              <a:headEnd/>
              <a:tailEnd/>
            </a:ln>
          </p:spPr>
          <p:txBody>
            <a:bodyPr/>
            <a:lstStyle/>
            <a:p>
              <a:endParaRPr lang="en-IN"/>
            </a:p>
          </p:txBody>
        </p:sp>
        <p:sp>
          <p:nvSpPr>
            <p:cNvPr id="548884" name="Freeform 20"/>
            <p:cNvSpPr>
              <a:spLocks/>
            </p:cNvSpPr>
            <p:nvPr/>
          </p:nvSpPr>
          <p:spPr bwMode="auto">
            <a:xfrm>
              <a:off x="3968" y="1224"/>
              <a:ext cx="83" cy="243"/>
            </a:xfrm>
            <a:custGeom>
              <a:avLst/>
              <a:gdLst>
                <a:gd name="T0" fmla="*/ 227 w 829"/>
                <a:gd name="T1" fmla="*/ 1381 h 2435"/>
                <a:gd name="T2" fmla="*/ 278 w 829"/>
                <a:gd name="T3" fmla="*/ 1421 h 2435"/>
                <a:gd name="T4" fmla="*/ 304 w 829"/>
                <a:gd name="T5" fmla="*/ 1492 h 2435"/>
                <a:gd name="T6" fmla="*/ 309 w 829"/>
                <a:gd name="T7" fmla="*/ 1580 h 2435"/>
                <a:gd name="T8" fmla="*/ 296 w 829"/>
                <a:gd name="T9" fmla="*/ 1673 h 2435"/>
                <a:gd name="T10" fmla="*/ 273 w 829"/>
                <a:gd name="T11" fmla="*/ 1760 h 2435"/>
                <a:gd name="T12" fmla="*/ 241 w 829"/>
                <a:gd name="T13" fmla="*/ 1830 h 2435"/>
                <a:gd name="T14" fmla="*/ 207 w 829"/>
                <a:gd name="T15" fmla="*/ 1871 h 2435"/>
                <a:gd name="T16" fmla="*/ 276 w 829"/>
                <a:gd name="T17" fmla="*/ 2182 h 2435"/>
                <a:gd name="T18" fmla="*/ 288 w 829"/>
                <a:gd name="T19" fmla="*/ 2139 h 2435"/>
                <a:gd name="T20" fmla="*/ 300 w 829"/>
                <a:gd name="T21" fmla="*/ 2101 h 2435"/>
                <a:gd name="T22" fmla="*/ 316 w 829"/>
                <a:gd name="T23" fmla="*/ 2150 h 2435"/>
                <a:gd name="T24" fmla="*/ 328 w 829"/>
                <a:gd name="T25" fmla="*/ 2283 h 2435"/>
                <a:gd name="T26" fmla="*/ 346 w 829"/>
                <a:gd name="T27" fmla="*/ 2351 h 2435"/>
                <a:gd name="T28" fmla="*/ 367 w 829"/>
                <a:gd name="T29" fmla="*/ 2368 h 2435"/>
                <a:gd name="T30" fmla="*/ 379 w 829"/>
                <a:gd name="T31" fmla="*/ 2410 h 2435"/>
                <a:gd name="T32" fmla="*/ 441 w 829"/>
                <a:gd name="T33" fmla="*/ 2426 h 2435"/>
                <a:gd name="T34" fmla="*/ 548 w 829"/>
                <a:gd name="T35" fmla="*/ 2359 h 2435"/>
                <a:gd name="T36" fmla="*/ 635 w 829"/>
                <a:gd name="T37" fmla="*/ 2241 h 2435"/>
                <a:gd name="T38" fmla="*/ 704 w 829"/>
                <a:gd name="T39" fmla="*/ 2089 h 2435"/>
                <a:gd name="T40" fmla="*/ 757 w 829"/>
                <a:gd name="T41" fmla="*/ 1917 h 2435"/>
                <a:gd name="T42" fmla="*/ 794 w 829"/>
                <a:gd name="T43" fmla="*/ 1743 h 2435"/>
                <a:gd name="T44" fmla="*/ 818 w 829"/>
                <a:gd name="T45" fmla="*/ 1583 h 2435"/>
                <a:gd name="T46" fmla="*/ 828 w 829"/>
                <a:gd name="T47" fmla="*/ 1452 h 2435"/>
                <a:gd name="T48" fmla="*/ 828 w 829"/>
                <a:gd name="T49" fmla="*/ 1356 h 2435"/>
                <a:gd name="T50" fmla="*/ 822 w 829"/>
                <a:gd name="T51" fmla="*/ 1303 h 2435"/>
                <a:gd name="T52" fmla="*/ 809 w 829"/>
                <a:gd name="T53" fmla="*/ 1293 h 2435"/>
                <a:gd name="T54" fmla="*/ 787 w 829"/>
                <a:gd name="T55" fmla="*/ 1328 h 2435"/>
                <a:gd name="T56" fmla="*/ 757 w 829"/>
                <a:gd name="T57" fmla="*/ 1386 h 2435"/>
                <a:gd name="T58" fmla="*/ 747 w 829"/>
                <a:gd name="T59" fmla="*/ 1386 h 2435"/>
                <a:gd name="T60" fmla="*/ 743 w 829"/>
                <a:gd name="T61" fmla="*/ 1347 h 2435"/>
                <a:gd name="T62" fmla="*/ 746 w 829"/>
                <a:gd name="T63" fmla="*/ 1275 h 2435"/>
                <a:gd name="T64" fmla="*/ 758 w 829"/>
                <a:gd name="T65" fmla="*/ 1227 h 2435"/>
                <a:gd name="T66" fmla="*/ 781 w 829"/>
                <a:gd name="T67" fmla="*/ 1196 h 2435"/>
                <a:gd name="T68" fmla="*/ 800 w 829"/>
                <a:gd name="T69" fmla="*/ 1191 h 2435"/>
                <a:gd name="T70" fmla="*/ 787 w 829"/>
                <a:gd name="T71" fmla="*/ 957 h 2435"/>
                <a:gd name="T72" fmla="*/ 772 w 829"/>
                <a:gd name="T73" fmla="*/ 719 h 2435"/>
                <a:gd name="T74" fmla="*/ 349 w 829"/>
                <a:gd name="T75" fmla="*/ 138 h 2435"/>
                <a:gd name="T76" fmla="*/ 268 w 829"/>
                <a:gd name="T77" fmla="*/ 91 h 2435"/>
                <a:gd name="T78" fmla="*/ 141 w 829"/>
                <a:gd name="T79" fmla="*/ 49 h 2435"/>
                <a:gd name="T80" fmla="*/ 21 w 829"/>
                <a:gd name="T81" fmla="*/ 10 h 2435"/>
                <a:gd name="T82" fmla="*/ 3 w 829"/>
                <a:gd name="T83" fmla="*/ 49 h 2435"/>
                <a:gd name="T84" fmla="*/ 33 w 829"/>
                <a:gd name="T85" fmla="*/ 181 h 2435"/>
                <a:gd name="T86" fmla="*/ 107 w 829"/>
                <a:gd name="T87" fmla="*/ 382 h 2435"/>
                <a:gd name="T88" fmla="*/ 191 w 829"/>
                <a:gd name="T89" fmla="*/ 576 h 2435"/>
                <a:gd name="T90" fmla="*/ 204 w 829"/>
                <a:gd name="T91" fmla="*/ 548 h 2435"/>
                <a:gd name="T92" fmla="*/ 237 w 829"/>
                <a:gd name="T93" fmla="*/ 533 h 2435"/>
                <a:gd name="T94" fmla="*/ 277 w 829"/>
                <a:gd name="T95" fmla="*/ 519 h 2435"/>
                <a:gd name="T96" fmla="*/ 300 w 829"/>
                <a:gd name="T97" fmla="*/ 482 h 2435"/>
                <a:gd name="T98" fmla="*/ 323 w 829"/>
                <a:gd name="T99" fmla="*/ 472 h 2435"/>
                <a:gd name="T100" fmla="*/ 332 w 829"/>
                <a:gd name="T101" fmla="*/ 447 h 2435"/>
                <a:gd name="T102" fmla="*/ 344 w 829"/>
                <a:gd name="T103" fmla="*/ 434 h 2435"/>
                <a:gd name="T104" fmla="*/ 361 w 829"/>
                <a:gd name="T105" fmla="*/ 442 h 2435"/>
                <a:gd name="T106" fmla="*/ 377 w 829"/>
                <a:gd name="T107" fmla="*/ 470 h 2435"/>
                <a:gd name="T108" fmla="*/ 387 w 829"/>
                <a:gd name="T109" fmla="*/ 516 h 2435"/>
                <a:gd name="T110" fmla="*/ 389 w 829"/>
                <a:gd name="T111" fmla="*/ 579 h 2435"/>
                <a:gd name="T112" fmla="*/ 375 w 829"/>
                <a:gd name="T113" fmla="*/ 658 h 2435"/>
                <a:gd name="T114" fmla="*/ 340 w 829"/>
                <a:gd name="T115" fmla="*/ 751 h 2435"/>
                <a:gd name="T116" fmla="*/ 300 w 829"/>
                <a:gd name="T117" fmla="*/ 734 h 2435"/>
                <a:gd name="T118" fmla="*/ 277 w 829"/>
                <a:gd name="T119" fmla="*/ 658 h 2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29" h="2435">
                  <a:moveTo>
                    <a:pt x="191" y="1001"/>
                  </a:moveTo>
                  <a:lnTo>
                    <a:pt x="191" y="1375"/>
                  </a:lnTo>
                  <a:lnTo>
                    <a:pt x="210" y="1376"/>
                  </a:lnTo>
                  <a:lnTo>
                    <a:pt x="227" y="1381"/>
                  </a:lnTo>
                  <a:lnTo>
                    <a:pt x="243" y="1388"/>
                  </a:lnTo>
                  <a:lnTo>
                    <a:pt x="257" y="1397"/>
                  </a:lnTo>
                  <a:lnTo>
                    <a:pt x="269" y="1409"/>
                  </a:lnTo>
                  <a:lnTo>
                    <a:pt x="278" y="1421"/>
                  </a:lnTo>
                  <a:lnTo>
                    <a:pt x="288" y="1437"/>
                  </a:lnTo>
                  <a:lnTo>
                    <a:pt x="294" y="1453"/>
                  </a:lnTo>
                  <a:lnTo>
                    <a:pt x="301" y="1472"/>
                  </a:lnTo>
                  <a:lnTo>
                    <a:pt x="304" y="1492"/>
                  </a:lnTo>
                  <a:lnTo>
                    <a:pt x="307" y="1512"/>
                  </a:lnTo>
                  <a:lnTo>
                    <a:pt x="309" y="1534"/>
                  </a:lnTo>
                  <a:lnTo>
                    <a:pt x="309" y="1556"/>
                  </a:lnTo>
                  <a:lnTo>
                    <a:pt x="309" y="1580"/>
                  </a:lnTo>
                  <a:lnTo>
                    <a:pt x="307" y="1602"/>
                  </a:lnTo>
                  <a:lnTo>
                    <a:pt x="305" y="1626"/>
                  </a:lnTo>
                  <a:lnTo>
                    <a:pt x="301" y="1649"/>
                  </a:lnTo>
                  <a:lnTo>
                    <a:pt x="296" y="1673"/>
                  </a:lnTo>
                  <a:lnTo>
                    <a:pt x="291" y="1695"/>
                  </a:lnTo>
                  <a:lnTo>
                    <a:pt x="286" y="1718"/>
                  </a:lnTo>
                  <a:lnTo>
                    <a:pt x="279" y="1740"/>
                  </a:lnTo>
                  <a:lnTo>
                    <a:pt x="273" y="1760"/>
                  </a:lnTo>
                  <a:lnTo>
                    <a:pt x="265" y="1780"/>
                  </a:lnTo>
                  <a:lnTo>
                    <a:pt x="257" y="1798"/>
                  </a:lnTo>
                  <a:lnTo>
                    <a:pt x="249" y="1815"/>
                  </a:lnTo>
                  <a:lnTo>
                    <a:pt x="241" y="1830"/>
                  </a:lnTo>
                  <a:lnTo>
                    <a:pt x="232" y="1844"/>
                  </a:lnTo>
                  <a:lnTo>
                    <a:pt x="224" y="1855"/>
                  </a:lnTo>
                  <a:lnTo>
                    <a:pt x="215" y="1864"/>
                  </a:lnTo>
                  <a:lnTo>
                    <a:pt x="207" y="1871"/>
                  </a:lnTo>
                  <a:lnTo>
                    <a:pt x="198" y="1875"/>
                  </a:lnTo>
                  <a:lnTo>
                    <a:pt x="191" y="1876"/>
                  </a:lnTo>
                  <a:lnTo>
                    <a:pt x="191" y="2182"/>
                  </a:lnTo>
                  <a:lnTo>
                    <a:pt x="276" y="2182"/>
                  </a:lnTo>
                  <a:lnTo>
                    <a:pt x="277" y="2171"/>
                  </a:lnTo>
                  <a:lnTo>
                    <a:pt x="280" y="2160"/>
                  </a:lnTo>
                  <a:lnTo>
                    <a:pt x="284" y="2150"/>
                  </a:lnTo>
                  <a:lnTo>
                    <a:pt x="288" y="2139"/>
                  </a:lnTo>
                  <a:lnTo>
                    <a:pt x="292" y="2129"/>
                  </a:lnTo>
                  <a:lnTo>
                    <a:pt x="296" y="2119"/>
                  </a:lnTo>
                  <a:lnTo>
                    <a:pt x="299" y="2110"/>
                  </a:lnTo>
                  <a:lnTo>
                    <a:pt x="300" y="2101"/>
                  </a:lnTo>
                  <a:lnTo>
                    <a:pt x="305" y="2111"/>
                  </a:lnTo>
                  <a:lnTo>
                    <a:pt x="309" y="2123"/>
                  </a:lnTo>
                  <a:lnTo>
                    <a:pt x="313" y="2136"/>
                  </a:lnTo>
                  <a:lnTo>
                    <a:pt x="316" y="2150"/>
                  </a:lnTo>
                  <a:lnTo>
                    <a:pt x="321" y="2181"/>
                  </a:lnTo>
                  <a:lnTo>
                    <a:pt x="324" y="2214"/>
                  </a:lnTo>
                  <a:lnTo>
                    <a:pt x="326" y="2248"/>
                  </a:lnTo>
                  <a:lnTo>
                    <a:pt x="328" y="2283"/>
                  </a:lnTo>
                  <a:lnTo>
                    <a:pt x="329" y="2317"/>
                  </a:lnTo>
                  <a:lnTo>
                    <a:pt x="329" y="2349"/>
                  </a:lnTo>
                  <a:lnTo>
                    <a:pt x="337" y="2349"/>
                  </a:lnTo>
                  <a:lnTo>
                    <a:pt x="346" y="2351"/>
                  </a:lnTo>
                  <a:lnTo>
                    <a:pt x="352" y="2354"/>
                  </a:lnTo>
                  <a:lnTo>
                    <a:pt x="359" y="2358"/>
                  </a:lnTo>
                  <a:lnTo>
                    <a:pt x="363" y="2363"/>
                  </a:lnTo>
                  <a:lnTo>
                    <a:pt x="367" y="2368"/>
                  </a:lnTo>
                  <a:lnTo>
                    <a:pt x="371" y="2374"/>
                  </a:lnTo>
                  <a:lnTo>
                    <a:pt x="374" y="2381"/>
                  </a:lnTo>
                  <a:lnTo>
                    <a:pt x="378" y="2395"/>
                  </a:lnTo>
                  <a:lnTo>
                    <a:pt x="379" y="2410"/>
                  </a:lnTo>
                  <a:lnTo>
                    <a:pt x="380" y="2423"/>
                  </a:lnTo>
                  <a:lnTo>
                    <a:pt x="380" y="2435"/>
                  </a:lnTo>
                  <a:lnTo>
                    <a:pt x="411" y="2432"/>
                  </a:lnTo>
                  <a:lnTo>
                    <a:pt x="441" y="2426"/>
                  </a:lnTo>
                  <a:lnTo>
                    <a:pt x="470" y="2415"/>
                  </a:lnTo>
                  <a:lnTo>
                    <a:pt x="497" y="2400"/>
                  </a:lnTo>
                  <a:lnTo>
                    <a:pt x="523" y="2381"/>
                  </a:lnTo>
                  <a:lnTo>
                    <a:pt x="548" y="2359"/>
                  </a:lnTo>
                  <a:lnTo>
                    <a:pt x="571" y="2334"/>
                  </a:lnTo>
                  <a:lnTo>
                    <a:pt x="594" y="2306"/>
                  </a:lnTo>
                  <a:lnTo>
                    <a:pt x="615" y="2275"/>
                  </a:lnTo>
                  <a:lnTo>
                    <a:pt x="635" y="2241"/>
                  </a:lnTo>
                  <a:lnTo>
                    <a:pt x="654" y="2205"/>
                  </a:lnTo>
                  <a:lnTo>
                    <a:pt x="672" y="2168"/>
                  </a:lnTo>
                  <a:lnTo>
                    <a:pt x="688" y="2128"/>
                  </a:lnTo>
                  <a:lnTo>
                    <a:pt x="704" y="2089"/>
                  </a:lnTo>
                  <a:lnTo>
                    <a:pt x="719" y="2046"/>
                  </a:lnTo>
                  <a:lnTo>
                    <a:pt x="732" y="2004"/>
                  </a:lnTo>
                  <a:lnTo>
                    <a:pt x="745" y="1960"/>
                  </a:lnTo>
                  <a:lnTo>
                    <a:pt x="757" y="1917"/>
                  </a:lnTo>
                  <a:lnTo>
                    <a:pt x="767" y="1873"/>
                  </a:lnTo>
                  <a:lnTo>
                    <a:pt x="777" y="1829"/>
                  </a:lnTo>
                  <a:lnTo>
                    <a:pt x="785" y="1786"/>
                  </a:lnTo>
                  <a:lnTo>
                    <a:pt x="794" y="1743"/>
                  </a:lnTo>
                  <a:lnTo>
                    <a:pt x="800" y="1701"/>
                  </a:lnTo>
                  <a:lnTo>
                    <a:pt x="807" y="1660"/>
                  </a:lnTo>
                  <a:lnTo>
                    <a:pt x="812" y="1620"/>
                  </a:lnTo>
                  <a:lnTo>
                    <a:pt x="818" y="1583"/>
                  </a:lnTo>
                  <a:lnTo>
                    <a:pt x="821" y="1547"/>
                  </a:lnTo>
                  <a:lnTo>
                    <a:pt x="824" y="1513"/>
                  </a:lnTo>
                  <a:lnTo>
                    <a:pt x="826" y="1481"/>
                  </a:lnTo>
                  <a:lnTo>
                    <a:pt x="828" y="1452"/>
                  </a:lnTo>
                  <a:lnTo>
                    <a:pt x="829" y="1427"/>
                  </a:lnTo>
                  <a:lnTo>
                    <a:pt x="829" y="1404"/>
                  </a:lnTo>
                  <a:lnTo>
                    <a:pt x="829" y="1379"/>
                  </a:lnTo>
                  <a:lnTo>
                    <a:pt x="828" y="1356"/>
                  </a:lnTo>
                  <a:lnTo>
                    <a:pt x="827" y="1338"/>
                  </a:lnTo>
                  <a:lnTo>
                    <a:pt x="826" y="1323"/>
                  </a:lnTo>
                  <a:lnTo>
                    <a:pt x="824" y="1311"/>
                  </a:lnTo>
                  <a:lnTo>
                    <a:pt x="822" y="1303"/>
                  </a:lnTo>
                  <a:lnTo>
                    <a:pt x="819" y="1296"/>
                  </a:lnTo>
                  <a:lnTo>
                    <a:pt x="817" y="1293"/>
                  </a:lnTo>
                  <a:lnTo>
                    <a:pt x="813" y="1292"/>
                  </a:lnTo>
                  <a:lnTo>
                    <a:pt x="809" y="1293"/>
                  </a:lnTo>
                  <a:lnTo>
                    <a:pt x="806" y="1296"/>
                  </a:lnTo>
                  <a:lnTo>
                    <a:pt x="803" y="1301"/>
                  </a:lnTo>
                  <a:lnTo>
                    <a:pt x="794" y="1312"/>
                  </a:lnTo>
                  <a:lnTo>
                    <a:pt x="787" y="1328"/>
                  </a:lnTo>
                  <a:lnTo>
                    <a:pt x="778" y="1345"/>
                  </a:lnTo>
                  <a:lnTo>
                    <a:pt x="770" y="1362"/>
                  </a:lnTo>
                  <a:lnTo>
                    <a:pt x="763" y="1376"/>
                  </a:lnTo>
                  <a:lnTo>
                    <a:pt x="757" y="1386"/>
                  </a:lnTo>
                  <a:lnTo>
                    <a:pt x="753" y="1389"/>
                  </a:lnTo>
                  <a:lnTo>
                    <a:pt x="751" y="1390"/>
                  </a:lnTo>
                  <a:lnTo>
                    <a:pt x="749" y="1389"/>
                  </a:lnTo>
                  <a:lnTo>
                    <a:pt x="747" y="1386"/>
                  </a:lnTo>
                  <a:lnTo>
                    <a:pt x="745" y="1381"/>
                  </a:lnTo>
                  <a:lnTo>
                    <a:pt x="744" y="1372"/>
                  </a:lnTo>
                  <a:lnTo>
                    <a:pt x="744" y="1362"/>
                  </a:lnTo>
                  <a:lnTo>
                    <a:pt x="743" y="1347"/>
                  </a:lnTo>
                  <a:lnTo>
                    <a:pt x="744" y="1325"/>
                  </a:lnTo>
                  <a:lnTo>
                    <a:pt x="744" y="1301"/>
                  </a:lnTo>
                  <a:lnTo>
                    <a:pt x="745" y="1288"/>
                  </a:lnTo>
                  <a:lnTo>
                    <a:pt x="746" y="1275"/>
                  </a:lnTo>
                  <a:lnTo>
                    <a:pt x="748" y="1262"/>
                  </a:lnTo>
                  <a:lnTo>
                    <a:pt x="750" y="1249"/>
                  </a:lnTo>
                  <a:lnTo>
                    <a:pt x="753" y="1237"/>
                  </a:lnTo>
                  <a:lnTo>
                    <a:pt x="758" y="1227"/>
                  </a:lnTo>
                  <a:lnTo>
                    <a:pt x="762" y="1217"/>
                  </a:lnTo>
                  <a:lnTo>
                    <a:pt x="767" y="1209"/>
                  </a:lnTo>
                  <a:lnTo>
                    <a:pt x="774" y="1201"/>
                  </a:lnTo>
                  <a:lnTo>
                    <a:pt x="781" y="1196"/>
                  </a:lnTo>
                  <a:lnTo>
                    <a:pt x="785" y="1194"/>
                  </a:lnTo>
                  <a:lnTo>
                    <a:pt x="791" y="1193"/>
                  </a:lnTo>
                  <a:lnTo>
                    <a:pt x="795" y="1191"/>
                  </a:lnTo>
                  <a:lnTo>
                    <a:pt x="800" y="1191"/>
                  </a:lnTo>
                  <a:lnTo>
                    <a:pt x="799" y="1137"/>
                  </a:lnTo>
                  <a:lnTo>
                    <a:pt x="796" y="1079"/>
                  </a:lnTo>
                  <a:lnTo>
                    <a:pt x="792" y="1019"/>
                  </a:lnTo>
                  <a:lnTo>
                    <a:pt x="787" y="957"/>
                  </a:lnTo>
                  <a:lnTo>
                    <a:pt x="781" y="895"/>
                  </a:lnTo>
                  <a:lnTo>
                    <a:pt x="777" y="834"/>
                  </a:lnTo>
                  <a:lnTo>
                    <a:pt x="773" y="775"/>
                  </a:lnTo>
                  <a:lnTo>
                    <a:pt x="772" y="719"/>
                  </a:lnTo>
                  <a:lnTo>
                    <a:pt x="380" y="167"/>
                  </a:lnTo>
                  <a:lnTo>
                    <a:pt x="370" y="156"/>
                  </a:lnTo>
                  <a:lnTo>
                    <a:pt x="360" y="148"/>
                  </a:lnTo>
                  <a:lnTo>
                    <a:pt x="349" y="138"/>
                  </a:lnTo>
                  <a:lnTo>
                    <a:pt x="338" y="130"/>
                  </a:lnTo>
                  <a:lnTo>
                    <a:pt x="316" y="115"/>
                  </a:lnTo>
                  <a:lnTo>
                    <a:pt x="292" y="103"/>
                  </a:lnTo>
                  <a:lnTo>
                    <a:pt x="268" y="91"/>
                  </a:lnTo>
                  <a:lnTo>
                    <a:pt x="243" y="81"/>
                  </a:lnTo>
                  <a:lnTo>
                    <a:pt x="218" y="72"/>
                  </a:lnTo>
                  <a:lnTo>
                    <a:pt x="193" y="63"/>
                  </a:lnTo>
                  <a:lnTo>
                    <a:pt x="141" y="49"/>
                  </a:lnTo>
                  <a:lnTo>
                    <a:pt x="91" y="34"/>
                  </a:lnTo>
                  <a:lnTo>
                    <a:pt x="66" y="27"/>
                  </a:lnTo>
                  <a:lnTo>
                    <a:pt x="44" y="19"/>
                  </a:lnTo>
                  <a:lnTo>
                    <a:pt x="21" y="10"/>
                  </a:lnTo>
                  <a:lnTo>
                    <a:pt x="0" y="0"/>
                  </a:lnTo>
                  <a:lnTo>
                    <a:pt x="0" y="15"/>
                  </a:lnTo>
                  <a:lnTo>
                    <a:pt x="1" y="32"/>
                  </a:lnTo>
                  <a:lnTo>
                    <a:pt x="3" y="49"/>
                  </a:lnTo>
                  <a:lnTo>
                    <a:pt x="7" y="66"/>
                  </a:lnTo>
                  <a:lnTo>
                    <a:pt x="13" y="104"/>
                  </a:lnTo>
                  <a:lnTo>
                    <a:pt x="23" y="141"/>
                  </a:lnTo>
                  <a:lnTo>
                    <a:pt x="33" y="181"/>
                  </a:lnTo>
                  <a:lnTo>
                    <a:pt x="46" y="220"/>
                  </a:lnTo>
                  <a:lnTo>
                    <a:pt x="61" y="261"/>
                  </a:lnTo>
                  <a:lnTo>
                    <a:pt x="76" y="302"/>
                  </a:lnTo>
                  <a:lnTo>
                    <a:pt x="107" y="382"/>
                  </a:lnTo>
                  <a:lnTo>
                    <a:pt x="138" y="458"/>
                  </a:lnTo>
                  <a:lnTo>
                    <a:pt x="167" y="527"/>
                  </a:lnTo>
                  <a:lnTo>
                    <a:pt x="191" y="587"/>
                  </a:lnTo>
                  <a:lnTo>
                    <a:pt x="191" y="576"/>
                  </a:lnTo>
                  <a:lnTo>
                    <a:pt x="193" y="568"/>
                  </a:lnTo>
                  <a:lnTo>
                    <a:pt x="196" y="560"/>
                  </a:lnTo>
                  <a:lnTo>
                    <a:pt x="199" y="553"/>
                  </a:lnTo>
                  <a:lnTo>
                    <a:pt x="204" y="548"/>
                  </a:lnTo>
                  <a:lnTo>
                    <a:pt x="210" y="543"/>
                  </a:lnTo>
                  <a:lnTo>
                    <a:pt x="216" y="539"/>
                  </a:lnTo>
                  <a:lnTo>
                    <a:pt x="223" y="537"/>
                  </a:lnTo>
                  <a:lnTo>
                    <a:pt x="237" y="533"/>
                  </a:lnTo>
                  <a:lnTo>
                    <a:pt x="250" y="530"/>
                  </a:lnTo>
                  <a:lnTo>
                    <a:pt x="264" y="529"/>
                  </a:lnTo>
                  <a:lnTo>
                    <a:pt x="276" y="529"/>
                  </a:lnTo>
                  <a:lnTo>
                    <a:pt x="277" y="519"/>
                  </a:lnTo>
                  <a:lnTo>
                    <a:pt x="280" y="508"/>
                  </a:lnTo>
                  <a:lnTo>
                    <a:pt x="286" y="498"/>
                  </a:lnTo>
                  <a:lnTo>
                    <a:pt x="291" y="490"/>
                  </a:lnTo>
                  <a:lnTo>
                    <a:pt x="300" y="482"/>
                  </a:lnTo>
                  <a:lnTo>
                    <a:pt x="308" y="477"/>
                  </a:lnTo>
                  <a:lnTo>
                    <a:pt x="313" y="475"/>
                  </a:lnTo>
                  <a:lnTo>
                    <a:pt x="318" y="473"/>
                  </a:lnTo>
                  <a:lnTo>
                    <a:pt x="323" y="472"/>
                  </a:lnTo>
                  <a:lnTo>
                    <a:pt x="329" y="472"/>
                  </a:lnTo>
                  <a:lnTo>
                    <a:pt x="329" y="462"/>
                  </a:lnTo>
                  <a:lnTo>
                    <a:pt x="330" y="453"/>
                  </a:lnTo>
                  <a:lnTo>
                    <a:pt x="332" y="447"/>
                  </a:lnTo>
                  <a:lnTo>
                    <a:pt x="334" y="442"/>
                  </a:lnTo>
                  <a:lnTo>
                    <a:pt x="337" y="438"/>
                  </a:lnTo>
                  <a:lnTo>
                    <a:pt x="340" y="435"/>
                  </a:lnTo>
                  <a:lnTo>
                    <a:pt x="344" y="434"/>
                  </a:lnTo>
                  <a:lnTo>
                    <a:pt x="348" y="434"/>
                  </a:lnTo>
                  <a:lnTo>
                    <a:pt x="352" y="435"/>
                  </a:lnTo>
                  <a:lnTo>
                    <a:pt x="356" y="438"/>
                  </a:lnTo>
                  <a:lnTo>
                    <a:pt x="361" y="442"/>
                  </a:lnTo>
                  <a:lnTo>
                    <a:pt x="365" y="447"/>
                  </a:lnTo>
                  <a:lnTo>
                    <a:pt x="369" y="453"/>
                  </a:lnTo>
                  <a:lnTo>
                    <a:pt x="374" y="461"/>
                  </a:lnTo>
                  <a:lnTo>
                    <a:pt x="377" y="470"/>
                  </a:lnTo>
                  <a:lnTo>
                    <a:pt x="380" y="479"/>
                  </a:lnTo>
                  <a:lnTo>
                    <a:pt x="383" y="491"/>
                  </a:lnTo>
                  <a:lnTo>
                    <a:pt x="385" y="503"/>
                  </a:lnTo>
                  <a:lnTo>
                    <a:pt x="387" y="516"/>
                  </a:lnTo>
                  <a:lnTo>
                    <a:pt x="390" y="529"/>
                  </a:lnTo>
                  <a:lnTo>
                    <a:pt x="390" y="545"/>
                  </a:lnTo>
                  <a:lnTo>
                    <a:pt x="390" y="561"/>
                  </a:lnTo>
                  <a:lnTo>
                    <a:pt x="389" y="579"/>
                  </a:lnTo>
                  <a:lnTo>
                    <a:pt x="386" y="597"/>
                  </a:lnTo>
                  <a:lnTo>
                    <a:pt x="384" y="616"/>
                  </a:lnTo>
                  <a:lnTo>
                    <a:pt x="380" y="636"/>
                  </a:lnTo>
                  <a:lnTo>
                    <a:pt x="375" y="658"/>
                  </a:lnTo>
                  <a:lnTo>
                    <a:pt x="368" y="680"/>
                  </a:lnTo>
                  <a:lnTo>
                    <a:pt x="361" y="703"/>
                  </a:lnTo>
                  <a:lnTo>
                    <a:pt x="351" y="726"/>
                  </a:lnTo>
                  <a:lnTo>
                    <a:pt x="340" y="751"/>
                  </a:lnTo>
                  <a:lnTo>
                    <a:pt x="329" y="776"/>
                  </a:lnTo>
                  <a:lnTo>
                    <a:pt x="318" y="765"/>
                  </a:lnTo>
                  <a:lnTo>
                    <a:pt x="308" y="751"/>
                  </a:lnTo>
                  <a:lnTo>
                    <a:pt x="300" y="734"/>
                  </a:lnTo>
                  <a:lnTo>
                    <a:pt x="291" y="717"/>
                  </a:lnTo>
                  <a:lnTo>
                    <a:pt x="286" y="697"/>
                  </a:lnTo>
                  <a:lnTo>
                    <a:pt x="280" y="678"/>
                  </a:lnTo>
                  <a:lnTo>
                    <a:pt x="277" y="658"/>
                  </a:lnTo>
                  <a:lnTo>
                    <a:pt x="276" y="639"/>
                  </a:lnTo>
                  <a:lnTo>
                    <a:pt x="191" y="639"/>
                  </a:lnTo>
                  <a:lnTo>
                    <a:pt x="191" y="1001"/>
                  </a:lnTo>
                  <a:close/>
                </a:path>
              </a:pathLst>
            </a:custGeom>
            <a:solidFill>
              <a:srgbClr val="000099"/>
            </a:solidFill>
            <a:ln w="9525">
              <a:solidFill>
                <a:srgbClr val="000099"/>
              </a:solidFill>
              <a:round/>
              <a:headEnd/>
              <a:tailEnd/>
            </a:ln>
          </p:spPr>
          <p:txBody>
            <a:bodyPr/>
            <a:lstStyle/>
            <a:p>
              <a:endParaRPr lang="en-IN"/>
            </a:p>
          </p:txBody>
        </p:sp>
        <p:sp>
          <p:nvSpPr>
            <p:cNvPr id="548885" name="Freeform 21"/>
            <p:cNvSpPr>
              <a:spLocks/>
            </p:cNvSpPr>
            <p:nvPr/>
          </p:nvSpPr>
          <p:spPr bwMode="auto">
            <a:xfrm>
              <a:off x="3973" y="1448"/>
              <a:ext cx="11" cy="28"/>
            </a:xfrm>
            <a:custGeom>
              <a:avLst/>
              <a:gdLst>
                <a:gd name="T0" fmla="*/ 53 w 111"/>
                <a:gd name="T1" fmla="*/ 109 h 276"/>
                <a:gd name="T2" fmla="*/ 0 w 111"/>
                <a:gd name="T3" fmla="*/ 109 h 276"/>
                <a:gd name="T4" fmla="*/ 2 w 111"/>
                <a:gd name="T5" fmla="*/ 129 h 276"/>
                <a:gd name="T6" fmla="*/ 5 w 111"/>
                <a:gd name="T7" fmla="*/ 150 h 276"/>
                <a:gd name="T8" fmla="*/ 8 w 111"/>
                <a:gd name="T9" fmla="*/ 170 h 276"/>
                <a:gd name="T10" fmla="*/ 11 w 111"/>
                <a:gd name="T11" fmla="*/ 190 h 276"/>
                <a:gd name="T12" fmla="*/ 13 w 111"/>
                <a:gd name="T13" fmla="*/ 201 h 276"/>
                <a:gd name="T14" fmla="*/ 13 w 111"/>
                <a:gd name="T15" fmla="*/ 212 h 276"/>
                <a:gd name="T16" fmla="*/ 13 w 111"/>
                <a:gd name="T17" fmla="*/ 222 h 276"/>
                <a:gd name="T18" fmla="*/ 13 w 111"/>
                <a:gd name="T19" fmla="*/ 233 h 276"/>
                <a:gd name="T20" fmla="*/ 11 w 111"/>
                <a:gd name="T21" fmla="*/ 244 h 276"/>
                <a:gd name="T22" fmla="*/ 9 w 111"/>
                <a:gd name="T23" fmla="*/ 255 h 276"/>
                <a:gd name="T24" fmla="*/ 6 w 111"/>
                <a:gd name="T25" fmla="*/ 265 h 276"/>
                <a:gd name="T26" fmla="*/ 0 w 111"/>
                <a:gd name="T27" fmla="*/ 276 h 276"/>
                <a:gd name="T28" fmla="*/ 12 w 111"/>
                <a:gd name="T29" fmla="*/ 275 h 276"/>
                <a:gd name="T30" fmla="*/ 26 w 111"/>
                <a:gd name="T31" fmla="*/ 271 h 276"/>
                <a:gd name="T32" fmla="*/ 40 w 111"/>
                <a:gd name="T33" fmla="*/ 265 h 276"/>
                <a:gd name="T34" fmla="*/ 56 w 111"/>
                <a:gd name="T35" fmla="*/ 259 h 276"/>
                <a:gd name="T36" fmla="*/ 71 w 111"/>
                <a:gd name="T37" fmla="*/ 252 h 276"/>
                <a:gd name="T38" fmla="*/ 85 w 111"/>
                <a:gd name="T39" fmla="*/ 247 h 276"/>
                <a:gd name="T40" fmla="*/ 99 w 111"/>
                <a:gd name="T41" fmla="*/ 243 h 276"/>
                <a:gd name="T42" fmla="*/ 111 w 111"/>
                <a:gd name="T43" fmla="*/ 242 h 276"/>
                <a:gd name="T44" fmla="*/ 111 w 111"/>
                <a:gd name="T45" fmla="*/ 0 h 276"/>
                <a:gd name="T46" fmla="*/ 110 w 111"/>
                <a:gd name="T47" fmla="*/ 5 h 276"/>
                <a:gd name="T48" fmla="*/ 107 w 111"/>
                <a:gd name="T49" fmla="*/ 12 h 276"/>
                <a:gd name="T50" fmla="*/ 105 w 111"/>
                <a:gd name="T51" fmla="*/ 18 h 276"/>
                <a:gd name="T52" fmla="*/ 101 w 111"/>
                <a:gd name="T53" fmla="*/ 26 h 276"/>
                <a:gd name="T54" fmla="*/ 92 w 111"/>
                <a:gd name="T55" fmla="*/ 40 h 276"/>
                <a:gd name="T56" fmla="*/ 82 w 111"/>
                <a:gd name="T57" fmla="*/ 55 h 276"/>
                <a:gd name="T58" fmla="*/ 71 w 111"/>
                <a:gd name="T59" fmla="*/ 69 h 276"/>
                <a:gd name="T60" fmla="*/ 61 w 111"/>
                <a:gd name="T61" fmla="*/ 84 h 276"/>
                <a:gd name="T62" fmla="*/ 58 w 111"/>
                <a:gd name="T63" fmla="*/ 91 h 276"/>
                <a:gd name="T64" fmla="*/ 55 w 111"/>
                <a:gd name="T65" fmla="*/ 97 h 276"/>
                <a:gd name="T66" fmla="*/ 53 w 111"/>
                <a:gd name="T67" fmla="*/ 104 h 276"/>
                <a:gd name="T68" fmla="*/ 53 w 111"/>
                <a:gd name="T69" fmla="*/ 109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1" h="276">
                  <a:moveTo>
                    <a:pt x="53" y="109"/>
                  </a:moveTo>
                  <a:lnTo>
                    <a:pt x="0" y="109"/>
                  </a:lnTo>
                  <a:lnTo>
                    <a:pt x="2" y="129"/>
                  </a:lnTo>
                  <a:lnTo>
                    <a:pt x="5" y="150"/>
                  </a:lnTo>
                  <a:lnTo>
                    <a:pt x="8" y="170"/>
                  </a:lnTo>
                  <a:lnTo>
                    <a:pt x="11" y="190"/>
                  </a:lnTo>
                  <a:lnTo>
                    <a:pt x="13" y="201"/>
                  </a:lnTo>
                  <a:lnTo>
                    <a:pt x="13" y="212"/>
                  </a:lnTo>
                  <a:lnTo>
                    <a:pt x="13" y="222"/>
                  </a:lnTo>
                  <a:lnTo>
                    <a:pt x="13" y="233"/>
                  </a:lnTo>
                  <a:lnTo>
                    <a:pt x="11" y="244"/>
                  </a:lnTo>
                  <a:lnTo>
                    <a:pt x="9" y="255"/>
                  </a:lnTo>
                  <a:lnTo>
                    <a:pt x="6" y="265"/>
                  </a:lnTo>
                  <a:lnTo>
                    <a:pt x="0" y="276"/>
                  </a:lnTo>
                  <a:lnTo>
                    <a:pt x="12" y="275"/>
                  </a:lnTo>
                  <a:lnTo>
                    <a:pt x="26" y="271"/>
                  </a:lnTo>
                  <a:lnTo>
                    <a:pt x="40" y="265"/>
                  </a:lnTo>
                  <a:lnTo>
                    <a:pt x="56" y="259"/>
                  </a:lnTo>
                  <a:lnTo>
                    <a:pt x="71" y="252"/>
                  </a:lnTo>
                  <a:lnTo>
                    <a:pt x="85" y="247"/>
                  </a:lnTo>
                  <a:lnTo>
                    <a:pt x="99" y="243"/>
                  </a:lnTo>
                  <a:lnTo>
                    <a:pt x="111" y="242"/>
                  </a:lnTo>
                  <a:lnTo>
                    <a:pt x="111" y="0"/>
                  </a:lnTo>
                  <a:lnTo>
                    <a:pt x="110" y="5"/>
                  </a:lnTo>
                  <a:lnTo>
                    <a:pt x="107" y="12"/>
                  </a:lnTo>
                  <a:lnTo>
                    <a:pt x="105" y="18"/>
                  </a:lnTo>
                  <a:lnTo>
                    <a:pt x="101" y="26"/>
                  </a:lnTo>
                  <a:lnTo>
                    <a:pt x="92" y="40"/>
                  </a:lnTo>
                  <a:lnTo>
                    <a:pt x="82" y="55"/>
                  </a:lnTo>
                  <a:lnTo>
                    <a:pt x="71" y="69"/>
                  </a:lnTo>
                  <a:lnTo>
                    <a:pt x="61" y="84"/>
                  </a:lnTo>
                  <a:lnTo>
                    <a:pt x="58" y="91"/>
                  </a:lnTo>
                  <a:lnTo>
                    <a:pt x="55" y="97"/>
                  </a:lnTo>
                  <a:lnTo>
                    <a:pt x="53" y="104"/>
                  </a:lnTo>
                  <a:lnTo>
                    <a:pt x="53" y="109"/>
                  </a:lnTo>
                  <a:close/>
                </a:path>
              </a:pathLst>
            </a:custGeom>
            <a:solidFill>
              <a:srgbClr val="000099"/>
            </a:solidFill>
            <a:ln w="9525">
              <a:solidFill>
                <a:srgbClr val="000099"/>
              </a:solidFill>
              <a:round/>
              <a:headEnd/>
              <a:tailEnd/>
            </a:ln>
          </p:spPr>
          <p:txBody>
            <a:bodyPr/>
            <a:lstStyle/>
            <a:p>
              <a:endParaRPr lang="en-IN"/>
            </a:p>
          </p:txBody>
        </p:sp>
        <p:sp>
          <p:nvSpPr>
            <p:cNvPr id="548886" name="Freeform 22"/>
            <p:cNvSpPr>
              <a:spLocks/>
            </p:cNvSpPr>
            <p:nvPr/>
          </p:nvSpPr>
          <p:spPr bwMode="auto">
            <a:xfrm>
              <a:off x="4099" y="1226"/>
              <a:ext cx="55" cy="107"/>
            </a:xfrm>
            <a:custGeom>
              <a:avLst/>
              <a:gdLst>
                <a:gd name="T0" fmla="*/ 508 w 554"/>
                <a:gd name="T1" fmla="*/ 868 h 1067"/>
                <a:gd name="T2" fmla="*/ 480 w 554"/>
                <a:gd name="T3" fmla="*/ 825 h 1067"/>
                <a:gd name="T4" fmla="*/ 460 w 554"/>
                <a:gd name="T5" fmla="*/ 777 h 1067"/>
                <a:gd name="T6" fmla="*/ 446 w 554"/>
                <a:gd name="T7" fmla="*/ 724 h 1067"/>
                <a:gd name="T8" fmla="*/ 437 w 554"/>
                <a:gd name="T9" fmla="*/ 668 h 1067"/>
                <a:gd name="T10" fmla="*/ 434 w 554"/>
                <a:gd name="T11" fmla="*/ 608 h 1067"/>
                <a:gd name="T12" fmla="*/ 435 w 554"/>
                <a:gd name="T13" fmla="*/ 547 h 1067"/>
                <a:gd name="T14" fmla="*/ 439 w 554"/>
                <a:gd name="T15" fmla="*/ 484 h 1067"/>
                <a:gd name="T16" fmla="*/ 450 w 554"/>
                <a:gd name="T17" fmla="*/ 388 h 1067"/>
                <a:gd name="T18" fmla="*/ 469 w 554"/>
                <a:gd name="T19" fmla="*/ 264 h 1067"/>
                <a:gd name="T20" fmla="*/ 487 w 554"/>
                <a:gd name="T21" fmla="*/ 146 h 1067"/>
                <a:gd name="T22" fmla="*/ 498 w 554"/>
                <a:gd name="T23" fmla="*/ 68 h 1067"/>
                <a:gd name="T24" fmla="*/ 501 w 554"/>
                <a:gd name="T25" fmla="*/ 21 h 1067"/>
                <a:gd name="T26" fmla="*/ 458 w 554"/>
                <a:gd name="T27" fmla="*/ 2 h 1067"/>
                <a:gd name="T28" fmla="*/ 375 w 554"/>
                <a:gd name="T29" fmla="*/ 16 h 1067"/>
                <a:gd name="T30" fmla="*/ 299 w 554"/>
                <a:gd name="T31" fmla="*/ 43 h 1067"/>
                <a:gd name="T32" fmla="*/ 232 w 554"/>
                <a:gd name="T33" fmla="*/ 81 h 1067"/>
                <a:gd name="T34" fmla="*/ 172 w 554"/>
                <a:gd name="T35" fmla="*/ 129 h 1067"/>
                <a:gd name="T36" fmla="*/ 120 w 554"/>
                <a:gd name="T37" fmla="*/ 186 h 1067"/>
                <a:gd name="T38" fmla="*/ 78 w 554"/>
                <a:gd name="T39" fmla="*/ 249 h 1067"/>
                <a:gd name="T40" fmla="*/ 43 w 554"/>
                <a:gd name="T41" fmla="*/ 319 h 1067"/>
                <a:gd name="T42" fmla="*/ 19 w 554"/>
                <a:gd name="T43" fmla="*/ 392 h 1067"/>
                <a:gd name="T44" fmla="*/ 4 w 554"/>
                <a:gd name="T45" fmla="*/ 469 h 1067"/>
                <a:gd name="T46" fmla="*/ 0 w 554"/>
                <a:gd name="T47" fmla="*/ 546 h 1067"/>
                <a:gd name="T48" fmla="*/ 5 w 554"/>
                <a:gd name="T49" fmla="*/ 624 h 1067"/>
                <a:gd name="T50" fmla="*/ 21 w 554"/>
                <a:gd name="T51" fmla="*/ 701 h 1067"/>
                <a:gd name="T52" fmla="*/ 49 w 554"/>
                <a:gd name="T53" fmla="*/ 775 h 1067"/>
                <a:gd name="T54" fmla="*/ 87 w 554"/>
                <a:gd name="T55" fmla="*/ 845 h 1067"/>
                <a:gd name="T56" fmla="*/ 138 w 554"/>
                <a:gd name="T57" fmla="*/ 909 h 1067"/>
                <a:gd name="T58" fmla="*/ 178 w 554"/>
                <a:gd name="T59" fmla="*/ 950 h 1067"/>
                <a:gd name="T60" fmla="*/ 205 w 554"/>
                <a:gd name="T61" fmla="*/ 970 h 1067"/>
                <a:gd name="T62" fmla="*/ 236 w 554"/>
                <a:gd name="T63" fmla="*/ 990 h 1067"/>
                <a:gd name="T64" fmla="*/ 270 w 554"/>
                <a:gd name="T65" fmla="*/ 1009 h 1067"/>
                <a:gd name="T66" fmla="*/ 308 w 554"/>
                <a:gd name="T67" fmla="*/ 1028 h 1067"/>
                <a:gd name="T68" fmla="*/ 346 w 554"/>
                <a:gd name="T69" fmla="*/ 1043 h 1067"/>
                <a:gd name="T70" fmla="*/ 385 w 554"/>
                <a:gd name="T71" fmla="*/ 1055 h 1067"/>
                <a:gd name="T72" fmla="*/ 421 w 554"/>
                <a:gd name="T73" fmla="*/ 1064 h 1067"/>
                <a:gd name="T74" fmla="*/ 456 w 554"/>
                <a:gd name="T75" fmla="*/ 1067 h 1067"/>
                <a:gd name="T76" fmla="*/ 487 w 554"/>
                <a:gd name="T77" fmla="*/ 1066 h 1067"/>
                <a:gd name="T78" fmla="*/ 514 w 554"/>
                <a:gd name="T79" fmla="*/ 1060 h 1067"/>
                <a:gd name="T80" fmla="*/ 535 w 554"/>
                <a:gd name="T81" fmla="*/ 1046 h 1067"/>
                <a:gd name="T82" fmla="*/ 548 w 554"/>
                <a:gd name="T83" fmla="*/ 1025 h 1067"/>
                <a:gd name="T84" fmla="*/ 554 w 554"/>
                <a:gd name="T85" fmla="*/ 997 h 1067"/>
                <a:gd name="T86" fmla="*/ 551 w 554"/>
                <a:gd name="T87" fmla="*/ 960 h 1067"/>
                <a:gd name="T88" fmla="*/ 537 w 554"/>
                <a:gd name="T89" fmla="*/ 914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4" h="1067">
                  <a:moveTo>
                    <a:pt x="525" y="886"/>
                  </a:moveTo>
                  <a:lnTo>
                    <a:pt x="508" y="868"/>
                  </a:lnTo>
                  <a:lnTo>
                    <a:pt x="493" y="847"/>
                  </a:lnTo>
                  <a:lnTo>
                    <a:pt x="480" y="825"/>
                  </a:lnTo>
                  <a:lnTo>
                    <a:pt x="469" y="802"/>
                  </a:lnTo>
                  <a:lnTo>
                    <a:pt x="460" y="777"/>
                  </a:lnTo>
                  <a:lnTo>
                    <a:pt x="452" y="752"/>
                  </a:lnTo>
                  <a:lnTo>
                    <a:pt x="446" y="724"/>
                  </a:lnTo>
                  <a:lnTo>
                    <a:pt x="441" y="696"/>
                  </a:lnTo>
                  <a:lnTo>
                    <a:pt x="437" y="668"/>
                  </a:lnTo>
                  <a:lnTo>
                    <a:pt x="435" y="638"/>
                  </a:lnTo>
                  <a:lnTo>
                    <a:pt x="434" y="608"/>
                  </a:lnTo>
                  <a:lnTo>
                    <a:pt x="434" y="578"/>
                  </a:lnTo>
                  <a:lnTo>
                    <a:pt x="435" y="547"/>
                  </a:lnTo>
                  <a:lnTo>
                    <a:pt x="436" y="515"/>
                  </a:lnTo>
                  <a:lnTo>
                    <a:pt x="439" y="484"/>
                  </a:lnTo>
                  <a:lnTo>
                    <a:pt x="443" y="452"/>
                  </a:lnTo>
                  <a:lnTo>
                    <a:pt x="450" y="388"/>
                  </a:lnTo>
                  <a:lnTo>
                    <a:pt x="459" y="325"/>
                  </a:lnTo>
                  <a:lnTo>
                    <a:pt x="469" y="264"/>
                  </a:lnTo>
                  <a:lnTo>
                    <a:pt x="479" y="204"/>
                  </a:lnTo>
                  <a:lnTo>
                    <a:pt x="487" y="146"/>
                  </a:lnTo>
                  <a:lnTo>
                    <a:pt x="495" y="93"/>
                  </a:lnTo>
                  <a:lnTo>
                    <a:pt x="498" y="68"/>
                  </a:lnTo>
                  <a:lnTo>
                    <a:pt x="500" y="44"/>
                  </a:lnTo>
                  <a:lnTo>
                    <a:pt x="501" y="21"/>
                  </a:lnTo>
                  <a:lnTo>
                    <a:pt x="501" y="0"/>
                  </a:lnTo>
                  <a:lnTo>
                    <a:pt x="458" y="2"/>
                  </a:lnTo>
                  <a:lnTo>
                    <a:pt x="416" y="7"/>
                  </a:lnTo>
                  <a:lnTo>
                    <a:pt x="375" y="16"/>
                  </a:lnTo>
                  <a:lnTo>
                    <a:pt x="337" y="28"/>
                  </a:lnTo>
                  <a:lnTo>
                    <a:pt x="299" y="43"/>
                  </a:lnTo>
                  <a:lnTo>
                    <a:pt x="265" y="61"/>
                  </a:lnTo>
                  <a:lnTo>
                    <a:pt x="232" y="81"/>
                  </a:lnTo>
                  <a:lnTo>
                    <a:pt x="201" y="104"/>
                  </a:lnTo>
                  <a:lnTo>
                    <a:pt x="172" y="129"/>
                  </a:lnTo>
                  <a:lnTo>
                    <a:pt x="145" y="157"/>
                  </a:lnTo>
                  <a:lnTo>
                    <a:pt x="120" y="186"/>
                  </a:lnTo>
                  <a:lnTo>
                    <a:pt x="98" y="217"/>
                  </a:lnTo>
                  <a:lnTo>
                    <a:pt x="78" y="249"/>
                  </a:lnTo>
                  <a:lnTo>
                    <a:pt x="59" y="283"/>
                  </a:lnTo>
                  <a:lnTo>
                    <a:pt x="43" y="319"/>
                  </a:lnTo>
                  <a:lnTo>
                    <a:pt x="31" y="355"/>
                  </a:lnTo>
                  <a:lnTo>
                    <a:pt x="19" y="392"/>
                  </a:lnTo>
                  <a:lnTo>
                    <a:pt x="10" y="431"/>
                  </a:lnTo>
                  <a:lnTo>
                    <a:pt x="4" y="469"/>
                  </a:lnTo>
                  <a:lnTo>
                    <a:pt x="1" y="508"/>
                  </a:lnTo>
                  <a:lnTo>
                    <a:pt x="0" y="546"/>
                  </a:lnTo>
                  <a:lnTo>
                    <a:pt x="1" y="586"/>
                  </a:lnTo>
                  <a:lnTo>
                    <a:pt x="5" y="624"/>
                  </a:lnTo>
                  <a:lnTo>
                    <a:pt x="11" y="663"/>
                  </a:lnTo>
                  <a:lnTo>
                    <a:pt x="21" y="701"/>
                  </a:lnTo>
                  <a:lnTo>
                    <a:pt x="34" y="739"/>
                  </a:lnTo>
                  <a:lnTo>
                    <a:pt x="49" y="775"/>
                  </a:lnTo>
                  <a:lnTo>
                    <a:pt x="67" y="811"/>
                  </a:lnTo>
                  <a:lnTo>
                    <a:pt x="87" y="845"/>
                  </a:lnTo>
                  <a:lnTo>
                    <a:pt x="111" y="878"/>
                  </a:lnTo>
                  <a:lnTo>
                    <a:pt x="138" y="909"/>
                  </a:lnTo>
                  <a:lnTo>
                    <a:pt x="168" y="939"/>
                  </a:lnTo>
                  <a:lnTo>
                    <a:pt x="178" y="950"/>
                  </a:lnTo>
                  <a:lnTo>
                    <a:pt x="191" y="959"/>
                  </a:lnTo>
                  <a:lnTo>
                    <a:pt x="205" y="970"/>
                  </a:lnTo>
                  <a:lnTo>
                    <a:pt x="220" y="981"/>
                  </a:lnTo>
                  <a:lnTo>
                    <a:pt x="236" y="990"/>
                  </a:lnTo>
                  <a:lnTo>
                    <a:pt x="253" y="1000"/>
                  </a:lnTo>
                  <a:lnTo>
                    <a:pt x="270" y="1009"/>
                  </a:lnTo>
                  <a:lnTo>
                    <a:pt x="290" y="1019"/>
                  </a:lnTo>
                  <a:lnTo>
                    <a:pt x="308" y="1028"/>
                  </a:lnTo>
                  <a:lnTo>
                    <a:pt x="327" y="1035"/>
                  </a:lnTo>
                  <a:lnTo>
                    <a:pt x="346" y="1043"/>
                  </a:lnTo>
                  <a:lnTo>
                    <a:pt x="366" y="1049"/>
                  </a:lnTo>
                  <a:lnTo>
                    <a:pt x="385" y="1055"/>
                  </a:lnTo>
                  <a:lnTo>
                    <a:pt x="403" y="1060"/>
                  </a:lnTo>
                  <a:lnTo>
                    <a:pt x="421" y="1064"/>
                  </a:lnTo>
                  <a:lnTo>
                    <a:pt x="439" y="1066"/>
                  </a:lnTo>
                  <a:lnTo>
                    <a:pt x="456" y="1067"/>
                  </a:lnTo>
                  <a:lnTo>
                    <a:pt x="473" y="1067"/>
                  </a:lnTo>
                  <a:lnTo>
                    <a:pt x="487" y="1066"/>
                  </a:lnTo>
                  <a:lnTo>
                    <a:pt x="501" y="1064"/>
                  </a:lnTo>
                  <a:lnTo>
                    <a:pt x="514" y="1060"/>
                  </a:lnTo>
                  <a:lnTo>
                    <a:pt x="525" y="1053"/>
                  </a:lnTo>
                  <a:lnTo>
                    <a:pt x="535" y="1046"/>
                  </a:lnTo>
                  <a:lnTo>
                    <a:pt x="543" y="1037"/>
                  </a:lnTo>
                  <a:lnTo>
                    <a:pt x="548" y="1025"/>
                  </a:lnTo>
                  <a:lnTo>
                    <a:pt x="553" y="1013"/>
                  </a:lnTo>
                  <a:lnTo>
                    <a:pt x="554" y="997"/>
                  </a:lnTo>
                  <a:lnTo>
                    <a:pt x="554" y="979"/>
                  </a:lnTo>
                  <a:lnTo>
                    <a:pt x="551" y="960"/>
                  </a:lnTo>
                  <a:lnTo>
                    <a:pt x="545" y="938"/>
                  </a:lnTo>
                  <a:lnTo>
                    <a:pt x="537" y="914"/>
                  </a:lnTo>
                  <a:lnTo>
                    <a:pt x="525" y="886"/>
                  </a:lnTo>
                  <a:close/>
                </a:path>
              </a:pathLst>
            </a:custGeom>
            <a:solidFill>
              <a:srgbClr val="000099"/>
            </a:solidFill>
            <a:ln w="9525">
              <a:solidFill>
                <a:srgbClr val="000099"/>
              </a:solidFill>
              <a:round/>
              <a:headEnd/>
              <a:tailEnd/>
            </a:ln>
          </p:spPr>
          <p:txBody>
            <a:bodyPr/>
            <a:lstStyle/>
            <a:p>
              <a:endParaRPr lang="en-IN"/>
            </a:p>
          </p:txBody>
        </p:sp>
        <p:sp>
          <p:nvSpPr>
            <p:cNvPr id="548887" name="Freeform 23"/>
            <p:cNvSpPr>
              <a:spLocks/>
            </p:cNvSpPr>
            <p:nvPr/>
          </p:nvSpPr>
          <p:spPr bwMode="auto">
            <a:xfrm>
              <a:off x="4165" y="1251"/>
              <a:ext cx="47" cy="86"/>
            </a:xfrm>
            <a:custGeom>
              <a:avLst/>
              <a:gdLst>
                <a:gd name="T0" fmla="*/ 34 w 466"/>
                <a:gd name="T1" fmla="*/ 638 h 858"/>
                <a:gd name="T2" fmla="*/ 29 w 466"/>
                <a:gd name="T3" fmla="*/ 649 h 858"/>
                <a:gd name="T4" fmla="*/ 24 w 466"/>
                <a:gd name="T5" fmla="*/ 660 h 858"/>
                <a:gd name="T6" fmla="*/ 18 w 466"/>
                <a:gd name="T7" fmla="*/ 672 h 858"/>
                <a:gd name="T8" fmla="*/ 15 w 466"/>
                <a:gd name="T9" fmla="*/ 683 h 858"/>
                <a:gd name="T10" fmla="*/ 12 w 466"/>
                <a:gd name="T11" fmla="*/ 696 h 858"/>
                <a:gd name="T12" fmla="*/ 9 w 466"/>
                <a:gd name="T13" fmla="*/ 710 h 858"/>
                <a:gd name="T14" fmla="*/ 6 w 466"/>
                <a:gd name="T15" fmla="*/ 723 h 858"/>
                <a:gd name="T16" fmla="*/ 4 w 466"/>
                <a:gd name="T17" fmla="*/ 738 h 858"/>
                <a:gd name="T18" fmla="*/ 2 w 466"/>
                <a:gd name="T19" fmla="*/ 767 h 858"/>
                <a:gd name="T20" fmla="*/ 1 w 466"/>
                <a:gd name="T21" fmla="*/ 797 h 858"/>
                <a:gd name="T22" fmla="*/ 0 w 466"/>
                <a:gd name="T23" fmla="*/ 828 h 858"/>
                <a:gd name="T24" fmla="*/ 0 w 466"/>
                <a:gd name="T25" fmla="*/ 858 h 858"/>
                <a:gd name="T26" fmla="*/ 51 w 466"/>
                <a:gd name="T27" fmla="*/ 854 h 858"/>
                <a:gd name="T28" fmla="*/ 99 w 466"/>
                <a:gd name="T29" fmla="*/ 845 h 858"/>
                <a:gd name="T30" fmla="*/ 145 w 466"/>
                <a:gd name="T31" fmla="*/ 831 h 858"/>
                <a:gd name="T32" fmla="*/ 188 w 466"/>
                <a:gd name="T33" fmla="*/ 811 h 858"/>
                <a:gd name="T34" fmla="*/ 228 w 466"/>
                <a:gd name="T35" fmla="*/ 786 h 858"/>
                <a:gd name="T36" fmla="*/ 265 w 466"/>
                <a:gd name="T37" fmla="*/ 757 h 858"/>
                <a:gd name="T38" fmla="*/ 300 w 466"/>
                <a:gd name="T39" fmla="*/ 725 h 858"/>
                <a:gd name="T40" fmla="*/ 331 w 466"/>
                <a:gd name="T41" fmla="*/ 690 h 858"/>
                <a:gd name="T42" fmla="*/ 358 w 466"/>
                <a:gd name="T43" fmla="*/ 651 h 858"/>
                <a:gd name="T44" fmla="*/ 383 w 466"/>
                <a:gd name="T45" fmla="*/ 611 h 858"/>
                <a:gd name="T46" fmla="*/ 405 w 466"/>
                <a:gd name="T47" fmla="*/ 568 h 858"/>
                <a:gd name="T48" fmla="*/ 424 w 466"/>
                <a:gd name="T49" fmla="*/ 524 h 858"/>
                <a:gd name="T50" fmla="*/ 439 w 466"/>
                <a:gd name="T51" fmla="*/ 479 h 858"/>
                <a:gd name="T52" fmla="*/ 450 w 466"/>
                <a:gd name="T53" fmla="*/ 433 h 858"/>
                <a:gd name="T54" fmla="*/ 459 w 466"/>
                <a:gd name="T55" fmla="*/ 387 h 858"/>
                <a:gd name="T56" fmla="*/ 464 w 466"/>
                <a:gd name="T57" fmla="*/ 342 h 858"/>
                <a:gd name="T58" fmla="*/ 466 w 466"/>
                <a:gd name="T59" fmla="*/ 298 h 858"/>
                <a:gd name="T60" fmla="*/ 464 w 466"/>
                <a:gd name="T61" fmla="*/ 256 h 858"/>
                <a:gd name="T62" fmla="*/ 459 w 466"/>
                <a:gd name="T63" fmla="*/ 214 h 858"/>
                <a:gd name="T64" fmla="*/ 449 w 466"/>
                <a:gd name="T65" fmla="*/ 175 h 858"/>
                <a:gd name="T66" fmla="*/ 437 w 466"/>
                <a:gd name="T67" fmla="*/ 139 h 858"/>
                <a:gd name="T68" fmla="*/ 419 w 466"/>
                <a:gd name="T69" fmla="*/ 106 h 858"/>
                <a:gd name="T70" fmla="*/ 399 w 466"/>
                <a:gd name="T71" fmla="*/ 77 h 858"/>
                <a:gd name="T72" fmla="*/ 376 w 466"/>
                <a:gd name="T73" fmla="*/ 51 h 858"/>
                <a:gd name="T74" fmla="*/ 347 w 466"/>
                <a:gd name="T75" fmla="*/ 31 h 858"/>
                <a:gd name="T76" fmla="*/ 315 w 466"/>
                <a:gd name="T77" fmla="*/ 15 h 858"/>
                <a:gd name="T78" fmla="*/ 278 w 466"/>
                <a:gd name="T79" fmla="*/ 4 h 858"/>
                <a:gd name="T80" fmla="*/ 238 w 466"/>
                <a:gd name="T81" fmla="*/ 0 h 858"/>
                <a:gd name="T82" fmla="*/ 194 w 466"/>
                <a:gd name="T83" fmla="*/ 2 h 858"/>
                <a:gd name="T84" fmla="*/ 144 w 466"/>
                <a:gd name="T85" fmla="*/ 12 h 858"/>
                <a:gd name="T86" fmla="*/ 92 w 466"/>
                <a:gd name="T87" fmla="*/ 28 h 858"/>
                <a:gd name="T88" fmla="*/ 34 w 466"/>
                <a:gd name="T89" fmla="*/ 51 h 858"/>
                <a:gd name="T90" fmla="*/ 40 w 466"/>
                <a:gd name="T91" fmla="*/ 65 h 858"/>
                <a:gd name="T92" fmla="*/ 43 w 466"/>
                <a:gd name="T93" fmla="*/ 80 h 858"/>
                <a:gd name="T94" fmla="*/ 47 w 466"/>
                <a:gd name="T95" fmla="*/ 95 h 858"/>
                <a:gd name="T96" fmla="*/ 49 w 466"/>
                <a:gd name="T97" fmla="*/ 111 h 858"/>
                <a:gd name="T98" fmla="*/ 53 w 466"/>
                <a:gd name="T99" fmla="*/ 145 h 858"/>
                <a:gd name="T100" fmla="*/ 57 w 466"/>
                <a:gd name="T101" fmla="*/ 181 h 858"/>
                <a:gd name="T102" fmla="*/ 58 w 466"/>
                <a:gd name="T103" fmla="*/ 218 h 858"/>
                <a:gd name="T104" fmla="*/ 58 w 466"/>
                <a:gd name="T105" fmla="*/ 257 h 858"/>
                <a:gd name="T106" fmla="*/ 57 w 466"/>
                <a:gd name="T107" fmla="*/ 296 h 858"/>
                <a:gd name="T108" fmla="*/ 55 w 466"/>
                <a:gd name="T109" fmla="*/ 337 h 858"/>
                <a:gd name="T110" fmla="*/ 48 w 466"/>
                <a:gd name="T111" fmla="*/ 418 h 858"/>
                <a:gd name="T112" fmla="*/ 42 w 466"/>
                <a:gd name="T113" fmla="*/ 497 h 858"/>
                <a:gd name="T114" fmla="*/ 40 w 466"/>
                <a:gd name="T115" fmla="*/ 535 h 858"/>
                <a:gd name="T116" fmla="*/ 36 w 466"/>
                <a:gd name="T117" fmla="*/ 572 h 858"/>
                <a:gd name="T118" fmla="*/ 35 w 466"/>
                <a:gd name="T119" fmla="*/ 606 h 858"/>
                <a:gd name="T120" fmla="*/ 34 w 466"/>
                <a:gd name="T121" fmla="*/ 638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6" h="858">
                  <a:moveTo>
                    <a:pt x="34" y="638"/>
                  </a:moveTo>
                  <a:lnTo>
                    <a:pt x="29" y="649"/>
                  </a:lnTo>
                  <a:lnTo>
                    <a:pt x="24" y="660"/>
                  </a:lnTo>
                  <a:lnTo>
                    <a:pt x="18" y="672"/>
                  </a:lnTo>
                  <a:lnTo>
                    <a:pt x="15" y="683"/>
                  </a:lnTo>
                  <a:lnTo>
                    <a:pt x="12" y="696"/>
                  </a:lnTo>
                  <a:lnTo>
                    <a:pt x="9" y="710"/>
                  </a:lnTo>
                  <a:lnTo>
                    <a:pt x="6" y="723"/>
                  </a:lnTo>
                  <a:lnTo>
                    <a:pt x="4" y="738"/>
                  </a:lnTo>
                  <a:lnTo>
                    <a:pt x="2" y="767"/>
                  </a:lnTo>
                  <a:lnTo>
                    <a:pt x="1" y="797"/>
                  </a:lnTo>
                  <a:lnTo>
                    <a:pt x="0" y="828"/>
                  </a:lnTo>
                  <a:lnTo>
                    <a:pt x="0" y="858"/>
                  </a:lnTo>
                  <a:lnTo>
                    <a:pt x="51" y="854"/>
                  </a:lnTo>
                  <a:lnTo>
                    <a:pt x="99" y="845"/>
                  </a:lnTo>
                  <a:lnTo>
                    <a:pt x="145" y="831"/>
                  </a:lnTo>
                  <a:lnTo>
                    <a:pt x="188" y="811"/>
                  </a:lnTo>
                  <a:lnTo>
                    <a:pt x="228" y="786"/>
                  </a:lnTo>
                  <a:lnTo>
                    <a:pt x="265" y="757"/>
                  </a:lnTo>
                  <a:lnTo>
                    <a:pt x="300" y="725"/>
                  </a:lnTo>
                  <a:lnTo>
                    <a:pt x="331" y="690"/>
                  </a:lnTo>
                  <a:lnTo>
                    <a:pt x="358" y="651"/>
                  </a:lnTo>
                  <a:lnTo>
                    <a:pt x="383" y="611"/>
                  </a:lnTo>
                  <a:lnTo>
                    <a:pt x="405" y="568"/>
                  </a:lnTo>
                  <a:lnTo>
                    <a:pt x="424" y="524"/>
                  </a:lnTo>
                  <a:lnTo>
                    <a:pt x="439" y="479"/>
                  </a:lnTo>
                  <a:lnTo>
                    <a:pt x="450" y="433"/>
                  </a:lnTo>
                  <a:lnTo>
                    <a:pt x="459" y="387"/>
                  </a:lnTo>
                  <a:lnTo>
                    <a:pt x="464" y="342"/>
                  </a:lnTo>
                  <a:lnTo>
                    <a:pt x="466" y="298"/>
                  </a:lnTo>
                  <a:lnTo>
                    <a:pt x="464" y="256"/>
                  </a:lnTo>
                  <a:lnTo>
                    <a:pt x="459" y="214"/>
                  </a:lnTo>
                  <a:lnTo>
                    <a:pt x="449" y="175"/>
                  </a:lnTo>
                  <a:lnTo>
                    <a:pt x="437" y="139"/>
                  </a:lnTo>
                  <a:lnTo>
                    <a:pt x="419" y="106"/>
                  </a:lnTo>
                  <a:lnTo>
                    <a:pt x="399" y="77"/>
                  </a:lnTo>
                  <a:lnTo>
                    <a:pt x="376" y="51"/>
                  </a:lnTo>
                  <a:lnTo>
                    <a:pt x="347" y="31"/>
                  </a:lnTo>
                  <a:lnTo>
                    <a:pt x="315" y="15"/>
                  </a:lnTo>
                  <a:lnTo>
                    <a:pt x="278" y="4"/>
                  </a:lnTo>
                  <a:lnTo>
                    <a:pt x="238" y="0"/>
                  </a:lnTo>
                  <a:lnTo>
                    <a:pt x="194" y="2"/>
                  </a:lnTo>
                  <a:lnTo>
                    <a:pt x="144" y="12"/>
                  </a:lnTo>
                  <a:lnTo>
                    <a:pt x="92" y="28"/>
                  </a:lnTo>
                  <a:lnTo>
                    <a:pt x="34" y="51"/>
                  </a:lnTo>
                  <a:lnTo>
                    <a:pt x="40" y="65"/>
                  </a:lnTo>
                  <a:lnTo>
                    <a:pt x="43" y="80"/>
                  </a:lnTo>
                  <a:lnTo>
                    <a:pt x="47" y="95"/>
                  </a:lnTo>
                  <a:lnTo>
                    <a:pt x="49" y="111"/>
                  </a:lnTo>
                  <a:lnTo>
                    <a:pt x="53" y="145"/>
                  </a:lnTo>
                  <a:lnTo>
                    <a:pt x="57" y="181"/>
                  </a:lnTo>
                  <a:lnTo>
                    <a:pt x="58" y="218"/>
                  </a:lnTo>
                  <a:lnTo>
                    <a:pt x="58" y="257"/>
                  </a:lnTo>
                  <a:lnTo>
                    <a:pt x="57" y="296"/>
                  </a:lnTo>
                  <a:lnTo>
                    <a:pt x="55" y="337"/>
                  </a:lnTo>
                  <a:lnTo>
                    <a:pt x="48" y="418"/>
                  </a:lnTo>
                  <a:lnTo>
                    <a:pt x="42" y="497"/>
                  </a:lnTo>
                  <a:lnTo>
                    <a:pt x="40" y="535"/>
                  </a:lnTo>
                  <a:lnTo>
                    <a:pt x="36" y="572"/>
                  </a:lnTo>
                  <a:lnTo>
                    <a:pt x="35" y="606"/>
                  </a:lnTo>
                  <a:lnTo>
                    <a:pt x="34" y="638"/>
                  </a:lnTo>
                  <a:close/>
                </a:path>
              </a:pathLst>
            </a:custGeom>
            <a:solidFill>
              <a:srgbClr val="000099"/>
            </a:solidFill>
            <a:ln w="9525">
              <a:solidFill>
                <a:srgbClr val="000099"/>
              </a:solidFill>
              <a:round/>
              <a:headEnd/>
              <a:tailEnd/>
            </a:ln>
          </p:spPr>
          <p:txBody>
            <a:bodyPr/>
            <a:lstStyle/>
            <a:p>
              <a:endParaRPr lang="en-IN"/>
            </a:p>
          </p:txBody>
        </p:sp>
        <p:sp>
          <p:nvSpPr>
            <p:cNvPr id="548888" name="Freeform 24"/>
            <p:cNvSpPr>
              <a:spLocks/>
            </p:cNvSpPr>
            <p:nvPr/>
          </p:nvSpPr>
          <p:spPr bwMode="auto">
            <a:xfrm>
              <a:off x="4149" y="1220"/>
              <a:ext cx="122" cy="252"/>
            </a:xfrm>
            <a:custGeom>
              <a:avLst/>
              <a:gdLst>
                <a:gd name="T0" fmla="*/ 951 w 1222"/>
                <a:gd name="T1" fmla="*/ 607 h 2522"/>
                <a:gd name="T2" fmla="*/ 1021 w 1222"/>
                <a:gd name="T3" fmla="*/ 447 h 2522"/>
                <a:gd name="T4" fmla="*/ 1166 w 1222"/>
                <a:gd name="T5" fmla="*/ 132 h 2522"/>
                <a:gd name="T6" fmla="*/ 1214 w 1222"/>
                <a:gd name="T7" fmla="*/ 21 h 2522"/>
                <a:gd name="T8" fmla="*/ 1185 w 1222"/>
                <a:gd name="T9" fmla="*/ 4 h 2522"/>
                <a:gd name="T10" fmla="*/ 1131 w 1222"/>
                <a:gd name="T11" fmla="*/ 26 h 2522"/>
                <a:gd name="T12" fmla="*/ 1080 w 1222"/>
                <a:gd name="T13" fmla="*/ 64 h 2522"/>
                <a:gd name="T14" fmla="*/ 1033 w 1222"/>
                <a:gd name="T15" fmla="*/ 114 h 2522"/>
                <a:gd name="T16" fmla="*/ 990 w 1222"/>
                <a:gd name="T17" fmla="*/ 173 h 2522"/>
                <a:gd name="T18" fmla="*/ 955 w 1222"/>
                <a:gd name="T19" fmla="*/ 239 h 2522"/>
                <a:gd name="T20" fmla="*/ 926 w 1222"/>
                <a:gd name="T21" fmla="*/ 309 h 2522"/>
                <a:gd name="T22" fmla="*/ 907 w 1222"/>
                <a:gd name="T23" fmla="*/ 378 h 2522"/>
                <a:gd name="T24" fmla="*/ 898 w 1222"/>
                <a:gd name="T25" fmla="*/ 445 h 2522"/>
                <a:gd name="T26" fmla="*/ 901 w 1222"/>
                <a:gd name="T27" fmla="*/ 506 h 2522"/>
                <a:gd name="T28" fmla="*/ 916 w 1222"/>
                <a:gd name="T29" fmla="*/ 558 h 2522"/>
                <a:gd name="T30" fmla="*/ 847 w 1222"/>
                <a:gd name="T31" fmla="*/ 606 h 2522"/>
                <a:gd name="T32" fmla="*/ 780 w 1222"/>
                <a:gd name="T33" fmla="*/ 684 h 2522"/>
                <a:gd name="T34" fmla="*/ 718 w 1222"/>
                <a:gd name="T35" fmla="*/ 786 h 2522"/>
                <a:gd name="T36" fmla="*/ 658 w 1222"/>
                <a:gd name="T37" fmla="*/ 906 h 2522"/>
                <a:gd name="T38" fmla="*/ 603 w 1222"/>
                <a:gd name="T39" fmla="*/ 1037 h 2522"/>
                <a:gd name="T40" fmla="*/ 518 w 1222"/>
                <a:gd name="T41" fmla="*/ 1267 h 2522"/>
                <a:gd name="T42" fmla="*/ 431 w 1222"/>
                <a:gd name="T43" fmla="*/ 1524 h 2522"/>
                <a:gd name="T44" fmla="*/ 380 w 1222"/>
                <a:gd name="T45" fmla="*/ 1662 h 2522"/>
                <a:gd name="T46" fmla="*/ 416 w 1222"/>
                <a:gd name="T47" fmla="*/ 1768 h 2522"/>
                <a:gd name="T48" fmla="*/ 364 w 1222"/>
                <a:gd name="T49" fmla="*/ 1825 h 2522"/>
                <a:gd name="T50" fmla="*/ 316 w 1222"/>
                <a:gd name="T51" fmla="*/ 1889 h 2522"/>
                <a:gd name="T52" fmla="*/ 257 w 1222"/>
                <a:gd name="T53" fmla="*/ 1978 h 2522"/>
                <a:gd name="T54" fmla="*/ 178 w 1222"/>
                <a:gd name="T55" fmla="*/ 2123 h 2522"/>
                <a:gd name="T56" fmla="*/ 107 w 1222"/>
                <a:gd name="T57" fmla="*/ 2274 h 2522"/>
                <a:gd name="T58" fmla="*/ 42 w 1222"/>
                <a:gd name="T59" fmla="*/ 2424 h 2522"/>
                <a:gd name="T60" fmla="*/ 11 w 1222"/>
                <a:gd name="T61" fmla="*/ 2522 h 2522"/>
                <a:gd name="T62" fmla="*/ 44 w 1222"/>
                <a:gd name="T63" fmla="*/ 2516 h 2522"/>
                <a:gd name="T64" fmla="*/ 77 w 1222"/>
                <a:gd name="T65" fmla="*/ 2507 h 2522"/>
                <a:gd name="T66" fmla="*/ 134 w 1222"/>
                <a:gd name="T67" fmla="*/ 2478 h 2522"/>
                <a:gd name="T68" fmla="*/ 164 w 1222"/>
                <a:gd name="T69" fmla="*/ 2455 h 2522"/>
                <a:gd name="T70" fmla="*/ 191 w 1222"/>
                <a:gd name="T71" fmla="*/ 2429 h 2522"/>
                <a:gd name="T72" fmla="*/ 212 w 1222"/>
                <a:gd name="T73" fmla="*/ 2399 h 2522"/>
                <a:gd name="T74" fmla="*/ 227 w 1222"/>
                <a:gd name="T75" fmla="*/ 2367 h 2522"/>
                <a:gd name="T76" fmla="*/ 235 w 1222"/>
                <a:gd name="T77" fmla="*/ 2331 h 2522"/>
                <a:gd name="T78" fmla="*/ 233 w 1222"/>
                <a:gd name="T79" fmla="*/ 2294 h 2522"/>
                <a:gd name="T80" fmla="*/ 278 w 1222"/>
                <a:gd name="T81" fmla="*/ 2239 h 2522"/>
                <a:gd name="T82" fmla="*/ 281 w 1222"/>
                <a:gd name="T83" fmla="*/ 2192 h 2522"/>
                <a:gd name="T84" fmla="*/ 291 w 1222"/>
                <a:gd name="T85" fmla="*/ 2157 h 2522"/>
                <a:gd name="T86" fmla="*/ 309 w 1222"/>
                <a:gd name="T87" fmla="*/ 2138 h 2522"/>
                <a:gd name="T88" fmla="*/ 335 w 1222"/>
                <a:gd name="T89" fmla="*/ 2130 h 2522"/>
                <a:gd name="T90" fmla="*/ 344 w 1222"/>
                <a:gd name="T91" fmla="*/ 2048 h 2522"/>
                <a:gd name="T92" fmla="*/ 368 w 1222"/>
                <a:gd name="T93" fmla="*/ 1959 h 2522"/>
                <a:gd name="T94" fmla="*/ 406 w 1222"/>
                <a:gd name="T95" fmla="*/ 1865 h 2522"/>
                <a:gd name="T96" fmla="*/ 452 w 1222"/>
                <a:gd name="T97" fmla="*/ 1767 h 2522"/>
                <a:gd name="T98" fmla="*/ 562 w 1222"/>
                <a:gd name="T99" fmla="*/ 1566 h 2522"/>
                <a:gd name="T100" fmla="*/ 672 w 1222"/>
                <a:gd name="T101" fmla="*/ 1370 h 2522"/>
                <a:gd name="T102" fmla="*/ 747 w 1222"/>
                <a:gd name="T103" fmla="*/ 1220 h 2522"/>
                <a:gd name="T104" fmla="*/ 778 w 1222"/>
                <a:gd name="T105" fmla="*/ 1140 h 2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2" h="2522">
                  <a:moveTo>
                    <a:pt x="940" y="639"/>
                  </a:moveTo>
                  <a:lnTo>
                    <a:pt x="943" y="629"/>
                  </a:lnTo>
                  <a:lnTo>
                    <a:pt x="951" y="607"/>
                  </a:lnTo>
                  <a:lnTo>
                    <a:pt x="963" y="577"/>
                  </a:lnTo>
                  <a:lnTo>
                    <a:pt x="979" y="539"/>
                  </a:lnTo>
                  <a:lnTo>
                    <a:pt x="1021" y="447"/>
                  </a:lnTo>
                  <a:lnTo>
                    <a:pt x="1070" y="341"/>
                  </a:lnTo>
                  <a:lnTo>
                    <a:pt x="1120" y="233"/>
                  </a:lnTo>
                  <a:lnTo>
                    <a:pt x="1166" y="132"/>
                  </a:lnTo>
                  <a:lnTo>
                    <a:pt x="1185" y="88"/>
                  </a:lnTo>
                  <a:lnTo>
                    <a:pt x="1202" y="51"/>
                  </a:lnTo>
                  <a:lnTo>
                    <a:pt x="1214" y="21"/>
                  </a:lnTo>
                  <a:lnTo>
                    <a:pt x="1222" y="0"/>
                  </a:lnTo>
                  <a:lnTo>
                    <a:pt x="1204" y="1"/>
                  </a:lnTo>
                  <a:lnTo>
                    <a:pt x="1185" y="4"/>
                  </a:lnTo>
                  <a:lnTo>
                    <a:pt x="1168" y="9"/>
                  </a:lnTo>
                  <a:lnTo>
                    <a:pt x="1150" y="17"/>
                  </a:lnTo>
                  <a:lnTo>
                    <a:pt x="1131" y="26"/>
                  </a:lnTo>
                  <a:lnTo>
                    <a:pt x="1114" y="37"/>
                  </a:lnTo>
                  <a:lnTo>
                    <a:pt x="1097" y="50"/>
                  </a:lnTo>
                  <a:lnTo>
                    <a:pt x="1080" y="64"/>
                  </a:lnTo>
                  <a:lnTo>
                    <a:pt x="1064" y="79"/>
                  </a:lnTo>
                  <a:lnTo>
                    <a:pt x="1048" y="96"/>
                  </a:lnTo>
                  <a:lnTo>
                    <a:pt x="1033" y="114"/>
                  </a:lnTo>
                  <a:lnTo>
                    <a:pt x="1018" y="132"/>
                  </a:lnTo>
                  <a:lnTo>
                    <a:pt x="1004" y="153"/>
                  </a:lnTo>
                  <a:lnTo>
                    <a:pt x="990" y="173"/>
                  </a:lnTo>
                  <a:lnTo>
                    <a:pt x="977" y="194"/>
                  </a:lnTo>
                  <a:lnTo>
                    <a:pt x="966" y="217"/>
                  </a:lnTo>
                  <a:lnTo>
                    <a:pt x="955" y="239"/>
                  </a:lnTo>
                  <a:lnTo>
                    <a:pt x="944" y="262"/>
                  </a:lnTo>
                  <a:lnTo>
                    <a:pt x="935" y="285"/>
                  </a:lnTo>
                  <a:lnTo>
                    <a:pt x="926" y="309"/>
                  </a:lnTo>
                  <a:lnTo>
                    <a:pt x="918" y="331"/>
                  </a:lnTo>
                  <a:lnTo>
                    <a:pt x="912" y="355"/>
                  </a:lnTo>
                  <a:lnTo>
                    <a:pt x="907" y="378"/>
                  </a:lnTo>
                  <a:lnTo>
                    <a:pt x="902" y="401"/>
                  </a:lnTo>
                  <a:lnTo>
                    <a:pt x="900" y="423"/>
                  </a:lnTo>
                  <a:lnTo>
                    <a:pt x="898" y="445"/>
                  </a:lnTo>
                  <a:lnTo>
                    <a:pt x="898" y="466"/>
                  </a:lnTo>
                  <a:lnTo>
                    <a:pt x="898" y="486"/>
                  </a:lnTo>
                  <a:lnTo>
                    <a:pt x="901" y="506"/>
                  </a:lnTo>
                  <a:lnTo>
                    <a:pt x="905" y="525"/>
                  </a:lnTo>
                  <a:lnTo>
                    <a:pt x="910" y="542"/>
                  </a:lnTo>
                  <a:lnTo>
                    <a:pt x="916" y="558"/>
                  </a:lnTo>
                  <a:lnTo>
                    <a:pt x="893" y="571"/>
                  </a:lnTo>
                  <a:lnTo>
                    <a:pt x="870" y="587"/>
                  </a:lnTo>
                  <a:lnTo>
                    <a:pt x="847" y="606"/>
                  </a:lnTo>
                  <a:lnTo>
                    <a:pt x="824" y="630"/>
                  </a:lnTo>
                  <a:lnTo>
                    <a:pt x="803" y="655"/>
                  </a:lnTo>
                  <a:lnTo>
                    <a:pt x="780" y="684"/>
                  </a:lnTo>
                  <a:lnTo>
                    <a:pt x="759" y="716"/>
                  </a:lnTo>
                  <a:lnTo>
                    <a:pt x="739" y="749"/>
                  </a:lnTo>
                  <a:lnTo>
                    <a:pt x="718" y="786"/>
                  </a:lnTo>
                  <a:lnTo>
                    <a:pt x="698" y="824"/>
                  </a:lnTo>
                  <a:lnTo>
                    <a:pt x="678" y="864"/>
                  </a:lnTo>
                  <a:lnTo>
                    <a:pt x="658" y="906"/>
                  </a:lnTo>
                  <a:lnTo>
                    <a:pt x="640" y="948"/>
                  </a:lnTo>
                  <a:lnTo>
                    <a:pt x="621" y="992"/>
                  </a:lnTo>
                  <a:lnTo>
                    <a:pt x="603" y="1037"/>
                  </a:lnTo>
                  <a:lnTo>
                    <a:pt x="586" y="1083"/>
                  </a:lnTo>
                  <a:lnTo>
                    <a:pt x="551" y="1175"/>
                  </a:lnTo>
                  <a:lnTo>
                    <a:pt x="518" y="1267"/>
                  </a:lnTo>
                  <a:lnTo>
                    <a:pt x="487" y="1357"/>
                  </a:lnTo>
                  <a:lnTo>
                    <a:pt x="458" y="1444"/>
                  </a:lnTo>
                  <a:lnTo>
                    <a:pt x="431" y="1524"/>
                  </a:lnTo>
                  <a:lnTo>
                    <a:pt x="405" y="1598"/>
                  </a:lnTo>
                  <a:lnTo>
                    <a:pt x="392" y="1631"/>
                  </a:lnTo>
                  <a:lnTo>
                    <a:pt x="380" y="1662"/>
                  </a:lnTo>
                  <a:lnTo>
                    <a:pt x="368" y="1691"/>
                  </a:lnTo>
                  <a:lnTo>
                    <a:pt x="358" y="1715"/>
                  </a:lnTo>
                  <a:lnTo>
                    <a:pt x="416" y="1768"/>
                  </a:lnTo>
                  <a:lnTo>
                    <a:pt x="398" y="1786"/>
                  </a:lnTo>
                  <a:lnTo>
                    <a:pt x="380" y="1805"/>
                  </a:lnTo>
                  <a:lnTo>
                    <a:pt x="364" y="1825"/>
                  </a:lnTo>
                  <a:lnTo>
                    <a:pt x="348" y="1846"/>
                  </a:lnTo>
                  <a:lnTo>
                    <a:pt x="332" y="1867"/>
                  </a:lnTo>
                  <a:lnTo>
                    <a:pt x="316" y="1889"/>
                  </a:lnTo>
                  <a:lnTo>
                    <a:pt x="301" y="1910"/>
                  </a:lnTo>
                  <a:lnTo>
                    <a:pt x="286" y="1932"/>
                  </a:lnTo>
                  <a:lnTo>
                    <a:pt x="257" y="1978"/>
                  </a:lnTo>
                  <a:lnTo>
                    <a:pt x="229" y="2025"/>
                  </a:lnTo>
                  <a:lnTo>
                    <a:pt x="204" y="2074"/>
                  </a:lnTo>
                  <a:lnTo>
                    <a:pt x="178" y="2123"/>
                  </a:lnTo>
                  <a:lnTo>
                    <a:pt x="153" y="2173"/>
                  </a:lnTo>
                  <a:lnTo>
                    <a:pt x="130" y="2223"/>
                  </a:lnTo>
                  <a:lnTo>
                    <a:pt x="107" y="2274"/>
                  </a:lnTo>
                  <a:lnTo>
                    <a:pt x="85" y="2325"/>
                  </a:lnTo>
                  <a:lnTo>
                    <a:pt x="64" y="2375"/>
                  </a:lnTo>
                  <a:lnTo>
                    <a:pt x="42" y="2424"/>
                  </a:lnTo>
                  <a:lnTo>
                    <a:pt x="22" y="2474"/>
                  </a:lnTo>
                  <a:lnTo>
                    <a:pt x="0" y="2522"/>
                  </a:lnTo>
                  <a:lnTo>
                    <a:pt x="11" y="2522"/>
                  </a:lnTo>
                  <a:lnTo>
                    <a:pt x="22" y="2521"/>
                  </a:lnTo>
                  <a:lnTo>
                    <a:pt x="32" y="2518"/>
                  </a:lnTo>
                  <a:lnTo>
                    <a:pt x="44" y="2516"/>
                  </a:lnTo>
                  <a:lnTo>
                    <a:pt x="55" y="2514"/>
                  </a:lnTo>
                  <a:lnTo>
                    <a:pt x="67" y="2510"/>
                  </a:lnTo>
                  <a:lnTo>
                    <a:pt x="77" y="2507"/>
                  </a:lnTo>
                  <a:lnTo>
                    <a:pt x="89" y="2501"/>
                  </a:lnTo>
                  <a:lnTo>
                    <a:pt x="112" y="2491"/>
                  </a:lnTo>
                  <a:lnTo>
                    <a:pt x="134" y="2478"/>
                  </a:lnTo>
                  <a:lnTo>
                    <a:pt x="144" y="2471"/>
                  </a:lnTo>
                  <a:lnTo>
                    <a:pt x="154" y="2463"/>
                  </a:lnTo>
                  <a:lnTo>
                    <a:pt x="164" y="2455"/>
                  </a:lnTo>
                  <a:lnTo>
                    <a:pt x="174" y="2447"/>
                  </a:lnTo>
                  <a:lnTo>
                    <a:pt x="182" y="2438"/>
                  </a:lnTo>
                  <a:lnTo>
                    <a:pt x="191" y="2429"/>
                  </a:lnTo>
                  <a:lnTo>
                    <a:pt x="198" y="2419"/>
                  </a:lnTo>
                  <a:lnTo>
                    <a:pt x="206" y="2409"/>
                  </a:lnTo>
                  <a:lnTo>
                    <a:pt x="212" y="2399"/>
                  </a:lnTo>
                  <a:lnTo>
                    <a:pt x="219" y="2388"/>
                  </a:lnTo>
                  <a:lnTo>
                    <a:pt x="223" y="2377"/>
                  </a:lnTo>
                  <a:lnTo>
                    <a:pt x="227" y="2367"/>
                  </a:lnTo>
                  <a:lnTo>
                    <a:pt x="230" y="2355"/>
                  </a:lnTo>
                  <a:lnTo>
                    <a:pt x="234" y="2343"/>
                  </a:lnTo>
                  <a:lnTo>
                    <a:pt x="235" y="2331"/>
                  </a:lnTo>
                  <a:lnTo>
                    <a:pt x="235" y="2318"/>
                  </a:lnTo>
                  <a:lnTo>
                    <a:pt x="235" y="2307"/>
                  </a:lnTo>
                  <a:lnTo>
                    <a:pt x="233" y="2294"/>
                  </a:lnTo>
                  <a:lnTo>
                    <a:pt x="229" y="2281"/>
                  </a:lnTo>
                  <a:lnTo>
                    <a:pt x="225" y="2268"/>
                  </a:lnTo>
                  <a:lnTo>
                    <a:pt x="278" y="2239"/>
                  </a:lnTo>
                  <a:lnTo>
                    <a:pt x="278" y="2226"/>
                  </a:lnTo>
                  <a:lnTo>
                    <a:pt x="279" y="2210"/>
                  </a:lnTo>
                  <a:lnTo>
                    <a:pt x="281" y="2192"/>
                  </a:lnTo>
                  <a:lnTo>
                    <a:pt x="285" y="2174"/>
                  </a:lnTo>
                  <a:lnTo>
                    <a:pt x="287" y="2166"/>
                  </a:lnTo>
                  <a:lnTo>
                    <a:pt x="291" y="2157"/>
                  </a:lnTo>
                  <a:lnTo>
                    <a:pt x="296" y="2149"/>
                  </a:lnTo>
                  <a:lnTo>
                    <a:pt x="302" y="2143"/>
                  </a:lnTo>
                  <a:lnTo>
                    <a:pt x="309" y="2138"/>
                  </a:lnTo>
                  <a:lnTo>
                    <a:pt x="316" y="2133"/>
                  </a:lnTo>
                  <a:lnTo>
                    <a:pt x="325" y="2131"/>
                  </a:lnTo>
                  <a:lnTo>
                    <a:pt x="335" y="2130"/>
                  </a:lnTo>
                  <a:lnTo>
                    <a:pt x="336" y="2103"/>
                  </a:lnTo>
                  <a:lnTo>
                    <a:pt x="339" y="2077"/>
                  </a:lnTo>
                  <a:lnTo>
                    <a:pt x="344" y="2048"/>
                  </a:lnTo>
                  <a:lnTo>
                    <a:pt x="350" y="2019"/>
                  </a:lnTo>
                  <a:lnTo>
                    <a:pt x="359" y="1990"/>
                  </a:lnTo>
                  <a:lnTo>
                    <a:pt x="368" y="1959"/>
                  </a:lnTo>
                  <a:lnTo>
                    <a:pt x="379" y="1928"/>
                  </a:lnTo>
                  <a:lnTo>
                    <a:pt x="392" y="1897"/>
                  </a:lnTo>
                  <a:lnTo>
                    <a:pt x="406" y="1865"/>
                  </a:lnTo>
                  <a:lnTo>
                    <a:pt x="420" y="1833"/>
                  </a:lnTo>
                  <a:lnTo>
                    <a:pt x="436" y="1800"/>
                  </a:lnTo>
                  <a:lnTo>
                    <a:pt x="452" y="1767"/>
                  </a:lnTo>
                  <a:lnTo>
                    <a:pt x="487" y="1700"/>
                  </a:lnTo>
                  <a:lnTo>
                    <a:pt x="525" y="1633"/>
                  </a:lnTo>
                  <a:lnTo>
                    <a:pt x="562" y="1566"/>
                  </a:lnTo>
                  <a:lnTo>
                    <a:pt x="600" y="1499"/>
                  </a:lnTo>
                  <a:lnTo>
                    <a:pt x="637" y="1434"/>
                  </a:lnTo>
                  <a:lnTo>
                    <a:pt x="672" y="1370"/>
                  </a:lnTo>
                  <a:lnTo>
                    <a:pt x="706" y="1308"/>
                  </a:lnTo>
                  <a:lnTo>
                    <a:pt x="734" y="1249"/>
                  </a:lnTo>
                  <a:lnTo>
                    <a:pt x="747" y="1220"/>
                  </a:lnTo>
                  <a:lnTo>
                    <a:pt x="759" y="1192"/>
                  </a:lnTo>
                  <a:lnTo>
                    <a:pt x="770" y="1165"/>
                  </a:lnTo>
                  <a:lnTo>
                    <a:pt x="778" y="1140"/>
                  </a:lnTo>
                  <a:lnTo>
                    <a:pt x="940" y="639"/>
                  </a:lnTo>
                  <a:close/>
                </a:path>
              </a:pathLst>
            </a:custGeom>
            <a:solidFill>
              <a:srgbClr val="000099"/>
            </a:solidFill>
            <a:ln w="9525">
              <a:solidFill>
                <a:srgbClr val="000099"/>
              </a:solidFill>
              <a:round/>
              <a:headEnd/>
              <a:tailEnd/>
            </a:ln>
          </p:spPr>
          <p:txBody>
            <a:bodyPr/>
            <a:lstStyle/>
            <a:p>
              <a:endParaRPr lang="en-IN"/>
            </a:p>
          </p:txBody>
        </p:sp>
        <p:sp>
          <p:nvSpPr>
            <p:cNvPr id="548889" name="Freeform 25"/>
            <p:cNvSpPr>
              <a:spLocks/>
            </p:cNvSpPr>
            <p:nvPr/>
          </p:nvSpPr>
          <p:spPr bwMode="auto">
            <a:xfrm>
              <a:off x="4168" y="1230"/>
              <a:ext cx="14" cy="18"/>
            </a:xfrm>
            <a:custGeom>
              <a:avLst/>
              <a:gdLst>
                <a:gd name="T0" fmla="*/ 104 w 133"/>
                <a:gd name="T1" fmla="*/ 10 h 178"/>
                <a:gd name="T2" fmla="*/ 95 w 133"/>
                <a:gd name="T3" fmla="*/ 7 h 178"/>
                <a:gd name="T4" fmla="*/ 87 w 133"/>
                <a:gd name="T5" fmla="*/ 3 h 178"/>
                <a:gd name="T6" fmla="*/ 80 w 133"/>
                <a:gd name="T7" fmla="*/ 2 h 178"/>
                <a:gd name="T8" fmla="*/ 74 w 133"/>
                <a:gd name="T9" fmla="*/ 0 h 178"/>
                <a:gd name="T10" fmla="*/ 62 w 133"/>
                <a:gd name="T11" fmla="*/ 0 h 178"/>
                <a:gd name="T12" fmla="*/ 53 w 133"/>
                <a:gd name="T13" fmla="*/ 1 h 178"/>
                <a:gd name="T14" fmla="*/ 43 w 133"/>
                <a:gd name="T15" fmla="*/ 4 h 178"/>
                <a:gd name="T16" fmla="*/ 31 w 133"/>
                <a:gd name="T17" fmla="*/ 7 h 178"/>
                <a:gd name="T18" fmla="*/ 17 w 133"/>
                <a:gd name="T19" fmla="*/ 10 h 178"/>
                <a:gd name="T20" fmla="*/ 0 w 133"/>
                <a:gd name="T21" fmla="*/ 10 h 178"/>
                <a:gd name="T22" fmla="*/ 1 w 133"/>
                <a:gd name="T23" fmla="*/ 32 h 178"/>
                <a:gd name="T24" fmla="*/ 4 w 133"/>
                <a:gd name="T25" fmla="*/ 54 h 178"/>
                <a:gd name="T26" fmla="*/ 8 w 133"/>
                <a:gd name="T27" fmla="*/ 75 h 178"/>
                <a:gd name="T28" fmla="*/ 12 w 133"/>
                <a:gd name="T29" fmla="*/ 96 h 178"/>
                <a:gd name="T30" fmla="*/ 16 w 133"/>
                <a:gd name="T31" fmla="*/ 117 h 178"/>
                <a:gd name="T32" fmla="*/ 21 w 133"/>
                <a:gd name="T33" fmla="*/ 137 h 178"/>
                <a:gd name="T34" fmla="*/ 23 w 133"/>
                <a:gd name="T35" fmla="*/ 157 h 178"/>
                <a:gd name="T36" fmla="*/ 24 w 133"/>
                <a:gd name="T37" fmla="*/ 178 h 178"/>
                <a:gd name="T38" fmla="*/ 133 w 133"/>
                <a:gd name="T39" fmla="*/ 178 h 178"/>
                <a:gd name="T40" fmla="*/ 133 w 133"/>
                <a:gd name="T41" fmla="*/ 162 h 178"/>
                <a:gd name="T42" fmla="*/ 133 w 133"/>
                <a:gd name="T43" fmla="*/ 139 h 178"/>
                <a:gd name="T44" fmla="*/ 132 w 133"/>
                <a:gd name="T45" fmla="*/ 111 h 178"/>
                <a:gd name="T46" fmla="*/ 130 w 133"/>
                <a:gd name="T47" fmla="*/ 83 h 178"/>
                <a:gd name="T48" fmla="*/ 128 w 133"/>
                <a:gd name="T49" fmla="*/ 69 h 178"/>
                <a:gd name="T50" fmla="*/ 126 w 133"/>
                <a:gd name="T51" fmla="*/ 56 h 178"/>
                <a:gd name="T52" fmla="*/ 123 w 133"/>
                <a:gd name="T53" fmla="*/ 43 h 178"/>
                <a:gd name="T54" fmla="*/ 121 w 133"/>
                <a:gd name="T55" fmla="*/ 32 h 178"/>
                <a:gd name="T56" fmla="*/ 118 w 133"/>
                <a:gd name="T57" fmla="*/ 24 h 178"/>
                <a:gd name="T58" fmla="*/ 114 w 133"/>
                <a:gd name="T59" fmla="*/ 16 h 178"/>
                <a:gd name="T60" fmla="*/ 111 w 133"/>
                <a:gd name="T61" fmla="*/ 14 h 178"/>
                <a:gd name="T62" fmla="*/ 109 w 133"/>
                <a:gd name="T63" fmla="*/ 12 h 178"/>
                <a:gd name="T64" fmla="*/ 107 w 133"/>
                <a:gd name="T65" fmla="*/ 11 h 178"/>
                <a:gd name="T66" fmla="*/ 104 w 133"/>
                <a:gd name="T67" fmla="*/ 1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3" h="178">
                  <a:moveTo>
                    <a:pt x="104" y="10"/>
                  </a:moveTo>
                  <a:lnTo>
                    <a:pt x="95" y="7"/>
                  </a:lnTo>
                  <a:lnTo>
                    <a:pt x="87" y="3"/>
                  </a:lnTo>
                  <a:lnTo>
                    <a:pt x="80" y="2"/>
                  </a:lnTo>
                  <a:lnTo>
                    <a:pt x="74" y="0"/>
                  </a:lnTo>
                  <a:lnTo>
                    <a:pt x="62" y="0"/>
                  </a:lnTo>
                  <a:lnTo>
                    <a:pt x="53" y="1"/>
                  </a:lnTo>
                  <a:lnTo>
                    <a:pt x="43" y="4"/>
                  </a:lnTo>
                  <a:lnTo>
                    <a:pt x="31" y="7"/>
                  </a:lnTo>
                  <a:lnTo>
                    <a:pt x="17" y="10"/>
                  </a:lnTo>
                  <a:lnTo>
                    <a:pt x="0" y="10"/>
                  </a:lnTo>
                  <a:lnTo>
                    <a:pt x="1" y="32"/>
                  </a:lnTo>
                  <a:lnTo>
                    <a:pt x="4" y="54"/>
                  </a:lnTo>
                  <a:lnTo>
                    <a:pt x="8" y="75"/>
                  </a:lnTo>
                  <a:lnTo>
                    <a:pt x="12" y="96"/>
                  </a:lnTo>
                  <a:lnTo>
                    <a:pt x="16" y="117"/>
                  </a:lnTo>
                  <a:lnTo>
                    <a:pt x="21" y="137"/>
                  </a:lnTo>
                  <a:lnTo>
                    <a:pt x="23" y="157"/>
                  </a:lnTo>
                  <a:lnTo>
                    <a:pt x="24" y="178"/>
                  </a:lnTo>
                  <a:lnTo>
                    <a:pt x="133" y="178"/>
                  </a:lnTo>
                  <a:lnTo>
                    <a:pt x="133" y="162"/>
                  </a:lnTo>
                  <a:lnTo>
                    <a:pt x="133" y="139"/>
                  </a:lnTo>
                  <a:lnTo>
                    <a:pt x="132" y="111"/>
                  </a:lnTo>
                  <a:lnTo>
                    <a:pt x="130" y="83"/>
                  </a:lnTo>
                  <a:lnTo>
                    <a:pt x="128" y="69"/>
                  </a:lnTo>
                  <a:lnTo>
                    <a:pt x="126" y="56"/>
                  </a:lnTo>
                  <a:lnTo>
                    <a:pt x="123" y="43"/>
                  </a:lnTo>
                  <a:lnTo>
                    <a:pt x="121" y="32"/>
                  </a:lnTo>
                  <a:lnTo>
                    <a:pt x="118" y="24"/>
                  </a:lnTo>
                  <a:lnTo>
                    <a:pt x="114" y="16"/>
                  </a:lnTo>
                  <a:lnTo>
                    <a:pt x="111" y="14"/>
                  </a:lnTo>
                  <a:lnTo>
                    <a:pt x="109" y="12"/>
                  </a:lnTo>
                  <a:lnTo>
                    <a:pt x="107" y="11"/>
                  </a:lnTo>
                  <a:lnTo>
                    <a:pt x="104" y="10"/>
                  </a:lnTo>
                  <a:close/>
                </a:path>
              </a:pathLst>
            </a:custGeom>
            <a:solidFill>
              <a:srgbClr val="000099"/>
            </a:solidFill>
            <a:ln w="9525">
              <a:solidFill>
                <a:srgbClr val="000099"/>
              </a:solidFill>
              <a:round/>
              <a:headEnd/>
              <a:tailEnd/>
            </a:ln>
          </p:spPr>
          <p:txBody>
            <a:bodyPr/>
            <a:lstStyle/>
            <a:p>
              <a:endParaRPr lang="en-IN"/>
            </a:p>
          </p:txBody>
        </p:sp>
        <p:sp>
          <p:nvSpPr>
            <p:cNvPr id="548890" name="Freeform 26"/>
            <p:cNvSpPr>
              <a:spLocks/>
            </p:cNvSpPr>
            <p:nvPr/>
          </p:nvSpPr>
          <p:spPr bwMode="auto">
            <a:xfrm>
              <a:off x="4204" y="1375"/>
              <a:ext cx="53" cy="105"/>
            </a:xfrm>
            <a:custGeom>
              <a:avLst/>
              <a:gdLst>
                <a:gd name="T0" fmla="*/ 446 w 530"/>
                <a:gd name="T1" fmla="*/ 226 h 1054"/>
                <a:gd name="T2" fmla="*/ 460 w 530"/>
                <a:gd name="T3" fmla="*/ 170 h 1054"/>
                <a:gd name="T4" fmla="*/ 488 w 530"/>
                <a:gd name="T5" fmla="*/ 69 h 1054"/>
                <a:gd name="T6" fmla="*/ 495 w 530"/>
                <a:gd name="T7" fmla="*/ 18 h 1054"/>
                <a:gd name="T8" fmla="*/ 494 w 530"/>
                <a:gd name="T9" fmla="*/ 11 h 1054"/>
                <a:gd name="T10" fmla="*/ 485 w 530"/>
                <a:gd name="T11" fmla="*/ 30 h 1054"/>
                <a:gd name="T12" fmla="*/ 460 w 530"/>
                <a:gd name="T13" fmla="*/ 55 h 1054"/>
                <a:gd name="T14" fmla="*/ 415 w 530"/>
                <a:gd name="T15" fmla="*/ 82 h 1054"/>
                <a:gd name="T16" fmla="*/ 375 w 530"/>
                <a:gd name="T17" fmla="*/ 105 h 1054"/>
                <a:gd name="T18" fmla="*/ 333 w 530"/>
                <a:gd name="T19" fmla="*/ 58 h 1054"/>
                <a:gd name="T20" fmla="*/ 262 w 530"/>
                <a:gd name="T21" fmla="*/ 68 h 1054"/>
                <a:gd name="T22" fmla="*/ 201 w 530"/>
                <a:gd name="T23" fmla="*/ 92 h 1054"/>
                <a:gd name="T24" fmla="*/ 149 w 530"/>
                <a:gd name="T25" fmla="*/ 132 h 1054"/>
                <a:gd name="T26" fmla="*/ 107 w 530"/>
                <a:gd name="T27" fmla="*/ 183 h 1054"/>
                <a:gd name="T28" fmla="*/ 72 w 530"/>
                <a:gd name="T29" fmla="*/ 243 h 1054"/>
                <a:gd name="T30" fmla="*/ 47 w 530"/>
                <a:gd name="T31" fmla="*/ 311 h 1054"/>
                <a:gd name="T32" fmla="*/ 26 w 530"/>
                <a:gd name="T33" fmla="*/ 381 h 1054"/>
                <a:gd name="T34" fmla="*/ 13 w 530"/>
                <a:gd name="T35" fmla="*/ 454 h 1054"/>
                <a:gd name="T36" fmla="*/ 1 w 530"/>
                <a:gd name="T37" fmla="*/ 596 h 1054"/>
                <a:gd name="T38" fmla="*/ 56 w 530"/>
                <a:gd name="T39" fmla="*/ 673 h 1054"/>
                <a:gd name="T40" fmla="*/ 43 w 530"/>
                <a:gd name="T41" fmla="*/ 706 h 1054"/>
                <a:gd name="T42" fmla="*/ 30 w 530"/>
                <a:gd name="T43" fmla="*/ 738 h 1054"/>
                <a:gd name="T44" fmla="*/ 33 w 530"/>
                <a:gd name="T45" fmla="*/ 723 h 1054"/>
                <a:gd name="T46" fmla="*/ 54 w 530"/>
                <a:gd name="T47" fmla="*/ 703 h 1054"/>
                <a:gd name="T48" fmla="*/ 88 w 530"/>
                <a:gd name="T49" fmla="*/ 700 h 1054"/>
                <a:gd name="T50" fmla="*/ 128 w 530"/>
                <a:gd name="T51" fmla="*/ 713 h 1054"/>
                <a:gd name="T52" fmla="*/ 170 w 530"/>
                <a:gd name="T53" fmla="*/ 736 h 1054"/>
                <a:gd name="T54" fmla="*/ 205 w 530"/>
                <a:gd name="T55" fmla="*/ 766 h 1054"/>
                <a:gd name="T56" fmla="*/ 231 w 530"/>
                <a:gd name="T57" fmla="*/ 799 h 1054"/>
                <a:gd name="T58" fmla="*/ 239 w 530"/>
                <a:gd name="T59" fmla="*/ 832 h 1054"/>
                <a:gd name="T60" fmla="*/ 225 w 530"/>
                <a:gd name="T61" fmla="*/ 860 h 1054"/>
                <a:gd name="T62" fmla="*/ 185 w 530"/>
                <a:gd name="T63" fmla="*/ 880 h 1054"/>
                <a:gd name="T64" fmla="*/ 110 w 530"/>
                <a:gd name="T65" fmla="*/ 887 h 1054"/>
                <a:gd name="T66" fmla="*/ 176 w 530"/>
                <a:gd name="T67" fmla="*/ 946 h 1054"/>
                <a:gd name="T68" fmla="*/ 249 w 530"/>
                <a:gd name="T69" fmla="*/ 991 h 1054"/>
                <a:gd name="T70" fmla="*/ 327 w 530"/>
                <a:gd name="T71" fmla="*/ 1024 h 1054"/>
                <a:gd name="T72" fmla="*/ 409 w 530"/>
                <a:gd name="T73" fmla="*/ 1044 h 1054"/>
                <a:gd name="T74" fmla="*/ 499 w 530"/>
                <a:gd name="T75" fmla="*/ 1054 h 1054"/>
                <a:gd name="T76" fmla="*/ 526 w 530"/>
                <a:gd name="T77" fmla="*/ 960 h 1054"/>
                <a:gd name="T78" fmla="*/ 510 w 530"/>
                <a:gd name="T79" fmla="*/ 814 h 1054"/>
                <a:gd name="T80" fmla="*/ 486 w 530"/>
                <a:gd name="T81" fmla="*/ 665 h 1054"/>
                <a:gd name="T82" fmla="*/ 463 w 530"/>
                <a:gd name="T83" fmla="*/ 511 h 1054"/>
                <a:gd name="T84" fmla="*/ 447 w 530"/>
                <a:gd name="T85" fmla="*/ 353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0" h="1054">
                  <a:moveTo>
                    <a:pt x="444" y="249"/>
                  </a:moveTo>
                  <a:lnTo>
                    <a:pt x="444" y="238"/>
                  </a:lnTo>
                  <a:lnTo>
                    <a:pt x="446" y="226"/>
                  </a:lnTo>
                  <a:lnTo>
                    <a:pt x="448" y="213"/>
                  </a:lnTo>
                  <a:lnTo>
                    <a:pt x="451" y="200"/>
                  </a:lnTo>
                  <a:lnTo>
                    <a:pt x="460" y="170"/>
                  </a:lnTo>
                  <a:lnTo>
                    <a:pt x="469" y="137"/>
                  </a:lnTo>
                  <a:lnTo>
                    <a:pt x="479" y="103"/>
                  </a:lnTo>
                  <a:lnTo>
                    <a:pt x="488" y="69"/>
                  </a:lnTo>
                  <a:lnTo>
                    <a:pt x="491" y="52"/>
                  </a:lnTo>
                  <a:lnTo>
                    <a:pt x="493" y="34"/>
                  </a:lnTo>
                  <a:lnTo>
                    <a:pt x="495" y="18"/>
                  </a:lnTo>
                  <a:lnTo>
                    <a:pt x="495" y="0"/>
                  </a:lnTo>
                  <a:lnTo>
                    <a:pt x="495" y="6"/>
                  </a:lnTo>
                  <a:lnTo>
                    <a:pt x="494" y="11"/>
                  </a:lnTo>
                  <a:lnTo>
                    <a:pt x="493" y="16"/>
                  </a:lnTo>
                  <a:lnTo>
                    <a:pt x="491" y="21"/>
                  </a:lnTo>
                  <a:lnTo>
                    <a:pt x="485" y="30"/>
                  </a:lnTo>
                  <a:lnTo>
                    <a:pt x="478" y="39"/>
                  </a:lnTo>
                  <a:lnTo>
                    <a:pt x="469" y="47"/>
                  </a:lnTo>
                  <a:lnTo>
                    <a:pt x="460" y="55"/>
                  </a:lnTo>
                  <a:lnTo>
                    <a:pt x="449" y="62"/>
                  </a:lnTo>
                  <a:lnTo>
                    <a:pt x="437" y="69"/>
                  </a:lnTo>
                  <a:lnTo>
                    <a:pt x="415" y="82"/>
                  </a:lnTo>
                  <a:lnTo>
                    <a:pt x="393" y="93"/>
                  </a:lnTo>
                  <a:lnTo>
                    <a:pt x="384" y="100"/>
                  </a:lnTo>
                  <a:lnTo>
                    <a:pt x="375" y="105"/>
                  </a:lnTo>
                  <a:lnTo>
                    <a:pt x="368" y="111"/>
                  </a:lnTo>
                  <a:lnTo>
                    <a:pt x="362" y="116"/>
                  </a:lnTo>
                  <a:lnTo>
                    <a:pt x="333" y="58"/>
                  </a:lnTo>
                  <a:lnTo>
                    <a:pt x="309" y="59"/>
                  </a:lnTo>
                  <a:lnTo>
                    <a:pt x="284" y="62"/>
                  </a:lnTo>
                  <a:lnTo>
                    <a:pt x="262" y="68"/>
                  </a:lnTo>
                  <a:lnTo>
                    <a:pt x="240" y="74"/>
                  </a:lnTo>
                  <a:lnTo>
                    <a:pt x="220" y="83"/>
                  </a:lnTo>
                  <a:lnTo>
                    <a:pt x="201" y="92"/>
                  </a:lnTo>
                  <a:lnTo>
                    <a:pt x="183" y="104"/>
                  </a:lnTo>
                  <a:lnTo>
                    <a:pt x="165" y="118"/>
                  </a:lnTo>
                  <a:lnTo>
                    <a:pt x="149" y="132"/>
                  </a:lnTo>
                  <a:lnTo>
                    <a:pt x="133" y="148"/>
                  </a:lnTo>
                  <a:lnTo>
                    <a:pt x="119" y="165"/>
                  </a:lnTo>
                  <a:lnTo>
                    <a:pt x="107" y="183"/>
                  </a:lnTo>
                  <a:lnTo>
                    <a:pt x="95" y="203"/>
                  </a:lnTo>
                  <a:lnTo>
                    <a:pt x="83" y="222"/>
                  </a:lnTo>
                  <a:lnTo>
                    <a:pt x="72" y="243"/>
                  </a:lnTo>
                  <a:lnTo>
                    <a:pt x="63" y="265"/>
                  </a:lnTo>
                  <a:lnTo>
                    <a:pt x="54" y="287"/>
                  </a:lnTo>
                  <a:lnTo>
                    <a:pt x="47" y="311"/>
                  </a:lnTo>
                  <a:lnTo>
                    <a:pt x="39" y="333"/>
                  </a:lnTo>
                  <a:lnTo>
                    <a:pt x="33" y="358"/>
                  </a:lnTo>
                  <a:lnTo>
                    <a:pt x="26" y="381"/>
                  </a:lnTo>
                  <a:lnTo>
                    <a:pt x="22" y="406"/>
                  </a:lnTo>
                  <a:lnTo>
                    <a:pt x="17" y="430"/>
                  </a:lnTo>
                  <a:lnTo>
                    <a:pt x="13" y="454"/>
                  </a:lnTo>
                  <a:lnTo>
                    <a:pt x="7" y="503"/>
                  </a:lnTo>
                  <a:lnTo>
                    <a:pt x="3" y="550"/>
                  </a:lnTo>
                  <a:lnTo>
                    <a:pt x="1" y="596"/>
                  </a:lnTo>
                  <a:lnTo>
                    <a:pt x="0" y="640"/>
                  </a:lnTo>
                  <a:lnTo>
                    <a:pt x="57" y="662"/>
                  </a:lnTo>
                  <a:lnTo>
                    <a:pt x="56" y="673"/>
                  </a:lnTo>
                  <a:lnTo>
                    <a:pt x="53" y="685"/>
                  </a:lnTo>
                  <a:lnTo>
                    <a:pt x="48" y="696"/>
                  </a:lnTo>
                  <a:lnTo>
                    <a:pt x="43" y="706"/>
                  </a:lnTo>
                  <a:lnTo>
                    <a:pt x="38" y="717"/>
                  </a:lnTo>
                  <a:lnTo>
                    <a:pt x="33" y="728"/>
                  </a:lnTo>
                  <a:lnTo>
                    <a:pt x="30" y="738"/>
                  </a:lnTo>
                  <a:lnTo>
                    <a:pt x="28" y="749"/>
                  </a:lnTo>
                  <a:lnTo>
                    <a:pt x="30" y="735"/>
                  </a:lnTo>
                  <a:lnTo>
                    <a:pt x="33" y="723"/>
                  </a:lnTo>
                  <a:lnTo>
                    <a:pt x="38" y="714"/>
                  </a:lnTo>
                  <a:lnTo>
                    <a:pt x="46" y="707"/>
                  </a:lnTo>
                  <a:lnTo>
                    <a:pt x="54" y="703"/>
                  </a:lnTo>
                  <a:lnTo>
                    <a:pt x="65" y="700"/>
                  </a:lnTo>
                  <a:lnTo>
                    <a:pt x="76" y="699"/>
                  </a:lnTo>
                  <a:lnTo>
                    <a:pt x="88" y="700"/>
                  </a:lnTo>
                  <a:lnTo>
                    <a:pt x="101" y="703"/>
                  </a:lnTo>
                  <a:lnTo>
                    <a:pt x="114" y="707"/>
                  </a:lnTo>
                  <a:lnTo>
                    <a:pt x="128" y="713"/>
                  </a:lnTo>
                  <a:lnTo>
                    <a:pt x="142" y="719"/>
                  </a:lnTo>
                  <a:lnTo>
                    <a:pt x="156" y="728"/>
                  </a:lnTo>
                  <a:lnTo>
                    <a:pt x="170" y="736"/>
                  </a:lnTo>
                  <a:lnTo>
                    <a:pt x="183" y="746"/>
                  </a:lnTo>
                  <a:lnTo>
                    <a:pt x="194" y="755"/>
                  </a:lnTo>
                  <a:lnTo>
                    <a:pt x="205" y="766"/>
                  </a:lnTo>
                  <a:lnTo>
                    <a:pt x="215" y="777"/>
                  </a:lnTo>
                  <a:lnTo>
                    <a:pt x="223" y="789"/>
                  </a:lnTo>
                  <a:lnTo>
                    <a:pt x="231" y="799"/>
                  </a:lnTo>
                  <a:lnTo>
                    <a:pt x="236" y="811"/>
                  </a:lnTo>
                  <a:lnTo>
                    <a:pt x="238" y="822"/>
                  </a:lnTo>
                  <a:lnTo>
                    <a:pt x="239" y="832"/>
                  </a:lnTo>
                  <a:lnTo>
                    <a:pt x="237" y="842"/>
                  </a:lnTo>
                  <a:lnTo>
                    <a:pt x="233" y="852"/>
                  </a:lnTo>
                  <a:lnTo>
                    <a:pt x="225" y="860"/>
                  </a:lnTo>
                  <a:lnTo>
                    <a:pt x="216" y="868"/>
                  </a:lnTo>
                  <a:lnTo>
                    <a:pt x="202" y="874"/>
                  </a:lnTo>
                  <a:lnTo>
                    <a:pt x="185" y="880"/>
                  </a:lnTo>
                  <a:lnTo>
                    <a:pt x="163" y="884"/>
                  </a:lnTo>
                  <a:lnTo>
                    <a:pt x="139" y="886"/>
                  </a:lnTo>
                  <a:lnTo>
                    <a:pt x="110" y="887"/>
                  </a:lnTo>
                  <a:lnTo>
                    <a:pt x="131" y="908"/>
                  </a:lnTo>
                  <a:lnTo>
                    <a:pt x="154" y="928"/>
                  </a:lnTo>
                  <a:lnTo>
                    <a:pt x="176" y="946"/>
                  </a:lnTo>
                  <a:lnTo>
                    <a:pt x="200" y="962"/>
                  </a:lnTo>
                  <a:lnTo>
                    <a:pt x="224" y="977"/>
                  </a:lnTo>
                  <a:lnTo>
                    <a:pt x="249" y="991"/>
                  </a:lnTo>
                  <a:lnTo>
                    <a:pt x="275" y="1004"/>
                  </a:lnTo>
                  <a:lnTo>
                    <a:pt x="300" y="1014"/>
                  </a:lnTo>
                  <a:lnTo>
                    <a:pt x="327" y="1024"/>
                  </a:lnTo>
                  <a:lnTo>
                    <a:pt x="354" y="1031"/>
                  </a:lnTo>
                  <a:lnTo>
                    <a:pt x="382" y="1039"/>
                  </a:lnTo>
                  <a:lnTo>
                    <a:pt x="409" y="1044"/>
                  </a:lnTo>
                  <a:lnTo>
                    <a:pt x="438" y="1049"/>
                  </a:lnTo>
                  <a:lnTo>
                    <a:pt x="468" y="1052"/>
                  </a:lnTo>
                  <a:lnTo>
                    <a:pt x="499" y="1054"/>
                  </a:lnTo>
                  <a:lnTo>
                    <a:pt x="530" y="1054"/>
                  </a:lnTo>
                  <a:lnTo>
                    <a:pt x="529" y="1008"/>
                  </a:lnTo>
                  <a:lnTo>
                    <a:pt x="526" y="960"/>
                  </a:lnTo>
                  <a:lnTo>
                    <a:pt x="522" y="913"/>
                  </a:lnTo>
                  <a:lnTo>
                    <a:pt x="516" y="864"/>
                  </a:lnTo>
                  <a:lnTo>
                    <a:pt x="510" y="814"/>
                  </a:lnTo>
                  <a:lnTo>
                    <a:pt x="502" y="765"/>
                  </a:lnTo>
                  <a:lnTo>
                    <a:pt x="495" y="715"/>
                  </a:lnTo>
                  <a:lnTo>
                    <a:pt x="486" y="665"/>
                  </a:lnTo>
                  <a:lnTo>
                    <a:pt x="479" y="613"/>
                  </a:lnTo>
                  <a:lnTo>
                    <a:pt x="470" y="562"/>
                  </a:lnTo>
                  <a:lnTo>
                    <a:pt x="463" y="511"/>
                  </a:lnTo>
                  <a:lnTo>
                    <a:pt x="456" y="458"/>
                  </a:lnTo>
                  <a:lnTo>
                    <a:pt x="451" y="406"/>
                  </a:lnTo>
                  <a:lnTo>
                    <a:pt x="447" y="353"/>
                  </a:lnTo>
                  <a:lnTo>
                    <a:pt x="445" y="301"/>
                  </a:lnTo>
                  <a:lnTo>
                    <a:pt x="444" y="249"/>
                  </a:lnTo>
                  <a:close/>
                </a:path>
              </a:pathLst>
            </a:custGeom>
            <a:solidFill>
              <a:srgbClr val="000099"/>
            </a:solidFill>
            <a:ln w="9525">
              <a:solidFill>
                <a:srgbClr val="000099"/>
              </a:solidFill>
              <a:round/>
              <a:headEnd/>
              <a:tailEnd/>
            </a:ln>
          </p:spPr>
          <p:txBody>
            <a:bodyPr/>
            <a:lstStyle/>
            <a:p>
              <a:endParaRPr lang="en-IN"/>
            </a:p>
          </p:txBody>
        </p:sp>
        <p:sp>
          <p:nvSpPr>
            <p:cNvPr id="548891" name="Freeform 27"/>
            <p:cNvSpPr>
              <a:spLocks/>
            </p:cNvSpPr>
            <p:nvPr/>
          </p:nvSpPr>
          <p:spPr bwMode="auto">
            <a:xfrm>
              <a:off x="4265" y="1373"/>
              <a:ext cx="53" cy="107"/>
            </a:xfrm>
            <a:custGeom>
              <a:avLst/>
              <a:gdLst>
                <a:gd name="T0" fmla="*/ 529 w 529"/>
                <a:gd name="T1" fmla="*/ 662 h 1076"/>
                <a:gd name="T2" fmla="*/ 526 w 529"/>
                <a:gd name="T3" fmla="*/ 603 h 1076"/>
                <a:gd name="T4" fmla="*/ 519 w 529"/>
                <a:gd name="T5" fmla="*/ 543 h 1076"/>
                <a:gd name="T6" fmla="*/ 509 w 529"/>
                <a:gd name="T7" fmla="*/ 483 h 1076"/>
                <a:gd name="T8" fmla="*/ 495 w 529"/>
                <a:gd name="T9" fmla="*/ 425 h 1076"/>
                <a:gd name="T10" fmla="*/ 477 w 529"/>
                <a:gd name="T11" fmla="*/ 367 h 1076"/>
                <a:gd name="T12" fmla="*/ 455 w 529"/>
                <a:gd name="T13" fmla="*/ 310 h 1076"/>
                <a:gd name="T14" fmla="*/ 430 w 529"/>
                <a:gd name="T15" fmla="*/ 257 h 1076"/>
                <a:gd name="T16" fmla="*/ 400 w 529"/>
                <a:gd name="T17" fmla="*/ 206 h 1076"/>
                <a:gd name="T18" fmla="*/ 365 w 529"/>
                <a:gd name="T19" fmla="*/ 159 h 1076"/>
                <a:gd name="T20" fmla="*/ 326 w 529"/>
                <a:gd name="T21" fmla="*/ 118 h 1076"/>
                <a:gd name="T22" fmla="*/ 283 w 529"/>
                <a:gd name="T23" fmla="*/ 81 h 1076"/>
                <a:gd name="T24" fmla="*/ 235 w 529"/>
                <a:gd name="T25" fmla="*/ 50 h 1076"/>
                <a:gd name="T26" fmla="*/ 183 w 529"/>
                <a:gd name="T27" fmla="*/ 27 h 1076"/>
                <a:gd name="T28" fmla="*/ 125 w 529"/>
                <a:gd name="T29" fmla="*/ 10 h 1076"/>
                <a:gd name="T30" fmla="*/ 62 w 529"/>
                <a:gd name="T31" fmla="*/ 1 h 1076"/>
                <a:gd name="T32" fmla="*/ 0 w 529"/>
                <a:gd name="T33" fmla="*/ 51 h 1076"/>
                <a:gd name="T34" fmla="*/ 36 w 529"/>
                <a:gd name="T35" fmla="*/ 111 h 1076"/>
                <a:gd name="T36" fmla="*/ 67 w 529"/>
                <a:gd name="T37" fmla="*/ 127 h 1076"/>
                <a:gd name="T38" fmla="*/ 139 w 529"/>
                <a:gd name="T39" fmla="*/ 172 h 1076"/>
                <a:gd name="T40" fmla="*/ 251 w 529"/>
                <a:gd name="T41" fmla="*/ 250 h 1076"/>
                <a:gd name="T42" fmla="*/ 341 w 529"/>
                <a:gd name="T43" fmla="*/ 315 h 1076"/>
                <a:gd name="T44" fmla="*/ 352 w 529"/>
                <a:gd name="T45" fmla="*/ 335 h 1076"/>
                <a:gd name="T46" fmla="*/ 330 w 529"/>
                <a:gd name="T47" fmla="*/ 341 h 1076"/>
                <a:gd name="T48" fmla="*/ 303 w 529"/>
                <a:gd name="T49" fmla="*/ 350 h 1076"/>
                <a:gd name="T50" fmla="*/ 269 w 529"/>
                <a:gd name="T51" fmla="*/ 356 h 1076"/>
                <a:gd name="T52" fmla="*/ 247 w 529"/>
                <a:gd name="T53" fmla="*/ 443 h 1076"/>
                <a:gd name="T54" fmla="*/ 86 w 529"/>
                <a:gd name="T55" fmla="*/ 500 h 1076"/>
                <a:gd name="T56" fmla="*/ 98 w 529"/>
                <a:gd name="T57" fmla="*/ 536 h 1076"/>
                <a:gd name="T58" fmla="*/ 107 w 529"/>
                <a:gd name="T59" fmla="*/ 572 h 1076"/>
                <a:gd name="T60" fmla="*/ 111 w 529"/>
                <a:gd name="T61" fmla="*/ 607 h 1076"/>
                <a:gd name="T62" fmla="*/ 111 w 529"/>
                <a:gd name="T63" fmla="*/ 643 h 1076"/>
                <a:gd name="T64" fmla="*/ 108 w 529"/>
                <a:gd name="T65" fmla="*/ 679 h 1076"/>
                <a:gd name="T66" fmla="*/ 103 w 529"/>
                <a:gd name="T67" fmla="*/ 714 h 1076"/>
                <a:gd name="T68" fmla="*/ 87 w 529"/>
                <a:gd name="T69" fmla="*/ 786 h 1076"/>
                <a:gd name="T70" fmla="*/ 49 w 529"/>
                <a:gd name="T71" fmla="*/ 930 h 1076"/>
                <a:gd name="T72" fmla="*/ 34 w 529"/>
                <a:gd name="T73" fmla="*/ 1003 h 1076"/>
                <a:gd name="T74" fmla="*/ 30 w 529"/>
                <a:gd name="T75" fmla="*/ 1040 h 1076"/>
                <a:gd name="T76" fmla="*/ 28 w 529"/>
                <a:gd name="T77" fmla="*/ 1076 h 1076"/>
                <a:gd name="T78" fmla="*/ 73 w 529"/>
                <a:gd name="T79" fmla="*/ 1074 h 1076"/>
                <a:gd name="T80" fmla="*/ 117 w 529"/>
                <a:gd name="T81" fmla="*/ 1067 h 1076"/>
                <a:gd name="T82" fmla="*/ 159 w 529"/>
                <a:gd name="T83" fmla="*/ 1057 h 1076"/>
                <a:gd name="T84" fmla="*/ 199 w 529"/>
                <a:gd name="T85" fmla="*/ 1043 h 1076"/>
                <a:gd name="T86" fmla="*/ 237 w 529"/>
                <a:gd name="T87" fmla="*/ 1026 h 1076"/>
                <a:gd name="T88" fmla="*/ 272 w 529"/>
                <a:gd name="T89" fmla="*/ 1004 h 1076"/>
                <a:gd name="T90" fmla="*/ 307 w 529"/>
                <a:gd name="T91" fmla="*/ 981 h 1076"/>
                <a:gd name="T92" fmla="*/ 340 w 529"/>
                <a:gd name="T93" fmla="*/ 955 h 1076"/>
                <a:gd name="T94" fmla="*/ 370 w 529"/>
                <a:gd name="T95" fmla="*/ 926 h 1076"/>
                <a:gd name="T96" fmla="*/ 398 w 529"/>
                <a:gd name="T97" fmla="*/ 896 h 1076"/>
                <a:gd name="T98" fmla="*/ 424 w 529"/>
                <a:gd name="T99" fmla="*/ 864 h 1076"/>
                <a:gd name="T100" fmla="*/ 449 w 529"/>
                <a:gd name="T101" fmla="*/ 831 h 1076"/>
                <a:gd name="T102" fmla="*/ 493 w 529"/>
                <a:gd name="T103" fmla="*/ 761 h 1076"/>
                <a:gd name="T104" fmla="*/ 529 w 529"/>
                <a:gd name="T105" fmla="*/ 691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29" h="1076">
                  <a:moveTo>
                    <a:pt x="529" y="691"/>
                  </a:moveTo>
                  <a:lnTo>
                    <a:pt x="529" y="662"/>
                  </a:lnTo>
                  <a:lnTo>
                    <a:pt x="528" y="632"/>
                  </a:lnTo>
                  <a:lnTo>
                    <a:pt x="526" y="603"/>
                  </a:lnTo>
                  <a:lnTo>
                    <a:pt x="523" y="573"/>
                  </a:lnTo>
                  <a:lnTo>
                    <a:pt x="519" y="543"/>
                  </a:lnTo>
                  <a:lnTo>
                    <a:pt x="514" y="513"/>
                  </a:lnTo>
                  <a:lnTo>
                    <a:pt x="509" y="483"/>
                  </a:lnTo>
                  <a:lnTo>
                    <a:pt x="502" y="453"/>
                  </a:lnTo>
                  <a:lnTo>
                    <a:pt x="495" y="425"/>
                  </a:lnTo>
                  <a:lnTo>
                    <a:pt x="486" y="396"/>
                  </a:lnTo>
                  <a:lnTo>
                    <a:pt x="477" y="367"/>
                  </a:lnTo>
                  <a:lnTo>
                    <a:pt x="466" y="338"/>
                  </a:lnTo>
                  <a:lnTo>
                    <a:pt x="455" y="310"/>
                  </a:lnTo>
                  <a:lnTo>
                    <a:pt x="443" y="283"/>
                  </a:lnTo>
                  <a:lnTo>
                    <a:pt x="430" y="257"/>
                  </a:lnTo>
                  <a:lnTo>
                    <a:pt x="415" y="231"/>
                  </a:lnTo>
                  <a:lnTo>
                    <a:pt x="400" y="206"/>
                  </a:lnTo>
                  <a:lnTo>
                    <a:pt x="383" y="182"/>
                  </a:lnTo>
                  <a:lnTo>
                    <a:pt x="365" y="159"/>
                  </a:lnTo>
                  <a:lnTo>
                    <a:pt x="346" y="138"/>
                  </a:lnTo>
                  <a:lnTo>
                    <a:pt x="326" y="118"/>
                  </a:lnTo>
                  <a:lnTo>
                    <a:pt x="306" y="98"/>
                  </a:lnTo>
                  <a:lnTo>
                    <a:pt x="283" y="81"/>
                  </a:lnTo>
                  <a:lnTo>
                    <a:pt x="260" y="65"/>
                  </a:lnTo>
                  <a:lnTo>
                    <a:pt x="235" y="50"/>
                  </a:lnTo>
                  <a:lnTo>
                    <a:pt x="209" y="37"/>
                  </a:lnTo>
                  <a:lnTo>
                    <a:pt x="183" y="27"/>
                  </a:lnTo>
                  <a:lnTo>
                    <a:pt x="154" y="17"/>
                  </a:lnTo>
                  <a:lnTo>
                    <a:pt x="125" y="10"/>
                  </a:lnTo>
                  <a:lnTo>
                    <a:pt x="94" y="4"/>
                  </a:lnTo>
                  <a:lnTo>
                    <a:pt x="62" y="1"/>
                  </a:lnTo>
                  <a:lnTo>
                    <a:pt x="28" y="0"/>
                  </a:lnTo>
                  <a:lnTo>
                    <a:pt x="0" y="51"/>
                  </a:lnTo>
                  <a:lnTo>
                    <a:pt x="28" y="109"/>
                  </a:lnTo>
                  <a:lnTo>
                    <a:pt x="36" y="111"/>
                  </a:lnTo>
                  <a:lnTo>
                    <a:pt x="50" y="118"/>
                  </a:lnTo>
                  <a:lnTo>
                    <a:pt x="67" y="127"/>
                  </a:lnTo>
                  <a:lnTo>
                    <a:pt x="88" y="140"/>
                  </a:lnTo>
                  <a:lnTo>
                    <a:pt x="139" y="172"/>
                  </a:lnTo>
                  <a:lnTo>
                    <a:pt x="195" y="211"/>
                  </a:lnTo>
                  <a:lnTo>
                    <a:pt x="251" y="250"/>
                  </a:lnTo>
                  <a:lnTo>
                    <a:pt x="302" y="287"/>
                  </a:lnTo>
                  <a:lnTo>
                    <a:pt x="341" y="315"/>
                  </a:lnTo>
                  <a:lnTo>
                    <a:pt x="362" y="334"/>
                  </a:lnTo>
                  <a:lnTo>
                    <a:pt x="352" y="335"/>
                  </a:lnTo>
                  <a:lnTo>
                    <a:pt x="341" y="337"/>
                  </a:lnTo>
                  <a:lnTo>
                    <a:pt x="330" y="341"/>
                  </a:lnTo>
                  <a:lnTo>
                    <a:pt x="317" y="345"/>
                  </a:lnTo>
                  <a:lnTo>
                    <a:pt x="303" y="350"/>
                  </a:lnTo>
                  <a:lnTo>
                    <a:pt x="287" y="353"/>
                  </a:lnTo>
                  <a:lnTo>
                    <a:pt x="269" y="356"/>
                  </a:lnTo>
                  <a:lnTo>
                    <a:pt x="247" y="357"/>
                  </a:lnTo>
                  <a:lnTo>
                    <a:pt x="247" y="443"/>
                  </a:lnTo>
                  <a:lnTo>
                    <a:pt x="115" y="443"/>
                  </a:lnTo>
                  <a:lnTo>
                    <a:pt x="86" y="500"/>
                  </a:lnTo>
                  <a:lnTo>
                    <a:pt x="93" y="519"/>
                  </a:lnTo>
                  <a:lnTo>
                    <a:pt x="98" y="536"/>
                  </a:lnTo>
                  <a:lnTo>
                    <a:pt x="103" y="554"/>
                  </a:lnTo>
                  <a:lnTo>
                    <a:pt x="107" y="572"/>
                  </a:lnTo>
                  <a:lnTo>
                    <a:pt x="109" y="589"/>
                  </a:lnTo>
                  <a:lnTo>
                    <a:pt x="111" y="607"/>
                  </a:lnTo>
                  <a:lnTo>
                    <a:pt x="111" y="626"/>
                  </a:lnTo>
                  <a:lnTo>
                    <a:pt x="111" y="643"/>
                  </a:lnTo>
                  <a:lnTo>
                    <a:pt x="110" y="661"/>
                  </a:lnTo>
                  <a:lnTo>
                    <a:pt x="108" y="679"/>
                  </a:lnTo>
                  <a:lnTo>
                    <a:pt x="105" y="697"/>
                  </a:lnTo>
                  <a:lnTo>
                    <a:pt x="103" y="714"/>
                  </a:lnTo>
                  <a:lnTo>
                    <a:pt x="96" y="751"/>
                  </a:lnTo>
                  <a:lnTo>
                    <a:pt x="87" y="786"/>
                  </a:lnTo>
                  <a:lnTo>
                    <a:pt x="68" y="859"/>
                  </a:lnTo>
                  <a:lnTo>
                    <a:pt x="49" y="930"/>
                  </a:lnTo>
                  <a:lnTo>
                    <a:pt x="40" y="967"/>
                  </a:lnTo>
                  <a:lnTo>
                    <a:pt x="34" y="1003"/>
                  </a:lnTo>
                  <a:lnTo>
                    <a:pt x="32" y="1021"/>
                  </a:lnTo>
                  <a:lnTo>
                    <a:pt x="30" y="1040"/>
                  </a:lnTo>
                  <a:lnTo>
                    <a:pt x="28" y="1058"/>
                  </a:lnTo>
                  <a:lnTo>
                    <a:pt x="28" y="1076"/>
                  </a:lnTo>
                  <a:lnTo>
                    <a:pt x="51" y="1076"/>
                  </a:lnTo>
                  <a:lnTo>
                    <a:pt x="73" y="1074"/>
                  </a:lnTo>
                  <a:lnTo>
                    <a:pt x="96" y="1072"/>
                  </a:lnTo>
                  <a:lnTo>
                    <a:pt x="117" y="1067"/>
                  </a:lnTo>
                  <a:lnTo>
                    <a:pt x="139" y="1063"/>
                  </a:lnTo>
                  <a:lnTo>
                    <a:pt x="159" y="1057"/>
                  </a:lnTo>
                  <a:lnTo>
                    <a:pt x="179" y="1050"/>
                  </a:lnTo>
                  <a:lnTo>
                    <a:pt x="199" y="1043"/>
                  </a:lnTo>
                  <a:lnTo>
                    <a:pt x="218" y="1034"/>
                  </a:lnTo>
                  <a:lnTo>
                    <a:pt x="237" y="1026"/>
                  </a:lnTo>
                  <a:lnTo>
                    <a:pt x="255" y="1015"/>
                  </a:lnTo>
                  <a:lnTo>
                    <a:pt x="272" y="1004"/>
                  </a:lnTo>
                  <a:lnTo>
                    <a:pt x="291" y="992"/>
                  </a:lnTo>
                  <a:lnTo>
                    <a:pt x="307" y="981"/>
                  </a:lnTo>
                  <a:lnTo>
                    <a:pt x="324" y="968"/>
                  </a:lnTo>
                  <a:lnTo>
                    <a:pt x="340" y="955"/>
                  </a:lnTo>
                  <a:lnTo>
                    <a:pt x="355" y="941"/>
                  </a:lnTo>
                  <a:lnTo>
                    <a:pt x="370" y="926"/>
                  </a:lnTo>
                  <a:lnTo>
                    <a:pt x="384" y="911"/>
                  </a:lnTo>
                  <a:lnTo>
                    <a:pt x="398" y="896"/>
                  </a:lnTo>
                  <a:lnTo>
                    <a:pt x="412" y="880"/>
                  </a:lnTo>
                  <a:lnTo>
                    <a:pt x="424" y="864"/>
                  </a:lnTo>
                  <a:lnTo>
                    <a:pt x="437" y="848"/>
                  </a:lnTo>
                  <a:lnTo>
                    <a:pt x="449" y="831"/>
                  </a:lnTo>
                  <a:lnTo>
                    <a:pt x="472" y="797"/>
                  </a:lnTo>
                  <a:lnTo>
                    <a:pt x="493" y="761"/>
                  </a:lnTo>
                  <a:lnTo>
                    <a:pt x="512" y="726"/>
                  </a:lnTo>
                  <a:lnTo>
                    <a:pt x="529" y="691"/>
                  </a:lnTo>
                  <a:close/>
                </a:path>
              </a:pathLst>
            </a:custGeom>
            <a:solidFill>
              <a:srgbClr val="000099"/>
            </a:solidFill>
            <a:ln w="9525">
              <a:solidFill>
                <a:srgbClr val="000099"/>
              </a:solidFill>
              <a:round/>
              <a:headEnd/>
              <a:tailEnd/>
            </a:ln>
          </p:spPr>
          <p:txBody>
            <a:bodyPr/>
            <a:lstStyle/>
            <a:p>
              <a:endParaRPr lang="en-IN"/>
            </a:p>
          </p:txBody>
        </p:sp>
        <p:sp>
          <p:nvSpPr>
            <p:cNvPr id="548892" name="Freeform 28"/>
            <p:cNvSpPr>
              <a:spLocks/>
            </p:cNvSpPr>
            <p:nvPr/>
          </p:nvSpPr>
          <p:spPr bwMode="auto">
            <a:xfrm>
              <a:off x="4453" y="1229"/>
              <a:ext cx="90" cy="246"/>
            </a:xfrm>
            <a:custGeom>
              <a:avLst/>
              <a:gdLst>
                <a:gd name="T0" fmla="*/ 678 w 899"/>
                <a:gd name="T1" fmla="*/ 556 h 2459"/>
                <a:gd name="T2" fmla="*/ 711 w 899"/>
                <a:gd name="T3" fmla="*/ 393 h 2459"/>
                <a:gd name="T4" fmla="*/ 735 w 899"/>
                <a:gd name="T5" fmla="*/ 256 h 2459"/>
                <a:gd name="T6" fmla="*/ 618 w 899"/>
                <a:gd name="T7" fmla="*/ 176 h 2459"/>
                <a:gd name="T8" fmla="*/ 646 w 899"/>
                <a:gd name="T9" fmla="*/ 102 h 2459"/>
                <a:gd name="T10" fmla="*/ 617 w 899"/>
                <a:gd name="T11" fmla="*/ 65 h 2459"/>
                <a:gd name="T12" fmla="*/ 562 w 899"/>
                <a:gd name="T13" fmla="*/ 39 h 2459"/>
                <a:gd name="T14" fmla="*/ 548 w 899"/>
                <a:gd name="T15" fmla="*/ 14 h 2459"/>
                <a:gd name="T16" fmla="*/ 483 w 899"/>
                <a:gd name="T17" fmla="*/ 60 h 2459"/>
                <a:gd name="T18" fmla="*/ 469 w 899"/>
                <a:gd name="T19" fmla="*/ 112 h 2459"/>
                <a:gd name="T20" fmla="*/ 544 w 899"/>
                <a:gd name="T21" fmla="*/ 139 h 2459"/>
                <a:gd name="T22" fmla="*/ 568 w 899"/>
                <a:gd name="T23" fmla="*/ 185 h 2459"/>
                <a:gd name="T24" fmla="*/ 551 w 899"/>
                <a:gd name="T25" fmla="*/ 230 h 2459"/>
                <a:gd name="T26" fmla="*/ 503 w 899"/>
                <a:gd name="T27" fmla="*/ 256 h 2459"/>
                <a:gd name="T28" fmla="*/ 432 w 899"/>
                <a:gd name="T29" fmla="*/ 248 h 2459"/>
                <a:gd name="T30" fmla="*/ 304 w 899"/>
                <a:gd name="T31" fmla="*/ 233 h 2459"/>
                <a:gd name="T32" fmla="*/ 242 w 899"/>
                <a:gd name="T33" fmla="*/ 288 h 2459"/>
                <a:gd name="T34" fmla="*/ 205 w 899"/>
                <a:gd name="T35" fmla="*/ 411 h 2459"/>
                <a:gd name="T36" fmla="*/ 170 w 899"/>
                <a:gd name="T37" fmla="*/ 495 h 2459"/>
                <a:gd name="T38" fmla="*/ 92 w 899"/>
                <a:gd name="T39" fmla="*/ 530 h 2459"/>
                <a:gd name="T40" fmla="*/ 78 w 899"/>
                <a:gd name="T41" fmla="*/ 701 h 2459"/>
                <a:gd name="T42" fmla="*/ 38 w 899"/>
                <a:gd name="T43" fmla="*/ 911 h 2459"/>
                <a:gd name="T44" fmla="*/ 18 w 899"/>
                <a:gd name="T45" fmla="*/ 1004 h 2459"/>
                <a:gd name="T46" fmla="*/ 78 w 899"/>
                <a:gd name="T47" fmla="*/ 971 h 2459"/>
                <a:gd name="T48" fmla="*/ 101 w 899"/>
                <a:gd name="T49" fmla="*/ 978 h 2459"/>
                <a:gd name="T50" fmla="*/ 110 w 899"/>
                <a:gd name="T51" fmla="*/ 1019 h 2459"/>
                <a:gd name="T52" fmla="*/ 137 w 899"/>
                <a:gd name="T53" fmla="*/ 1032 h 2459"/>
                <a:gd name="T54" fmla="*/ 160 w 899"/>
                <a:gd name="T55" fmla="*/ 1091 h 2459"/>
                <a:gd name="T56" fmla="*/ 187 w 899"/>
                <a:gd name="T57" fmla="*/ 1182 h 2459"/>
                <a:gd name="T58" fmla="*/ 233 w 899"/>
                <a:gd name="T59" fmla="*/ 1199 h 2459"/>
                <a:gd name="T60" fmla="*/ 255 w 899"/>
                <a:gd name="T61" fmla="*/ 1255 h 2459"/>
                <a:gd name="T62" fmla="*/ 198 w 899"/>
                <a:gd name="T63" fmla="*/ 1283 h 2459"/>
                <a:gd name="T64" fmla="*/ 150 w 899"/>
                <a:gd name="T65" fmla="*/ 1279 h 2459"/>
                <a:gd name="T66" fmla="*/ 113 w 899"/>
                <a:gd name="T67" fmla="*/ 1249 h 2459"/>
                <a:gd name="T68" fmla="*/ 92 w 899"/>
                <a:gd name="T69" fmla="*/ 1196 h 2459"/>
                <a:gd name="T70" fmla="*/ 0 w 899"/>
                <a:gd name="T71" fmla="*/ 1201 h 2459"/>
                <a:gd name="T72" fmla="*/ 21 w 899"/>
                <a:gd name="T73" fmla="*/ 1530 h 2459"/>
                <a:gd name="T74" fmla="*/ 64 w 899"/>
                <a:gd name="T75" fmla="*/ 1743 h 2459"/>
                <a:gd name="T76" fmla="*/ 137 w 899"/>
                <a:gd name="T77" fmla="*/ 1943 h 2459"/>
                <a:gd name="T78" fmla="*/ 246 w 899"/>
                <a:gd name="T79" fmla="*/ 2124 h 2459"/>
                <a:gd name="T80" fmla="*/ 346 w 899"/>
                <a:gd name="T81" fmla="*/ 2194 h 2459"/>
                <a:gd name="T82" fmla="*/ 389 w 899"/>
                <a:gd name="T83" fmla="*/ 2194 h 2459"/>
                <a:gd name="T84" fmla="*/ 422 w 899"/>
                <a:gd name="T85" fmla="*/ 2232 h 2459"/>
                <a:gd name="T86" fmla="*/ 445 w 899"/>
                <a:gd name="T87" fmla="*/ 2315 h 2459"/>
                <a:gd name="T88" fmla="*/ 567 w 899"/>
                <a:gd name="T89" fmla="*/ 2348 h 2459"/>
                <a:gd name="T90" fmla="*/ 740 w 899"/>
                <a:gd name="T91" fmla="*/ 2425 h 2459"/>
                <a:gd name="T92" fmla="*/ 846 w 899"/>
                <a:gd name="T93" fmla="*/ 2455 h 2459"/>
                <a:gd name="T94" fmla="*/ 864 w 899"/>
                <a:gd name="T95" fmla="*/ 2259 h 2459"/>
                <a:gd name="T96" fmla="*/ 794 w 899"/>
                <a:gd name="T97" fmla="*/ 2204 h 2459"/>
                <a:gd name="T98" fmla="*/ 756 w 899"/>
                <a:gd name="T99" fmla="*/ 2106 h 2459"/>
                <a:gd name="T100" fmla="*/ 733 w 899"/>
                <a:gd name="T101" fmla="*/ 1911 h 2459"/>
                <a:gd name="T102" fmla="*/ 708 w 899"/>
                <a:gd name="T103" fmla="*/ 1791 h 2459"/>
                <a:gd name="T104" fmla="*/ 743 w 899"/>
                <a:gd name="T105" fmla="*/ 1659 h 2459"/>
                <a:gd name="T106" fmla="*/ 759 w 899"/>
                <a:gd name="T107" fmla="*/ 1373 h 2459"/>
                <a:gd name="T108" fmla="*/ 749 w 899"/>
                <a:gd name="T109" fmla="*/ 1030 h 2459"/>
                <a:gd name="T110" fmla="*/ 753 w 899"/>
                <a:gd name="T111" fmla="*/ 743 h 2459"/>
                <a:gd name="T112" fmla="*/ 722 w 899"/>
                <a:gd name="T113" fmla="*/ 787 h 2459"/>
                <a:gd name="T114" fmla="*/ 695 w 899"/>
                <a:gd name="T115" fmla="*/ 806 h 2459"/>
                <a:gd name="T116" fmla="*/ 641 w 899"/>
                <a:gd name="T117" fmla="*/ 871 h 2459"/>
                <a:gd name="T118" fmla="*/ 608 w 899"/>
                <a:gd name="T119" fmla="*/ 862 h 2459"/>
                <a:gd name="T120" fmla="*/ 600 w 899"/>
                <a:gd name="T121" fmla="*/ 813 h 2459"/>
                <a:gd name="T122" fmla="*/ 620 w 899"/>
                <a:gd name="T123" fmla="*/ 764 h 2459"/>
                <a:gd name="T124" fmla="*/ 667 w 899"/>
                <a:gd name="T125" fmla="*/ 700 h 2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99" h="2459">
                  <a:moveTo>
                    <a:pt x="669" y="691"/>
                  </a:moveTo>
                  <a:lnTo>
                    <a:pt x="669" y="665"/>
                  </a:lnTo>
                  <a:lnTo>
                    <a:pt x="670" y="638"/>
                  </a:lnTo>
                  <a:lnTo>
                    <a:pt x="672" y="610"/>
                  </a:lnTo>
                  <a:lnTo>
                    <a:pt x="675" y="584"/>
                  </a:lnTo>
                  <a:lnTo>
                    <a:pt x="678" y="556"/>
                  </a:lnTo>
                  <a:lnTo>
                    <a:pt x="682" y="528"/>
                  </a:lnTo>
                  <a:lnTo>
                    <a:pt x="687" y="500"/>
                  </a:lnTo>
                  <a:lnTo>
                    <a:pt x="692" y="472"/>
                  </a:lnTo>
                  <a:lnTo>
                    <a:pt x="698" y="446"/>
                  </a:lnTo>
                  <a:lnTo>
                    <a:pt x="705" y="419"/>
                  </a:lnTo>
                  <a:lnTo>
                    <a:pt x="711" y="393"/>
                  </a:lnTo>
                  <a:lnTo>
                    <a:pt x="719" y="368"/>
                  </a:lnTo>
                  <a:lnTo>
                    <a:pt x="727" y="343"/>
                  </a:lnTo>
                  <a:lnTo>
                    <a:pt x="736" y="319"/>
                  </a:lnTo>
                  <a:lnTo>
                    <a:pt x="746" y="298"/>
                  </a:lnTo>
                  <a:lnTo>
                    <a:pt x="755" y="277"/>
                  </a:lnTo>
                  <a:lnTo>
                    <a:pt x="735" y="256"/>
                  </a:lnTo>
                  <a:lnTo>
                    <a:pt x="716" y="238"/>
                  </a:lnTo>
                  <a:lnTo>
                    <a:pt x="696" y="222"/>
                  </a:lnTo>
                  <a:lnTo>
                    <a:pt x="677" y="208"/>
                  </a:lnTo>
                  <a:lnTo>
                    <a:pt x="658" y="196"/>
                  </a:lnTo>
                  <a:lnTo>
                    <a:pt x="639" y="186"/>
                  </a:lnTo>
                  <a:lnTo>
                    <a:pt x="618" y="176"/>
                  </a:lnTo>
                  <a:lnTo>
                    <a:pt x="599" y="167"/>
                  </a:lnTo>
                  <a:lnTo>
                    <a:pt x="651" y="139"/>
                  </a:lnTo>
                  <a:lnTo>
                    <a:pt x="650" y="128"/>
                  </a:lnTo>
                  <a:lnTo>
                    <a:pt x="649" y="118"/>
                  </a:lnTo>
                  <a:lnTo>
                    <a:pt x="648" y="110"/>
                  </a:lnTo>
                  <a:lnTo>
                    <a:pt x="646" y="102"/>
                  </a:lnTo>
                  <a:lnTo>
                    <a:pt x="644" y="96"/>
                  </a:lnTo>
                  <a:lnTo>
                    <a:pt x="641" y="90"/>
                  </a:lnTo>
                  <a:lnTo>
                    <a:pt x="637" y="84"/>
                  </a:lnTo>
                  <a:lnTo>
                    <a:pt x="634" y="80"/>
                  </a:lnTo>
                  <a:lnTo>
                    <a:pt x="626" y="71"/>
                  </a:lnTo>
                  <a:lnTo>
                    <a:pt x="617" y="65"/>
                  </a:lnTo>
                  <a:lnTo>
                    <a:pt x="606" y="61"/>
                  </a:lnTo>
                  <a:lnTo>
                    <a:pt x="597" y="56"/>
                  </a:lnTo>
                  <a:lnTo>
                    <a:pt x="587" y="52"/>
                  </a:lnTo>
                  <a:lnTo>
                    <a:pt x="578" y="49"/>
                  </a:lnTo>
                  <a:lnTo>
                    <a:pt x="569" y="45"/>
                  </a:lnTo>
                  <a:lnTo>
                    <a:pt x="562" y="39"/>
                  </a:lnTo>
                  <a:lnTo>
                    <a:pt x="557" y="36"/>
                  </a:lnTo>
                  <a:lnTo>
                    <a:pt x="555" y="33"/>
                  </a:lnTo>
                  <a:lnTo>
                    <a:pt x="552" y="29"/>
                  </a:lnTo>
                  <a:lnTo>
                    <a:pt x="550" y="24"/>
                  </a:lnTo>
                  <a:lnTo>
                    <a:pt x="549" y="19"/>
                  </a:lnTo>
                  <a:lnTo>
                    <a:pt x="548" y="14"/>
                  </a:lnTo>
                  <a:lnTo>
                    <a:pt x="548" y="7"/>
                  </a:lnTo>
                  <a:lnTo>
                    <a:pt x="548" y="0"/>
                  </a:lnTo>
                  <a:lnTo>
                    <a:pt x="517" y="30"/>
                  </a:lnTo>
                  <a:lnTo>
                    <a:pt x="497" y="47"/>
                  </a:lnTo>
                  <a:lnTo>
                    <a:pt x="488" y="55"/>
                  </a:lnTo>
                  <a:lnTo>
                    <a:pt x="483" y="60"/>
                  </a:lnTo>
                  <a:lnTo>
                    <a:pt x="479" y="63"/>
                  </a:lnTo>
                  <a:lnTo>
                    <a:pt x="472" y="69"/>
                  </a:lnTo>
                  <a:lnTo>
                    <a:pt x="458" y="84"/>
                  </a:lnTo>
                  <a:lnTo>
                    <a:pt x="432" y="110"/>
                  </a:lnTo>
                  <a:lnTo>
                    <a:pt x="451" y="110"/>
                  </a:lnTo>
                  <a:lnTo>
                    <a:pt x="469" y="112"/>
                  </a:lnTo>
                  <a:lnTo>
                    <a:pt x="486" y="114"/>
                  </a:lnTo>
                  <a:lnTo>
                    <a:pt x="501" y="117"/>
                  </a:lnTo>
                  <a:lnTo>
                    <a:pt x="513" y="122"/>
                  </a:lnTo>
                  <a:lnTo>
                    <a:pt x="525" y="127"/>
                  </a:lnTo>
                  <a:lnTo>
                    <a:pt x="535" y="133"/>
                  </a:lnTo>
                  <a:lnTo>
                    <a:pt x="544" y="139"/>
                  </a:lnTo>
                  <a:lnTo>
                    <a:pt x="551" y="146"/>
                  </a:lnTo>
                  <a:lnTo>
                    <a:pt x="557" y="153"/>
                  </a:lnTo>
                  <a:lnTo>
                    <a:pt x="562" y="160"/>
                  </a:lnTo>
                  <a:lnTo>
                    <a:pt x="565" y="169"/>
                  </a:lnTo>
                  <a:lnTo>
                    <a:pt x="567" y="176"/>
                  </a:lnTo>
                  <a:lnTo>
                    <a:pt x="568" y="185"/>
                  </a:lnTo>
                  <a:lnTo>
                    <a:pt x="567" y="192"/>
                  </a:lnTo>
                  <a:lnTo>
                    <a:pt x="566" y="200"/>
                  </a:lnTo>
                  <a:lnTo>
                    <a:pt x="564" y="208"/>
                  </a:lnTo>
                  <a:lnTo>
                    <a:pt x="560" y="216"/>
                  </a:lnTo>
                  <a:lnTo>
                    <a:pt x="556" y="222"/>
                  </a:lnTo>
                  <a:lnTo>
                    <a:pt x="551" y="230"/>
                  </a:lnTo>
                  <a:lnTo>
                    <a:pt x="544" y="235"/>
                  </a:lnTo>
                  <a:lnTo>
                    <a:pt x="537" y="241"/>
                  </a:lnTo>
                  <a:lnTo>
                    <a:pt x="529" y="246"/>
                  </a:lnTo>
                  <a:lnTo>
                    <a:pt x="521" y="250"/>
                  </a:lnTo>
                  <a:lnTo>
                    <a:pt x="512" y="254"/>
                  </a:lnTo>
                  <a:lnTo>
                    <a:pt x="503" y="256"/>
                  </a:lnTo>
                  <a:lnTo>
                    <a:pt x="492" y="257"/>
                  </a:lnTo>
                  <a:lnTo>
                    <a:pt x="481" y="258"/>
                  </a:lnTo>
                  <a:lnTo>
                    <a:pt x="469" y="257"/>
                  </a:lnTo>
                  <a:lnTo>
                    <a:pt x="458" y="255"/>
                  </a:lnTo>
                  <a:lnTo>
                    <a:pt x="445" y="252"/>
                  </a:lnTo>
                  <a:lnTo>
                    <a:pt x="432" y="248"/>
                  </a:lnTo>
                  <a:lnTo>
                    <a:pt x="405" y="239"/>
                  </a:lnTo>
                  <a:lnTo>
                    <a:pt x="380" y="233"/>
                  </a:lnTo>
                  <a:lnTo>
                    <a:pt x="358" y="230"/>
                  </a:lnTo>
                  <a:lnTo>
                    <a:pt x="338" y="229"/>
                  </a:lnTo>
                  <a:lnTo>
                    <a:pt x="320" y="230"/>
                  </a:lnTo>
                  <a:lnTo>
                    <a:pt x="304" y="233"/>
                  </a:lnTo>
                  <a:lnTo>
                    <a:pt x="290" y="238"/>
                  </a:lnTo>
                  <a:lnTo>
                    <a:pt x="278" y="246"/>
                  </a:lnTo>
                  <a:lnTo>
                    <a:pt x="267" y="254"/>
                  </a:lnTo>
                  <a:lnTo>
                    <a:pt x="258" y="265"/>
                  </a:lnTo>
                  <a:lnTo>
                    <a:pt x="249" y="277"/>
                  </a:lnTo>
                  <a:lnTo>
                    <a:pt x="242" y="288"/>
                  </a:lnTo>
                  <a:lnTo>
                    <a:pt x="236" y="302"/>
                  </a:lnTo>
                  <a:lnTo>
                    <a:pt x="230" y="317"/>
                  </a:lnTo>
                  <a:lnTo>
                    <a:pt x="226" y="332"/>
                  </a:lnTo>
                  <a:lnTo>
                    <a:pt x="221" y="347"/>
                  </a:lnTo>
                  <a:lnTo>
                    <a:pt x="213" y="379"/>
                  </a:lnTo>
                  <a:lnTo>
                    <a:pt x="205" y="411"/>
                  </a:lnTo>
                  <a:lnTo>
                    <a:pt x="201" y="427"/>
                  </a:lnTo>
                  <a:lnTo>
                    <a:pt x="197" y="442"/>
                  </a:lnTo>
                  <a:lnTo>
                    <a:pt x="191" y="456"/>
                  </a:lnTo>
                  <a:lnTo>
                    <a:pt x="185" y="470"/>
                  </a:lnTo>
                  <a:lnTo>
                    <a:pt x="178" y="483"/>
                  </a:lnTo>
                  <a:lnTo>
                    <a:pt x="170" y="495"/>
                  </a:lnTo>
                  <a:lnTo>
                    <a:pt x="161" y="504"/>
                  </a:lnTo>
                  <a:lnTo>
                    <a:pt x="151" y="513"/>
                  </a:lnTo>
                  <a:lnTo>
                    <a:pt x="139" y="521"/>
                  </a:lnTo>
                  <a:lnTo>
                    <a:pt x="125" y="526"/>
                  </a:lnTo>
                  <a:lnTo>
                    <a:pt x="110" y="529"/>
                  </a:lnTo>
                  <a:lnTo>
                    <a:pt x="92" y="530"/>
                  </a:lnTo>
                  <a:lnTo>
                    <a:pt x="92" y="552"/>
                  </a:lnTo>
                  <a:lnTo>
                    <a:pt x="91" y="576"/>
                  </a:lnTo>
                  <a:lnTo>
                    <a:pt x="89" y="604"/>
                  </a:lnTo>
                  <a:lnTo>
                    <a:pt x="86" y="635"/>
                  </a:lnTo>
                  <a:lnTo>
                    <a:pt x="82" y="667"/>
                  </a:lnTo>
                  <a:lnTo>
                    <a:pt x="78" y="701"/>
                  </a:lnTo>
                  <a:lnTo>
                    <a:pt x="74" y="737"/>
                  </a:lnTo>
                  <a:lnTo>
                    <a:pt x="68" y="772"/>
                  </a:lnTo>
                  <a:lnTo>
                    <a:pt x="62" y="808"/>
                  </a:lnTo>
                  <a:lnTo>
                    <a:pt x="54" y="844"/>
                  </a:lnTo>
                  <a:lnTo>
                    <a:pt x="47" y="878"/>
                  </a:lnTo>
                  <a:lnTo>
                    <a:pt x="38" y="911"/>
                  </a:lnTo>
                  <a:lnTo>
                    <a:pt x="30" y="942"/>
                  </a:lnTo>
                  <a:lnTo>
                    <a:pt x="20" y="971"/>
                  </a:lnTo>
                  <a:lnTo>
                    <a:pt x="10" y="996"/>
                  </a:lnTo>
                  <a:lnTo>
                    <a:pt x="0" y="1019"/>
                  </a:lnTo>
                  <a:lnTo>
                    <a:pt x="5" y="1015"/>
                  </a:lnTo>
                  <a:lnTo>
                    <a:pt x="18" y="1004"/>
                  </a:lnTo>
                  <a:lnTo>
                    <a:pt x="27" y="998"/>
                  </a:lnTo>
                  <a:lnTo>
                    <a:pt x="36" y="990"/>
                  </a:lnTo>
                  <a:lnTo>
                    <a:pt x="47" y="984"/>
                  </a:lnTo>
                  <a:lnTo>
                    <a:pt x="56" y="978"/>
                  </a:lnTo>
                  <a:lnTo>
                    <a:pt x="67" y="974"/>
                  </a:lnTo>
                  <a:lnTo>
                    <a:pt x="78" y="971"/>
                  </a:lnTo>
                  <a:lnTo>
                    <a:pt x="82" y="971"/>
                  </a:lnTo>
                  <a:lnTo>
                    <a:pt x="86" y="971"/>
                  </a:lnTo>
                  <a:lnTo>
                    <a:pt x="91" y="972"/>
                  </a:lnTo>
                  <a:lnTo>
                    <a:pt x="95" y="973"/>
                  </a:lnTo>
                  <a:lnTo>
                    <a:pt x="98" y="975"/>
                  </a:lnTo>
                  <a:lnTo>
                    <a:pt x="101" y="978"/>
                  </a:lnTo>
                  <a:lnTo>
                    <a:pt x="105" y="983"/>
                  </a:lnTo>
                  <a:lnTo>
                    <a:pt x="107" y="988"/>
                  </a:lnTo>
                  <a:lnTo>
                    <a:pt x="108" y="994"/>
                  </a:lnTo>
                  <a:lnTo>
                    <a:pt x="109" y="1001"/>
                  </a:lnTo>
                  <a:lnTo>
                    <a:pt x="110" y="1009"/>
                  </a:lnTo>
                  <a:lnTo>
                    <a:pt x="110" y="1019"/>
                  </a:lnTo>
                  <a:lnTo>
                    <a:pt x="114" y="1020"/>
                  </a:lnTo>
                  <a:lnTo>
                    <a:pt x="120" y="1021"/>
                  </a:lnTo>
                  <a:lnTo>
                    <a:pt x="124" y="1022"/>
                  </a:lnTo>
                  <a:lnTo>
                    <a:pt x="128" y="1025"/>
                  </a:lnTo>
                  <a:lnTo>
                    <a:pt x="132" y="1029"/>
                  </a:lnTo>
                  <a:lnTo>
                    <a:pt x="137" y="1032"/>
                  </a:lnTo>
                  <a:lnTo>
                    <a:pt x="140" y="1036"/>
                  </a:lnTo>
                  <a:lnTo>
                    <a:pt x="143" y="1041"/>
                  </a:lnTo>
                  <a:lnTo>
                    <a:pt x="148" y="1052"/>
                  </a:lnTo>
                  <a:lnTo>
                    <a:pt x="153" y="1064"/>
                  </a:lnTo>
                  <a:lnTo>
                    <a:pt x="157" y="1078"/>
                  </a:lnTo>
                  <a:lnTo>
                    <a:pt x="160" y="1091"/>
                  </a:lnTo>
                  <a:lnTo>
                    <a:pt x="165" y="1119"/>
                  </a:lnTo>
                  <a:lnTo>
                    <a:pt x="167" y="1145"/>
                  </a:lnTo>
                  <a:lnTo>
                    <a:pt x="167" y="1167"/>
                  </a:lnTo>
                  <a:lnTo>
                    <a:pt x="167" y="1180"/>
                  </a:lnTo>
                  <a:lnTo>
                    <a:pt x="177" y="1180"/>
                  </a:lnTo>
                  <a:lnTo>
                    <a:pt x="187" y="1182"/>
                  </a:lnTo>
                  <a:lnTo>
                    <a:pt x="197" y="1184"/>
                  </a:lnTo>
                  <a:lnTo>
                    <a:pt x="204" y="1186"/>
                  </a:lnTo>
                  <a:lnTo>
                    <a:pt x="213" y="1188"/>
                  </a:lnTo>
                  <a:lnTo>
                    <a:pt x="219" y="1191"/>
                  </a:lnTo>
                  <a:lnTo>
                    <a:pt x="227" y="1194"/>
                  </a:lnTo>
                  <a:lnTo>
                    <a:pt x="233" y="1199"/>
                  </a:lnTo>
                  <a:lnTo>
                    <a:pt x="245" y="1207"/>
                  </a:lnTo>
                  <a:lnTo>
                    <a:pt x="255" y="1217"/>
                  </a:lnTo>
                  <a:lnTo>
                    <a:pt x="266" y="1228"/>
                  </a:lnTo>
                  <a:lnTo>
                    <a:pt x="277" y="1238"/>
                  </a:lnTo>
                  <a:lnTo>
                    <a:pt x="266" y="1247"/>
                  </a:lnTo>
                  <a:lnTo>
                    <a:pt x="255" y="1255"/>
                  </a:lnTo>
                  <a:lnTo>
                    <a:pt x="245" y="1263"/>
                  </a:lnTo>
                  <a:lnTo>
                    <a:pt x="235" y="1268"/>
                  </a:lnTo>
                  <a:lnTo>
                    <a:pt x="226" y="1273"/>
                  </a:lnTo>
                  <a:lnTo>
                    <a:pt x="216" y="1278"/>
                  </a:lnTo>
                  <a:lnTo>
                    <a:pt x="206" y="1281"/>
                  </a:lnTo>
                  <a:lnTo>
                    <a:pt x="198" y="1283"/>
                  </a:lnTo>
                  <a:lnTo>
                    <a:pt x="189" y="1284"/>
                  </a:lnTo>
                  <a:lnTo>
                    <a:pt x="181" y="1285"/>
                  </a:lnTo>
                  <a:lnTo>
                    <a:pt x="172" y="1285"/>
                  </a:lnTo>
                  <a:lnTo>
                    <a:pt x="165" y="1284"/>
                  </a:lnTo>
                  <a:lnTo>
                    <a:pt x="157" y="1282"/>
                  </a:lnTo>
                  <a:lnTo>
                    <a:pt x="150" y="1279"/>
                  </a:lnTo>
                  <a:lnTo>
                    <a:pt x="143" y="1276"/>
                  </a:lnTo>
                  <a:lnTo>
                    <a:pt x="136" y="1271"/>
                  </a:lnTo>
                  <a:lnTo>
                    <a:pt x="130" y="1267"/>
                  </a:lnTo>
                  <a:lnTo>
                    <a:pt x="124" y="1262"/>
                  </a:lnTo>
                  <a:lnTo>
                    <a:pt x="119" y="1255"/>
                  </a:lnTo>
                  <a:lnTo>
                    <a:pt x="113" y="1249"/>
                  </a:lnTo>
                  <a:lnTo>
                    <a:pt x="109" y="1241"/>
                  </a:lnTo>
                  <a:lnTo>
                    <a:pt x="105" y="1234"/>
                  </a:lnTo>
                  <a:lnTo>
                    <a:pt x="101" y="1225"/>
                  </a:lnTo>
                  <a:lnTo>
                    <a:pt x="97" y="1216"/>
                  </a:lnTo>
                  <a:lnTo>
                    <a:pt x="95" y="1206"/>
                  </a:lnTo>
                  <a:lnTo>
                    <a:pt x="92" y="1196"/>
                  </a:lnTo>
                  <a:lnTo>
                    <a:pt x="90" y="1187"/>
                  </a:lnTo>
                  <a:lnTo>
                    <a:pt x="89" y="1175"/>
                  </a:lnTo>
                  <a:lnTo>
                    <a:pt x="86" y="1153"/>
                  </a:lnTo>
                  <a:lnTo>
                    <a:pt x="86" y="1128"/>
                  </a:lnTo>
                  <a:lnTo>
                    <a:pt x="0" y="1128"/>
                  </a:lnTo>
                  <a:lnTo>
                    <a:pt x="0" y="1201"/>
                  </a:lnTo>
                  <a:lnTo>
                    <a:pt x="1" y="1275"/>
                  </a:lnTo>
                  <a:lnTo>
                    <a:pt x="4" y="1347"/>
                  </a:lnTo>
                  <a:lnTo>
                    <a:pt x="9" y="1421"/>
                  </a:lnTo>
                  <a:lnTo>
                    <a:pt x="13" y="1457"/>
                  </a:lnTo>
                  <a:lnTo>
                    <a:pt x="17" y="1494"/>
                  </a:lnTo>
                  <a:lnTo>
                    <a:pt x="21" y="1530"/>
                  </a:lnTo>
                  <a:lnTo>
                    <a:pt x="27" y="1565"/>
                  </a:lnTo>
                  <a:lnTo>
                    <a:pt x="32" y="1602"/>
                  </a:lnTo>
                  <a:lnTo>
                    <a:pt x="39" y="1637"/>
                  </a:lnTo>
                  <a:lnTo>
                    <a:pt x="47" y="1672"/>
                  </a:lnTo>
                  <a:lnTo>
                    <a:pt x="54" y="1708"/>
                  </a:lnTo>
                  <a:lnTo>
                    <a:pt x="64" y="1743"/>
                  </a:lnTo>
                  <a:lnTo>
                    <a:pt x="74" y="1777"/>
                  </a:lnTo>
                  <a:lnTo>
                    <a:pt x="84" y="1811"/>
                  </a:lnTo>
                  <a:lnTo>
                    <a:pt x="96" y="1845"/>
                  </a:lnTo>
                  <a:lnTo>
                    <a:pt x="109" y="1878"/>
                  </a:lnTo>
                  <a:lnTo>
                    <a:pt x="122" y="1911"/>
                  </a:lnTo>
                  <a:lnTo>
                    <a:pt x="137" y="1943"/>
                  </a:lnTo>
                  <a:lnTo>
                    <a:pt x="153" y="1975"/>
                  </a:lnTo>
                  <a:lnTo>
                    <a:pt x="169" y="2006"/>
                  </a:lnTo>
                  <a:lnTo>
                    <a:pt x="187" y="2036"/>
                  </a:lnTo>
                  <a:lnTo>
                    <a:pt x="205" y="2066"/>
                  </a:lnTo>
                  <a:lnTo>
                    <a:pt x="226" y="2095"/>
                  </a:lnTo>
                  <a:lnTo>
                    <a:pt x="246" y="2124"/>
                  </a:lnTo>
                  <a:lnTo>
                    <a:pt x="268" y="2152"/>
                  </a:lnTo>
                  <a:lnTo>
                    <a:pt x="292" y="2179"/>
                  </a:lnTo>
                  <a:lnTo>
                    <a:pt x="316" y="2205"/>
                  </a:lnTo>
                  <a:lnTo>
                    <a:pt x="327" y="2201"/>
                  </a:lnTo>
                  <a:lnTo>
                    <a:pt x="337" y="2198"/>
                  </a:lnTo>
                  <a:lnTo>
                    <a:pt x="346" y="2194"/>
                  </a:lnTo>
                  <a:lnTo>
                    <a:pt x="355" y="2193"/>
                  </a:lnTo>
                  <a:lnTo>
                    <a:pt x="362" y="2192"/>
                  </a:lnTo>
                  <a:lnTo>
                    <a:pt x="370" y="2191"/>
                  </a:lnTo>
                  <a:lnTo>
                    <a:pt x="377" y="2192"/>
                  </a:lnTo>
                  <a:lnTo>
                    <a:pt x="384" y="2193"/>
                  </a:lnTo>
                  <a:lnTo>
                    <a:pt x="389" y="2194"/>
                  </a:lnTo>
                  <a:lnTo>
                    <a:pt x="395" y="2198"/>
                  </a:lnTo>
                  <a:lnTo>
                    <a:pt x="400" y="2200"/>
                  </a:lnTo>
                  <a:lnTo>
                    <a:pt x="404" y="2203"/>
                  </a:lnTo>
                  <a:lnTo>
                    <a:pt x="412" y="2211"/>
                  </a:lnTo>
                  <a:lnTo>
                    <a:pt x="418" y="2221"/>
                  </a:lnTo>
                  <a:lnTo>
                    <a:pt x="422" y="2232"/>
                  </a:lnTo>
                  <a:lnTo>
                    <a:pt x="426" y="2244"/>
                  </a:lnTo>
                  <a:lnTo>
                    <a:pt x="429" y="2255"/>
                  </a:lnTo>
                  <a:lnTo>
                    <a:pt x="430" y="2268"/>
                  </a:lnTo>
                  <a:lnTo>
                    <a:pt x="432" y="2293"/>
                  </a:lnTo>
                  <a:lnTo>
                    <a:pt x="432" y="2314"/>
                  </a:lnTo>
                  <a:lnTo>
                    <a:pt x="445" y="2315"/>
                  </a:lnTo>
                  <a:lnTo>
                    <a:pt x="458" y="2316"/>
                  </a:lnTo>
                  <a:lnTo>
                    <a:pt x="472" y="2318"/>
                  </a:lnTo>
                  <a:lnTo>
                    <a:pt x="484" y="2321"/>
                  </a:lnTo>
                  <a:lnTo>
                    <a:pt x="511" y="2328"/>
                  </a:lnTo>
                  <a:lnTo>
                    <a:pt x="539" y="2337"/>
                  </a:lnTo>
                  <a:lnTo>
                    <a:pt x="567" y="2348"/>
                  </a:lnTo>
                  <a:lnTo>
                    <a:pt x="595" y="2360"/>
                  </a:lnTo>
                  <a:lnTo>
                    <a:pt x="622" y="2373"/>
                  </a:lnTo>
                  <a:lnTo>
                    <a:pt x="651" y="2387"/>
                  </a:lnTo>
                  <a:lnTo>
                    <a:pt x="680" y="2400"/>
                  </a:lnTo>
                  <a:lnTo>
                    <a:pt x="710" y="2413"/>
                  </a:lnTo>
                  <a:lnTo>
                    <a:pt x="740" y="2425"/>
                  </a:lnTo>
                  <a:lnTo>
                    <a:pt x="770" y="2436"/>
                  </a:lnTo>
                  <a:lnTo>
                    <a:pt x="785" y="2441"/>
                  </a:lnTo>
                  <a:lnTo>
                    <a:pt x="800" y="2446"/>
                  </a:lnTo>
                  <a:lnTo>
                    <a:pt x="815" y="2449"/>
                  </a:lnTo>
                  <a:lnTo>
                    <a:pt x="831" y="2452"/>
                  </a:lnTo>
                  <a:lnTo>
                    <a:pt x="846" y="2455"/>
                  </a:lnTo>
                  <a:lnTo>
                    <a:pt x="862" y="2456"/>
                  </a:lnTo>
                  <a:lnTo>
                    <a:pt x="877" y="2459"/>
                  </a:lnTo>
                  <a:lnTo>
                    <a:pt x="893" y="2459"/>
                  </a:lnTo>
                  <a:lnTo>
                    <a:pt x="899" y="2263"/>
                  </a:lnTo>
                  <a:lnTo>
                    <a:pt x="881" y="2262"/>
                  </a:lnTo>
                  <a:lnTo>
                    <a:pt x="864" y="2259"/>
                  </a:lnTo>
                  <a:lnTo>
                    <a:pt x="850" y="2253"/>
                  </a:lnTo>
                  <a:lnTo>
                    <a:pt x="836" y="2247"/>
                  </a:lnTo>
                  <a:lnTo>
                    <a:pt x="824" y="2238"/>
                  </a:lnTo>
                  <a:lnTo>
                    <a:pt x="813" y="2229"/>
                  </a:lnTo>
                  <a:lnTo>
                    <a:pt x="802" y="2217"/>
                  </a:lnTo>
                  <a:lnTo>
                    <a:pt x="794" y="2204"/>
                  </a:lnTo>
                  <a:lnTo>
                    <a:pt x="785" y="2190"/>
                  </a:lnTo>
                  <a:lnTo>
                    <a:pt x="779" y="2175"/>
                  </a:lnTo>
                  <a:lnTo>
                    <a:pt x="772" y="2159"/>
                  </a:lnTo>
                  <a:lnTo>
                    <a:pt x="766" y="2142"/>
                  </a:lnTo>
                  <a:lnTo>
                    <a:pt x="762" y="2125"/>
                  </a:lnTo>
                  <a:lnTo>
                    <a:pt x="756" y="2106"/>
                  </a:lnTo>
                  <a:lnTo>
                    <a:pt x="753" y="2087"/>
                  </a:lnTo>
                  <a:lnTo>
                    <a:pt x="750" y="2068"/>
                  </a:lnTo>
                  <a:lnTo>
                    <a:pt x="744" y="2029"/>
                  </a:lnTo>
                  <a:lnTo>
                    <a:pt x="740" y="1988"/>
                  </a:lnTo>
                  <a:lnTo>
                    <a:pt x="736" y="1948"/>
                  </a:lnTo>
                  <a:lnTo>
                    <a:pt x="733" y="1911"/>
                  </a:lnTo>
                  <a:lnTo>
                    <a:pt x="728" y="1875"/>
                  </a:lnTo>
                  <a:lnTo>
                    <a:pt x="723" y="1842"/>
                  </a:lnTo>
                  <a:lnTo>
                    <a:pt x="721" y="1828"/>
                  </a:lnTo>
                  <a:lnTo>
                    <a:pt x="717" y="1814"/>
                  </a:lnTo>
                  <a:lnTo>
                    <a:pt x="713" y="1802"/>
                  </a:lnTo>
                  <a:lnTo>
                    <a:pt x="708" y="1791"/>
                  </a:lnTo>
                  <a:lnTo>
                    <a:pt x="717" y="1772"/>
                  </a:lnTo>
                  <a:lnTo>
                    <a:pt x="723" y="1752"/>
                  </a:lnTo>
                  <a:lnTo>
                    <a:pt x="729" y="1729"/>
                  </a:lnTo>
                  <a:lnTo>
                    <a:pt x="735" y="1707"/>
                  </a:lnTo>
                  <a:lnTo>
                    <a:pt x="740" y="1683"/>
                  </a:lnTo>
                  <a:lnTo>
                    <a:pt x="743" y="1659"/>
                  </a:lnTo>
                  <a:lnTo>
                    <a:pt x="748" y="1632"/>
                  </a:lnTo>
                  <a:lnTo>
                    <a:pt x="751" y="1606"/>
                  </a:lnTo>
                  <a:lnTo>
                    <a:pt x="755" y="1551"/>
                  </a:lnTo>
                  <a:lnTo>
                    <a:pt x="757" y="1493"/>
                  </a:lnTo>
                  <a:lnTo>
                    <a:pt x="759" y="1434"/>
                  </a:lnTo>
                  <a:lnTo>
                    <a:pt x="759" y="1373"/>
                  </a:lnTo>
                  <a:lnTo>
                    <a:pt x="758" y="1313"/>
                  </a:lnTo>
                  <a:lnTo>
                    <a:pt x="756" y="1253"/>
                  </a:lnTo>
                  <a:lnTo>
                    <a:pt x="754" y="1193"/>
                  </a:lnTo>
                  <a:lnTo>
                    <a:pt x="752" y="1137"/>
                  </a:lnTo>
                  <a:lnTo>
                    <a:pt x="751" y="1082"/>
                  </a:lnTo>
                  <a:lnTo>
                    <a:pt x="749" y="1030"/>
                  </a:lnTo>
                  <a:lnTo>
                    <a:pt x="749" y="982"/>
                  </a:lnTo>
                  <a:lnTo>
                    <a:pt x="749" y="939"/>
                  </a:lnTo>
                  <a:lnTo>
                    <a:pt x="750" y="838"/>
                  </a:lnTo>
                  <a:lnTo>
                    <a:pt x="752" y="777"/>
                  </a:lnTo>
                  <a:lnTo>
                    <a:pt x="754" y="748"/>
                  </a:lnTo>
                  <a:lnTo>
                    <a:pt x="753" y="743"/>
                  </a:lnTo>
                  <a:lnTo>
                    <a:pt x="749" y="754"/>
                  </a:lnTo>
                  <a:lnTo>
                    <a:pt x="739" y="771"/>
                  </a:lnTo>
                  <a:lnTo>
                    <a:pt x="736" y="775"/>
                  </a:lnTo>
                  <a:lnTo>
                    <a:pt x="732" y="779"/>
                  </a:lnTo>
                  <a:lnTo>
                    <a:pt x="727" y="784"/>
                  </a:lnTo>
                  <a:lnTo>
                    <a:pt x="722" y="787"/>
                  </a:lnTo>
                  <a:lnTo>
                    <a:pt x="717" y="790"/>
                  </a:lnTo>
                  <a:lnTo>
                    <a:pt x="711" y="792"/>
                  </a:lnTo>
                  <a:lnTo>
                    <a:pt x="704" y="794"/>
                  </a:lnTo>
                  <a:lnTo>
                    <a:pt x="697" y="794"/>
                  </a:lnTo>
                  <a:lnTo>
                    <a:pt x="696" y="801"/>
                  </a:lnTo>
                  <a:lnTo>
                    <a:pt x="695" y="806"/>
                  </a:lnTo>
                  <a:lnTo>
                    <a:pt x="692" y="814"/>
                  </a:lnTo>
                  <a:lnTo>
                    <a:pt x="689" y="820"/>
                  </a:lnTo>
                  <a:lnTo>
                    <a:pt x="679" y="835"/>
                  </a:lnTo>
                  <a:lnTo>
                    <a:pt x="667" y="849"/>
                  </a:lnTo>
                  <a:lnTo>
                    <a:pt x="655" y="862"/>
                  </a:lnTo>
                  <a:lnTo>
                    <a:pt x="641" y="871"/>
                  </a:lnTo>
                  <a:lnTo>
                    <a:pt x="634" y="876"/>
                  </a:lnTo>
                  <a:lnTo>
                    <a:pt x="628" y="879"/>
                  </a:lnTo>
                  <a:lnTo>
                    <a:pt x="622" y="880"/>
                  </a:lnTo>
                  <a:lnTo>
                    <a:pt x="616" y="881"/>
                  </a:lnTo>
                  <a:lnTo>
                    <a:pt x="612" y="871"/>
                  </a:lnTo>
                  <a:lnTo>
                    <a:pt x="608" y="862"/>
                  </a:lnTo>
                  <a:lnTo>
                    <a:pt x="604" y="852"/>
                  </a:lnTo>
                  <a:lnTo>
                    <a:pt x="602" y="844"/>
                  </a:lnTo>
                  <a:lnTo>
                    <a:pt x="601" y="835"/>
                  </a:lnTo>
                  <a:lnTo>
                    <a:pt x="600" y="827"/>
                  </a:lnTo>
                  <a:lnTo>
                    <a:pt x="600" y="820"/>
                  </a:lnTo>
                  <a:lnTo>
                    <a:pt x="600" y="813"/>
                  </a:lnTo>
                  <a:lnTo>
                    <a:pt x="601" y="805"/>
                  </a:lnTo>
                  <a:lnTo>
                    <a:pt x="603" y="799"/>
                  </a:lnTo>
                  <a:lnTo>
                    <a:pt x="605" y="792"/>
                  </a:lnTo>
                  <a:lnTo>
                    <a:pt x="608" y="787"/>
                  </a:lnTo>
                  <a:lnTo>
                    <a:pt x="614" y="775"/>
                  </a:lnTo>
                  <a:lnTo>
                    <a:pt x="620" y="764"/>
                  </a:lnTo>
                  <a:lnTo>
                    <a:pt x="636" y="745"/>
                  </a:lnTo>
                  <a:lnTo>
                    <a:pt x="652" y="727"/>
                  </a:lnTo>
                  <a:lnTo>
                    <a:pt x="659" y="718"/>
                  </a:lnTo>
                  <a:lnTo>
                    <a:pt x="663" y="710"/>
                  </a:lnTo>
                  <a:lnTo>
                    <a:pt x="665" y="706"/>
                  </a:lnTo>
                  <a:lnTo>
                    <a:pt x="667" y="700"/>
                  </a:lnTo>
                  <a:lnTo>
                    <a:pt x="667" y="696"/>
                  </a:lnTo>
                  <a:lnTo>
                    <a:pt x="669" y="691"/>
                  </a:lnTo>
                  <a:close/>
                </a:path>
              </a:pathLst>
            </a:custGeom>
            <a:solidFill>
              <a:srgbClr val="000099"/>
            </a:solidFill>
            <a:ln w="9525">
              <a:solidFill>
                <a:srgbClr val="000099"/>
              </a:solidFill>
              <a:round/>
              <a:headEnd/>
              <a:tailEnd/>
            </a:ln>
          </p:spPr>
          <p:txBody>
            <a:bodyPr/>
            <a:lstStyle/>
            <a:p>
              <a:endParaRPr lang="en-IN"/>
            </a:p>
          </p:txBody>
        </p:sp>
        <p:sp>
          <p:nvSpPr>
            <p:cNvPr id="548893" name="Freeform 29"/>
            <p:cNvSpPr>
              <a:spLocks/>
            </p:cNvSpPr>
            <p:nvPr/>
          </p:nvSpPr>
          <p:spPr bwMode="auto">
            <a:xfrm>
              <a:off x="4571" y="1265"/>
              <a:ext cx="6" cy="14"/>
            </a:xfrm>
            <a:custGeom>
              <a:avLst/>
              <a:gdLst>
                <a:gd name="T0" fmla="*/ 0 w 56"/>
                <a:gd name="T1" fmla="*/ 109 h 138"/>
                <a:gd name="T2" fmla="*/ 56 w 56"/>
                <a:gd name="T3" fmla="*/ 138 h 138"/>
                <a:gd name="T4" fmla="*/ 56 w 56"/>
                <a:gd name="T5" fmla="*/ 124 h 138"/>
                <a:gd name="T6" fmla="*/ 56 w 56"/>
                <a:gd name="T7" fmla="*/ 105 h 138"/>
                <a:gd name="T8" fmla="*/ 54 w 56"/>
                <a:gd name="T9" fmla="*/ 82 h 138"/>
                <a:gd name="T10" fmla="*/ 50 w 56"/>
                <a:gd name="T11" fmla="*/ 59 h 138"/>
                <a:gd name="T12" fmla="*/ 47 w 56"/>
                <a:gd name="T13" fmla="*/ 47 h 138"/>
                <a:gd name="T14" fmla="*/ 42 w 56"/>
                <a:gd name="T15" fmla="*/ 36 h 138"/>
                <a:gd name="T16" fmla="*/ 38 w 56"/>
                <a:gd name="T17" fmla="*/ 27 h 138"/>
                <a:gd name="T18" fmla="*/ 33 w 56"/>
                <a:gd name="T19" fmla="*/ 18 h 138"/>
                <a:gd name="T20" fmla="*/ 25 w 56"/>
                <a:gd name="T21" fmla="*/ 11 h 138"/>
                <a:gd name="T22" fmla="*/ 18 w 56"/>
                <a:gd name="T23" fmla="*/ 5 h 138"/>
                <a:gd name="T24" fmla="*/ 14 w 56"/>
                <a:gd name="T25" fmla="*/ 3 h 138"/>
                <a:gd name="T26" fmla="*/ 9 w 56"/>
                <a:gd name="T27" fmla="*/ 1 h 138"/>
                <a:gd name="T28" fmla="*/ 4 w 56"/>
                <a:gd name="T29" fmla="*/ 0 h 138"/>
                <a:gd name="T30" fmla="*/ 0 w 56"/>
                <a:gd name="T31" fmla="*/ 0 h 138"/>
                <a:gd name="T32" fmla="*/ 0 w 56"/>
                <a:gd name="T33" fmla="*/ 10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138">
                  <a:moveTo>
                    <a:pt x="0" y="109"/>
                  </a:moveTo>
                  <a:lnTo>
                    <a:pt x="56" y="138"/>
                  </a:lnTo>
                  <a:lnTo>
                    <a:pt x="56" y="124"/>
                  </a:lnTo>
                  <a:lnTo>
                    <a:pt x="56" y="105"/>
                  </a:lnTo>
                  <a:lnTo>
                    <a:pt x="54" y="82"/>
                  </a:lnTo>
                  <a:lnTo>
                    <a:pt x="50" y="59"/>
                  </a:lnTo>
                  <a:lnTo>
                    <a:pt x="47" y="47"/>
                  </a:lnTo>
                  <a:lnTo>
                    <a:pt x="42" y="36"/>
                  </a:lnTo>
                  <a:lnTo>
                    <a:pt x="38" y="27"/>
                  </a:lnTo>
                  <a:lnTo>
                    <a:pt x="33" y="18"/>
                  </a:lnTo>
                  <a:lnTo>
                    <a:pt x="25" y="11"/>
                  </a:lnTo>
                  <a:lnTo>
                    <a:pt x="18" y="5"/>
                  </a:lnTo>
                  <a:lnTo>
                    <a:pt x="14" y="3"/>
                  </a:lnTo>
                  <a:lnTo>
                    <a:pt x="9" y="1"/>
                  </a:lnTo>
                  <a:lnTo>
                    <a:pt x="4" y="0"/>
                  </a:lnTo>
                  <a:lnTo>
                    <a:pt x="0" y="0"/>
                  </a:lnTo>
                  <a:lnTo>
                    <a:pt x="0" y="109"/>
                  </a:lnTo>
                  <a:close/>
                </a:path>
              </a:pathLst>
            </a:custGeom>
            <a:solidFill>
              <a:srgbClr val="000099"/>
            </a:solidFill>
            <a:ln w="9525">
              <a:solidFill>
                <a:srgbClr val="000099"/>
              </a:solidFill>
              <a:round/>
              <a:headEnd/>
              <a:tailEnd/>
            </a:ln>
          </p:spPr>
          <p:txBody>
            <a:bodyPr/>
            <a:lstStyle/>
            <a:p>
              <a:endParaRPr lang="en-IN"/>
            </a:p>
          </p:txBody>
        </p:sp>
        <p:sp>
          <p:nvSpPr>
            <p:cNvPr id="548894" name="Freeform 30"/>
            <p:cNvSpPr>
              <a:spLocks/>
            </p:cNvSpPr>
            <p:nvPr/>
          </p:nvSpPr>
          <p:spPr bwMode="auto">
            <a:xfrm>
              <a:off x="4573" y="1290"/>
              <a:ext cx="14" cy="27"/>
            </a:xfrm>
            <a:custGeom>
              <a:avLst/>
              <a:gdLst>
                <a:gd name="T0" fmla="*/ 0 w 138"/>
                <a:gd name="T1" fmla="*/ 162 h 271"/>
                <a:gd name="T2" fmla="*/ 1 w 138"/>
                <a:gd name="T3" fmla="*/ 182 h 271"/>
                <a:gd name="T4" fmla="*/ 3 w 138"/>
                <a:gd name="T5" fmla="*/ 199 h 271"/>
                <a:gd name="T6" fmla="*/ 8 w 138"/>
                <a:gd name="T7" fmla="*/ 215 h 271"/>
                <a:gd name="T8" fmla="*/ 12 w 138"/>
                <a:gd name="T9" fmla="*/ 229 h 271"/>
                <a:gd name="T10" fmla="*/ 16 w 138"/>
                <a:gd name="T11" fmla="*/ 241 h 271"/>
                <a:gd name="T12" fmla="*/ 19 w 138"/>
                <a:gd name="T13" fmla="*/ 253 h 271"/>
                <a:gd name="T14" fmla="*/ 23 w 138"/>
                <a:gd name="T15" fmla="*/ 262 h 271"/>
                <a:gd name="T16" fmla="*/ 24 w 138"/>
                <a:gd name="T17" fmla="*/ 271 h 271"/>
                <a:gd name="T18" fmla="*/ 35 w 138"/>
                <a:gd name="T19" fmla="*/ 259 h 271"/>
                <a:gd name="T20" fmla="*/ 49 w 138"/>
                <a:gd name="T21" fmla="*/ 244 h 271"/>
                <a:gd name="T22" fmla="*/ 64 w 138"/>
                <a:gd name="T23" fmla="*/ 226 h 271"/>
                <a:gd name="T24" fmla="*/ 80 w 138"/>
                <a:gd name="T25" fmla="*/ 208 h 271"/>
                <a:gd name="T26" fmla="*/ 96 w 138"/>
                <a:gd name="T27" fmla="*/ 190 h 271"/>
                <a:gd name="T28" fmla="*/ 113 w 138"/>
                <a:gd name="T29" fmla="*/ 176 h 271"/>
                <a:gd name="T30" fmla="*/ 120 w 138"/>
                <a:gd name="T31" fmla="*/ 169 h 271"/>
                <a:gd name="T32" fmla="*/ 126 w 138"/>
                <a:gd name="T33" fmla="*/ 165 h 271"/>
                <a:gd name="T34" fmla="*/ 133 w 138"/>
                <a:gd name="T35" fmla="*/ 163 h 271"/>
                <a:gd name="T36" fmla="*/ 138 w 138"/>
                <a:gd name="T37" fmla="*/ 162 h 271"/>
                <a:gd name="T38" fmla="*/ 137 w 138"/>
                <a:gd name="T39" fmla="*/ 142 h 271"/>
                <a:gd name="T40" fmla="*/ 134 w 138"/>
                <a:gd name="T41" fmla="*/ 122 h 271"/>
                <a:gd name="T42" fmla="*/ 130 w 138"/>
                <a:gd name="T43" fmla="*/ 102 h 271"/>
                <a:gd name="T44" fmla="*/ 124 w 138"/>
                <a:gd name="T45" fmla="*/ 81 h 271"/>
                <a:gd name="T46" fmla="*/ 119 w 138"/>
                <a:gd name="T47" fmla="*/ 60 h 271"/>
                <a:gd name="T48" fmla="*/ 115 w 138"/>
                <a:gd name="T49" fmla="*/ 40 h 271"/>
                <a:gd name="T50" fmla="*/ 110 w 138"/>
                <a:gd name="T51" fmla="*/ 20 h 271"/>
                <a:gd name="T52" fmla="*/ 109 w 138"/>
                <a:gd name="T53" fmla="*/ 0 h 271"/>
                <a:gd name="T54" fmla="*/ 100 w 138"/>
                <a:gd name="T55" fmla="*/ 1 h 271"/>
                <a:gd name="T56" fmla="*/ 87 w 138"/>
                <a:gd name="T57" fmla="*/ 4 h 271"/>
                <a:gd name="T58" fmla="*/ 73 w 138"/>
                <a:gd name="T59" fmla="*/ 8 h 271"/>
                <a:gd name="T60" fmla="*/ 57 w 138"/>
                <a:gd name="T61" fmla="*/ 12 h 271"/>
                <a:gd name="T62" fmla="*/ 42 w 138"/>
                <a:gd name="T63" fmla="*/ 16 h 271"/>
                <a:gd name="T64" fmla="*/ 26 w 138"/>
                <a:gd name="T65" fmla="*/ 20 h 271"/>
                <a:gd name="T66" fmla="*/ 12 w 138"/>
                <a:gd name="T67" fmla="*/ 23 h 271"/>
                <a:gd name="T68" fmla="*/ 0 w 138"/>
                <a:gd name="T69" fmla="*/ 23 h 271"/>
                <a:gd name="T70" fmla="*/ 0 w 138"/>
                <a:gd name="T71" fmla="*/ 16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8" h="271">
                  <a:moveTo>
                    <a:pt x="0" y="162"/>
                  </a:moveTo>
                  <a:lnTo>
                    <a:pt x="1" y="182"/>
                  </a:lnTo>
                  <a:lnTo>
                    <a:pt x="3" y="199"/>
                  </a:lnTo>
                  <a:lnTo>
                    <a:pt x="8" y="215"/>
                  </a:lnTo>
                  <a:lnTo>
                    <a:pt x="12" y="229"/>
                  </a:lnTo>
                  <a:lnTo>
                    <a:pt x="16" y="241"/>
                  </a:lnTo>
                  <a:lnTo>
                    <a:pt x="19" y="253"/>
                  </a:lnTo>
                  <a:lnTo>
                    <a:pt x="23" y="262"/>
                  </a:lnTo>
                  <a:lnTo>
                    <a:pt x="24" y="271"/>
                  </a:lnTo>
                  <a:lnTo>
                    <a:pt x="35" y="259"/>
                  </a:lnTo>
                  <a:lnTo>
                    <a:pt x="49" y="244"/>
                  </a:lnTo>
                  <a:lnTo>
                    <a:pt x="64" y="226"/>
                  </a:lnTo>
                  <a:lnTo>
                    <a:pt x="80" y="208"/>
                  </a:lnTo>
                  <a:lnTo>
                    <a:pt x="96" y="190"/>
                  </a:lnTo>
                  <a:lnTo>
                    <a:pt x="113" y="176"/>
                  </a:lnTo>
                  <a:lnTo>
                    <a:pt x="120" y="169"/>
                  </a:lnTo>
                  <a:lnTo>
                    <a:pt x="126" y="165"/>
                  </a:lnTo>
                  <a:lnTo>
                    <a:pt x="133" y="163"/>
                  </a:lnTo>
                  <a:lnTo>
                    <a:pt x="138" y="162"/>
                  </a:lnTo>
                  <a:lnTo>
                    <a:pt x="137" y="142"/>
                  </a:lnTo>
                  <a:lnTo>
                    <a:pt x="134" y="122"/>
                  </a:lnTo>
                  <a:lnTo>
                    <a:pt x="130" y="102"/>
                  </a:lnTo>
                  <a:lnTo>
                    <a:pt x="124" y="81"/>
                  </a:lnTo>
                  <a:lnTo>
                    <a:pt x="119" y="60"/>
                  </a:lnTo>
                  <a:lnTo>
                    <a:pt x="115" y="40"/>
                  </a:lnTo>
                  <a:lnTo>
                    <a:pt x="110" y="20"/>
                  </a:lnTo>
                  <a:lnTo>
                    <a:pt x="109" y="0"/>
                  </a:lnTo>
                  <a:lnTo>
                    <a:pt x="100" y="1"/>
                  </a:lnTo>
                  <a:lnTo>
                    <a:pt x="87" y="4"/>
                  </a:lnTo>
                  <a:lnTo>
                    <a:pt x="73" y="8"/>
                  </a:lnTo>
                  <a:lnTo>
                    <a:pt x="57" y="12"/>
                  </a:lnTo>
                  <a:lnTo>
                    <a:pt x="42" y="16"/>
                  </a:lnTo>
                  <a:lnTo>
                    <a:pt x="26" y="20"/>
                  </a:lnTo>
                  <a:lnTo>
                    <a:pt x="12" y="23"/>
                  </a:lnTo>
                  <a:lnTo>
                    <a:pt x="0" y="23"/>
                  </a:lnTo>
                  <a:lnTo>
                    <a:pt x="0" y="162"/>
                  </a:lnTo>
                  <a:close/>
                </a:path>
              </a:pathLst>
            </a:custGeom>
            <a:solidFill>
              <a:srgbClr val="000099"/>
            </a:solidFill>
            <a:ln w="9525">
              <a:solidFill>
                <a:srgbClr val="000099"/>
              </a:solidFill>
              <a:round/>
              <a:headEnd/>
              <a:tailEnd/>
            </a:ln>
          </p:spPr>
          <p:txBody>
            <a:bodyPr/>
            <a:lstStyle/>
            <a:p>
              <a:endParaRPr lang="en-IN"/>
            </a:p>
          </p:txBody>
        </p:sp>
        <p:sp>
          <p:nvSpPr>
            <p:cNvPr id="548895" name="Freeform 31"/>
            <p:cNvSpPr>
              <a:spLocks/>
            </p:cNvSpPr>
            <p:nvPr/>
          </p:nvSpPr>
          <p:spPr bwMode="auto">
            <a:xfrm>
              <a:off x="4573" y="1324"/>
              <a:ext cx="7" cy="57"/>
            </a:xfrm>
            <a:custGeom>
              <a:avLst/>
              <a:gdLst>
                <a:gd name="T0" fmla="*/ 19 w 73"/>
                <a:gd name="T1" fmla="*/ 257 h 570"/>
                <a:gd name="T2" fmla="*/ 9 w 73"/>
                <a:gd name="T3" fmla="*/ 284 h 570"/>
                <a:gd name="T4" fmla="*/ 7 w 73"/>
                <a:gd name="T5" fmla="*/ 300 h 570"/>
                <a:gd name="T6" fmla="*/ 7 w 73"/>
                <a:gd name="T7" fmla="*/ 316 h 570"/>
                <a:gd name="T8" fmla="*/ 9 w 73"/>
                <a:gd name="T9" fmla="*/ 332 h 570"/>
                <a:gd name="T10" fmla="*/ 19 w 73"/>
                <a:gd name="T11" fmla="*/ 356 h 570"/>
                <a:gd name="T12" fmla="*/ 8 w 73"/>
                <a:gd name="T13" fmla="*/ 404 h 570"/>
                <a:gd name="T14" fmla="*/ 3 w 73"/>
                <a:gd name="T15" fmla="*/ 424 h 570"/>
                <a:gd name="T16" fmla="*/ 13 w 73"/>
                <a:gd name="T17" fmla="*/ 443 h 570"/>
                <a:gd name="T18" fmla="*/ 13 w 73"/>
                <a:gd name="T19" fmla="*/ 480 h 570"/>
                <a:gd name="T20" fmla="*/ 4 w 73"/>
                <a:gd name="T21" fmla="*/ 502 h 570"/>
                <a:gd name="T22" fmla="*/ 1 w 73"/>
                <a:gd name="T23" fmla="*/ 512 h 570"/>
                <a:gd name="T24" fmla="*/ 1 w 73"/>
                <a:gd name="T25" fmla="*/ 523 h 570"/>
                <a:gd name="T26" fmla="*/ 4 w 73"/>
                <a:gd name="T27" fmla="*/ 534 h 570"/>
                <a:gd name="T28" fmla="*/ 13 w 73"/>
                <a:gd name="T29" fmla="*/ 553 h 570"/>
                <a:gd name="T30" fmla="*/ 30 w 73"/>
                <a:gd name="T31" fmla="*/ 554 h 570"/>
                <a:gd name="T32" fmla="*/ 44 w 73"/>
                <a:gd name="T33" fmla="*/ 522 h 570"/>
                <a:gd name="T34" fmla="*/ 53 w 73"/>
                <a:gd name="T35" fmla="*/ 488 h 570"/>
                <a:gd name="T36" fmla="*/ 61 w 73"/>
                <a:gd name="T37" fmla="*/ 452 h 570"/>
                <a:gd name="T38" fmla="*/ 68 w 73"/>
                <a:gd name="T39" fmla="*/ 398 h 570"/>
                <a:gd name="T40" fmla="*/ 73 w 73"/>
                <a:gd name="T41" fmla="*/ 323 h 570"/>
                <a:gd name="T42" fmla="*/ 69 w 73"/>
                <a:gd name="T43" fmla="*/ 210 h 570"/>
                <a:gd name="T44" fmla="*/ 61 w 73"/>
                <a:gd name="T45" fmla="*/ 101 h 570"/>
                <a:gd name="T46" fmla="*/ 58 w 73"/>
                <a:gd name="T47" fmla="*/ 32 h 570"/>
                <a:gd name="T48" fmla="*/ 52 w 73"/>
                <a:gd name="T49" fmla="*/ 1 h 570"/>
                <a:gd name="T50" fmla="*/ 44 w 73"/>
                <a:gd name="T51" fmla="*/ 3 h 570"/>
                <a:gd name="T52" fmla="*/ 33 w 73"/>
                <a:gd name="T53" fmla="*/ 13 h 570"/>
                <a:gd name="T54" fmla="*/ 21 w 73"/>
                <a:gd name="T55" fmla="*/ 33 h 570"/>
                <a:gd name="T56" fmla="*/ 12 w 73"/>
                <a:gd name="T57" fmla="*/ 59 h 570"/>
                <a:gd name="T58" fmla="*/ 4 w 73"/>
                <a:gd name="T59" fmla="*/ 102 h 570"/>
                <a:gd name="T60" fmla="*/ 0 w 73"/>
                <a:gd name="T61" fmla="*/ 152 h 570"/>
                <a:gd name="T62" fmla="*/ 7 w 73"/>
                <a:gd name="T63" fmla="*/ 183 h 570"/>
                <a:gd name="T64" fmla="*/ 14 w 73"/>
                <a:gd name="T65" fmla="*/ 200 h 570"/>
                <a:gd name="T66" fmla="*/ 14 w 73"/>
                <a:gd name="T67" fmla="*/ 208 h 570"/>
                <a:gd name="T68" fmla="*/ 20 w 73"/>
                <a:gd name="T69" fmla="*/ 223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 h="570">
                  <a:moveTo>
                    <a:pt x="29" y="236"/>
                  </a:moveTo>
                  <a:lnTo>
                    <a:pt x="19" y="257"/>
                  </a:lnTo>
                  <a:lnTo>
                    <a:pt x="12" y="275"/>
                  </a:lnTo>
                  <a:lnTo>
                    <a:pt x="9" y="284"/>
                  </a:lnTo>
                  <a:lnTo>
                    <a:pt x="8" y="292"/>
                  </a:lnTo>
                  <a:lnTo>
                    <a:pt x="7" y="300"/>
                  </a:lnTo>
                  <a:lnTo>
                    <a:pt x="6" y="308"/>
                  </a:lnTo>
                  <a:lnTo>
                    <a:pt x="7" y="316"/>
                  </a:lnTo>
                  <a:lnTo>
                    <a:pt x="8" y="323"/>
                  </a:lnTo>
                  <a:lnTo>
                    <a:pt x="9" y="332"/>
                  </a:lnTo>
                  <a:lnTo>
                    <a:pt x="12" y="339"/>
                  </a:lnTo>
                  <a:lnTo>
                    <a:pt x="19" y="356"/>
                  </a:lnTo>
                  <a:lnTo>
                    <a:pt x="29" y="374"/>
                  </a:lnTo>
                  <a:lnTo>
                    <a:pt x="8" y="404"/>
                  </a:lnTo>
                  <a:lnTo>
                    <a:pt x="2" y="417"/>
                  </a:lnTo>
                  <a:lnTo>
                    <a:pt x="3" y="424"/>
                  </a:lnTo>
                  <a:lnTo>
                    <a:pt x="6" y="431"/>
                  </a:lnTo>
                  <a:lnTo>
                    <a:pt x="13" y="443"/>
                  </a:lnTo>
                  <a:lnTo>
                    <a:pt x="22" y="461"/>
                  </a:lnTo>
                  <a:lnTo>
                    <a:pt x="13" y="480"/>
                  </a:lnTo>
                  <a:lnTo>
                    <a:pt x="6" y="495"/>
                  </a:lnTo>
                  <a:lnTo>
                    <a:pt x="4" y="502"/>
                  </a:lnTo>
                  <a:lnTo>
                    <a:pt x="2" y="507"/>
                  </a:lnTo>
                  <a:lnTo>
                    <a:pt x="1" y="512"/>
                  </a:lnTo>
                  <a:lnTo>
                    <a:pt x="1" y="518"/>
                  </a:lnTo>
                  <a:lnTo>
                    <a:pt x="1" y="523"/>
                  </a:lnTo>
                  <a:lnTo>
                    <a:pt x="2" y="528"/>
                  </a:lnTo>
                  <a:lnTo>
                    <a:pt x="4" y="534"/>
                  </a:lnTo>
                  <a:lnTo>
                    <a:pt x="6" y="539"/>
                  </a:lnTo>
                  <a:lnTo>
                    <a:pt x="13" y="553"/>
                  </a:lnTo>
                  <a:lnTo>
                    <a:pt x="22" y="570"/>
                  </a:lnTo>
                  <a:lnTo>
                    <a:pt x="30" y="554"/>
                  </a:lnTo>
                  <a:lnTo>
                    <a:pt x="37" y="538"/>
                  </a:lnTo>
                  <a:lnTo>
                    <a:pt x="44" y="522"/>
                  </a:lnTo>
                  <a:lnTo>
                    <a:pt x="49" y="505"/>
                  </a:lnTo>
                  <a:lnTo>
                    <a:pt x="53" y="488"/>
                  </a:lnTo>
                  <a:lnTo>
                    <a:pt x="58" y="470"/>
                  </a:lnTo>
                  <a:lnTo>
                    <a:pt x="61" y="452"/>
                  </a:lnTo>
                  <a:lnTo>
                    <a:pt x="64" y="434"/>
                  </a:lnTo>
                  <a:lnTo>
                    <a:pt x="68" y="398"/>
                  </a:lnTo>
                  <a:lnTo>
                    <a:pt x="71" y="361"/>
                  </a:lnTo>
                  <a:lnTo>
                    <a:pt x="73" y="323"/>
                  </a:lnTo>
                  <a:lnTo>
                    <a:pt x="73" y="286"/>
                  </a:lnTo>
                  <a:lnTo>
                    <a:pt x="69" y="210"/>
                  </a:lnTo>
                  <a:lnTo>
                    <a:pt x="64" y="136"/>
                  </a:lnTo>
                  <a:lnTo>
                    <a:pt x="61" y="101"/>
                  </a:lnTo>
                  <a:lnTo>
                    <a:pt x="59" y="66"/>
                  </a:lnTo>
                  <a:lnTo>
                    <a:pt x="58" y="32"/>
                  </a:lnTo>
                  <a:lnTo>
                    <a:pt x="58" y="0"/>
                  </a:lnTo>
                  <a:lnTo>
                    <a:pt x="52" y="1"/>
                  </a:lnTo>
                  <a:lnTo>
                    <a:pt x="48" y="2"/>
                  </a:lnTo>
                  <a:lnTo>
                    <a:pt x="44" y="3"/>
                  </a:lnTo>
                  <a:lnTo>
                    <a:pt x="39" y="6"/>
                  </a:lnTo>
                  <a:lnTo>
                    <a:pt x="33" y="13"/>
                  </a:lnTo>
                  <a:lnTo>
                    <a:pt x="27" y="23"/>
                  </a:lnTo>
                  <a:lnTo>
                    <a:pt x="21" y="33"/>
                  </a:lnTo>
                  <a:lnTo>
                    <a:pt x="16" y="46"/>
                  </a:lnTo>
                  <a:lnTo>
                    <a:pt x="12" y="59"/>
                  </a:lnTo>
                  <a:lnTo>
                    <a:pt x="8" y="73"/>
                  </a:lnTo>
                  <a:lnTo>
                    <a:pt x="4" y="102"/>
                  </a:lnTo>
                  <a:lnTo>
                    <a:pt x="1" y="129"/>
                  </a:lnTo>
                  <a:lnTo>
                    <a:pt x="0" y="152"/>
                  </a:lnTo>
                  <a:lnTo>
                    <a:pt x="0" y="167"/>
                  </a:lnTo>
                  <a:lnTo>
                    <a:pt x="7" y="183"/>
                  </a:lnTo>
                  <a:lnTo>
                    <a:pt x="12" y="194"/>
                  </a:lnTo>
                  <a:lnTo>
                    <a:pt x="14" y="200"/>
                  </a:lnTo>
                  <a:lnTo>
                    <a:pt x="14" y="204"/>
                  </a:lnTo>
                  <a:lnTo>
                    <a:pt x="14" y="208"/>
                  </a:lnTo>
                  <a:lnTo>
                    <a:pt x="16" y="213"/>
                  </a:lnTo>
                  <a:lnTo>
                    <a:pt x="20" y="223"/>
                  </a:lnTo>
                  <a:lnTo>
                    <a:pt x="29" y="236"/>
                  </a:lnTo>
                  <a:close/>
                </a:path>
              </a:pathLst>
            </a:custGeom>
            <a:solidFill>
              <a:srgbClr val="000099"/>
            </a:solidFill>
            <a:ln w="9525">
              <a:solidFill>
                <a:srgbClr val="000099"/>
              </a:solidFill>
              <a:round/>
              <a:headEnd/>
              <a:tailEnd/>
            </a:ln>
          </p:spPr>
          <p:txBody>
            <a:bodyPr/>
            <a:lstStyle/>
            <a:p>
              <a:endParaRPr lang="en-IN"/>
            </a:p>
          </p:txBody>
        </p:sp>
        <p:sp>
          <p:nvSpPr>
            <p:cNvPr id="548896" name="Freeform 32"/>
            <p:cNvSpPr>
              <a:spLocks/>
            </p:cNvSpPr>
            <p:nvPr/>
          </p:nvSpPr>
          <p:spPr bwMode="auto">
            <a:xfrm>
              <a:off x="4555" y="1221"/>
              <a:ext cx="95" cy="255"/>
            </a:xfrm>
            <a:custGeom>
              <a:avLst/>
              <a:gdLst>
                <a:gd name="T0" fmla="*/ 333 w 950"/>
                <a:gd name="T1" fmla="*/ 1991 h 2550"/>
                <a:gd name="T2" fmla="*/ 321 w 950"/>
                <a:gd name="T3" fmla="*/ 2028 h 2550"/>
                <a:gd name="T4" fmla="*/ 293 w 950"/>
                <a:gd name="T5" fmla="*/ 2001 h 2550"/>
                <a:gd name="T6" fmla="*/ 257 w 950"/>
                <a:gd name="T7" fmla="*/ 1888 h 2550"/>
                <a:gd name="T8" fmla="*/ 175 w 950"/>
                <a:gd name="T9" fmla="*/ 2017 h 2550"/>
                <a:gd name="T10" fmla="*/ 160 w 950"/>
                <a:gd name="T11" fmla="*/ 2202 h 2550"/>
                <a:gd name="T12" fmla="*/ 119 w 950"/>
                <a:gd name="T13" fmla="*/ 2301 h 2550"/>
                <a:gd name="T14" fmla="*/ 41 w 950"/>
                <a:gd name="T15" fmla="*/ 2348 h 2550"/>
                <a:gd name="T16" fmla="*/ 88 w 950"/>
                <a:gd name="T17" fmla="*/ 2545 h 2550"/>
                <a:gd name="T18" fmla="*/ 309 w 950"/>
                <a:gd name="T19" fmla="*/ 2490 h 2550"/>
                <a:gd name="T20" fmla="*/ 436 w 950"/>
                <a:gd name="T21" fmla="*/ 2431 h 2550"/>
                <a:gd name="T22" fmla="*/ 517 w 950"/>
                <a:gd name="T23" fmla="*/ 2356 h 2550"/>
                <a:gd name="T24" fmla="*/ 518 w 950"/>
                <a:gd name="T25" fmla="*/ 2269 h 2550"/>
                <a:gd name="T26" fmla="*/ 580 w 950"/>
                <a:gd name="T27" fmla="*/ 2246 h 2550"/>
                <a:gd name="T28" fmla="*/ 634 w 950"/>
                <a:gd name="T29" fmla="*/ 2269 h 2550"/>
                <a:gd name="T30" fmla="*/ 779 w 950"/>
                <a:gd name="T31" fmla="*/ 2029 h 2550"/>
                <a:gd name="T32" fmla="*/ 848 w 950"/>
                <a:gd name="T33" fmla="*/ 1875 h 2550"/>
                <a:gd name="T34" fmla="*/ 864 w 950"/>
                <a:gd name="T35" fmla="*/ 1773 h 2550"/>
                <a:gd name="T36" fmla="*/ 815 w 950"/>
                <a:gd name="T37" fmla="*/ 1825 h 2550"/>
                <a:gd name="T38" fmla="*/ 776 w 950"/>
                <a:gd name="T39" fmla="*/ 1816 h 2550"/>
                <a:gd name="T40" fmla="*/ 760 w 950"/>
                <a:gd name="T41" fmla="*/ 1773 h 2550"/>
                <a:gd name="T42" fmla="*/ 781 w 950"/>
                <a:gd name="T43" fmla="*/ 1723 h 2550"/>
                <a:gd name="T44" fmla="*/ 854 w 950"/>
                <a:gd name="T45" fmla="*/ 1689 h 2550"/>
                <a:gd name="T46" fmla="*/ 911 w 950"/>
                <a:gd name="T47" fmla="*/ 1497 h 2550"/>
                <a:gd name="T48" fmla="*/ 950 w 950"/>
                <a:gd name="T49" fmla="*/ 1330 h 2550"/>
                <a:gd name="T50" fmla="*/ 844 w 950"/>
                <a:gd name="T51" fmla="*/ 1023 h 2550"/>
                <a:gd name="T52" fmla="*/ 731 w 950"/>
                <a:gd name="T53" fmla="*/ 583 h 2550"/>
                <a:gd name="T54" fmla="*/ 601 w 950"/>
                <a:gd name="T55" fmla="*/ 290 h 2550"/>
                <a:gd name="T56" fmla="*/ 375 w 950"/>
                <a:gd name="T57" fmla="*/ 80 h 2550"/>
                <a:gd name="T58" fmla="*/ 0 w 950"/>
                <a:gd name="T59" fmla="*/ 0 h 2550"/>
                <a:gd name="T60" fmla="*/ 13 w 950"/>
                <a:gd name="T61" fmla="*/ 75 h 2550"/>
                <a:gd name="T62" fmla="*/ 69 w 950"/>
                <a:gd name="T63" fmla="*/ 188 h 2550"/>
                <a:gd name="T64" fmla="*/ 137 w 950"/>
                <a:gd name="T65" fmla="*/ 318 h 2550"/>
                <a:gd name="T66" fmla="*/ 178 w 950"/>
                <a:gd name="T67" fmla="*/ 328 h 2550"/>
                <a:gd name="T68" fmla="*/ 276 w 950"/>
                <a:gd name="T69" fmla="*/ 276 h 2550"/>
                <a:gd name="T70" fmla="*/ 354 w 950"/>
                <a:gd name="T71" fmla="*/ 381 h 2550"/>
                <a:gd name="T72" fmla="*/ 379 w 950"/>
                <a:gd name="T73" fmla="*/ 481 h 2550"/>
                <a:gd name="T74" fmla="*/ 394 w 950"/>
                <a:gd name="T75" fmla="*/ 597 h 2550"/>
                <a:gd name="T76" fmla="*/ 443 w 950"/>
                <a:gd name="T77" fmla="*/ 763 h 2550"/>
                <a:gd name="T78" fmla="*/ 450 w 950"/>
                <a:gd name="T79" fmla="*/ 887 h 2550"/>
                <a:gd name="T80" fmla="*/ 422 w 950"/>
                <a:gd name="T81" fmla="*/ 940 h 2550"/>
                <a:gd name="T82" fmla="*/ 396 w 950"/>
                <a:gd name="T83" fmla="*/ 998 h 2550"/>
                <a:gd name="T84" fmla="*/ 365 w 950"/>
                <a:gd name="T85" fmla="*/ 1028 h 2550"/>
                <a:gd name="T86" fmla="*/ 368 w 950"/>
                <a:gd name="T87" fmla="*/ 1142 h 2550"/>
                <a:gd name="T88" fmla="*/ 436 w 950"/>
                <a:gd name="T89" fmla="*/ 1192 h 2550"/>
                <a:gd name="T90" fmla="*/ 451 w 950"/>
                <a:gd name="T91" fmla="*/ 1232 h 2550"/>
                <a:gd name="T92" fmla="*/ 436 w 950"/>
                <a:gd name="T93" fmla="*/ 1258 h 2550"/>
                <a:gd name="T94" fmla="*/ 397 w 950"/>
                <a:gd name="T95" fmla="*/ 1353 h 2550"/>
                <a:gd name="T96" fmla="*/ 445 w 950"/>
                <a:gd name="T97" fmla="*/ 1366 h 2550"/>
                <a:gd name="T98" fmla="*/ 470 w 950"/>
                <a:gd name="T99" fmla="*/ 1399 h 2550"/>
                <a:gd name="T100" fmla="*/ 469 w 950"/>
                <a:gd name="T101" fmla="*/ 1493 h 2550"/>
                <a:gd name="T102" fmla="*/ 420 w 950"/>
                <a:gd name="T103" fmla="*/ 1540 h 2550"/>
                <a:gd name="T104" fmla="*/ 355 w 950"/>
                <a:gd name="T105" fmla="*/ 1538 h 2550"/>
                <a:gd name="T106" fmla="*/ 279 w 950"/>
                <a:gd name="T107" fmla="*/ 1571 h 2550"/>
                <a:gd name="T108" fmla="*/ 233 w 950"/>
                <a:gd name="T109" fmla="*/ 1686 h 2550"/>
                <a:gd name="T110" fmla="*/ 246 w 950"/>
                <a:gd name="T111" fmla="*/ 1720 h 2550"/>
                <a:gd name="T112" fmla="*/ 277 w 950"/>
                <a:gd name="T113" fmla="*/ 1750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0" h="2550">
                  <a:moveTo>
                    <a:pt x="334" y="1796"/>
                  </a:moveTo>
                  <a:lnTo>
                    <a:pt x="334" y="1905"/>
                  </a:lnTo>
                  <a:lnTo>
                    <a:pt x="386" y="1934"/>
                  </a:lnTo>
                  <a:lnTo>
                    <a:pt x="334" y="1963"/>
                  </a:lnTo>
                  <a:lnTo>
                    <a:pt x="334" y="1978"/>
                  </a:lnTo>
                  <a:lnTo>
                    <a:pt x="333" y="1991"/>
                  </a:lnTo>
                  <a:lnTo>
                    <a:pt x="332" y="2001"/>
                  </a:lnTo>
                  <a:lnTo>
                    <a:pt x="331" y="2010"/>
                  </a:lnTo>
                  <a:lnTo>
                    <a:pt x="329" y="2016"/>
                  </a:lnTo>
                  <a:lnTo>
                    <a:pt x="326" y="2022"/>
                  </a:lnTo>
                  <a:lnTo>
                    <a:pt x="324" y="2026"/>
                  </a:lnTo>
                  <a:lnTo>
                    <a:pt x="321" y="2028"/>
                  </a:lnTo>
                  <a:lnTo>
                    <a:pt x="318" y="2028"/>
                  </a:lnTo>
                  <a:lnTo>
                    <a:pt x="316" y="2028"/>
                  </a:lnTo>
                  <a:lnTo>
                    <a:pt x="311" y="2026"/>
                  </a:lnTo>
                  <a:lnTo>
                    <a:pt x="308" y="2023"/>
                  </a:lnTo>
                  <a:lnTo>
                    <a:pt x="301" y="2014"/>
                  </a:lnTo>
                  <a:lnTo>
                    <a:pt x="293" y="2001"/>
                  </a:lnTo>
                  <a:lnTo>
                    <a:pt x="286" y="1985"/>
                  </a:lnTo>
                  <a:lnTo>
                    <a:pt x="278" y="1968"/>
                  </a:lnTo>
                  <a:lnTo>
                    <a:pt x="272" y="1949"/>
                  </a:lnTo>
                  <a:lnTo>
                    <a:pt x="265" y="1928"/>
                  </a:lnTo>
                  <a:lnTo>
                    <a:pt x="261" y="1908"/>
                  </a:lnTo>
                  <a:lnTo>
                    <a:pt x="257" y="1888"/>
                  </a:lnTo>
                  <a:lnTo>
                    <a:pt x="255" y="1870"/>
                  </a:lnTo>
                  <a:lnTo>
                    <a:pt x="254" y="1854"/>
                  </a:lnTo>
                  <a:lnTo>
                    <a:pt x="172" y="1854"/>
                  </a:lnTo>
                  <a:lnTo>
                    <a:pt x="172" y="1906"/>
                  </a:lnTo>
                  <a:lnTo>
                    <a:pt x="175" y="1977"/>
                  </a:lnTo>
                  <a:lnTo>
                    <a:pt x="175" y="2017"/>
                  </a:lnTo>
                  <a:lnTo>
                    <a:pt x="175" y="2058"/>
                  </a:lnTo>
                  <a:lnTo>
                    <a:pt x="172" y="2101"/>
                  </a:lnTo>
                  <a:lnTo>
                    <a:pt x="169" y="2142"/>
                  </a:lnTo>
                  <a:lnTo>
                    <a:pt x="167" y="2163"/>
                  </a:lnTo>
                  <a:lnTo>
                    <a:pt x="164" y="2183"/>
                  </a:lnTo>
                  <a:lnTo>
                    <a:pt x="160" y="2202"/>
                  </a:lnTo>
                  <a:lnTo>
                    <a:pt x="155" y="2220"/>
                  </a:lnTo>
                  <a:lnTo>
                    <a:pt x="150" y="2239"/>
                  </a:lnTo>
                  <a:lnTo>
                    <a:pt x="143" y="2256"/>
                  </a:lnTo>
                  <a:lnTo>
                    <a:pt x="136" y="2272"/>
                  </a:lnTo>
                  <a:lnTo>
                    <a:pt x="129" y="2287"/>
                  </a:lnTo>
                  <a:lnTo>
                    <a:pt x="119" y="2301"/>
                  </a:lnTo>
                  <a:lnTo>
                    <a:pt x="109" y="2312"/>
                  </a:lnTo>
                  <a:lnTo>
                    <a:pt x="97" y="2323"/>
                  </a:lnTo>
                  <a:lnTo>
                    <a:pt x="86" y="2332"/>
                  </a:lnTo>
                  <a:lnTo>
                    <a:pt x="72" y="2339"/>
                  </a:lnTo>
                  <a:lnTo>
                    <a:pt x="57" y="2345"/>
                  </a:lnTo>
                  <a:lnTo>
                    <a:pt x="41" y="2348"/>
                  </a:lnTo>
                  <a:lnTo>
                    <a:pt x="23" y="2349"/>
                  </a:lnTo>
                  <a:lnTo>
                    <a:pt x="23" y="2550"/>
                  </a:lnTo>
                  <a:lnTo>
                    <a:pt x="36" y="2550"/>
                  </a:lnTo>
                  <a:lnTo>
                    <a:pt x="53" y="2549"/>
                  </a:lnTo>
                  <a:lnTo>
                    <a:pt x="70" y="2548"/>
                  </a:lnTo>
                  <a:lnTo>
                    <a:pt x="88" y="2545"/>
                  </a:lnTo>
                  <a:lnTo>
                    <a:pt x="127" y="2538"/>
                  </a:lnTo>
                  <a:lnTo>
                    <a:pt x="171" y="2530"/>
                  </a:lnTo>
                  <a:lnTo>
                    <a:pt x="216" y="2519"/>
                  </a:lnTo>
                  <a:lnTo>
                    <a:pt x="263" y="2505"/>
                  </a:lnTo>
                  <a:lnTo>
                    <a:pt x="287" y="2497"/>
                  </a:lnTo>
                  <a:lnTo>
                    <a:pt x="309" y="2490"/>
                  </a:lnTo>
                  <a:lnTo>
                    <a:pt x="333" y="2481"/>
                  </a:lnTo>
                  <a:lnTo>
                    <a:pt x="355" y="2472"/>
                  </a:lnTo>
                  <a:lnTo>
                    <a:pt x="377" y="2462"/>
                  </a:lnTo>
                  <a:lnTo>
                    <a:pt x="397" y="2453"/>
                  </a:lnTo>
                  <a:lnTo>
                    <a:pt x="417" y="2442"/>
                  </a:lnTo>
                  <a:lnTo>
                    <a:pt x="436" y="2431"/>
                  </a:lnTo>
                  <a:lnTo>
                    <a:pt x="454" y="2419"/>
                  </a:lnTo>
                  <a:lnTo>
                    <a:pt x="470" y="2408"/>
                  </a:lnTo>
                  <a:lnTo>
                    <a:pt x="484" y="2396"/>
                  </a:lnTo>
                  <a:lnTo>
                    <a:pt x="497" y="2383"/>
                  </a:lnTo>
                  <a:lnTo>
                    <a:pt x="507" y="2369"/>
                  </a:lnTo>
                  <a:lnTo>
                    <a:pt x="517" y="2356"/>
                  </a:lnTo>
                  <a:lnTo>
                    <a:pt x="523" y="2342"/>
                  </a:lnTo>
                  <a:lnTo>
                    <a:pt x="528" y="2329"/>
                  </a:lnTo>
                  <a:lnTo>
                    <a:pt x="530" y="2314"/>
                  </a:lnTo>
                  <a:lnTo>
                    <a:pt x="529" y="2299"/>
                  </a:lnTo>
                  <a:lnTo>
                    <a:pt x="524" y="2284"/>
                  </a:lnTo>
                  <a:lnTo>
                    <a:pt x="518" y="2269"/>
                  </a:lnTo>
                  <a:lnTo>
                    <a:pt x="539" y="2259"/>
                  </a:lnTo>
                  <a:lnTo>
                    <a:pt x="555" y="2252"/>
                  </a:lnTo>
                  <a:lnTo>
                    <a:pt x="563" y="2249"/>
                  </a:lnTo>
                  <a:lnTo>
                    <a:pt x="569" y="2248"/>
                  </a:lnTo>
                  <a:lnTo>
                    <a:pt x="575" y="2247"/>
                  </a:lnTo>
                  <a:lnTo>
                    <a:pt x="580" y="2246"/>
                  </a:lnTo>
                  <a:lnTo>
                    <a:pt x="585" y="2247"/>
                  </a:lnTo>
                  <a:lnTo>
                    <a:pt x="591" y="2248"/>
                  </a:lnTo>
                  <a:lnTo>
                    <a:pt x="596" y="2249"/>
                  </a:lnTo>
                  <a:lnTo>
                    <a:pt x="603" y="2252"/>
                  </a:lnTo>
                  <a:lnTo>
                    <a:pt x="616" y="2259"/>
                  </a:lnTo>
                  <a:lnTo>
                    <a:pt x="634" y="2269"/>
                  </a:lnTo>
                  <a:lnTo>
                    <a:pt x="651" y="2238"/>
                  </a:lnTo>
                  <a:lnTo>
                    <a:pt x="668" y="2207"/>
                  </a:lnTo>
                  <a:lnTo>
                    <a:pt x="686" y="2177"/>
                  </a:lnTo>
                  <a:lnTo>
                    <a:pt x="705" y="2147"/>
                  </a:lnTo>
                  <a:lnTo>
                    <a:pt x="743" y="2088"/>
                  </a:lnTo>
                  <a:lnTo>
                    <a:pt x="779" y="2029"/>
                  </a:lnTo>
                  <a:lnTo>
                    <a:pt x="796" y="1999"/>
                  </a:lnTo>
                  <a:lnTo>
                    <a:pt x="811" y="1969"/>
                  </a:lnTo>
                  <a:lnTo>
                    <a:pt x="825" y="1938"/>
                  </a:lnTo>
                  <a:lnTo>
                    <a:pt x="838" y="1907"/>
                  </a:lnTo>
                  <a:lnTo>
                    <a:pt x="843" y="1891"/>
                  </a:lnTo>
                  <a:lnTo>
                    <a:pt x="848" y="1875"/>
                  </a:lnTo>
                  <a:lnTo>
                    <a:pt x="852" y="1859"/>
                  </a:lnTo>
                  <a:lnTo>
                    <a:pt x="856" y="1842"/>
                  </a:lnTo>
                  <a:lnTo>
                    <a:pt x="859" y="1825"/>
                  </a:lnTo>
                  <a:lnTo>
                    <a:pt x="861" y="1808"/>
                  </a:lnTo>
                  <a:lnTo>
                    <a:pt x="863" y="1791"/>
                  </a:lnTo>
                  <a:lnTo>
                    <a:pt x="864" y="1773"/>
                  </a:lnTo>
                  <a:lnTo>
                    <a:pt x="856" y="1787"/>
                  </a:lnTo>
                  <a:lnTo>
                    <a:pt x="848" y="1799"/>
                  </a:lnTo>
                  <a:lnTo>
                    <a:pt x="839" y="1808"/>
                  </a:lnTo>
                  <a:lnTo>
                    <a:pt x="832" y="1815"/>
                  </a:lnTo>
                  <a:lnTo>
                    <a:pt x="823" y="1822"/>
                  </a:lnTo>
                  <a:lnTo>
                    <a:pt x="815" y="1825"/>
                  </a:lnTo>
                  <a:lnTo>
                    <a:pt x="808" y="1827"/>
                  </a:lnTo>
                  <a:lnTo>
                    <a:pt x="800" y="1828"/>
                  </a:lnTo>
                  <a:lnTo>
                    <a:pt x="793" y="1827"/>
                  </a:lnTo>
                  <a:lnTo>
                    <a:pt x="787" y="1825"/>
                  </a:lnTo>
                  <a:lnTo>
                    <a:pt x="781" y="1822"/>
                  </a:lnTo>
                  <a:lnTo>
                    <a:pt x="776" y="1816"/>
                  </a:lnTo>
                  <a:lnTo>
                    <a:pt x="772" y="1811"/>
                  </a:lnTo>
                  <a:lnTo>
                    <a:pt x="767" y="1804"/>
                  </a:lnTo>
                  <a:lnTo>
                    <a:pt x="764" y="1798"/>
                  </a:lnTo>
                  <a:lnTo>
                    <a:pt x="762" y="1791"/>
                  </a:lnTo>
                  <a:lnTo>
                    <a:pt x="760" y="1782"/>
                  </a:lnTo>
                  <a:lnTo>
                    <a:pt x="760" y="1773"/>
                  </a:lnTo>
                  <a:lnTo>
                    <a:pt x="761" y="1765"/>
                  </a:lnTo>
                  <a:lnTo>
                    <a:pt x="762" y="1756"/>
                  </a:lnTo>
                  <a:lnTo>
                    <a:pt x="765" y="1748"/>
                  </a:lnTo>
                  <a:lnTo>
                    <a:pt x="769" y="1739"/>
                  </a:lnTo>
                  <a:lnTo>
                    <a:pt x="775" y="1731"/>
                  </a:lnTo>
                  <a:lnTo>
                    <a:pt x="781" y="1723"/>
                  </a:lnTo>
                  <a:lnTo>
                    <a:pt x="790" y="1716"/>
                  </a:lnTo>
                  <a:lnTo>
                    <a:pt x="799" y="1708"/>
                  </a:lnTo>
                  <a:lnTo>
                    <a:pt x="810" y="1703"/>
                  </a:lnTo>
                  <a:lnTo>
                    <a:pt x="823" y="1697"/>
                  </a:lnTo>
                  <a:lnTo>
                    <a:pt x="838" y="1692"/>
                  </a:lnTo>
                  <a:lnTo>
                    <a:pt x="854" y="1689"/>
                  </a:lnTo>
                  <a:lnTo>
                    <a:pt x="872" y="1688"/>
                  </a:lnTo>
                  <a:lnTo>
                    <a:pt x="892" y="1687"/>
                  </a:lnTo>
                  <a:lnTo>
                    <a:pt x="894" y="1650"/>
                  </a:lnTo>
                  <a:lnTo>
                    <a:pt x="898" y="1604"/>
                  </a:lnTo>
                  <a:lnTo>
                    <a:pt x="903" y="1552"/>
                  </a:lnTo>
                  <a:lnTo>
                    <a:pt x="911" y="1497"/>
                  </a:lnTo>
                  <a:lnTo>
                    <a:pt x="919" y="1444"/>
                  </a:lnTo>
                  <a:lnTo>
                    <a:pt x="929" y="1396"/>
                  </a:lnTo>
                  <a:lnTo>
                    <a:pt x="934" y="1374"/>
                  </a:lnTo>
                  <a:lnTo>
                    <a:pt x="940" y="1356"/>
                  </a:lnTo>
                  <a:lnTo>
                    <a:pt x="945" y="1341"/>
                  </a:lnTo>
                  <a:lnTo>
                    <a:pt x="950" y="1330"/>
                  </a:lnTo>
                  <a:lnTo>
                    <a:pt x="929" y="1282"/>
                  </a:lnTo>
                  <a:lnTo>
                    <a:pt x="909" y="1233"/>
                  </a:lnTo>
                  <a:lnTo>
                    <a:pt x="890" y="1182"/>
                  </a:lnTo>
                  <a:lnTo>
                    <a:pt x="874" y="1131"/>
                  </a:lnTo>
                  <a:lnTo>
                    <a:pt x="858" y="1077"/>
                  </a:lnTo>
                  <a:lnTo>
                    <a:pt x="844" y="1023"/>
                  </a:lnTo>
                  <a:lnTo>
                    <a:pt x="830" y="968"/>
                  </a:lnTo>
                  <a:lnTo>
                    <a:pt x="817" y="913"/>
                  </a:lnTo>
                  <a:lnTo>
                    <a:pt x="790" y="802"/>
                  </a:lnTo>
                  <a:lnTo>
                    <a:pt x="762" y="691"/>
                  </a:lnTo>
                  <a:lnTo>
                    <a:pt x="747" y="636"/>
                  </a:lnTo>
                  <a:lnTo>
                    <a:pt x="731" y="583"/>
                  </a:lnTo>
                  <a:lnTo>
                    <a:pt x="714" y="531"/>
                  </a:lnTo>
                  <a:lnTo>
                    <a:pt x="696" y="479"/>
                  </a:lnTo>
                  <a:lnTo>
                    <a:pt x="675" y="429"/>
                  </a:lnTo>
                  <a:lnTo>
                    <a:pt x="653" y="381"/>
                  </a:lnTo>
                  <a:lnTo>
                    <a:pt x="628" y="334"/>
                  </a:lnTo>
                  <a:lnTo>
                    <a:pt x="601" y="290"/>
                  </a:lnTo>
                  <a:lnTo>
                    <a:pt x="571" y="248"/>
                  </a:lnTo>
                  <a:lnTo>
                    <a:pt x="539" y="209"/>
                  </a:lnTo>
                  <a:lnTo>
                    <a:pt x="503" y="171"/>
                  </a:lnTo>
                  <a:lnTo>
                    <a:pt x="464" y="138"/>
                  </a:lnTo>
                  <a:lnTo>
                    <a:pt x="422" y="107"/>
                  </a:lnTo>
                  <a:lnTo>
                    <a:pt x="375" y="80"/>
                  </a:lnTo>
                  <a:lnTo>
                    <a:pt x="324" y="57"/>
                  </a:lnTo>
                  <a:lnTo>
                    <a:pt x="269" y="36"/>
                  </a:lnTo>
                  <a:lnTo>
                    <a:pt x="209" y="20"/>
                  </a:lnTo>
                  <a:lnTo>
                    <a:pt x="145" y="9"/>
                  </a:lnTo>
                  <a:lnTo>
                    <a:pt x="75" y="2"/>
                  </a:lnTo>
                  <a:lnTo>
                    <a:pt x="0" y="0"/>
                  </a:lnTo>
                  <a:lnTo>
                    <a:pt x="0" y="13"/>
                  </a:lnTo>
                  <a:lnTo>
                    <a:pt x="1" y="26"/>
                  </a:lnTo>
                  <a:lnTo>
                    <a:pt x="3" y="38"/>
                  </a:lnTo>
                  <a:lnTo>
                    <a:pt x="5" y="50"/>
                  </a:lnTo>
                  <a:lnTo>
                    <a:pt x="9" y="63"/>
                  </a:lnTo>
                  <a:lnTo>
                    <a:pt x="13" y="75"/>
                  </a:lnTo>
                  <a:lnTo>
                    <a:pt x="17" y="87"/>
                  </a:lnTo>
                  <a:lnTo>
                    <a:pt x="22" y="99"/>
                  </a:lnTo>
                  <a:lnTo>
                    <a:pt x="32" y="122"/>
                  </a:lnTo>
                  <a:lnTo>
                    <a:pt x="44" y="144"/>
                  </a:lnTo>
                  <a:lnTo>
                    <a:pt x="56" y="167"/>
                  </a:lnTo>
                  <a:lnTo>
                    <a:pt x="69" y="188"/>
                  </a:lnTo>
                  <a:lnTo>
                    <a:pt x="94" y="229"/>
                  </a:lnTo>
                  <a:lnTo>
                    <a:pt x="117" y="266"/>
                  </a:lnTo>
                  <a:lnTo>
                    <a:pt x="125" y="285"/>
                  </a:lnTo>
                  <a:lnTo>
                    <a:pt x="132" y="302"/>
                  </a:lnTo>
                  <a:lnTo>
                    <a:pt x="135" y="310"/>
                  </a:lnTo>
                  <a:lnTo>
                    <a:pt x="137" y="318"/>
                  </a:lnTo>
                  <a:lnTo>
                    <a:pt x="138" y="326"/>
                  </a:lnTo>
                  <a:lnTo>
                    <a:pt x="138" y="334"/>
                  </a:lnTo>
                  <a:lnTo>
                    <a:pt x="148" y="334"/>
                  </a:lnTo>
                  <a:lnTo>
                    <a:pt x="157" y="333"/>
                  </a:lnTo>
                  <a:lnTo>
                    <a:pt x="168" y="331"/>
                  </a:lnTo>
                  <a:lnTo>
                    <a:pt x="178" y="328"/>
                  </a:lnTo>
                  <a:lnTo>
                    <a:pt x="197" y="323"/>
                  </a:lnTo>
                  <a:lnTo>
                    <a:pt x="216" y="316"/>
                  </a:lnTo>
                  <a:lnTo>
                    <a:pt x="233" y="307"/>
                  </a:lnTo>
                  <a:lnTo>
                    <a:pt x="249" y="297"/>
                  </a:lnTo>
                  <a:lnTo>
                    <a:pt x="264" y="287"/>
                  </a:lnTo>
                  <a:lnTo>
                    <a:pt x="276" y="276"/>
                  </a:lnTo>
                  <a:lnTo>
                    <a:pt x="294" y="296"/>
                  </a:lnTo>
                  <a:lnTo>
                    <a:pt x="310" y="316"/>
                  </a:lnTo>
                  <a:lnTo>
                    <a:pt x="324" y="333"/>
                  </a:lnTo>
                  <a:lnTo>
                    <a:pt x="336" y="350"/>
                  </a:lnTo>
                  <a:lnTo>
                    <a:pt x="347" y="366"/>
                  </a:lnTo>
                  <a:lnTo>
                    <a:pt x="354" y="381"/>
                  </a:lnTo>
                  <a:lnTo>
                    <a:pt x="362" y="396"/>
                  </a:lnTo>
                  <a:lnTo>
                    <a:pt x="367" y="412"/>
                  </a:lnTo>
                  <a:lnTo>
                    <a:pt x="371" y="427"/>
                  </a:lnTo>
                  <a:lnTo>
                    <a:pt x="375" y="444"/>
                  </a:lnTo>
                  <a:lnTo>
                    <a:pt x="377" y="462"/>
                  </a:lnTo>
                  <a:lnTo>
                    <a:pt x="379" y="481"/>
                  </a:lnTo>
                  <a:lnTo>
                    <a:pt x="380" y="526"/>
                  </a:lnTo>
                  <a:lnTo>
                    <a:pt x="380" y="581"/>
                  </a:lnTo>
                  <a:lnTo>
                    <a:pt x="383" y="582"/>
                  </a:lnTo>
                  <a:lnTo>
                    <a:pt x="386" y="585"/>
                  </a:lnTo>
                  <a:lnTo>
                    <a:pt x="390" y="590"/>
                  </a:lnTo>
                  <a:lnTo>
                    <a:pt x="394" y="597"/>
                  </a:lnTo>
                  <a:lnTo>
                    <a:pt x="402" y="615"/>
                  </a:lnTo>
                  <a:lnTo>
                    <a:pt x="411" y="638"/>
                  </a:lnTo>
                  <a:lnTo>
                    <a:pt x="421" y="665"/>
                  </a:lnTo>
                  <a:lnTo>
                    <a:pt x="429" y="696"/>
                  </a:lnTo>
                  <a:lnTo>
                    <a:pt x="437" y="728"/>
                  </a:lnTo>
                  <a:lnTo>
                    <a:pt x="443" y="763"/>
                  </a:lnTo>
                  <a:lnTo>
                    <a:pt x="448" y="797"/>
                  </a:lnTo>
                  <a:lnTo>
                    <a:pt x="452" y="829"/>
                  </a:lnTo>
                  <a:lnTo>
                    <a:pt x="452" y="845"/>
                  </a:lnTo>
                  <a:lnTo>
                    <a:pt x="452" y="860"/>
                  </a:lnTo>
                  <a:lnTo>
                    <a:pt x="452" y="874"/>
                  </a:lnTo>
                  <a:lnTo>
                    <a:pt x="450" y="887"/>
                  </a:lnTo>
                  <a:lnTo>
                    <a:pt x="447" y="900"/>
                  </a:lnTo>
                  <a:lnTo>
                    <a:pt x="444" y="910"/>
                  </a:lnTo>
                  <a:lnTo>
                    <a:pt x="440" y="920"/>
                  </a:lnTo>
                  <a:lnTo>
                    <a:pt x="435" y="928"/>
                  </a:lnTo>
                  <a:lnTo>
                    <a:pt x="428" y="935"/>
                  </a:lnTo>
                  <a:lnTo>
                    <a:pt x="422" y="940"/>
                  </a:lnTo>
                  <a:lnTo>
                    <a:pt x="413" y="942"/>
                  </a:lnTo>
                  <a:lnTo>
                    <a:pt x="404" y="943"/>
                  </a:lnTo>
                  <a:lnTo>
                    <a:pt x="404" y="956"/>
                  </a:lnTo>
                  <a:lnTo>
                    <a:pt x="402" y="969"/>
                  </a:lnTo>
                  <a:lnTo>
                    <a:pt x="400" y="984"/>
                  </a:lnTo>
                  <a:lnTo>
                    <a:pt x="396" y="998"/>
                  </a:lnTo>
                  <a:lnTo>
                    <a:pt x="393" y="1004"/>
                  </a:lnTo>
                  <a:lnTo>
                    <a:pt x="390" y="1011"/>
                  </a:lnTo>
                  <a:lnTo>
                    <a:pt x="384" y="1016"/>
                  </a:lnTo>
                  <a:lnTo>
                    <a:pt x="379" y="1020"/>
                  </a:lnTo>
                  <a:lnTo>
                    <a:pt x="372" y="1025"/>
                  </a:lnTo>
                  <a:lnTo>
                    <a:pt x="365" y="1028"/>
                  </a:lnTo>
                  <a:lnTo>
                    <a:pt x="355" y="1030"/>
                  </a:lnTo>
                  <a:lnTo>
                    <a:pt x="346" y="1030"/>
                  </a:lnTo>
                  <a:lnTo>
                    <a:pt x="346" y="1139"/>
                  </a:lnTo>
                  <a:lnTo>
                    <a:pt x="353" y="1140"/>
                  </a:lnTo>
                  <a:lnTo>
                    <a:pt x="361" y="1141"/>
                  </a:lnTo>
                  <a:lnTo>
                    <a:pt x="368" y="1142"/>
                  </a:lnTo>
                  <a:lnTo>
                    <a:pt x="376" y="1146"/>
                  </a:lnTo>
                  <a:lnTo>
                    <a:pt x="390" y="1151"/>
                  </a:lnTo>
                  <a:lnTo>
                    <a:pt x="404" y="1159"/>
                  </a:lnTo>
                  <a:lnTo>
                    <a:pt x="415" y="1169"/>
                  </a:lnTo>
                  <a:lnTo>
                    <a:pt x="426" y="1180"/>
                  </a:lnTo>
                  <a:lnTo>
                    <a:pt x="436" y="1192"/>
                  </a:lnTo>
                  <a:lnTo>
                    <a:pt x="443" y="1203"/>
                  </a:lnTo>
                  <a:lnTo>
                    <a:pt x="445" y="1209"/>
                  </a:lnTo>
                  <a:lnTo>
                    <a:pt x="447" y="1215"/>
                  </a:lnTo>
                  <a:lnTo>
                    <a:pt x="450" y="1220"/>
                  </a:lnTo>
                  <a:lnTo>
                    <a:pt x="451" y="1226"/>
                  </a:lnTo>
                  <a:lnTo>
                    <a:pt x="451" y="1232"/>
                  </a:lnTo>
                  <a:lnTo>
                    <a:pt x="451" y="1237"/>
                  </a:lnTo>
                  <a:lnTo>
                    <a:pt x="448" y="1242"/>
                  </a:lnTo>
                  <a:lnTo>
                    <a:pt x="446" y="1246"/>
                  </a:lnTo>
                  <a:lnTo>
                    <a:pt x="444" y="1250"/>
                  </a:lnTo>
                  <a:lnTo>
                    <a:pt x="440" y="1255"/>
                  </a:lnTo>
                  <a:lnTo>
                    <a:pt x="436" y="1258"/>
                  </a:lnTo>
                  <a:lnTo>
                    <a:pt x="430" y="1261"/>
                  </a:lnTo>
                  <a:lnTo>
                    <a:pt x="423" y="1263"/>
                  </a:lnTo>
                  <a:lnTo>
                    <a:pt x="415" y="1265"/>
                  </a:lnTo>
                  <a:lnTo>
                    <a:pt x="407" y="1266"/>
                  </a:lnTo>
                  <a:lnTo>
                    <a:pt x="397" y="1266"/>
                  </a:lnTo>
                  <a:lnTo>
                    <a:pt x="397" y="1353"/>
                  </a:lnTo>
                  <a:lnTo>
                    <a:pt x="407" y="1353"/>
                  </a:lnTo>
                  <a:lnTo>
                    <a:pt x="416" y="1354"/>
                  </a:lnTo>
                  <a:lnTo>
                    <a:pt x="425" y="1356"/>
                  </a:lnTo>
                  <a:lnTo>
                    <a:pt x="432" y="1358"/>
                  </a:lnTo>
                  <a:lnTo>
                    <a:pt x="439" y="1362"/>
                  </a:lnTo>
                  <a:lnTo>
                    <a:pt x="445" y="1366"/>
                  </a:lnTo>
                  <a:lnTo>
                    <a:pt x="451" y="1370"/>
                  </a:lnTo>
                  <a:lnTo>
                    <a:pt x="456" y="1376"/>
                  </a:lnTo>
                  <a:lnTo>
                    <a:pt x="460" y="1381"/>
                  </a:lnTo>
                  <a:lnTo>
                    <a:pt x="463" y="1386"/>
                  </a:lnTo>
                  <a:lnTo>
                    <a:pt x="467" y="1393"/>
                  </a:lnTo>
                  <a:lnTo>
                    <a:pt x="470" y="1399"/>
                  </a:lnTo>
                  <a:lnTo>
                    <a:pt x="473" y="1414"/>
                  </a:lnTo>
                  <a:lnTo>
                    <a:pt x="475" y="1429"/>
                  </a:lnTo>
                  <a:lnTo>
                    <a:pt x="475" y="1445"/>
                  </a:lnTo>
                  <a:lnTo>
                    <a:pt x="474" y="1461"/>
                  </a:lnTo>
                  <a:lnTo>
                    <a:pt x="472" y="1477"/>
                  </a:lnTo>
                  <a:lnTo>
                    <a:pt x="469" y="1493"/>
                  </a:lnTo>
                  <a:lnTo>
                    <a:pt x="464" y="1509"/>
                  </a:lnTo>
                  <a:lnTo>
                    <a:pt x="460" y="1523"/>
                  </a:lnTo>
                  <a:lnTo>
                    <a:pt x="455" y="1537"/>
                  </a:lnTo>
                  <a:lnTo>
                    <a:pt x="450" y="1549"/>
                  </a:lnTo>
                  <a:lnTo>
                    <a:pt x="433" y="1543"/>
                  </a:lnTo>
                  <a:lnTo>
                    <a:pt x="420" y="1540"/>
                  </a:lnTo>
                  <a:lnTo>
                    <a:pt x="407" y="1538"/>
                  </a:lnTo>
                  <a:lnTo>
                    <a:pt x="395" y="1536"/>
                  </a:lnTo>
                  <a:lnTo>
                    <a:pt x="384" y="1536"/>
                  </a:lnTo>
                  <a:lnTo>
                    <a:pt x="374" y="1536"/>
                  </a:lnTo>
                  <a:lnTo>
                    <a:pt x="364" y="1537"/>
                  </a:lnTo>
                  <a:lnTo>
                    <a:pt x="355" y="1538"/>
                  </a:lnTo>
                  <a:lnTo>
                    <a:pt x="337" y="1541"/>
                  </a:lnTo>
                  <a:lnTo>
                    <a:pt x="320" y="1545"/>
                  </a:lnTo>
                  <a:lnTo>
                    <a:pt x="302" y="1548"/>
                  </a:lnTo>
                  <a:lnTo>
                    <a:pt x="283" y="1549"/>
                  </a:lnTo>
                  <a:lnTo>
                    <a:pt x="282" y="1560"/>
                  </a:lnTo>
                  <a:lnTo>
                    <a:pt x="279" y="1571"/>
                  </a:lnTo>
                  <a:lnTo>
                    <a:pt x="277" y="1583"/>
                  </a:lnTo>
                  <a:lnTo>
                    <a:pt x="273" y="1595"/>
                  </a:lnTo>
                  <a:lnTo>
                    <a:pt x="264" y="1619"/>
                  </a:lnTo>
                  <a:lnTo>
                    <a:pt x="254" y="1643"/>
                  </a:lnTo>
                  <a:lnTo>
                    <a:pt x="243" y="1665"/>
                  </a:lnTo>
                  <a:lnTo>
                    <a:pt x="233" y="1686"/>
                  </a:lnTo>
                  <a:lnTo>
                    <a:pt x="230" y="1694"/>
                  </a:lnTo>
                  <a:lnTo>
                    <a:pt x="227" y="1703"/>
                  </a:lnTo>
                  <a:lnTo>
                    <a:pt x="225" y="1709"/>
                  </a:lnTo>
                  <a:lnTo>
                    <a:pt x="225" y="1716"/>
                  </a:lnTo>
                  <a:lnTo>
                    <a:pt x="236" y="1717"/>
                  </a:lnTo>
                  <a:lnTo>
                    <a:pt x="246" y="1720"/>
                  </a:lnTo>
                  <a:lnTo>
                    <a:pt x="256" y="1724"/>
                  </a:lnTo>
                  <a:lnTo>
                    <a:pt x="264" y="1732"/>
                  </a:lnTo>
                  <a:lnTo>
                    <a:pt x="268" y="1735"/>
                  </a:lnTo>
                  <a:lnTo>
                    <a:pt x="272" y="1739"/>
                  </a:lnTo>
                  <a:lnTo>
                    <a:pt x="275" y="1745"/>
                  </a:lnTo>
                  <a:lnTo>
                    <a:pt x="277" y="1750"/>
                  </a:lnTo>
                  <a:lnTo>
                    <a:pt x="279" y="1755"/>
                  </a:lnTo>
                  <a:lnTo>
                    <a:pt x="280" y="1761"/>
                  </a:lnTo>
                  <a:lnTo>
                    <a:pt x="282" y="1767"/>
                  </a:lnTo>
                  <a:lnTo>
                    <a:pt x="283" y="1773"/>
                  </a:lnTo>
                  <a:lnTo>
                    <a:pt x="334" y="1796"/>
                  </a:lnTo>
                  <a:close/>
                </a:path>
              </a:pathLst>
            </a:custGeom>
            <a:solidFill>
              <a:srgbClr val="000099"/>
            </a:solidFill>
            <a:ln w="9525">
              <a:solidFill>
                <a:srgbClr val="000099"/>
              </a:solidFill>
              <a:round/>
              <a:headEnd/>
              <a:tailEnd/>
            </a:ln>
          </p:spPr>
          <p:txBody>
            <a:bodyPr/>
            <a:lstStyle/>
            <a:p>
              <a:endParaRPr lang="en-IN"/>
            </a:p>
          </p:txBody>
        </p:sp>
        <p:sp>
          <p:nvSpPr>
            <p:cNvPr id="548897" name="Freeform 33"/>
            <p:cNvSpPr>
              <a:spLocks/>
            </p:cNvSpPr>
            <p:nvPr/>
          </p:nvSpPr>
          <p:spPr bwMode="auto">
            <a:xfrm>
              <a:off x="4681" y="1224"/>
              <a:ext cx="105" cy="260"/>
            </a:xfrm>
            <a:custGeom>
              <a:avLst/>
              <a:gdLst>
                <a:gd name="T0" fmla="*/ 199 w 1048"/>
                <a:gd name="T1" fmla="*/ 906 h 2603"/>
                <a:gd name="T2" fmla="*/ 225 w 1048"/>
                <a:gd name="T3" fmla="*/ 1159 h 2603"/>
                <a:gd name="T4" fmla="*/ 260 w 1048"/>
                <a:gd name="T5" fmla="*/ 1185 h 2603"/>
                <a:gd name="T6" fmla="*/ 278 w 1048"/>
                <a:gd name="T7" fmla="*/ 1248 h 2603"/>
                <a:gd name="T8" fmla="*/ 267 w 1048"/>
                <a:gd name="T9" fmla="*/ 1338 h 2603"/>
                <a:gd name="T10" fmla="*/ 239 w 1048"/>
                <a:gd name="T11" fmla="*/ 1377 h 2603"/>
                <a:gd name="T12" fmla="*/ 217 w 1048"/>
                <a:gd name="T13" fmla="*/ 1582 h 2603"/>
                <a:gd name="T14" fmla="*/ 194 w 1048"/>
                <a:gd name="T15" fmla="*/ 1859 h 2603"/>
                <a:gd name="T16" fmla="*/ 212 w 1048"/>
                <a:gd name="T17" fmla="*/ 1952 h 2603"/>
                <a:gd name="T18" fmla="*/ 223 w 1048"/>
                <a:gd name="T19" fmla="*/ 2080 h 2603"/>
                <a:gd name="T20" fmla="*/ 212 w 1048"/>
                <a:gd name="T21" fmla="*/ 2220 h 2603"/>
                <a:gd name="T22" fmla="*/ 173 w 1048"/>
                <a:gd name="T23" fmla="*/ 2343 h 2603"/>
                <a:gd name="T24" fmla="*/ 101 w 1048"/>
                <a:gd name="T25" fmla="*/ 2419 h 2603"/>
                <a:gd name="T26" fmla="*/ 110 w 1048"/>
                <a:gd name="T27" fmla="*/ 2539 h 2603"/>
                <a:gd name="T28" fmla="*/ 152 w 1048"/>
                <a:gd name="T29" fmla="*/ 2478 h 2603"/>
                <a:gd name="T30" fmla="*/ 191 w 1048"/>
                <a:gd name="T31" fmla="*/ 2470 h 2603"/>
                <a:gd name="T32" fmla="*/ 217 w 1048"/>
                <a:gd name="T33" fmla="*/ 2534 h 2603"/>
                <a:gd name="T34" fmla="*/ 385 w 1048"/>
                <a:gd name="T35" fmla="*/ 2563 h 2603"/>
                <a:gd name="T36" fmla="*/ 660 w 1048"/>
                <a:gd name="T37" fmla="*/ 2603 h 2603"/>
                <a:gd name="T38" fmla="*/ 680 w 1048"/>
                <a:gd name="T39" fmla="*/ 2516 h 2603"/>
                <a:gd name="T40" fmla="*/ 623 w 1048"/>
                <a:gd name="T41" fmla="*/ 2345 h 2603"/>
                <a:gd name="T42" fmla="*/ 618 w 1048"/>
                <a:gd name="T43" fmla="*/ 2270 h 2603"/>
                <a:gd name="T44" fmla="*/ 634 w 1048"/>
                <a:gd name="T45" fmla="*/ 2186 h 2603"/>
                <a:gd name="T46" fmla="*/ 690 w 1048"/>
                <a:gd name="T47" fmla="*/ 2113 h 2603"/>
                <a:gd name="T48" fmla="*/ 734 w 1048"/>
                <a:gd name="T49" fmla="*/ 2083 h 2603"/>
                <a:gd name="T50" fmla="*/ 763 w 1048"/>
                <a:gd name="T51" fmla="*/ 2093 h 2603"/>
                <a:gd name="T52" fmla="*/ 829 w 1048"/>
                <a:gd name="T53" fmla="*/ 2165 h 2603"/>
                <a:gd name="T54" fmla="*/ 774 w 1048"/>
                <a:gd name="T55" fmla="*/ 2197 h 2603"/>
                <a:gd name="T56" fmla="*/ 720 w 1048"/>
                <a:gd name="T57" fmla="*/ 2228 h 2603"/>
                <a:gd name="T58" fmla="*/ 756 w 1048"/>
                <a:gd name="T59" fmla="*/ 2414 h 2603"/>
                <a:gd name="T60" fmla="*/ 810 w 1048"/>
                <a:gd name="T61" fmla="*/ 2483 h 2603"/>
                <a:gd name="T62" fmla="*/ 825 w 1048"/>
                <a:gd name="T63" fmla="*/ 2548 h 2603"/>
                <a:gd name="T64" fmla="*/ 810 w 1048"/>
                <a:gd name="T65" fmla="*/ 2590 h 2603"/>
                <a:gd name="T66" fmla="*/ 996 w 1048"/>
                <a:gd name="T67" fmla="*/ 2603 h 2603"/>
                <a:gd name="T68" fmla="*/ 1009 w 1048"/>
                <a:gd name="T69" fmla="*/ 2518 h 2603"/>
                <a:gd name="T70" fmla="*/ 1048 w 1048"/>
                <a:gd name="T71" fmla="*/ 2487 h 2603"/>
                <a:gd name="T72" fmla="*/ 1026 w 1048"/>
                <a:gd name="T73" fmla="*/ 2388 h 2603"/>
                <a:gd name="T74" fmla="*/ 953 w 1048"/>
                <a:gd name="T75" fmla="*/ 2246 h 2603"/>
                <a:gd name="T76" fmla="*/ 916 w 1048"/>
                <a:gd name="T77" fmla="*/ 2140 h 2603"/>
                <a:gd name="T78" fmla="*/ 896 w 1048"/>
                <a:gd name="T79" fmla="*/ 2074 h 2603"/>
                <a:gd name="T80" fmla="*/ 791 w 1048"/>
                <a:gd name="T81" fmla="*/ 1969 h 2603"/>
                <a:gd name="T82" fmla="*/ 801 w 1048"/>
                <a:gd name="T83" fmla="*/ 1904 h 2603"/>
                <a:gd name="T84" fmla="*/ 871 w 1048"/>
                <a:gd name="T85" fmla="*/ 1849 h 2603"/>
                <a:gd name="T86" fmla="*/ 896 w 1048"/>
                <a:gd name="T87" fmla="*/ 1797 h 2603"/>
                <a:gd name="T88" fmla="*/ 909 w 1048"/>
                <a:gd name="T89" fmla="*/ 1667 h 2603"/>
                <a:gd name="T90" fmla="*/ 889 w 1048"/>
                <a:gd name="T91" fmla="*/ 1584 h 2603"/>
                <a:gd name="T92" fmla="*/ 843 w 1048"/>
                <a:gd name="T93" fmla="*/ 1529 h 2603"/>
                <a:gd name="T94" fmla="*/ 843 w 1048"/>
                <a:gd name="T95" fmla="*/ 1487 h 2603"/>
                <a:gd name="T96" fmla="*/ 867 w 1048"/>
                <a:gd name="T97" fmla="*/ 1470 h 2603"/>
                <a:gd name="T98" fmla="*/ 2 w 1048"/>
                <a:gd name="T99" fmla="*/ 66 h 2603"/>
                <a:gd name="T100" fmla="*/ 30 w 1048"/>
                <a:gd name="T101" fmla="*/ 180 h 2603"/>
                <a:gd name="T102" fmla="*/ 129 w 1048"/>
                <a:gd name="T103" fmla="*/ 433 h 2603"/>
                <a:gd name="T104" fmla="*/ 182 w 1048"/>
                <a:gd name="T105" fmla="*/ 635 h 2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48" h="2603">
                  <a:moveTo>
                    <a:pt x="189" y="749"/>
                  </a:moveTo>
                  <a:lnTo>
                    <a:pt x="190" y="777"/>
                  </a:lnTo>
                  <a:lnTo>
                    <a:pt x="191" y="804"/>
                  </a:lnTo>
                  <a:lnTo>
                    <a:pt x="192" y="829"/>
                  </a:lnTo>
                  <a:lnTo>
                    <a:pt x="194" y="856"/>
                  </a:lnTo>
                  <a:lnTo>
                    <a:pt x="199" y="906"/>
                  </a:lnTo>
                  <a:lnTo>
                    <a:pt x="204" y="955"/>
                  </a:lnTo>
                  <a:lnTo>
                    <a:pt x="209" y="1005"/>
                  </a:lnTo>
                  <a:lnTo>
                    <a:pt x="214" y="1054"/>
                  </a:lnTo>
                  <a:lnTo>
                    <a:pt x="217" y="1105"/>
                  </a:lnTo>
                  <a:lnTo>
                    <a:pt x="218" y="1158"/>
                  </a:lnTo>
                  <a:lnTo>
                    <a:pt x="225" y="1159"/>
                  </a:lnTo>
                  <a:lnTo>
                    <a:pt x="233" y="1160"/>
                  </a:lnTo>
                  <a:lnTo>
                    <a:pt x="239" y="1163"/>
                  </a:lnTo>
                  <a:lnTo>
                    <a:pt x="245" y="1167"/>
                  </a:lnTo>
                  <a:lnTo>
                    <a:pt x="250" y="1173"/>
                  </a:lnTo>
                  <a:lnTo>
                    <a:pt x="255" y="1178"/>
                  </a:lnTo>
                  <a:lnTo>
                    <a:pt x="260" y="1185"/>
                  </a:lnTo>
                  <a:lnTo>
                    <a:pt x="264" y="1193"/>
                  </a:lnTo>
                  <a:lnTo>
                    <a:pt x="267" y="1200"/>
                  </a:lnTo>
                  <a:lnTo>
                    <a:pt x="270" y="1210"/>
                  </a:lnTo>
                  <a:lnTo>
                    <a:pt x="272" y="1219"/>
                  </a:lnTo>
                  <a:lnTo>
                    <a:pt x="275" y="1228"/>
                  </a:lnTo>
                  <a:lnTo>
                    <a:pt x="278" y="1248"/>
                  </a:lnTo>
                  <a:lnTo>
                    <a:pt x="279" y="1270"/>
                  </a:lnTo>
                  <a:lnTo>
                    <a:pt x="278" y="1291"/>
                  </a:lnTo>
                  <a:lnTo>
                    <a:pt x="275" y="1311"/>
                  </a:lnTo>
                  <a:lnTo>
                    <a:pt x="272" y="1321"/>
                  </a:lnTo>
                  <a:lnTo>
                    <a:pt x="270" y="1330"/>
                  </a:lnTo>
                  <a:lnTo>
                    <a:pt x="267" y="1338"/>
                  </a:lnTo>
                  <a:lnTo>
                    <a:pt x="264" y="1347"/>
                  </a:lnTo>
                  <a:lnTo>
                    <a:pt x="260" y="1354"/>
                  </a:lnTo>
                  <a:lnTo>
                    <a:pt x="255" y="1362"/>
                  </a:lnTo>
                  <a:lnTo>
                    <a:pt x="250" y="1367"/>
                  </a:lnTo>
                  <a:lnTo>
                    <a:pt x="245" y="1373"/>
                  </a:lnTo>
                  <a:lnTo>
                    <a:pt x="239" y="1377"/>
                  </a:lnTo>
                  <a:lnTo>
                    <a:pt x="233" y="1380"/>
                  </a:lnTo>
                  <a:lnTo>
                    <a:pt x="225" y="1381"/>
                  </a:lnTo>
                  <a:lnTo>
                    <a:pt x="218" y="1382"/>
                  </a:lnTo>
                  <a:lnTo>
                    <a:pt x="218" y="1443"/>
                  </a:lnTo>
                  <a:lnTo>
                    <a:pt x="218" y="1511"/>
                  </a:lnTo>
                  <a:lnTo>
                    <a:pt x="217" y="1582"/>
                  </a:lnTo>
                  <a:lnTo>
                    <a:pt x="215" y="1654"/>
                  </a:lnTo>
                  <a:lnTo>
                    <a:pt x="212" y="1722"/>
                  </a:lnTo>
                  <a:lnTo>
                    <a:pt x="206" y="1784"/>
                  </a:lnTo>
                  <a:lnTo>
                    <a:pt x="203" y="1812"/>
                  </a:lnTo>
                  <a:lnTo>
                    <a:pt x="199" y="1837"/>
                  </a:lnTo>
                  <a:lnTo>
                    <a:pt x="194" y="1859"/>
                  </a:lnTo>
                  <a:lnTo>
                    <a:pt x="189" y="1877"/>
                  </a:lnTo>
                  <a:lnTo>
                    <a:pt x="194" y="1889"/>
                  </a:lnTo>
                  <a:lnTo>
                    <a:pt x="200" y="1902"/>
                  </a:lnTo>
                  <a:lnTo>
                    <a:pt x="204" y="1917"/>
                  </a:lnTo>
                  <a:lnTo>
                    <a:pt x="208" y="1934"/>
                  </a:lnTo>
                  <a:lnTo>
                    <a:pt x="212" y="1952"/>
                  </a:lnTo>
                  <a:lnTo>
                    <a:pt x="215" y="1972"/>
                  </a:lnTo>
                  <a:lnTo>
                    <a:pt x="218" y="1991"/>
                  </a:lnTo>
                  <a:lnTo>
                    <a:pt x="220" y="2012"/>
                  </a:lnTo>
                  <a:lnTo>
                    <a:pt x="221" y="2034"/>
                  </a:lnTo>
                  <a:lnTo>
                    <a:pt x="222" y="2056"/>
                  </a:lnTo>
                  <a:lnTo>
                    <a:pt x="223" y="2080"/>
                  </a:lnTo>
                  <a:lnTo>
                    <a:pt x="222" y="2103"/>
                  </a:lnTo>
                  <a:lnTo>
                    <a:pt x="222" y="2127"/>
                  </a:lnTo>
                  <a:lnTo>
                    <a:pt x="220" y="2150"/>
                  </a:lnTo>
                  <a:lnTo>
                    <a:pt x="218" y="2174"/>
                  </a:lnTo>
                  <a:lnTo>
                    <a:pt x="216" y="2197"/>
                  </a:lnTo>
                  <a:lnTo>
                    <a:pt x="212" y="2220"/>
                  </a:lnTo>
                  <a:lnTo>
                    <a:pt x="207" y="2242"/>
                  </a:lnTo>
                  <a:lnTo>
                    <a:pt x="202" y="2265"/>
                  </a:lnTo>
                  <a:lnTo>
                    <a:pt x="197" y="2286"/>
                  </a:lnTo>
                  <a:lnTo>
                    <a:pt x="189" y="2305"/>
                  </a:lnTo>
                  <a:lnTo>
                    <a:pt x="182" y="2324"/>
                  </a:lnTo>
                  <a:lnTo>
                    <a:pt x="173" y="2343"/>
                  </a:lnTo>
                  <a:lnTo>
                    <a:pt x="163" y="2360"/>
                  </a:lnTo>
                  <a:lnTo>
                    <a:pt x="153" y="2375"/>
                  </a:lnTo>
                  <a:lnTo>
                    <a:pt x="142" y="2389"/>
                  </a:lnTo>
                  <a:lnTo>
                    <a:pt x="129" y="2400"/>
                  </a:lnTo>
                  <a:lnTo>
                    <a:pt x="116" y="2411"/>
                  </a:lnTo>
                  <a:lnTo>
                    <a:pt x="101" y="2419"/>
                  </a:lnTo>
                  <a:lnTo>
                    <a:pt x="85" y="2425"/>
                  </a:lnTo>
                  <a:lnTo>
                    <a:pt x="69" y="2428"/>
                  </a:lnTo>
                  <a:lnTo>
                    <a:pt x="51" y="2430"/>
                  </a:lnTo>
                  <a:lnTo>
                    <a:pt x="51" y="2580"/>
                  </a:lnTo>
                  <a:lnTo>
                    <a:pt x="109" y="2545"/>
                  </a:lnTo>
                  <a:lnTo>
                    <a:pt x="110" y="2539"/>
                  </a:lnTo>
                  <a:lnTo>
                    <a:pt x="111" y="2533"/>
                  </a:lnTo>
                  <a:lnTo>
                    <a:pt x="114" y="2527"/>
                  </a:lnTo>
                  <a:lnTo>
                    <a:pt x="117" y="2519"/>
                  </a:lnTo>
                  <a:lnTo>
                    <a:pt x="127" y="2505"/>
                  </a:lnTo>
                  <a:lnTo>
                    <a:pt x="139" y="2491"/>
                  </a:lnTo>
                  <a:lnTo>
                    <a:pt x="152" y="2478"/>
                  </a:lnTo>
                  <a:lnTo>
                    <a:pt x="164" y="2468"/>
                  </a:lnTo>
                  <a:lnTo>
                    <a:pt x="171" y="2465"/>
                  </a:lnTo>
                  <a:lnTo>
                    <a:pt x="177" y="2461"/>
                  </a:lnTo>
                  <a:lnTo>
                    <a:pt x="184" y="2459"/>
                  </a:lnTo>
                  <a:lnTo>
                    <a:pt x="189" y="2459"/>
                  </a:lnTo>
                  <a:lnTo>
                    <a:pt x="191" y="2470"/>
                  </a:lnTo>
                  <a:lnTo>
                    <a:pt x="194" y="2481"/>
                  </a:lnTo>
                  <a:lnTo>
                    <a:pt x="199" y="2491"/>
                  </a:lnTo>
                  <a:lnTo>
                    <a:pt x="204" y="2502"/>
                  </a:lnTo>
                  <a:lnTo>
                    <a:pt x="209" y="2513"/>
                  </a:lnTo>
                  <a:lnTo>
                    <a:pt x="214" y="2523"/>
                  </a:lnTo>
                  <a:lnTo>
                    <a:pt x="217" y="2534"/>
                  </a:lnTo>
                  <a:lnTo>
                    <a:pt x="218" y="2545"/>
                  </a:lnTo>
                  <a:lnTo>
                    <a:pt x="245" y="2546"/>
                  </a:lnTo>
                  <a:lnTo>
                    <a:pt x="271" y="2548"/>
                  </a:lnTo>
                  <a:lnTo>
                    <a:pt x="299" y="2550"/>
                  </a:lnTo>
                  <a:lnTo>
                    <a:pt x="327" y="2554"/>
                  </a:lnTo>
                  <a:lnTo>
                    <a:pt x="385" y="2563"/>
                  </a:lnTo>
                  <a:lnTo>
                    <a:pt x="444" y="2574"/>
                  </a:lnTo>
                  <a:lnTo>
                    <a:pt x="505" y="2584"/>
                  </a:lnTo>
                  <a:lnTo>
                    <a:pt x="566" y="2594"/>
                  </a:lnTo>
                  <a:lnTo>
                    <a:pt x="597" y="2597"/>
                  </a:lnTo>
                  <a:lnTo>
                    <a:pt x="628" y="2600"/>
                  </a:lnTo>
                  <a:lnTo>
                    <a:pt x="660" y="2603"/>
                  </a:lnTo>
                  <a:lnTo>
                    <a:pt x="691" y="2603"/>
                  </a:lnTo>
                  <a:lnTo>
                    <a:pt x="691" y="2586"/>
                  </a:lnTo>
                  <a:lnTo>
                    <a:pt x="690" y="2572"/>
                  </a:lnTo>
                  <a:lnTo>
                    <a:pt x="688" y="2557"/>
                  </a:lnTo>
                  <a:lnTo>
                    <a:pt x="686" y="2543"/>
                  </a:lnTo>
                  <a:lnTo>
                    <a:pt x="680" y="2516"/>
                  </a:lnTo>
                  <a:lnTo>
                    <a:pt x="674" y="2491"/>
                  </a:lnTo>
                  <a:lnTo>
                    <a:pt x="658" y="2444"/>
                  </a:lnTo>
                  <a:lnTo>
                    <a:pt x="641" y="2400"/>
                  </a:lnTo>
                  <a:lnTo>
                    <a:pt x="633" y="2379"/>
                  </a:lnTo>
                  <a:lnTo>
                    <a:pt x="626" y="2357"/>
                  </a:lnTo>
                  <a:lnTo>
                    <a:pt x="623" y="2345"/>
                  </a:lnTo>
                  <a:lnTo>
                    <a:pt x="621" y="2333"/>
                  </a:lnTo>
                  <a:lnTo>
                    <a:pt x="619" y="2321"/>
                  </a:lnTo>
                  <a:lnTo>
                    <a:pt x="618" y="2308"/>
                  </a:lnTo>
                  <a:lnTo>
                    <a:pt x="617" y="2297"/>
                  </a:lnTo>
                  <a:lnTo>
                    <a:pt x="617" y="2283"/>
                  </a:lnTo>
                  <a:lnTo>
                    <a:pt x="618" y="2270"/>
                  </a:lnTo>
                  <a:lnTo>
                    <a:pt x="619" y="2256"/>
                  </a:lnTo>
                  <a:lnTo>
                    <a:pt x="621" y="2241"/>
                  </a:lnTo>
                  <a:lnTo>
                    <a:pt x="625" y="2226"/>
                  </a:lnTo>
                  <a:lnTo>
                    <a:pt x="628" y="2210"/>
                  </a:lnTo>
                  <a:lnTo>
                    <a:pt x="633" y="2194"/>
                  </a:lnTo>
                  <a:lnTo>
                    <a:pt x="634" y="2186"/>
                  </a:lnTo>
                  <a:lnTo>
                    <a:pt x="640" y="2177"/>
                  </a:lnTo>
                  <a:lnTo>
                    <a:pt x="646" y="2165"/>
                  </a:lnTo>
                  <a:lnTo>
                    <a:pt x="654" y="2152"/>
                  </a:lnTo>
                  <a:lnTo>
                    <a:pt x="665" y="2139"/>
                  </a:lnTo>
                  <a:lnTo>
                    <a:pt x="677" y="2126"/>
                  </a:lnTo>
                  <a:lnTo>
                    <a:pt x="690" y="2113"/>
                  </a:lnTo>
                  <a:lnTo>
                    <a:pt x="703" y="2101"/>
                  </a:lnTo>
                  <a:lnTo>
                    <a:pt x="709" y="2096"/>
                  </a:lnTo>
                  <a:lnTo>
                    <a:pt x="715" y="2091"/>
                  </a:lnTo>
                  <a:lnTo>
                    <a:pt x="722" y="2088"/>
                  </a:lnTo>
                  <a:lnTo>
                    <a:pt x="727" y="2085"/>
                  </a:lnTo>
                  <a:lnTo>
                    <a:pt x="734" y="2083"/>
                  </a:lnTo>
                  <a:lnTo>
                    <a:pt x="739" y="2082"/>
                  </a:lnTo>
                  <a:lnTo>
                    <a:pt x="744" y="2082"/>
                  </a:lnTo>
                  <a:lnTo>
                    <a:pt x="750" y="2083"/>
                  </a:lnTo>
                  <a:lnTo>
                    <a:pt x="754" y="2085"/>
                  </a:lnTo>
                  <a:lnTo>
                    <a:pt x="758" y="2089"/>
                  </a:lnTo>
                  <a:lnTo>
                    <a:pt x="763" y="2093"/>
                  </a:lnTo>
                  <a:lnTo>
                    <a:pt x="766" y="2100"/>
                  </a:lnTo>
                  <a:lnTo>
                    <a:pt x="768" y="2108"/>
                  </a:lnTo>
                  <a:lnTo>
                    <a:pt x="770" y="2118"/>
                  </a:lnTo>
                  <a:lnTo>
                    <a:pt x="771" y="2129"/>
                  </a:lnTo>
                  <a:lnTo>
                    <a:pt x="771" y="2142"/>
                  </a:lnTo>
                  <a:lnTo>
                    <a:pt x="829" y="2165"/>
                  </a:lnTo>
                  <a:lnTo>
                    <a:pt x="824" y="2166"/>
                  </a:lnTo>
                  <a:lnTo>
                    <a:pt x="817" y="2168"/>
                  </a:lnTo>
                  <a:lnTo>
                    <a:pt x="811" y="2170"/>
                  </a:lnTo>
                  <a:lnTo>
                    <a:pt x="803" y="2175"/>
                  </a:lnTo>
                  <a:lnTo>
                    <a:pt x="789" y="2185"/>
                  </a:lnTo>
                  <a:lnTo>
                    <a:pt x="774" y="2197"/>
                  </a:lnTo>
                  <a:lnTo>
                    <a:pt x="759" y="2208"/>
                  </a:lnTo>
                  <a:lnTo>
                    <a:pt x="744" y="2219"/>
                  </a:lnTo>
                  <a:lnTo>
                    <a:pt x="738" y="2223"/>
                  </a:lnTo>
                  <a:lnTo>
                    <a:pt x="732" y="2226"/>
                  </a:lnTo>
                  <a:lnTo>
                    <a:pt x="725" y="2228"/>
                  </a:lnTo>
                  <a:lnTo>
                    <a:pt x="720" y="2228"/>
                  </a:lnTo>
                  <a:lnTo>
                    <a:pt x="720" y="2401"/>
                  </a:lnTo>
                  <a:lnTo>
                    <a:pt x="727" y="2401"/>
                  </a:lnTo>
                  <a:lnTo>
                    <a:pt x="735" y="2404"/>
                  </a:lnTo>
                  <a:lnTo>
                    <a:pt x="742" y="2406"/>
                  </a:lnTo>
                  <a:lnTo>
                    <a:pt x="750" y="2410"/>
                  </a:lnTo>
                  <a:lnTo>
                    <a:pt x="756" y="2414"/>
                  </a:lnTo>
                  <a:lnTo>
                    <a:pt x="764" y="2420"/>
                  </a:lnTo>
                  <a:lnTo>
                    <a:pt x="770" y="2426"/>
                  </a:lnTo>
                  <a:lnTo>
                    <a:pt x="778" y="2432"/>
                  </a:lnTo>
                  <a:lnTo>
                    <a:pt x="789" y="2447"/>
                  </a:lnTo>
                  <a:lnTo>
                    <a:pt x="800" y="2465"/>
                  </a:lnTo>
                  <a:lnTo>
                    <a:pt x="810" y="2483"/>
                  </a:lnTo>
                  <a:lnTo>
                    <a:pt x="817" y="2502"/>
                  </a:lnTo>
                  <a:lnTo>
                    <a:pt x="819" y="2512"/>
                  </a:lnTo>
                  <a:lnTo>
                    <a:pt x="821" y="2520"/>
                  </a:lnTo>
                  <a:lnTo>
                    <a:pt x="824" y="2530"/>
                  </a:lnTo>
                  <a:lnTo>
                    <a:pt x="825" y="2539"/>
                  </a:lnTo>
                  <a:lnTo>
                    <a:pt x="825" y="2548"/>
                  </a:lnTo>
                  <a:lnTo>
                    <a:pt x="824" y="2555"/>
                  </a:lnTo>
                  <a:lnTo>
                    <a:pt x="822" y="2564"/>
                  </a:lnTo>
                  <a:lnTo>
                    <a:pt x="820" y="2572"/>
                  </a:lnTo>
                  <a:lnTo>
                    <a:pt x="818" y="2578"/>
                  </a:lnTo>
                  <a:lnTo>
                    <a:pt x="814" y="2584"/>
                  </a:lnTo>
                  <a:lnTo>
                    <a:pt x="810" y="2590"/>
                  </a:lnTo>
                  <a:lnTo>
                    <a:pt x="804" y="2594"/>
                  </a:lnTo>
                  <a:lnTo>
                    <a:pt x="797" y="2597"/>
                  </a:lnTo>
                  <a:lnTo>
                    <a:pt x="789" y="2600"/>
                  </a:lnTo>
                  <a:lnTo>
                    <a:pt x="781" y="2603"/>
                  </a:lnTo>
                  <a:lnTo>
                    <a:pt x="771" y="2603"/>
                  </a:lnTo>
                  <a:lnTo>
                    <a:pt x="996" y="2603"/>
                  </a:lnTo>
                  <a:lnTo>
                    <a:pt x="996" y="2591"/>
                  </a:lnTo>
                  <a:lnTo>
                    <a:pt x="997" y="2575"/>
                  </a:lnTo>
                  <a:lnTo>
                    <a:pt x="999" y="2557"/>
                  </a:lnTo>
                  <a:lnTo>
                    <a:pt x="1002" y="2536"/>
                  </a:lnTo>
                  <a:lnTo>
                    <a:pt x="1005" y="2527"/>
                  </a:lnTo>
                  <a:lnTo>
                    <a:pt x="1009" y="2518"/>
                  </a:lnTo>
                  <a:lnTo>
                    <a:pt x="1013" y="2509"/>
                  </a:lnTo>
                  <a:lnTo>
                    <a:pt x="1018" y="2502"/>
                  </a:lnTo>
                  <a:lnTo>
                    <a:pt x="1024" y="2497"/>
                  </a:lnTo>
                  <a:lnTo>
                    <a:pt x="1031" y="2491"/>
                  </a:lnTo>
                  <a:lnTo>
                    <a:pt x="1039" y="2488"/>
                  </a:lnTo>
                  <a:lnTo>
                    <a:pt x="1048" y="2487"/>
                  </a:lnTo>
                  <a:lnTo>
                    <a:pt x="1047" y="2474"/>
                  </a:lnTo>
                  <a:lnTo>
                    <a:pt x="1046" y="2461"/>
                  </a:lnTo>
                  <a:lnTo>
                    <a:pt x="1044" y="2449"/>
                  </a:lnTo>
                  <a:lnTo>
                    <a:pt x="1042" y="2436"/>
                  </a:lnTo>
                  <a:lnTo>
                    <a:pt x="1035" y="2411"/>
                  </a:lnTo>
                  <a:lnTo>
                    <a:pt x="1026" y="2388"/>
                  </a:lnTo>
                  <a:lnTo>
                    <a:pt x="1016" y="2364"/>
                  </a:lnTo>
                  <a:lnTo>
                    <a:pt x="1004" y="2340"/>
                  </a:lnTo>
                  <a:lnTo>
                    <a:pt x="992" y="2317"/>
                  </a:lnTo>
                  <a:lnTo>
                    <a:pt x="979" y="2293"/>
                  </a:lnTo>
                  <a:lnTo>
                    <a:pt x="966" y="2270"/>
                  </a:lnTo>
                  <a:lnTo>
                    <a:pt x="953" y="2246"/>
                  </a:lnTo>
                  <a:lnTo>
                    <a:pt x="941" y="2221"/>
                  </a:lnTo>
                  <a:lnTo>
                    <a:pt x="932" y="2195"/>
                  </a:lnTo>
                  <a:lnTo>
                    <a:pt x="926" y="2182"/>
                  </a:lnTo>
                  <a:lnTo>
                    <a:pt x="922" y="2168"/>
                  </a:lnTo>
                  <a:lnTo>
                    <a:pt x="919" y="2154"/>
                  </a:lnTo>
                  <a:lnTo>
                    <a:pt x="916" y="2140"/>
                  </a:lnTo>
                  <a:lnTo>
                    <a:pt x="913" y="2126"/>
                  </a:lnTo>
                  <a:lnTo>
                    <a:pt x="911" y="2111"/>
                  </a:lnTo>
                  <a:lnTo>
                    <a:pt x="910" y="2095"/>
                  </a:lnTo>
                  <a:lnTo>
                    <a:pt x="909" y="2078"/>
                  </a:lnTo>
                  <a:lnTo>
                    <a:pt x="904" y="2077"/>
                  </a:lnTo>
                  <a:lnTo>
                    <a:pt x="896" y="2074"/>
                  </a:lnTo>
                  <a:lnTo>
                    <a:pt x="889" y="2068"/>
                  </a:lnTo>
                  <a:lnTo>
                    <a:pt x="879" y="2060"/>
                  </a:lnTo>
                  <a:lnTo>
                    <a:pt x="860" y="2041"/>
                  </a:lnTo>
                  <a:lnTo>
                    <a:pt x="837" y="2017"/>
                  </a:lnTo>
                  <a:lnTo>
                    <a:pt x="815" y="1993"/>
                  </a:lnTo>
                  <a:lnTo>
                    <a:pt x="791" y="1969"/>
                  </a:lnTo>
                  <a:lnTo>
                    <a:pt x="780" y="1959"/>
                  </a:lnTo>
                  <a:lnTo>
                    <a:pt x="769" y="1949"/>
                  </a:lnTo>
                  <a:lnTo>
                    <a:pt x="758" y="1942"/>
                  </a:lnTo>
                  <a:lnTo>
                    <a:pt x="749" y="1935"/>
                  </a:lnTo>
                  <a:lnTo>
                    <a:pt x="776" y="1919"/>
                  </a:lnTo>
                  <a:lnTo>
                    <a:pt x="801" y="1904"/>
                  </a:lnTo>
                  <a:lnTo>
                    <a:pt x="824" y="1890"/>
                  </a:lnTo>
                  <a:lnTo>
                    <a:pt x="842" y="1876"/>
                  </a:lnTo>
                  <a:lnTo>
                    <a:pt x="849" y="1870"/>
                  </a:lnTo>
                  <a:lnTo>
                    <a:pt x="857" y="1862"/>
                  </a:lnTo>
                  <a:lnTo>
                    <a:pt x="864" y="1856"/>
                  </a:lnTo>
                  <a:lnTo>
                    <a:pt x="871" y="1849"/>
                  </a:lnTo>
                  <a:lnTo>
                    <a:pt x="876" y="1841"/>
                  </a:lnTo>
                  <a:lnTo>
                    <a:pt x="881" y="1832"/>
                  </a:lnTo>
                  <a:lnTo>
                    <a:pt x="886" y="1825"/>
                  </a:lnTo>
                  <a:lnTo>
                    <a:pt x="890" y="1816"/>
                  </a:lnTo>
                  <a:lnTo>
                    <a:pt x="893" y="1807"/>
                  </a:lnTo>
                  <a:lnTo>
                    <a:pt x="896" y="1797"/>
                  </a:lnTo>
                  <a:lnTo>
                    <a:pt x="898" y="1788"/>
                  </a:lnTo>
                  <a:lnTo>
                    <a:pt x="901" y="1777"/>
                  </a:lnTo>
                  <a:lnTo>
                    <a:pt x="905" y="1754"/>
                  </a:lnTo>
                  <a:lnTo>
                    <a:pt x="907" y="1729"/>
                  </a:lnTo>
                  <a:lnTo>
                    <a:pt x="908" y="1700"/>
                  </a:lnTo>
                  <a:lnTo>
                    <a:pt x="909" y="1667"/>
                  </a:lnTo>
                  <a:lnTo>
                    <a:pt x="909" y="1630"/>
                  </a:lnTo>
                  <a:lnTo>
                    <a:pt x="909" y="1590"/>
                  </a:lnTo>
                  <a:lnTo>
                    <a:pt x="904" y="1589"/>
                  </a:lnTo>
                  <a:lnTo>
                    <a:pt x="898" y="1588"/>
                  </a:lnTo>
                  <a:lnTo>
                    <a:pt x="893" y="1586"/>
                  </a:lnTo>
                  <a:lnTo>
                    <a:pt x="889" y="1584"/>
                  </a:lnTo>
                  <a:lnTo>
                    <a:pt x="878" y="1578"/>
                  </a:lnTo>
                  <a:lnTo>
                    <a:pt x="870" y="1570"/>
                  </a:lnTo>
                  <a:lnTo>
                    <a:pt x="861" y="1561"/>
                  </a:lnTo>
                  <a:lnTo>
                    <a:pt x="854" y="1551"/>
                  </a:lnTo>
                  <a:lnTo>
                    <a:pt x="848" y="1540"/>
                  </a:lnTo>
                  <a:lnTo>
                    <a:pt x="843" y="1529"/>
                  </a:lnTo>
                  <a:lnTo>
                    <a:pt x="841" y="1518"/>
                  </a:lnTo>
                  <a:lnTo>
                    <a:pt x="840" y="1506"/>
                  </a:lnTo>
                  <a:lnTo>
                    <a:pt x="840" y="1502"/>
                  </a:lnTo>
                  <a:lnTo>
                    <a:pt x="840" y="1497"/>
                  </a:lnTo>
                  <a:lnTo>
                    <a:pt x="842" y="1491"/>
                  </a:lnTo>
                  <a:lnTo>
                    <a:pt x="843" y="1487"/>
                  </a:lnTo>
                  <a:lnTo>
                    <a:pt x="846" y="1484"/>
                  </a:lnTo>
                  <a:lnTo>
                    <a:pt x="848" y="1480"/>
                  </a:lnTo>
                  <a:lnTo>
                    <a:pt x="852" y="1476"/>
                  </a:lnTo>
                  <a:lnTo>
                    <a:pt x="857" y="1473"/>
                  </a:lnTo>
                  <a:lnTo>
                    <a:pt x="861" y="1471"/>
                  </a:lnTo>
                  <a:lnTo>
                    <a:pt x="867" y="1470"/>
                  </a:lnTo>
                  <a:lnTo>
                    <a:pt x="874" y="1469"/>
                  </a:lnTo>
                  <a:lnTo>
                    <a:pt x="881" y="1469"/>
                  </a:lnTo>
                  <a:lnTo>
                    <a:pt x="852" y="0"/>
                  </a:lnTo>
                  <a:lnTo>
                    <a:pt x="0" y="29"/>
                  </a:lnTo>
                  <a:lnTo>
                    <a:pt x="0" y="47"/>
                  </a:lnTo>
                  <a:lnTo>
                    <a:pt x="2" y="66"/>
                  </a:lnTo>
                  <a:lnTo>
                    <a:pt x="4" y="85"/>
                  </a:lnTo>
                  <a:lnTo>
                    <a:pt x="7" y="103"/>
                  </a:lnTo>
                  <a:lnTo>
                    <a:pt x="11" y="122"/>
                  </a:lnTo>
                  <a:lnTo>
                    <a:pt x="17" y="142"/>
                  </a:lnTo>
                  <a:lnTo>
                    <a:pt x="23" y="160"/>
                  </a:lnTo>
                  <a:lnTo>
                    <a:pt x="30" y="180"/>
                  </a:lnTo>
                  <a:lnTo>
                    <a:pt x="44" y="219"/>
                  </a:lnTo>
                  <a:lnTo>
                    <a:pt x="60" y="259"/>
                  </a:lnTo>
                  <a:lnTo>
                    <a:pt x="77" y="301"/>
                  </a:lnTo>
                  <a:lnTo>
                    <a:pt x="95" y="344"/>
                  </a:lnTo>
                  <a:lnTo>
                    <a:pt x="112" y="388"/>
                  </a:lnTo>
                  <a:lnTo>
                    <a:pt x="129" y="433"/>
                  </a:lnTo>
                  <a:lnTo>
                    <a:pt x="145" y="481"/>
                  </a:lnTo>
                  <a:lnTo>
                    <a:pt x="160" y="530"/>
                  </a:lnTo>
                  <a:lnTo>
                    <a:pt x="167" y="555"/>
                  </a:lnTo>
                  <a:lnTo>
                    <a:pt x="172" y="581"/>
                  </a:lnTo>
                  <a:lnTo>
                    <a:pt x="177" y="608"/>
                  </a:lnTo>
                  <a:lnTo>
                    <a:pt x="182" y="635"/>
                  </a:lnTo>
                  <a:lnTo>
                    <a:pt x="185" y="662"/>
                  </a:lnTo>
                  <a:lnTo>
                    <a:pt x="187" y="690"/>
                  </a:lnTo>
                  <a:lnTo>
                    <a:pt x="189" y="719"/>
                  </a:lnTo>
                  <a:lnTo>
                    <a:pt x="189" y="749"/>
                  </a:lnTo>
                  <a:close/>
                </a:path>
              </a:pathLst>
            </a:custGeom>
            <a:solidFill>
              <a:srgbClr val="000099"/>
            </a:solidFill>
            <a:ln w="9525">
              <a:solidFill>
                <a:srgbClr val="000099"/>
              </a:solidFill>
              <a:round/>
              <a:headEnd/>
              <a:tailEnd/>
            </a:ln>
          </p:spPr>
          <p:txBody>
            <a:bodyPr/>
            <a:lstStyle/>
            <a:p>
              <a:endParaRPr lang="en-IN"/>
            </a:p>
          </p:txBody>
        </p:sp>
        <p:sp>
          <p:nvSpPr>
            <p:cNvPr id="548898" name="Freeform 34"/>
            <p:cNvSpPr>
              <a:spLocks/>
            </p:cNvSpPr>
            <p:nvPr/>
          </p:nvSpPr>
          <p:spPr bwMode="auto">
            <a:xfrm>
              <a:off x="4786" y="1307"/>
              <a:ext cx="36" cy="94"/>
            </a:xfrm>
            <a:custGeom>
              <a:avLst/>
              <a:gdLst>
                <a:gd name="T0" fmla="*/ 353 w 357"/>
                <a:gd name="T1" fmla="*/ 336 h 941"/>
                <a:gd name="T2" fmla="*/ 341 w 357"/>
                <a:gd name="T3" fmla="*/ 213 h 941"/>
                <a:gd name="T4" fmla="*/ 333 w 357"/>
                <a:gd name="T5" fmla="*/ 96 h 941"/>
                <a:gd name="T6" fmla="*/ 348 w 357"/>
                <a:gd name="T7" fmla="*/ 26 h 941"/>
                <a:gd name="T8" fmla="*/ 326 w 357"/>
                <a:gd name="T9" fmla="*/ 2 h 941"/>
                <a:gd name="T10" fmla="*/ 292 w 357"/>
                <a:gd name="T11" fmla="*/ 10 h 941"/>
                <a:gd name="T12" fmla="*/ 249 w 357"/>
                <a:gd name="T13" fmla="*/ 49 h 941"/>
                <a:gd name="T14" fmla="*/ 202 w 357"/>
                <a:gd name="T15" fmla="*/ 110 h 941"/>
                <a:gd name="T16" fmla="*/ 154 w 357"/>
                <a:gd name="T17" fmla="*/ 185 h 941"/>
                <a:gd name="T18" fmla="*/ 107 w 357"/>
                <a:gd name="T19" fmla="*/ 271 h 941"/>
                <a:gd name="T20" fmla="*/ 65 w 357"/>
                <a:gd name="T21" fmla="*/ 360 h 941"/>
                <a:gd name="T22" fmla="*/ 31 w 357"/>
                <a:gd name="T23" fmla="*/ 444 h 941"/>
                <a:gd name="T24" fmla="*/ 8 w 357"/>
                <a:gd name="T25" fmla="*/ 520 h 941"/>
                <a:gd name="T26" fmla="*/ 0 w 357"/>
                <a:gd name="T27" fmla="*/ 579 h 941"/>
                <a:gd name="T28" fmla="*/ 38 w 357"/>
                <a:gd name="T29" fmla="*/ 537 h 941"/>
                <a:gd name="T30" fmla="*/ 71 w 357"/>
                <a:gd name="T31" fmla="*/ 490 h 941"/>
                <a:gd name="T32" fmla="*/ 80 w 357"/>
                <a:gd name="T33" fmla="*/ 469 h 941"/>
                <a:gd name="T34" fmla="*/ 100 w 357"/>
                <a:gd name="T35" fmla="*/ 492 h 941"/>
                <a:gd name="T36" fmla="*/ 152 w 357"/>
                <a:gd name="T37" fmla="*/ 558 h 941"/>
                <a:gd name="T38" fmla="*/ 205 w 357"/>
                <a:gd name="T39" fmla="*/ 633 h 941"/>
                <a:gd name="T40" fmla="*/ 225 w 357"/>
                <a:gd name="T41" fmla="*/ 668 h 941"/>
                <a:gd name="T42" fmla="*/ 237 w 357"/>
                <a:gd name="T43" fmla="*/ 701 h 941"/>
                <a:gd name="T44" fmla="*/ 235 w 357"/>
                <a:gd name="T45" fmla="*/ 728 h 941"/>
                <a:gd name="T46" fmla="*/ 219 w 357"/>
                <a:gd name="T47" fmla="*/ 747 h 941"/>
                <a:gd name="T48" fmla="*/ 184 w 357"/>
                <a:gd name="T49" fmla="*/ 757 h 941"/>
                <a:gd name="T50" fmla="*/ 171 w 357"/>
                <a:gd name="T51" fmla="*/ 799 h 941"/>
                <a:gd name="T52" fmla="*/ 189 w 357"/>
                <a:gd name="T53" fmla="*/ 862 h 941"/>
                <a:gd name="T54" fmla="*/ 208 w 357"/>
                <a:gd name="T55" fmla="*/ 898 h 941"/>
                <a:gd name="T56" fmla="*/ 228 w 357"/>
                <a:gd name="T57" fmla="*/ 919 h 941"/>
                <a:gd name="T58" fmla="*/ 249 w 357"/>
                <a:gd name="T59" fmla="*/ 934 h 941"/>
                <a:gd name="T60" fmla="*/ 272 w 357"/>
                <a:gd name="T61" fmla="*/ 941 h 941"/>
                <a:gd name="T62" fmla="*/ 298 w 357"/>
                <a:gd name="T63" fmla="*/ 937 h 941"/>
                <a:gd name="T64" fmla="*/ 327 w 357"/>
                <a:gd name="T65" fmla="*/ 922 h 941"/>
                <a:gd name="T66" fmla="*/ 357 w 357"/>
                <a:gd name="T67" fmla="*/ 896 h 941"/>
                <a:gd name="T68" fmla="*/ 343 w 357"/>
                <a:gd name="T69" fmla="*/ 892 h 941"/>
                <a:gd name="T70" fmla="*/ 322 w 357"/>
                <a:gd name="T71" fmla="*/ 877 h 941"/>
                <a:gd name="T72" fmla="*/ 308 w 357"/>
                <a:gd name="T73" fmla="*/ 854 h 941"/>
                <a:gd name="T74" fmla="*/ 305 w 357"/>
                <a:gd name="T75" fmla="*/ 838 h 941"/>
                <a:gd name="T76" fmla="*/ 280 w 357"/>
                <a:gd name="T77" fmla="*/ 835 h 941"/>
                <a:gd name="T78" fmla="*/ 265 w 357"/>
                <a:gd name="T79" fmla="*/ 827 h 941"/>
                <a:gd name="T80" fmla="*/ 259 w 357"/>
                <a:gd name="T81" fmla="*/ 815 h 941"/>
                <a:gd name="T82" fmla="*/ 260 w 357"/>
                <a:gd name="T83" fmla="*/ 802 h 941"/>
                <a:gd name="T84" fmla="*/ 279 w 357"/>
                <a:gd name="T85" fmla="*/ 769 h 941"/>
                <a:gd name="T86" fmla="*/ 311 w 357"/>
                <a:gd name="T87" fmla="*/ 741 h 941"/>
                <a:gd name="T88" fmla="*/ 346 w 357"/>
                <a:gd name="T89" fmla="*/ 725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7" h="941">
                  <a:moveTo>
                    <a:pt x="357" y="406"/>
                  </a:moveTo>
                  <a:lnTo>
                    <a:pt x="356" y="374"/>
                  </a:lnTo>
                  <a:lnTo>
                    <a:pt x="353" y="336"/>
                  </a:lnTo>
                  <a:lnTo>
                    <a:pt x="349" y="297"/>
                  </a:lnTo>
                  <a:lnTo>
                    <a:pt x="345" y="255"/>
                  </a:lnTo>
                  <a:lnTo>
                    <a:pt x="341" y="213"/>
                  </a:lnTo>
                  <a:lnTo>
                    <a:pt x="338" y="172"/>
                  </a:lnTo>
                  <a:lnTo>
                    <a:pt x="335" y="132"/>
                  </a:lnTo>
                  <a:lnTo>
                    <a:pt x="333" y="96"/>
                  </a:lnTo>
                  <a:lnTo>
                    <a:pt x="357" y="67"/>
                  </a:lnTo>
                  <a:lnTo>
                    <a:pt x="354" y="44"/>
                  </a:lnTo>
                  <a:lnTo>
                    <a:pt x="348" y="26"/>
                  </a:lnTo>
                  <a:lnTo>
                    <a:pt x="343" y="13"/>
                  </a:lnTo>
                  <a:lnTo>
                    <a:pt x="335" y="6"/>
                  </a:lnTo>
                  <a:lnTo>
                    <a:pt x="326" y="2"/>
                  </a:lnTo>
                  <a:lnTo>
                    <a:pt x="315" y="0"/>
                  </a:lnTo>
                  <a:lnTo>
                    <a:pt x="303" y="4"/>
                  </a:lnTo>
                  <a:lnTo>
                    <a:pt x="292" y="10"/>
                  </a:lnTo>
                  <a:lnTo>
                    <a:pt x="278" y="21"/>
                  </a:lnTo>
                  <a:lnTo>
                    <a:pt x="264" y="34"/>
                  </a:lnTo>
                  <a:lnTo>
                    <a:pt x="249" y="49"/>
                  </a:lnTo>
                  <a:lnTo>
                    <a:pt x="234" y="67"/>
                  </a:lnTo>
                  <a:lnTo>
                    <a:pt x="218" y="87"/>
                  </a:lnTo>
                  <a:lnTo>
                    <a:pt x="202" y="110"/>
                  </a:lnTo>
                  <a:lnTo>
                    <a:pt x="186" y="133"/>
                  </a:lnTo>
                  <a:lnTo>
                    <a:pt x="170" y="159"/>
                  </a:lnTo>
                  <a:lnTo>
                    <a:pt x="154" y="185"/>
                  </a:lnTo>
                  <a:lnTo>
                    <a:pt x="138" y="213"/>
                  </a:lnTo>
                  <a:lnTo>
                    <a:pt x="122" y="242"/>
                  </a:lnTo>
                  <a:lnTo>
                    <a:pt x="107" y="271"/>
                  </a:lnTo>
                  <a:lnTo>
                    <a:pt x="92" y="301"/>
                  </a:lnTo>
                  <a:lnTo>
                    <a:pt x="78" y="330"/>
                  </a:lnTo>
                  <a:lnTo>
                    <a:pt x="65" y="360"/>
                  </a:lnTo>
                  <a:lnTo>
                    <a:pt x="52" y="389"/>
                  </a:lnTo>
                  <a:lnTo>
                    <a:pt x="40" y="418"/>
                  </a:lnTo>
                  <a:lnTo>
                    <a:pt x="31" y="444"/>
                  </a:lnTo>
                  <a:lnTo>
                    <a:pt x="22" y="471"/>
                  </a:lnTo>
                  <a:lnTo>
                    <a:pt x="14" y="497"/>
                  </a:lnTo>
                  <a:lnTo>
                    <a:pt x="8" y="520"/>
                  </a:lnTo>
                  <a:lnTo>
                    <a:pt x="4" y="542"/>
                  </a:lnTo>
                  <a:lnTo>
                    <a:pt x="1" y="562"/>
                  </a:lnTo>
                  <a:lnTo>
                    <a:pt x="0" y="579"/>
                  </a:lnTo>
                  <a:lnTo>
                    <a:pt x="11" y="567"/>
                  </a:lnTo>
                  <a:lnTo>
                    <a:pt x="24" y="552"/>
                  </a:lnTo>
                  <a:lnTo>
                    <a:pt x="38" y="537"/>
                  </a:lnTo>
                  <a:lnTo>
                    <a:pt x="51" y="521"/>
                  </a:lnTo>
                  <a:lnTo>
                    <a:pt x="63" y="505"/>
                  </a:lnTo>
                  <a:lnTo>
                    <a:pt x="71" y="490"/>
                  </a:lnTo>
                  <a:lnTo>
                    <a:pt x="76" y="483"/>
                  </a:lnTo>
                  <a:lnTo>
                    <a:pt x="78" y="475"/>
                  </a:lnTo>
                  <a:lnTo>
                    <a:pt x="80" y="469"/>
                  </a:lnTo>
                  <a:lnTo>
                    <a:pt x="80" y="464"/>
                  </a:lnTo>
                  <a:lnTo>
                    <a:pt x="88" y="476"/>
                  </a:lnTo>
                  <a:lnTo>
                    <a:pt x="100" y="492"/>
                  </a:lnTo>
                  <a:lnTo>
                    <a:pt x="115" y="512"/>
                  </a:lnTo>
                  <a:lnTo>
                    <a:pt x="132" y="534"/>
                  </a:lnTo>
                  <a:lnTo>
                    <a:pt x="152" y="558"/>
                  </a:lnTo>
                  <a:lnTo>
                    <a:pt x="171" y="582"/>
                  </a:lnTo>
                  <a:lnTo>
                    <a:pt x="189" y="607"/>
                  </a:lnTo>
                  <a:lnTo>
                    <a:pt x="205" y="633"/>
                  </a:lnTo>
                  <a:lnTo>
                    <a:pt x="213" y="644"/>
                  </a:lnTo>
                  <a:lnTo>
                    <a:pt x="220" y="656"/>
                  </a:lnTo>
                  <a:lnTo>
                    <a:pt x="225" y="668"/>
                  </a:lnTo>
                  <a:lnTo>
                    <a:pt x="231" y="680"/>
                  </a:lnTo>
                  <a:lnTo>
                    <a:pt x="234" y="690"/>
                  </a:lnTo>
                  <a:lnTo>
                    <a:pt x="237" y="701"/>
                  </a:lnTo>
                  <a:lnTo>
                    <a:pt x="238" y="711"/>
                  </a:lnTo>
                  <a:lnTo>
                    <a:pt x="237" y="719"/>
                  </a:lnTo>
                  <a:lnTo>
                    <a:pt x="235" y="728"/>
                  </a:lnTo>
                  <a:lnTo>
                    <a:pt x="232" y="735"/>
                  </a:lnTo>
                  <a:lnTo>
                    <a:pt x="226" y="742"/>
                  </a:lnTo>
                  <a:lnTo>
                    <a:pt x="219" y="747"/>
                  </a:lnTo>
                  <a:lnTo>
                    <a:pt x="209" y="751"/>
                  </a:lnTo>
                  <a:lnTo>
                    <a:pt x="198" y="754"/>
                  </a:lnTo>
                  <a:lnTo>
                    <a:pt x="184" y="757"/>
                  </a:lnTo>
                  <a:lnTo>
                    <a:pt x="167" y="758"/>
                  </a:lnTo>
                  <a:lnTo>
                    <a:pt x="168" y="778"/>
                  </a:lnTo>
                  <a:lnTo>
                    <a:pt x="171" y="799"/>
                  </a:lnTo>
                  <a:lnTo>
                    <a:pt x="175" y="821"/>
                  </a:lnTo>
                  <a:lnTo>
                    <a:pt x="180" y="842"/>
                  </a:lnTo>
                  <a:lnTo>
                    <a:pt x="189" y="862"/>
                  </a:lnTo>
                  <a:lnTo>
                    <a:pt x="198" y="881"/>
                  </a:lnTo>
                  <a:lnTo>
                    <a:pt x="203" y="890"/>
                  </a:lnTo>
                  <a:lnTo>
                    <a:pt x="208" y="898"/>
                  </a:lnTo>
                  <a:lnTo>
                    <a:pt x="215" y="905"/>
                  </a:lnTo>
                  <a:lnTo>
                    <a:pt x="221" y="913"/>
                  </a:lnTo>
                  <a:lnTo>
                    <a:pt x="228" y="919"/>
                  </a:lnTo>
                  <a:lnTo>
                    <a:pt x="234" y="925"/>
                  </a:lnTo>
                  <a:lnTo>
                    <a:pt x="241" y="930"/>
                  </a:lnTo>
                  <a:lnTo>
                    <a:pt x="249" y="934"/>
                  </a:lnTo>
                  <a:lnTo>
                    <a:pt x="256" y="937"/>
                  </a:lnTo>
                  <a:lnTo>
                    <a:pt x="264" y="940"/>
                  </a:lnTo>
                  <a:lnTo>
                    <a:pt x="272" y="941"/>
                  </a:lnTo>
                  <a:lnTo>
                    <a:pt x="281" y="941"/>
                  </a:lnTo>
                  <a:lnTo>
                    <a:pt x="290" y="940"/>
                  </a:lnTo>
                  <a:lnTo>
                    <a:pt x="298" y="937"/>
                  </a:lnTo>
                  <a:lnTo>
                    <a:pt x="308" y="933"/>
                  </a:lnTo>
                  <a:lnTo>
                    <a:pt x="317" y="929"/>
                  </a:lnTo>
                  <a:lnTo>
                    <a:pt x="327" y="922"/>
                  </a:lnTo>
                  <a:lnTo>
                    <a:pt x="337" y="915"/>
                  </a:lnTo>
                  <a:lnTo>
                    <a:pt x="346" y="906"/>
                  </a:lnTo>
                  <a:lnTo>
                    <a:pt x="357" y="896"/>
                  </a:lnTo>
                  <a:lnTo>
                    <a:pt x="353" y="896"/>
                  </a:lnTo>
                  <a:lnTo>
                    <a:pt x="348" y="895"/>
                  </a:lnTo>
                  <a:lnTo>
                    <a:pt x="343" y="892"/>
                  </a:lnTo>
                  <a:lnTo>
                    <a:pt x="339" y="890"/>
                  </a:lnTo>
                  <a:lnTo>
                    <a:pt x="330" y="885"/>
                  </a:lnTo>
                  <a:lnTo>
                    <a:pt x="322" y="877"/>
                  </a:lnTo>
                  <a:lnTo>
                    <a:pt x="315" y="869"/>
                  </a:lnTo>
                  <a:lnTo>
                    <a:pt x="310" y="859"/>
                  </a:lnTo>
                  <a:lnTo>
                    <a:pt x="308" y="854"/>
                  </a:lnTo>
                  <a:lnTo>
                    <a:pt x="307" y="849"/>
                  </a:lnTo>
                  <a:lnTo>
                    <a:pt x="306" y="843"/>
                  </a:lnTo>
                  <a:lnTo>
                    <a:pt x="305" y="838"/>
                  </a:lnTo>
                  <a:lnTo>
                    <a:pt x="295" y="838"/>
                  </a:lnTo>
                  <a:lnTo>
                    <a:pt x="286" y="837"/>
                  </a:lnTo>
                  <a:lnTo>
                    <a:pt x="280" y="835"/>
                  </a:lnTo>
                  <a:lnTo>
                    <a:pt x="274" y="833"/>
                  </a:lnTo>
                  <a:lnTo>
                    <a:pt x="268" y="830"/>
                  </a:lnTo>
                  <a:lnTo>
                    <a:pt x="265" y="827"/>
                  </a:lnTo>
                  <a:lnTo>
                    <a:pt x="262" y="824"/>
                  </a:lnTo>
                  <a:lnTo>
                    <a:pt x="260" y="820"/>
                  </a:lnTo>
                  <a:lnTo>
                    <a:pt x="259" y="815"/>
                  </a:lnTo>
                  <a:lnTo>
                    <a:pt x="257" y="811"/>
                  </a:lnTo>
                  <a:lnTo>
                    <a:pt x="259" y="807"/>
                  </a:lnTo>
                  <a:lnTo>
                    <a:pt x="260" y="802"/>
                  </a:lnTo>
                  <a:lnTo>
                    <a:pt x="264" y="791"/>
                  </a:lnTo>
                  <a:lnTo>
                    <a:pt x="270" y="780"/>
                  </a:lnTo>
                  <a:lnTo>
                    <a:pt x="279" y="769"/>
                  </a:lnTo>
                  <a:lnTo>
                    <a:pt x="288" y="759"/>
                  </a:lnTo>
                  <a:lnTo>
                    <a:pt x="299" y="749"/>
                  </a:lnTo>
                  <a:lnTo>
                    <a:pt x="311" y="741"/>
                  </a:lnTo>
                  <a:lnTo>
                    <a:pt x="324" y="733"/>
                  </a:lnTo>
                  <a:lnTo>
                    <a:pt x="336" y="728"/>
                  </a:lnTo>
                  <a:lnTo>
                    <a:pt x="346" y="725"/>
                  </a:lnTo>
                  <a:lnTo>
                    <a:pt x="357" y="722"/>
                  </a:lnTo>
                  <a:lnTo>
                    <a:pt x="357" y="406"/>
                  </a:lnTo>
                  <a:close/>
                </a:path>
              </a:pathLst>
            </a:custGeom>
            <a:solidFill>
              <a:srgbClr val="000099"/>
            </a:solidFill>
            <a:ln w="9525">
              <a:solidFill>
                <a:srgbClr val="000099"/>
              </a:solidFill>
              <a:round/>
              <a:headEnd/>
              <a:tailEnd/>
            </a:ln>
          </p:spPr>
          <p:txBody>
            <a:bodyPr/>
            <a:lstStyle/>
            <a:p>
              <a:endParaRPr lang="en-IN"/>
            </a:p>
          </p:txBody>
        </p:sp>
        <p:sp>
          <p:nvSpPr>
            <p:cNvPr id="548899" name="Freeform 35"/>
            <p:cNvSpPr>
              <a:spLocks/>
            </p:cNvSpPr>
            <p:nvPr/>
          </p:nvSpPr>
          <p:spPr bwMode="auto">
            <a:xfrm>
              <a:off x="4779" y="1223"/>
              <a:ext cx="67" cy="76"/>
            </a:xfrm>
            <a:custGeom>
              <a:avLst/>
              <a:gdLst>
                <a:gd name="T0" fmla="*/ 490 w 674"/>
                <a:gd name="T1" fmla="*/ 609 h 758"/>
                <a:gd name="T2" fmla="*/ 558 w 674"/>
                <a:gd name="T3" fmla="*/ 715 h 758"/>
                <a:gd name="T4" fmla="*/ 607 w 674"/>
                <a:gd name="T5" fmla="*/ 757 h 758"/>
                <a:gd name="T6" fmla="*/ 642 w 674"/>
                <a:gd name="T7" fmla="*/ 744 h 758"/>
                <a:gd name="T8" fmla="*/ 662 w 674"/>
                <a:gd name="T9" fmla="*/ 687 h 758"/>
                <a:gd name="T10" fmla="*/ 672 w 674"/>
                <a:gd name="T11" fmla="*/ 598 h 758"/>
                <a:gd name="T12" fmla="*/ 674 w 674"/>
                <a:gd name="T13" fmla="*/ 484 h 758"/>
                <a:gd name="T14" fmla="*/ 664 w 674"/>
                <a:gd name="T15" fmla="*/ 230 h 758"/>
                <a:gd name="T16" fmla="*/ 657 w 674"/>
                <a:gd name="T17" fmla="*/ 8 h 758"/>
                <a:gd name="T18" fmla="*/ 526 w 674"/>
                <a:gd name="T19" fmla="*/ 5 h 758"/>
                <a:gd name="T20" fmla="*/ 439 w 674"/>
                <a:gd name="T21" fmla="*/ 0 h 758"/>
                <a:gd name="T22" fmla="*/ 421 w 674"/>
                <a:gd name="T23" fmla="*/ 9 h 758"/>
                <a:gd name="T24" fmla="*/ 393 w 674"/>
                <a:gd name="T25" fmla="*/ 35 h 758"/>
                <a:gd name="T26" fmla="*/ 363 w 674"/>
                <a:gd name="T27" fmla="*/ 66 h 758"/>
                <a:gd name="T28" fmla="*/ 377 w 674"/>
                <a:gd name="T29" fmla="*/ 73 h 758"/>
                <a:gd name="T30" fmla="*/ 387 w 674"/>
                <a:gd name="T31" fmla="*/ 84 h 758"/>
                <a:gd name="T32" fmla="*/ 393 w 674"/>
                <a:gd name="T33" fmla="*/ 114 h 758"/>
                <a:gd name="T34" fmla="*/ 389 w 674"/>
                <a:gd name="T35" fmla="*/ 158 h 758"/>
                <a:gd name="T36" fmla="*/ 376 w 674"/>
                <a:gd name="T37" fmla="*/ 200 h 758"/>
                <a:gd name="T38" fmla="*/ 361 w 674"/>
                <a:gd name="T39" fmla="*/ 228 h 758"/>
                <a:gd name="T40" fmla="*/ 405 w 674"/>
                <a:gd name="T41" fmla="*/ 235 h 758"/>
                <a:gd name="T42" fmla="*/ 449 w 674"/>
                <a:gd name="T43" fmla="*/ 248 h 758"/>
                <a:gd name="T44" fmla="*/ 466 w 674"/>
                <a:gd name="T45" fmla="*/ 266 h 758"/>
                <a:gd name="T46" fmla="*/ 460 w 674"/>
                <a:gd name="T47" fmla="*/ 290 h 758"/>
                <a:gd name="T48" fmla="*/ 436 w 674"/>
                <a:gd name="T49" fmla="*/ 312 h 758"/>
                <a:gd name="T50" fmla="*/ 402 w 674"/>
                <a:gd name="T51" fmla="*/ 331 h 758"/>
                <a:gd name="T52" fmla="*/ 361 w 674"/>
                <a:gd name="T53" fmla="*/ 345 h 758"/>
                <a:gd name="T54" fmla="*/ 320 w 674"/>
                <a:gd name="T55" fmla="*/ 348 h 758"/>
                <a:gd name="T56" fmla="*/ 283 w 674"/>
                <a:gd name="T57" fmla="*/ 339 h 758"/>
                <a:gd name="T58" fmla="*/ 258 w 674"/>
                <a:gd name="T59" fmla="*/ 313 h 758"/>
                <a:gd name="T60" fmla="*/ 248 w 674"/>
                <a:gd name="T61" fmla="*/ 267 h 758"/>
                <a:gd name="T62" fmla="*/ 232 w 674"/>
                <a:gd name="T63" fmla="*/ 264 h 758"/>
                <a:gd name="T64" fmla="*/ 207 w 674"/>
                <a:gd name="T65" fmla="*/ 247 h 758"/>
                <a:gd name="T66" fmla="*/ 192 w 674"/>
                <a:gd name="T67" fmla="*/ 223 h 758"/>
                <a:gd name="T68" fmla="*/ 190 w 674"/>
                <a:gd name="T69" fmla="*/ 209 h 758"/>
                <a:gd name="T70" fmla="*/ 163 w 674"/>
                <a:gd name="T71" fmla="*/ 204 h 758"/>
                <a:gd name="T72" fmla="*/ 146 w 674"/>
                <a:gd name="T73" fmla="*/ 190 h 758"/>
                <a:gd name="T74" fmla="*/ 136 w 674"/>
                <a:gd name="T75" fmla="*/ 163 h 758"/>
                <a:gd name="T76" fmla="*/ 132 w 674"/>
                <a:gd name="T77" fmla="*/ 124 h 758"/>
                <a:gd name="T78" fmla="*/ 108 w 674"/>
                <a:gd name="T79" fmla="*/ 115 h 758"/>
                <a:gd name="T80" fmla="*/ 93 w 674"/>
                <a:gd name="T81" fmla="*/ 95 h 758"/>
                <a:gd name="T82" fmla="*/ 83 w 674"/>
                <a:gd name="T83" fmla="*/ 58 h 758"/>
                <a:gd name="T84" fmla="*/ 80 w 674"/>
                <a:gd name="T85" fmla="*/ 8 h 758"/>
                <a:gd name="T86" fmla="*/ 48 w 674"/>
                <a:gd name="T87" fmla="*/ 17 h 758"/>
                <a:gd name="T88" fmla="*/ 18 w 674"/>
                <a:gd name="T89" fmla="*/ 33 h 758"/>
                <a:gd name="T90" fmla="*/ 4 w 674"/>
                <a:gd name="T91" fmla="*/ 48 h 758"/>
                <a:gd name="T92" fmla="*/ 13 w 674"/>
                <a:gd name="T93" fmla="*/ 84 h 758"/>
                <a:gd name="T94" fmla="*/ 21 w 674"/>
                <a:gd name="T95" fmla="*/ 163 h 758"/>
                <a:gd name="T96" fmla="*/ 23 w 674"/>
                <a:gd name="T97" fmla="*/ 233 h 758"/>
                <a:gd name="T98" fmla="*/ 69 w 674"/>
                <a:gd name="T99" fmla="*/ 236 h 758"/>
                <a:gd name="T100" fmla="*/ 113 w 674"/>
                <a:gd name="T101" fmla="*/ 247 h 758"/>
                <a:gd name="T102" fmla="*/ 157 w 674"/>
                <a:gd name="T103" fmla="*/ 264 h 758"/>
                <a:gd name="T104" fmla="*/ 199 w 674"/>
                <a:gd name="T105" fmla="*/ 286 h 758"/>
                <a:gd name="T106" fmla="*/ 276 w 674"/>
                <a:gd name="T107" fmla="*/ 342 h 758"/>
                <a:gd name="T108" fmla="*/ 347 w 674"/>
                <a:gd name="T109" fmla="*/ 407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4" h="758">
                  <a:moveTo>
                    <a:pt x="432" y="497"/>
                  </a:moveTo>
                  <a:lnTo>
                    <a:pt x="462" y="558"/>
                  </a:lnTo>
                  <a:lnTo>
                    <a:pt x="490" y="609"/>
                  </a:lnTo>
                  <a:lnTo>
                    <a:pt x="514" y="652"/>
                  </a:lnTo>
                  <a:lnTo>
                    <a:pt x="537" y="687"/>
                  </a:lnTo>
                  <a:lnTo>
                    <a:pt x="558" y="715"/>
                  </a:lnTo>
                  <a:lnTo>
                    <a:pt x="576" y="737"/>
                  </a:lnTo>
                  <a:lnTo>
                    <a:pt x="594" y="750"/>
                  </a:lnTo>
                  <a:lnTo>
                    <a:pt x="607" y="757"/>
                  </a:lnTo>
                  <a:lnTo>
                    <a:pt x="620" y="758"/>
                  </a:lnTo>
                  <a:lnTo>
                    <a:pt x="632" y="754"/>
                  </a:lnTo>
                  <a:lnTo>
                    <a:pt x="642" y="744"/>
                  </a:lnTo>
                  <a:lnTo>
                    <a:pt x="649" y="730"/>
                  </a:lnTo>
                  <a:lnTo>
                    <a:pt x="657" y="711"/>
                  </a:lnTo>
                  <a:lnTo>
                    <a:pt x="662" y="687"/>
                  </a:lnTo>
                  <a:lnTo>
                    <a:pt x="666" y="661"/>
                  </a:lnTo>
                  <a:lnTo>
                    <a:pt x="670" y="631"/>
                  </a:lnTo>
                  <a:lnTo>
                    <a:pt x="672" y="598"/>
                  </a:lnTo>
                  <a:lnTo>
                    <a:pt x="673" y="562"/>
                  </a:lnTo>
                  <a:lnTo>
                    <a:pt x="674" y="524"/>
                  </a:lnTo>
                  <a:lnTo>
                    <a:pt x="674" y="484"/>
                  </a:lnTo>
                  <a:lnTo>
                    <a:pt x="672" y="401"/>
                  </a:lnTo>
                  <a:lnTo>
                    <a:pt x="668" y="315"/>
                  </a:lnTo>
                  <a:lnTo>
                    <a:pt x="664" y="230"/>
                  </a:lnTo>
                  <a:lnTo>
                    <a:pt x="661" y="148"/>
                  </a:lnTo>
                  <a:lnTo>
                    <a:pt x="658" y="74"/>
                  </a:lnTo>
                  <a:lnTo>
                    <a:pt x="657" y="8"/>
                  </a:lnTo>
                  <a:lnTo>
                    <a:pt x="604" y="8"/>
                  </a:lnTo>
                  <a:lnTo>
                    <a:pt x="561" y="6"/>
                  </a:lnTo>
                  <a:lnTo>
                    <a:pt x="526" y="5"/>
                  </a:lnTo>
                  <a:lnTo>
                    <a:pt x="498" y="3"/>
                  </a:lnTo>
                  <a:lnTo>
                    <a:pt x="461" y="1"/>
                  </a:lnTo>
                  <a:lnTo>
                    <a:pt x="439" y="0"/>
                  </a:lnTo>
                  <a:lnTo>
                    <a:pt x="433" y="2"/>
                  </a:lnTo>
                  <a:lnTo>
                    <a:pt x="427" y="4"/>
                  </a:lnTo>
                  <a:lnTo>
                    <a:pt x="421" y="9"/>
                  </a:lnTo>
                  <a:lnTo>
                    <a:pt x="414" y="16"/>
                  </a:lnTo>
                  <a:lnTo>
                    <a:pt x="405" y="24"/>
                  </a:lnTo>
                  <a:lnTo>
                    <a:pt x="393" y="35"/>
                  </a:lnTo>
                  <a:lnTo>
                    <a:pt x="377" y="49"/>
                  </a:lnTo>
                  <a:lnTo>
                    <a:pt x="357" y="66"/>
                  </a:lnTo>
                  <a:lnTo>
                    <a:pt x="363" y="66"/>
                  </a:lnTo>
                  <a:lnTo>
                    <a:pt x="369" y="67"/>
                  </a:lnTo>
                  <a:lnTo>
                    <a:pt x="373" y="69"/>
                  </a:lnTo>
                  <a:lnTo>
                    <a:pt x="377" y="73"/>
                  </a:lnTo>
                  <a:lnTo>
                    <a:pt x="382" y="76"/>
                  </a:lnTo>
                  <a:lnTo>
                    <a:pt x="385" y="80"/>
                  </a:lnTo>
                  <a:lnTo>
                    <a:pt x="387" y="84"/>
                  </a:lnTo>
                  <a:lnTo>
                    <a:pt x="389" y="90"/>
                  </a:lnTo>
                  <a:lnTo>
                    <a:pt x="392" y="101"/>
                  </a:lnTo>
                  <a:lnTo>
                    <a:pt x="393" y="114"/>
                  </a:lnTo>
                  <a:lnTo>
                    <a:pt x="393" y="128"/>
                  </a:lnTo>
                  <a:lnTo>
                    <a:pt x="391" y="143"/>
                  </a:lnTo>
                  <a:lnTo>
                    <a:pt x="389" y="158"/>
                  </a:lnTo>
                  <a:lnTo>
                    <a:pt x="385" y="172"/>
                  </a:lnTo>
                  <a:lnTo>
                    <a:pt x="381" y="187"/>
                  </a:lnTo>
                  <a:lnTo>
                    <a:pt x="376" y="200"/>
                  </a:lnTo>
                  <a:lnTo>
                    <a:pt x="371" y="210"/>
                  </a:lnTo>
                  <a:lnTo>
                    <a:pt x="367" y="221"/>
                  </a:lnTo>
                  <a:lnTo>
                    <a:pt x="361" y="228"/>
                  </a:lnTo>
                  <a:lnTo>
                    <a:pt x="357" y="233"/>
                  </a:lnTo>
                  <a:lnTo>
                    <a:pt x="383" y="233"/>
                  </a:lnTo>
                  <a:lnTo>
                    <a:pt x="405" y="235"/>
                  </a:lnTo>
                  <a:lnTo>
                    <a:pt x="423" y="238"/>
                  </a:lnTo>
                  <a:lnTo>
                    <a:pt x="438" y="243"/>
                  </a:lnTo>
                  <a:lnTo>
                    <a:pt x="449" y="248"/>
                  </a:lnTo>
                  <a:lnTo>
                    <a:pt x="458" y="253"/>
                  </a:lnTo>
                  <a:lnTo>
                    <a:pt x="463" y="260"/>
                  </a:lnTo>
                  <a:lnTo>
                    <a:pt x="466" y="266"/>
                  </a:lnTo>
                  <a:lnTo>
                    <a:pt x="466" y="274"/>
                  </a:lnTo>
                  <a:lnTo>
                    <a:pt x="464" y="281"/>
                  </a:lnTo>
                  <a:lnTo>
                    <a:pt x="460" y="290"/>
                  </a:lnTo>
                  <a:lnTo>
                    <a:pt x="453" y="297"/>
                  </a:lnTo>
                  <a:lnTo>
                    <a:pt x="446" y="305"/>
                  </a:lnTo>
                  <a:lnTo>
                    <a:pt x="436" y="312"/>
                  </a:lnTo>
                  <a:lnTo>
                    <a:pt x="427" y="318"/>
                  </a:lnTo>
                  <a:lnTo>
                    <a:pt x="415" y="326"/>
                  </a:lnTo>
                  <a:lnTo>
                    <a:pt x="402" y="331"/>
                  </a:lnTo>
                  <a:lnTo>
                    <a:pt x="389" y="337"/>
                  </a:lnTo>
                  <a:lnTo>
                    <a:pt x="375" y="341"/>
                  </a:lnTo>
                  <a:lnTo>
                    <a:pt x="361" y="345"/>
                  </a:lnTo>
                  <a:lnTo>
                    <a:pt x="347" y="347"/>
                  </a:lnTo>
                  <a:lnTo>
                    <a:pt x="334" y="348"/>
                  </a:lnTo>
                  <a:lnTo>
                    <a:pt x="320" y="348"/>
                  </a:lnTo>
                  <a:lnTo>
                    <a:pt x="307" y="347"/>
                  </a:lnTo>
                  <a:lnTo>
                    <a:pt x="294" y="344"/>
                  </a:lnTo>
                  <a:lnTo>
                    <a:pt x="283" y="339"/>
                  </a:lnTo>
                  <a:lnTo>
                    <a:pt x="273" y="332"/>
                  </a:lnTo>
                  <a:lnTo>
                    <a:pt x="264" y="324"/>
                  </a:lnTo>
                  <a:lnTo>
                    <a:pt x="258" y="313"/>
                  </a:lnTo>
                  <a:lnTo>
                    <a:pt x="252" y="300"/>
                  </a:lnTo>
                  <a:lnTo>
                    <a:pt x="249" y="285"/>
                  </a:lnTo>
                  <a:lnTo>
                    <a:pt x="248" y="267"/>
                  </a:lnTo>
                  <a:lnTo>
                    <a:pt x="242" y="267"/>
                  </a:lnTo>
                  <a:lnTo>
                    <a:pt x="236" y="266"/>
                  </a:lnTo>
                  <a:lnTo>
                    <a:pt x="232" y="264"/>
                  </a:lnTo>
                  <a:lnTo>
                    <a:pt x="227" y="262"/>
                  </a:lnTo>
                  <a:lnTo>
                    <a:pt x="217" y="255"/>
                  </a:lnTo>
                  <a:lnTo>
                    <a:pt x="207" y="247"/>
                  </a:lnTo>
                  <a:lnTo>
                    <a:pt x="201" y="238"/>
                  </a:lnTo>
                  <a:lnTo>
                    <a:pt x="194" y="229"/>
                  </a:lnTo>
                  <a:lnTo>
                    <a:pt x="192" y="223"/>
                  </a:lnTo>
                  <a:lnTo>
                    <a:pt x="191" y="219"/>
                  </a:lnTo>
                  <a:lnTo>
                    <a:pt x="190" y="214"/>
                  </a:lnTo>
                  <a:lnTo>
                    <a:pt x="190" y="209"/>
                  </a:lnTo>
                  <a:lnTo>
                    <a:pt x="179" y="209"/>
                  </a:lnTo>
                  <a:lnTo>
                    <a:pt x="171" y="207"/>
                  </a:lnTo>
                  <a:lnTo>
                    <a:pt x="163" y="204"/>
                  </a:lnTo>
                  <a:lnTo>
                    <a:pt x="157" y="200"/>
                  </a:lnTo>
                  <a:lnTo>
                    <a:pt x="151" y="196"/>
                  </a:lnTo>
                  <a:lnTo>
                    <a:pt x="146" y="190"/>
                  </a:lnTo>
                  <a:lnTo>
                    <a:pt x="142" y="184"/>
                  </a:lnTo>
                  <a:lnTo>
                    <a:pt x="140" y="177"/>
                  </a:lnTo>
                  <a:lnTo>
                    <a:pt x="136" y="163"/>
                  </a:lnTo>
                  <a:lnTo>
                    <a:pt x="133" y="150"/>
                  </a:lnTo>
                  <a:lnTo>
                    <a:pt x="132" y="136"/>
                  </a:lnTo>
                  <a:lnTo>
                    <a:pt x="132" y="124"/>
                  </a:lnTo>
                  <a:lnTo>
                    <a:pt x="123" y="123"/>
                  </a:lnTo>
                  <a:lnTo>
                    <a:pt x="115" y="120"/>
                  </a:lnTo>
                  <a:lnTo>
                    <a:pt x="108" y="115"/>
                  </a:lnTo>
                  <a:lnTo>
                    <a:pt x="102" y="110"/>
                  </a:lnTo>
                  <a:lnTo>
                    <a:pt x="97" y="102"/>
                  </a:lnTo>
                  <a:lnTo>
                    <a:pt x="93" y="95"/>
                  </a:lnTo>
                  <a:lnTo>
                    <a:pt x="90" y="85"/>
                  </a:lnTo>
                  <a:lnTo>
                    <a:pt x="86" y="77"/>
                  </a:lnTo>
                  <a:lnTo>
                    <a:pt x="83" y="58"/>
                  </a:lnTo>
                  <a:lnTo>
                    <a:pt x="81" y="38"/>
                  </a:lnTo>
                  <a:lnTo>
                    <a:pt x="80" y="21"/>
                  </a:lnTo>
                  <a:lnTo>
                    <a:pt x="80" y="8"/>
                  </a:lnTo>
                  <a:lnTo>
                    <a:pt x="69" y="9"/>
                  </a:lnTo>
                  <a:lnTo>
                    <a:pt x="59" y="13"/>
                  </a:lnTo>
                  <a:lnTo>
                    <a:pt x="48" y="17"/>
                  </a:lnTo>
                  <a:lnTo>
                    <a:pt x="38" y="22"/>
                  </a:lnTo>
                  <a:lnTo>
                    <a:pt x="28" y="28"/>
                  </a:lnTo>
                  <a:lnTo>
                    <a:pt x="18" y="33"/>
                  </a:lnTo>
                  <a:lnTo>
                    <a:pt x="8" y="36"/>
                  </a:lnTo>
                  <a:lnTo>
                    <a:pt x="0" y="37"/>
                  </a:lnTo>
                  <a:lnTo>
                    <a:pt x="4" y="48"/>
                  </a:lnTo>
                  <a:lnTo>
                    <a:pt x="7" y="60"/>
                  </a:lnTo>
                  <a:lnTo>
                    <a:pt x="10" y="73"/>
                  </a:lnTo>
                  <a:lnTo>
                    <a:pt x="13" y="84"/>
                  </a:lnTo>
                  <a:lnTo>
                    <a:pt x="17" y="111"/>
                  </a:lnTo>
                  <a:lnTo>
                    <a:pt x="20" y="137"/>
                  </a:lnTo>
                  <a:lnTo>
                    <a:pt x="21" y="163"/>
                  </a:lnTo>
                  <a:lnTo>
                    <a:pt x="22" y="188"/>
                  </a:lnTo>
                  <a:lnTo>
                    <a:pt x="23" y="212"/>
                  </a:lnTo>
                  <a:lnTo>
                    <a:pt x="23" y="233"/>
                  </a:lnTo>
                  <a:lnTo>
                    <a:pt x="38" y="233"/>
                  </a:lnTo>
                  <a:lnTo>
                    <a:pt x="53" y="234"/>
                  </a:lnTo>
                  <a:lnTo>
                    <a:pt x="69" y="236"/>
                  </a:lnTo>
                  <a:lnTo>
                    <a:pt x="84" y="239"/>
                  </a:lnTo>
                  <a:lnTo>
                    <a:pt x="99" y="243"/>
                  </a:lnTo>
                  <a:lnTo>
                    <a:pt x="113" y="247"/>
                  </a:lnTo>
                  <a:lnTo>
                    <a:pt x="128" y="252"/>
                  </a:lnTo>
                  <a:lnTo>
                    <a:pt x="142" y="258"/>
                  </a:lnTo>
                  <a:lnTo>
                    <a:pt x="157" y="264"/>
                  </a:lnTo>
                  <a:lnTo>
                    <a:pt x="171" y="271"/>
                  </a:lnTo>
                  <a:lnTo>
                    <a:pt x="185" y="278"/>
                  </a:lnTo>
                  <a:lnTo>
                    <a:pt x="199" y="286"/>
                  </a:lnTo>
                  <a:lnTo>
                    <a:pt x="225" y="304"/>
                  </a:lnTo>
                  <a:lnTo>
                    <a:pt x="251" y="322"/>
                  </a:lnTo>
                  <a:lnTo>
                    <a:pt x="276" y="342"/>
                  </a:lnTo>
                  <a:lnTo>
                    <a:pt x="300" y="363"/>
                  </a:lnTo>
                  <a:lnTo>
                    <a:pt x="325" y="385"/>
                  </a:lnTo>
                  <a:lnTo>
                    <a:pt x="347" y="407"/>
                  </a:lnTo>
                  <a:lnTo>
                    <a:pt x="391" y="453"/>
                  </a:lnTo>
                  <a:lnTo>
                    <a:pt x="432" y="497"/>
                  </a:lnTo>
                  <a:close/>
                </a:path>
              </a:pathLst>
            </a:custGeom>
            <a:solidFill>
              <a:srgbClr val="000099"/>
            </a:solidFill>
            <a:ln w="9525">
              <a:solidFill>
                <a:srgbClr val="000099"/>
              </a:solidFill>
              <a:round/>
              <a:headEnd/>
              <a:tailEnd/>
            </a:ln>
          </p:spPr>
          <p:txBody>
            <a:bodyPr/>
            <a:lstStyle/>
            <a:p>
              <a:endParaRPr lang="en-IN"/>
            </a:p>
          </p:txBody>
        </p:sp>
        <p:sp>
          <p:nvSpPr>
            <p:cNvPr id="548900" name="Freeform 36"/>
            <p:cNvSpPr>
              <a:spLocks/>
            </p:cNvSpPr>
            <p:nvPr/>
          </p:nvSpPr>
          <p:spPr bwMode="auto">
            <a:xfrm>
              <a:off x="4892" y="1223"/>
              <a:ext cx="111" cy="261"/>
            </a:xfrm>
            <a:custGeom>
              <a:avLst/>
              <a:gdLst>
                <a:gd name="T0" fmla="*/ 292 w 1105"/>
                <a:gd name="T1" fmla="*/ 1373 h 2614"/>
                <a:gd name="T2" fmla="*/ 338 w 1105"/>
                <a:gd name="T3" fmla="*/ 1399 h 2614"/>
                <a:gd name="T4" fmla="*/ 326 w 1105"/>
                <a:gd name="T5" fmla="*/ 1412 h 2614"/>
                <a:gd name="T6" fmla="*/ 246 w 1105"/>
                <a:gd name="T7" fmla="*/ 1496 h 2614"/>
                <a:gd name="T8" fmla="*/ 203 w 1105"/>
                <a:gd name="T9" fmla="*/ 1905 h 2614"/>
                <a:gd name="T10" fmla="*/ 131 w 1105"/>
                <a:gd name="T11" fmla="*/ 2384 h 2614"/>
                <a:gd name="T12" fmla="*/ 109 w 1105"/>
                <a:gd name="T13" fmla="*/ 2614 h 2614"/>
                <a:gd name="T14" fmla="*/ 307 w 1105"/>
                <a:gd name="T15" fmla="*/ 2595 h 2614"/>
                <a:gd name="T16" fmla="*/ 446 w 1105"/>
                <a:gd name="T17" fmla="*/ 2544 h 2614"/>
                <a:gd name="T18" fmla="*/ 545 w 1105"/>
                <a:gd name="T19" fmla="*/ 2458 h 2614"/>
                <a:gd name="T20" fmla="*/ 619 w 1105"/>
                <a:gd name="T21" fmla="*/ 2344 h 2614"/>
                <a:gd name="T22" fmla="*/ 725 w 1105"/>
                <a:gd name="T23" fmla="*/ 2178 h 2614"/>
                <a:gd name="T24" fmla="*/ 791 w 1105"/>
                <a:gd name="T25" fmla="*/ 2431 h 2614"/>
                <a:gd name="T26" fmla="*/ 819 w 1105"/>
                <a:gd name="T27" fmla="*/ 2509 h 2614"/>
                <a:gd name="T28" fmla="*/ 851 w 1105"/>
                <a:gd name="T29" fmla="*/ 2545 h 2614"/>
                <a:gd name="T30" fmla="*/ 1103 w 1105"/>
                <a:gd name="T31" fmla="*/ 2529 h 2614"/>
                <a:gd name="T32" fmla="*/ 1080 w 1105"/>
                <a:gd name="T33" fmla="*/ 2445 h 2614"/>
                <a:gd name="T34" fmla="*/ 1022 w 1105"/>
                <a:gd name="T35" fmla="*/ 2404 h 2614"/>
                <a:gd name="T36" fmla="*/ 951 w 1105"/>
                <a:gd name="T37" fmla="*/ 2342 h 2614"/>
                <a:gd name="T38" fmla="*/ 919 w 1105"/>
                <a:gd name="T39" fmla="*/ 2241 h 2614"/>
                <a:gd name="T40" fmla="*/ 901 w 1105"/>
                <a:gd name="T41" fmla="*/ 2032 h 2614"/>
                <a:gd name="T42" fmla="*/ 884 w 1105"/>
                <a:gd name="T43" fmla="*/ 1935 h 2614"/>
                <a:gd name="T44" fmla="*/ 899 w 1105"/>
                <a:gd name="T45" fmla="*/ 1699 h 2614"/>
                <a:gd name="T46" fmla="*/ 890 w 1105"/>
                <a:gd name="T47" fmla="*/ 1224 h 2614"/>
                <a:gd name="T48" fmla="*/ 867 w 1105"/>
                <a:gd name="T49" fmla="*/ 1031 h 2614"/>
                <a:gd name="T50" fmla="*/ 850 w 1105"/>
                <a:gd name="T51" fmla="*/ 1015 h 2614"/>
                <a:gd name="T52" fmla="*/ 832 w 1105"/>
                <a:gd name="T53" fmla="*/ 1025 h 2614"/>
                <a:gd name="T54" fmla="*/ 797 w 1105"/>
                <a:gd name="T55" fmla="*/ 985 h 2614"/>
                <a:gd name="T56" fmla="*/ 783 w 1105"/>
                <a:gd name="T57" fmla="*/ 923 h 2614"/>
                <a:gd name="T58" fmla="*/ 795 w 1105"/>
                <a:gd name="T59" fmla="*/ 857 h 2614"/>
                <a:gd name="T60" fmla="*/ 850 w 1105"/>
                <a:gd name="T61" fmla="*/ 922 h 2614"/>
                <a:gd name="T62" fmla="*/ 861 w 1105"/>
                <a:gd name="T63" fmla="*/ 793 h 2614"/>
                <a:gd name="T64" fmla="*/ 869 w 1105"/>
                <a:gd name="T65" fmla="*/ 549 h 2614"/>
                <a:gd name="T66" fmla="*/ 775 w 1105"/>
                <a:gd name="T67" fmla="*/ 747 h 2614"/>
                <a:gd name="T68" fmla="*/ 716 w 1105"/>
                <a:gd name="T69" fmla="*/ 756 h 2614"/>
                <a:gd name="T70" fmla="*/ 688 w 1105"/>
                <a:gd name="T71" fmla="*/ 679 h 2614"/>
                <a:gd name="T72" fmla="*/ 659 w 1105"/>
                <a:gd name="T73" fmla="*/ 616 h 2614"/>
                <a:gd name="T74" fmla="*/ 495 w 1105"/>
                <a:gd name="T75" fmla="*/ 717 h 2614"/>
                <a:gd name="T76" fmla="*/ 422 w 1105"/>
                <a:gd name="T77" fmla="*/ 751 h 2614"/>
                <a:gd name="T78" fmla="*/ 396 w 1105"/>
                <a:gd name="T79" fmla="*/ 730 h 2614"/>
                <a:gd name="T80" fmla="*/ 341 w 1105"/>
                <a:gd name="T81" fmla="*/ 707 h 2614"/>
                <a:gd name="T82" fmla="*/ 317 w 1105"/>
                <a:gd name="T83" fmla="*/ 659 h 2614"/>
                <a:gd name="T84" fmla="*/ 321 w 1105"/>
                <a:gd name="T85" fmla="*/ 610 h 2614"/>
                <a:gd name="T86" fmla="*/ 349 w 1105"/>
                <a:gd name="T87" fmla="*/ 576 h 2614"/>
                <a:gd name="T88" fmla="*/ 398 w 1105"/>
                <a:gd name="T89" fmla="*/ 577 h 2614"/>
                <a:gd name="T90" fmla="*/ 475 w 1105"/>
                <a:gd name="T91" fmla="*/ 525 h 2614"/>
                <a:gd name="T92" fmla="*/ 532 w 1105"/>
                <a:gd name="T93" fmla="*/ 518 h 2614"/>
                <a:gd name="T94" fmla="*/ 605 w 1105"/>
                <a:gd name="T95" fmla="*/ 558 h 2614"/>
                <a:gd name="T96" fmla="*/ 652 w 1105"/>
                <a:gd name="T97" fmla="*/ 500 h 2614"/>
                <a:gd name="T98" fmla="*/ 686 w 1105"/>
                <a:gd name="T99" fmla="*/ 486 h 2614"/>
                <a:gd name="T100" fmla="*/ 721 w 1105"/>
                <a:gd name="T101" fmla="*/ 448 h 2614"/>
                <a:gd name="T102" fmla="*/ 744 w 1105"/>
                <a:gd name="T103" fmla="*/ 420 h 2614"/>
                <a:gd name="T104" fmla="*/ 764 w 1105"/>
                <a:gd name="T105" fmla="*/ 356 h 2614"/>
                <a:gd name="T106" fmla="*/ 805 w 1105"/>
                <a:gd name="T107" fmla="*/ 305 h 2614"/>
                <a:gd name="T108" fmla="*/ 832 w 1105"/>
                <a:gd name="T109" fmla="*/ 319 h 2614"/>
                <a:gd name="T110" fmla="*/ 878 w 1105"/>
                <a:gd name="T111" fmla="*/ 396 h 2614"/>
                <a:gd name="T112" fmla="*/ 867 w 1105"/>
                <a:gd name="T113" fmla="*/ 206 h 2614"/>
                <a:gd name="T114" fmla="*/ 852 w 1105"/>
                <a:gd name="T115" fmla="*/ 0 h 2614"/>
                <a:gd name="T116" fmla="*/ 14 w 1105"/>
                <a:gd name="T117" fmla="*/ 164 h 2614"/>
                <a:gd name="T118" fmla="*/ 89 w 1105"/>
                <a:gd name="T119" fmla="*/ 458 h 2614"/>
                <a:gd name="T120" fmla="*/ 191 w 1105"/>
                <a:gd name="T121" fmla="*/ 869 h 2614"/>
                <a:gd name="T122" fmla="*/ 218 w 1105"/>
                <a:gd name="T123" fmla="*/ 1101 h 2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5" h="2614">
                  <a:moveTo>
                    <a:pt x="218" y="1140"/>
                  </a:moveTo>
                  <a:lnTo>
                    <a:pt x="218" y="1364"/>
                  </a:lnTo>
                  <a:lnTo>
                    <a:pt x="239" y="1365"/>
                  </a:lnTo>
                  <a:lnTo>
                    <a:pt x="258" y="1366"/>
                  </a:lnTo>
                  <a:lnTo>
                    <a:pt x="276" y="1370"/>
                  </a:lnTo>
                  <a:lnTo>
                    <a:pt x="292" y="1373"/>
                  </a:lnTo>
                  <a:lnTo>
                    <a:pt x="306" y="1377"/>
                  </a:lnTo>
                  <a:lnTo>
                    <a:pt x="318" y="1382"/>
                  </a:lnTo>
                  <a:lnTo>
                    <a:pt x="327" y="1388"/>
                  </a:lnTo>
                  <a:lnTo>
                    <a:pt x="334" y="1393"/>
                  </a:lnTo>
                  <a:lnTo>
                    <a:pt x="336" y="1395"/>
                  </a:lnTo>
                  <a:lnTo>
                    <a:pt x="338" y="1399"/>
                  </a:lnTo>
                  <a:lnTo>
                    <a:pt x="338" y="1401"/>
                  </a:lnTo>
                  <a:lnTo>
                    <a:pt x="338" y="1404"/>
                  </a:lnTo>
                  <a:lnTo>
                    <a:pt x="336" y="1406"/>
                  </a:lnTo>
                  <a:lnTo>
                    <a:pt x="334" y="1408"/>
                  </a:lnTo>
                  <a:lnTo>
                    <a:pt x="331" y="1410"/>
                  </a:lnTo>
                  <a:lnTo>
                    <a:pt x="326" y="1412"/>
                  </a:lnTo>
                  <a:lnTo>
                    <a:pt x="313" y="1417"/>
                  </a:lnTo>
                  <a:lnTo>
                    <a:pt x="296" y="1419"/>
                  </a:lnTo>
                  <a:lnTo>
                    <a:pt x="275" y="1421"/>
                  </a:lnTo>
                  <a:lnTo>
                    <a:pt x="247" y="1422"/>
                  </a:lnTo>
                  <a:lnTo>
                    <a:pt x="247" y="1458"/>
                  </a:lnTo>
                  <a:lnTo>
                    <a:pt x="246" y="1496"/>
                  </a:lnTo>
                  <a:lnTo>
                    <a:pt x="244" y="1533"/>
                  </a:lnTo>
                  <a:lnTo>
                    <a:pt x="242" y="1573"/>
                  </a:lnTo>
                  <a:lnTo>
                    <a:pt x="234" y="1653"/>
                  </a:lnTo>
                  <a:lnTo>
                    <a:pt x="226" y="1737"/>
                  </a:lnTo>
                  <a:lnTo>
                    <a:pt x="215" y="1820"/>
                  </a:lnTo>
                  <a:lnTo>
                    <a:pt x="203" y="1905"/>
                  </a:lnTo>
                  <a:lnTo>
                    <a:pt x="190" y="1990"/>
                  </a:lnTo>
                  <a:lnTo>
                    <a:pt x="178" y="2073"/>
                  </a:lnTo>
                  <a:lnTo>
                    <a:pt x="165" y="2156"/>
                  </a:lnTo>
                  <a:lnTo>
                    <a:pt x="153" y="2236"/>
                  </a:lnTo>
                  <a:lnTo>
                    <a:pt x="141" y="2312"/>
                  </a:lnTo>
                  <a:lnTo>
                    <a:pt x="131" y="2384"/>
                  </a:lnTo>
                  <a:lnTo>
                    <a:pt x="122" y="2451"/>
                  </a:lnTo>
                  <a:lnTo>
                    <a:pt x="114" y="2512"/>
                  </a:lnTo>
                  <a:lnTo>
                    <a:pt x="112" y="2540"/>
                  </a:lnTo>
                  <a:lnTo>
                    <a:pt x="110" y="2566"/>
                  </a:lnTo>
                  <a:lnTo>
                    <a:pt x="109" y="2591"/>
                  </a:lnTo>
                  <a:lnTo>
                    <a:pt x="109" y="2614"/>
                  </a:lnTo>
                  <a:lnTo>
                    <a:pt x="147" y="2614"/>
                  </a:lnTo>
                  <a:lnTo>
                    <a:pt x="183" y="2611"/>
                  </a:lnTo>
                  <a:lnTo>
                    <a:pt x="216" y="2609"/>
                  </a:lnTo>
                  <a:lnTo>
                    <a:pt x="248" y="2606"/>
                  </a:lnTo>
                  <a:lnTo>
                    <a:pt x="278" y="2601"/>
                  </a:lnTo>
                  <a:lnTo>
                    <a:pt x="307" y="2595"/>
                  </a:lnTo>
                  <a:lnTo>
                    <a:pt x="334" y="2589"/>
                  </a:lnTo>
                  <a:lnTo>
                    <a:pt x="359" y="2583"/>
                  </a:lnTo>
                  <a:lnTo>
                    <a:pt x="383" y="2574"/>
                  </a:lnTo>
                  <a:lnTo>
                    <a:pt x="405" y="2564"/>
                  </a:lnTo>
                  <a:lnTo>
                    <a:pt x="426" y="2555"/>
                  </a:lnTo>
                  <a:lnTo>
                    <a:pt x="446" y="2544"/>
                  </a:lnTo>
                  <a:lnTo>
                    <a:pt x="464" y="2531"/>
                  </a:lnTo>
                  <a:lnTo>
                    <a:pt x="483" y="2518"/>
                  </a:lnTo>
                  <a:lnTo>
                    <a:pt x="500" y="2506"/>
                  </a:lnTo>
                  <a:lnTo>
                    <a:pt x="515" y="2491"/>
                  </a:lnTo>
                  <a:lnTo>
                    <a:pt x="530" y="2476"/>
                  </a:lnTo>
                  <a:lnTo>
                    <a:pt x="545" y="2458"/>
                  </a:lnTo>
                  <a:lnTo>
                    <a:pt x="557" y="2441"/>
                  </a:lnTo>
                  <a:lnTo>
                    <a:pt x="571" y="2424"/>
                  </a:lnTo>
                  <a:lnTo>
                    <a:pt x="583" y="2405"/>
                  </a:lnTo>
                  <a:lnTo>
                    <a:pt x="596" y="2386"/>
                  </a:lnTo>
                  <a:lnTo>
                    <a:pt x="608" y="2365"/>
                  </a:lnTo>
                  <a:lnTo>
                    <a:pt x="619" y="2344"/>
                  </a:lnTo>
                  <a:lnTo>
                    <a:pt x="642" y="2299"/>
                  </a:lnTo>
                  <a:lnTo>
                    <a:pt x="666" y="2252"/>
                  </a:lnTo>
                  <a:lnTo>
                    <a:pt x="689" y="2201"/>
                  </a:lnTo>
                  <a:lnTo>
                    <a:pt x="714" y="2147"/>
                  </a:lnTo>
                  <a:lnTo>
                    <a:pt x="719" y="2161"/>
                  </a:lnTo>
                  <a:lnTo>
                    <a:pt x="725" y="2178"/>
                  </a:lnTo>
                  <a:lnTo>
                    <a:pt x="733" y="2199"/>
                  </a:lnTo>
                  <a:lnTo>
                    <a:pt x="739" y="2221"/>
                  </a:lnTo>
                  <a:lnTo>
                    <a:pt x="754" y="2271"/>
                  </a:lnTo>
                  <a:lnTo>
                    <a:pt x="768" y="2326"/>
                  </a:lnTo>
                  <a:lnTo>
                    <a:pt x="780" y="2380"/>
                  </a:lnTo>
                  <a:lnTo>
                    <a:pt x="791" y="2431"/>
                  </a:lnTo>
                  <a:lnTo>
                    <a:pt x="795" y="2453"/>
                  </a:lnTo>
                  <a:lnTo>
                    <a:pt x="798" y="2473"/>
                  </a:lnTo>
                  <a:lnTo>
                    <a:pt x="799" y="2491"/>
                  </a:lnTo>
                  <a:lnTo>
                    <a:pt x="800" y="2504"/>
                  </a:lnTo>
                  <a:lnTo>
                    <a:pt x="809" y="2506"/>
                  </a:lnTo>
                  <a:lnTo>
                    <a:pt x="819" y="2509"/>
                  </a:lnTo>
                  <a:lnTo>
                    <a:pt x="827" y="2513"/>
                  </a:lnTo>
                  <a:lnTo>
                    <a:pt x="835" y="2519"/>
                  </a:lnTo>
                  <a:lnTo>
                    <a:pt x="842" y="2527"/>
                  </a:lnTo>
                  <a:lnTo>
                    <a:pt x="847" y="2535"/>
                  </a:lnTo>
                  <a:lnTo>
                    <a:pt x="850" y="2541"/>
                  </a:lnTo>
                  <a:lnTo>
                    <a:pt x="851" y="2545"/>
                  </a:lnTo>
                  <a:lnTo>
                    <a:pt x="852" y="2550"/>
                  </a:lnTo>
                  <a:lnTo>
                    <a:pt x="852" y="2556"/>
                  </a:lnTo>
                  <a:lnTo>
                    <a:pt x="1105" y="2556"/>
                  </a:lnTo>
                  <a:lnTo>
                    <a:pt x="1105" y="2546"/>
                  </a:lnTo>
                  <a:lnTo>
                    <a:pt x="1104" y="2538"/>
                  </a:lnTo>
                  <a:lnTo>
                    <a:pt x="1103" y="2529"/>
                  </a:lnTo>
                  <a:lnTo>
                    <a:pt x="1101" y="2520"/>
                  </a:lnTo>
                  <a:lnTo>
                    <a:pt x="1097" y="2504"/>
                  </a:lnTo>
                  <a:lnTo>
                    <a:pt x="1091" y="2488"/>
                  </a:lnTo>
                  <a:lnTo>
                    <a:pt x="1086" y="2472"/>
                  </a:lnTo>
                  <a:lnTo>
                    <a:pt x="1081" y="2454"/>
                  </a:lnTo>
                  <a:lnTo>
                    <a:pt x="1080" y="2445"/>
                  </a:lnTo>
                  <a:lnTo>
                    <a:pt x="1077" y="2435"/>
                  </a:lnTo>
                  <a:lnTo>
                    <a:pt x="1077" y="2423"/>
                  </a:lnTo>
                  <a:lnTo>
                    <a:pt x="1076" y="2412"/>
                  </a:lnTo>
                  <a:lnTo>
                    <a:pt x="1056" y="2411"/>
                  </a:lnTo>
                  <a:lnTo>
                    <a:pt x="1038" y="2408"/>
                  </a:lnTo>
                  <a:lnTo>
                    <a:pt x="1022" y="2404"/>
                  </a:lnTo>
                  <a:lnTo>
                    <a:pt x="1006" y="2396"/>
                  </a:lnTo>
                  <a:lnTo>
                    <a:pt x="993" y="2389"/>
                  </a:lnTo>
                  <a:lnTo>
                    <a:pt x="980" y="2379"/>
                  </a:lnTo>
                  <a:lnTo>
                    <a:pt x="969" y="2368"/>
                  </a:lnTo>
                  <a:lnTo>
                    <a:pt x="960" y="2356"/>
                  </a:lnTo>
                  <a:lnTo>
                    <a:pt x="951" y="2342"/>
                  </a:lnTo>
                  <a:lnTo>
                    <a:pt x="944" y="2327"/>
                  </a:lnTo>
                  <a:lnTo>
                    <a:pt x="937" y="2312"/>
                  </a:lnTo>
                  <a:lnTo>
                    <a:pt x="931" y="2295"/>
                  </a:lnTo>
                  <a:lnTo>
                    <a:pt x="927" y="2278"/>
                  </a:lnTo>
                  <a:lnTo>
                    <a:pt x="922" y="2260"/>
                  </a:lnTo>
                  <a:lnTo>
                    <a:pt x="919" y="2241"/>
                  </a:lnTo>
                  <a:lnTo>
                    <a:pt x="916" y="2222"/>
                  </a:lnTo>
                  <a:lnTo>
                    <a:pt x="912" y="2184"/>
                  </a:lnTo>
                  <a:lnTo>
                    <a:pt x="908" y="2144"/>
                  </a:lnTo>
                  <a:lnTo>
                    <a:pt x="906" y="2106"/>
                  </a:lnTo>
                  <a:lnTo>
                    <a:pt x="904" y="2067"/>
                  </a:lnTo>
                  <a:lnTo>
                    <a:pt x="901" y="2032"/>
                  </a:lnTo>
                  <a:lnTo>
                    <a:pt x="897" y="1999"/>
                  </a:lnTo>
                  <a:lnTo>
                    <a:pt x="893" y="1984"/>
                  </a:lnTo>
                  <a:lnTo>
                    <a:pt x="890" y="1970"/>
                  </a:lnTo>
                  <a:lnTo>
                    <a:pt x="886" y="1957"/>
                  </a:lnTo>
                  <a:lnTo>
                    <a:pt x="881" y="1946"/>
                  </a:lnTo>
                  <a:lnTo>
                    <a:pt x="884" y="1935"/>
                  </a:lnTo>
                  <a:lnTo>
                    <a:pt x="886" y="1922"/>
                  </a:lnTo>
                  <a:lnTo>
                    <a:pt x="888" y="1903"/>
                  </a:lnTo>
                  <a:lnTo>
                    <a:pt x="890" y="1883"/>
                  </a:lnTo>
                  <a:lnTo>
                    <a:pt x="893" y="1831"/>
                  </a:lnTo>
                  <a:lnTo>
                    <a:pt x="897" y="1769"/>
                  </a:lnTo>
                  <a:lnTo>
                    <a:pt x="899" y="1699"/>
                  </a:lnTo>
                  <a:lnTo>
                    <a:pt x="900" y="1622"/>
                  </a:lnTo>
                  <a:lnTo>
                    <a:pt x="900" y="1542"/>
                  </a:lnTo>
                  <a:lnTo>
                    <a:pt x="899" y="1459"/>
                  </a:lnTo>
                  <a:lnTo>
                    <a:pt x="897" y="1378"/>
                  </a:lnTo>
                  <a:lnTo>
                    <a:pt x="894" y="1299"/>
                  </a:lnTo>
                  <a:lnTo>
                    <a:pt x="890" y="1224"/>
                  </a:lnTo>
                  <a:lnTo>
                    <a:pt x="885" y="1157"/>
                  </a:lnTo>
                  <a:lnTo>
                    <a:pt x="882" y="1126"/>
                  </a:lnTo>
                  <a:lnTo>
                    <a:pt x="878" y="1097"/>
                  </a:lnTo>
                  <a:lnTo>
                    <a:pt x="875" y="1072"/>
                  </a:lnTo>
                  <a:lnTo>
                    <a:pt x="871" y="1050"/>
                  </a:lnTo>
                  <a:lnTo>
                    <a:pt x="867" y="1031"/>
                  </a:lnTo>
                  <a:lnTo>
                    <a:pt x="862" y="1015"/>
                  </a:lnTo>
                  <a:lnTo>
                    <a:pt x="857" y="1003"/>
                  </a:lnTo>
                  <a:lnTo>
                    <a:pt x="852" y="995"/>
                  </a:lnTo>
                  <a:lnTo>
                    <a:pt x="852" y="1003"/>
                  </a:lnTo>
                  <a:lnTo>
                    <a:pt x="851" y="1009"/>
                  </a:lnTo>
                  <a:lnTo>
                    <a:pt x="850" y="1015"/>
                  </a:lnTo>
                  <a:lnTo>
                    <a:pt x="847" y="1019"/>
                  </a:lnTo>
                  <a:lnTo>
                    <a:pt x="845" y="1022"/>
                  </a:lnTo>
                  <a:lnTo>
                    <a:pt x="842" y="1024"/>
                  </a:lnTo>
                  <a:lnTo>
                    <a:pt x="839" y="1025"/>
                  </a:lnTo>
                  <a:lnTo>
                    <a:pt x="836" y="1026"/>
                  </a:lnTo>
                  <a:lnTo>
                    <a:pt x="832" y="1025"/>
                  </a:lnTo>
                  <a:lnTo>
                    <a:pt x="828" y="1024"/>
                  </a:lnTo>
                  <a:lnTo>
                    <a:pt x="825" y="1021"/>
                  </a:lnTo>
                  <a:lnTo>
                    <a:pt x="821" y="1018"/>
                  </a:lnTo>
                  <a:lnTo>
                    <a:pt x="812" y="1010"/>
                  </a:lnTo>
                  <a:lnTo>
                    <a:pt x="805" y="999"/>
                  </a:lnTo>
                  <a:lnTo>
                    <a:pt x="797" y="985"/>
                  </a:lnTo>
                  <a:lnTo>
                    <a:pt x="792" y="970"/>
                  </a:lnTo>
                  <a:lnTo>
                    <a:pt x="789" y="961"/>
                  </a:lnTo>
                  <a:lnTo>
                    <a:pt x="786" y="951"/>
                  </a:lnTo>
                  <a:lnTo>
                    <a:pt x="785" y="943"/>
                  </a:lnTo>
                  <a:lnTo>
                    <a:pt x="784" y="932"/>
                  </a:lnTo>
                  <a:lnTo>
                    <a:pt x="783" y="923"/>
                  </a:lnTo>
                  <a:lnTo>
                    <a:pt x="783" y="912"/>
                  </a:lnTo>
                  <a:lnTo>
                    <a:pt x="784" y="901"/>
                  </a:lnTo>
                  <a:lnTo>
                    <a:pt x="786" y="890"/>
                  </a:lnTo>
                  <a:lnTo>
                    <a:pt x="789" y="880"/>
                  </a:lnTo>
                  <a:lnTo>
                    <a:pt x="792" y="869"/>
                  </a:lnTo>
                  <a:lnTo>
                    <a:pt x="795" y="857"/>
                  </a:lnTo>
                  <a:lnTo>
                    <a:pt x="800" y="846"/>
                  </a:lnTo>
                  <a:lnTo>
                    <a:pt x="819" y="869"/>
                  </a:lnTo>
                  <a:lnTo>
                    <a:pt x="835" y="893"/>
                  </a:lnTo>
                  <a:lnTo>
                    <a:pt x="842" y="904"/>
                  </a:lnTo>
                  <a:lnTo>
                    <a:pt x="847" y="916"/>
                  </a:lnTo>
                  <a:lnTo>
                    <a:pt x="850" y="922"/>
                  </a:lnTo>
                  <a:lnTo>
                    <a:pt x="851" y="927"/>
                  </a:lnTo>
                  <a:lnTo>
                    <a:pt x="852" y="933"/>
                  </a:lnTo>
                  <a:lnTo>
                    <a:pt x="852" y="939"/>
                  </a:lnTo>
                  <a:lnTo>
                    <a:pt x="853" y="892"/>
                  </a:lnTo>
                  <a:lnTo>
                    <a:pt x="857" y="843"/>
                  </a:lnTo>
                  <a:lnTo>
                    <a:pt x="861" y="793"/>
                  </a:lnTo>
                  <a:lnTo>
                    <a:pt x="867" y="742"/>
                  </a:lnTo>
                  <a:lnTo>
                    <a:pt x="872" y="688"/>
                  </a:lnTo>
                  <a:lnTo>
                    <a:pt x="876" y="635"/>
                  </a:lnTo>
                  <a:lnTo>
                    <a:pt x="880" y="579"/>
                  </a:lnTo>
                  <a:lnTo>
                    <a:pt x="881" y="524"/>
                  </a:lnTo>
                  <a:lnTo>
                    <a:pt x="869" y="549"/>
                  </a:lnTo>
                  <a:lnTo>
                    <a:pt x="855" y="581"/>
                  </a:lnTo>
                  <a:lnTo>
                    <a:pt x="840" y="618"/>
                  </a:lnTo>
                  <a:lnTo>
                    <a:pt x="823" y="656"/>
                  </a:lnTo>
                  <a:lnTo>
                    <a:pt x="804" y="695"/>
                  </a:lnTo>
                  <a:lnTo>
                    <a:pt x="784" y="731"/>
                  </a:lnTo>
                  <a:lnTo>
                    <a:pt x="775" y="747"/>
                  </a:lnTo>
                  <a:lnTo>
                    <a:pt x="764" y="763"/>
                  </a:lnTo>
                  <a:lnTo>
                    <a:pt x="753" y="777"/>
                  </a:lnTo>
                  <a:lnTo>
                    <a:pt x="743" y="789"/>
                  </a:lnTo>
                  <a:lnTo>
                    <a:pt x="733" y="778"/>
                  </a:lnTo>
                  <a:lnTo>
                    <a:pt x="723" y="766"/>
                  </a:lnTo>
                  <a:lnTo>
                    <a:pt x="716" y="756"/>
                  </a:lnTo>
                  <a:lnTo>
                    <a:pt x="709" y="745"/>
                  </a:lnTo>
                  <a:lnTo>
                    <a:pt x="704" y="734"/>
                  </a:lnTo>
                  <a:lnTo>
                    <a:pt x="699" y="724"/>
                  </a:lnTo>
                  <a:lnTo>
                    <a:pt x="695" y="713"/>
                  </a:lnTo>
                  <a:lnTo>
                    <a:pt x="692" y="701"/>
                  </a:lnTo>
                  <a:lnTo>
                    <a:pt x="688" y="679"/>
                  </a:lnTo>
                  <a:lnTo>
                    <a:pt x="686" y="656"/>
                  </a:lnTo>
                  <a:lnTo>
                    <a:pt x="685" y="634"/>
                  </a:lnTo>
                  <a:lnTo>
                    <a:pt x="685" y="610"/>
                  </a:lnTo>
                  <a:lnTo>
                    <a:pt x="677" y="610"/>
                  </a:lnTo>
                  <a:lnTo>
                    <a:pt x="669" y="612"/>
                  </a:lnTo>
                  <a:lnTo>
                    <a:pt x="659" y="616"/>
                  </a:lnTo>
                  <a:lnTo>
                    <a:pt x="649" y="619"/>
                  </a:lnTo>
                  <a:lnTo>
                    <a:pt x="629" y="628"/>
                  </a:lnTo>
                  <a:lnTo>
                    <a:pt x="608" y="641"/>
                  </a:lnTo>
                  <a:lnTo>
                    <a:pt x="562" y="671"/>
                  </a:lnTo>
                  <a:lnTo>
                    <a:pt x="517" y="703"/>
                  </a:lnTo>
                  <a:lnTo>
                    <a:pt x="495" y="717"/>
                  </a:lnTo>
                  <a:lnTo>
                    <a:pt x="475" y="731"/>
                  </a:lnTo>
                  <a:lnTo>
                    <a:pt x="457" y="741"/>
                  </a:lnTo>
                  <a:lnTo>
                    <a:pt x="441" y="748"/>
                  </a:lnTo>
                  <a:lnTo>
                    <a:pt x="433" y="750"/>
                  </a:lnTo>
                  <a:lnTo>
                    <a:pt x="427" y="751"/>
                  </a:lnTo>
                  <a:lnTo>
                    <a:pt x="422" y="751"/>
                  </a:lnTo>
                  <a:lnTo>
                    <a:pt x="417" y="750"/>
                  </a:lnTo>
                  <a:lnTo>
                    <a:pt x="413" y="748"/>
                  </a:lnTo>
                  <a:lnTo>
                    <a:pt x="411" y="744"/>
                  </a:lnTo>
                  <a:lnTo>
                    <a:pt x="409" y="739"/>
                  </a:lnTo>
                  <a:lnTo>
                    <a:pt x="409" y="731"/>
                  </a:lnTo>
                  <a:lnTo>
                    <a:pt x="396" y="730"/>
                  </a:lnTo>
                  <a:lnTo>
                    <a:pt x="384" y="729"/>
                  </a:lnTo>
                  <a:lnTo>
                    <a:pt x="374" y="726"/>
                  </a:lnTo>
                  <a:lnTo>
                    <a:pt x="365" y="723"/>
                  </a:lnTo>
                  <a:lnTo>
                    <a:pt x="355" y="717"/>
                  </a:lnTo>
                  <a:lnTo>
                    <a:pt x="348" y="712"/>
                  </a:lnTo>
                  <a:lnTo>
                    <a:pt x="341" y="707"/>
                  </a:lnTo>
                  <a:lnTo>
                    <a:pt x="335" y="699"/>
                  </a:lnTo>
                  <a:lnTo>
                    <a:pt x="330" y="693"/>
                  </a:lnTo>
                  <a:lnTo>
                    <a:pt x="325" y="685"/>
                  </a:lnTo>
                  <a:lnTo>
                    <a:pt x="322" y="677"/>
                  </a:lnTo>
                  <a:lnTo>
                    <a:pt x="319" y="668"/>
                  </a:lnTo>
                  <a:lnTo>
                    <a:pt x="317" y="659"/>
                  </a:lnTo>
                  <a:lnTo>
                    <a:pt x="316" y="651"/>
                  </a:lnTo>
                  <a:lnTo>
                    <a:pt x="316" y="643"/>
                  </a:lnTo>
                  <a:lnTo>
                    <a:pt x="316" y="635"/>
                  </a:lnTo>
                  <a:lnTo>
                    <a:pt x="317" y="626"/>
                  </a:lnTo>
                  <a:lnTo>
                    <a:pt x="319" y="618"/>
                  </a:lnTo>
                  <a:lnTo>
                    <a:pt x="321" y="610"/>
                  </a:lnTo>
                  <a:lnTo>
                    <a:pt x="324" y="603"/>
                  </a:lnTo>
                  <a:lnTo>
                    <a:pt x="327" y="596"/>
                  </a:lnTo>
                  <a:lnTo>
                    <a:pt x="332" y="590"/>
                  </a:lnTo>
                  <a:lnTo>
                    <a:pt x="337" y="585"/>
                  </a:lnTo>
                  <a:lnTo>
                    <a:pt x="342" y="580"/>
                  </a:lnTo>
                  <a:lnTo>
                    <a:pt x="349" y="576"/>
                  </a:lnTo>
                  <a:lnTo>
                    <a:pt x="356" y="574"/>
                  </a:lnTo>
                  <a:lnTo>
                    <a:pt x="364" y="572"/>
                  </a:lnTo>
                  <a:lnTo>
                    <a:pt x="371" y="571"/>
                  </a:lnTo>
                  <a:lnTo>
                    <a:pt x="380" y="572"/>
                  </a:lnTo>
                  <a:lnTo>
                    <a:pt x="389" y="574"/>
                  </a:lnTo>
                  <a:lnTo>
                    <a:pt x="398" y="577"/>
                  </a:lnTo>
                  <a:lnTo>
                    <a:pt x="409" y="581"/>
                  </a:lnTo>
                  <a:lnTo>
                    <a:pt x="424" y="566"/>
                  </a:lnTo>
                  <a:lnTo>
                    <a:pt x="439" y="553"/>
                  </a:lnTo>
                  <a:lnTo>
                    <a:pt x="452" y="542"/>
                  </a:lnTo>
                  <a:lnTo>
                    <a:pt x="463" y="532"/>
                  </a:lnTo>
                  <a:lnTo>
                    <a:pt x="475" y="525"/>
                  </a:lnTo>
                  <a:lnTo>
                    <a:pt x="486" y="519"/>
                  </a:lnTo>
                  <a:lnTo>
                    <a:pt x="495" y="515"/>
                  </a:lnTo>
                  <a:lnTo>
                    <a:pt x="505" y="514"/>
                  </a:lnTo>
                  <a:lnTo>
                    <a:pt x="514" y="513"/>
                  </a:lnTo>
                  <a:lnTo>
                    <a:pt x="523" y="515"/>
                  </a:lnTo>
                  <a:lnTo>
                    <a:pt x="532" y="518"/>
                  </a:lnTo>
                  <a:lnTo>
                    <a:pt x="539" y="523"/>
                  </a:lnTo>
                  <a:lnTo>
                    <a:pt x="548" y="529"/>
                  </a:lnTo>
                  <a:lnTo>
                    <a:pt x="557" y="538"/>
                  </a:lnTo>
                  <a:lnTo>
                    <a:pt x="566" y="547"/>
                  </a:lnTo>
                  <a:lnTo>
                    <a:pt x="576" y="558"/>
                  </a:lnTo>
                  <a:lnTo>
                    <a:pt x="605" y="558"/>
                  </a:lnTo>
                  <a:lnTo>
                    <a:pt x="618" y="533"/>
                  </a:lnTo>
                  <a:lnTo>
                    <a:pt x="631" y="514"/>
                  </a:lnTo>
                  <a:lnTo>
                    <a:pt x="636" y="510"/>
                  </a:lnTo>
                  <a:lnTo>
                    <a:pt x="640" y="505"/>
                  </a:lnTo>
                  <a:lnTo>
                    <a:pt x="645" y="502"/>
                  </a:lnTo>
                  <a:lnTo>
                    <a:pt x="652" y="500"/>
                  </a:lnTo>
                  <a:lnTo>
                    <a:pt x="658" y="498"/>
                  </a:lnTo>
                  <a:lnTo>
                    <a:pt x="666" y="496"/>
                  </a:lnTo>
                  <a:lnTo>
                    <a:pt x="675" y="495"/>
                  </a:lnTo>
                  <a:lnTo>
                    <a:pt x="685" y="495"/>
                  </a:lnTo>
                  <a:lnTo>
                    <a:pt x="686" y="490"/>
                  </a:lnTo>
                  <a:lnTo>
                    <a:pt x="686" y="486"/>
                  </a:lnTo>
                  <a:lnTo>
                    <a:pt x="688" y="482"/>
                  </a:lnTo>
                  <a:lnTo>
                    <a:pt x="690" y="477"/>
                  </a:lnTo>
                  <a:lnTo>
                    <a:pt x="695" y="468"/>
                  </a:lnTo>
                  <a:lnTo>
                    <a:pt x="703" y="461"/>
                  </a:lnTo>
                  <a:lnTo>
                    <a:pt x="712" y="453"/>
                  </a:lnTo>
                  <a:lnTo>
                    <a:pt x="721" y="448"/>
                  </a:lnTo>
                  <a:lnTo>
                    <a:pt x="726" y="446"/>
                  </a:lnTo>
                  <a:lnTo>
                    <a:pt x="732" y="444"/>
                  </a:lnTo>
                  <a:lnTo>
                    <a:pt x="737" y="443"/>
                  </a:lnTo>
                  <a:lnTo>
                    <a:pt x="743" y="443"/>
                  </a:lnTo>
                  <a:lnTo>
                    <a:pt x="743" y="432"/>
                  </a:lnTo>
                  <a:lnTo>
                    <a:pt x="744" y="420"/>
                  </a:lnTo>
                  <a:lnTo>
                    <a:pt x="746" y="408"/>
                  </a:lnTo>
                  <a:lnTo>
                    <a:pt x="748" y="397"/>
                  </a:lnTo>
                  <a:lnTo>
                    <a:pt x="751" y="386"/>
                  </a:lnTo>
                  <a:lnTo>
                    <a:pt x="754" y="375"/>
                  </a:lnTo>
                  <a:lnTo>
                    <a:pt x="759" y="365"/>
                  </a:lnTo>
                  <a:lnTo>
                    <a:pt x="764" y="356"/>
                  </a:lnTo>
                  <a:lnTo>
                    <a:pt x="769" y="346"/>
                  </a:lnTo>
                  <a:lnTo>
                    <a:pt x="775" y="336"/>
                  </a:lnTo>
                  <a:lnTo>
                    <a:pt x="781" y="328"/>
                  </a:lnTo>
                  <a:lnTo>
                    <a:pt x="789" y="320"/>
                  </a:lnTo>
                  <a:lnTo>
                    <a:pt x="796" y="313"/>
                  </a:lnTo>
                  <a:lnTo>
                    <a:pt x="805" y="305"/>
                  </a:lnTo>
                  <a:lnTo>
                    <a:pt x="814" y="299"/>
                  </a:lnTo>
                  <a:lnTo>
                    <a:pt x="823" y="294"/>
                  </a:lnTo>
                  <a:lnTo>
                    <a:pt x="824" y="299"/>
                  </a:lnTo>
                  <a:lnTo>
                    <a:pt x="826" y="305"/>
                  </a:lnTo>
                  <a:lnTo>
                    <a:pt x="828" y="312"/>
                  </a:lnTo>
                  <a:lnTo>
                    <a:pt x="832" y="319"/>
                  </a:lnTo>
                  <a:lnTo>
                    <a:pt x="841" y="334"/>
                  </a:lnTo>
                  <a:lnTo>
                    <a:pt x="852" y="351"/>
                  </a:lnTo>
                  <a:lnTo>
                    <a:pt x="862" y="367"/>
                  </a:lnTo>
                  <a:lnTo>
                    <a:pt x="872" y="382"/>
                  </a:lnTo>
                  <a:lnTo>
                    <a:pt x="875" y="390"/>
                  </a:lnTo>
                  <a:lnTo>
                    <a:pt x="878" y="396"/>
                  </a:lnTo>
                  <a:lnTo>
                    <a:pt x="881" y="403"/>
                  </a:lnTo>
                  <a:lnTo>
                    <a:pt x="881" y="408"/>
                  </a:lnTo>
                  <a:lnTo>
                    <a:pt x="880" y="356"/>
                  </a:lnTo>
                  <a:lnTo>
                    <a:pt x="876" y="305"/>
                  </a:lnTo>
                  <a:lnTo>
                    <a:pt x="872" y="255"/>
                  </a:lnTo>
                  <a:lnTo>
                    <a:pt x="867" y="206"/>
                  </a:lnTo>
                  <a:lnTo>
                    <a:pt x="861" y="157"/>
                  </a:lnTo>
                  <a:lnTo>
                    <a:pt x="857" y="107"/>
                  </a:lnTo>
                  <a:lnTo>
                    <a:pt x="855" y="81"/>
                  </a:lnTo>
                  <a:lnTo>
                    <a:pt x="853" y="54"/>
                  </a:lnTo>
                  <a:lnTo>
                    <a:pt x="853" y="27"/>
                  </a:lnTo>
                  <a:lnTo>
                    <a:pt x="852" y="0"/>
                  </a:lnTo>
                  <a:lnTo>
                    <a:pt x="0" y="28"/>
                  </a:lnTo>
                  <a:lnTo>
                    <a:pt x="0" y="54"/>
                  </a:lnTo>
                  <a:lnTo>
                    <a:pt x="2" y="80"/>
                  </a:lnTo>
                  <a:lnTo>
                    <a:pt x="5" y="108"/>
                  </a:lnTo>
                  <a:lnTo>
                    <a:pt x="9" y="135"/>
                  </a:lnTo>
                  <a:lnTo>
                    <a:pt x="14" y="164"/>
                  </a:lnTo>
                  <a:lnTo>
                    <a:pt x="19" y="194"/>
                  </a:lnTo>
                  <a:lnTo>
                    <a:pt x="27" y="225"/>
                  </a:lnTo>
                  <a:lnTo>
                    <a:pt x="34" y="256"/>
                  </a:lnTo>
                  <a:lnTo>
                    <a:pt x="50" y="321"/>
                  </a:lnTo>
                  <a:lnTo>
                    <a:pt x="68" y="389"/>
                  </a:lnTo>
                  <a:lnTo>
                    <a:pt x="89" y="458"/>
                  </a:lnTo>
                  <a:lnTo>
                    <a:pt x="109" y="530"/>
                  </a:lnTo>
                  <a:lnTo>
                    <a:pt x="129" y="604"/>
                  </a:lnTo>
                  <a:lnTo>
                    <a:pt x="149" y="679"/>
                  </a:lnTo>
                  <a:lnTo>
                    <a:pt x="168" y="755"/>
                  </a:lnTo>
                  <a:lnTo>
                    <a:pt x="184" y="831"/>
                  </a:lnTo>
                  <a:lnTo>
                    <a:pt x="191" y="869"/>
                  </a:lnTo>
                  <a:lnTo>
                    <a:pt x="198" y="908"/>
                  </a:lnTo>
                  <a:lnTo>
                    <a:pt x="204" y="947"/>
                  </a:lnTo>
                  <a:lnTo>
                    <a:pt x="209" y="986"/>
                  </a:lnTo>
                  <a:lnTo>
                    <a:pt x="213" y="1024"/>
                  </a:lnTo>
                  <a:lnTo>
                    <a:pt x="216" y="1063"/>
                  </a:lnTo>
                  <a:lnTo>
                    <a:pt x="218" y="1101"/>
                  </a:lnTo>
                  <a:lnTo>
                    <a:pt x="218" y="1140"/>
                  </a:lnTo>
                  <a:close/>
                </a:path>
              </a:pathLst>
            </a:custGeom>
            <a:solidFill>
              <a:srgbClr val="000099"/>
            </a:solidFill>
            <a:ln w="9525">
              <a:solidFill>
                <a:srgbClr val="000099"/>
              </a:solidFill>
              <a:round/>
              <a:headEnd/>
              <a:tailEnd/>
            </a:ln>
          </p:spPr>
          <p:txBody>
            <a:bodyPr/>
            <a:lstStyle/>
            <a:p>
              <a:endParaRPr lang="en-IN"/>
            </a:p>
          </p:txBody>
        </p:sp>
        <p:sp>
          <p:nvSpPr>
            <p:cNvPr id="548901" name="Freeform 37"/>
            <p:cNvSpPr>
              <a:spLocks/>
            </p:cNvSpPr>
            <p:nvPr/>
          </p:nvSpPr>
          <p:spPr bwMode="auto">
            <a:xfrm>
              <a:off x="4998" y="1302"/>
              <a:ext cx="39" cy="92"/>
            </a:xfrm>
            <a:custGeom>
              <a:avLst/>
              <a:gdLst>
                <a:gd name="T0" fmla="*/ 1 w 389"/>
                <a:gd name="T1" fmla="*/ 644 h 922"/>
                <a:gd name="T2" fmla="*/ 14 w 389"/>
                <a:gd name="T3" fmla="*/ 715 h 922"/>
                <a:gd name="T4" fmla="*/ 36 w 389"/>
                <a:gd name="T5" fmla="*/ 776 h 922"/>
                <a:gd name="T6" fmla="*/ 67 w 389"/>
                <a:gd name="T7" fmla="*/ 828 h 922"/>
                <a:gd name="T8" fmla="*/ 105 w 389"/>
                <a:gd name="T9" fmla="*/ 867 h 922"/>
                <a:gd name="T10" fmla="*/ 147 w 389"/>
                <a:gd name="T11" fmla="*/ 896 h 922"/>
                <a:gd name="T12" fmla="*/ 191 w 389"/>
                <a:gd name="T13" fmla="*/ 915 h 922"/>
                <a:gd name="T14" fmla="*/ 235 w 389"/>
                <a:gd name="T15" fmla="*/ 922 h 922"/>
                <a:gd name="T16" fmla="*/ 277 w 389"/>
                <a:gd name="T17" fmla="*/ 918 h 922"/>
                <a:gd name="T18" fmla="*/ 316 w 389"/>
                <a:gd name="T19" fmla="*/ 903 h 922"/>
                <a:gd name="T20" fmla="*/ 349 w 389"/>
                <a:gd name="T21" fmla="*/ 876 h 922"/>
                <a:gd name="T22" fmla="*/ 372 w 389"/>
                <a:gd name="T23" fmla="*/ 837 h 922"/>
                <a:gd name="T24" fmla="*/ 387 w 389"/>
                <a:gd name="T25" fmla="*/ 787 h 922"/>
                <a:gd name="T26" fmla="*/ 389 w 389"/>
                <a:gd name="T27" fmla="*/ 725 h 922"/>
                <a:gd name="T28" fmla="*/ 377 w 389"/>
                <a:gd name="T29" fmla="*/ 651 h 922"/>
                <a:gd name="T30" fmla="*/ 349 w 389"/>
                <a:gd name="T31" fmla="*/ 566 h 922"/>
                <a:gd name="T32" fmla="*/ 334 w 389"/>
                <a:gd name="T33" fmla="*/ 507 h 922"/>
                <a:gd name="T34" fmla="*/ 342 w 389"/>
                <a:gd name="T35" fmla="*/ 480 h 922"/>
                <a:gd name="T36" fmla="*/ 350 w 389"/>
                <a:gd name="T37" fmla="*/ 447 h 922"/>
                <a:gd name="T38" fmla="*/ 356 w 389"/>
                <a:gd name="T39" fmla="*/ 411 h 922"/>
                <a:gd name="T40" fmla="*/ 361 w 389"/>
                <a:gd name="T41" fmla="*/ 370 h 922"/>
                <a:gd name="T42" fmla="*/ 363 w 389"/>
                <a:gd name="T43" fmla="*/ 327 h 922"/>
                <a:gd name="T44" fmla="*/ 362 w 389"/>
                <a:gd name="T45" fmla="*/ 283 h 922"/>
                <a:gd name="T46" fmla="*/ 359 w 389"/>
                <a:gd name="T47" fmla="*/ 239 h 922"/>
                <a:gd name="T48" fmla="*/ 354 w 389"/>
                <a:gd name="T49" fmla="*/ 196 h 922"/>
                <a:gd name="T50" fmla="*/ 346 w 389"/>
                <a:gd name="T51" fmla="*/ 155 h 922"/>
                <a:gd name="T52" fmla="*/ 335 w 389"/>
                <a:gd name="T53" fmla="*/ 115 h 922"/>
                <a:gd name="T54" fmla="*/ 320 w 389"/>
                <a:gd name="T55" fmla="*/ 81 h 922"/>
                <a:gd name="T56" fmla="*/ 303 w 389"/>
                <a:gd name="T57" fmla="*/ 51 h 922"/>
                <a:gd name="T58" fmla="*/ 281 w 389"/>
                <a:gd name="T59" fmla="*/ 27 h 922"/>
                <a:gd name="T60" fmla="*/ 257 w 389"/>
                <a:gd name="T61" fmla="*/ 10 h 922"/>
                <a:gd name="T62" fmla="*/ 229 w 389"/>
                <a:gd name="T63" fmla="*/ 1 h 922"/>
                <a:gd name="T64" fmla="*/ 212 w 389"/>
                <a:gd name="T65" fmla="*/ 21 h 922"/>
                <a:gd name="T66" fmla="*/ 207 w 389"/>
                <a:gd name="T67" fmla="*/ 63 h 922"/>
                <a:gd name="T68" fmla="*/ 199 w 389"/>
                <a:gd name="T69" fmla="*/ 103 h 922"/>
                <a:gd name="T70" fmla="*/ 187 w 389"/>
                <a:gd name="T71" fmla="*/ 140 h 922"/>
                <a:gd name="T72" fmla="*/ 164 w 389"/>
                <a:gd name="T73" fmla="*/ 193 h 922"/>
                <a:gd name="T74" fmla="*/ 126 w 389"/>
                <a:gd name="T75" fmla="*/ 262 h 922"/>
                <a:gd name="T76" fmla="*/ 87 w 389"/>
                <a:gd name="T77" fmla="*/ 329 h 922"/>
                <a:gd name="T78" fmla="*/ 58 w 389"/>
                <a:gd name="T79" fmla="*/ 382 h 922"/>
                <a:gd name="T80" fmla="*/ 41 w 389"/>
                <a:gd name="T81" fmla="*/ 417 h 922"/>
                <a:gd name="T82" fmla="*/ 26 w 389"/>
                <a:gd name="T83" fmla="*/ 454 h 922"/>
                <a:gd name="T84" fmla="*/ 14 w 389"/>
                <a:gd name="T85" fmla="*/ 494 h 922"/>
                <a:gd name="T86" fmla="*/ 5 w 389"/>
                <a:gd name="T87" fmla="*/ 536 h 922"/>
                <a:gd name="T88" fmla="*/ 0 w 389"/>
                <a:gd name="T89" fmla="*/ 581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89" h="922">
                  <a:moveTo>
                    <a:pt x="0" y="604"/>
                  </a:moveTo>
                  <a:lnTo>
                    <a:pt x="1" y="644"/>
                  </a:lnTo>
                  <a:lnTo>
                    <a:pt x="6" y="681"/>
                  </a:lnTo>
                  <a:lnTo>
                    <a:pt x="14" y="715"/>
                  </a:lnTo>
                  <a:lnTo>
                    <a:pt x="23" y="748"/>
                  </a:lnTo>
                  <a:lnTo>
                    <a:pt x="36" y="776"/>
                  </a:lnTo>
                  <a:lnTo>
                    <a:pt x="51" y="803"/>
                  </a:lnTo>
                  <a:lnTo>
                    <a:pt x="67" y="828"/>
                  </a:lnTo>
                  <a:lnTo>
                    <a:pt x="86" y="849"/>
                  </a:lnTo>
                  <a:lnTo>
                    <a:pt x="105" y="867"/>
                  </a:lnTo>
                  <a:lnTo>
                    <a:pt x="126" y="883"/>
                  </a:lnTo>
                  <a:lnTo>
                    <a:pt x="147" y="896"/>
                  </a:lnTo>
                  <a:lnTo>
                    <a:pt x="169" y="907"/>
                  </a:lnTo>
                  <a:lnTo>
                    <a:pt x="191" y="915"/>
                  </a:lnTo>
                  <a:lnTo>
                    <a:pt x="213" y="920"/>
                  </a:lnTo>
                  <a:lnTo>
                    <a:pt x="235" y="922"/>
                  </a:lnTo>
                  <a:lnTo>
                    <a:pt x="257" y="922"/>
                  </a:lnTo>
                  <a:lnTo>
                    <a:pt x="277" y="918"/>
                  </a:lnTo>
                  <a:lnTo>
                    <a:pt x="297" y="912"/>
                  </a:lnTo>
                  <a:lnTo>
                    <a:pt x="316" y="903"/>
                  </a:lnTo>
                  <a:lnTo>
                    <a:pt x="333" y="891"/>
                  </a:lnTo>
                  <a:lnTo>
                    <a:pt x="349" y="876"/>
                  </a:lnTo>
                  <a:lnTo>
                    <a:pt x="362" y="858"/>
                  </a:lnTo>
                  <a:lnTo>
                    <a:pt x="372" y="837"/>
                  </a:lnTo>
                  <a:lnTo>
                    <a:pt x="381" y="814"/>
                  </a:lnTo>
                  <a:lnTo>
                    <a:pt x="387" y="787"/>
                  </a:lnTo>
                  <a:lnTo>
                    <a:pt x="389" y="758"/>
                  </a:lnTo>
                  <a:lnTo>
                    <a:pt x="389" y="725"/>
                  </a:lnTo>
                  <a:lnTo>
                    <a:pt x="385" y="690"/>
                  </a:lnTo>
                  <a:lnTo>
                    <a:pt x="377" y="651"/>
                  </a:lnTo>
                  <a:lnTo>
                    <a:pt x="365" y="610"/>
                  </a:lnTo>
                  <a:lnTo>
                    <a:pt x="349" y="566"/>
                  </a:lnTo>
                  <a:lnTo>
                    <a:pt x="328" y="518"/>
                  </a:lnTo>
                  <a:lnTo>
                    <a:pt x="334" y="507"/>
                  </a:lnTo>
                  <a:lnTo>
                    <a:pt x="338" y="494"/>
                  </a:lnTo>
                  <a:lnTo>
                    <a:pt x="342" y="480"/>
                  </a:lnTo>
                  <a:lnTo>
                    <a:pt x="347" y="464"/>
                  </a:lnTo>
                  <a:lnTo>
                    <a:pt x="350" y="447"/>
                  </a:lnTo>
                  <a:lnTo>
                    <a:pt x="354" y="429"/>
                  </a:lnTo>
                  <a:lnTo>
                    <a:pt x="356" y="411"/>
                  </a:lnTo>
                  <a:lnTo>
                    <a:pt x="358" y="390"/>
                  </a:lnTo>
                  <a:lnTo>
                    <a:pt x="361" y="370"/>
                  </a:lnTo>
                  <a:lnTo>
                    <a:pt x="362" y="349"/>
                  </a:lnTo>
                  <a:lnTo>
                    <a:pt x="363" y="327"/>
                  </a:lnTo>
                  <a:lnTo>
                    <a:pt x="363" y="306"/>
                  </a:lnTo>
                  <a:lnTo>
                    <a:pt x="362" y="283"/>
                  </a:lnTo>
                  <a:lnTo>
                    <a:pt x="361" y="262"/>
                  </a:lnTo>
                  <a:lnTo>
                    <a:pt x="359" y="239"/>
                  </a:lnTo>
                  <a:lnTo>
                    <a:pt x="357" y="218"/>
                  </a:lnTo>
                  <a:lnTo>
                    <a:pt x="354" y="196"/>
                  </a:lnTo>
                  <a:lnTo>
                    <a:pt x="350" y="175"/>
                  </a:lnTo>
                  <a:lnTo>
                    <a:pt x="346" y="155"/>
                  </a:lnTo>
                  <a:lnTo>
                    <a:pt x="340" y="135"/>
                  </a:lnTo>
                  <a:lnTo>
                    <a:pt x="335" y="115"/>
                  </a:lnTo>
                  <a:lnTo>
                    <a:pt x="327" y="97"/>
                  </a:lnTo>
                  <a:lnTo>
                    <a:pt x="320" y="81"/>
                  </a:lnTo>
                  <a:lnTo>
                    <a:pt x="311" y="65"/>
                  </a:lnTo>
                  <a:lnTo>
                    <a:pt x="303" y="51"/>
                  </a:lnTo>
                  <a:lnTo>
                    <a:pt x="292" y="38"/>
                  </a:lnTo>
                  <a:lnTo>
                    <a:pt x="281" y="27"/>
                  </a:lnTo>
                  <a:lnTo>
                    <a:pt x="270" y="17"/>
                  </a:lnTo>
                  <a:lnTo>
                    <a:pt x="257" y="10"/>
                  </a:lnTo>
                  <a:lnTo>
                    <a:pt x="243" y="4"/>
                  </a:lnTo>
                  <a:lnTo>
                    <a:pt x="229" y="1"/>
                  </a:lnTo>
                  <a:lnTo>
                    <a:pt x="213" y="0"/>
                  </a:lnTo>
                  <a:lnTo>
                    <a:pt x="212" y="21"/>
                  </a:lnTo>
                  <a:lnTo>
                    <a:pt x="211" y="43"/>
                  </a:lnTo>
                  <a:lnTo>
                    <a:pt x="207" y="63"/>
                  </a:lnTo>
                  <a:lnTo>
                    <a:pt x="203" y="83"/>
                  </a:lnTo>
                  <a:lnTo>
                    <a:pt x="199" y="103"/>
                  </a:lnTo>
                  <a:lnTo>
                    <a:pt x="194" y="121"/>
                  </a:lnTo>
                  <a:lnTo>
                    <a:pt x="187" y="140"/>
                  </a:lnTo>
                  <a:lnTo>
                    <a:pt x="180" y="158"/>
                  </a:lnTo>
                  <a:lnTo>
                    <a:pt x="164" y="193"/>
                  </a:lnTo>
                  <a:lnTo>
                    <a:pt x="145" y="228"/>
                  </a:lnTo>
                  <a:lnTo>
                    <a:pt x="126" y="262"/>
                  </a:lnTo>
                  <a:lnTo>
                    <a:pt x="106" y="295"/>
                  </a:lnTo>
                  <a:lnTo>
                    <a:pt x="87" y="329"/>
                  </a:lnTo>
                  <a:lnTo>
                    <a:pt x="67" y="364"/>
                  </a:lnTo>
                  <a:lnTo>
                    <a:pt x="58" y="382"/>
                  </a:lnTo>
                  <a:lnTo>
                    <a:pt x="49" y="399"/>
                  </a:lnTo>
                  <a:lnTo>
                    <a:pt x="41" y="417"/>
                  </a:lnTo>
                  <a:lnTo>
                    <a:pt x="33" y="436"/>
                  </a:lnTo>
                  <a:lnTo>
                    <a:pt x="26" y="454"/>
                  </a:lnTo>
                  <a:lnTo>
                    <a:pt x="19" y="475"/>
                  </a:lnTo>
                  <a:lnTo>
                    <a:pt x="14" y="494"/>
                  </a:lnTo>
                  <a:lnTo>
                    <a:pt x="8" y="515"/>
                  </a:lnTo>
                  <a:lnTo>
                    <a:pt x="5" y="536"/>
                  </a:lnTo>
                  <a:lnTo>
                    <a:pt x="2" y="558"/>
                  </a:lnTo>
                  <a:lnTo>
                    <a:pt x="0" y="581"/>
                  </a:lnTo>
                  <a:lnTo>
                    <a:pt x="0" y="604"/>
                  </a:lnTo>
                  <a:close/>
                </a:path>
              </a:pathLst>
            </a:custGeom>
            <a:solidFill>
              <a:srgbClr val="000099"/>
            </a:solidFill>
            <a:ln w="9525">
              <a:solidFill>
                <a:srgbClr val="000099"/>
              </a:solidFill>
              <a:round/>
              <a:headEnd/>
              <a:tailEnd/>
            </a:ln>
          </p:spPr>
          <p:txBody>
            <a:bodyPr/>
            <a:lstStyle/>
            <a:p>
              <a:endParaRPr lang="en-IN"/>
            </a:p>
          </p:txBody>
        </p:sp>
        <p:sp>
          <p:nvSpPr>
            <p:cNvPr id="548902" name="Freeform 38"/>
            <p:cNvSpPr>
              <a:spLocks/>
            </p:cNvSpPr>
            <p:nvPr/>
          </p:nvSpPr>
          <p:spPr bwMode="auto">
            <a:xfrm>
              <a:off x="4993" y="1223"/>
              <a:ext cx="68" cy="81"/>
            </a:xfrm>
            <a:custGeom>
              <a:avLst/>
              <a:gdLst>
                <a:gd name="T0" fmla="*/ 647 w 686"/>
                <a:gd name="T1" fmla="*/ 1 h 806"/>
                <a:gd name="T2" fmla="*/ 595 w 686"/>
                <a:gd name="T3" fmla="*/ 16 h 806"/>
                <a:gd name="T4" fmla="*/ 482 w 686"/>
                <a:gd name="T5" fmla="*/ 48 h 806"/>
                <a:gd name="T6" fmla="*/ 440 w 686"/>
                <a:gd name="T7" fmla="*/ 51 h 806"/>
                <a:gd name="T8" fmla="*/ 415 w 686"/>
                <a:gd name="T9" fmla="*/ 46 h 806"/>
                <a:gd name="T10" fmla="*/ 396 w 686"/>
                <a:gd name="T11" fmla="*/ 33 h 806"/>
                <a:gd name="T12" fmla="*/ 388 w 686"/>
                <a:gd name="T13" fmla="*/ 10 h 806"/>
                <a:gd name="T14" fmla="*/ 248 w 686"/>
                <a:gd name="T15" fmla="*/ 53 h 806"/>
                <a:gd name="T16" fmla="*/ 241 w 686"/>
                <a:gd name="T17" fmla="*/ 131 h 806"/>
                <a:gd name="T18" fmla="*/ 234 w 686"/>
                <a:gd name="T19" fmla="*/ 169 h 806"/>
                <a:gd name="T20" fmla="*/ 224 w 686"/>
                <a:gd name="T21" fmla="*/ 191 h 806"/>
                <a:gd name="T22" fmla="*/ 214 w 686"/>
                <a:gd name="T23" fmla="*/ 202 h 806"/>
                <a:gd name="T24" fmla="*/ 206 w 686"/>
                <a:gd name="T25" fmla="*/ 203 h 806"/>
                <a:gd name="T26" fmla="*/ 196 w 686"/>
                <a:gd name="T27" fmla="*/ 195 h 806"/>
                <a:gd name="T28" fmla="*/ 191 w 686"/>
                <a:gd name="T29" fmla="*/ 178 h 806"/>
                <a:gd name="T30" fmla="*/ 194 w 686"/>
                <a:gd name="T31" fmla="*/ 173 h 806"/>
                <a:gd name="T32" fmla="*/ 109 w 686"/>
                <a:gd name="T33" fmla="*/ 82 h 806"/>
                <a:gd name="T34" fmla="*/ 63 w 686"/>
                <a:gd name="T35" fmla="*/ 28 h 806"/>
                <a:gd name="T36" fmla="*/ 78 w 686"/>
                <a:gd name="T37" fmla="*/ 41 h 806"/>
                <a:gd name="T38" fmla="*/ 101 w 686"/>
                <a:gd name="T39" fmla="*/ 79 h 806"/>
                <a:gd name="T40" fmla="*/ 110 w 686"/>
                <a:gd name="T41" fmla="*/ 104 h 806"/>
                <a:gd name="T42" fmla="*/ 104 w 686"/>
                <a:gd name="T43" fmla="*/ 127 h 806"/>
                <a:gd name="T44" fmla="*/ 81 w 686"/>
                <a:gd name="T45" fmla="*/ 141 h 806"/>
                <a:gd name="T46" fmla="*/ 52 w 686"/>
                <a:gd name="T47" fmla="*/ 155 h 806"/>
                <a:gd name="T48" fmla="*/ 38 w 686"/>
                <a:gd name="T49" fmla="*/ 184 h 806"/>
                <a:gd name="T50" fmla="*/ 17 w 686"/>
                <a:gd name="T51" fmla="*/ 199 h 806"/>
                <a:gd name="T52" fmla="*/ 0 w 686"/>
                <a:gd name="T53" fmla="*/ 202 h 806"/>
                <a:gd name="T54" fmla="*/ 124 w 686"/>
                <a:gd name="T55" fmla="*/ 255 h 806"/>
                <a:gd name="T56" fmla="*/ 191 w 686"/>
                <a:gd name="T57" fmla="*/ 292 h 806"/>
                <a:gd name="T58" fmla="*/ 256 w 686"/>
                <a:gd name="T59" fmla="*/ 334 h 806"/>
                <a:gd name="T60" fmla="*/ 320 w 686"/>
                <a:gd name="T61" fmla="*/ 386 h 806"/>
                <a:gd name="T62" fmla="*/ 364 w 686"/>
                <a:gd name="T63" fmla="*/ 404 h 806"/>
                <a:gd name="T64" fmla="*/ 375 w 686"/>
                <a:gd name="T65" fmla="*/ 343 h 806"/>
                <a:gd name="T66" fmla="*/ 386 w 686"/>
                <a:gd name="T67" fmla="*/ 294 h 806"/>
                <a:gd name="T68" fmla="*/ 417 w 686"/>
                <a:gd name="T69" fmla="*/ 315 h 806"/>
                <a:gd name="T70" fmla="*/ 452 w 686"/>
                <a:gd name="T71" fmla="*/ 371 h 806"/>
                <a:gd name="T72" fmla="*/ 477 w 686"/>
                <a:gd name="T73" fmla="*/ 431 h 806"/>
                <a:gd name="T74" fmla="*/ 493 w 686"/>
                <a:gd name="T75" fmla="*/ 494 h 806"/>
                <a:gd name="T76" fmla="*/ 500 w 686"/>
                <a:gd name="T77" fmla="*/ 559 h 806"/>
                <a:gd name="T78" fmla="*/ 522 w 686"/>
                <a:gd name="T79" fmla="*/ 605 h 806"/>
                <a:gd name="T80" fmla="*/ 571 w 686"/>
                <a:gd name="T81" fmla="*/ 618 h 806"/>
                <a:gd name="T82" fmla="*/ 596 w 686"/>
                <a:gd name="T83" fmla="*/ 636 h 806"/>
                <a:gd name="T84" fmla="*/ 605 w 686"/>
                <a:gd name="T85" fmla="*/ 648 h 806"/>
                <a:gd name="T86" fmla="*/ 607 w 686"/>
                <a:gd name="T87" fmla="*/ 659 h 806"/>
                <a:gd name="T88" fmla="*/ 602 w 686"/>
                <a:gd name="T89" fmla="*/ 670 h 806"/>
                <a:gd name="T90" fmla="*/ 590 w 686"/>
                <a:gd name="T91" fmla="*/ 680 h 806"/>
                <a:gd name="T92" fmla="*/ 571 w 686"/>
                <a:gd name="T93" fmla="*/ 687 h 806"/>
                <a:gd name="T94" fmla="*/ 542 w 686"/>
                <a:gd name="T95" fmla="*/ 690 h 806"/>
                <a:gd name="T96" fmla="*/ 533 w 686"/>
                <a:gd name="T97" fmla="*/ 720 h 806"/>
                <a:gd name="T98" fmla="*/ 545 w 686"/>
                <a:gd name="T99" fmla="*/ 756 h 806"/>
                <a:gd name="T100" fmla="*/ 567 w 686"/>
                <a:gd name="T101" fmla="*/ 780 h 806"/>
                <a:gd name="T102" fmla="*/ 595 w 686"/>
                <a:gd name="T103" fmla="*/ 796 h 806"/>
                <a:gd name="T104" fmla="*/ 631 w 686"/>
                <a:gd name="T105" fmla="*/ 804 h 806"/>
                <a:gd name="T106" fmla="*/ 659 w 686"/>
                <a:gd name="T107" fmla="*/ 760 h 806"/>
                <a:gd name="T108" fmla="*/ 671 w 686"/>
                <a:gd name="T109" fmla="*/ 604 h 806"/>
                <a:gd name="T110" fmla="*/ 685 w 686"/>
                <a:gd name="T111" fmla="*/ 444 h 806"/>
                <a:gd name="T112" fmla="*/ 631 w 686"/>
                <a:gd name="T113" fmla="*/ 430 h 806"/>
                <a:gd name="T114" fmla="*/ 619 w 686"/>
                <a:gd name="T115" fmla="*/ 371 h 806"/>
                <a:gd name="T116" fmla="*/ 623 w 686"/>
                <a:gd name="T117" fmla="*/ 332 h 806"/>
                <a:gd name="T118" fmla="*/ 647 w 686"/>
                <a:gd name="T119" fmla="*/ 292 h 806"/>
                <a:gd name="T120" fmla="*/ 656 w 686"/>
                <a:gd name="T121" fmla="*/ 268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86" h="806">
                  <a:moveTo>
                    <a:pt x="657" y="258"/>
                  </a:moveTo>
                  <a:lnTo>
                    <a:pt x="657" y="0"/>
                  </a:lnTo>
                  <a:lnTo>
                    <a:pt x="647" y="1"/>
                  </a:lnTo>
                  <a:lnTo>
                    <a:pt x="633" y="5"/>
                  </a:lnTo>
                  <a:lnTo>
                    <a:pt x="616" y="9"/>
                  </a:lnTo>
                  <a:lnTo>
                    <a:pt x="595" y="16"/>
                  </a:lnTo>
                  <a:lnTo>
                    <a:pt x="552" y="31"/>
                  </a:lnTo>
                  <a:lnTo>
                    <a:pt x="504" y="42"/>
                  </a:lnTo>
                  <a:lnTo>
                    <a:pt x="482" y="48"/>
                  </a:lnTo>
                  <a:lnTo>
                    <a:pt x="461" y="50"/>
                  </a:lnTo>
                  <a:lnTo>
                    <a:pt x="450" y="51"/>
                  </a:lnTo>
                  <a:lnTo>
                    <a:pt x="440" y="51"/>
                  </a:lnTo>
                  <a:lnTo>
                    <a:pt x="431" y="50"/>
                  </a:lnTo>
                  <a:lnTo>
                    <a:pt x="423" y="49"/>
                  </a:lnTo>
                  <a:lnTo>
                    <a:pt x="415" y="46"/>
                  </a:lnTo>
                  <a:lnTo>
                    <a:pt x="408" y="42"/>
                  </a:lnTo>
                  <a:lnTo>
                    <a:pt x="402" y="38"/>
                  </a:lnTo>
                  <a:lnTo>
                    <a:pt x="396" y="33"/>
                  </a:lnTo>
                  <a:lnTo>
                    <a:pt x="392" y="26"/>
                  </a:lnTo>
                  <a:lnTo>
                    <a:pt x="389" y="19"/>
                  </a:lnTo>
                  <a:lnTo>
                    <a:pt x="388" y="10"/>
                  </a:lnTo>
                  <a:lnTo>
                    <a:pt x="387" y="0"/>
                  </a:lnTo>
                  <a:lnTo>
                    <a:pt x="249" y="0"/>
                  </a:lnTo>
                  <a:lnTo>
                    <a:pt x="248" y="53"/>
                  </a:lnTo>
                  <a:lnTo>
                    <a:pt x="246" y="97"/>
                  </a:lnTo>
                  <a:lnTo>
                    <a:pt x="243" y="115"/>
                  </a:lnTo>
                  <a:lnTo>
                    <a:pt x="241" y="131"/>
                  </a:lnTo>
                  <a:lnTo>
                    <a:pt x="239" y="145"/>
                  </a:lnTo>
                  <a:lnTo>
                    <a:pt x="236" y="158"/>
                  </a:lnTo>
                  <a:lnTo>
                    <a:pt x="234" y="169"/>
                  </a:lnTo>
                  <a:lnTo>
                    <a:pt x="231" y="177"/>
                  </a:lnTo>
                  <a:lnTo>
                    <a:pt x="227" y="185"/>
                  </a:lnTo>
                  <a:lnTo>
                    <a:pt x="224" y="191"/>
                  </a:lnTo>
                  <a:lnTo>
                    <a:pt x="221" y="195"/>
                  </a:lnTo>
                  <a:lnTo>
                    <a:pt x="218" y="200"/>
                  </a:lnTo>
                  <a:lnTo>
                    <a:pt x="214" y="202"/>
                  </a:lnTo>
                  <a:lnTo>
                    <a:pt x="211" y="203"/>
                  </a:lnTo>
                  <a:lnTo>
                    <a:pt x="209" y="203"/>
                  </a:lnTo>
                  <a:lnTo>
                    <a:pt x="206" y="203"/>
                  </a:lnTo>
                  <a:lnTo>
                    <a:pt x="203" y="202"/>
                  </a:lnTo>
                  <a:lnTo>
                    <a:pt x="201" y="200"/>
                  </a:lnTo>
                  <a:lnTo>
                    <a:pt x="196" y="195"/>
                  </a:lnTo>
                  <a:lnTo>
                    <a:pt x="193" y="189"/>
                  </a:lnTo>
                  <a:lnTo>
                    <a:pt x="191" y="184"/>
                  </a:lnTo>
                  <a:lnTo>
                    <a:pt x="191" y="178"/>
                  </a:lnTo>
                  <a:lnTo>
                    <a:pt x="191" y="176"/>
                  </a:lnTo>
                  <a:lnTo>
                    <a:pt x="192" y="174"/>
                  </a:lnTo>
                  <a:lnTo>
                    <a:pt x="194" y="173"/>
                  </a:lnTo>
                  <a:lnTo>
                    <a:pt x="196" y="173"/>
                  </a:lnTo>
                  <a:lnTo>
                    <a:pt x="146" y="120"/>
                  </a:lnTo>
                  <a:lnTo>
                    <a:pt x="109" y="82"/>
                  </a:lnTo>
                  <a:lnTo>
                    <a:pt x="84" y="54"/>
                  </a:lnTo>
                  <a:lnTo>
                    <a:pt x="69" y="37"/>
                  </a:lnTo>
                  <a:lnTo>
                    <a:pt x="63" y="28"/>
                  </a:lnTo>
                  <a:lnTo>
                    <a:pt x="63" y="26"/>
                  </a:lnTo>
                  <a:lnTo>
                    <a:pt x="68" y="32"/>
                  </a:lnTo>
                  <a:lnTo>
                    <a:pt x="78" y="41"/>
                  </a:lnTo>
                  <a:lnTo>
                    <a:pt x="87" y="55"/>
                  </a:lnTo>
                  <a:lnTo>
                    <a:pt x="97" y="71"/>
                  </a:lnTo>
                  <a:lnTo>
                    <a:pt x="101" y="79"/>
                  </a:lnTo>
                  <a:lnTo>
                    <a:pt x="105" y="87"/>
                  </a:lnTo>
                  <a:lnTo>
                    <a:pt x="107" y="96"/>
                  </a:lnTo>
                  <a:lnTo>
                    <a:pt x="110" y="104"/>
                  </a:lnTo>
                  <a:lnTo>
                    <a:pt x="110" y="112"/>
                  </a:lnTo>
                  <a:lnTo>
                    <a:pt x="107" y="119"/>
                  </a:lnTo>
                  <a:lnTo>
                    <a:pt x="104" y="127"/>
                  </a:lnTo>
                  <a:lnTo>
                    <a:pt x="99" y="132"/>
                  </a:lnTo>
                  <a:lnTo>
                    <a:pt x="91" y="136"/>
                  </a:lnTo>
                  <a:lnTo>
                    <a:pt x="81" y="141"/>
                  </a:lnTo>
                  <a:lnTo>
                    <a:pt x="68" y="143"/>
                  </a:lnTo>
                  <a:lnTo>
                    <a:pt x="53" y="144"/>
                  </a:lnTo>
                  <a:lnTo>
                    <a:pt x="52" y="155"/>
                  </a:lnTo>
                  <a:lnTo>
                    <a:pt x="49" y="164"/>
                  </a:lnTo>
                  <a:lnTo>
                    <a:pt x="44" y="175"/>
                  </a:lnTo>
                  <a:lnTo>
                    <a:pt x="38" y="184"/>
                  </a:lnTo>
                  <a:lnTo>
                    <a:pt x="29" y="191"/>
                  </a:lnTo>
                  <a:lnTo>
                    <a:pt x="21" y="196"/>
                  </a:lnTo>
                  <a:lnTo>
                    <a:pt x="17" y="199"/>
                  </a:lnTo>
                  <a:lnTo>
                    <a:pt x="11" y="200"/>
                  </a:lnTo>
                  <a:lnTo>
                    <a:pt x="6" y="201"/>
                  </a:lnTo>
                  <a:lnTo>
                    <a:pt x="0" y="202"/>
                  </a:lnTo>
                  <a:lnTo>
                    <a:pt x="52" y="223"/>
                  </a:lnTo>
                  <a:lnTo>
                    <a:pt x="100" y="244"/>
                  </a:lnTo>
                  <a:lnTo>
                    <a:pt x="124" y="255"/>
                  </a:lnTo>
                  <a:lnTo>
                    <a:pt x="146" y="267"/>
                  </a:lnTo>
                  <a:lnTo>
                    <a:pt x="168" y="280"/>
                  </a:lnTo>
                  <a:lnTo>
                    <a:pt x="191" y="292"/>
                  </a:lnTo>
                  <a:lnTo>
                    <a:pt x="213" y="305"/>
                  </a:lnTo>
                  <a:lnTo>
                    <a:pt x="235" y="319"/>
                  </a:lnTo>
                  <a:lnTo>
                    <a:pt x="256" y="334"/>
                  </a:lnTo>
                  <a:lnTo>
                    <a:pt x="278" y="350"/>
                  </a:lnTo>
                  <a:lnTo>
                    <a:pt x="299" y="367"/>
                  </a:lnTo>
                  <a:lnTo>
                    <a:pt x="320" y="386"/>
                  </a:lnTo>
                  <a:lnTo>
                    <a:pt x="342" y="405"/>
                  </a:lnTo>
                  <a:lnTo>
                    <a:pt x="363" y="425"/>
                  </a:lnTo>
                  <a:lnTo>
                    <a:pt x="364" y="404"/>
                  </a:lnTo>
                  <a:lnTo>
                    <a:pt x="367" y="384"/>
                  </a:lnTo>
                  <a:lnTo>
                    <a:pt x="371" y="362"/>
                  </a:lnTo>
                  <a:lnTo>
                    <a:pt x="375" y="343"/>
                  </a:lnTo>
                  <a:lnTo>
                    <a:pt x="379" y="325"/>
                  </a:lnTo>
                  <a:lnTo>
                    <a:pt x="384" y="309"/>
                  </a:lnTo>
                  <a:lnTo>
                    <a:pt x="386" y="294"/>
                  </a:lnTo>
                  <a:lnTo>
                    <a:pt x="387" y="282"/>
                  </a:lnTo>
                  <a:lnTo>
                    <a:pt x="403" y="298"/>
                  </a:lnTo>
                  <a:lnTo>
                    <a:pt x="417" y="315"/>
                  </a:lnTo>
                  <a:lnTo>
                    <a:pt x="430" y="333"/>
                  </a:lnTo>
                  <a:lnTo>
                    <a:pt x="441" y="351"/>
                  </a:lnTo>
                  <a:lnTo>
                    <a:pt x="452" y="371"/>
                  </a:lnTo>
                  <a:lnTo>
                    <a:pt x="462" y="390"/>
                  </a:lnTo>
                  <a:lnTo>
                    <a:pt x="469" y="410"/>
                  </a:lnTo>
                  <a:lnTo>
                    <a:pt x="477" y="431"/>
                  </a:lnTo>
                  <a:lnTo>
                    <a:pt x="483" y="451"/>
                  </a:lnTo>
                  <a:lnTo>
                    <a:pt x="488" y="472"/>
                  </a:lnTo>
                  <a:lnTo>
                    <a:pt x="493" y="494"/>
                  </a:lnTo>
                  <a:lnTo>
                    <a:pt x="496" y="515"/>
                  </a:lnTo>
                  <a:lnTo>
                    <a:pt x="499" y="538"/>
                  </a:lnTo>
                  <a:lnTo>
                    <a:pt x="500" y="559"/>
                  </a:lnTo>
                  <a:lnTo>
                    <a:pt x="501" y="581"/>
                  </a:lnTo>
                  <a:lnTo>
                    <a:pt x="502" y="604"/>
                  </a:lnTo>
                  <a:lnTo>
                    <a:pt x="522" y="605"/>
                  </a:lnTo>
                  <a:lnTo>
                    <a:pt x="540" y="608"/>
                  </a:lnTo>
                  <a:lnTo>
                    <a:pt x="556" y="612"/>
                  </a:lnTo>
                  <a:lnTo>
                    <a:pt x="571" y="618"/>
                  </a:lnTo>
                  <a:lnTo>
                    <a:pt x="583" y="624"/>
                  </a:lnTo>
                  <a:lnTo>
                    <a:pt x="592" y="632"/>
                  </a:lnTo>
                  <a:lnTo>
                    <a:pt x="596" y="636"/>
                  </a:lnTo>
                  <a:lnTo>
                    <a:pt x="600" y="639"/>
                  </a:lnTo>
                  <a:lnTo>
                    <a:pt x="603" y="643"/>
                  </a:lnTo>
                  <a:lnTo>
                    <a:pt x="605" y="648"/>
                  </a:lnTo>
                  <a:lnTo>
                    <a:pt x="606" y="652"/>
                  </a:lnTo>
                  <a:lnTo>
                    <a:pt x="607" y="655"/>
                  </a:lnTo>
                  <a:lnTo>
                    <a:pt x="607" y="659"/>
                  </a:lnTo>
                  <a:lnTo>
                    <a:pt x="606" y="664"/>
                  </a:lnTo>
                  <a:lnTo>
                    <a:pt x="605" y="667"/>
                  </a:lnTo>
                  <a:lnTo>
                    <a:pt x="602" y="670"/>
                  </a:lnTo>
                  <a:lnTo>
                    <a:pt x="599" y="674"/>
                  </a:lnTo>
                  <a:lnTo>
                    <a:pt x="595" y="677"/>
                  </a:lnTo>
                  <a:lnTo>
                    <a:pt x="590" y="680"/>
                  </a:lnTo>
                  <a:lnTo>
                    <a:pt x="585" y="683"/>
                  </a:lnTo>
                  <a:lnTo>
                    <a:pt x="578" y="685"/>
                  </a:lnTo>
                  <a:lnTo>
                    <a:pt x="571" y="687"/>
                  </a:lnTo>
                  <a:lnTo>
                    <a:pt x="562" y="688"/>
                  </a:lnTo>
                  <a:lnTo>
                    <a:pt x="553" y="689"/>
                  </a:lnTo>
                  <a:lnTo>
                    <a:pt x="542" y="690"/>
                  </a:lnTo>
                  <a:lnTo>
                    <a:pt x="531" y="690"/>
                  </a:lnTo>
                  <a:lnTo>
                    <a:pt x="531" y="707"/>
                  </a:lnTo>
                  <a:lnTo>
                    <a:pt x="533" y="720"/>
                  </a:lnTo>
                  <a:lnTo>
                    <a:pt x="537" y="733"/>
                  </a:lnTo>
                  <a:lnTo>
                    <a:pt x="540" y="745"/>
                  </a:lnTo>
                  <a:lnTo>
                    <a:pt x="545" y="756"/>
                  </a:lnTo>
                  <a:lnTo>
                    <a:pt x="552" y="765"/>
                  </a:lnTo>
                  <a:lnTo>
                    <a:pt x="558" y="773"/>
                  </a:lnTo>
                  <a:lnTo>
                    <a:pt x="567" y="780"/>
                  </a:lnTo>
                  <a:lnTo>
                    <a:pt x="575" y="787"/>
                  </a:lnTo>
                  <a:lnTo>
                    <a:pt x="585" y="792"/>
                  </a:lnTo>
                  <a:lnTo>
                    <a:pt x="595" y="796"/>
                  </a:lnTo>
                  <a:lnTo>
                    <a:pt x="606" y="800"/>
                  </a:lnTo>
                  <a:lnTo>
                    <a:pt x="618" y="803"/>
                  </a:lnTo>
                  <a:lnTo>
                    <a:pt x="631" y="804"/>
                  </a:lnTo>
                  <a:lnTo>
                    <a:pt x="644" y="805"/>
                  </a:lnTo>
                  <a:lnTo>
                    <a:pt x="657" y="806"/>
                  </a:lnTo>
                  <a:lnTo>
                    <a:pt x="659" y="760"/>
                  </a:lnTo>
                  <a:lnTo>
                    <a:pt x="662" y="711"/>
                  </a:lnTo>
                  <a:lnTo>
                    <a:pt x="667" y="657"/>
                  </a:lnTo>
                  <a:lnTo>
                    <a:pt x="671" y="604"/>
                  </a:lnTo>
                  <a:lnTo>
                    <a:pt x="677" y="549"/>
                  </a:lnTo>
                  <a:lnTo>
                    <a:pt x="682" y="496"/>
                  </a:lnTo>
                  <a:lnTo>
                    <a:pt x="685" y="444"/>
                  </a:lnTo>
                  <a:lnTo>
                    <a:pt x="686" y="397"/>
                  </a:lnTo>
                  <a:lnTo>
                    <a:pt x="640" y="454"/>
                  </a:lnTo>
                  <a:lnTo>
                    <a:pt x="631" y="430"/>
                  </a:lnTo>
                  <a:lnTo>
                    <a:pt x="624" y="407"/>
                  </a:lnTo>
                  <a:lnTo>
                    <a:pt x="620" y="388"/>
                  </a:lnTo>
                  <a:lnTo>
                    <a:pt x="619" y="371"/>
                  </a:lnTo>
                  <a:lnTo>
                    <a:pt x="619" y="356"/>
                  </a:lnTo>
                  <a:lnTo>
                    <a:pt x="620" y="343"/>
                  </a:lnTo>
                  <a:lnTo>
                    <a:pt x="623" y="332"/>
                  </a:lnTo>
                  <a:lnTo>
                    <a:pt x="628" y="323"/>
                  </a:lnTo>
                  <a:lnTo>
                    <a:pt x="637" y="305"/>
                  </a:lnTo>
                  <a:lnTo>
                    <a:pt x="647" y="292"/>
                  </a:lnTo>
                  <a:lnTo>
                    <a:pt x="651" y="284"/>
                  </a:lnTo>
                  <a:lnTo>
                    <a:pt x="654" y="277"/>
                  </a:lnTo>
                  <a:lnTo>
                    <a:pt x="656" y="268"/>
                  </a:lnTo>
                  <a:lnTo>
                    <a:pt x="657" y="258"/>
                  </a:lnTo>
                  <a:close/>
                </a:path>
              </a:pathLst>
            </a:custGeom>
            <a:solidFill>
              <a:srgbClr val="000099"/>
            </a:solidFill>
            <a:ln w="9525">
              <a:solidFill>
                <a:srgbClr val="000099"/>
              </a:solidFill>
              <a:round/>
              <a:headEnd/>
              <a:tailEnd/>
            </a:ln>
          </p:spPr>
          <p:txBody>
            <a:bodyPr/>
            <a:lstStyle/>
            <a:p>
              <a:endParaRPr lang="en-IN"/>
            </a:p>
          </p:txBody>
        </p:sp>
      </p:grpSp>
      <p:pic>
        <p:nvPicPr>
          <p:cNvPr id="548903" name="Picture 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228600"/>
            <a:ext cx="130492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8904"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10000"/>
            <a:ext cx="139065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8905" name="Text Box 41"/>
          <p:cNvSpPr txBox="1">
            <a:spLocks noChangeArrowheads="1"/>
          </p:cNvSpPr>
          <p:nvPr/>
        </p:nvSpPr>
        <p:spPr bwMode="auto">
          <a:xfrm>
            <a:off x="6858000" y="1981200"/>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customer !</a:t>
            </a:r>
          </a:p>
        </p:txBody>
      </p:sp>
      <p:sp>
        <p:nvSpPr>
          <p:cNvPr id="548906" name="Text Box 42"/>
          <p:cNvSpPr txBox="1">
            <a:spLocks noChangeArrowheads="1"/>
          </p:cNvSpPr>
          <p:nvPr/>
        </p:nvSpPr>
        <p:spPr bwMode="auto">
          <a:xfrm>
            <a:off x="381000" y="3352800"/>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You !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 Box 2"/>
          <p:cNvSpPr txBox="1">
            <a:spLocks noChangeArrowheads="1"/>
          </p:cNvSpPr>
          <p:nvPr/>
        </p:nvSpPr>
        <p:spPr bwMode="auto">
          <a:xfrm>
            <a:off x="1946275" y="187325"/>
            <a:ext cx="53816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Strengthen your position </a:t>
            </a:r>
          </a:p>
        </p:txBody>
      </p:sp>
      <p:sp>
        <p:nvSpPr>
          <p:cNvPr id="153603" name="Text Box 3"/>
          <p:cNvSpPr txBox="1">
            <a:spLocks noChangeArrowheads="1"/>
          </p:cNvSpPr>
          <p:nvPr/>
        </p:nvSpPr>
        <p:spPr bwMode="auto">
          <a:xfrm>
            <a:off x="908050" y="4759325"/>
            <a:ext cx="7392988"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000099"/>
                </a:solidFill>
                <a:latin typeface="Arial" panose="020B0604020202020204" pitchFamily="34" charset="0"/>
              </a:rPr>
              <a:t>Cast doubt on validity of opponents information </a:t>
            </a:r>
          </a:p>
        </p:txBody>
      </p:sp>
      <p:grpSp>
        <p:nvGrpSpPr>
          <p:cNvPr id="153604" name="Group 4"/>
          <p:cNvGrpSpPr>
            <a:grpSpLocks/>
          </p:cNvGrpSpPr>
          <p:nvPr/>
        </p:nvGrpSpPr>
        <p:grpSpPr bwMode="auto">
          <a:xfrm>
            <a:off x="2981325" y="1208088"/>
            <a:ext cx="3763963" cy="3430587"/>
            <a:chOff x="2207" y="863"/>
            <a:chExt cx="2176" cy="2016"/>
          </a:xfrm>
        </p:grpSpPr>
        <p:sp>
          <p:nvSpPr>
            <p:cNvPr id="153605" name="Freeform 5"/>
            <p:cNvSpPr>
              <a:spLocks/>
            </p:cNvSpPr>
            <p:nvPr/>
          </p:nvSpPr>
          <p:spPr bwMode="auto">
            <a:xfrm>
              <a:off x="2207" y="863"/>
              <a:ext cx="2176" cy="2016"/>
            </a:xfrm>
            <a:custGeom>
              <a:avLst/>
              <a:gdLst>
                <a:gd name="T0" fmla="*/ 1945 w 8702"/>
                <a:gd name="T1" fmla="*/ 8018 h 8065"/>
                <a:gd name="T2" fmla="*/ 1726 w 8702"/>
                <a:gd name="T3" fmla="*/ 8026 h 8065"/>
                <a:gd name="T4" fmla="*/ 1502 w 8702"/>
                <a:gd name="T5" fmla="*/ 8031 h 8065"/>
                <a:gd name="T6" fmla="*/ 1276 w 8702"/>
                <a:gd name="T7" fmla="*/ 8021 h 8065"/>
                <a:gd name="T8" fmla="*/ 1046 w 8702"/>
                <a:gd name="T9" fmla="*/ 7985 h 8065"/>
                <a:gd name="T10" fmla="*/ 815 w 8702"/>
                <a:gd name="T11" fmla="*/ 7912 h 8065"/>
                <a:gd name="T12" fmla="*/ 580 w 8702"/>
                <a:gd name="T13" fmla="*/ 7793 h 8065"/>
                <a:gd name="T14" fmla="*/ 346 w 8702"/>
                <a:gd name="T15" fmla="*/ 7616 h 8065"/>
                <a:gd name="T16" fmla="*/ 176 w 8702"/>
                <a:gd name="T17" fmla="*/ 6387 h 8065"/>
                <a:gd name="T18" fmla="*/ 155 w 8702"/>
                <a:gd name="T19" fmla="*/ 6103 h 8065"/>
                <a:gd name="T20" fmla="*/ 131 w 8702"/>
                <a:gd name="T21" fmla="*/ 5820 h 8065"/>
                <a:gd name="T22" fmla="*/ 107 w 8702"/>
                <a:gd name="T23" fmla="*/ 5536 h 8065"/>
                <a:gd name="T24" fmla="*/ 86 w 8702"/>
                <a:gd name="T25" fmla="*/ 5254 h 8065"/>
                <a:gd name="T26" fmla="*/ 69 w 8702"/>
                <a:gd name="T27" fmla="*/ 4971 h 8065"/>
                <a:gd name="T28" fmla="*/ 62 w 8702"/>
                <a:gd name="T29" fmla="*/ 4688 h 8065"/>
                <a:gd name="T30" fmla="*/ 64 w 8702"/>
                <a:gd name="T31" fmla="*/ 4407 h 8065"/>
                <a:gd name="T32" fmla="*/ 88 w 8702"/>
                <a:gd name="T33" fmla="*/ 4068 h 8065"/>
                <a:gd name="T34" fmla="*/ 101 w 8702"/>
                <a:gd name="T35" fmla="*/ 3571 h 8065"/>
                <a:gd name="T36" fmla="*/ 74 w 8702"/>
                <a:gd name="T37" fmla="*/ 3084 h 8065"/>
                <a:gd name="T38" fmla="*/ 33 w 8702"/>
                <a:gd name="T39" fmla="*/ 2606 h 8065"/>
                <a:gd name="T40" fmla="*/ 3 w 8702"/>
                <a:gd name="T41" fmla="*/ 2136 h 8065"/>
                <a:gd name="T42" fmla="*/ 12 w 8702"/>
                <a:gd name="T43" fmla="*/ 1667 h 8065"/>
                <a:gd name="T44" fmla="*/ 85 w 8702"/>
                <a:gd name="T45" fmla="*/ 1201 h 8065"/>
                <a:gd name="T46" fmla="*/ 248 w 8702"/>
                <a:gd name="T47" fmla="*/ 734 h 8065"/>
                <a:gd name="T48" fmla="*/ 494 w 8702"/>
                <a:gd name="T49" fmla="*/ 339 h 8065"/>
                <a:gd name="T50" fmla="*/ 661 w 8702"/>
                <a:gd name="T51" fmla="*/ 223 h 8065"/>
                <a:gd name="T52" fmla="*/ 803 w 8702"/>
                <a:gd name="T53" fmla="*/ 174 h 8065"/>
                <a:gd name="T54" fmla="*/ 928 w 8702"/>
                <a:gd name="T55" fmla="*/ 152 h 8065"/>
                <a:gd name="T56" fmla="*/ 3468 w 8702"/>
                <a:gd name="T57" fmla="*/ 26 h 8065"/>
                <a:gd name="T58" fmla="*/ 5033 w 8702"/>
                <a:gd name="T59" fmla="*/ 96 h 8065"/>
                <a:gd name="T60" fmla="*/ 5466 w 8702"/>
                <a:gd name="T61" fmla="*/ 79 h 8065"/>
                <a:gd name="T62" fmla="*/ 5903 w 8702"/>
                <a:gd name="T63" fmla="*/ 44 h 8065"/>
                <a:gd name="T64" fmla="*/ 6342 w 8702"/>
                <a:gd name="T65" fmla="*/ 11 h 8065"/>
                <a:gd name="T66" fmla="*/ 6783 w 8702"/>
                <a:gd name="T67" fmla="*/ 1 h 8065"/>
                <a:gd name="T68" fmla="*/ 7223 w 8702"/>
                <a:gd name="T69" fmla="*/ 35 h 8065"/>
                <a:gd name="T70" fmla="*/ 7661 w 8702"/>
                <a:gd name="T71" fmla="*/ 135 h 8065"/>
                <a:gd name="T72" fmla="*/ 8096 w 8702"/>
                <a:gd name="T73" fmla="*/ 320 h 8065"/>
                <a:gd name="T74" fmla="*/ 8407 w 8702"/>
                <a:gd name="T75" fmla="*/ 1074 h 8065"/>
                <a:gd name="T76" fmla="*/ 8592 w 8702"/>
                <a:gd name="T77" fmla="*/ 1997 h 8065"/>
                <a:gd name="T78" fmla="*/ 8685 w 8702"/>
                <a:gd name="T79" fmla="*/ 2918 h 8065"/>
                <a:gd name="T80" fmla="*/ 8699 w 8702"/>
                <a:gd name="T81" fmla="*/ 3838 h 8065"/>
                <a:gd name="T82" fmla="*/ 8643 w 8702"/>
                <a:gd name="T83" fmla="*/ 4755 h 8065"/>
                <a:gd name="T84" fmla="*/ 8526 w 8702"/>
                <a:gd name="T85" fmla="*/ 5670 h 8065"/>
                <a:gd name="T86" fmla="*/ 8357 w 8702"/>
                <a:gd name="T87" fmla="*/ 6581 h 8065"/>
                <a:gd name="T88" fmla="*/ 8150 w 8702"/>
                <a:gd name="T89" fmla="*/ 7489 h 8065"/>
                <a:gd name="T90" fmla="*/ 7963 w 8702"/>
                <a:gd name="T91" fmla="*/ 7791 h 8065"/>
                <a:gd name="T92" fmla="*/ 7804 w 8702"/>
                <a:gd name="T93" fmla="*/ 7871 h 8065"/>
                <a:gd name="T94" fmla="*/ 7653 w 8702"/>
                <a:gd name="T95" fmla="*/ 7929 h 8065"/>
                <a:gd name="T96" fmla="*/ 7508 w 8702"/>
                <a:gd name="T97" fmla="*/ 7969 h 8065"/>
                <a:gd name="T98" fmla="*/ 7367 w 8702"/>
                <a:gd name="T99" fmla="*/ 7993 h 8065"/>
                <a:gd name="T100" fmla="*/ 7226 w 8702"/>
                <a:gd name="T101" fmla="*/ 8008 h 8065"/>
                <a:gd name="T102" fmla="*/ 7082 w 8702"/>
                <a:gd name="T103" fmla="*/ 8013 h 8065"/>
                <a:gd name="T104" fmla="*/ 6933 w 8702"/>
                <a:gd name="T105" fmla="*/ 8014 h 8065"/>
                <a:gd name="T106" fmla="*/ 6602 w 8702"/>
                <a:gd name="T107" fmla="*/ 8014 h 8065"/>
                <a:gd name="T108" fmla="*/ 6217 w 8702"/>
                <a:gd name="T109" fmla="*/ 8014 h 8065"/>
                <a:gd name="T110" fmla="*/ 5835 w 8702"/>
                <a:gd name="T111" fmla="*/ 8014 h 8065"/>
                <a:gd name="T112" fmla="*/ 5458 w 8702"/>
                <a:gd name="T113" fmla="*/ 8014 h 8065"/>
                <a:gd name="T114" fmla="*/ 5083 w 8702"/>
                <a:gd name="T115" fmla="*/ 8014 h 8065"/>
                <a:gd name="T116" fmla="*/ 4711 w 8702"/>
                <a:gd name="T117" fmla="*/ 8014 h 8065"/>
                <a:gd name="T118" fmla="*/ 4340 w 8702"/>
                <a:gd name="T119" fmla="*/ 8014 h 8065"/>
                <a:gd name="T120" fmla="*/ 3970 w 8702"/>
                <a:gd name="T121" fmla="*/ 8014 h 8065"/>
                <a:gd name="T122" fmla="*/ 2218 w 8702"/>
                <a:gd name="T123" fmla="*/ 8014 h 8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02" h="8065">
                  <a:moveTo>
                    <a:pt x="2106" y="8014"/>
                  </a:moveTo>
                  <a:lnTo>
                    <a:pt x="2053" y="8014"/>
                  </a:lnTo>
                  <a:lnTo>
                    <a:pt x="1999" y="8015"/>
                  </a:lnTo>
                  <a:lnTo>
                    <a:pt x="1945" y="8018"/>
                  </a:lnTo>
                  <a:lnTo>
                    <a:pt x="1891" y="8019"/>
                  </a:lnTo>
                  <a:lnTo>
                    <a:pt x="1835" y="8021"/>
                  </a:lnTo>
                  <a:lnTo>
                    <a:pt x="1781" y="8024"/>
                  </a:lnTo>
                  <a:lnTo>
                    <a:pt x="1726" y="8026"/>
                  </a:lnTo>
                  <a:lnTo>
                    <a:pt x="1670" y="8029"/>
                  </a:lnTo>
                  <a:lnTo>
                    <a:pt x="1614" y="8030"/>
                  </a:lnTo>
                  <a:lnTo>
                    <a:pt x="1558" y="8031"/>
                  </a:lnTo>
                  <a:lnTo>
                    <a:pt x="1502" y="8031"/>
                  </a:lnTo>
                  <a:lnTo>
                    <a:pt x="1446" y="8031"/>
                  </a:lnTo>
                  <a:lnTo>
                    <a:pt x="1390" y="8029"/>
                  </a:lnTo>
                  <a:lnTo>
                    <a:pt x="1333" y="8025"/>
                  </a:lnTo>
                  <a:lnTo>
                    <a:pt x="1276" y="8021"/>
                  </a:lnTo>
                  <a:lnTo>
                    <a:pt x="1219" y="8015"/>
                  </a:lnTo>
                  <a:lnTo>
                    <a:pt x="1162" y="8007"/>
                  </a:lnTo>
                  <a:lnTo>
                    <a:pt x="1104" y="7997"/>
                  </a:lnTo>
                  <a:lnTo>
                    <a:pt x="1046" y="7985"/>
                  </a:lnTo>
                  <a:lnTo>
                    <a:pt x="988" y="7970"/>
                  </a:lnTo>
                  <a:lnTo>
                    <a:pt x="930" y="7955"/>
                  </a:lnTo>
                  <a:lnTo>
                    <a:pt x="872" y="7935"/>
                  </a:lnTo>
                  <a:lnTo>
                    <a:pt x="815" y="7912"/>
                  </a:lnTo>
                  <a:lnTo>
                    <a:pt x="757" y="7888"/>
                  </a:lnTo>
                  <a:lnTo>
                    <a:pt x="697" y="7860"/>
                  </a:lnTo>
                  <a:lnTo>
                    <a:pt x="640" y="7828"/>
                  </a:lnTo>
                  <a:lnTo>
                    <a:pt x="580" y="7793"/>
                  </a:lnTo>
                  <a:lnTo>
                    <a:pt x="523" y="7754"/>
                  </a:lnTo>
                  <a:lnTo>
                    <a:pt x="463" y="7712"/>
                  </a:lnTo>
                  <a:lnTo>
                    <a:pt x="404" y="7666"/>
                  </a:lnTo>
                  <a:lnTo>
                    <a:pt x="346" y="7616"/>
                  </a:lnTo>
                  <a:lnTo>
                    <a:pt x="287" y="7561"/>
                  </a:lnTo>
                  <a:lnTo>
                    <a:pt x="181" y="7358"/>
                  </a:lnTo>
                  <a:lnTo>
                    <a:pt x="181" y="6459"/>
                  </a:lnTo>
                  <a:lnTo>
                    <a:pt x="176" y="6387"/>
                  </a:lnTo>
                  <a:lnTo>
                    <a:pt x="171" y="6317"/>
                  </a:lnTo>
                  <a:lnTo>
                    <a:pt x="166" y="6245"/>
                  </a:lnTo>
                  <a:lnTo>
                    <a:pt x="161" y="6175"/>
                  </a:lnTo>
                  <a:lnTo>
                    <a:pt x="155" y="6103"/>
                  </a:lnTo>
                  <a:lnTo>
                    <a:pt x="150" y="6033"/>
                  </a:lnTo>
                  <a:lnTo>
                    <a:pt x="144" y="5961"/>
                  </a:lnTo>
                  <a:lnTo>
                    <a:pt x="137" y="5891"/>
                  </a:lnTo>
                  <a:lnTo>
                    <a:pt x="131" y="5820"/>
                  </a:lnTo>
                  <a:lnTo>
                    <a:pt x="125" y="5749"/>
                  </a:lnTo>
                  <a:lnTo>
                    <a:pt x="120" y="5678"/>
                  </a:lnTo>
                  <a:lnTo>
                    <a:pt x="113" y="5608"/>
                  </a:lnTo>
                  <a:lnTo>
                    <a:pt x="107" y="5536"/>
                  </a:lnTo>
                  <a:lnTo>
                    <a:pt x="102" y="5466"/>
                  </a:lnTo>
                  <a:lnTo>
                    <a:pt x="96" y="5396"/>
                  </a:lnTo>
                  <a:lnTo>
                    <a:pt x="91" y="5324"/>
                  </a:lnTo>
                  <a:lnTo>
                    <a:pt x="86" y="5254"/>
                  </a:lnTo>
                  <a:lnTo>
                    <a:pt x="81" y="5183"/>
                  </a:lnTo>
                  <a:lnTo>
                    <a:pt x="77" y="5113"/>
                  </a:lnTo>
                  <a:lnTo>
                    <a:pt x="73" y="5043"/>
                  </a:lnTo>
                  <a:lnTo>
                    <a:pt x="69" y="4971"/>
                  </a:lnTo>
                  <a:lnTo>
                    <a:pt x="67" y="4901"/>
                  </a:lnTo>
                  <a:lnTo>
                    <a:pt x="64" y="4830"/>
                  </a:lnTo>
                  <a:lnTo>
                    <a:pt x="63" y="4760"/>
                  </a:lnTo>
                  <a:lnTo>
                    <a:pt x="62" y="4688"/>
                  </a:lnTo>
                  <a:lnTo>
                    <a:pt x="62" y="4618"/>
                  </a:lnTo>
                  <a:lnTo>
                    <a:pt x="62" y="4548"/>
                  </a:lnTo>
                  <a:lnTo>
                    <a:pt x="63" y="4477"/>
                  </a:lnTo>
                  <a:lnTo>
                    <a:pt x="64" y="4407"/>
                  </a:lnTo>
                  <a:lnTo>
                    <a:pt x="67" y="4335"/>
                  </a:lnTo>
                  <a:lnTo>
                    <a:pt x="71" y="4265"/>
                  </a:lnTo>
                  <a:lnTo>
                    <a:pt x="76" y="4195"/>
                  </a:lnTo>
                  <a:lnTo>
                    <a:pt x="88" y="4068"/>
                  </a:lnTo>
                  <a:lnTo>
                    <a:pt x="97" y="3943"/>
                  </a:lnTo>
                  <a:lnTo>
                    <a:pt x="102" y="3818"/>
                  </a:lnTo>
                  <a:lnTo>
                    <a:pt x="103" y="3695"/>
                  </a:lnTo>
                  <a:lnTo>
                    <a:pt x="101" y="3571"/>
                  </a:lnTo>
                  <a:lnTo>
                    <a:pt x="97" y="3448"/>
                  </a:lnTo>
                  <a:lnTo>
                    <a:pt x="91" y="3327"/>
                  </a:lnTo>
                  <a:lnTo>
                    <a:pt x="83" y="3206"/>
                  </a:lnTo>
                  <a:lnTo>
                    <a:pt x="74" y="3084"/>
                  </a:lnTo>
                  <a:lnTo>
                    <a:pt x="64" y="2964"/>
                  </a:lnTo>
                  <a:lnTo>
                    <a:pt x="53" y="2844"/>
                  </a:lnTo>
                  <a:lnTo>
                    <a:pt x="43" y="2725"/>
                  </a:lnTo>
                  <a:lnTo>
                    <a:pt x="33" y="2606"/>
                  </a:lnTo>
                  <a:lnTo>
                    <a:pt x="23" y="2489"/>
                  </a:lnTo>
                  <a:lnTo>
                    <a:pt x="14" y="2370"/>
                  </a:lnTo>
                  <a:lnTo>
                    <a:pt x="8" y="2252"/>
                  </a:lnTo>
                  <a:lnTo>
                    <a:pt x="3" y="2136"/>
                  </a:lnTo>
                  <a:lnTo>
                    <a:pt x="0" y="2018"/>
                  </a:lnTo>
                  <a:lnTo>
                    <a:pt x="0" y="1901"/>
                  </a:lnTo>
                  <a:lnTo>
                    <a:pt x="4" y="1784"/>
                  </a:lnTo>
                  <a:lnTo>
                    <a:pt x="12" y="1667"/>
                  </a:lnTo>
                  <a:lnTo>
                    <a:pt x="23" y="1551"/>
                  </a:lnTo>
                  <a:lnTo>
                    <a:pt x="38" y="1434"/>
                  </a:lnTo>
                  <a:lnTo>
                    <a:pt x="59" y="1318"/>
                  </a:lnTo>
                  <a:lnTo>
                    <a:pt x="85" y="1201"/>
                  </a:lnTo>
                  <a:lnTo>
                    <a:pt x="116" y="1085"/>
                  </a:lnTo>
                  <a:lnTo>
                    <a:pt x="154" y="968"/>
                  </a:lnTo>
                  <a:lnTo>
                    <a:pt x="197" y="851"/>
                  </a:lnTo>
                  <a:lnTo>
                    <a:pt x="248" y="734"/>
                  </a:lnTo>
                  <a:lnTo>
                    <a:pt x="306" y="618"/>
                  </a:lnTo>
                  <a:lnTo>
                    <a:pt x="372" y="500"/>
                  </a:lnTo>
                  <a:lnTo>
                    <a:pt x="446" y="382"/>
                  </a:lnTo>
                  <a:lnTo>
                    <a:pt x="494" y="339"/>
                  </a:lnTo>
                  <a:lnTo>
                    <a:pt x="538" y="302"/>
                  </a:lnTo>
                  <a:lnTo>
                    <a:pt x="580" y="271"/>
                  </a:lnTo>
                  <a:lnTo>
                    <a:pt x="622" y="245"/>
                  </a:lnTo>
                  <a:lnTo>
                    <a:pt x="661" y="223"/>
                  </a:lnTo>
                  <a:lnTo>
                    <a:pt x="699" y="206"/>
                  </a:lnTo>
                  <a:lnTo>
                    <a:pt x="735" y="192"/>
                  </a:lnTo>
                  <a:lnTo>
                    <a:pt x="770" y="181"/>
                  </a:lnTo>
                  <a:lnTo>
                    <a:pt x="803" y="174"/>
                  </a:lnTo>
                  <a:lnTo>
                    <a:pt x="836" y="166"/>
                  </a:lnTo>
                  <a:lnTo>
                    <a:pt x="867" y="162"/>
                  </a:lnTo>
                  <a:lnTo>
                    <a:pt x="898" y="157"/>
                  </a:lnTo>
                  <a:lnTo>
                    <a:pt x="928" y="152"/>
                  </a:lnTo>
                  <a:lnTo>
                    <a:pt x="957" y="147"/>
                  </a:lnTo>
                  <a:lnTo>
                    <a:pt x="986" y="141"/>
                  </a:lnTo>
                  <a:lnTo>
                    <a:pt x="1015" y="134"/>
                  </a:lnTo>
                  <a:lnTo>
                    <a:pt x="3468" y="26"/>
                  </a:lnTo>
                  <a:lnTo>
                    <a:pt x="4711" y="83"/>
                  </a:lnTo>
                  <a:lnTo>
                    <a:pt x="4818" y="90"/>
                  </a:lnTo>
                  <a:lnTo>
                    <a:pt x="4925" y="94"/>
                  </a:lnTo>
                  <a:lnTo>
                    <a:pt x="5033" y="96"/>
                  </a:lnTo>
                  <a:lnTo>
                    <a:pt x="5140" y="95"/>
                  </a:lnTo>
                  <a:lnTo>
                    <a:pt x="5249" y="91"/>
                  </a:lnTo>
                  <a:lnTo>
                    <a:pt x="5357" y="86"/>
                  </a:lnTo>
                  <a:lnTo>
                    <a:pt x="5466" y="79"/>
                  </a:lnTo>
                  <a:lnTo>
                    <a:pt x="5575" y="72"/>
                  </a:lnTo>
                  <a:lnTo>
                    <a:pt x="5684" y="62"/>
                  </a:lnTo>
                  <a:lnTo>
                    <a:pt x="5794" y="54"/>
                  </a:lnTo>
                  <a:lnTo>
                    <a:pt x="5903" y="44"/>
                  </a:lnTo>
                  <a:lnTo>
                    <a:pt x="6013" y="34"/>
                  </a:lnTo>
                  <a:lnTo>
                    <a:pt x="6123" y="26"/>
                  </a:lnTo>
                  <a:lnTo>
                    <a:pt x="6233" y="18"/>
                  </a:lnTo>
                  <a:lnTo>
                    <a:pt x="6342" y="11"/>
                  </a:lnTo>
                  <a:lnTo>
                    <a:pt x="6453" y="5"/>
                  </a:lnTo>
                  <a:lnTo>
                    <a:pt x="6563" y="1"/>
                  </a:lnTo>
                  <a:lnTo>
                    <a:pt x="6673" y="0"/>
                  </a:lnTo>
                  <a:lnTo>
                    <a:pt x="6783" y="1"/>
                  </a:lnTo>
                  <a:lnTo>
                    <a:pt x="6894" y="5"/>
                  </a:lnTo>
                  <a:lnTo>
                    <a:pt x="7003" y="11"/>
                  </a:lnTo>
                  <a:lnTo>
                    <a:pt x="7113" y="22"/>
                  </a:lnTo>
                  <a:lnTo>
                    <a:pt x="7223" y="35"/>
                  </a:lnTo>
                  <a:lnTo>
                    <a:pt x="7333" y="54"/>
                  </a:lnTo>
                  <a:lnTo>
                    <a:pt x="7442" y="75"/>
                  </a:lnTo>
                  <a:lnTo>
                    <a:pt x="7552" y="102"/>
                  </a:lnTo>
                  <a:lnTo>
                    <a:pt x="7661" y="135"/>
                  </a:lnTo>
                  <a:lnTo>
                    <a:pt x="7770" y="172"/>
                  </a:lnTo>
                  <a:lnTo>
                    <a:pt x="7879" y="215"/>
                  </a:lnTo>
                  <a:lnTo>
                    <a:pt x="7987" y="265"/>
                  </a:lnTo>
                  <a:lnTo>
                    <a:pt x="8096" y="320"/>
                  </a:lnTo>
                  <a:lnTo>
                    <a:pt x="8204" y="382"/>
                  </a:lnTo>
                  <a:lnTo>
                    <a:pt x="8278" y="613"/>
                  </a:lnTo>
                  <a:lnTo>
                    <a:pt x="8346" y="843"/>
                  </a:lnTo>
                  <a:lnTo>
                    <a:pt x="8407" y="1074"/>
                  </a:lnTo>
                  <a:lnTo>
                    <a:pt x="8462" y="1304"/>
                  </a:lnTo>
                  <a:lnTo>
                    <a:pt x="8511" y="1536"/>
                  </a:lnTo>
                  <a:lnTo>
                    <a:pt x="8554" y="1767"/>
                  </a:lnTo>
                  <a:lnTo>
                    <a:pt x="8592" y="1997"/>
                  </a:lnTo>
                  <a:lnTo>
                    <a:pt x="8623" y="2227"/>
                  </a:lnTo>
                  <a:lnTo>
                    <a:pt x="8648" y="2457"/>
                  </a:lnTo>
                  <a:lnTo>
                    <a:pt x="8670" y="2688"/>
                  </a:lnTo>
                  <a:lnTo>
                    <a:pt x="8685" y="2918"/>
                  </a:lnTo>
                  <a:lnTo>
                    <a:pt x="8696" y="3149"/>
                  </a:lnTo>
                  <a:lnTo>
                    <a:pt x="8701" y="3378"/>
                  </a:lnTo>
                  <a:lnTo>
                    <a:pt x="8702" y="3609"/>
                  </a:lnTo>
                  <a:lnTo>
                    <a:pt x="8699" y="3838"/>
                  </a:lnTo>
                  <a:lnTo>
                    <a:pt x="8691" y="4067"/>
                  </a:lnTo>
                  <a:lnTo>
                    <a:pt x="8678" y="4296"/>
                  </a:lnTo>
                  <a:lnTo>
                    <a:pt x="8663" y="4526"/>
                  </a:lnTo>
                  <a:lnTo>
                    <a:pt x="8643" y="4755"/>
                  </a:lnTo>
                  <a:lnTo>
                    <a:pt x="8618" y="4984"/>
                  </a:lnTo>
                  <a:lnTo>
                    <a:pt x="8592" y="5213"/>
                  </a:lnTo>
                  <a:lnTo>
                    <a:pt x="8560" y="5442"/>
                  </a:lnTo>
                  <a:lnTo>
                    <a:pt x="8526" y="5670"/>
                  </a:lnTo>
                  <a:lnTo>
                    <a:pt x="8488" y="5898"/>
                  </a:lnTo>
                  <a:lnTo>
                    <a:pt x="8447" y="6126"/>
                  </a:lnTo>
                  <a:lnTo>
                    <a:pt x="8404" y="6354"/>
                  </a:lnTo>
                  <a:lnTo>
                    <a:pt x="8357" y="6581"/>
                  </a:lnTo>
                  <a:lnTo>
                    <a:pt x="8310" y="6808"/>
                  </a:lnTo>
                  <a:lnTo>
                    <a:pt x="8258" y="7035"/>
                  </a:lnTo>
                  <a:lnTo>
                    <a:pt x="8205" y="7262"/>
                  </a:lnTo>
                  <a:lnTo>
                    <a:pt x="8150" y="7489"/>
                  </a:lnTo>
                  <a:lnTo>
                    <a:pt x="8092" y="7714"/>
                  </a:lnTo>
                  <a:lnTo>
                    <a:pt x="8048" y="7741"/>
                  </a:lnTo>
                  <a:lnTo>
                    <a:pt x="8005" y="7767"/>
                  </a:lnTo>
                  <a:lnTo>
                    <a:pt x="7963" y="7791"/>
                  </a:lnTo>
                  <a:lnTo>
                    <a:pt x="7922" y="7814"/>
                  </a:lnTo>
                  <a:lnTo>
                    <a:pt x="7882" y="7834"/>
                  </a:lnTo>
                  <a:lnTo>
                    <a:pt x="7843" y="7854"/>
                  </a:lnTo>
                  <a:lnTo>
                    <a:pt x="7804" y="7871"/>
                  </a:lnTo>
                  <a:lnTo>
                    <a:pt x="7765" y="7888"/>
                  </a:lnTo>
                  <a:lnTo>
                    <a:pt x="7727" y="7902"/>
                  </a:lnTo>
                  <a:lnTo>
                    <a:pt x="7689" y="7917"/>
                  </a:lnTo>
                  <a:lnTo>
                    <a:pt x="7653" y="7929"/>
                  </a:lnTo>
                  <a:lnTo>
                    <a:pt x="7616" y="7941"/>
                  </a:lnTo>
                  <a:lnTo>
                    <a:pt x="7580" y="7951"/>
                  </a:lnTo>
                  <a:lnTo>
                    <a:pt x="7543" y="7961"/>
                  </a:lnTo>
                  <a:lnTo>
                    <a:pt x="7508" y="7969"/>
                  </a:lnTo>
                  <a:lnTo>
                    <a:pt x="7473" y="7976"/>
                  </a:lnTo>
                  <a:lnTo>
                    <a:pt x="7437" y="7984"/>
                  </a:lnTo>
                  <a:lnTo>
                    <a:pt x="7402" y="7989"/>
                  </a:lnTo>
                  <a:lnTo>
                    <a:pt x="7367" y="7993"/>
                  </a:lnTo>
                  <a:lnTo>
                    <a:pt x="7332" y="7998"/>
                  </a:lnTo>
                  <a:lnTo>
                    <a:pt x="7296" y="8002"/>
                  </a:lnTo>
                  <a:lnTo>
                    <a:pt x="7261" y="8004"/>
                  </a:lnTo>
                  <a:lnTo>
                    <a:pt x="7226" y="8008"/>
                  </a:lnTo>
                  <a:lnTo>
                    <a:pt x="7191" y="8009"/>
                  </a:lnTo>
                  <a:lnTo>
                    <a:pt x="7154" y="8010"/>
                  </a:lnTo>
                  <a:lnTo>
                    <a:pt x="7119" y="8012"/>
                  </a:lnTo>
                  <a:lnTo>
                    <a:pt x="7082" y="8013"/>
                  </a:lnTo>
                  <a:lnTo>
                    <a:pt x="7046" y="8014"/>
                  </a:lnTo>
                  <a:lnTo>
                    <a:pt x="7008" y="8014"/>
                  </a:lnTo>
                  <a:lnTo>
                    <a:pt x="6970" y="8014"/>
                  </a:lnTo>
                  <a:lnTo>
                    <a:pt x="6933" y="8014"/>
                  </a:lnTo>
                  <a:lnTo>
                    <a:pt x="6894" y="8014"/>
                  </a:lnTo>
                  <a:lnTo>
                    <a:pt x="6795" y="8014"/>
                  </a:lnTo>
                  <a:lnTo>
                    <a:pt x="6699" y="8014"/>
                  </a:lnTo>
                  <a:lnTo>
                    <a:pt x="6602" y="8014"/>
                  </a:lnTo>
                  <a:lnTo>
                    <a:pt x="6505" y="8014"/>
                  </a:lnTo>
                  <a:lnTo>
                    <a:pt x="6408" y="8014"/>
                  </a:lnTo>
                  <a:lnTo>
                    <a:pt x="6312" y="8014"/>
                  </a:lnTo>
                  <a:lnTo>
                    <a:pt x="6217" y="8014"/>
                  </a:lnTo>
                  <a:lnTo>
                    <a:pt x="6121" y="8014"/>
                  </a:lnTo>
                  <a:lnTo>
                    <a:pt x="6025" y="8014"/>
                  </a:lnTo>
                  <a:lnTo>
                    <a:pt x="5930" y="8014"/>
                  </a:lnTo>
                  <a:lnTo>
                    <a:pt x="5835" y="8014"/>
                  </a:lnTo>
                  <a:lnTo>
                    <a:pt x="5741" y="8014"/>
                  </a:lnTo>
                  <a:lnTo>
                    <a:pt x="5646" y="8014"/>
                  </a:lnTo>
                  <a:lnTo>
                    <a:pt x="5552" y="8014"/>
                  </a:lnTo>
                  <a:lnTo>
                    <a:pt x="5458" y="8014"/>
                  </a:lnTo>
                  <a:lnTo>
                    <a:pt x="5363" y="8014"/>
                  </a:lnTo>
                  <a:lnTo>
                    <a:pt x="5270" y="8014"/>
                  </a:lnTo>
                  <a:lnTo>
                    <a:pt x="5177" y="8014"/>
                  </a:lnTo>
                  <a:lnTo>
                    <a:pt x="5083" y="8014"/>
                  </a:lnTo>
                  <a:lnTo>
                    <a:pt x="4989" y="8014"/>
                  </a:lnTo>
                  <a:lnTo>
                    <a:pt x="4896" y="8014"/>
                  </a:lnTo>
                  <a:lnTo>
                    <a:pt x="4803" y="8014"/>
                  </a:lnTo>
                  <a:lnTo>
                    <a:pt x="4711" y="8014"/>
                  </a:lnTo>
                  <a:lnTo>
                    <a:pt x="4618" y="8014"/>
                  </a:lnTo>
                  <a:lnTo>
                    <a:pt x="4525" y="8014"/>
                  </a:lnTo>
                  <a:lnTo>
                    <a:pt x="4433" y="8014"/>
                  </a:lnTo>
                  <a:lnTo>
                    <a:pt x="4340" y="8014"/>
                  </a:lnTo>
                  <a:lnTo>
                    <a:pt x="4248" y="8014"/>
                  </a:lnTo>
                  <a:lnTo>
                    <a:pt x="4155" y="8014"/>
                  </a:lnTo>
                  <a:lnTo>
                    <a:pt x="4063" y="8014"/>
                  </a:lnTo>
                  <a:lnTo>
                    <a:pt x="3970" y="8014"/>
                  </a:lnTo>
                  <a:lnTo>
                    <a:pt x="3878" y="8014"/>
                  </a:lnTo>
                  <a:lnTo>
                    <a:pt x="2945" y="8014"/>
                  </a:lnTo>
                  <a:lnTo>
                    <a:pt x="2635" y="8065"/>
                  </a:lnTo>
                  <a:lnTo>
                    <a:pt x="2218" y="8014"/>
                  </a:lnTo>
                  <a:lnTo>
                    <a:pt x="2106" y="80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06" name="Freeform 6"/>
            <p:cNvSpPr>
              <a:spLocks/>
            </p:cNvSpPr>
            <p:nvPr/>
          </p:nvSpPr>
          <p:spPr bwMode="auto">
            <a:xfrm>
              <a:off x="2296" y="970"/>
              <a:ext cx="633" cy="1821"/>
            </a:xfrm>
            <a:custGeom>
              <a:avLst/>
              <a:gdLst>
                <a:gd name="T0" fmla="*/ 233 w 2528"/>
                <a:gd name="T1" fmla="*/ 6950 h 7282"/>
                <a:gd name="T2" fmla="*/ 192 w 2528"/>
                <a:gd name="T3" fmla="*/ 6667 h 7282"/>
                <a:gd name="T4" fmla="*/ 172 w 2528"/>
                <a:gd name="T5" fmla="*/ 6386 h 7282"/>
                <a:gd name="T6" fmla="*/ 165 w 2528"/>
                <a:gd name="T7" fmla="*/ 6103 h 7282"/>
                <a:gd name="T8" fmla="*/ 160 w 2528"/>
                <a:gd name="T9" fmla="*/ 5821 h 7282"/>
                <a:gd name="T10" fmla="*/ 149 w 2528"/>
                <a:gd name="T11" fmla="*/ 5539 h 7282"/>
                <a:gd name="T12" fmla="*/ 128 w 2528"/>
                <a:gd name="T13" fmla="*/ 5257 h 7282"/>
                <a:gd name="T14" fmla="*/ 85 w 2528"/>
                <a:gd name="T15" fmla="*/ 4974 h 7282"/>
                <a:gd name="T16" fmla="*/ 61 w 2528"/>
                <a:gd name="T17" fmla="*/ 4614 h 7282"/>
                <a:gd name="T18" fmla="*/ 110 w 2528"/>
                <a:gd name="T19" fmla="*/ 4023 h 7282"/>
                <a:gd name="T20" fmla="*/ 98 w 2528"/>
                <a:gd name="T21" fmla="*/ 3442 h 7282"/>
                <a:gd name="T22" fmla="*/ 55 w 2528"/>
                <a:gd name="T23" fmla="*/ 2869 h 7282"/>
                <a:gd name="T24" fmla="*/ 12 w 2528"/>
                <a:gd name="T25" fmla="*/ 2304 h 7282"/>
                <a:gd name="T26" fmla="*/ 1 w 2528"/>
                <a:gd name="T27" fmla="*/ 1741 h 7282"/>
                <a:gd name="T28" fmla="*/ 55 w 2528"/>
                <a:gd name="T29" fmla="*/ 1180 h 7282"/>
                <a:gd name="T30" fmla="*/ 205 w 2528"/>
                <a:gd name="T31" fmla="*/ 620 h 7282"/>
                <a:gd name="T32" fmla="*/ 458 w 2528"/>
                <a:gd name="T33" fmla="*/ 176 h 7282"/>
                <a:gd name="T34" fmla="*/ 686 w 2528"/>
                <a:gd name="T35" fmla="*/ 104 h 7282"/>
                <a:gd name="T36" fmla="*/ 907 w 2528"/>
                <a:gd name="T37" fmla="*/ 59 h 7282"/>
                <a:gd name="T38" fmla="*/ 1122 w 2528"/>
                <a:gd name="T39" fmla="*/ 33 h 7282"/>
                <a:gd name="T40" fmla="*/ 1333 w 2528"/>
                <a:gd name="T41" fmla="*/ 20 h 7282"/>
                <a:gd name="T42" fmla="*/ 1541 w 2528"/>
                <a:gd name="T43" fmla="*/ 16 h 7282"/>
                <a:gd name="T44" fmla="*/ 1749 w 2528"/>
                <a:gd name="T45" fmla="*/ 14 h 7282"/>
                <a:gd name="T46" fmla="*/ 1959 w 2528"/>
                <a:gd name="T47" fmla="*/ 10 h 7282"/>
                <a:gd name="T48" fmla="*/ 2098 w 2528"/>
                <a:gd name="T49" fmla="*/ 51 h 7282"/>
                <a:gd name="T50" fmla="*/ 2022 w 2528"/>
                <a:gd name="T51" fmla="*/ 244 h 7282"/>
                <a:gd name="T52" fmla="*/ 1952 w 2528"/>
                <a:gd name="T53" fmla="*/ 423 h 7282"/>
                <a:gd name="T54" fmla="*/ 1886 w 2528"/>
                <a:gd name="T55" fmla="*/ 593 h 7282"/>
                <a:gd name="T56" fmla="*/ 1827 w 2528"/>
                <a:gd name="T57" fmla="*/ 756 h 7282"/>
                <a:gd name="T58" fmla="*/ 1772 w 2528"/>
                <a:gd name="T59" fmla="*/ 913 h 7282"/>
                <a:gd name="T60" fmla="*/ 1723 w 2528"/>
                <a:gd name="T61" fmla="*/ 1072 h 7282"/>
                <a:gd name="T62" fmla="*/ 1677 w 2528"/>
                <a:gd name="T63" fmla="*/ 1234 h 7282"/>
                <a:gd name="T64" fmla="*/ 1390 w 2528"/>
                <a:gd name="T65" fmla="*/ 1907 h 7282"/>
                <a:gd name="T66" fmla="*/ 1039 w 2528"/>
                <a:gd name="T67" fmla="*/ 1991 h 7282"/>
                <a:gd name="T68" fmla="*/ 1027 w 2528"/>
                <a:gd name="T69" fmla="*/ 2002 h 7282"/>
                <a:gd name="T70" fmla="*/ 921 w 2528"/>
                <a:gd name="T71" fmla="*/ 2710 h 7282"/>
                <a:gd name="T72" fmla="*/ 1129 w 2528"/>
                <a:gd name="T73" fmla="*/ 3179 h 7282"/>
                <a:gd name="T74" fmla="*/ 1010 w 2528"/>
                <a:gd name="T75" fmla="*/ 3526 h 7282"/>
                <a:gd name="T76" fmla="*/ 923 w 2528"/>
                <a:gd name="T77" fmla="*/ 3865 h 7282"/>
                <a:gd name="T78" fmla="*/ 863 w 2528"/>
                <a:gd name="T79" fmla="*/ 4202 h 7282"/>
                <a:gd name="T80" fmla="*/ 829 w 2528"/>
                <a:gd name="T81" fmla="*/ 4535 h 7282"/>
                <a:gd name="T82" fmla="*/ 819 w 2528"/>
                <a:gd name="T83" fmla="*/ 4869 h 7282"/>
                <a:gd name="T84" fmla="*/ 829 w 2528"/>
                <a:gd name="T85" fmla="*/ 5203 h 7282"/>
                <a:gd name="T86" fmla="*/ 858 w 2528"/>
                <a:gd name="T87" fmla="*/ 5539 h 7282"/>
                <a:gd name="T88" fmla="*/ 1002 w 2528"/>
                <a:gd name="T89" fmla="*/ 6001 h 7282"/>
                <a:gd name="T90" fmla="*/ 1025 w 2528"/>
                <a:gd name="T91" fmla="*/ 6024 h 7282"/>
                <a:gd name="T92" fmla="*/ 2277 w 2528"/>
                <a:gd name="T93" fmla="*/ 6529 h 7282"/>
                <a:gd name="T94" fmla="*/ 1748 w 2528"/>
                <a:gd name="T95" fmla="*/ 7224 h 7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28" h="7282">
                  <a:moveTo>
                    <a:pt x="1748" y="7224"/>
                  </a:moveTo>
                  <a:lnTo>
                    <a:pt x="604" y="7224"/>
                  </a:lnTo>
                  <a:lnTo>
                    <a:pt x="246" y="7020"/>
                  </a:lnTo>
                  <a:lnTo>
                    <a:pt x="233" y="6950"/>
                  </a:lnTo>
                  <a:lnTo>
                    <a:pt x="220" y="6879"/>
                  </a:lnTo>
                  <a:lnTo>
                    <a:pt x="210" y="6809"/>
                  </a:lnTo>
                  <a:lnTo>
                    <a:pt x="200" y="6737"/>
                  </a:lnTo>
                  <a:lnTo>
                    <a:pt x="192" y="6667"/>
                  </a:lnTo>
                  <a:lnTo>
                    <a:pt x="186" y="6597"/>
                  </a:lnTo>
                  <a:lnTo>
                    <a:pt x="181" y="6526"/>
                  </a:lnTo>
                  <a:lnTo>
                    <a:pt x="176" y="6456"/>
                  </a:lnTo>
                  <a:lnTo>
                    <a:pt x="172" y="6386"/>
                  </a:lnTo>
                  <a:lnTo>
                    <a:pt x="170" y="6315"/>
                  </a:lnTo>
                  <a:lnTo>
                    <a:pt x="167" y="6245"/>
                  </a:lnTo>
                  <a:lnTo>
                    <a:pt x="166" y="6173"/>
                  </a:lnTo>
                  <a:lnTo>
                    <a:pt x="165" y="6103"/>
                  </a:lnTo>
                  <a:lnTo>
                    <a:pt x="163" y="6032"/>
                  </a:lnTo>
                  <a:lnTo>
                    <a:pt x="162" y="5962"/>
                  </a:lnTo>
                  <a:lnTo>
                    <a:pt x="161" y="5892"/>
                  </a:lnTo>
                  <a:lnTo>
                    <a:pt x="160" y="5821"/>
                  </a:lnTo>
                  <a:lnTo>
                    <a:pt x="157" y="5751"/>
                  </a:lnTo>
                  <a:lnTo>
                    <a:pt x="156" y="5681"/>
                  </a:lnTo>
                  <a:lnTo>
                    <a:pt x="153" y="5609"/>
                  </a:lnTo>
                  <a:lnTo>
                    <a:pt x="149" y="5539"/>
                  </a:lnTo>
                  <a:lnTo>
                    <a:pt x="146" y="5468"/>
                  </a:lnTo>
                  <a:lnTo>
                    <a:pt x="141" y="5398"/>
                  </a:lnTo>
                  <a:lnTo>
                    <a:pt x="134" y="5328"/>
                  </a:lnTo>
                  <a:lnTo>
                    <a:pt x="128" y="5257"/>
                  </a:lnTo>
                  <a:lnTo>
                    <a:pt x="119" y="5187"/>
                  </a:lnTo>
                  <a:lnTo>
                    <a:pt x="109" y="5116"/>
                  </a:lnTo>
                  <a:lnTo>
                    <a:pt x="98" y="5045"/>
                  </a:lnTo>
                  <a:lnTo>
                    <a:pt x="85" y="4974"/>
                  </a:lnTo>
                  <a:lnTo>
                    <a:pt x="70" y="4904"/>
                  </a:lnTo>
                  <a:lnTo>
                    <a:pt x="54" y="4834"/>
                  </a:lnTo>
                  <a:lnTo>
                    <a:pt x="35" y="4763"/>
                  </a:lnTo>
                  <a:lnTo>
                    <a:pt x="61" y="4614"/>
                  </a:lnTo>
                  <a:lnTo>
                    <a:pt x="81" y="4465"/>
                  </a:lnTo>
                  <a:lnTo>
                    <a:pt x="95" y="4317"/>
                  </a:lnTo>
                  <a:lnTo>
                    <a:pt x="105" y="4169"/>
                  </a:lnTo>
                  <a:lnTo>
                    <a:pt x="110" y="4023"/>
                  </a:lnTo>
                  <a:lnTo>
                    <a:pt x="113" y="3876"/>
                  </a:lnTo>
                  <a:lnTo>
                    <a:pt x="110" y="3731"/>
                  </a:lnTo>
                  <a:lnTo>
                    <a:pt x="105" y="3586"/>
                  </a:lnTo>
                  <a:lnTo>
                    <a:pt x="98" y="3442"/>
                  </a:lnTo>
                  <a:lnTo>
                    <a:pt x="89" y="3299"/>
                  </a:lnTo>
                  <a:lnTo>
                    <a:pt x="79" y="3154"/>
                  </a:lnTo>
                  <a:lnTo>
                    <a:pt x="66" y="3013"/>
                  </a:lnTo>
                  <a:lnTo>
                    <a:pt x="55" y="2869"/>
                  </a:lnTo>
                  <a:lnTo>
                    <a:pt x="42" y="2727"/>
                  </a:lnTo>
                  <a:lnTo>
                    <a:pt x="31" y="2585"/>
                  </a:lnTo>
                  <a:lnTo>
                    <a:pt x="21" y="2445"/>
                  </a:lnTo>
                  <a:lnTo>
                    <a:pt x="12" y="2304"/>
                  </a:lnTo>
                  <a:lnTo>
                    <a:pt x="5" y="2162"/>
                  </a:lnTo>
                  <a:lnTo>
                    <a:pt x="1" y="2022"/>
                  </a:lnTo>
                  <a:lnTo>
                    <a:pt x="0" y="1882"/>
                  </a:lnTo>
                  <a:lnTo>
                    <a:pt x="1" y="1741"/>
                  </a:lnTo>
                  <a:lnTo>
                    <a:pt x="7" y="1601"/>
                  </a:lnTo>
                  <a:lnTo>
                    <a:pt x="19" y="1461"/>
                  </a:lnTo>
                  <a:lnTo>
                    <a:pt x="34" y="1321"/>
                  </a:lnTo>
                  <a:lnTo>
                    <a:pt x="55" y="1180"/>
                  </a:lnTo>
                  <a:lnTo>
                    <a:pt x="83" y="1041"/>
                  </a:lnTo>
                  <a:lnTo>
                    <a:pt x="115" y="900"/>
                  </a:lnTo>
                  <a:lnTo>
                    <a:pt x="157" y="761"/>
                  </a:lnTo>
                  <a:lnTo>
                    <a:pt x="205" y="620"/>
                  </a:lnTo>
                  <a:lnTo>
                    <a:pt x="260" y="479"/>
                  </a:lnTo>
                  <a:lnTo>
                    <a:pt x="326" y="338"/>
                  </a:lnTo>
                  <a:lnTo>
                    <a:pt x="399" y="198"/>
                  </a:lnTo>
                  <a:lnTo>
                    <a:pt x="458" y="176"/>
                  </a:lnTo>
                  <a:lnTo>
                    <a:pt x="516" y="155"/>
                  </a:lnTo>
                  <a:lnTo>
                    <a:pt x="572" y="137"/>
                  </a:lnTo>
                  <a:lnTo>
                    <a:pt x="629" y="120"/>
                  </a:lnTo>
                  <a:lnTo>
                    <a:pt x="686" y="104"/>
                  </a:lnTo>
                  <a:lnTo>
                    <a:pt x="742" y="91"/>
                  </a:lnTo>
                  <a:lnTo>
                    <a:pt x="798" y="79"/>
                  </a:lnTo>
                  <a:lnTo>
                    <a:pt x="852" y="68"/>
                  </a:lnTo>
                  <a:lnTo>
                    <a:pt x="907" y="59"/>
                  </a:lnTo>
                  <a:lnTo>
                    <a:pt x="961" y="51"/>
                  </a:lnTo>
                  <a:lnTo>
                    <a:pt x="1015" y="44"/>
                  </a:lnTo>
                  <a:lnTo>
                    <a:pt x="1068" y="37"/>
                  </a:lnTo>
                  <a:lnTo>
                    <a:pt x="1122" y="33"/>
                  </a:lnTo>
                  <a:lnTo>
                    <a:pt x="1175" y="29"/>
                  </a:lnTo>
                  <a:lnTo>
                    <a:pt x="1228" y="25"/>
                  </a:lnTo>
                  <a:lnTo>
                    <a:pt x="1281" y="22"/>
                  </a:lnTo>
                  <a:lnTo>
                    <a:pt x="1333" y="20"/>
                  </a:lnTo>
                  <a:lnTo>
                    <a:pt x="1385" y="18"/>
                  </a:lnTo>
                  <a:lnTo>
                    <a:pt x="1437" y="17"/>
                  </a:lnTo>
                  <a:lnTo>
                    <a:pt x="1490" y="17"/>
                  </a:lnTo>
                  <a:lnTo>
                    <a:pt x="1541" y="16"/>
                  </a:lnTo>
                  <a:lnTo>
                    <a:pt x="1593" y="16"/>
                  </a:lnTo>
                  <a:lnTo>
                    <a:pt x="1646" y="16"/>
                  </a:lnTo>
                  <a:lnTo>
                    <a:pt x="1698" y="14"/>
                  </a:lnTo>
                  <a:lnTo>
                    <a:pt x="1749" y="14"/>
                  </a:lnTo>
                  <a:lnTo>
                    <a:pt x="1802" y="13"/>
                  </a:lnTo>
                  <a:lnTo>
                    <a:pt x="1854" y="12"/>
                  </a:lnTo>
                  <a:lnTo>
                    <a:pt x="1906" y="11"/>
                  </a:lnTo>
                  <a:lnTo>
                    <a:pt x="1959" y="10"/>
                  </a:lnTo>
                  <a:lnTo>
                    <a:pt x="2012" y="7"/>
                  </a:lnTo>
                  <a:lnTo>
                    <a:pt x="2065" y="4"/>
                  </a:lnTo>
                  <a:lnTo>
                    <a:pt x="2118" y="0"/>
                  </a:lnTo>
                  <a:lnTo>
                    <a:pt x="2098" y="51"/>
                  </a:lnTo>
                  <a:lnTo>
                    <a:pt x="2079" y="101"/>
                  </a:lnTo>
                  <a:lnTo>
                    <a:pt x="2060" y="149"/>
                  </a:lnTo>
                  <a:lnTo>
                    <a:pt x="2041" y="198"/>
                  </a:lnTo>
                  <a:lnTo>
                    <a:pt x="2022" y="244"/>
                  </a:lnTo>
                  <a:lnTo>
                    <a:pt x="2005" y="290"/>
                  </a:lnTo>
                  <a:lnTo>
                    <a:pt x="1987" y="336"/>
                  </a:lnTo>
                  <a:lnTo>
                    <a:pt x="1969" y="380"/>
                  </a:lnTo>
                  <a:lnTo>
                    <a:pt x="1952" y="423"/>
                  </a:lnTo>
                  <a:lnTo>
                    <a:pt x="1935" y="467"/>
                  </a:lnTo>
                  <a:lnTo>
                    <a:pt x="1919" y="509"/>
                  </a:lnTo>
                  <a:lnTo>
                    <a:pt x="1903" y="552"/>
                  </a:lnTo>
                  <a:lnTo>
                    <a:pt x="1886" y="593"/>
                  </a:lnTo>
                  <a:lnTo>
                    <a:pt x="1871" y="634"/>
                  </a:lnTo>
                  <a:lnTo>
                    <a:pt x="1856" y="674"/>
                  </a:lnTo>
                  <a:lnTo>
                    <a:pt x="1841" y="716"/>
                  </a:lnTo>
                  <a:lnTo>
                    <a:pt x="1827" y="756"/>
                  </a:lnTo>
                  <a:lnTo>
                    <a:pt x="1812" y="796"/>
                  </a:lnTo>
                  <a:lnTo>
                    <a:pt x="1798" y="835"/>
                  </a:lnTo>
                  <a:lnTo>
                    <a:pt x="1784" y="875"/>
                  </a:lnTo>
                  <a:lnTo>
                    <a:pt x="1772" y="913"/>
                  </a:lnTo>
                  <a:lnTo>
                    <a:pt x="1759" y="954"/>
                  </a:lnTo>
                  <a:lnTo>
                    <a:pt x="1747" y="994"/>
                  </a:lnTo>
                  <a:lnTo>
                    <a:pt x="1734" y="1032"/>
                  </a:lnTo>
                  <a:lnTo>
                    <a:pt x="1723" y="1072"/>
                  </a:lnTo>
                  <a:lnTo>
                    <a:pt x="1710" y="1112"/>
                  </a:lnTo>
                  <a:lnTo>
                    <a:pt x="1699" y="1153"/>
                  </a:lnTo>
                  <a:lnTo>
                    <a:pt x="1689" y="1193"/>
                  </a:lnTo>
                  <a:lnTo>
                    <a:pt x="1677" y="1234"/>
                  </a:lnTo>
                  <a:lnTo>
                    <a:pt x="1667" y="1275"/>
                  </a:lnTo>
                  <a:lnTo>
                    <a:pt x="1659" y="1316"/>
                  </a:lnTo>
                  <a:lnTo>
                    <a:pt x="1648" y="1359"/>
                  </a:lnTo>
                  <a:lnTo>
                    <a:pt x="1390" y="1907"/>
                  </a:lnTo>
                  <a:lnTo>
                    <a:pt x="1080" y="1958"/>
                  </a:lnTo>
                  <a:lnTo>
                    <a:pt x="1062" y="1973"/>
                  </a:lnTo>
                  <a:lnTo>
                    <a:pt x="1049" y="1984"/>
                  </a:lnTo>
                  <a:lnTo>
                    <a:pt x="1039" y="1991"/>
                  </a:lnTo>
                  <a:lnTo>
                    <a:pt x="1033" y="1996"/>
                  </a:lnTo>
                  <a:lnTo>
                    <a:pt x="1029" y="1999"/>
                  </a:lnTo>
                  <a:lnTo>
                    <a:pt x="1028" y="2001"/>
                  </a:lnTo>
                  <a:lnTo>
                    <a:pt x="1027" y="2002"/>
                  </a:lnTo>
                  <a:lnTo>
                    <a:pt x="1027" y="2002"/>
                  </a:lnTo>
                  <a:lnTo>
                    <a:pt x="756" y="2258"/>
                  </a:lnTo>
                  <a:lnTo>
                    <a:pt x="756" y="2462"/>
                  </a:lnTo>
                  <a:lnTo>
                    <a:pt x="921" y="2710"/>
                  </a:lnTo>
                  <a:lnTo>
                    <a:pt x="1238" y="2914"/>
                  </a:lnTo>
                  <a:lnTo>
                    <a:pt x="1199" y="3003"/>
                  </a:lnTo>
                  <a:lnTo>
                    <a:pt x="1163" y="3091"/>
                  </a:lnTo>
                  <a:lnTo>
                    <a:pt x="1129" y="3179"/>
                  </a:lnTo>
                  <a:lnTo>
                    <a:pt x="1096" y="3266"/>
                  </a:lnTo>
                  <a:lnTo>
                    <a:pt x="1066" y="3353"/>
                  </a:lnTo>
                  <a:lnTo>
                    <a:pt x="1037" y="3440"/>
                  </a:lnTo>
                  <a:lnTo>
                    <a:pt x="1010" y="3526"/>
                  </a:lnTo>
                  <a:lnTo>
                    <a:pt x="986" y="3611"/>
                  </a:lnTo>
                  <a:lnTo>
                    <a:pt x="964" y="3697"/>
                  </a:lnTo>
                  <a:lnTo>
                    <a:pt x="942" y="3782"/>
                  </a:lnTo>
                  <a:lnTo>
                    <a:pt x="923" y="3865"/>
                  </a:lnTo>
                  <a:lnTo>
                    <a:pt x="906" y="3950"/>
                  </a:lnTo>
                  <a:lnTo>
                    <a:pt x="890" y="4034"/>
                  </a:lnTo>
                  <a:lnTo>
                    <a:pt x="876" y="4118"/>
                  </a:lnTo>
                  <a:lnTo>
                    <a:pt x="863" y="4202"/>
                  </a:lnTo>
                  <a:lnTo>
                    <a:pt x="853" y="4285"/>
                  </a:lnTo>
                  <a:lnTo>
                    <a:pt x="843" y="4369"/>
                  </a:lnTo>
                  <a:lnTo>
                    <a:pt x="835" y="4453"/>
                  </a:lnTo>
                  <a:lnTo>
                    <a:pt x="829" y="4535"/>
                  </a:lnTo>
                  <a:lnTo>
                    <a:pt x="824" y="4619"/>
                  </a:lnTo>
                  <a:lnTo>
                    <a:pt x="822" y="4703"/>
                  </a:lnTo>
                  <a:lnTo>
                    <a:pt x="819" y="4785"/>
                  </a:lnTo>
                  <a:lnTo>
                    <a:pt x="819" y="4869"/>
                  </a:lnTo>
                  <a:lnTo>
                    <a:pt x="819" y="4951"/>
                  </a:lnTo>
                  <a:lnTo>
                    <a:pt x="822" y="5035"/>
                  </a:lnTo>
                  <a:lnTo>
                    <a:pt x="824" y="5119"/>
                  </a:lnTo>
                  <a:lnTo>
                    <a:pt x="829" y="5203"/>
                  </a:lnTo>
                  <a:lnTo>
                    <a:pt x="834" y="5286"/>
                  </a:lnTo>
                  <a:lnTo>
                    <a:pt x="842" y="5370"/>
                  </a:lnTo>
                  <a:lnTo>
                    <a:pt x="849" y="5455"/>
                  </a:lnTo>
                  <a:lnTo>
                    <a:pt x="858" y="5539"/>
                  </a:lnTo>
                  <a:lnTo>
                    <a:pt x="868" y="5624"/>
                  </a:lnTo>
                  <a:lnTo>
                    <a:pt x="968" y="5968"/>
                  </a:lnTo>
                  <a:lnTo>
                    <a:pt x="988" y="5988"/>
                  </a:lnTo>
                  <a:lnTo>
                    <a:pt x="1002" y="6001"/>
                  </a:lnTo>
                  <a:lnTo>
                    <a:pt x="1013" y="6012"/>
                  </a:lnTo>
                  <a:lnTo>
                    <a:pt x="1019" y="6018"/>
                  </a:lnTo>
                  <a:lnTo>
                    <a:pt x="1024" y="6023"/>
                  </a:lnTo>
                  <a:lnTo>
                    <a:pt x="1025" y="6024"/>
                  </a:lnTo>
                  <a:lnTo>
                    <a:pt x="1027" y="6025"/>
                  </a:lnTo>
                  <a:lnTo>
                    <a:pt x="1027" y="6025"/>
                  </a:lnTo>
                  <a:lnTo>
                    <a:pt x="1959" y="6529"/>
                  </a:lnTo>
                  <a:lnTo>
                    <a:pt x="2277" y="6529"/>
                  </a:lnTo>
                  <a:lnTo>
                    <a:pt x="2488" y="6675"/>
                  </a:lnTo>
                  <a:lnTo>
                    <a:pt x="2528" y="7282"/>
                  </a:lnTo>
                  <a:lnTo>
                    <a:pt x="1860" y="7224"/>
                  </a:lnTo>
                  <a:lnTo>
                    <a:pt x="1748" y="7224"/>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07" name="Freeform 7"/>
            <p:cNvSpPr>
              <a:spLocks/>
            </p:cNvSpPr>
            <p:nvPr/>
          </p:nvSpPr>
          <p:spPr bwMode="auto">
            <a:xfrm>
              <a:off x="2578" y="943"/>
              <a:ext cx="1509" cy="1833"/>
            </a:xfrm>
            <a:custGeom>
              <a:avLst/>
              <a:gdLst>
                <a:gd name="T0" fmla="*/ 158 w 6039"/>
                <a:gd name="T1" fmla="*/ 5884 h 7332"/>
                <a:gd name="T2" fmla="*/ 94 w 6039"/>
                <a:gd name="T3" fmla="*/ 5414 h 7332"/>
                <a:gd name="T4" fmla="*/ 58 w 6039"/>
                <a:gd name="T5" fmla="*/ 4950 h 7332"/>
                <a:gd name="T6" fmla="*/ 62 w 6039"/>
                <a:gd name="T7" fmla="*/ 4492 h 7332"/>
                <a:gd name="T8" fmla="*/ 116 w 6039"/>
                <a:gd name="T9" fmla="*/ 4032 h 7332"/>
                <a:gd name="T10" fmla="*/ 231 w 6039"/>
                <a:gd name="T11" fmla="*/ 3571 h 7332"/>
                <a:gd name="T12" fmla="*/ 423 w 6039"/>
                <a:gd name="T13" fmla="*/ 3104 h 7332"/>
                <a:gd name="T14" fmla="*/ 447 w 6039"/>
                <a:gd name="T15" fmla="*/ 2841 h 7332"/>
                <a:gd name="T16" fmla="*/ 423 w 6039"/>
                <a:gd name="T17" fmla="*/ 2818 h 7332"/>
                <a:gd name="T18" fmla="*/ 0 w 6039"/>
                <a:gd name="T19" fmla="*/ 2735 h 7332"/>
                <a:gd name="T20" fmla="*/ 0 w 6039"/>
                <a:gd name="T21" fmla="*/ 2315 h 7332"/>
                <a:gd name="T22" fmla="*/ 615 w 6039"/>
                <a:gd name="T23" fmla="*/ 2086 h 7332"/>
                <a:gd name="T24" fmla="*/ 727 w 6039"/>
                <a:gd name="T25" fmla="*/ 1740 h 7332"/>
                <a:gd name="T26" fmla="*/ 847 w 6039"/>
                <a:gd name="T27" fmla="*/ 1396 h 7332"/>
                <a:gd name="T28" fmla="*/ 985 w 6039"/>
                <a:gd name="T29" fmla="*/ 1054 h 7332"/>
                <a:gd name="T30" fmla="*/ 1153 w 6039"/>
                <a:gd name="T31" fmla="*/ 710 h 7332"/>
                <a:gd name="T32" fmla="*/ 1364 w 6039"/>
                <a:gd name="T33" fmla="*/ 363 h 7332"/>
                <a:gd name="T34" fmla="*/ 1572 w 6039"/>
                <a:gd name="T35" fmla="*/ 127 h 7332"/>
                <a:gd name="T36" fmla="*/ 1613 w 6039"/>
                <a:gd name="T37" fmla="*/ 108 h 7332"/>
                <a:gd name="T38" fmla="*/ 1947 w 6039"/>
                <a:gd name="T39" fmla="*/ 224 h 7332"/>
                <a:gd name="T40" fmla="*/ 1864 w 6039"/>
                <a:gd name="T41" fmla="*/ 588 h 7332"/>
                <a:gd name="T42" fmla="*/ 1767 w 6039"/>
                <a:gd name="T43" fmla="*/ 941 h 7332"/>
                <a:gd name="T44" fmla="*/ 1670 w 6039"/>
                <a:gd name="T45" fmla="*/ 1288 h 7332"/>
                <a:gd name="T46" fmla="*/ 1587 w 6039"/>
                <a:gd name="T47" fmla="*/ 1634 h 7332"/>
                <a:gd name="T48" fmla="*/ 1530 w 6039"/>
                <a:gd name="T49" fmla="*/ 1981 h 7332"/>
                <a:gd name="T50" fmla="*/ 2341 w 6039"/>
                <a:gd name="T51" fmla="*/ 2366 h 7332"/>
                <a:gd name="T52" fmla="*/ 2391 w 6039"/>
                <a:gd name="T53" fmla="*/ 2317 h 7332"/>
                <a:gd name="T54" fmla="*/ 1947 w 6039"/>
                <a:gd name="T55" fmla="*/ 2145 h 7332"/>
                <a:gd name="T56" fmla="*/ 1873 w 6039"/>
                <a:gd name="T57" fmla="*/ 2111 h 7332"/>
                <a:gd name="T58" fmla="*/ 5192 w 6039"/>
                <a:gd name="T59" fmla="*/ 19 h 7332"/>
                <a:gd name="T60" fmla="*/ 5257 w 6039"/>
                <a:gd name="T61" fmla="*/ 56 h 7332"/>
                <a:gd name="T62" fmla="*/ 5535 w 6039"/>
                <a:gd name="T63" fmla="*/ 238 h 7332"/>
                <a:gd name="T64" fmla="*/ 5572 w 6039"/>
                <a:gd name="T65" fmla="*/ 556 h 7332"/>
                <a:gd name="T66" fmla="*/ 5593 w 6039"/>
                <a:gd name="T67" fmla="*/ 865 h 7332"/>
                <a:gd name="T68" fmla="*/ 5603 w 6039"/>
                <a:gd name="T69" fmla="*/ 1170 h 7332"/>
                <a:gd name="T70" fmla="*/ 5602 w 6039"/>
                <a:gd name="T71" fmla="*/ 1476 h 7332"/>
                <a:gd name="T72" fmla="*/ 5589 w 6039"/>
                <a:gd name="T73" fmla="*/ 1788 h 7332"/>
                <a:gd name="T74" fmla="*/ 5569 w 6039"/>
                <a:gd name="T75" fmla="*/ 2110 h 7332"/>
                <a:gd name="T76" fmla="*/ 6039 w 6039"/>
                <a:gd name="T77" fmla="*/ 2453 h 7332"/>
                <a:gd name="T78" fmla="*/ 6039 w 6039"/>
                <a:gd name="T79" fmla="*/ 2468 h 7332"/>
                <a:gd name="T80" fmla="*/ 5633 w 6039"/>
                <a:gd name="T81" fmla="*/ 3010 h 7332"/>
                <a:gd name="T82" fmla="*/ 5622 w 6039"/>
                <a:gd name="T83" fmla="*/ 3022 h 7332"/>
                <a:gd name="T84" fmla="*/ 5374 w 6039"/>
                <a:gd name="T85" fmla="*/ 3585 h 7332"/>
                <a:gd name="T86" fmla="*/ 5358 w 6039"/>
                <a:gd name="T87" fmla="*/ 4052 h 7332"/>
                <a:gd name="T88" fmla="*/ 5333 w 6039"/>
                <a:gd name="T89" fmla="*/ 4526 h 7332"/>
                <a:gd name="T90" fmla="*/ 5248 w 6039"/>
                <a:gd name="T91" fmla="*/ 4995 h 7332"/>
                <a:gd name="T92" fmla="*/ 5060 w 6039"/>
                <a:gd name="T93" fmla="*/ 5452 h 7332"/>
                <a:gd name="T94" fmla="*/ 4717 w 6039"/>
                <a:gd name="T95" fmla="*/ 5887 h 7332"/>
                <a:gd name="T96" fmla="*/ 3806 w 6039"/>
                <a:gd name="T97" fmla="*/ 6389 h 7332"/>
                <a:gd name="T98" fmla="*/ 3591 w 6039"/>
                <a:gd name="T99" fmla="*/ 6446 h 7332"/>
                <a:gd name="T100" fmla="*/ 3379 w 6039"/>
                <a:gd name="T101" fmla="*/ 6484 h 7332"/>
                <a:gd name="T102" fmla="*/ 3172 w 6039"/>
                <a:gd name="T103" fmla="*/ 6504 h 7332"/>
                <a:gd name="T104" fmla="*/ 2965 w 6039"/>
                <a:gd name="T105" fmla="*/ 6509 h 7332"/>
                <a:gd name="T106" fmla="*/ 2756 w 6039"/>
                <a:gd name="T107" fmla="*/ 6503 h 7332"/>
                <a:gd name="T108" fmla="*/ 2542 w 6039"/>
                <a:gd name="T109" fmla="*/ 6487 h 7332"/>
                <a:gd name="T110" fmla="*/ 2804 w 6039"/>
                <a:gd name="T111" fmla="*/ 7332 h 7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039" h="7332">
                  <a:moveTo>
                    <a:pt x="1674" y="7332"/>
                  </a:moveTo>
                  <a:lnTo>
                    <a:pt x="1674" y="6637"/>
                  </a:lnTo>
                  <a:lnTo>
                    <a:pt x="1871" y="6484"/>
                  </a:lnTo>
                  <a:lnTo>
                    <a:pt x="992" y="6376"/>
                  </a:lnTo>
                  <a:lnTo>
                    <a:pt x="158" y="5884"/>
                  </a:lnTo>
                  <a:lnTo>
                    <a:pt x="143" y="5790"/>
                  </a:lnTo>
                  <a:lnTo>
                    <a:pt x="131" y="5695"/>
                  </a:lnTo>
                  <a:lnTo>
                    <a:pt x="117" y="5602"/>
                  </a:lnTo>
                  <a:lnTo>
                    <a:pt x="106" y="5507"/>
                  </a:lnTo>
                  <a:lnTo>
                    <a:pt x="94" y="5414"/>
                  </a:lnTo>
                  <a:lnTo>
                    <a:pt x="84" y="5321"/>
                  </a:lnTo>
                  <a:lnTo>
                    <a:pt x="75" y="5228"/>
                  </a:lnTo>
                  <a:lnTo>
                    <a:pt x="68" y="5136"/>
                  </a:lnTo>
                  <a:lnTo>
                    <a:pt x="63" y="5042"/>
                  </a:lnTo>
                  <a:lnTo>
                    <a:pt x="58" y="4950"/>
                  </a:lnTo>
                  <a:lnTo>
                    <a:pt x="55" y="4858"/>
                  </a:lnTo>
                  <a:lnTo>
                    <a:pt x="54" y="4767"/>
                  </a:lnTo>
                  <a:lnTo>
                    <a:pt x="54" y="4675"/>
                  </a:lnTo>
                  <a:lnTo>
                    <a:pt x="57" y="4583"/>
                  </a:lnTo>
                  <a:lnTo>
                    <a:pt x="62" y="4492"/>
                  </a:lnTo>
                  <a:lnTo>
                    <a:pt x="68" y="4399"/>
                  </a:lnTo>
                  <a:lnTo>
                    <a:pt x="77" y="4307"/>
                  </a:lnTo>
                  <a:lnTo>
                    <a:pt x="87" y="4216"/>
                  </a:lnTo>
                  <a:lnTo>
                    <a:pt x="99" y="4124"/>
                  </a:lnTo>
                  <a:lnTo>
                    <a:pt x="116" y="4032"/>
                  </a:lnTo>
                  <a:lnTo>
                    <a:pt x="133" y="3941"/>
                  </a:lnTo>
                  <a:lnTo>
                    <a:pt x="153" y="3848"/>
                  </a:lnTo>
                  <a:lnTo>
                    <a:pt x="177" y="3756"/>
                  </a:lnTo>
                  <a:lnTo>
                    <a:pt x="203" y="3663"/>
                  </a:lnTo>
                  <a:lnTo>
                    <a:pt x="231" y="3571"/>
                  </a:lnTo>
                  <a:lnTo>
                    <a:pt x="264" y="3477"/>
                  </a:lnTo>
                  <a:lnTo>
                    <a:pt x="298" y="3385"/>
                  </a:lnTo>
                  <a:lnTo>
                    <a:pt x="337" y="3292"/>
                  </a:lnTo>
                  <a:lnTo>
                    <a:pt x="377" y="3197"/>
                  </a:lnTo>
                  <a:lnTo>
                    <a:pt x="423" y="3104"/>
                  </a:lnTo>
                  <a:lnTo>
                    <a:pt x="471" y="3009"/>
                  </a:lnTo>
                  <a:lnTo>
                    <a:pt x="522" y="2914"/>
                  </a:lnTo>
                  <a:lnTo>
                    <a:pt x="489" y="2883"/>
                  </a:lnTo>
                  <a:lnTo>
                    <a:pt x="464" y="2858"/>
                  </a:lnTo>
                  <a:lnTo>
                    <a:pt x="447" y="2841"/>
                  </a:lnTo>
                  <a:lnTo>
                    <a:pt x="435" y="2831"/>
                  </a:lnTo>
                  <a:lnTo>
                    <a:pt x="428" y="2823"/>
                  </a:lnTo>
                  <a:lnTo>
                    <a:pt x="424" y="2820"/>
                  </a:lnTo>
                  <a:lnTo>
                    <a:pt x="423" y="2818"/>
                  </a:lnTo>
                  <a:lnTo>
                    <a:pt x="423" y="2818"/>
                  </a:lnTo>
                  <a:lnTo>
                    <a:pt x="0" y="2818"/>
                  </a:lnTo>
                  <a:lnTo>
                    <a:pt x="0" y="2787"/>
                  </a:lnTo>
                  <a:lnTo>
                    <a:pt x="0" y="2763"/>
                  </a:lnTo>
                  <a:lnTo>
                    <a:pt x="0" y="2746"/>
                  </a:lnTo>
                  <a:lnTo>
                    <a:pt x="0" y="2735"/>
                  </a:lnTo>
                  <a:lnTo>
                    <a:pt x="0" y="2727"/>
                  </a:lnTo>
                  <a:lnTo>
                    <a:pt x="0" y="2724"/>
                  </a:lnTo>
                  <a:lnTo>
                    <a:pt x="0" y="2723"/>
                  </a:lnTo>
                  <a:lnTo>
                    <a:pt x="0" y="2723"/>
                  </a:lnTo>
                  <a:lnTo>
                    <a:pt x="0" y="2315"/>
                  </a:lnTo>
                  <a:lnTo>
                    <a:pt x="522" y="2366"/>
                  </a:lnTo>
                  <a:lnTo>
                    <a:pt x="546" y="2295"/>
                  </a:lnTo>
                  <a:lnTo>
                    <a:pt x="570" y="2225"/>
                  </a:lnTo>
                  <a:lnTo>
                    <a:pt x="593" y="2156"/>
                  </a:lnTo>
                  <a:lnTo>
                    <a:pt x="615" y="2086"/>
                  </a:lnTo>
                  <a:lnTo>
                    <a:pt x="638" y="2016"/>
                  </a:lnTo>
                  <a:lnTo>
                    <a:pt x="661" y="1947"/>
                  </a:lnTo>
                  <a:lnTo>
                    <a:pt x="682" y="1878"/>
                  </a:lnTo>
                  <a:lnTo>
                    <a:pt x="705" y="1809"/>
                  </a:lnTo>
                  <a:lnTo>
                    <a:pt x="727" y="1740"/>
                  </a:lnTo>
                  <a:lnTo>
                    <a:pt x="751" y="1671"/>
                  </a:lnTo>
                  <a:lnTo>
                    <a:pt x="774" y="1601"/>
                  </a:lnTo>
                  <a:lnTo>
                    <a:pt x="798" y="1534"/>
                  </a:lnTo>
                  <a:lnTo>
                    <a:pt x="822" y="1464"/>
                  </a:lnTo>
                  <a:lnTo>
                    <a:pt x="847" y="1396"/>
                  </a:lnTo>
                  <a:lnTo>
                    <a:pt x="873" y="1327"/>
                  </a:lnTo>
                  <a:lnTo>
                    <a:pt x="900" y="1259"/>
                  </a:lnTo>
                  <a:lnTo>
                    <a:pt x="926" y="1191"/>
                  </a:lnTo>
                  <a:lnTo>
                    <a:pt x="955" y="1122"/>
                  </a:lnTo>
                  <a:lnTo>
                    <a:pt x="985" y="1054"/>
                  </a:lnTo>
                  <a:lnTo>
                    <a:pt x="1016" y="985"/>
                  </a:lnTo>
                  <a:lnTo>
                    <a:pt x="1048" y="917"/>
                  </a:lnTo>
                  <a:lnTo>
                    <a:pt x="1081" y="848"/>
                  </a:lnTo>
                  <a:lnTo>
                    <a:pt x="1116" y="779"/>
                  </a:lnTo>
                  <a:lnTo>
                    <a:pt x="1153" y="710"/>
                  </a:lnTo>
                  <a:lnTo>
                    <a:pt x="1192" y="641"/>
                  </a:lnTo>
                  <a:lnTo>
                    <a:pt x="1232" y="571"/>
                  </a:lnTo>
                  <a:lnTo>
                    <a:pt x="1274" y="502"/>
                  </a:lnTo>
                  <a:lnTo>
                    <a:pt x="1318" y="433"/>
                  </a:lnTo>
                  <a:lnTo>
                    <a:pt x="1364" y="363"/>
                  </a:lnTo>
                  <a:lnTo>
                    <a:pt x="1412" y="294"/>
                  </a:lnTo>
                  <a:lnTo>
                    <a:pt x="1462" y="223"/>
                  </a:lnTo>
                  <a:lnTo>
                    <a:pt x="1515" y="153"/>
                  </a:lnTo>
                  <a:lnTo>
                    <a:pt x="1548" y="138"/>
                  </a:lnTo>
                  <a:lnTo>
                    <a:pt x="1572" y="127"/>
                  </a:lnTo>
                  <a:lnTo>
                    <a:pt x="1590" y="119"/>
                  </a:lnTo>
                  <a:lnTo>
                    <a:pt x="1601" y="114"/>
                  </a:lnTo>
                  <a:lnTo>
                    <a:pt x="1608" y="110"/>
                  </a:lnTo>
                  <a:lnTo>
                    <a:pt x="1612" y="109"/>
                  </a:lnTo>
                  <a:lnTo>
                    <a:pt x="1613" y="108"/>
                  </a:lnTo>
                  <a:lnTo>
                    <a:pt x="1613" y="108"/>
                  </a:lnTo>
                  <a:lnTo>
                    <a:pt x="1985" y="0"/>
                  </a:lnTo>
                  <a:lnTo>
                    <a:pt x="1973" y="75"/>
                  </a:lnTo>
                  <a:lnTo>
                    <a:pt x="1961" y="150"/>
                  </a:lnTo>
                  <a:lnTo>
                    <a:pt x="1947" y="224"/>
                  </a:lnTo>
                  <a:lnTo>
                    <a:pt x="1932" y="298"/>
                  </a:lnTo>
                  <a:lnTo>
                    <a:pt x="1915" y="371"/>
                  </a:lnTo>
                  <a:lnTo>
                    <a:pt x="1899" y="444"/>
                  </a:lnTo>
                  <a:lnTo>
                    <a:pt x="1882" y="517"/>
                  </a:lnTo>
                  <a:lnTo>
                    <a:pt x="1864" y="588"/>
                  </a:lnTo>
                  <a:lnTo>
                    <a:pt x="1845" y="660"/>
                  </a:lnTo>
                  <a:lnTo>
                    <a:pt x="1826" y="730"/>
                  </a:lnTo>
                  <a:lnTo>
                    <a:pt x="1806" y="801"/>
                  </a:lnTo>
                  <a:lnTo>
                    <a:pt x="1786" y="871"/>
                  </a:lnTo>
                  <a:lnTo>
                    <a:pt x="1767" y="941"/>
                  </a:lnTo>
                  <a:lnTo>
                    <a:pt x="1747" y="1012"/>
                  </a:lnTo>
                  <a:lnTo>
                    <a:pt x="1727" y="1081"/>
                  </a:lnTo>
                  <a:lnTo>
                    <a:pt x="1708" y="1150"/>
                  </a:lnTo>
                  <a:lnTo>
                    <a:pt x="1689" y="1219"/>
                  </a:lnTo>
                  <a:lnTo>
                    <a:pt x="1670" y="1288"/>
                  </a:lnTo>
                  <a:lnTo>
                    <a:pt x="1651" y="1358"/>
                  </a:lnTo>
                  <a:lnTo>
                    <a:pt x="1634" y="1427"/>
                  </a:lnTo>
                  <a:lnTo>
                    <a:pt x="1617" y="1496"/>
                  </a:lnTo>
                  <a:lnTo>
                    <a:pt x="1601" y="1565"/>
                  </a:lnTo>
                  <a:lnTo>
                    <a:pt x="1587" y="1634"/>
                  </a:lnTo>
                  <a:lnTo>
                    <a:pt x="1573" y="1703"/>
                  </a:lnTo>
                  <a:lnTo>
                    <a:pt x="1561" y="1773"/>
                  </a:lnTo>
                  <a:lnTo>
                    <a:pt x="1549" y="1842"/>
                  </a:lnTo>
                  <a:lnTo>
                    <a:pt x="1539" y="1912"/>
                  </a:lnTo>
                  <a:lnTo>
                    <a:pt x="1530" y="1981"/>
                  </a:lnTo>
                  <a:lnTo>
                    <a:pt x="1524" y="2052"/>
                  </a:lnTo>
                  <a:lnTo>
                    <a:pt x="1519" y="2122"/>
                  </a:lnTo>
                  <a:lnTo>
                    <a:pt x="1517" y="2192"/>
                  </a:lnTo>
                  <a:lnTo>
                    <a:pt x="1515" y="2264"/>
                  </a:lnTo>
                  <a:lnTo>
                    <a:pt x="2341" y="2366"/>
                  </a:lnTo>
                  <a:lnTo>
                    <a:pt x="2359" y="2349"/>
                  </a:lnTo>
                  <a:lnTo>
                    <a:pt x="2371" y="2337"/>
                  </a:lnTo>
                  <a:lnTo>
                    <a:pt x="2381" y="2327"/>
                  </a:lnTo>
                  <a:lnTo>
                    <a:pt x="2387" y="2321"/>
                  </a:lnTo>
                  <a:lnTo>
                    <a:pt x="2391" y="2317"/>
                  </a:lnTo>
                  <a:lnTo>
                    <a:pt x="2393" y="2316"/>
                  </a:lnTo>
                  <a:lnTo>
                    <a:pt x="2394" y="2315"/>
                  </a:lnTo>
                  <a:lnTo>
                    <a:pt x="2394" y="2315"/>
                  </a:lnTo>
                  <a:lnTo>
                    <a:pt x="1985" y="2162"/>
                  </a:lnTo>
                  <a:lnTo>
                    <a:pt x="1947" y="2145"/>
                  </a:lnTo>
                  <a:lnTo>
                    <a:pt x="1919" y="2132"/>
                  </a:lnTo>
                  <a:lnTo>
                    <a:pt x="1899" y="2122"/>
                  </a:lnTo>
                  <a:lnTo>
                    <a:pt x="1885" y="2116"/>
                  </a:lnTo>
                  <a:lnTo>
                    <a:pt x="1878" y="2112"/>
                  </a:lnTo>
                  <a:lnTo>
                    <a:pt x="1873" y="2111"/>
                  </a:lnTo>
                  <a:lnTo>
                    <a:pt x="1871" y="2110"/>
                  </a:lnTo>
                  <a:lnTo>
                    <a:pt x="1871" y="2110"/>
                  </a:lnTo>
                  <a:lnTo>
                    <a:pt x="2296" y="57"/>
                  </a:lnTo>
                  <a:lnTo>
                    <a:pt x="5159" y="0"/>
                  </a:lnTo>
                  <a:lnTo>
                    <a:pt x="5192" y="19"/>
                  </a:lnTo>
                  <a:lnTo>
                    <a:pt x="5217" y="33"/>
                  </a:lnTo>
                  <a:lnTo>
                    <a:pt x="5234" y="44"/>
                  </a:lnTo>
                  <a:lnTo>
                    <a:pt x="5246" y="50"/>
                  </a:lnTo>
                  <a:lnTo>
                    <a:pt x="5253" y="54"/>
                  </a:lnTo>
                  <a:lnTo>
                    <a:pt x="5257" y="56"/>
                  </a:lnTo>
                  <a:lnTo>
                    <a:pt x="5258" y="57"/>
                  </a:lnTo>
                  <a:lnTo>
                    <a:pt x="5258" y="57"/>
                  </a:lnTo>
                  <a:lnTo>
                    <a:pt x="5516" y="108"/>
                  </a:lnTo>
                  <a:lnTo>
                    <a:pt x="5526" y="173"/>
                  </a:lnTo>
                  <a:lnTo>
                    <a:pt x="5535" y="238"/>
                  </a:lnTo>
                  <a:lnTo>
                    <a:pt x="5543" y="302"/>
                  </a:lnTo>
                  <a:lnTo>
                    <a:pt x="5552" y="366"/>
                  </a:lnTo>
                  <a:lnTo>
                    <a:pt x="5558" y="429"/>
                  </a:lnTo>
                  <a:lnTo>
                    <a:pt x="5565" y="492"/>
                  </a:lnTo>
                  <a:lnTo>
                    <a:pt x="5572" y="556"/>
                  </a:lnTo>
                  <a:lnTo>
                    <a:pt x="5577" y="617"/>
                  </a:lnTo>
                  <a:lnTo>
                    <a:pt x="5582" y="679"/>
                  </a:lnTo>
                  <a:lnTo>
                    <a:pt x="5586" y="741"/>
                  </a:lnTo>
                  <a:lnTo>
                    <a:pt x="5591" y="803"/>
                  </a:lnTo>
                  <a:lnTo>
                    <a:pt x="5593" y="865"/>
                  </a:lnTo>
                  <a:lnTo>
                    <a:pt x="5597" y="926"/>
                  </a:lnTo>
                  <a:lnTo>
                    <a:pt x="5599" y="986"/>
                  </a:lnTo>
                  <a:lnTo>
                    <a:pt x="5601" y="1048"/>
                  </a:lnTo>
                  <a:lnTo>
                    <a:pt x="5602" y="1109"/>
                  </a:lnTo>
                  <a:lnTo>
                    <a:pt x="5603" y="1170"/>
                  </a:lnTo>
                  <a:lnTo>
                    <a:pt x="5603" y="1231"/>
                  </a:lnTo>
                  <a:lnTo>
                    <a:pt x="5604" y="1292"/>
                  </a:lnTo>
                  <a:lnTo>
                    <a:pt x="5603" y="1353"/>
                  </a:lnTo>
                  <a:lnTo>
                    <a:pt x="5603" y="1415"/>
                  </a:lnTo>
                  <a:lnTo>
                    <a:pt x="5602" y="1476"/>
                  </a:lnTo>
                  <a:lnTo>
                    <a:pt x="5601" y="1538"/>
                  </a:lnTo>
                  <a:lnTo>
                    <a:pt x="5598" y="1600"/>
                  </a:lnTo>
                  <a:lnTo>
                    <a:pt x="5596" y="1662"/>
                  </a:lnTo>
                  <a:lnTo>
                    <a:pt x="5593" y="1725"/>
                  </a:lnTo>
                  <a:lnTo>
                    <a:pt x="5589" y="1788"/>
                  </a:lnTo>
                  <a:lnTo>
                    <a:pt x="5587" y="1851"/>
                  </a:lnTo>
                  <a:lnTo>
                    <a:pt x="5583" y="1916"/>
                  </a:lnTo>
                  <a:lnTo>
                    <a:pt x="5578" y="1980"/>
                  </a:lnTo>
                  <a:lnTo>
                    <a:pt x="5574" y="2044"/>
                  </a:lnTo>
                  <a:lnTo>
                    <a:pt x="5569" y="2110"/>
                  </a:lnTo>
                  <a:lnTo>
                    <a:pt x="5827" y="2264"/>
                  </a:lnTo>
                  <a:lnTo>
                    <a:pt x="6039" y="2410"/>
                  </a:lnTo>
                  <a:lnTo>
                    <a:pt x="6039" y="2429"/>
                  </a:lnTo>
                  <a:lnTo>
                    <a:pt x="6039" y="2443"/>
                  </a:lnTo>
                  <a:lnTo>
                    <a:pt x="6039" y="2453"/>
                  </a:lnTo>
                  <a:lnTo>
                    <a:pt x="6039" y="2460"/>
                  </a:lnTo>
                  <a:lnTo>
                    <a:pt x="6039" y="2464"/>
                  </a:lnTo>
                  <a:lnTo>
                    <a:pt x="6039" y="2467"/>
                  </a:lnTo>
                  <a:lnTo>
                    <a:pt x="6039" y="2468"/>
                  </a:lnTo>
                  <a:lnTo>
                    <a:pt x="6039" y="2468"/>
                  </a:lnTo>
                  <a:lnTo>
                    <a:pt x="5827" y="2914"/>
                  </a:lnTo>
                  <a:lnTo>
                    <a:pt x="5669" y="2971"/>
                  </a:lnTo>
                  <a:lnTo>
                    <a:pt x="5654" y="2988"/>
                  </a:lnTo>
                  <a:lnTo>
                    <a:pt x="5642" y="3000"/>
                  </a:lnTo>
                  <a:lnTo>
                    <a:pt x="5633" y="3010"/>
                  </a:lnTo>
                  <a:lnTo>
                    <a:pt x="5628" y="3016"/>
                  </a:lnTo>
                  <a:lnTo>
                    <a:pt x="5625" y="3020"/>
                  </a:lnTo>
                  <a:lnTo>
                    <a:pt x="5623" y="3021"/>
                  </a:lnTo>
                  <a:lnTo>
                    <a:pt x="5622" y="3022"/>
                  </a:lnTo>
                  <a:lnTo>
                    <a:pt x="5622" y="3022"/>
                  </a:lnTo>
                  <a:lnTo>
                    <a:pt x="5411" y="3220"/>
                  </a:lnTo>
                  <a:lnTo>
                    <a:pt x="5398" y="3310"/>
                  </a:lnTo>
                  <a:lnTo>
                    <a:pt x="5388" y="3401"/>
                  </a:lnTo>
                  <a:lnTo>
                    <a:pt x="5379" y="3493"/>
                  </a:lnTo>
                  <a:lnTo>
                    <a:pt x="5374" y="3585"/>
                  </a:lnTo>
                  <a:lnTo>
                    <a:pt x="5369" y="3677"/>
                  </a:lnTo>
                  <a:lnTo>
                    <a:pt x="5365" y="3771"/>
                  </a:lnTo>
                  <a:lnTo>
                    <a:pt x="5363" y="3864"/>
                  </a:lnTo>
                  <a:lnTo>
                    <a:pt x="5360" y="3959"/>
                  </a:lnTo>
                  <a:lnTo>
                    <a:pt x="5358" y="4052"/>
                  </a:lnTo>
                  <a:lnTo>
                    <a:pt x="5355" y="4147"/>
                  </a:lnTo>
                  <a:lnTo>
                    <a:pt x="5352" y="4242"/>
                  </a:lnTo>
                  <a:lnTo>
                    <a:pt x="5348" y="4336"/>
                  </a:lnTo>
                  <a:lnTo>
                    <a:pt x="5340" y="4431"/>
                  </a:lnTo>
                  <a:lnTo>
                    <a:pt x="5333" y="4526"/>
                  </a:lnTo>
                  <a:lnTo>
                    <a:pt x="5323" y="4620"/>
                  </a:lnTo>
                  <a:lnTo>
                    <a:pt x="5309" y="4715"/>
                  </a:lnTo>
                  <a:lnTo>
                    <a:pt x="5292" y="4808"/>
                  </a:lnTo>
                  <a:lnTo>
                    <a:pt x="5272" y="4903"/>
                  </a:lnTo>
                  <a:lnTo>
                    <a:pt x="5248" y="4995"/>
                  </a:lnTo>
                  <a:lnTo>
                    <a:pt x="5221" y="5088"/>
                  </a:lnTo>
                  <a:lnTo>
                    <a:pt x="5188" y="5181"/>
                  </a:lnTo>
                  <a:lnTo>
                    <a:pt x="5151" y="5272"/>
                  </a:lnTo>
                  <a:lnTo>
                    <a:pt x="5109" y="5363"/>
                  </a:lnTo>
                  <a:lnTo>
                    <a:pt x="5060" y="5452"/>
                  </a:lnTo>
                  <a:lnTo>
                    <a:pt x="5004" y="5541"/>
                  </a:lnTo>
                  <a:lnTo>
                    <a:pt x="4944" y="5630"/>
                  </a:lnTo>
                  <a:lnTo>
                    <a:pt x="4876" y="5716"/>
                  </a:lnTo>
                  <a:lnTo>
                    <a:pt x="4800" y="5802"/>
                  </a:lnTo>
                  <a:lnTo>
                    <a:pt x="4717" y="5887"/>
                  </a:lnTo>
                  <a:lnTo>
                    <a:pt x="4625" y="5971"/>
                  </a:lnTo>
                  <a:lnTo>
                    <a:pt x="4526" y="6052"/>
                  </a:lnTo>
                  <a:lnTo>
                    <a:pt x="4418" y="6133"/>
                  </a:lnTo>
                  <a:lnTo>
                    <a:pt x="3850" y="6376"/>
                  </a:lnTo>
                  <a:lnTo>
                    <a:pt x="3806" y="6389"/>
                  </a:lnTo>
                  <a:lnTo>
                    <a:pt x="3762" y="6403"/>
                  </a:lnTo>
                  <a:lnTo>
                    <a:pt x="3719" y="6415"/>
                  </a:lnTo>
                  <a:lnTo>
                    <a:pt x="3676" y="6427"/>
                  </a:lnTo>
                  <a:lnTo>
                    <a:pt x="3633" y="6436"/>
                  </a:lnTo>
                  <a:lnTo>
                    <a:pt x="3591" y="6446"/>
                  </a:lnTo>
                  <a:lnTo>
                    <a:pt x="3548" y="6456"/>
                  </a:lnTo>
                  <a:lnTo>
                    <a:pt x="3505" y="6463"/>
                  </a:lnTo>
                  <a:lnTo>
                    <a:pt x="3464" y="6470"/>
                  </a:lnTo>
                  <a:lnTo>
                    <a:pt x="3422" y="6478"/>
                  </a:lnTo>
                  <a:lnTo>
                    <a:pt x="3379" y="6484"/>
                  </a:lnTo>
                  <a:lnTo>
                    <a:pt x="3338" y="6489"/>
                  </a:lnTo>
                  <a:lnTo>
                    <a:pt x="3296" y="6494"/>
                  </a:lnTo>
                  <a:lnTo>
                    <a:pt x="3255" y="6497"/>
                  </a:lnTo>
                  <a:lnTo>
                    <a:pt x="3213" y="6501"/>
                  </a:lnTo>
                  <a:lnTo>
                    <a:pt x="3172" y="6504"/>
                  </a:lnTo>
                  <a:lnTo>
                    <a:pt x="3130" y="6506"/>
                  </a:lnTo>
                  <a:lnTo>
                    <a:pt x="3089" y="6508"/>
                  </a:lnTo>
                  <a:lnTo>
                    <a:pt x="3048" y="6509"/>
                  </a:lnTo>
                  <a:lnTo>
                    <a:pt x="3007" y="6509"/>
                  </a:lnTo>
                  <a:lnTo>
                    <a:pt x="2965" y="6509"/>
                  </a:lnTo>
                  <a:lnTo>
                    <a:pt x="2924" y="6509"/>
                  </a:lnTo>
                  <a:lnTo>
                    <a:pt x="2881" y="6508"/>
                  </a:lnTo>
                  <a:lnTo>
                    <a:pt x="2839" y="6507"/>
                  </a:lnTo>
                  <a:lnTo>
                    <a:pt x="2798" y="6506"/>
                  </a:lnTo>
                  <a:lnTo>
                    <a:pt x="2756" y="6503"/>
                  </a:lnTo>
                  <a:lnTo>
                    <a:pt x="2713" y="6501"/>
                  </a:lnTo>
                  <a:lnTo>
                    <a:pt x="2671" y="6498"/>
                  </a:lnTo>
                  <a:lnTo>
                    <a:pt x="2629" y="6495"/>
                  </a:lnTo>
                  <a:lnTo>
                    <a:pt x="2586" y="6491"/>
                  </a:lnTo>
                  <a:lnTo>
                    <a:pt x="2542" y="6487"/>
                  </a:lnTo>
                  <a:lnTo>
                    <a:pt x="2499" y="6484"/>
                  </a:lnTo>
                  <a:lnTo>
                    <a:pt x="2296" y="6637"/>
                  </a:lnTo>
                  <a:lnTo>
                    <a:pt x="2554" y="6682"/>
                  </a:lnTo>
                  <a:lnTo>
                    <a:pt x="2804" y="6828"/>
                  </a:lnTo>
                  <a:lnTo>
                    <a:pt x="2804" y="7332"/>
                  </a:lnTo>
                  <a:lnTo>
                    <a:pt x="1772" y="7332"/>
                  </a:lnTo>
                  <a:lnTo>
                    <a:pt x="1674" y="7332"/>
                  </a:lnTo>
                  <a:close/>
                </a:path>
              </a:pathLst>
            </a:cu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08" name="Freeform 8"/>
            <p:cNvSpPr>
              <a:spLocks/>
            </p:cNvSpPr>
            <p:nvPr/>
          </p:nvSpPr>
          <p:spPr bwMode="auto">
            <a:xfrm>
              <a:off x="3356" y="971"/>
              <a:ext cx="931" cy="1806"/>
            </a:xfrm>
            <a:custGeom>
              <a:avLst/>
              <a:gdLst>
                <a:gd name="T0" fmla="*/ 0 w 3722"/>
                <a:gd name="T1" fmla="*/ 7173 h 7224"/>
                <a:gd name="T2" fmla="*/ 79 w 3722"/>
                <a:gd name="T3" fmla="*/ 6624 h 7224"/>
                <a:gd name="T4" fmla="*/ 244 w 3722"/>
                <a:gd name="T5" fmla="*/ 6612 h 7224"/>
                <a:gd name="T6" fmla="*/ 413 w 3722"/>
                <a:gd name="T7" fmla="*/ 6589 h 7224"/>
                <a:gd name="T8" fmla="*/ 584 w 3722"/>
                <a:gd name="T9" fmla="*/ 6553 h 7224"/>
                <a:gd name="T10" fmla="*/ 759 w 3722"/>
                <a:gd name="T11" fmla="*/ 6507 h 7224"/>
                <a:gd name="T12" fmla="*/ 933 w 3722"/>
                <a:gd name="T13" fmla="*/ 6450 h 7224"/>
                <a:gd name="T14" fmla="*/ 1106 w 3722"/>
                <a:gd name="T15" fmla="*/ 6382 h 7224"/>
                <a:gd name="T16" fmla="*/ 1276 w 3722"/>
                <a:gd name="T17" fmla="*/ 6303 h 7224"/>
                <a:gd name="T18" fmla="*/ 1442 w 3722"/>
                <a:gd name="T19" fmla="*/ 6214 h 7224"/>
                <a:gd name="T20" fmla="*/ 1602 w 3722"/>
                <a:gd name="T21" fmla="*/ 6114 h 7224"/>
                <a:gd name="T22" fmla="*/ 1756 w 3722"/>
                <a:gd name="T23" fmla="*/ 6004 h 7224"/>
                <a:gd name="T24" fmla="*/ 1900 w 3722"/>
                <a:gd name="T25" fmla="*/ 5882 h 7224"/>
                <a:gd name="T26" fmla="*/ 2034 w 3722"/>
                <a:gd name="T27" fmla="*/ 5751 h 7224"/>
                <a:gd name="T28" fmla="*/ 2157 w 3722"/>
                <a:gd name="T29" fmla="*/ 5611 h 7224"/>
                <a:gd name="T30" fmla="*/ 2265 w 3722"/>
                <a:gd name="T31" fmla="*/ 5460 h 7224"/>
                <a:gd name="T32" fmla="*/ 2360 w 3722"/>
                <a:gd name="T33" fmla="*/ 5300 h 7224"/>
                <a:gd name="T34" fmla="*/ 2613 w 3722"/>
                <a:gd name="T35" fmla="*/ 3411 h 7224"/>
                <a:gd name="T36" fmla="*/ 3287 w 3722"/>
                <a:gd name="T37" fmla="*/ 2659 h 7224"/>
                <a:gd name="T38" fmla="*/ 2824 w 3722"/>
                <a:gd name="T39" fmla="*/ 2002 h 7224"/>
                <a:gd name="T40" fmla="*/ 2613 w 3722"/>
                <a:gd name="T41" fmla="*/ 0 h 7224"/>
                <a:gd name="T42" fmla="*/ 3489 w 3722"/>
                <a:gd name="T43" fmla="*/ 410 h 7224"/>
                <a:gd name="T44" fmla="*/ 3562 w 3722"/>
                <a:gd name="T45" fmla="*/ 834 h 7224"/>
                <a:gd name="T46" fmla="*/ 3621 w 3722"/>
                <a:gd name="T47" fmla="*/ 1258 h 7224"/>
                <a:gd name="T48" fmla="*/ 3666 w 3722"/>
                <a:gd name="T49" fmla="*/ 1682 h 7224"/>
                <a:gd name="T50" fmla="*/ 3698 w 3722"/>
                <a:gd name="T51" fmla="*/ 2107 h 7224"/>
                <a:gd name="T52" fmla="*/ 3717 w 3722"/>
                <a:gd name="T53" fmla="*/ 2530 h 7224"/>
                <a:gd name="T54" fmla="*/ 3722 w 3722"/>
                <a:gd name="T55" fmla="*/ 2953 h 7224"/>
                <a:gd name="T56" fmla="*/ 3714 w 3722"/>
                <a:gd name="T57" fmla="*/ 3377 h 7224"/>
                <a:gd name="T58" fmla="*/ 3694 w 3722"/>
                <a:gd name="T59" fmla="*/ 3800 h 7224"/>
                <a:gd name="T60" fmla="*/ 3663 w 3722"/>
                <a:gd name="T61" fmla="*/ 4224 h 7224"/>
                <a:gd name="T62" fmla="*/ 3618 w 3722"/>
                <a:gd name="T63" fmla="*/ 4647 h 7224"/>
                <a:gd name="T64" fmla="*/ 3563 w 3722"/>
                <a:gd name="T65" fmla="*/ 5071 h 7224"/>
                <a:gd name="T66" fmla="*/ 3498 w 3722"/>
                <a:gd name="T67" fmla="*/ 5494 h 7224"/>
                <a:gd name="T68" fmla="*/ 3420 w 3722"/>
                <a:gd name="T69" fmla="*/ 5918 h 7224"/>
                <a:gd name="T70" fmla="*/ 3333 w 3722"/>
                <a:gd name="T71" fmla="*/ 6341 h 7224"/>
                <a:gd name="T72" fmla="*/ 3235 w 3722"/>
                <a:gd name="T73" fmla="*/ 6764 h 7224"/>
                <a:gd name="T74" fmla="*/ 2924 w 3722"/>
                <a:gd name="T75" fmla="*/ 7128 h 7224"/>
                <a:gd name="T76" fmla="*/ 2797 w 3722"/>
                <a:gd name="T77" fmla="*/ 7154 h 7224"/>
                <a:gd name="T78" fmla="*/ 2668 w 3722"/>
                <a:gd name="T79" fmla="*/ 7175 h 7224"/>
                <a:gd name="T80" fmla="*/ 2541 w 3722"/>
                <a:gd name="T81" fmla="*/ 7189 h 7224"/>
                <a:gd name="T82" fmla="*/ 2413 w 3722"/>
                <a:gd name="T83" fmla="*/ 7201 h 7224"/>
                <a:gd name="T84" fmla="*/ 2286 w 3722"/>
                <a:gd name="T85" fmla="*/ 7209 h 7224"/>
                <a:gd name="T86" fmla="*/ 2158 w 3722"/>
                <a:gd name="T87" fmla="*/ 7212 h 7224"/>
                <a:gd name="T88" fmla="*/ 2030 w 3722"/>
                <a:gd name="T89" fmla="*/ 7215 h 7224"/>
                <a:gd name="T90" fmla="*/ 1903 w 3722"/>
                <a:gd name="T91" fmla="*/ 7215 h 7224"/>
                <a:gd name="T92" fmla="*/ 1776 w 3722"/>
                <a:gd name="T93" fmla="*/ 7213 h 7224"/>
                <a:gd name="T94" fmla="*/ 1650 w 3722"/>
                <a:gd name="T95" fmla="*/ 7212 h 7224"/>
                <a:gd name="T96" fmla="*/ 1523 w 3722"/>
                <a:gd name="T97" fmla="*/ 7210 h 7224"/>
                <a:gd name="T98" fmla="*/ 1397 w 3722"/>
                <a:gd name="T99" fmla="*/ 7210 h 7224"/>
                <a:gd name="T100" fmla="*/ 1270 w 3722"/>
                <a:gd name="T101" fmla="*/ 7210 h 7224"/>
                <a:gd name="T102" fmla="*/ 1144 w 3722"/>
                <a:gd name="T103" fmla="*/ 7212 h 7224"/>
                <a:gd name="T104" fmla="*/ 1019 w 3722"/>
                <a:gd name="T105" fmla="*/ 7217 h 7224"/>
                <a:gd name="T106" fmla="*/ 894 w 3722"/>
                <a:gd name="T107" fmla="*/ 7224 h 7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722" h="7224">
                  <a:moveTo>
                    <a:pt x="734" y="7173"/>
                  </a:moveTo>
                  <a:lnTo>
                    <a:pt x="0" y="7173"/>
                  </a:lnTo>
                  <a:lnTo>
                    <a:pt x="0" y="6625"/>
                  </a:lnTo>
                  <a:lnTo>
                    <a:pt x="79" y="6624"/>
                  </a:lnTo>
                  <a:lnTo>
                    <a:pt x="161" y="6619"/>
                  </a:lnTo>
                  <a:lnTo>
                    <a:pt x="244" y="6612"/>
                  </a:lnTo>
                  <a:lnTo>
                    <a:pt x="327" y="6602"/>
                  </a:lnTo>
                  <a:lnTo>
                    <a:pt x="413" y="6589"/>
                  </a:lnTo>
                  <a:lnTo>
                    <a:pt x="498" y="6573"/>
                  </a:lnTo>
                  <a:lnTo>
                    <a:pt x="584" y="6553"/>
                  </a:lnTo>
                  <a:lnTo>
                    <a:pt x="671" y="6532"/>
                  </a:lnTo>
                  <a:lnTo>
                    <a:pt x="759" y="6507"/>
                  </a:lnTo>
                  <a:lnTo>
                    <a:pt x="846" y="6481"/>
                  </a:lnTo>
                  <a:lnTo>
                    <a:pt x="933" y="6450"/>
                  </a:lnTo>
                  <a:lnTo>
                    <a:pt x="1019" y="6417"/>
                  </a:lnTo>
                  <a:lnTo>
                    <a:pt x="1106" y="6382"/>
                  </a:lnTo>
                  <a:lnTo>
                    <a:pt x="1192" y="6345"/>
                  </a:lnTo>
                  <a:lnTo>
                    <a:pt x="1276" y="6303"/>
                  </a:lnTo>
                  <a:lnTo>
                    <a:pt x="1359" y="6260"/>
                  </a:lnTo>
                  <a:lnTo>
                    <a:pt x="1442" y="6214"/>
                  </a:lnTo>
                  <a:lnTo>
                    <a:pt x="1523" y="6165"/>
                  </a:lnTo>
                  <a:lnTo>
                    <a:pt x="1602" y="6114"/>
                  </a:lnTo>
                  <a:lnTo>
                    <a:pt x="1680" y="6060"/>
                  </a:lnTo>
                  <a:lnTo>
                    <a:pt x="1756" y="6004"/>
                  </a:lnTo>
                  <a:lnTo>
                    <a:pt x="1829" y="5944"/>
                  </a:lnTo>
                  <a:lnTo>
                    <a:pt x="1900" y="5882"/>
                  </a:lnTo>
                  <a:lnTo>
                    <a:pt x="1968" y="5818"/>
                  </a:lnTo>
                  <a:lnTo>
                    <a:pt x="2034" y="5751"/>
                  </a:lnTo>
                  <a:lnTo>
                    <a:pt x="2097" y="5682"/>
                  </a:lnTo>
                  <a:lnTo>
                    <a:pt x="2157" y="5611"/>
                  </a:lnTo>
                  <a:lnTo>
                    <a:pt x="2213" y="5537"/>
                  </a:lnTo>
                  <a:lnTo>
                    <a:pt x="2265" y="5460"/>
                  </a:lnTo>
                  <a:lnTo>
                    <a:pt x="2315" y="5381"/>
                  </a:lnTo>
                  <a:lnTo>
                    <a:pt x="2360" y="5300"/>
                  </a:lnTo>
                  <a:lnTo>
                    <a:pt x="2401" y="5216"/>
                  </a:lnTo>
                  <a:lnTo>
                    <a:pt x="2613" y="3411"/>
                  </a:lnTo>
                  <a:lnTo>
                    <a:pt x="2824" y="3068"/>
                  </a:lnTo>
                  <a:lnTo>
                    <a:pt x="3287" y="2659"/>
                  </a:lnTo>
                  <a:lnTo>
                    <a:pt x="3334" y="2410"/>
                  </a:lnTo>
                  <a:lnTo>
                    <a:pt x="2824" y="2002"/>
                  </a:lnTo>
                  <a:lnTo>
                    <a:pt x="2765" y="498"/>
                  </a:lnTo>
                  <a:lnTo>
                    <a:pt x="2613" y="0"/>
                  </a:lnTo>
                  <a:lnTo>
                    <a:pt x="3446" y="198"/>
                  </a:lnTo>
                  <a:lnTo>
                    <a:pt x="3489" y="410"/>
                  </a:lnTo>
                  <a:lnTo>
                    <a:pt x="3527" y="623"/>
                  </a:lnTo>
                  <a:lnTo>
                    <a:pt x="3562" y="834"/>
                  </a:lnTo>
                  <a:lnTo>
                    <a:pt x="3593" y="1046"/>
                  </a:lnTo>
                  <a:lnTo>
                    <a:pt x="3621" y="1258"/>
                  </a:lnTo>
                  <a:lnTo>
                    <a:pt x="3645" y="1471"/>
                  </a:lnTo>
                  <a:lnTo>
                    <a:pt x="3666" y="1682"/>
                  </a:lnTo>
                  <a:lnTo>
                    <a:pt x="3684" y="1894"/>
                  </a:lnTo>
                  <a:lnTo>
                    <a:pt x="3698" y="2107"/>
                  </a:lnTo>
                  <a:lnTo>
                    <a:pt x="3709" y="2318"/>
                  </a:lnTo>
                  <a:lnTo>
                    <a:pt x="3717" y="2530"/>
                  </a:lnTo>
                  <a:lnTo>
                    <a:pt x="3720" y="2742"/>
                  </a:lnTo>
                  <a:lnTo>
                    <a:pt x="3722" y="2953"/>
                  </a:lnTo>
                  <a:lnTo>
                    <a:pt x="3719" y="3166"/>
                  </a:lnTo>
                  <a:lnTo>
                    <a:pt x="3714" y="3377"/>
                  </a:lnTo>
                  <a:lnTo>
                    <a:pt x="3705" y="3589"/>
                  </a:lnTo>
                  <a:lnTo>
                    <a:pt x="3694" y="3800"/>
                  </a:lnTo>
                  <a:lnTo>
                    <a:pt x="3680" y="4013"/>
                  </a:lnTo>
                  <a:lnTo>
                    <a:pt x="3663" y="4224"/>
                  </a:lnTo>
                  <a:lnTo>
                    <a:pt x="3642" y="4436"/>
                  </a:lnTo>
                  <a:lnTo>
                    <a:pt x="3618" y="4647"/>
                  </a:lnTo>
                  <a:lnTo>
                    <a:pt x="3592" y="4860"/>
                  </a:lnTo>
                  <a:lnTo>
                    <a:pt x="3563" y="5071"/>
                  </a:lnTo>
                  <a:lnTo>
                    <a:pt x="3532" y="5283"/>
                  </a:lnTo>
                  <a:lnTo>
                    <a:pt x="3498" y="5494"/>
                  </a:lnTo>
                  <a:lnTo>
                    <a:pt x="3460" y="5706"/>
                  </a:lnTo>
                  <a:lnTo>
                    <a:pt x="3420" y="5918"/>
                  </a:lnTo>
                  <a:lnTo>
                    <a:pt x="3378" y="6129"/>
                  </a:lnTo>
                  <a:lnTo>
                    <a:pt x="3333" y="6341"/>
                  </a:lnTo>
                  <a:lnTo>
                    <a:pt x="3285" y="6552"/>
                  </a:lnTo>
                  <a:lnTo>
                    <a:pt x="3235" y="6764"/>
                  </a:lnTo>
                  <a:lnTo>
                    <a:pt x="3182" y="6976"/>
                  </a:lnTo>
                  <a:lnTo>
                    <a:pt x="2924" y="7128"/>
                  </a:lnTo>
                  <a:lnTo>
                    <a:pt x="2860" y="7142"/>
                  </a:lnTo>
                  <a:lnTo>
                    <a:pt x="2797" y="7154"/>
                  </a:lnTo>
                  <a:lnTo>
                    <a:pt x="2732" y="7165"/>
                  </a:lnTo>
                  <a:lnTo>
                    <a:pt x="2668" y="7175"/>
                  </a:lnTo>
                  <a:lnTo>
                    <a:pt x="2604" y="7183"/>
                  </a:lnTo>
                  <a:lnTo>
                    <a:pt x="2541" y="7189"/>
                  </a:lnTo>
                  <a:lnTo>
                    <a:pt x="2477" y="7195"/>
                  </a:lnTo>
                  <a:lnTo>
                    <a:pt x="2413" y="7201"/>
                  </a:lnTo>
                  <a:lnTo>
                    <a:pt x="2350" y="7205"/>
                  </a:lnTo>
                  <a:lnTo>
                    <a:pt x="2286" y="7209"/>
                  </a:lnTo>
                  <a:lnTo>
                    <a:pt x="2221" y="7211"/>
                  </a:lnTo>
                  <a:lnTo>
                    <a:pt x="2158" y="7212"/>
                  </a:lnTo>
                  <a:lnTo>
                    <a:pt x="2094" y="7213"/>
                  </a:lnTo>
                  <a:lnTo>
                    <a:pt x="2030" y="7215"/>
                  </a:lnTo>
                  <a:lnTo>
                    <a:pt x="1967" y="7215"/>
                  </a:lnTo>
                  <a:lnTo>
                    <a:pt x="1903" y="7215"/>
                  </a:lnTo>
                  <a:lnTo>
                    <a:pt x="1840" y="7215"/>
                  </a:lnTo>
                  <a:lnTo>
                    <a:pt x="1776" y="7213"/>
                  </a:lnTo>
                  <a:lnTo>
                    <a:pt x="1713" y="7212"/>
                  </a:lnTo>
                  <a:lnTo>
                    <a:pt x="1650" y="7212"/>
                  </a:lnTo>
                  <a:lnTo>
                    <a:pt x="1586" y="7211"/>
                  </a:lnTo>
                  <a:lnTo>
                    <a:pt x="1523" y="7210"/>
                  </a:lnTo>
                  <a:lnTo>
                    <a:pt x="1460" y="7210"/>
                  </a:lnTo>
                  <a:lnTo>
                    <a:pt x="1397" y="7210"/>
                  </a:lnTo>
                  <a:lnTo>
                    <a:pt x="1333" y="7210"/>
                  </a:lnTo>
                  <a:lnTo>
                    <a:pt x="1270" y="7210"/>
                  </a:lnTo>
                  <a:lnTo>
                    <a:pt x="1207" y="7211"/>
                  </a:lnTo>
                  <a:lnTo>
                    <a:pt x="1144" y="7212"/>
                  </a:lnTo>
                  <a:lnTo>
                    <a:pt x="1081" y="7213"/>
                  </a:lnTo>
                  <a:lnTo>
                    <a:pt x="1019" y="7217"/>
                  </a:lnTo>
                  <a:lnTo>
                    <a:pt x="956" y="7219"/>
                  </a:lnTo>
                  <a:lnTo>
                    <a:pt x="894" y="7224"/>
                  </a:lnTo>
                  <a:lnTo>
                    <a:pt x="734" y="7173"/>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09" name="Freeform 9"/>
            <p:cNvSpPr>
              <a:spLocks/>
            </p:cNvSpPr>
            <p:nvPr/>
          </p:nvSpPr>
          <p:spPr bwMode="auto">
            <a:xfrm>
              <a:off x="3799" y="2176"/>
              <a:ext cx="326" cy="438"/>
            </a:xfrm>
            <a:custGeom>
              <a:avLst/>
              <a:gdLst>
                <a:gd name="T0" fmla="*/ 0 w 1302"/>
                <a:gd name="T1" fmla="*/ 1652 h 1755"/>
                <a:gd name="T2" fmla="*/ 116 w 1302"/>
                <a:gd name="T3" fmla="*/ 1556 h 1755"/>
                <a:gd name="T4" fmla="*/ 225 w 1302"/>
                <a:gd name="T5" fmla="*/ 1459 h 1755"/>
                <a:gd name="T6" fmla="*/ 331 w 1302"/>
                <a:gd name="T7" fmla="*/ 1359 h 1755"/>
                <a:gd name="T8" fmla="*/ 430 w 1302"/>
                <a:gd name="T9" fmla="*/ 1259 h 1755"/>
                <a:gd name="T10" fmla="*/ 523 w 1302"/>
                <a:gd name="T11" fmla="*/ 1155 h 1755"/>
                <a:gd name="T12" fmla="*/ 610 w 1302"/>
                <a:gd name="T13" fmla="*/ 1052 h 1755"/>
                <a:gd name="T14" fmla="*/ 692 w 1302"/>
                <a:gd name="T15" fmla="*/ 948 h 1755"/>
                <a:gd name="T16" fmla="*/ 766 w 1302"/>
                <a:gd name="T17" fmla="*/ 842 h 1755"/>
                <a:gd name="T18" fmla="*/ 834 w 1302"/>
                <a:gd name="T19" fmla="*/ 737 h 1755"/>
                <a:gd name="T20" fmla="*/ 895 w 1302"/>
                <a:gd name="T21" fmla="*/ 631 h 1755"/>
                <a:gd name="T22" fmla="*/ 949 w 1302"/>
                <a:gd name="T23" fmla="*/ 524 h 1755"/>
                <a:gd name="T24" fmla="*/ 994 w 1302"/>
                <a:gd name="T25" fmla="*/ 419 h 1755"/>
                <a:gd name="T26" fmla="*/ 1033 w 1302"/>
                <a:gd name="T27" fmla="*/ 313 h 1755"/>
                <a:gd name="T28" fmla="*/ 1062 w 1302"/>
                <a:gd name="T29" fmla="*/ 208 h 1755"/>
                <a:gd name="T30" fmla="*/ 1085 w 1302"/>
                <a:gd name="T31" fmla="*/ 103 h 1755"/>
                <a:gd name="T32" fmla="*/ 1097 w 1302"/>
                <a:gd name="T33" fmla="*/ 0 h 1755"/>
                <a:gd name="T34" fmla="*/ 1279 w 1302"/>
                <a:gd name="T35" fmla="*/ 393 h 1755"/>
                <a:gd name="T36" fmla="*/ 1231 w 1302"/>
                <a:gd name="T37" fmla="*/ 481 h 1755"/>
                <a:gd name="T38" fmla="*/ 1182 w 1302"/>
                <a:gd name="T39" fmla="*/ 569 h 1755"/>
                <a:gd name="T40" fmla="*/ 1133 w 1302"/>
                <a:gd name="T41" fmla="*/ 659 h 1755"/>
                <a:gd name="T42" fmla="*/ 1081 w 1302"/>
                <a:gd name="T43" fmla="*/ 750 h 1755"/>
                <a:gd name="T44" fmla="*/ 1027 w 1302"/>
                <a:gd name="T45" fmla="*/ 841 h 1755"/>
                <a:gd name="T46" fmla="*/ 971 w 1302"/>
                <a:gd name="T47" fmla="*/ 931 h 1755"/>
                <a:gd name="T48" fmla="*/ 914 w 1302"/>
                <a:gd name="T49" fmla="*/ 1022 h 1755"/>
                <a:gd name="T50" fmla="*/ 852 w 1302"/>
                <a:gd name="T51" fmla="*/ 1111 h 1755"/>
                <a:gd name="T52" fmla="*/ 788 w 1302"/>
                <a:gd name="T53" fmla="*/ 1199 h 1755"/>
                <a:gd name="T54" fmla="*/ 720 w 1302"/>
                <a:gd name="T55" fmla="*/ 1285 h 1755"/>
                <a:gd name="T56" fmla="*/ 649 w 1302"/>
                <a:gd name="T57" fmla="*/ 1369 h 1755"/>
                <a:gd name="T58" fmla="*/ 572 w 1302"/>
                <a:gd name="T59" fmla="*/ 1450 h 1755"/>
                <a:gd name="T60" fmla="*/ 493 w 1302"/>
                <a:gd name="T61" fmla="*/ 1529 h 1755"/>
                <a:gd name="T62" fmla="*/ 408 w 1302"/>
                <a:gd name="T63" fmla="*/ 1604 h 1755"/>
                <a:gd name="T64" fmla="*/ 317 w 1302"/>
                <a:gd name="T65" fmla="*/ 1676 h 1755"/>
                <a:gd name="T66" fmla="*/ 112 w 1302"/>
                <a:gd name="T67" fmla="*/ 1755 h 1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2" h="1755">
                  <a:moveTo>
                    <a:pt x="112" y="1755"/>
                  </a:moveTo>
                  <a:lnTo>
                    <a:pt x="0" y="1652"/>
                  </a:lnTo>
                  <a:lnTo>
                    <a:pt x="58" y="1604"/>
                  </a:lnTo>
                  <a:lnTo>
                    <a:pt x="116" y="1556"/>
                  </a:lnTo>
                  <a:lnTo>
                    <a:pt x="171" y="1507"/>
                  </a:lnTo>
                  <a:lnTo>
                    <a:pt x="225" y="1459"/>
                  </a:lnTo>
                  <a:lnTo>
                    <a:pt x="278" y="1409"/>
                  </a:lnTo>
                  <a:lnTo>
                    <a:pt x="331" y="1359"/>
                  </a:lnTo>
                  <a:lnTo>
                    <a:pt x="381" y="1309"/>
                  </a:lnTo>
                  <a:lnTo>
                    <a:pt x="430" y="1259"/>
                  </a:lnTo>
                  <a:lnTo>
                    <a:pt x="477" y="1208"/>
                  </a:lnTo>
                  <a:lnTo>
                    <a:pt x="523" y="1155"/>
                  </a:lnTo>
                  <a:lnTo>
                    <a:pt x="567" y="1104"/>
                  </a:lnTo>
                  <a:lnTo>
                    <a:pt x="610" y="1052"/>
                  </a:lnTo>
                  <a:lnTo>
                    <a:pt x="652" y="1000"/>
                  </a:lnTo>
                  <a:lnTo>
                    <a:pt x="692" y="948"/>
                  </a:lnTo>
                  <a:lnTo>
                    <a:pt x="730" y="896"/>
                  </a:lnTo>
                  <a:lnTo>
                    <a:pt x="766" y="842"/>
                  </a:lnTo>
                  <a:lnTo>
                    <a:pt x="802" y="790"/>
                  </a:lnTo>
                  <a:lnTo>
                    <a:pt x="834" y="737"/>
                  </a:lnTo>
                  <a:lnTo>
                    <a:pt x="866" y="685"/>
                  </a:lnTo>
                  <a:lnTo>
                    <a:pt x="895" y="631"/>
                  </a:lnTo>
                  <a:lnTo>
                    <a:pt x="922" y="578"/>
                  </a:lnTo>
                  <a:lnTo>
                    <a:pt x="949" y="524"/>
                  </a:lnTo>
                  <a:lnTo>
                    <a:pt x="973" y="472"/>
                  </a:lnTo>
                  <a:lnTo>
                    <a:pt x="994" y="419"/>
                  </a:lnTo>
                  <a:lnTo>
                    <a:pt x="1014" y="366"/>
                  </a:lnTo>
                  <a:lnTo>
                    <a:pt x="1033" y="313"/>
                  </a:lnTo>
                  <a:lnTo>
                    <a:pt x="1048" y="260"/>
                  </a:lnTo>
                  <a:lnTo>
                    <a:pt x="1062" y="208"/>
                  </a:lnTo>
                  <a:lnTo>
                    <a:pt x="1075" y="156"/>
                  </a:lnTo>
                  <a:lnTo>
                    <a:pt x="1085" y="103"/>
                  </a:lnTo>
                  <a:lnTo>
                    <a:pt x="1092" y="51"/>
                  </a:lnTo>
                  <a:lnTo>
                    <a:pt x="1097" y="0"/>
                  </a:lnTo>
                  <a:lnTo>
                    <a:pt x="1302" y="351"/>
                  </a:lnTo>
                  <a:lnTo>
                    <a:pt x="1279" y="393"/>
                  </a:lnTo>
                  <a:lnTo>
                    <a:pt x="1255" y="437"/>
                  </a:lnTo>
                  <a:lnTo>
                    <a:pt x="1231" y="481"/>
                  </a:lnTo>
                  <a:lnTo>
                    <a:pt x="1207" y="524"/>
                  </a:lnTo>
                  <a:lnTo>
                    <a:pt x="1182" y="569"/>
                  </a:lnTo>
                  <a:lnTo>
                    <a:pt x="1158" y="614"/>
                  </a:lnTo>
                  <a:lnTo>
                    <a:pt x="1133" y="659"/>
                  </a:lnTo>
                  <a:lnTo>
                    <a:pt x="1106" y="704"/>
                  </a:lnTo>
                  <a:lnTo>
                    <a:pt x="1081" y="750"/>
                  </a:lnTo>
                  <a:lnTo>
                    <a:pt x="1055" y="795"/>
                  </a:lnTo>
                  <a:lnTo>
                    <a:pt x="1027" y="841"/>
                  </a:lnTo>
                  <a:lnTo>
                    <a:pt x="999" y="886"/>
                  </a:lnTo>
                  <a:lnTo>
                    <a:pt x="971" y="931"/>
                  </a:lnTo>
                  <a:lnTo>
                    <a:pt x="943" y="977"/>
                  </a:lnTo>
                  <a:lnTo>
                    <a:pt x="914" y="1022"/>
                  </a:lnTo>
                  <a:lnTo>
                    <a:pt x="883" y="1067"/>
                  </a:lnTo>
                  <a:lnTo>
                    <a:pt x="852" y="1111"/>
                  </a:lnTo>
                  <a:lnTo>
                    <a:pt x="820" y="1155"/>
                  </a:lnTo>
                  <a:lnTo>
                    <a:pt x="788" y="1199"/>
                  </a:lnTo>
                  <a:lnTo>
                    <a:pt x="755" y="1243"/>
                  </a:lnTo>
                  <a:lnTo>
                    <a:pt x="720" y="1285"/>
                  </a:lnTo>
                  <a:lnTo>
                    <a:pt x="685" y="1328"/>
                  </a:lnTo>
                  <a:lnTo>
                    <a:pt x="649" y="1369"/>
                  </a:lnTo>
                  <a:lnTo>
                    <a:pt x="612" y="1410"/>
                  </a:lnTo>
                  <a:lnTo>
                    <a:pt x="572" y="1450"/>
                  </a:lnTo>
                  <a:lnTo>
                    <a:pt x="533" y="1490"/>
                  </a:lnTo>
                  <a:lnTo>
                    <a:pt x="493" y="1529"/>
                  </a:lnTo>
                  <a:lnTo>
                    <a:pt x="450" y="1568"/>
                  </a:lnTo>
                  <a:lnTo>
                    <a:pt x="408" y="1604"/>
                  </a:lnTo>
                  <a:lnTo>
                    <a:pt x="364" y="1641"/>
                  </a:lnTo>
                  <a:lnTo>
                    <a:pt x="317" y="1676"/>
                  </a:lnTo>
                  <a:lnTo>
                    <a:pt x="270" y="1710"/>
                  </a:lnTo>
                  <a:lnTo>
                    <a:pt x="112" y="17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10" name="Freeform 10"/>
            <p:cNvSpPr>
              <a:spLocks/>
            </p:cNvSpPr>
            <p:nvPr/>
          </p:nvSpPr>
          <p:spPr bwMode="auto">
            <a:xfrm>
              <a:off x="4010" y="2439"/>
              <a:ext cx="102" cy="175"/>
            </a:xfrm>
            <a:custGeom>
              <a:avLst/>
              <a:gdLst>
                <a:gd name="T0" fmla="*/ 0 w 409"/>
                <a:gd name="T1" fmla="*/ 657 h 702"/>
                <a:gd name="T2" fmla="*/ 0 w 409"/>
                <a:gd name="T3" fmla="*/ 657 h 702"/>
                <a:gd name="T4" fmla="*/ 0 w 409"/>
                <a:gd name="T5" fmla="*/ 657 h 702"/>
                <a:gd name="T6" fmla="*/ 0 w 409"/>
                <a:gd name="T7" fmla="*/ 657 h 702"/>
                <a:gd name="T8" fmla="*/ 0 w 409"/>
                <a:gd name="T9" fmla="*/ 657 h 702"/>
                <a:gd name="T10" fmla="*/ 311 w 409"/>
                <a:gd name="T11" fmla="*/ 0 h 702"/>
                <a:gd name="T12" fmla="*/ 343 w 409"/>
                <a:gd name="T13" fmla="*/ 0 h 702"/>
                <a:gd name="T14" fmla="*/ 367 w 409"/>
                <a:gd name="T15" fmla="*/ 0 h 702"/>
                <a:gd name="T16" fmla="*/ 385 w 409"/>
                <a:gd name="T17" fmla="*/ 0 h 702"/>
                <a:gd name="T18" fmla="*/ 396 w 409"/>
                <a:gd name="T19" fmla="*/ 0 h 702"/>
                <a:gd name="T20" fmla="*/ 404 w 409"/>
                <a:gd name="T21" fmla="*/ 0 h 702"/>
                <a:gd name="T22" fmla="*/ 408 w 409"/>
                <a:gd name="T23" fmla="*/ 0 h 702"/>
                <a:gd name="T24" fmla="*/ 409 w 409"/>
                <a:gd name="T25" fmla="*/ 0 h 702"/>
                <a:gd name="T26" fmla="*/ 409 w 409"/>
                <a:gd name="T27" fmla="*/ 0 h 702"/>
                <a:gd name="T28" fmla="*/ 98 w 409"/>
                <a:gd name="T29" fmla="*/ 702 h 702"/>
                <a:gd name="T30" fmla="*/ 0 w 409"/>
                <a:gd name="T31" fmla="*/ 65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9" h="702">
                  <a:moveTo>
                    <a:pt x="0" y="657"/>
                  </a:moveTo>
                  <a:lnTo>
                    <a:pt x="0" y="657"/>
                  </a:lnTo>
                  <a:lnTo>
                    <a:pt x="0" y="657"/>
                  </a:lnTo>
                  <a:lnTo>
                    <a:pt x="0" y="657"/>
                  </a:lnTo>
                  <a:lnTo>
                    <a:pt x="0" y="657"/>
                  </a:lnTo>
                  <a:lnTo>
                    <a:pt x="311" y="0"/>
                  </a:lnTo>
                  <a:lnTo>
                    <a:pt x="343" y="0"/>
                  </a:lnTo>
                  <a:lnTo>
                    <a:pt x="367" y="0"/>
                  </a:lnTo>
                  <a:lnTo>
                    <a:pt x="385" y="0"/>
                  </a:lnTo>
                  <a:lnTo>
                    <a:pt x="396" y="0"/>
                  </a:lnTo>
                  <a:lnTo>
                    <a:pt x="404" y="0"/>
                  </a:lnTo>
                  <a:lnTo>
                    <a:pt x="408" y="0"/>
                  </a:lnTo>
                  <a:lnTo>
                    <a:pt x="409" y="0"/>
                  </a:lnTo>
                  <a:lnTo>
                    <a:pt x="409" y="0"/>
                  </a:lnTo>
                  <a:lnTo>
                    <a:pt x="98" y="702"/>
                  </a:lnTo>
                  <a:lnTo>
                    <a:pt x="0" y="6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11" name="Freeform 11"/>
            <p:cNvSpPr>
              <a:spLocks/>
            </p:cNvSpPr>
            <p:nvPr/>
          </p:nvSpPr>
          <p:spPr bwMode="auto">
            <a:xfrm>
              <a:off x="2800" y="1798"/>
              <a:ext cx="791" cy="289"/>
            </a:xfrm>
            <a:custGeom>
              <a:avLst/>
              <a:gdLst>
                <a:gd name="T0" fmla="*/ 2692 w 3162"/>
                <a:gd name="T1" fmla="*/ 958 h 1156"/>
                <a:gd name="T2" fmla="*/ 2575 w 3162"/>
                <a:gd name="T3" fmla="*/ 901 h 1156"/>
                <a:gd name="T4" fmla="*/ 2457 w 3162"/>
                <a:gd name="T5" fmla="*/ 842 h 1156"/>
                <a:gd name="T6" fmla="*/ 2337 w 3162"/>
                <a:gd name="T7" fmla="*/ 782 h 1156"/>
                <a:gd name="T8" fmla="*/ 2218 w 3162"/>
                <a:gd name="T9" fmla="*/ 721 h 1156"/>
                <a:gd name="T10" fmla="*/ 2097 w 3162"/>
                <a:gd name="T11" fmla="*/ 663 h 1156"/>
                <a:gd name="T12" fmla="*/ 1975 w 3162"/>
                <a:gd name="T13" fmla="*/ 605 h 1156"/>
                <a:gd name="T14" fmla="*/ 1853 w 3162"/>
                <a:gd name="T15" fmla="*/ 550 h 1156"/>
                <a:gd name="T16" fmla="*/ 1729 w 3162"/>
                <a:gd name="T17" fmla="*/ 499 h 1156"/>
                <a:gd name="T18" fmla="*/ 1605 w 3162"/>
                <a:gd name="T19" fmla="*/ 452 h 1156"/>
                <a:gd name="T20" fmla="*/ 1480 w 3162"/>
                <a:gd name="T21" fmla="*/ 410 h 1156"/>
                <a:gd name="T22" fmla="*/ 1354 w 3162"/>
                <a:gd name="T23" fmla="*/ 373 h 1156"/>
                <a:gd name="T24" fmla="*/ 1228 w 3162"/>
                <a:gd name="T25" fmla="*/ 343 h 1156"/>
                <a:gd name="T26" fmla="*/ 1103 w 3162"/>
                <a:gd name="T27" fmla="*/ 321 h 1156"/>
                <a:gd name="T28" fmla="*/ 975 w 3162"/>
                <a:gd name="T29" fmla="*/ 307 h 1156"/>
                <a:gd name="T30" fmla="*/ 848 w 3162"/>
                <a:gd name="T31" fmla="*/ 303 h 1156"/>
                <a:gd name="T32" fmla="*/ 721 w 3162"/>
                <a:gd name="T33" fmla="*/ 308 h 1156"/>
                <a:gd name="T34" fmla="*/ 0 w 3162"/>
                <a:gd name="T35" fmla="*/ 8 h 1156"/>
                <a:gd name="T36" fmla="*/ 194 w 3162"/>
                <a:gd name="T37" fmla="*/ 1 h 1156"/>
                <a:gd name="T38" fmla="*/ 384 w 3162"/>
                <a:gd name="T39" fmla="*/ 0 h 1156"/>
                <a:gd name="T40" fmla="*/ 574 w 3162"/>
                <a:gd name="T41" fmla="*/ 4 h 1156"/>
                <a:gd name="T42" fmla="*/ 760 w 3162"/>
                <a:gd name="T43" fmla="*/ 15 h 1156"/>
                <a:gd name="T44" fmla="*/ 946 w 3162"/>
                <a:gd name="T45" fmla="*/ 34 h 1156"/>
                <a:gd name="T46" fmla="*/ 1130 w 3162"/>
                <a:gd name="T47" fmla="*/ 58 h 1156"/>
                <a:gd name="T48" fmla="*/ 1314 w 3162"/>
                <a:gd name="T49" fmla="*/ 91 h 1156"/>
                <a:gd name="T50" fmla="*/ 1495 w 3162"/>
                <a:gd name="T51" fmla="*/ 128 h 1156"/>
                <a:gd name="T52" fmla="*/ 1678 w 3162"/>
                <a:gd name="T53" fmla="*/ 174 h 1156"/>
                <a:gd name="T54" fmla="*/ 1859 w 3162"/>
                <a:gd name="T55" fmla="*/ 228 h 1156"/>
                <a:gd name="T56" fmla="*/ 2040 w 3162"/>
                <a:gd name="T57" fmla="*/ 287 h 1156"/>
                <a:gd name="T58" fmla="*/ 2223 w 3162"/>
                <a:gd name="T59" fmla="*/ 355 h 1156"/>
                <a:gd name="T60" fmla="*/ 2404 w 3162"/>
                <a:gd name="T61" fmla="*/ 430 h 1156"/>
                <a:gd name="T62" fmla="*/ 2588 w 3162"/>
                <a:gd name="T63" fmla="*/ 514 h 1156"/>
                <a:gd name="T64" fmla="*/ 2771 w 3162"/>
                <a:gd name="T65" fmla="*/ 605 h 1156"/>
                <a:gd name="T66" fmla="*/ 2956 w 3162"/>
                <a:gd name="T67" fmla="*/ 703 h 1156"/>
                <a:gd name="T68" fmla="*/ 3003 w 3162"/>
                <a:gd name="T69" fmla="*/ 1156 h 1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62" h="1156">
                  <a:moveTo>
                    <a:pt x="2904" y="1111"/>
                  </a:moveTo>
                  <a:lnTo>
                    <a:pt x="2692" y="958"/>
                  </a:lnTo>
                  <a:lnTo>
                    <a:pt x="2634" y="930"/>
                  </a:lnTo>
                  <a:lnTo>
                    <a:pt x="2575" y="901"/>
                  </a:lnTo>
                  <a:lnTo>
                    <a:pt x="2516" y="872"/>
                  </a:lnTo>
                  <a:lnTo>
                    <a:pt x="2457" y="842"/>
                  </a:lnTo>
                  <a:lnTo>
                    <a:pt x="2398" y="812"/>
                  </a:lnTo>
                  <a:lnTo>
                    <a:pt x="2337" y="782"/>
                  </a:lnTo>
                  <a:lnTo>
                    <a:pt x="2278" y="752"/>
                  </a:lnTo>
                  <a:lnTo>
                    <a:pt x="2218" y="721"/>
                  </a:lnTo>
                  <a:lnTo>
                    <a:pt x="2157" y="692"/>
                  </a:lnTo>
                  <a:lnTo>
                    <a:pt x="2097" y="663"/>
                  </a:lnTo>
                  <a:lnTo>
                    <a:pt x="2036" y="634"/>
                  </a:lnTo>
                  <a:lnTo>
                    <a:pt x="1975" y="605"/>
                  </a:lnTo>
                  <a:lnTo>
                    <a:pt x="1913" y="578"/>
                  </a:lnTo>
                  <a:lnTo>
                    <a:pt x="1853" y="550"/>
                  </a:lnTo>
                  <a:lnTo>
                    <a:pt x="1791" y="525"/>
                  </a:lnTo>
                  <a:lnTo>
                    <a:pt x="1729" y="499"/>
                  </a:lnTo>
                  <a:lnTo>
                    <a:pt x="1666" y="475"/>
                  </a:lnTo>
                  <a:lnTo>
                    <a:pt x="1605" y="452"/>
                  </a:lnTo>
                  <a:lnTo>
                    <a:pt x="1543" y="430"/>
                  </a:lnTo>
                  <a:lnTo>
                    <a:pt x="1480" y="410"/>
                  </a:lnTo>
                  <a:lnTo>
                    <a:pt x="1417" y="390"/>
                  </a:lnTo>
                  <a:lnTo>
                    <a:pt x="1354" y="373"/>
                  </a:lnTo>
                  <a:lnTo>
                    <a:pt x="1291" y="357"/>
                  </a:lnTo>
                  <a:lnTo>
                    <a:pt x="1228" y="343"/>
                  </a:lnTo>
                  <a:lnTo>
                    <a:pt x="1165" y="331"/>
                  </a:lnTo>
                  <a:lnTo>
                    <a:pt x="1103" y="321"/>
                  </a:lnTo>
                  <a:lnTo>
                    <a:pt x="1040" y="313"/>
                  </a:lnTo>
                  <a:lnTo>
                    <a:pt x="975" y="307"/>
                  </a:lnTo>
                  <a:lnTo>
                    <a:pt x="912" y="303"/>
                  </a:lnTo>
                  <a:lnTo>
                    <a:pt x="848" y="303"/>
                  </a:lnTo>
                  <a:lnTo>
                    <a:pt x="785" y="304"/>
                  </a:lnTo>
                  <a:lnTo>
                    <a:pt x="721" y="308"/>
                  </a:lnTo>
                  <a:lnTo>
                    <a:pt x="0" y="251"/>
                  </a:lnTo>
                  <a:lnTo>
                    <a:pt x="0" y="8"/>
                  </a:lnTo>
                  <a:lnTo>
                    <a:pt x="97" y="3"/>
                  </a:lnTo>
                  <a:lnTo>
                    <a:pt x="194" y="1"/>
                  </a:lnTo>
                  <a:lnTo>
                    <a:pt x="289" y="0"/>
                  </a:lnTo>
                  <a:lnTo>
                    <a:pt x="384" y="0"/>
                  </a:lnTo>
                  <a:lnTo>
                    <a:pt x="480" y="1"/>
                  </a:lnTo>
                  <a:lnTo>
                    <a:pt x="574" y="4"/>
                  </a:lnTo>
                  <a:lnTo>
                    <a:pt x="667" y="9"/>
                  </a:lnTo>
                  <a:lnTo>
                    <a:pt x="760" y="15"/>
                  </a:lnTo>
                  <a:lnTo>
                    <a:pt x="853" y="24"/>
                  </a:lnTo>
                  <a:lnTo>
                    <a:pt x="946" y="34"/>
                  </a:lnTo>
                  <a:lnTo>
                    <a:pt x="1038" y="46"/>
                  </a:lnTo>
                  <a:lnTo>
                    <a:pt x="1130" y="58"/>
                  </a:lnTo>
                  <a:lnTo>
                    <a:pt x="1222" y="74"/>
                  </a:lnTo>
                  <a:lnTo>
                    <a:pt x="1314" y="91"/>
                  </a:lnTo>
                  <a:lnTo>
                    <a:pt x="1405" y="109"/>
                  </a:lnTo>
                  <a:lnTo>
                    <a:pt x="1495" y="128"/>
                  </a:lnTo>
                  <a:lnTo>
                    <a:pt x="1587" y="150"/>
                  </a:lnTo>
                  <a:lnTo>
                    <a:pt x="1678" y="174"/>
                  </a:lnTo>
                  <a:lnTo>
                    <a:pt x="1768" y="200"/>
                  </a:lnTo>
                  <a:lnTo>
                    <a:pt x="1859" y="228"/>
                  </a:lnTo>
                  <a:lnTo>
                    <a:pt x="1950" y="257"/>
                  </a:lnTo>
                  <a:lnTo>
                    <a:pt x="2040" y="287"/>
                  </a:lnTo>
                  <a:lnTo>
                    <a:pt x="2131" y="320"/>
                  </a:lnTo>
                  <a:lnTo>
                    <a:pt x="2223" y="355"/>
                  </a:lnTo>
                  <a:lnTo>
                    <a:pt x="2313" y="391"/>
                  </a:lnTo>
                  <a:lnTo>
                    <a:pt x="2404" y="430"/>
                  </a:lnTo>
                  <a:lnTo>
                    <a:pt x="2496" y="472"/>
                  </a:lnTo>
                  <a:lnTo>
                    <a:pt x="2588" y="514"/>
                  </a:lnTo>
                  <a:lnTo>
                    <a:pt x="2680" y="558"/>
                  </a:lnTo>
                  <a:lnTo>
                    <a:pt x="2771" y="605"/>
                  </a:lnTo>
                  <a:lnTo>
                    <a:pt x="2863" y="652"/>
                  </a:lnTo>
                  <a:lnTo>
                    <a:pt x="2956" y="703"/>
                  </a:lnTo>
                  <a:lnTo>
                    <a:pt x="3162" y="1003"/>
                  </a:lnTo>
                  <a:lnTo>
                    <a:pt x="3003" y="1156"/>
                  </a:lnTo>
                  <a:lnTo>
                    <a:pt x="2904" y="1111"/>
                  </a:ln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12" name="Freeform 12"/>
            <p:cNvSpPr>
              <a:spLocks/>
            </p:cNvSpPr>
            <p:nvPr/>
          </p:nvSpPr>
          <p:spPr bwMode="auto">
            <a:xfrm>
              <a:off x="2684" y="1860"/>
              <a:ext cx="454" cy="202"/>
            </a:xfrm>
            <a:custGeom>
              <a:avLst/>
              <a:gdLst>
                <a:gd name="T0" fmla="*/ 199 w 1819"/>
                <a:gd name="T1" fmla="*/ 752 h 809"/>
                <a:gd name="T2" fmla="*/ 47 w 1819"/>
                <a:gd name="T3" fmla="*/ 605 h 809"/>
                <a:gd name="T4" fmla="*/ 47 w 1819"/>
                <a:gd name="T5" fmla="*/ 590 h 809"/>
                <a:gd name="T6" fmla="*/ 47 w 1819"/>
                <a:gd name="T7" fmla="*/ 579 h 809"/>
                <a:gd name="T8" fmla="*/ 47 w 1819"/>
                <a:gd name="T9" fmla="*/ 571 h 809"/>
                <a:gd name="T10" fmla="*/ 47 w 1819"/>
                <a:gd name="T11" fmla="*/ 566 h 809"/>
                <a:gd name="T12" fmla="*/ 47 w 1819"/>
                <a:gd name="T13" fmla="*/ 562 h 809"/>
                <a:gd name="T14" fmla="*/ 47 w 1819"/>
                <a:gd name="T15" fmla="*/ 561 h 809"/>
                <a:gd name="T16" fmla="*/ 47 w 1819"/>
                <a:gd name="T17" fmla="*/ 560 h 809"/>
                <a:gd name="T18" fmla="*/ 47 w 1819"/>
                <a:gd name="T19" fmla="*/ 560 h 809"/>
                <a:gd name="T20" fmla="*/ 0 w 1819"/>
                <a:gd name="T21" fmla="*/ 305 h 809"/>
                <a:gd name="T22" fmla="*/ 199 w 1819"/>
                <a:gd name="T23" fmla="*/ 0 h 809"/>
                <a:gd name="T24" fmla="*/ 410 w 1819"/>
                <a:gd name="T25" fmla="*/ 107 h 809"/>
                <a:gd name="T26" fmla="*/ 258 w 1819"/>
                <a:gd name="T27" fmla="*/ 356 h 809"/>
                <a:gd name="T28" fmla="*/ 357 w 1819"/>
                <a:gd name="T29" fmla="*/ 560 h 809"/>
                <a:gd name="T30" fmla="*/ 391 w 1819"/>
                <a:gd name="T31" fmla="*/ 554 h 809"/>
                <a:gd name="T32" fmla="*/ 427 w 1819"/>
                <a:gd name="T33" fmla="*/ 548 h 809"/>
                <a:gd name="T34" fmla="*/ 461 w 1819"/>
                <a:gd name="T35" fmla="*/ 539 h 809"/>
                <a:gd name="T36" fmla="*/ 493 w 1819"/>
                <a:gd name="T37" fmla="*/ 530 h 809"/>
                <a:gd name="T38" fmla="*/ 527 w 1819"/>
                <a:gd name="T39" fmla="*/ 520 h 809"/>
                <a:gd name="T40" fmla="*/ 560 w 1819"/>
                <a:gd name="T41" fmla="*/ 508 h 809"/>
                <a:gd name="T42" fmla="*/ 593 w 1819"/>
                <a:gd name="T43" fmla="*/ 496 h 809"/>
                <a:gd name="T44" fmla="*/ 626 w 1819"/>
                <a:gd name="T45" fmla="*/ 482 h 809"/>
                <a:gd name="T46" fmla="*/ 658 w 1819"/>
                <a:gd name="T47" fmla="*/ 468 h 809"/>
                <a:gd name="T48" fmla="*/ 691 w 1819"/>
                <a:gd name="T49" fmla="*/ 453 h 809"/>
                <a:gd name="T50" fmla="*/ 722 w 1819"/>
                <a:gd name="T51" fmla="*/ 438 h 809"/>
                <a:gd name="T52" fmla="*/ 755 w 1819"/>
                <a:gd name="T53" fmla="*/ 422 h 809"/>
                <a:gd name="T54" fmla="*/ 787 w 1819"/>
                <a:gd name="T55" fmla="*/ 406 h 809"/>
                <a:gd name="T56" fmla="*/ 818 w 1819"/>
                <a:gd name="T57" fmla="*/ 389 h 809"/>
                <a:gd name="T58" fmla="*/ 851 w 1819"/>
                <a:gd name="T59" fmla="*/ 373 h 809"/>
                <a:gd name="T60" fmla="*/ 882 w 1819"/>
                <a:gd name="T61" fmla="*/ 356 h 809"/>
                <a:gd name="T62" fmla="*/ 914 w 1819"/>
                <a:gd name="T63" fmla="*/ 339 h 809"/>
                <a:gd name="T64" fmla="*/ 945 w 1819"/>
                <a:gd name="T65" fmla="*/ 323 h 809"/>
                <a:gd name="T66" fmla="*/ 978 w 1819"/>
                <a:gd name="T67" fmla="*/ 306 h 809"/>
                <a:gd name="T68" fmla="*/ 1009 w 1819"/>
                <a:gd name="T69" fmla="*/ 291 h 809"/>
                <a:gd name="T70" fmla="*/ 1041 w 1819"/>
                <a:gd name="T71" fmla="*/ 275 h 809"/>
                <a:gd name="T72" fmla="*/ 1074 w 1819"/>
                <a:gd name="T73" fmla="*/ 259 h 809"/>
                <a:gd name="T74" fmla="*/ 1105 w 1819"/>
                <a:gd name="T75" fmla="*/ 245 h 809"/>
                <a:gd name="T76" fmla="*/ 1138 w 1819"/>
                <a:gd name="T77" fmla="*/ 230 h 809"/>
                <a:gd name="T78" fmla="*/ 1169 w 1819"/>
                <a:gd name="T79" fmla="*/ 217 h 809"/>
                <a:gd name="T80" fmla="*/ 1202 w 1819"/>
                <a:gd name="T81" fmla="*/ 205 h 809"/>
                <a:gd name="T82" fmla="*/ 1235 w 1819"/>
                <a:gd name="T83" fmla="*/ 192 h 809"/>
                <a:gd name="T84" fmla="*/ 1267 w 1819"/>
                <a:gd name="T85" fmla="*/ 183 h 809"/>
                <a:gd name="T86" fmla="*/ 1301 w 1819"/>
                <a:gd name="T87" fmla="*/ 173 h 809"/>
                <a:gd name="T88" fmla="*/ 1334 w 1819"/>
                <a:gd name="T89" fmla="*/ 165 h 809"/>
                <a:gd name="T90" fmla="*/ 1368 w 1819"/>
                <a:gd name="T91" fmla="*/ 158 h 809"/>
                <a:gd name="T92" fmla="*/ 1402 w 1819"/>
                <a:gd name="T93" fmla="*/ 152 h 809"/>
                <a:gd name="T94" fmla="*/ 1819 w 1819"/>
                <a:gd name="T95" fmla="*/ 260 h 809"/>
                <a:gd name="T96" fmla="*/ 1819 w 1819"/>
                <a:gd name="T97" fmla="*/ 452 h 809"/>
                <a:gd name="T98" fmla="*/ 1191 w 1819"/>
                <a:gd name="T99" fmla="*/ 509 h 809"/>
                <a:gd name="T100" fmla="*/ 827 w 1819"/>
                <a:gd name="T101" fmla="*/ 752 h 809"/>
                <a:gd name="T102" fmla="*/ 311 w 1819"/>
                <a:gd name="T103" fmla="*/ 809 h 809"/>
                <a:gd name="T104" fmla="*/ 199 w 1819"/>
                <a:gd name="T105" fmla="*/ 752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19" h="809">
                  <a:moveTo>
                    <a:pt x="199" y="752"/>
                  </a:moveTo>
                  <a:lnTo>
                    <a:pt x="47" y="605"/>
                  </a:lnTo>
                  <a:lnTo>
                    <a:pt x="47" y="590"/>
                  </a:lnTo>
                  <a:lnTo>
                    <a:pt x="47" y="579"/>
                  </a:lnTo>
                  <a:lnTo>
                    <a:pt x="47" y="571"/>
                  </a:lnTo>
                  <a:lnTo>
                    <a:pt x="47" y="566"/>
                  </a:lnTo>
                  <a:lnTo>
                    <a:pt x="47" y="562"/>
                  </a:lnTo>
                  <a:lnTo>
                    <a:pt x="47" y="561"/>
                  </a:lnTo>
                  <a:lnTo>
                    <a:pt x="47" y="560"/>
                  </a:lnTo>
                  <a:lnTo>
                    <a:pt x="47" y="560"/>
                  </a:lnTo>
                  <a:lnTo>
                    <a:pt x="0" y="305"/>
                  </a:lnTo>
                  <a:lnTo>
                    <a:pt x="199" y="0"/>
                  </a:lnTo>
                  <a:lnTo>
                    <a:pt x="410" y="107"/>
                  </a:lnTo>
                  <a:lnTo>
                    <a:pt x="258" y="356"/>
                  </a:lnTo>
                  <a:lnTo>
                    <a:pt x="357" y="560"/>
                  </a:lnTo>
                  <a:lnTo>
                    <a:pt x="391" y="554"/>
                  </a:lnTo>
                  <a:lnTo>
                    <a:pt x="427" y="548"/>
                  </a:lnTo>
                  <a:lnTo>
                    <a:pt x="461" y="539"/>
                  </a:lnTo>
                  <a:lnTo>
                    <a:pt x="493" y="530"/>
                  </a:lnTo>
                  <a:lnTo>
                    <a:pt x="527" y="520"/>
                  </a:lnTo>
                  <a:lnTo>
                    <a:pt x="560" y="508"/>
                  </a:lnTo>
                  <a:lnTo>
                    <a:pt x="593" y="496"/>
                  </a:lnTo>
                  <a:lnTo>
                    <a:pt x="626" y="482"/>
                  </a:lnTo>
                  <a:lnTo>
                    <a:pt x="658" y="468"/>
                  </a:lnTo>
                  <a:lnTo>
                    <a:pt x="691" y="453"/>
                  </a:lnTo>
                  <a:lnTo>
                    <a:pt x="722" y="438"/>
                  </a:lnTo>
                  <a:lnTo>
                    <a:pt x="755" y="422"/>
                  </a:lnTo>
                  <a:lnTo>
                    <a:pt x="787" y="406"/>
                  </a:lnTo>
                  <a:lnTo>
                    <a:pt x="818" y="389"/>
                  </a:lnTo>
                  <a:lnTo>
                    <a:pt x="851" y="373"/>
                  </a:lnTo>
                  <a:lnTo>
                    <a:pt x="882" y="356"/>
                  </a:lnTo>
                  <a:lnTo>
                    <a:pt x="914" y="339"/>
                  </a:lnTo>
                  <a:lnTo>
                    <a:pt x="945" y="323"/>
                  </a:lnTo>
                  <a:lnTo>
                    <a:pt x="978" y="306"/>
                  </a:lnTo>
                  <a:lnTo>
                    <a:pt x="1009" y="291"/>
                  </a:lnTo>
                  <a:lnTo>
                    <a:pt x="1041" y="275"/>
                  </a:lnTo>
                  <a:lnTo>
                    <a:pt x="1074" y="259"/>
                  </a:lnTo>
                  <a:lnTo>
                    <a:pt x="1105" y="245"/>
                  </a:lnTo>
                  <a:lnTo>
                    <a:pt x="1138" y="230"/>
                  </a:lnTo>
                  <a:lnTo>
                    <a:pt x="1169" y="217"/>
                  </a:lnTo>
                  <a:lnTo>
                    <a:pt x="1202" y="205"/>
                  </a:lnTo>
                  <a:lnTo>
                    <a:pt x="1235" y="192"/>
                  </a:lnTo>
                  <a:lnTo>
                    <a:pt x="1267" y="183"/>
                  </a:lnTo>
                  <a:lnTo>
                    <a:pt x="1301" y="173"/>
                  </a:lnTo>
                  <a:lnTo>
                    <a:pt x="1334" y="165"/>
                  </a:lnTo>
                  <a:lnTo>
                    <a:pt x="1368" y="158"/>
                  </a:lnTo>
                  <a:lnTo>
                    <a:pt x="1402" y="152"/>
                  </a:lnTo>
                  <a:lnTo>
                    <a:pt x="1819" y="260"/>
                  </a:lnTo>
                  <a:lnTo>
                    <a:pt x="1819" y="452"/>
                  </a:lnTo>
                  <a:lnTo>
                    <a:pt x="1191" y="509"/>
                  </a:lnTo>
                  <a:lnTo>
                    <a:pt x="827" y="752"/>
                  </a:lnTo>
                  <a:lnTo>
                    <a:pt x="311" y="809"/>
                  </a:lnTo>
                  <a:lnTo>
                    <a:pt x="199" y="752"/>
                  </a:lnTo>
                  <a:close/>
                </a:path>
              </a:pathLst>
            </a:cu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13" name="Freeform 13"/>
            <p:cNvSpPr>
              <a:spLocks/>
            </p:cNvSpPr>
            <p:nvPr/>
          </p:nvSpPr>
          <p:spPr bwMode="auto">
            <a:xfrm>
              <a:off x="2407" y="1221"/>
              <a:ext cx="184" cy="263"/>
            </a:xfrm>
            <a:custGeom>
              <a:avLst/>
              <a:gdLst>
                <a:gd name="T0" fmla="*/ 0 w 733"/>
                <a:gd name="T1" fmla="*/ 1052 h 1052"/>
                <a:gd name="T2" fmla="*/ 0 w 733"/>
                <a:gd name="T3" fmla="*/ 1052 h 1052"/>
                <a:gd name="T4" fmla="*/ 0 w 733"/>
                <a:gd name="T5" fmla="*/ 1016 h 1052"/>
                <a:gd name="T6" fmla="*/ 1 w 733"/>
                <a:gd name="T7" fmla="*/ 943 h 1052"/>
                <a:gd name="T8" fmla="*/ 5 w 733"/>
                <a:gd name="T9" fmla="*/ 872 h 1052"/>
                <a:gd name="T10" fmla="*/ 11 w 733"/>
                <a:gd name="T11" fmla="*/ 804 h 1052"/>
                <a:gd name="T12" fmla="*/ 20 w 733"/>
                <a:gd name="T13" fmla="*/ 738 h 1052"/>
                <a:gd name="T14" fmla="*/ 32 w 733"/>
                <a:gd name="T15" fmla="*/ 672 h 1052"/>
                <a:gd name="T16" fmla="*/ 49 w 733"/>
                <a:gd name="T17" fmla="*/ 607 h 1052"/>
                <a:gd name="T18" fmla="*/ 69 w 733"/>
                <a:gd name="T19" fmla="*/ 544 h 1052"/>
                <a:gd name="T20" fmla="*/ 94 w 733"/>
                <a:gd name="T21" fmla="*/ 479 h 1052"/>
                <a:gd name="T22" fmla="*/ 124 w 733"/>
                <a:gd name="T23" fmla="*/ 416 h 1052"/>
                <a:gd name="T24" fmla="*/ 161 w 733"/>
                <a:gd name="T25" fmla="*/ 354 h 1052"/>
                <a:gd name="T26" fmla="*/ 202 w 733"/>
                <a:gd name="T27" fmla="*/ 291 h 1052"/>
                <a:gd name="T28" fmla="*/ 250 w 733"/>
                <a:gd name="T29" fmla="*/ 228 h 1052"/>
                <a:gd name="T30" fmla="*/ 306 w 733"/>
                <a:gd name="T31" fmla="*/ 164 h 1052"/>
                <a:gd name="T32" fmla="*/ 367 w 733"/>
                <a:gd name="T33" fmla="*/ 100 h 1052"/>
                <a:gd name="T34" fmla="*/ 438 w 733"/>
                <a:gd name="T35" fmla="*/ 33 h 1052"/>
                <a:gd name="T36" fmla="*/ 733 w 733"/>
                <a:gd name="T37" fmla="*/ 0 h 1052"/>
                <a:gd name="T38" fmla="*/ 605 w 733"/>
                <a:gd name="T39" fmla="*/ 181 h 1052"/>
                <a:gd name="T40" fmla="*/ 551 w 733"/>
                <a:gd name="T41" fmla="*/ 235 h 1052"/>
                <a:gd name="T42" fmla="*/ 504 w 733"/>
                <a:gd name="T43" fmla="*/ 290 h 1052"/>
                <a:gd name="T44" fmla="*/ 463 w 733"/>
                <a:gd name="T45" fmla="*/ 343 h 1052"/>
                <a:gd name="T46" fmla="*/ 428 w 733"/>
                <a:gd name="T47" fmla="*/ 396 h 1052"/>
                <a:gd name="T48" fmla="*/ 397 w 733"/>
                <a:gd name="T49" fmla="*/ 448 h 1052"/>
                <a:gd name="T50" fmla="*/ 371 w 733"/>
                <a:gd name="T51" fmla="*/ 500 h 1052"/>
                <a:gd name="T52" fmla="*/ 348 w 733"/>
                <a:gd name="T53" fmla="*/ 551 h 1052"/>
                <a:gd name="T54" fmla="*/ 328 w 733"/>
                <a:gd name="T55" fmla="*/ 603 h 1052"/>
                <a:gd name="T56" fmla="*/ 311 w 733"/>
                <a:gd name="T57" fmla="*/ 654 h 1052"/>
                <a:gd name="T58" fmla="*/ 294 w 733"/>
                <a:gd name="T59" fmla="*/ 706 h 1052"/>
                <a:gd name="T60" fmla="*/ 280 w 733"/>
                <a:gd name="T61" fmla="*/ 758 h 1052"/>
                <a:gd name="T62" fmla="*/ 267 w 733"/>
                <a:gd name="T63" fmla="*/ 811 h 1052"/>
                <a:gd name="T64" fmla="*/ 251 w 733"/>
                <a:gd name="T65" fmla="*/ 864 h 1052"/>
                <a:gd name="T66" fmla="*/ 236 w 733"/>
                <a:gd name="T67" fmla="*/ 919 h 1052"/>
                <a:gd name="T68" fmla="*/ 220 w 733"/>
                <a:gd name="T69" fmla="*/ 973 h 1052"/>
                <a:gd name="T70" fmla="*/ 112 w 733"/>
                <a:gd name="T71" fmla="*/ 1052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3" h="1052">
                  <a:moveTo>
                    <a:pt x="0" y="1052"/>
                  </a:moveTo>
                  <a:lnTo>
                    <a:pt x="0" y="1052"/>
                  </a:lnTo>
                  <a:lnTo>
                    <a:pt x="0" y="1052"/>
                  </a:lnTo>
                  <a:lnTo>
                    <a:pt x="0" y="1052"/>
                  </a:lnTo>
                  <a:lnTo>
                    <a:pt x="0" y="1052"/>
                  </a:lnTo>
                  <a:lnTo>
                    <a:pt x="0" y="1016"/>
                  </a:lnTo>
                  <a:lnTo>
                    <a:pt x="1" y="979"/>
                  </a:lnTo>
                  <a:lnTo>
                    <a:pt x="1" y="943"/>
                  </a:lnTo>
                  <a:lnTo>
                    <a:pt x="3" y="908"/>
                  </a:lnTo>
                  <a:lnTo>
                    <a:pt x="5" y="872"/>
                  </a:lnTo>
                  <a:lnTo>
                    <a:pt x="9" y="838"/>
                  </a:lnTo>
                  <a:lnTo>
                    <a:pt x="11" y="804"/>
                  </a:lnTo>
                  <a:lnTo>
                    <a:pt x="16" y="771"/>
                  </a:lnTo>
                  <a:lnTo>
                    <a:pt x="20" y="738"/>
                  </a:lnTo>
                  <a:lnTo>
                    <a:pt x="26" y="705"/>
                  </a:lnTo>
                  <a:lnTo>
                    <a:pt x="32" y="672"/>
                  </a:lnTo>
                  <a:lnTo>
                    <a:pt x="40" y="639"/>
                  </a:lnTo>
                  <a:lnTo>
                    <a:pt x="49" y="607"/>
                  </a:lnTo>
                  <a:lnTo>
                    <a:pt x="59" y="575"/>
                  </a:lnTo>
                  <a:lnTo>
                    <a:pt x="69" y="544"/>
                  </a:lnTo>
                  <a:lnTo>
                    <a:pt x="82" y="511"/>
                  </a:lnTo>
                  <a:lnTo>
                    <a:pt x="94" y="479"/>
                  </a:lnTo>
                  <a:lnTo>
                    <a:pt x="109" y="448"/>
                  </a:lnTo>
                  <a:lnTo>
                    <a:pt x="124" y="416"/>
                  </a:lnTo>
                  <a:lnTo>
                    <a:pt x="142" y="386"/>
                  </a:lnTo>
                  <a:lnTo>
                    <a:pt x="161" y="354"/>
                  </a:lnTo>
                  <a:lnTo>
                    <a:pt x="181" y="323"/>
                  </a:lnTo>
                  <a:lnTo>
                    <a:pt x="202" y="291"/>
                  </a:lnTo>
                  <a:lnTo>
                    <a:pt x="225" y="260"/>
                  </a:lnTo>
                  <a:lnTo>
                    <a:pt x="250" y="228"/>
                  </a:lnTo>
                  <a:lnTo>
                    <a:pt x="277" y="195"/>
                  </a:lnTo>
                  <a:lnTo>
                    <a:pt x="306" y="164"/>
                  </a:lnTo>
                  <a:lnTo>
                    <a:pt x="336" y="131"/>
                  </a:lnTo>
                  <a:lnTo>
                    <a:pt x="367" y="100"/>
                  </a:lnTo>
                  <a:lnTo>
                    <a:pt x="401" y="67"/>
                  </a:lnTo>
                  <a:lnTo>
                    <a:pt x="438" y="33"/>
                  </a:lnTo>
                  <a:lnTo>
                    <a:pt x="475" y="0"/>
                  </a:lnTo>
                  <a:lnTo>
                    <a:pt x="733" y="0"/>
                  </a:lnTo>
                  <a:lnTo>
                    <a:pt x="634" y="153"/>
                  </a:lnTo>
                  <a:lnTo>
                    <a:pt x="605" y="181"/>
                  </a:lnTo>
                  <a:lnTo>
                    <a:pt x="577" y="209"/>
                  </a:lnTo>
                  <a:lnTo>
                    <a:pt x="551" y="235"/>
                  </a:lnTo>
                  <a:lnTo>
                    <a:pt x="527" y="263"/>
                  </a:lnTo>
                  <a:lnTo>
                    <a:pt x="504" y="290"/>
                  </a:lnTo>
                  <a:lnTo>
                    <a:pt x="483" y="317"/>
                  </a:lnTo>
                  <a:lnTo>
                    <a:pt x="463" y="343"/>
                  </a:lnTo>
                  <a:lnTo>
                    <a:pt x="445" y="370"/>
                  </a:lnTo>
                  <a:lnTo>
                    <a:pt x="428" y="396"/>
                  </a:lnTo>
                  <a:lnTo>
                    <a:pt x="411" y="422"/>
                  </a:lnTo>
                  <a:lnTo>
                    <a:pt x="397" y="448"/>
                  </a:lnTo>
                  <a:lnTo>
                    <a:pt x="384" y="474"/>
                  </a:lnTo>
                  <a:lnTo>
                    <a:pt x="371" y="500"/>
                  </a:lnTo>
                  <a:lnTo>
                    <a:pt x="358" y="525"/>
                  </a:lnTo>
                  <a:lnTo>
                    <a:pt x="348" y="551"/>
                  </a:lnTo>
                  <a:lnTo>
                    <a:pt x="338" y="576"/>
                  </a:lnTo>
                  <a:lnTo>
                    <a:pt x="328" y="603"/>
                  </a:lnTo>
                  <a:lnTo>
                    <a:pt x="319" y="629"/>
                  </a:lnTo>
                  <a:lnTo>
                    <a:pt x="311" y="654"/>
                  </a:lnTo>
                  <a:lnTo>
                    <a:pt x="303" y="680"/>
                  </a:lnTo>
                  <a:lnTo>
                    <a:pt x="294" y="706"/>
                  </a:lnTo>
                  <a:lnTo>
                    <a:pt x="288" y="732"/>
                  </a:lnTo>
                  <a:lnTo>
                    <a:pt x="280" y="758"/>
                  </a:lnTo>
                  <a:lnTo>
                    <a:pt x="273" y="784"/>
                  </a:lnTo>
                  <a:lnTo>
                    <a:pt x="267" y="811"/>
                  </a:lnTo>
                  <a:lnTo>
                    <a:pt x="259" y="837"/>
                  </a:lnTo>
                  <a:lnTo>
                    <a:pt x="251" y="864"/>
                  </a:lnTo>
                  <a:lnTo>
                    <a:pt x="244" y="891"/>
                  </a:lnTo>
                  <a:lnTo>
                    <a:pt x="236" y="919"/>
                  </a:lnTo>
                  <a:lnTo>
                    <a:pt x="229" y="945"/>
                  </a:lnTo>
                  <a:lnTo>
                    <a:pt x="220" y="973"/>
                  </a:lnTo>
                  <a:lnTo>
                    <a:pt x="211" y="1001"/>
                  </a:lnTo>
                  <a:lnTo>
                    <a:pt x="112" y="1052"/>
                  </a:lnTo>
                  <a:lnTo>
                    <a:pt x="0" y="10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3614" name="Freeform 14"/>
            <p:cNvSpPr>
              <a:spLocks/>
            </p:cNvSpPr>
            <p:nvPr/>
          </p:nvSpPr>
          <p:spPr bwMode="auto">
            <a:xfrm>
              <a:off x="2395" y="1197"/>
              <a:ext cx="90" cy="113"/>
            </a:xfrm>
            <a:custGeom>
              <a:avLst/>
              <a:gdLst>
                <a:gd name="T0" fmla="*/ 0 w 357"/>
                <a:gd name="T1" fmla="*/ 396 h 453"/>
                <a:gd name="T2" fmla="*/ 0 w 357"/>
                <a:gd name="T3" fmla="*/ 396 h 453"/>
                <a:gd name="T4" fmla="*/ 0 w 357"/>
                <a:gd name="T5" fmla="*/ 396 h 453"/>
                <a:gd name="T6" fmla="*/ 0 w 357"/>
                <a:gd name="T7" fmla="*/ 396 h 453"/>
                <a:gd name="T8" fmla="*/ 0 w 357"/>
                <a:gd name="T9" fmla="*/ 396 h 453"/>
                <a:gd name="T10" fmla="*/ 158 w 357"/>
                <a:gd name="T11" fmla="*/ 0 h 453"/>
                <a:gd name="T12" fmla="*/ 357 w 357"/>
                <a:gd name="T13" fmla="*/ 0 h 453"/>
                <a:gd name="T14" fmla="*/ 106 w 357"/>
                <a:gd name="T15" fmla="*/ 453 h 453"/>
                <a:gd name="T16" fmla="*/ 0 w 357"/>
                <a:gd name="T17" fmla="*/ 39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453">
                  <a:moveTo>
                    <a:pt x="0" y="396"/>
                  </a:moveTo>
                  <a:lnTo>
                    <a:pt x="0" y="396"/>
                  </a:lnTo>
                  <a:lnTo>
                    <a:pt x="0" y="396"/>
                  </a:lnTo>
                  <a:lnTo>
                    <a:pt x="0" y="396"/>
                  </a:lnTo>
                  <a:lnTo>
                    <a:pt x="0" y="396"/>
                  </a:lnTo>
                  <a:lnTo>
                    <a:pt x="158" y="0"/>
                  </a:lnTo>
                  <a:lnTo>
                    <a:pt x="357" y="0"/>
                  </a:lnTo>
                  <a:lnTo>
                    <a:pt x="106" y="453"/>
                  </a:lnTo>
                  <a:lnTo>
                    <a:pt x="0" y="3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SCHOOL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038" y="1209675"/>
            <a:ext cx="4921250" cy="3609975"/>
          </a:xfrm>
          <a:prstGeom prst="rect">
            <a:avLst/>
          </a:prstGeom>
          <a:noFill/>
          <a:extLst>
            <a:ext uri="{909E8E84-426E-40DD-AFC4-6F175D3DCCD1}">
              <a14:hiddenFill xmlns:a14="http://schemas.microsoft.com/office/drawing/2010/main">
                <a:solidFill>
                  <a:srgbClr val="FFFFFF"/>
                </a:solidFill>
              </a14:hiddenFill>
            </a:ext>
          </a:extLst>
        </p:spPr>
      </p:pic>
      <p:sp>
        <p:nvSpPr>
          <p:cNvPr id="154627" name="Text Box 3"/>
          <p:cNvSpPr txBox="1">
            <a:spLocks noChangeArrowheads="1"/>
          </p:cNvSpPr>
          <p:nvPr/>
        </p:nvSpPr>
        <p:spPr bwMode="auto">
          <a:xfrm>
            <a:off x="1946275" y="187325"/>
            <a:ext cx="53816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Strengthen your position </a:t>
            </a:r>
          </a:p>
        </p:txBody>
      </p:sp>
      <p:sp>
        <p:nvSpPr>
          <p:cNvPr id="154628" name="Text Box 4"/>
          <p:cNvSpPr txBox="1">
            <a:spLocks noChangeArrowheads="1"/>
          </p:cNvSpPr>
          <p:nvPr/>
        </p:nvSpPr>
        <p:spPr bwMode="auto">
          <a:xfrm>
            <a:off x="1296988" y="5095875"/>
            <a:ext cx="6745287"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000099"/>
                </a:solidFill>
                <a:latin typeface="Arial" panose="020B0604020202020204" pitchFamily="34" charset="0"/>
              </a:rPr>
              <a:t>Look for errors of logic. Omissions of fact.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ext Box 2"/>
          <p:cNvSpPr txBox="1">
            <a:spLocks noChangeArrowheads="1"/>
          </p:cNvSpPr>
          <p:nvPr/>
        </p:nvSpPr>
        <p:spPr bwMode="auto">
          <a:xfrm>
            <a:off x="1946275" y="187325"/>
            <a:ext cx="53816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Strengthen your position </a:t>
            </a:r>
          </a:p>
        </p:txBody>
      </p:sp>
      <p:sp>
        <p:nvSpPr>
          <p:cNvPr id="155651" name="Text Box 3"/>
          <p:cNvSpPr txBox="1">
            <a:spLocks noChangeArrowheads="1"/>
          </p:cNvSpPr>
          <p:nvPr/>
        </p:nvSpPr>
        <p:spPr bwMode="auto">
          <a:xfrm>
            <a:off x="1296988" y="5095875"/>
            <a:ext cx="6745287" cy="107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000099"/>
                </a:solidFill>
                <a:latin typeface="Arial" panose="020B0604020202020204" pitchFamily="34" charset="0"/>
              </a:rPr>
              <a:t>Don’t attack individual personalities </a:t>
            </a:r>
          </a:p>
          <a:p>
            <a:pPr algn="ctr">
              <a:spcBef>
                <a:spcPct val="50000"/>
              </a:spcBef>
            </a:pPr>
            <a:r>
              <a:rPr lang="en-US" altLang="en-US" sz="2600" b="1">
                <a:solidFill>
                  <a:srgbClr val="000099"/>
                </a:solidFill>
                <a:latin typeface="Arial" panose="020B0604020202020204" pitchFamily="34" charset="0"/>
              </a:rPr>
              <a:t>… specially competitors </a:t>
            </a:r>
          </a:p>
        </p:txBody>
      </p:sp>
      <p:grpSp>
        <p:nvGrpSpPr>
          <p:cNvPr id="155652" name="Group 4"/>
          <p:cNvGrpSpPr>
            <a:grpSpLocks/>
          </p:cNvGrpSpPr>
          <p:nvPr/>
        </p:nvGrpSpPr>
        <p:grpSpPr bwMode="auto">
          <a:xfrm rot="16691166">
            <a:off x="858044" y="1323181"/>
            <a:ext cx="3244850" cy="2884488"/>
            <a:chOff x="3446" y="383"/>
            <a:chExt cx="2317" cy="2136"/>
          </a:xfrm>
        </p:grpSpPr>
        <p:sp>
          <p:nvSpPr>
            <p:cNvPr id="155653" name="Freeform 5"/>
            <p:cNvSpPr>
              <a:spLocks/>
            </p:cNvSpPr>
            <p:nvPr/>
          </p:nvSpPr>
          <p:spPr bwMode="auto">
            <a:xfrm>
              <a:off x="3828" y="939"/>
              <a:ext cx="1935" cy="1574"/>
            </a:xfrm>
            <a:custGeom>
              <a:avLst/>
              <a:gdLst>
                <a:gd name="T0" fmla="*/ 146 w 7741"/>
                <a:gd name="T1" fmla="*/ 446 h 6296"/>
                <a:gd name="T2" fmla="*/ 516 w 7741"/>
                <a:gd name="T3" fmla="*/ 994 h 6296"/>
                <a:gd name="T4" fmla="*/ 746 w 7741"/>
                <a:gd name="T5" fmla="*/ 1302 h 6296"/>
                <a:gd name="T6" fmla="*/ 919 w 7741"/>
                <a:gd name="T7" fmla="*/ 1531 h 6296"/>
                <a:gd name="T8" fmla="*/ 1201 w 7741"/>
                <a:gd name="T9" fmla="*/ 1812 h 6296"/>
                <a:gd name="T10" fmla="*/ 1371 w 7741"/>
                <a:gd name="T11" fmla="*/ 1998 h 6296"/>
                <a:gd name="T12" fmla="*/ 1759 w 7741"/>
                <a:gd name="T13" fmla="*/ 2453 h 6296"/>
                <a:gd name="T14" fmla="*/ 1915 w 7741"/>
                <a:gd name="T15" fmla="*/ 2632 h 6296"/>
                <a:gd name="T16" fmla="*/ 2147 w 7741"/>
                <a:gd name="T17" fmla="*/ 2893 h 6296"/>
                <a:gd name="T18" fmla="*/ 2430 w 7741"/>
                <a:gd name="T19" fmla="*/ 3169 h 6296"/>
                <a:gd name="T20" fmla="*/ 2715 w 7741"/>
                <a:gd name="T21" fmla="*/ 3444 h 6296"/>
                <a:gd name="T22" fmla="*/ 3033 w 7741"/>
                <a:gd name="T23" fmla="*/ 3810 h 6296"/>
                <a:gd name="T24" fmla="*/ 3230 w 7741"/>
                <a:gd name="T25" fmla="*/ 4013 h 6296"/>
                <a:gd name="T26" fmla="*/ 3618 w 7741"/>
                <a:gd name="T27" fmla="*/ 4272 h 6296"/>
                <a:gd name="T28" fmla="*/ 3863 w 7741"/>
                <a:gd name="T29" fmla="*/ 4462 h 6296"/>
                <a:gd name="T30" fmla="*/ 4377 w 7741"/>
                <a:gd name="T31" fmla="*/ 4886 h 6296"/>
                <a:gd name="T32" fmla="*/ 4705 w 7741"/>
                <a:gd name="T33" fmla="*/ 5096 h 6296"/>
                <a:gd name="T34" fmla="*/ 5139 w 7741"/>
                <a:gd name="T35" fmla="*/ 5365 h 6296"/>
                <a:gd name="T36" fmla="*/ 5573 w 7741"/>
                <a:gd name="T37" fmla="*/ 5661 h 6296"/>
                <a:gd name="T38" fmla="*/ 5879 w 7741"/>
                <a:gd name="T39" fmla="*/ 5866 h 6296"/>
                <a:gd name="T40" fmla="*/ 6080 w 7741"/>
                <a:gd name="T41" fmla="*/ 5946 h 6296"/>
                <a:gd name="T42" fmla="*/ 6406 w 7741"/>
                <a:gd name="T43" fmla="*/ 6070 h 6296"/>
                <a:gd name="T44" fmla="*/ 6668 w 7741"/>
                <a:gd name="T45" fmla="*/ 6158 h 6296"/>
                <a:gd name="T46" fmla="*/ 6964 w 7741"/>
                <a:gd name="T47" fmla="*/ 6207 h 6296"/>
                <a:gd name="T48" fmla="*/ 7389 w 7741"/>
                <a:gd name="T49" fmla="*/ 6294 h 6296"/>
                <a:gd name="T50" fmla="*/ 7569 w 7741"/>
                <a:gd name="T51" fmla="*/ 6285 h 6296"/>
                <a:gd name="T52" fmla="*/ 7736 w 7741"/>
                <a:gd name="T53" fmla="*/ 6270 h 6296"/>
                <a:gd name="T54" fmla="*/ 7461 w 7741"/>
                <a:gd name="T55" fmla="*/ 6038 h 6296"/>
                <a:gd name="T56" fmla="*/ 7309 w 7741"/>
                <a:gd name="T57" fmla="*/ 5880 h 6296"/>
                <a:gd name="T58" fmla="*/ 7114 w 7741"/>
                <a:gd name="T59" fmla="*/ 5490 h 6296"/>
                <a:gd name="T60" fmla="*/ 7004 w 7741"/>
                <a:gd name="T61" fmla="*/ 5279 h 6296"/>
                <a:gd name="T62" fmla="*/ 6786 w 7741"/>
                <a:gd name="T63" fmla="*/ 4870 h 6296"/>
                <a:gd name="T64" fmla="*/ 6703 w 7741"/>
                <a:gd name="T65" fmla="*/ 4582 h 6296"/>
                <a:gd name="T66" fmla="*/ 6601 w 7741"/>
                <a:gd name="T67" fmla="*/ 4197 h 6296"/>
                <a:gd name="T68" fmla="*/ 6474 w 7741"/>
                <a:gd name="T69" fmla="*/ 4094 h 6296"/>
                <a:gd name="T70" fmla="*/ 6362 w 7741"/>
                <a:gd name="T71" fmla="*/ 4016 h 6296"/>
                <a:gd name="T72" fmla="*/ 5957 w 7741"/>
                <a:gd name="T73" fmla="*/ 3890 h 6296"/>
                <a:gd name="T74" fmla="*/ 5791 w 7741"/>
                <a:gd name="T75" fmla="*/ 3838 h 6296"/>
                <a:gd name="T76" fmla="*/ 5525 w 7741"/>
                <a:gd name="T77" fmla="*/ 3749 h 6296"/>
                <a:gd name="T78" fmla="*/ 5183 w 7741"/>
                <a:gd name="T79" fmla="*/ 3635 h 6296"/>
                <a:gd name="T80" fmla="*/ 4991 w 7741"/>
                <a:gd name="T81" fmla="*/ 3570 h 6296"/>
                <a:gd name="T82" fmla="*/ 4858 w 7741"/>
                <a:gd name="T83" fmla="*/ 3499 h 6296"/>
                <a:gd name="T84" fmla="*/ 4530 w 7741"/>
                <a:gd name="T85" fmla="*/ 3321 h 6296"/>
                <a:gd name="T86" fmla="*/ 4227 w 7741"/>
                <a:gd name="T87" fmla="*/ 3157 h 6296"/>
                <a:gd name="T88" fmla="*/ 4129 w 7741"/>
                <a:gd name="T89" fmla="*/ 3103 h 6296"/>
                <a:gd name="T90" fmla="*/ 3885 w 7741"/>
                <a:gd name="T91" fmla="*/ 2957 h 6296"/>
                <a:gd name="T92" fmla="*/ 3541 w 7741"/>
                <a:gd name="T93" fmla="*/ 2754 h 6296"/>
                <a:gd name="T94" fmla="*/ 3321 w 7741"/>
                <a:gd name="T95" fmla="*/ 2622 h 6296"/>
                <a:gd name="T96" fmla="*/ 3067 w 7741"/>
                <a:gd name="T97" fmla="*/ 2450 h 6296"/>
                <a:gd name="T98" fmla="*/ 2709 w 7741"/>
                <a:gd name="T99" fmla="*/ 2205 h 6296"/>
                <a:gd name="T100" fmla="*/ 2301 w 7741"/>
                <a:gd name="T101" fmla="*/ 1821 h 6296"/>
                <a:gd name="T102" fmla="*/ 1999 w 7741"/>
                <a:gd name="T103" fmla="*/ 1533 h 6296"/>
                <a:gd name="T104" fmla="*/ 1625 w 7741"/>
                <a:gd name="T105" fmla="*/ 1125 h 6296"/>
                <a:gd name="T106" fmla="*/ 1438 w 7741"/>
                <a:gd name="T107" fmla="*/ 913 h 6296"/>
                <a:gd name="T108" fmla="*/ 1115 w 7741"/>
                <a:gd name="T109" fmla="*/ 523 h 6296"/>
                <a:gd name="T110" fmla="*/ 953 w 7741"/>
                <a:gd name="T111" fmla="*/ 366 h 6296"/>
                <a:gd name="T112" fmla="*/ 693 w 7741"/>
                <a:gd name="T113" fmla="*/ 134 h 6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741" h="6296">
                  <a:moveTo>
                    <a:pt x="0" y="239"/>
                  </a:moveTo>
                  <a:lnTo>
                    <a:pt x="11" y="254"/>
                  </a:lnTo>
                  <a:lnTo>
                    <a:pt x="24" y="273"/>
                  </a:lnTo>
                  <a:lnTo>
                    <a:pt x="40" y="297"/>
                  </a:lnTo>
                  <a:lnTo>
                    <a:pt x="59" y="324"/>
                  </a:lnTo>
                  <a:lnTo>
                    <a:pt x="80" y="353"/>
                  </a:lnTo>
                  <a:lnTo>
                    <a:pt x="102" y="383"/>
                  </a:lnTo>
                  <a:lnTo>
                    <a:pt x="124" y="415"/>
                  </a:lnTo>
                  <a:lnTo>
                    <a:pt x="146" y="446"/>
                  </a:lnTo>
                  <a:lnTo>
                    <a:pt x="168" y="478"/>
                  </a:lnTo>
                  <a:lnTo>
                    <a:pt x="189" y="507"/>
                  </a:lnTo>
                  <a:lnTo>
                    <a:pt x="208" y="533"/>
                  </a:lnTo>
                  <a:lnTo>
                    <a:pt x="225" y="558"/>
                  </a:lnTo>
                  <a:lnTo>
                    <a:pt x="239" y="578"/>
                  </a:lnTo>
                  <a:lnTo>
                    <a:pt x="250" y="593"/>
                  </a:lnTo>
                  <a:lnTo>
                    <a:pt x="257" y="602"/>
                  </a:lnTo>
                  <a:lnTo>
                    <a:pt x="259" y="606"/>
                  </a:lnTo>
                  <a:lnTo>
                    <a:pt x="516" y="994"/>
                  </a:lnTo>
                  <a:lnTo>
                    <a:pt x="521" y="999"/>
                  </a:lnTo>
                  <a:lnTo>
                    <a:pt x="533" y="1016"/>
                  </a:lnTo>
                  <a:lnTo>
                    <a:pt x="552" y="1042"/>
                  </a:lnTo>
                  <a:lnTo>
                    <a:pt x="577" y="1075"/>
                  </a:lnTo>
                  <a:lnTo>
                    <a:pt x="606" y="1115"/>
                  </a:lnTo>
                  <a:lnTo>
                    <a:pt x="639" y="1159"/>
                  </a:lnTo>
                  <a:lnTo>
                    <a:pt x="674" y="1206"/>
                  </a:lnTo>
                  <a:lnTo>
                    <a:pt x="710" y="1254"/>
                  </a:lnTo>
                  <a:lnTo>
                    <a:pt x="746" y="1302"/>
                  </a:lnTo>
                  <a:lnTo>
                    <a:pt x="781" y="1350"/>
                  </a:lnTo>
                  <a:lnTo>
                    <a:pt x="813" y="1393"/>
                  </a:lnTo>
                  <a:lnTo>
                    <a:pt x="842" y="1433"/>
                  </a:lnTo>
                  <a:lnTo>
                    <a:pt x="867" y="1465"/>
                  </a:lnTo>
                  <a:lnTo>
                    <a:pt x="887" y="1491"/>
                  </a:lnTo>
                  <a:lnTo>
                    <a:pt x="898" y="1507"/>
                  </a:lnTo>
                  <a:lnTo>
                    <a:pt x="903" y="1513"/>
                  </a:lnTo>
                  <a:lnTo>
                    <a:pt x="908" y="1518"/>
                  </a:lnTo>
                  <a:lnTo>
                    <a:pt x="919" y="1531"/>
                  </a:lnTo>
                  <a:lnTo>
                    <a:pt x="939" y="1549"/>
                  </a:lnTo>
                  <a:lnTo>
                    <a:pt x="964" y="1575"/>
                  </a:lnTo>
                  <a:lnTo>
                    <a:pt x="993" y="1604"/>
                  </a:lnTo>
                  <a:lnTo>
                    <a:pt x="1025" y="1637"/>
                  </a:lnTo>
                  <a:lnTo>
                    <a:pt x="1060" y="1673"/>
                  </a:lnTo>
                  <a:lnTo>
                    <a:pt x="1097" y="1709"/>
                  </a:lnTo>
                  <a:lnTo>
                    <a:pt x="1134" y="1745"/>
                  </a:lnTo>
                  <a:lnTo>
                    <a:pt x="1169" y="1780"/>
                  </a:lnTo>
                  <a:lnTo>
                    <a:pt x="1201" y="1812"/>
                  </a:lnTo>
                  <a:lnTo>
                    <a:pt x="1230" y="1842"/>
                  </a:lnTo>
                  <a:lnTo>
                    <a:pt x="1255" y="1867"/>
                  </a:lnTo>
                  <a:lnTo>
                    <a:pt x="1275" y="1886"/>
                  </a:lnTo>
                  <a:lnTo>
                    <a:pt x="1286" y="1897"/>
                  </a:lnTo>
                  <a:lnTo>
                    <a:pt x="1291" y="1902"/>
                  </a:lnTo>
                  <a:lnTo>
                    <a:pt x="1297" y="1909"/>
                  </a:lnTo>
                  <a:lnTo>
                    <a:pt x="1313" y="1929"/>
                  </a:lnTo>
                  <a:lnTo>
                    <a:pt x="1339" y="1959"/>
                  </a:lnTo>
                  <a:lnTo>
                    <a:pt x="1371" y="1998"/>
                  </a:lnTo>
                  <a:lnTo>
                    <a:pt x="1411" y="2043"/>
                  </a:lnTo>
                  <a:lnTo>
                    <a:pt x="1454" y="2095"/>
                  </a:lnTo>
                  <a:lnTo>
                    <a:pt x="1500" y="2150"/>
                  </a:lnTo>
                  <a:lnTo>
                    <a:pt x="1549" y="2206"/>
                  </a:lnTo>
                  <a:lnTo>
                    <a:pt x="1597" y="2263"/>
                  </a:lnTo>
                  <a:lnTo>
                    <a:pt x="1644" y="2318"/>
                  </a:lnTo>
                  <a:lnTo>
                    <a:pt x="1687" y="2369"/>
                  </a:lnTo>
                  <a:lnTo>
                    <a:pt x="1726" y="2415"/>
                  </a:lnTo>
                  <a:lnTo>
                    <a:pt x="1759" y="2453"/>
                  </a:lnTo>
                  <a:lnTo>
                    <a:pt x="1785" y="2483"/>
                  </a:lnTo>
                  <a:lnTo>
                    <a:pt x="1801" y="2502"/>
                  </a:lnTo>
                  <a:lnTo>
                    <a:pt x="1807" y="2509"/>
                  </a:lnTo>
                  <a:lnTo>
                    <a:pt x="1810" y="2514"/>
                  </a:lnTo>
                  <a:lnTo>
                    <a:pt x="1822" y="2526"/>
                  </a:lnTo>
                  <a:lnTo>
                    <a:pt x="1838" y="2545"/>
                  </a:lnTo>
                  <a:lnTo>
                    <a:pt x="1860" y="2571"/>
                  </a:lnTo>
                  <a:lnTo>
                    <a:pt x="1886" y="2600"/>
                  </a:lnTo>
                  <a:lnTo>
                    <a:pt x="1915" y="2632"/>
                  </a:lnTo>
                  <a:lnTo>
                    <a:pt x="1947" y="2668"/>
                  </a:lnTo>
                  <a:lnTo>
                    <a:pt x="1979" y="2705"/>
                  </a:lnTo>
                  <a:lnTo>
                    <a:pt x="2011" y="2741"/>
                  </a:lnTo>
                  <a:lnTo>
                    <a:pt x="2042" y="2776"/>
                  </a:lnTo>
                  <a:lnTo>
                    <a:pt x="2071" y="2808"/>
                  </a:lnTo>
                  <a:lnTo>
                    <a:pt x="2097" y="2837"/>
                  </a:lnTo>
                  <a:lnTo>
                    <a:pt x="2119" y="2863"/>
                  </a:lnTo>
                  <a:lnTo>
                    <a:pt x="2135" y="2882"/>
                  </a:lnTo>
                  <a:lnTo>
                    <a:pt x="2147" y="2893"/>
                  </a:lnTo>
                  <a:lnTo>
                    <a:pt x="2150" y="2898"/>
                  </a:lnTo>
                  <a:lnTo>
                    <a:pt x="2156" y="2904"/>
                  </a:lnTo>
                  <a:lnTo>
                    <a:pt x="2175" y="2921"/>
                  </a:lnTo>
                  <a:lnTo>
                    <a:pt x="2202" y="2948"/>
                  </a:lnTo>
                  <a:lnTo>
                    <a:pt x="2238" y="2983"/>
                  </a:lnTo>
                  <a:lnTo>
                    <a:pt x="2280" y="3024"/>
                  </a:lnTo>
                  <a:lnTo>
                    <a:pt x="2327" y="3070"/>
                  </a:lnTo>
                  <a:lnTo>
                    <a:pt x="2378" y="3118"/>
                  </a:lnTo>
                  <a:lnTo>
                    <a:pt x="2430" y="3169"/>
                  </a:lnTo>
                  <a:lnTo>
                    <a:pt x="2482" y="3219"/>
                  </a:lnTo>
                  <a:lnTo>
                    <a:pt x="2532" y="3268"/>
                  </a:lnTo>
                  <a:lnTo>
                    <a:pt x="2580" y="3314"/>
                  </a:lnTo>
                  <a:lnTo>
                    <a:pt x="2622" y="3355"/>
                  </a:lnTo>
                  <a:lnTo>
                    <a:pt x="2658" y="3389"/>
                  </a:lnTo>
                  <a:lnTo>
                    <a:pt x="2685" y="3415"/>
                  </a:lnTo>
                  <a:lnTo>
                    <a:pt x="2704" y="3433"/>
                  </a:lnTo>
                  <a:lnTo>
                    <a:pt x="2709" y="3438"/>
                  </a:lnTo>
                  <a:lnTo>
                    <a:pt x="2715" y="3444"/>
                  </a:lnTo>
                  <a:lnTo>
                    <a:pt x="2729" y="3462"/>
                  </a:lnTo>
                  <a:lnTo>
                    <a:pt x="2753" y="3488"/>
                  </a:lnTo>
                  <a:lnTo>
                    <a:pt x="2783" y="3523"/>
                  </a:lnTo>
                  <a:lnTo>
                    <a:pt x="2819" y="3564"/>
                  </a:lnTo>
                  <a:lnTo>
                    <a:pt x="2859" y="3611"/>
                  </a:lnTo>
                  <a:lnTo>
                    <a:pt x="2902" y="3660"/>
                  </a:lnTo>
                  <a:lnTo>
                    <a:pt x="2946" y="3710"/>
                  </a:lnTo>
                  <a:lnTo>
                    <a:pt x="2990" y="3761"/>
                  </a:lnTo>
                  <a:lnTo>
                    <a:pt x="3033" y="3810"/>
                  </a:lnTo>
                  <a:lnTo>
                    <a:pt x="3073" y="3855"/>
                  </a:lnTo>
                  <a:lnTo>
                    <a:pt x="3109" y="3896"/>
                  </a:lnTo>
                  <a:lnTo>
                    <a:pt x="3139" y="3931"/>
                  </a:lnTo>
                  <a:lnTo>
                    <a:pt x="3163" y="3957"/>
                  </a:lnTo>
                  <a:lnTo>
                    <a:pt x="3177" y="3974"/>
                  </a:lnTo>
                  <a:lnTo>
                    <a:pt x="3182" y="3980"/>
                  </a:lnTo>
                  <a:lnTo>
                    <a:pt x="3188" y="3985"/>
                  </a:lnTo>
                  <a:lnTo>
                    <a:pt x="3204" y="3995"/>
                  </a:lnTo>
                  <a:lnTo>
                    <a:pt x="3230" y="4013"/>
                  </a:lnTo>
                  <a:lnTo>
                    <a:pt x="3263" y="4035"/>
                  </a:lnTo>
                  <a:lnTo>
                    <a:pt x="3302" y="4062"/>
                  </a:lnTo>
                  <a:lnTo>
                    <a:pt x="3345" y="4091"/>
                  </a:lnTo>
                  <a:lnTo>
                    <a:pt x="3392" y="4122"/>
                  </a:lnTo>
                  <a:lnTo>
                    <a:pt x="3441" y="4154"/>
                  </a:lnTo>
                  <a:lnTo>
                    <a:pt x="3489" y="4186"/>
                  </a:lnTo>
                  <a:lnTo>
                    <a:pt x="3535" y="4218"/>
                  </a:lnTo>
                  <a:lnTo>
                    <a:pt x="3578" y="4247"/>
                  </a:lnTo>
                  <a:lnTo>
                    <a:pt x="3618" y="4272"/>
                  </a:lnTo>
                  <a:lnTo>
                    <a:pt x="3651" y="4294"/>
                  </a:lnTo>
                  <a:lnTo>
                    <a:pt x="3676" y="4312"/>
                  </a:lnTo>
                  <a:lnTo>
                    <a:pt x="3692" y="4322"/>
                  </a:lnTo>
                  <a:lnTo>
                    <a:pt x="3698" y="4326"/>
                  </a:lnTo>
                  <a:lnTo>
                    <a:pt x="3706" y="4333"/>
                  </a:lnTo>
                  <a:lnTo>
                    <a:pt x="3729" y="4352"/>
                  </a:lnTo>
                  <a:lnTo>
                    <a:pt x="3764" y="4381"/>
                  </a:lnTo>
                  <a:lnTo>
                    <a:pt x="3809" y="4418"/>
                  </a:lnTo>
                  <a:lnTo>
                    <a:pt x="3863" y="4462"/>
                  </a:lnTo>
                  <a:lnTo>
                    <a:pt x="3923" y="4512"/>
                  </a:lnTo>
                  <a:lnTo>
                    <a:pt x="3987" y="4565"/>
                  </a:lnTo>
                  <a:lnTo>
                    <a:pt x="4054" y="4619"/>
                  </a:lnTo>
                  <a:lnTo>
                    <a:pt x="4119" y="4674"/>
                  </a:lnTo>
                  <a:lnTo>
                    <a:pt x="4183" y="4727"/>
                  </a:lnTo>
                  <a:lnTo>
                    <a:pt x="4243" y="4776"/>
                  </a:lnTo>
                  <a:lnTo>
                    <a:pt x="4297" y="4820"/>
                  </a:lnTo>
                  <a:lnTo>
                    <a:pt x="4342" y="4857"/>
                  </a:lnTo>
                  <a:lnTo>
                    <a:pt x="4377" y="4886"/>
                  </a:lnTo>
                  <a:lnTo>
                    <a:pt x="4399" y="4905"/>
                  </a:lnTo>
                  <a:lnTo>
                    <a:pt x="4408" y="4911"/>
                  </a:lnTo>
                  <a:lnTo>
                    <a:pt x="4416" y="4916"/>
                  </a:lnTo>
                  <a:lnTo>
                    <a:pt x="4439" y="4930"/>
                  </a:lnTo>
                  <a:lnTo>
                    <a:pt x="4475" y="4953"/>
                  </a:lnTo>
                  <a:lnTo>
                    <a:pt x="4522" y="4982"/>
                  </a:lnTo>
                  <a:lnTo>
                    <a:pt x="4578" y="5017"/>
                  </a:lnTo>
                  <a:lnTo>
                    <a:pt x="4639" y="5055"/>
                  </a:lnTo>
                  <a:lnTo>
                    <a:pt x="4705" y="5096"/>
                  </a:lnTo>
                  <a:lnTo>
                    <a:pt x="4773" y="5139"/>
                  </a:lnTo>
                  <a:lnTo>
                    <a:pt x="4842" y="5181"/>
                  </a:lnTo>
                  <a:lnTo>
                    <a:pt x="4907" y="5222"/>
                  </a:lnTo>
                  <a:lnTo>
                    <a:pt x="4969" y="5260"/>
                  </a:lnTo>
                  <a:lnTo>
                    <a:pt x="5025" y="5295"/>
                  </a:lnTo>
                  <a:lnTo>
                    <a:pt x="5071" y="5323"/>
                  </a:lnTo>
                  <a:lnTo>
                    <a:pt x="5108" y="5346"/>
                  </a:lnTo>
                  <a:lnTo>
                    <a:pt x="5131" y="5360"/>
                  </a:lnTo>
                  <a:lnTo>
                    <a:pt x="5139" y="5365"/>
                  </a:lnTo>
                  <a:lnTo>
                    <a:pt x="5147" y="5371"/>
                  </a:lnTo>
                  <a:lnTo>
                    <a:pt x="5170" y="5387"/>
                  </a:lnTo>
                  <a:lnTo>
                    <a:pt x="5207" y="5411"/>
                  </a:lnTo>
                  <a:lnTo>
                    <a:pt x="5253" y="5443"/>
                  </a:lnTo>
                  <a:lnTo>
                    <a:pt x="5309" y="5481"/>
                  </a:lnTo>
                  <a:lnTo>
                    <a:pt x="5371" y="5523"/>
                  </a:lnTo>
                  <a:lnTo>
                    <a:pt x="5436" y="5568"/>
                  </a:lnTo>
                  <a:lnTo>
                    <a:pt x="5505" y="5614"/>
                  </a:lnTo>
                  <a:lnTo>
                    <a:pt x="5573" y="5661"/>
                  </a:lnTo>
                  <a:lnTo>
                    <a:pt x="5639" y="5706"/>
                  </a:lnTo>
                  <a:lnTo>
                    <a:pt x="5700" y="5748"/>
                  </a:lnTo>
                  <a:lnTo>
                    <a:pt x="5756" y="5785"/>
                  </a:lnTo>
                  <a:lnTo>
                    <a:pt x="5803" y="5817"/>
                  </a:lnTo>
                  <a:lnTo>
                    <a:pt x="5839" y="5841"/>
                  </a:lnTo>
                  <a:lnTo>
                    <a:pt x="5862" y="5856"/>
                  </a:lnTo>
                  <a:lnTo>
                    <a:pt x="5870" y="5862"/>
                  </a:lnTo>
                  <a:lnTo>
                    <a:pt x="5873" y="5863"/>
                  </a:lnTo>
                  <a:lnTo>
                    <a:pt x="5879" y="5866"/>
                  </a:lnTo>
                  <a:lnTo>
                    <a:pt x="5889" y="5870"/>
                  </a:lnTo>
                  <a:lnTo>
                    <a:pt x="5903" y="5875"/>
                  </a:lnTo>
                  <a:lnTo>
                    <a:pt x="5921" y="5882"/>
                  </a:lnTo>
                  <a:lnTo>
                    <a:pt x="5940" y="5890"/>
                  </a:lnTo>
                  <a:lnTo>
                    <a:pt x="5964" y="5900"/>
                  </a:lnTo>
                  <a:lnTo>
                    <a:pt x="5989" y="5910"/>
                  </a:lnTo>
                  <a:lnTo>
                    <a:pt x="6017" y="5922"/>
                  </a:lnTo>
                  <a:lnTo>
                    <a:pt x="6048" y="5933"/>
                  </a:lnTo>
                  <a:lnTo>
                    <a:pt x="6080" y="5946"/>
                  </a:lnTo>
                  <a:lnTo>
                    <a:pt x="6114" y="5959"/>
                  </a:lnTo>
                  <a:lnTo>
                    <a:pt x="6148" y="5973"/>
                  </a:lnTo>
                  <a:lnTo>
                    <a:pt x="6184" y="5986"/>
                  </a:lnTo>
                  <a:lnTo>
                    <a:pt x="6221" y="6001"/>
                  </a:lnTo>
                  <a:lnTo>
                    <a:pt x="6258" y="6015"/>
                  </a:lnTo>
                  <a:lnTo>
                    <a:pt x="6296" y="6029"/>
                  </a:lnTo>
                  <a:lnTo>
                    <a:pt x="6333" y="6043"/>
                  </a:lnTo>
                  <a:lnTo>
                    <a:pt x="6370" y="6057"/>
                  </a:lnTo>
                  <a:lnTo>
                    <a:pt x="6406" y="6070"/>
                  </a:lnTo>
                  <a:lnTo>
                    <a:pt x="6442" y="6084"/>
                  </a:lnTo>
                  <a:lnTo>
                    <a:pt x="6477" y="6095"/>
                  </a:lnTo>
                  <a:lnTo>
                    <a:pt x="6510" y="6107"/>
                  </a:lnTo>
                  <a:lnTo>
                    <a:pt x="6543" y="6118"/>
                  </a:lnTo>
                  <a:lnTo>
                    <a:pt x="6572" y="6129"/>
                  </a:lnTo>
                  <a:lnTo>
                    <a:pt x="6600" y="6137"/>
                  </a:lnTo>
                  <a:lnTo>
                    <a:pt x="6625" y="6145"/>
                  </a:lnTo>
                  <a:lnTo>
                    <a:pt x="6649" y="6152"/>
                  </a:lnTo>
                  <a:lnTo>
                    <a:pt x="6668" y="6158"/>
                  </a:lnTo>
                  <a:lnTo>
                    <a:pt x="6686" y="6162"/>
                  </a:lnTo>
                  <a:lnTo>
                    <a:pt x="6700" y="6164"/>
                  </a:lnTo>
                  <a:lnTo>
                    <a:pt x="6709" y="6165"/>
                  </a:lnTo>
                  <a:lnTo>
                    <a:pt x="6731" y="6166"/>
                  </a:lnTo>
                  <a:lnTo>
                    <a:pt x="6763" y="6171"/>
                  </a:lnTo>
                  <a:lnTo>
                    <a:pt x="6805" y="6178"/>
                  </a:lnTo>
                  <a:lnTo>
                    <a:pt x="6852" y="6186"/>
                  </a:lnTo>
                  <a:lnTo>
                    <a:pt x="6906" y="6197"/>
                  </a:lnTo>
                  <a:lnTo>
                    <a:pt x="6964" y="6207"/>
                  </a:lnTo>
                  <a:lnTo>
                    <a:pt x="7024" y="6219"/>
                  </a:lnTo>
                  <a:lnTo>
                    <a:pt x="7084" y="6231"/>
                  </a:lnTo>
                  <a:lnTo>
                    <a:pt x="7145" y="6243"/>
                  </a:lnTo>
                  <a:lnTo>
                    <a:pt x="7202" y="6255"/>
                  </a:lnTo>
                  <a:lnTo>
                    <a:pt x="7254" y="6266"/>
                  </a:lnTo>
                  <a:lnTo>
                    <a:pt x="7301" y="6276"/>
                  </a:lnTo>
                  <a:lnTo>
                    <a:pt x="7340" y="6284"/>
                  </a:lnTo>
                  <a:lnTo>
                    <a:pt x="7371" y="6291"/>
                  </a:lnTo>
                  <a:lnTo>
                    <a:pt x="7389" y="6294"/>
                  </a:lnTo>
                  <a:lnTo>
                    <a:pt x="7396" y="6296"/>
                  </a:lnTo>
                  <a:lnTo>
                    <a:pt x="7400" y="6296"/>
                  </a:lnTo>
                  <a:lnTo>
                    <a:pt x="7411" y="6296"/>
                  </a:lnTo>
                  <a:lnTo>
                    <a:pt x="7428" y="6294"/>
                  </a:lnTo>
                  <a:lnTo>
                    <a:pt x="7450" y="6293"/>
                  </a:lnTo>
                  <a:lnTo>
                    <a:pt x="7477" y="6291"/>
                  </a:lnTo>
                  <a:lnTo>
                    <a:pt x="7506" y="6290"/>
                  </a:lnTo>
                  <a:lnTo>
                    <a:pt x="7536" y="6287"/>
                  </a:lnTo>
                  <a:lnTo>
                    <a:pt x="7569" y="6285"/>
                  </a:lnTo>
                  <a:lnTo>
                    <a:pt x="7601" y="6283"/>
                  </a:lnTo>
                  <a:lnTo>
                    <a:pt x="7632" y="6282"/>
                  </a:lnTo>
                  <a:lnTo>
                    <a:pt x="7661" y="6279"/>
                  </a:lnTo>
                  <a:lnTo>
                    <a:pt x="7687" y="6278"/>
                  </a:lnTo>
                  <a:lnTo>
                    <a:pt x="7710" y="6276"/>
                  </a:lnTo>
                  <a:lnTo>
                    <a:pt x="7726" y="6275"/>
                  </a:lnTo>
                  <a:lnTo>
                    <a:pt x="7738" y="6273"/>
                  </a:lnTo>
                  <a:lnTo>
                    <a:pt x="7741" y="6273"/>
                  </a:lnTo>
                  <a:lnTo>
                    <a:pt x="7736" y="6270"/>
                  </a:lnTo>
                  <a:lnTo>
                    <a:pt x="7724" y="6259"/>
                  </a:lnTo>
                  <a:lnTo>
                    <a:pt x="7704" y="6242"/>
                  </a:lnTo>
                  <a:lnTo>
                    <a:pt x="7677" y="6220"/>
                  </a:lnTo>
                  <a:lnTo>
                    <a:pt x="7647" y="6194"/>
                  </a:lnTo>
                  <a:lnTo>
                    <a:pt x="7612" y="6165"/>
                  </a:lnTo>
                  <a:lnTo>
                    <a:pt x="7574" y="6134"/>
                  </a:lnTo>
                  <a:lnTo>
                    <a:pt x="7537" y="6101"/>
                  </a:lnTo>
                  <a:lnTo>
                    <a:pt x="7499" y="6070"/>
                  </a:lnTo>
                  <a:lnTo>
                    <a:pt x="7461" y="6038"/>
                  </a:lnTo>
                  <a:lnTo>
                    <a:pt x="7427" y="6009"/>
                  </a:lnTo>
                  <a:lnTo>
                    <a:pt x="7396" y="5982"/>
                  </a:lnTo>
                  <a:lnTo>
                    <a:pt x="7369" y="5960"/>
                  </a:lnTo>
                  <a:lnTo>
                    <a:pt x="7350" y="5943"/>
                  </a:lnTo>
                  <a:lnTo>
                    <a:pt x="7337" y="5932"/>
                  </a:lnTo>
                  <a:lnTo>
                    <a:pt x="7332" y="5927"/>
                  </a:lnTo>
                  <a:lnTo>
                    <a:pt x="7330" y="5922"/>
                  </a:lnTo>
                  <a:lnTo>
                    <a:pt x="7321" y="5905"/>
                  </a:lnTo>
                  <a:lnTo>
                    <a:pt x="7309" y="5880"/>
                  </a:lnTo>
                  <a:lnTo>
                    <a:pt x="7291" y="5847"/>
                  </a:lnTo>
                  <a:lnTo>
                    <a:pt x="7273" y="5808"/>
                  </a:lnTo>
                  <a:lnTo>
                    <a:pt x="7251" y="5764"/>
                  </a:lnTo>
                  <a:lnTo>
                    <a:pt x="7227" y="5717"/>
                  </a:lnTo>
                  <a:lnTo>
                    <a:pt x="7203" y="5669"/>
                  </a:lnTo>
                  <a:lnTo>
                    <a:pt x="7178" y="5620"/>
                  </a:lnTo>
                  <a:lnTo>
                    <a:pt x="7155" y="5573"/>
                  </a:lnTo>
                  <a:lnTo>
                    <a:pt x="7133" y="5529"/>
                  </a:lnTo>
                  <a:lnTo>
                    <a:pt x="7114" y="5490"/>
                  </a:lnTo>
                  <a:lnTo>
                    <a:pt x="7097" y="5457"/>
                  </a:lnTo>
                  <a:lnTo>
                    <a:pt x="7085" y="5430"/>
                  </a:lnTo>
                  <a:lnTo>
                    <a:pt x="7076" y="5414"/>
                  </a:lnTo>
                  <a:lnTo>
                    <a:pt x="7074" y="5408"/>
                  </a:lnTo>
                  <a:lnTo>
                    <a:pt x="7070" y="5402"/>
                  </a:lnTo>
                  <a:lnTo>
                    <a:pt x="7061" y="5385"/>
                  </a:lnTo>
                  <a:lnTo>
                    <a:pt x="7046" y="5357"/>
                  </a:lnTo>
                  <a:lnTo>
                    <a:pt x="7027" y="5321"/>
                  </a:lnTo>
                  <a:lnTo>
                    <a:pt x="7004" y="5279"/>
                  </a:lnTo>
                  <a:lnTo>
                    <a:pt x="6978" y="5231"/>
                  </a:lnTo>
                  <a:lnTo>
                    <a:pt x="6951" y="5180"/>
                  </a:lnTo>
                  <a:lnTo>
                    <a:pt x="6923" y="5127"/>
                  </a:lnTo>
                  <a:lnTo>
                    <a:pt x="6895" y="5075"/>
                  </a:lnTo>
                  <a:lnTo>
                    <a:pt x="6869" y="5025"/>
                  </a:lnTo>
                  <a:lnTo>
                    <a:pt x="6843" y="4977"/>
                  </a:lnTo>
                  <a:lnTo>
                    <a:pt x="6820" y="4934"/>
                  </a:lnTo>
                  <a:lnTo>
                    <a:pt x="6801" y="4898"/>
                  </a:lnTo>
                  <a:lnTo>
                    <a:pt x="6786" y="4870"/>
                  </a:lnTo>
                  <a:lnTo>
                    <a:pt x="6777" y="4852"/>
                  </a:lnTo>
                  <a:lnTo>
                    <a:pt x="6773" y="4845"/>
                  </a:lnTo>
                  <a:lnTo>
                    <a:pt x="6771" y="4838"/>
                  </a:lnTo>
                  <a:lnTo>
                    <a:pt x="6766" y="4817"/>
                  </a:lnTo>
                  <a:lnTo>
                    <a:pt x="6757" y="4786"/>
                  </a:lnTo>
                  <a:lnTo>
                    <a:pt x="6746" y="4745"/>
                  </a:lnTo>
                  <a:lnTo>
                    <a:pt x="6734" y="4695"/>
                  </a:lnTo>
                  <a:lnTo>
                    <a:pt x="6718" y="4640"/>
                  </a:lnTo>
                  <a:lnTo>
                    <a:pt x="6703" y="4582"/>
                  </a:lnTo>
                  <a:lnTo>
                    <a:pt x="6687" y="4522"/>
                  </a:lnTo>
                  <a:lnTo>
                    <a:pt x="6671" y="4461"/>
                  </a:lnTo>
                  <a:lnTo>
                    <a:pt x="6655" y="4403"/>
                  </a:lnTo>
                  <a:lnTo>
                    <a:pt x="6640" y="4348"/>
                  </a:lnTo>
                  <a:lnTo>
                    <a:pt x="6628" y="4299"/>
                  </a:lnTo>
                  <a:lnTo>
                    <a:pt x="6617" y="4257"/>
                  </a:lnTo>
                  <a:lnTo>
                    <a:pt x="6608" y="4225"/>
                  </a:lnTo>
                  <a:lnTo>
                    <a:pt x="6603" y="4204"/>
                  </a:lnTo>
                  <a:lnTo>
                    <a:pt x="6601" y="4197"/>
                  </a:lnTo>
                  <a:lnTo>
                    <a:pt x="6598" y="4195"/>
                  </a:lnTo>
                  <a:lnTo>
                    <a:pt x="6591" y="4190"/>
                  </a:lnTo>
                  <a:lnTo>
                    <a:pt x="6581" y="4182"/>
                  </a:lnTo>
                  <a:lnTo>
                    <a:pt x="6567" y="4170"/>
                  </a:lnTo>
                  <a:lnTo>
                    <a:pt x="6551" y="4157"/>
                  </a:lnTo>
                  <a:lnTo>
                    <a:pt x="6533" y="4143"/>
                  </a:lnTo>
                  <a:lnTo>
                    <a:pt x="6513" y="4127"/>
                  </a:lnTo>
                  <a:lnTo>
                    <a:pt x="6494" y="4110"/>
                  </a:lnTo>
                  <a:lnTo>
                    <a:pt x="6474" y="4094"/>
                  </a:lnTo>
                  <a:lnTo>
                    <a:pt x="6454" y="4079"/>
                  </a:lnTo>
                  <a:lnTo>
                    <a:pt x="6437" y="4064"/>
                  </a:lnTo>
                  <a:lnTo>
                    <a:pt x="6420" y="4051"/>
                  </a:lnTo>
                  <a:lnTo>
                    <a:pt x="6406" y="4039"/>
                  </a:lnTo>
                  <a:lnTo>
                    <a:pt x="6396" y="4031"/>
                  </a:lnTo>
                  <a:lnTo>
                    <a:pt x="6389" y="4025"/>
                  </a:lnTo>
                  <a:lnTo>
                    <a:pt x="6386" y="4023"/>
                  </a:lnTo>
                  <a:lnTo>
                    <a:pt x="6381" y="4022"/>
                  </a:lnTo>
                  <a:lnTo>
                    <a:pt x="6362" y="4016"/>
                  </a:lnTo>
                  <a:lnTo>
                    <a:pt x="6335" y="4008"/>
                  </a:lnTo>
                  <a:lnTo>
                    <a:pt x="6299" y="3996"/>
                  </a:lnTo>
                  <a:lnTo>
                    <a:pt x="6257" y="3983"/>
                  </a:lnTo>
                  <a:lnTo>
                    <a:pt x="6209" y="3970"/>
                  </a:lnTo>
                  <a:lnTo>
                    <a:pt x="6159" y="3953"/>
                  </a:lnTo>
                  <a:lnTo>
                    <a:pt x="6107" y="3937"/>
                  </a:lnTo>
                  <a:lnTo>
                    <a:pt x="6054" y="3921"/>
                  </a:lnTo>
                  <a:lnTo>
                    <a:pt x="6004" y="3905"/>
                  </a:lnTo>
                  <a:lnTo>
                    <a:pt x="5957" y="3890"/>
                  </a:lnTo>
                  <a:lnTo>
                    <a:pt x="5915" y="3878"/>
                  </a:lnTo>
                  <a:lnTo>
                    <a:pt x="5879" y="3866"/>
                  </a:lnTo>
                  <a:lnTo>
                    <a:pt x="5852" y="3858"/>
                  </a:lnTo>
                  <a:lnTo>
                    <a:pt x="5833" y="3852"/>
                  </a:lnTo>
                  <a:lnTo>
                    <a:pt x="5827" y="3850"/>
                  </a:lnTo>
                  <a:lnTo>
                    <a:pt x="5825" y="3848"/>
                  </a:lnTo>
                  <a:lnTo>
                    <a:pt x="5818" y="3846"/>
                  </a:lnTo>
                  <a:lnTo>
                    <a:pt x="5806" y="3843"/>
                  </a:lnTo>
                  <a:lnTo>
                    <a:pt x="5791" y="3838"/>
                  </a:lnTo>
                  <a:lnTo>
                    <a:pt x="5773" y="3832"/>
                  </a:lnTo>
                  <a:lnTo>
                    <a:pt x="5751" y="3824"/>
                  </a:lnTo>
                  <a:lnTo>
                    <a:pt x="5725" y="3816"/>
                  </a:lnTo>
                  <a:lnTo>
                    <a:pt x="5697" y="3806"/>
                  </a:lnTo>
                  <a:lnTo>
                    <a:pt x="5665" y="3796"/>
                  </a:lnTo>
                  <a:lnTo>
                    <a:pt x="5633" y="3785"/>
                  </a:lnTo>
                  <a:lnTo>
                    <a:pt x="5598" y="3774"/>
                  </a:lnTo>
                  <a:lnTo>
                    <a:pt x="5562" y="3761"/>
                  </a:lnTo>
                  <a:lnTo>
                    <a:pt x="5525" y="3749"/>
                  </a:lnTo>
                  <a:lnTo>
                    <a:pt x="5486" y="3737"/>
                  </a:lnTo>
                  <a:lnTo>
                    <a:pt x="5448" y="3724"/>
                  </a:lnTo>
                  <a:lnTo>
                    <a:pt x="5408" y="3710"/>
                  </a:lnTo>
                  <a:lnTo>
                    <a:pt x="5368" y="3697"/>
                  </a:lnTo>
                  <a:lnTo>
                    <a:pt x="5330" y="3684"/>
                  </a:lnTo>
                  <a:lnTo>
                    <a:pt x="5292" y="3671"/>
                  </a:lnTo>
                  <a:lnTo>
                    <a:pt x="5254" y="3659"/>
                  </a:lnTo>
                  <a:lnTo>
                    <a:pt x="5218" y="3647"/>
                  </a:lnTo>
                  <a:lnTo>
                    <a:pt x="5183" y="3635"/>
                  </a:lnTo>
                  <a:lnTo>
                    <a:pt x="5151" y="3624"/>
                  </a:lnTo>
                  <a:lnTo>
                    <a:pt x="5120" y="3613"/>
                  </a:lnTo>
                  <a:lnTo>
                    <a:pt x="5091" y="3604"/>
                  </a:lnTo>
                  <a:lnTo>
                    <a:pt x="5066" y="3596"/>
                  </a:lnTo>
                  <a:lnTo>
                    <a:pt x="5044" y="3587"/>
                  </a:lnTo>
                  <a:lnTo>
                    <a:pt x="5025" y="3582"/>
                  </a:lnTo>
                  <a:lnTo>
                    <a:pt x="5010" y="3576"/>
                  </a:lnTo>
                  <a:lnTo>
                    <a:pt x="4998" y="3572"/>
                  </a:lnTo>
                  <a:lnTo>
                    <a:pt x="4991" y="3570"/>
                  </a:lnTo>
                  <a:lnTo>
                    <a:pt x="4989" y="3569"/>
                  </a:lnTo>
                  <a:lnTo>
                    <a:pt x="4986" y="3568"/>
                  </a:lnTo>
                  <a:lnTo>
                    <a:pt x="4979" y="3564"/>
                  </a:lnTo>
                  <a:lnTo>
                    <a:pt x="4968" y="3558"/>
                  </a:lnTo>
                  <a:lnTo>
                    <a:pt x="4953" y="3550"/>
                  </a:lnTo>
                  <a:lnTo>
                    <a:pt x="4934" y="3540"/>
                  </a:lnTo>
                  <a:lnTo>
                    <a:pt x="4912" y="3527"/>
                  </a:lnTo>
                  <a:lnTo>
                    <a:pt x="4886" y="3514"/>
                  </a:lnTo>
                  <a:lnTo>
                    <a:pt x="4858" y="3499"/>
                  </a:lnTo>
                  <a:lnTo>
                    <a:pt x="4827" y="3481"/>
                  </a:lnTo>
                  <a:lnTo>
                    <a:pt x="4794" y="3464"/>
                  </a:lnTo>
                  <a:lnTo>
                    <a:pt x="4759" y="3445"/>
                  </a:lnTo>
                  <a:lnTo>
                    <a:pt x="4723" y="3426"/>
                  </a:lnTo>
                  <a:lnTo>
                    <a:pt x="4686" y="3406"/>
                  </a:lnTo>
                  <a:lnTo>
                    <a:pt x="4648" y="3385"/>
                  </a:lnTo>
                  <a:lnTo>
                    <a:pt x="4609" y="3364"/>
                  </a:lnTo>
                  <a:lnTo>
                    <a:pt x="4569" y="3343"/>
                  </a:lnTo>
                  <a:lnTo>
                    <a:pt x="4530" y="3321"/>
                  </a:lnTo>
                  <a:lnTo>
                    <a:pt x="4491" y="3300"/>
                  </a:lnTo>
                  <a:lnTo>
                    <a:pt x="4453" y="3280"/>
                  </a:lnTo>
                  <a:lnTo>
                    <a:pt x="4416" y="3259"/>
                  </a:lnTo>
                  <a:lnTo>
                    <a:pt x="4380" y="3239"/>
                  </a:lnTo>
                  <a:lnTo>
                    <a:pt x="4345" y="3221"/>
                  </a:lnTo>
                  <a:lnTo>
                    <a:pt x="4312" y="3203"/>
                  </a:lnTo>
                  <a:lnTo>
                    <a:pt x="4282" y="3186"/>
                  </a:lnTo>
                  <a:lnTo>
                    <a:pt x="4253" y="3170"/>
                  </a:lnTo>
                  <a:lnTo>
                    <a:pt x="4227" y="3157"/>
                  </a:lnTo>
                  <a:lnTo>
                    <a:pt x="4205" y="3145"/>
                  </a:lnTo>
                  <a:lnTo>
                    <a:pt x="4186" y="3134"/>
                  </a:lnTo>
                  <a:lnTo>
                    <a:pt x="4171" y="3126"/>
                  </a:lnTo>
                  <a:lnTo>
                    <a:pt x="4160" y="3120"/>
                  </a:lnTo>
                  <a:lnTo>
                    <a:pt x="4153" y="3116"/>
                  </a:lnTo>
                  <a:lnTo>
                    <a:pt x="4150" y="3115"/>
                  </a:lnTo>
                  <a:lnTo>
                    <a:pt x="4148" y="3113"/>
                  </a:lnTo>
                  <a:lnTo>
                    <a:pt x="4141" y="3109"/>
                  </a:lnTo>
                  <a:lnTo>
                    <a:pt x="4129" y="3103"/>
                  </a:lnTo>
                  <a:lnTo>
                    <a:pt x="4114" y="3094"/>
                  </a:lnTo>
                  <a:lnTo>
                    <a:pt x="4095" y="3082"/>
                  </a:lnTo>
                  <a:lnTo>
                    <a:pt x="4073" y="3069"/>
                  </a:lnTo>
                  <a:lnTo>
                    <a:pt x="4048" y="3054"/>
                  </a:lnTo>
                  <a:lnTo>
                    <a:pt x="4020" y="3038"/>
                  </a:lnTo>
                  <a:lnTo>
                    <a:pt x="3988" y="3019"/>
                  </a:lnTo>
                  <a:lnTo>
                    <a:pt x="3956" y="2999"/>
                  </a:lnTo>
                  <a:lnTo>
                    <a:pt x="3921" y="2979"/>
                  </a:lnTo>
                  <a:lnTo>
                    <a:pt x="3885" y="2957"/>
                  </a:lnTo>
                  <a:lnTo>
                    <a:pt x="3847" y="2935"/>
                  </a:lnTo>
                  <a:lnTo>
                    <a:pt x="3809" y="2913"/>
                  </a:lnTo>
                  <a:lnTo>
                    <a:pt x="3771" y="2890"/>
                  </a:lnTo>
                  <a:lnTo>
                    <a:pt x="3731" y="2866"/>
                  </a:lnTo>
                  <a:lnTo>
                    <a:pt x="3691" y="2843"/>
                  </a:lnTo>
                  <a:lnTo>
                    <a:pt x="3653" y="2820"/>
                  </a:lnTo>
                  <a:lnTo>
                    <a:pt x="3614" y="2797"/>
                  </a:lnTo>
                  <a:lnTo>
                    <a:pt x="3577" y="2774"/>
                  </a:lnTo>
                  <a:lnTo>
                    <a:pt x="3541" y="2754"/>
                  </a:lnTo>
                  <a:lnTo>
                    <a:pt x="3506" y="2733"/>
                  </a:lnTo>
                  <a:lnTo>
                    <a:pt x="3474" y="2713"/>
                  </a:lnTo>
                  <a:lnTo>
                    <a:pt x="3443" y="2694"/>
                  </a:lnTo>
                  <a:lnTo>
                    <a:pt x="3414" y="2678"/>
                  </a:lnTo>
                  <a:lnTo>
                    <a:pt x="3388" y="2663"/>
                  </a:lnTo>
                  <a:lnTo>
                    <a:pt x="3366" y="2649"/>
                  </a:lnTo>
                  <a:lnTo>
                    <a:pt x="3348" y="2638"/>
                  </a:lnTo>
                  <a:lnTo>
                    <a:pt x="3333" y="2629"/>
                  </a:lnTo>
                  <a:lnTo>
                    <a:pt x="3321" y="2622"/>
                  </a:lnTo>
                  <a:lnTo>
                    <a:pt x="3314" y="2617"/>
                  </a:lnTo>
                  <a:lnTo>
                    <a:pt x="3312" y="2616"/>
                  </a:lnTo>
                  <a:lnTo>
                    <a:pt x="3305" y="2611"/>
                  </a:lnTo>
                  <a:lnTo>
                    <a:pt x="3286" y="2599"/>
                  </a:lnTo>
                  <a:lnTo>
                    <a:pt x="3256" y="2579"/>
                  </a:lnTo>
                  <a:lnTo>
                    <a:pt x="3217" y="2552"/>
                  </a:lnTo>
                  <a:lnTo>
                    <a:pt x="3172" y="2522"/>
                  </a:lnTo>
                  <a:lnTo>
                    <a:pt x="3121" y="2487"/>
                  </a:lnTo>
                  <a:lnTo>
                    <a:pt x="3067" y="2450"/>
                  </a:lnTo>
                  <a:lnTo>
                    <a:pt x="3011" y="2411"/>
                  </a:lnTo>
                  <a:lnTo>
                    <a:pt x="2954" y="2373"/>
                  </a:lnTo>
                  <a:lnTo>
                    <a:pt x="2900" y="2335"/>
                  </a:lnTo>
                  <a:lnTo>
                    <a:pt x="2849" y="2302"/>
                  </a:lnTo>
                  <a:lnTo>
                    <a:pt x="2804" y="2270"/>
                  </a:lnTo>
                  <a:lnTo>
                    <a:pt x="2765" y="2243"/>
                  </a:lnTo>
                  <a:lnTo>
                    <a:pt x="2735" y="2222"/>
                  </a:lnTo>
                  <a:lnTo>
                    <a:pt x="2716" y="2210"/>
                  </a:lnTo>
                  <a:lnTo>
                    <a:pt x="2709" y="2205"/>
                  </a:lnTo>
                  <a:lnTo>
                    <a:pt x="2701" y="2198"/>
                  </a:lnTo>
                  <a:lnTo>
                    <a:pt x="2680" y="2177"/>
                  </a:lnTo>
                  <a:lnTo>
                    <a:pt x="2645" y="2146"/>
                  </a:lnTo>
                  <a:lnTo>
                    <a:pt x="2602" y="2105"/>
                  </a:lnTo>
                  <a:lnTo>
                    <a:pt x="2550" y="2055"/>
                  </a:lnTo>
                  <a:lnTo>
                    <a:pt x="2492" y="2000"/>
                  </a:lnTo>
                  <a:lnTo>
                    <a:pt x="2430" y="1942"/>
                  </a:lnTo>
                  <a:lnTo>
                    <a:pt x="2366" y="1881"/>
                  </a:lnTo>
                  <a:lnTo>
                    <a:pt x="2301" y="1821"/>
                  </a:lnTo>
                  <a:lnTo>
                    <a:pt x="2239" y="1762"/>
                  </a:lnTo>
                  <a:lnTo>
                    <a:pt x="2181" y="1708"/>
                  </a:lnTo>
                  <a:lnTo>
                    <a:pt x="2128" y="1659"/>
                  </a:lnTo>
                  <a:lnTo>
                    <a:pt x="2085" y="1617"/>
                  </a:lnTo>
                  <a:lnTo>
                    <a:pt x="2050" y="1584"/>
                  </a:lnTo>
                  <a:lnTo>
                    <a:pt x="2029" y="1563"/>
                  </a:lnTo>
                  <a:lnTo>
                    <a:pt x="2021" y="1556"/>
                  </a:lnTo>
                  <a:lnTo>
                    <a:pt x="2015" y="1550"/>
                  </a:lnTo>
                  <a:lnTo>
                    <a:pt x="1999" y="1533"/>
                  </a:lnTo>
                  <a:lnTo>
                    <a:pt x="1973" y="1505"/>
                  </a:lnTo>
                  <a:lnTo>
                    <a:pt x="1941" y="1469"/>
                  </a:lnTo>
                  <a:lnTo>
                    <a:pt x="1901" y="1427"/>
                  </a:lnTo>
                  <a:lnTo>
                    <a:pt x="1858" y="1379"/>
                  </a:lnTo>
                  <a:lnTo>
                    <a:pt x="1811" y="1328"/>
                  </a:lnTo>
                  <a:lnTo>
                    <a:pt x="1764" y="1275"/>
                  </a:lnTo>
                  <a:lnTo>
                    <a:pt x="1715" y="1223"/>
                  </a:lnTo>
                  <a:lnTo>
                    <a:pt x="1668" y="1173"/>
                  </a:lnTo>
                  <a:lnTo>
                    <a:pt x="1625" y="1125"/>
                  </a:lnTo>
                  <a:lnTo>
                    <a:pt x="1586" y="1082"/>
                  </a:lnTo>
                  <a:lnTo>
                    <a:pt x="1553" y="1046"/>
                  </a:lnTo>
                  <a:lnTo>
                    <a:pt x="1527" y="1018"/>
                  </a:lnTo>
                  <a:lnTo>
                    <a:pt x="1511" y="1001"/>
                  </a:lnTo>
                  <a:lnTo>
                    <a:pt x="1505" y="994"/>
                  </a:lnTo>
                  <a:lnTo>
                    <a:pt x="1500" y="988"/>
                  </a:lnTo>
                  <a:lnTo>
                    <a:pt x="1487" y="971"/>
                  </a:lnTo>
                  <a:lnTo>
                    <a:pt x="1466" y="946"/>
                  </a:lnTo>
                  <a:lnTo>
                    <a:pt x="1438" y="913"/>
                  </a:lnTo>
                  <a:lnTo>
                    <a:pt x="1405" y="874"/>
                  </a:lnTo>
                  <a:lnTo>
                    <a:pt x="1369" y="830"/>
                  </a:lnTo>
                  <a:lnTo>
                    <a:pt x="1330" y="783"/>
                  </a:lnTo>
                  <a:lnTo>
                    <a:pt x="1291" y="735"/>
                  </a:lnTo>
                  <a:lnTo>
                    <a:pt x="1250" y="686"/>
                  </a:lnTo>
                  <a:lnTo>
                    <a:pt x="1212" y="639"/>
                  </a:lnTo>
                  <a:lnTo>
                    <a:pt x="1176" y="595"/>
                  </a:lnTo>
                  <a:lnTo>
                    <a:pt x="1143" y="556"/>
                  </a:lnTo>
                  <a:lnTo>
                    <a:pt x="1115" y="523"/>
                  </a:lnTo>
                  <a:lnTo>
                    <a:pt x="1094" y="496"/>
                  </a:lnTo>
                  <a:lnTo>
                    <a:pt x="1080" y="480"/>
                  </a:lnTo>
                  <a:lnTo>
                    <a:pt x="1075" y="474"/>
                  </a:lnTo>
                  <a:lnTo>
                    <a:pt x="1071" y="471"/>
                  </a:lnTo>
                  <a:lnTo>
                    <a:pt x="1059" y="460"/>
                  </a:lnTo>
                  <a:lnTo>
                    <a:pt x="1039" y="443"/>
                  </a:lnTo>
                  <a:lnTo>
                    <a:pt x="1015" y="421"/>
                  </a:lnTo>
                  <a:lnTo>
                    <a:pt x="986" y="395"/>
                  </a:lnTo>
                  <a:lnTo>
                    <a:pt x="953" y="366"/>
                  </a:lnTo>
                  <a:lnTo>
                    <a:pt x="918" y="334"/>
                  </a:lnTo>
                  <a:lnTo>
                    <a:pt x="882" y="303"/>
                  </a:lnTo>
                  <a:lnTo>
                    <a:pt x="846" y="270"/>
                  </a:lnTo>
                  <a:lnTo>
                    <a:pt x="811" y="240"/>
                  </a:lnTo>
                  <a:lnTo>
                    <a:pt x="778" y="211"/>
                  </a:lnTo>
                  <a:lnTo>
                    <a:pt x="749" y="184"/>
                  </a:lnTo>
                  <a:lnTo>
                    <a:pt x="725" y="162"/>
                  </a:lnTo>
                  <a:lnTo>
                    <a:pt x="705" y="146"/>
                  </a:lnTo>
                  <a:lnTo>
                    <a:pt x="693" y="134"/>
                  </a:lnTo>
                  <a:lnTo>
                    <a:pt x="689" y="130"/>
                  </a:lnTo>
                  <a:lnTo>
                    <a:pt x="646" y="0"/>
                  </a:lnTo>
                  <a:lnTo>
                    <a:pt x="0" y="239"/>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54" name="Freeform 6"/>
            <p:cNvSpPr>
              <a:spLocks/>
            </p:cNvSpPr>
            <p:nvPr/>
          </p:nvSpPr>
          <p:spPr bwMode="auto">
            <a:xfrm>
              <a:off x="3464" y="391"/>
              <a:ext cx="817" cy="713"/>
            </a:xfrm>
            <a:custGeom>
              <a:avLst/>
              <a:gdLst>
                <a:gd name="T0" fmla="*/ 1831 w 3264"/>
                <a:gd name="T1" fmla="*/ 1865 h 2854"/>
                <a:gd name="T2" fmla="*/ 1731 w 3264"/>
                <a:gd name="T3" fmla="*/ 1798 h 2854"/>
                <a:gd name="T4" fmla="*/ 1671 w 3264"/>
                <a:gd name="T5" fmla="*/ 1614 h 2854"/>
                <a:gd name="T6" fmla="*/ 1616 w 3264"/>
                <a:gd name="T7" fmla="*/ 1502 h 2854"/>
                <a:gd name="T8" fmla="*/ 1390 w 3264"/>
                <a:gd name="T9" fmla="*/ 1192 h 2854"/>
                <a:gd name="T10" fmla="*/ 1308 w 3264"/>
                <a:gd name="T11" fmla="*/ 1084 h 2854"/>
                <a:gd name="T12" fmla="*/ 1195 w 3264"/>
                <a:gd name="T13" fmla="*/ 926 h 2854"/>
                <a:gd name="T14" fmla="*/ 1188 w 3264"/>
                <a:gd name="T15" fmla="*/ 757 h 2854"/>
                <a:gd name="T16" fmla="*/ 1189 w 3264"/>
                <a:gd name="T17" fmla="*/ 590 h 2854"/>
                <a:gd name="T18" fmla="*/ 1096 w 3264"/>
                <a:gd name="T19" fmla="*/ 418 h 2854"/>
                <a:gd name="T20" fmla="*/ 1031 w 3264"/>
                <a:gd name="T21" fmla="*/ 289 h 2854"/>
                <a:gd name="T22" fmla="*/ 977 w 3264"/>
                <a:gd name="T23" fmla="*/ 111 h 2854"/>
                <a:gd name="T24" fmla="*/ 842 w 3264"/>
                <a:gd name="T25" fmla="*/ 50 h 2854"/>
                <a:gd name="T26" fmla="*/ 588 w 3264"/>
                <a:gd name="T27" fmla="*/ 33 h 2854"/>
                <a:gd name="T28" fmla="*/ 423 w 3264"/>
                <a:gd name="T29" fmla="*/ 13 h 2854"/>
                <a:gd name="T30" fmla="*/ 236 w 3264"/>
                <a:gd name="T31" fmla="*/ 19 h 2854"/>
                <a:gd name="T32" fmla="*/ 66 w 3264"/>
                <a:gd name="T33" fmla="*/ 187 h 2854"/>
                <a:gd name="T34" fmla="*/ 37 w 3264"/>
                <a:gd name="T35" fmla="*/ 395 h 2854"/>
                <a:gd name="T36" fmla="*/ 115 w 3264"/>
                <a:gd name="T37" fmla="*/ 592 h 2854"/>
                <a:gd name="T38" fmla="*/ 253 w 3264"/>
                <a:gd name="T39" fmla="*/ 717 h 2854"/>
                <a:gd name="T40" fmla="*/ 357 w 3264"/>
                <a:gd name="T41" fmla="*/ 764 h 2854"/>
                <a:gd name="T42" fmla="*/ 488 w 3264"/>
                <a:gd name="T43" fmla="*/ 825 h 2854"/>
                <a:gd name="T44" fmla="*/ 576 w 3264"/>
                <a:gd name="T45" fmla="*/ 956 h 2854"/>
                <a:gd name="T46" fmla="*/ 686 w 3264"/>
                <a:gd name="T47" fmla="*/ 1132 h 2854"/>
                <a:gd name="T48" fmla="*/ 724 w 3264"/>
                <a:gd name="T49" fmla="*/ 1286 h 2854"/>
                <a:gd name="T50" fmla="*/ 864 w 3264"/>
                <a:gd name="T51" fmla="*/ 1459 h 2854"/>
                <a:gd name="T52" fmla="*/ 971 w 3264"/>
                <a:gd name="T53" fmla="*/ 1579 h 2854"/>
                <a:gd name="T54" fmla="*/ 1102 w 3264"/>
                <a:gd name="T55" fmla="*/ 1772 h 2854"/>
                <a:gd name="T56" fmla="*/ 1281 w 3264"/>
                <a:gd name="T57" fmla="*/ 2024 h 2854"/>
                <a:gd name="T58" fmla="*/ 1371 w 3264"/>
                <a:gd name="T59" fmla="*/ 2156 h 2854"/>
                <a:gd name="T60" fmla="*/ 1294 w 3264"/>
                <a:gd name="T61" fmla="*/ 2234 h 2854"/>
                <a:gd name="T62" fmla="*/ 1070 w 3264"/>
                <a:gd name="T63" fmla="*/ 2309 h 2854"/>
                <a:gd name="T64" fmla="*/ 891 w 3264"/>
                <a:gd name="T65" fmla="*/ 2305 h 2854"/>
                <a:gd name="T66" fmla="*/ 651 w 3264"/>
                <a:gd name="T67" fmla="*/ 2340 h 2854"/>
                <a:gd name="T68" fmla="*/ 404 w 3264"/>
                <a:gd name="T69" fmla="*/ 2335 h 2854"/>
                <a:gd name="T70" fmla="*/ 216 w 3264"/>
                <a:gd name="T71" fmla="*/ 2350 h 2854"/>
                <a:gd name="T72" fmla="*/ 31 w 3264"/>
                <a:gd name="T73" fmla="*/ 2449 h 2854"/>
                <a:gd name="T74" fmla="*/ 1 w 3264"/>
                <a:gd name="T75" fmla="*/ 2606 h 2854"/>
                <a:gd name="T76" fmla="*/ 58 w 3264"/>
                <a:gd name="T77" fmla="*/ 2760 h 2854"/>
                <a:gd name="T78" fmla="*/ 268 w 3264"/>
                <a:gd name="T79" fmla="*/ 2834 h 2854"/>
                <a:gd name="T80" fmla="*/ 511 w 3264"/>
                <a:gd name="T81" fmla="*/ 2847 h 2854"/>
                <a:gd name="T82" fmla="*/ 774 w 3264"/>
                <a:gd name="T83" fmla="*/ 2770 h 2854"/>
                <a:gd name="T84" fmla="*/ 989 w 3264"/>
                <a:gd name="T85" fmla="*/ 2698 h 2854"/>
                <a:gd name="T86" fmla="*/ 1260 w 3264"/>
                <a:gd name="T87" fmla="*/ 2547 h 2854"/>
                <a:gd name="T88" fmla="*/ 1502 w 3264"/>
                <a:gd name="T89" fmla="*/ 2455 h 2854"/>
                <a:gd name="T90" fmla="*/ 1755 w 3264"/>
                <a:gd name="T91" fmla="*/ 2333 h 2854"/>
                <a:gd name="T92" fmla="*/ 1860 w 3264"/>
                <a:gd name="T93" fmla="*/ 2257 h 2854"/>
                <a:gd name="T94" fmla="*/ 2088 w 3264"/>
                <a:gd name="T95" fmla="*/ 2159 h 2854"/>
                <a:gd name="T96" fmla="*/ 2425 w 3264"/>
                <a:gd name="T97" fmla="*/ 2065 h 2854"/>
                <a:gd name="T98" fmla="*/ 2641 w 3264"/>
                <a:gd name="T99" fmla="*/ 2053 h 2854"/>
                <a:gd name="T100" fmla="*/ 2878 w 3264"/>
                <a:gd name="T101" fmla="*/ 2107 h 2854"/>
                <a:gd name="T102" fmla="*/ 3047 w 3264"/>
                <a:gd name="T103" fmla="*/ 2098 h 2854"/>
                <a:gd name="T104" fmla="*/ 3232 w 3264"/>
                <a:gd name="T105" fmla="*/ 1996 h 2854"/>
                <a:gd name="T106" fmla="*/ 3264 w 3264"/>
                <a:gd name="T107" fmla="*/ 1938 h 2854"/>
                <a:gd name="T108" fmla="*/ 3264 w 3264"/>
                <a:gd name="T109" fmla="*/ 1798 h 2854"/>
                <a:gd name="T110" fmla="*/ 3185 w 3264"/>
                <a:gd name="T111" fmla="*/ 1657 h 2854"/>
                <a:gd name="T112" fmla="*/ 2998 w 3264"/>
                <a:gd name="T113" fmla="*/ 1529 h 2854"/>
                <a:gd name="T114" fmla="*/ 2768 w 3264"/>
                <a:gd name="T115" fmla="*/ 1551 h 2854"/>
                <a:gd name="T116" fmla="*/ 2544 w 3264"/>
                <a:gd name="T117" fmla="*/ 1622 h 2854"/>
                <a:gd name="T118" fmla="*/ 2067 w 3264"/>
                <a:gd name="T119" fmla="*/ 1830 h 2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64" h="2854">
                  <a:moveTo>
                    <a:pt x="1931" y="1888"/>
                  </a:moveTo>
                  <a:lnTo>
                    <a:pt x="1929" y="1888"/>
                  </a:lnTo>
                  <a:lnTo>
                    <a:pt x="1923" y="1887"/>
                  </a:lnTo>
                  <a:lnTo>
                    <a:pt x="1912" y="1885"/>
                  </a:lnTo>
                  <a:lnTo>
                    <a:pt x="1899" y="1882"/>
                  </a:lnTo>
                  <a:lnTo>
                    <a:pt x="1884" y="1879"/>
                  </a:lnTo>
                  <a:lnTo>
                    <a:pt x="1868" y="1875"/>
                  </a:lnTo>
                  <a:lnTo>
                    <a:pt x="1849" y="1871"/>
                  </a:lnTo>
                  <a:lnTo>
                    <a:pt x="1831" y="1865"/>
                  </a:lnTo>
                  <a:lnTo>
                    <a:pt x="1812" y="1859"/>
                  </a:lnTo>
                  <a:lnTo>
                    <a:pt x="1795" y="1853"/>
                  </a:lnTo>
                  <a:lnTo>
                    <a:pt x="1777" y="1847"/>
                  </a:lnTo>
                  <a:lnTo>
                    <a:pt x="1762" y="1840"/>
                  </a:lnTo>
                  <a:lnTo>
                    <a:pt x="1749" y="1832"/>
                  </a:lnTo>
                  <a:lnTo>
                    <a:pt x="1740" y="1825"/>
                  </a:lnTo>
                  <a:lnTo>
                    <a:pt x="1734" y="1817"/>
                  </a:lnTo>
                  <a:lnTo>
                    <a:pt x="1732" y="1809"/>
                  </a:lnTo>
                  <a:lnTo>
                    <a:pt x="1731" y="1798"/>
                  </a:lnTo>
                  <a:lnTo>
                    <a:pt x="1728" y="1784"/>
                  </a:lnTo>
                  <a:lnTo>
                    <a:pt x="1724" y="1768"/>
                  </a:lnTo>
                  <a:lnTo>
                    <a:pt x="1718" y="1748"/>
                  </a:lnTo>
                  <a:lnTo>
                    <a:pt x="1711" y="1727"/>
                  </a:lnTo>
                  <a:lnTo>
                    <a:pt x="1704" y="1705"/>
                  </a:lnTo>
                  <a:lnTo>
                    <a:pt x="1696" y="1682"/>
                  </a:lnTo>
                  <a:lnTo>
                    <a:pt x="1687" y="1659"/>
                  </a:lnTo>
                  <a:lnTo>
                    <a:pt x="1679" y="1635"/>
                  </a:lnTo>
                  <a:lnTo>
                    <a:pt x="1671" y="1614"/>
                  </a:lnTo>
                  <a:lnTo>
                    <a:pt x="1664" y="1595"/>
                  </a:lnTo>
                  <a:lnTo>
                    <a:pt x="1657" y="1577"/>
                  </a:lnTo>
                  <a:lnTo>
                    <a:pt x="1653" y="1562"/>
                  </a:lnTo>
                  <a:lnTo>
                    <a:pt x="1648" y="1550"/>
                  </a:lnTo>
                  <a:lnTo>
                    <a:pt x="1646" y="1543"/>
                  </a:lnTo>
                  <a:lnTo>
                    <a:pt x="1644" y="1541"/>
                  </a:lnTo>
                  <a:lnTo>
                    <a:pt x="1641" y="1536"/>
                  </a:lnTo>
                  <a:lnTo>
                    <a:pt x="1632" y="1523"/>
                  </a:lnTo>
                  <a:lnTo>
                    <a:pt x="1616" y="1502"/>
                  </a:lnTo>
                  <a:lnTo>
                    <a:pt x="1597" y="1477"/>
                  </a:lnTo>
                  <a:lnTo>
                    <a:pt x="1574" y="1445"/>
                  </a:lnTo>
                  <a:lnTo>
                    <a:pt x="1549" y="1410"/>
                  </a:lnTo>
                  <a:lnTo>
                    <a:pt x="1521" y="1373"/>
                  </a:lnTo>
                  <a:lnTo>
                    <a:pt x="1493" y="1334"/>
                  </a:lnTo>
                  <a:lnTo>
                    <a:pt x="1465" y="1295"/>
                  </a:lnTo>
                  <a:lnTo>
                    <a:pt x="1438" y="1258"/>
                  </a:lnTo>
                  <a:lnTo>
                    <a:pt x="1413" y="1223"/>
                  </a:lnTo>
                  <a:lnTo>
                    <a:pt x="1390" y="1192"/>
                  </a:lnTo>
                  <a:lnTo>
                    <a:pt x="1371" y="1166"/>
                  </a:lnTo>
                  <a:lnTo>
                    <a:pt x="1357" y="1145"/>
                  </a:lnTo>
                  <a:lnTo>
                    <a:pt x="1347" y="1132"/>
                  </a:lnTo>
                  <a:lnTo>
                    <a:pt x="1344" y="1127"/>
                  </a:lnTo>
                  <a:lnTo>
                    <a:pt x="1342" y="1125"/>
                  </a:lnTo>
                  <a:lnTo>
                    <a:pt x="1337" y="1119"/>
                  </a:lnTo>
                  <a:lnTo>
                    <a:pt x="1329" y="1111"/>
                  </a:lnTo>
                  <a:lnTo>
                    <a:pt x="1319" y="1098"/>
                  </a:lnTo>
                  <a:lnTo>
                    <a:pt x="1308" y="1084"/>
                  </a:lnTo>
                  <a:lnTo>
                    <a:pt x="1294" y="1069"/>
                  </a:lnTo>
                  <a:lnTo>
                    <a:pt x="1280" y="1052"/>
                  </a:lnTo>
                  <a:lnTo>
                    <a:pt x="1266" y="1033"/>
                  </a:lnTo>
                  <a:lnTo>
                    <a:pt x="1251" y="1013"/>
                  </a:lnTo>
                  <a:lnTo>
                    <a:pt x="1237" y="995"/>
                  </a:lnTo>
                  <a:lnTo>
                    <a:pt x="1224" y="976"/>
                  </a:lnTo>
                  <a:lnTo>
                    <a:pt x="1212" y="957"/>
                  </a:lnTo>
                  <a:lnTo>
                    <a:pt x="1203" y="941"/>
                  </a:lnTo>
                  <a:lnTo>
                    <a:pt x="1195" y="926"/>
                  </a:lnTo>
                  <a:lnTo>
                    <a:pt x="1190" y="914"/>
                  </a:lnTo>
                  <a:lnTo>
                    <a:pt x="1189" y="904"/>
                  </a:lnTo>
                  <a:lnTo>
                    <a:pt x="1189" y="893"/>
                  </a:lnTo>
                  <a:lnTo>
                    <a:pt x="1189" y="877"/>
                  </a:lnTo>
                  <a:lnTo>
                    <a:pt x="1189" y="858"/>
                  </a:lnTo>
                  <a:lnTo>
                    <a:pt x="1188" y="836"/>
                  </a:lnTo>
                  <a:lnTo>
                    <a:pt x="1188" y="811"/>
                  </a:lnTo>
                  <a:lnTo>
                    <a:pt x="1188" y="785"/>
                  </a:lnTo>
                  <a:lnTo>
                    <a:pt x="1188" y="757"/>
                  </a:lnTo>
                  <a:lnTo>
                    <a:pt x="1188" y="730"/>
                  </a:lnTo>
                  <a:lnTo>
                    <a:pt x="1188" y="703"/>
                  </a:lnTo>
                  <a:lnTo>
                    <a:pt x="1188" y="678"/>
                  </a:lnTo>
                  <a:lnTo>
                    <a:pt x="1188" y="655"/>
                  </a:lnTo>
                  <a:lnTo>
                    <a:pt x="1188" y="634"/>
                  </a:lnTo>
                  <a:lnTo>
                    <a:pt x="1189" y="615"/>
                  </a:lnTo>
                  <a:lnTo>
                    <a:pt x="1189" y="602"/>
                  </a:lnTo>
                  <a:lnTo>
                    <a:pt x="1189" y="594"/>
                  </a:lnTo>
                  <a:lnTo>
                    <a:pt x="1189" y="590"/>
                  </a:lnTo>
                  <a:lnTo>
                    <a:pt x="1187" y="587"/>
                  </a:lnTo>
                  <a:lnTo>
                    <a:pt x="1182" y="578"/>
                  </a:lnTo>
                  <a:lnTo>
                    <a:pt x="1174" y="564"/>
                  </a:lnTo>
                  <a:lnTo>
                    <a:pt x="1164" y="545"/>
                  </a:lnTo>
                  <a:lnTo>
                    <a:pt x="1152" y="523"/>
                  </a:lnTo>
                  <a:lnTo>
                    <a:pt x="1139" y="498"/>
                  </a:lnTo>
                  <a:lnTo>
                    <a:pt x="1125" y="472"/>
                  </a:lnTo>
                  <a:lnTo>
                    <a:pt x="1110" y="445"/>
                  </a:lnTo>
                  <a:lnTo>
                    <a:pt x="1096" y="418"/>
                  </a:lnTo>
                  <a:lnTo>
                    <a:pt x="1082" y="391"/>
                  </a:lnTo>
                  <a:lnTo>
                    <a:pt x="1068" y="367"/>
                  </a:lnTo>
                  <a:lnTo>
                    <a:pt x="1056" y="345"/>
                  </a:lnTo>
                  <a:lnTo>
                    <a:pt x="1047" y="326"/>
                  </a:lnTo>
                  <a:lnTo>
                    <a:pt x="1039" y="312"/>
                  </a:lnTo>
                  <a:lnTo>
                    <a:pt x="1034" y="303"/>
                  </a:lnTo>
                  <a:lnTo>
                    <a:pt x="1033" y="299"/>
                  </a:lnTo>
                  <a:lnTo>
                    <a:pt x="1032" y="297"/>
                  </a:lnTo>
                  <a:lnTo>
                    <a:pt x="1031" y="289"/>
                  </a:lnTo>
                  <a:lnTo>
                    <a:pt x="1028" y="277"/>
                  </a:lnTo>
                  <a:lnTo>
                    <a:pt x="1025" y="261"/>
                  </a:lnTo>
                  <a:lnTo>
                    <a:pt x="1020" y="242"/>
                  </a:lnTo>
                  <a:lnTo>
                    <a:pt x="1015" y="221"/>
                  </a:lnTo>
                  <a:lnTo>
                    <a:pt x="1008" y="199"/>
                  </a:lnTo>
                  <a:lnTo>
                    <a:pt x="1003" y="176"/>
                  </a:lnTo>
                  <a:lnTo>
                    <a:pt x="994" y="154"/>
                  </a:lnTo>
                  <a:lnTo>
                    <a:pt x="986" y="132"/>
                  </a:lnTo>
                  <a:lnTo>
                    <a:pt x="977" y="111"/>
                  </a:lnTo>
                  <a:lnTo>
                    <a:pt x="968" y="92"/>
                  </a:lnTo>
                  <a:lnTo>
                    <a:pt x="957" y="76"/>
                  </a:lnTo>
                  <a:lnTo>
                    <a:pt x="946" y="64"/>
                  </a:lnTo>
                  <a:lnTo>
                    <a:pt x="934" y="56"/>
                  </a:lnTo>
                  <a:lnTo>
                    <a:pt x="922" y="54"/>
                  </a:lnTo>
                  <a:lnTo>
                    <a:pt x="907" y="54"/>
                  </a:lnTo>
                  <a:lnTo>
                    <a:pt x="888" y="52"/>
                  </a:lnTo>
                  <a:lnTo>
                    <a:pt x="866" y="51"/>
                  </a:lnTo>
                  <a:lnTo>
                    <a:pt x="842" y="50"/>
                  </a:lnTo>
                  <a:lnTo>
                    <a:pt x="815" y="48"/>
                  </a:lnTo>
                  <a:lnTo>
                    <a:pt x="786" y="47"/>
                  </a:lnTo>
                  <a:lnTo>
                    <a:pt x="757" y="44"/>
                  </a:lnTo>
                  <a:lnTo>
                    <a:pt x="727" y="42"/>
                  </a:lnTo>
                  <a:lnTo>
                    <a:pt x="696" y="40"/>
                  </a:lnTo>
                  <a:lnTo>
                    <a:pt x="667" y="37"/>
                  </a:lnTo>
                  <a:lnTo>
                    <a:pt x="638" y="36"/>
                  </a:lnTo>
                  <a:lnTo>
                    <a:pt x="612" y="34"/>
                  </a:lnTo>
                  <a:lnTo>
                    <a:pt x="588" y="33"/>
                  </a:lnTo>
                  <a:lnTo>
                    <a:pt x="566" y="31"/>
                  </a:lnTo>
                  <a:lnTo>
                    <a:pt x="547" y="30"/>
                  </a:lnTo>
                  <a:lnTo>
                    <a:pt x="533" y="30"/>
                  </a:lnTo>
                  <a:lnTo>
                    <a:pt x="519" y="29"/>
                  </a:lnTo>
                  <a:lnTo>
                    <a:pt x="503" y="28"/>
                  </a:lnTo>
                  <a:lnTo>
                    <a:pt x="485" y="24"/>
                  </a:lnTo>
                  <a:lnTo>
                    <a:pt x="466" y="21"/>
                  </a:lnTo>
                  <a:lnTo>
                    <a:pt x="445" y="16"/>
                  </a:lnTo>
                  <a:lnTo>
                    <a:pt x="423" y="13"/>
                  </a:lnTo>
                  <a:lnTo>
                    <a:pt x="400" y="8"/>
                  </a:lnTo>
                  <a:lnTo>
                    <a:pt x="377" y="5"/>
                  </a:lnTo>
                  <a:lnTo>
                    <a:pt x="355" y="2"/>
                  </a:lnTo>
                  <a:lnTo>
                    <a:pt x="332" y="1"/>
                  </a:lnTo>
                  <a:lnTo>
                    <a:pt x="311" y="0"/>
                  </a:lnTo>
                  <a:lnTo>
                    <a:pt x="290" y="2"/>
                  </a:lnTo>
                  <a:lnTo>
                    <a:pt x="270" y="5"/>
                  </a:lnTo>
                  <a:lnTo>
                    <a:pt x="251" y="10"/>
                  </a:lnTo>
                  <a:lnTo>
                    <a:pt x="236" y="19"/>
                  </a:lnTo>
                  <a:lnTo>
                    <a:pt x="222" y="30"/>
                  </a:lnTo>
                  <a:lnTo>
                    <a:pt x="198" y="50"/>
                  </a:lnTo>
                  <a:lnTo>
                    <a:pt x="174" y="62"/>
                  </a:lnTo>
                  <a:lnTo>
                    <a:pt x="154" y="69"/>
                  </a:lnTo>
                  <a:lnTo>
                    <a:pt x="135" y="76"/>
                  </a:lnTo>
                  <a:lnTo>
                    <a:pt x="116" y="87"/>
                  </a:lnTo>
                  <a:lnTo>
                    <a:pt x="99" y="107"/>
                  </a:lnTo>
                  <a:lnTo>
                    <a:pt x="82" y="139"/>
                  </a:lnTo>
                  <a:lnTo>
                    <a:pt x="66" y="187"/>
                  </a:lnTo>
                  <a:lnTo>
                    <a:pt x="58" y="215"/>
                  </a:lnTo>
                  <a:lnTo>
                    <a:pt x="51" y="242"/>
                  </a:lnTo>
                  <a:lnTo>
                    <a:pt x="45" y="267"/>
                  </a:lnTo>
                  <a:lnTo>
                    <a:pt x="41" y="290"/>
                  </a:lnTo>
                  <a:lnTo>
                    <a:pt x="37" y="312"/>
                  </a:lnTo>
                  <a:lnTo>
                    <a:pt x="36" y="334"/>
                  </a:lnTo>
                  <a:lnTo>
                    <a:pt x="35" y="354"/>
                  </a:lnTo>
                  <a:lnTo>
                    <a:pt x="35" y="375"/>
                  </a:lnTo>
                  <a:lnTo>
                    <a:pt x="37" y="395"/>
                  </a:lnTo>
                  <a:lnTo>
                    <a:pt x="39" y="415"/>
                  </a:lnTo>
                  <a:lnTo>
                    <a:pt x="44" y="434"/>
                  </a:lnTo>
                  <a:lnTo>
                    <a:pt x="50" y="454"/>
                  </a:lnTo>
                  <a:lnTo>
                    <a:pt x="57" y="475"/>
                  </a:lnTo>
                  <a:lnTo>
                    <a:pt x="66" y="497"/>
                  </a:lnTo>
                  <a:lnTo>
                    <a:pt x="77" y="521"/>
                  </a:lnTo>
                  <a:lnTo>
                    <a:pt x="88" y="545"/>
                  </a:lnTo>
                  <a:lnTo>
                    <a:pt x="101" y="570"/>
                  </a:lnTo>
                  <a:lnTo>
                    <a:pt x="115" y="592"/>
                  </a:lnTo>
                  <a:lnTo>
                    <a:pt x="129" y="611"/>
                  </a:lnTo>
                  <a:lnTo>
                    <a:pt x="144" y="630"/>
                  </a:lnTo>
                  <a:lnTo>
                    <a:pt x="159" y="646"/>
                  </a:lnTo>
                  <a:lnTo>
                    <a:pt x="176" y="662"/>
                  </a:lnTo>
                  <a:lnTo>
                    <a:pt x="191" y="676"/>
                  </a:lnTo>
                  <a:lnTo>
                    <a:pt x="207" y="687"/>
                  </a:lnTo>
                  <a:lnTo>
                    <a:pt x="222" y="699"/>
                  </a:lnTo>
                  <a:lnTo>
                    <a:pt x="237" y="708"/>
                  </a:lnTo>
                  <a:lnTo>
                    <a:pt x="253" y="717"/>
                  </a:lnTo>
                  <a:lnTo>
                    <a:pt x="266" y="724"/>
                  </a:lnTo>
                  <a:lnTo>
                    <a:pt x="279" y="731"/>
                  </a:lnTo>
                  <a:lnTo>
                    <a:pt x="291" y="737"/>
                  </a:lnTo>
                  <a:lnTo>
                    <a:pt x="301" y="742"/>
                  </a:lnTo>
                  <a:lnTo>
                    <a:pt x="311" y="747"/>
                  </a:lnTo>
                  <a:lnTo>
                    <a:pt x="320" y="751"/>
                  </a:lnTo>
                  <a:lnTo>
                    <a:pt x="331" y="755"/>
                  </a:lnTo>
                  <a:lnTo>
                    <a:pt x="343" y="759"/>
                  </a:lnTo>
                  <a:lnTo>
                    <a:pt x="357" y="764"/>
                  </a:lnTo>
                  <a:lnTo>
                    <a:pt x="371" y="769"/>
                  </a:lnTo>
                  <a:lnTo>
                    <a:pt x="386" y="773"/>
                  </a:lnTo>
                  <a:lnTo>
                    <a:pt x="403" y="779"/>
                  </a:lnTo>
                  <a:lnTo>
                    <a:pt x="418" y="785"/>
                  </a:lnTo>
                  <a:lnTo>
                    <a:pt x="434" y="792"/>
                  </a:lnTo>
                  <a:lnTo>
                    <a:pt x="449" y="799"/>
                  </a:lnTo>
                  <a:lnTo>
                    <a:pt x="463" y="807"/>
                  </a:lnTo>
                  <a:lnTo>
                    <a:pt x="476" y="815"/>
                  </a:lnTo>
                  <a:lnTo>
                    <a:pt x="488" y="825"/>
                  </a:lnTo>
                  <a:lnTo>
                    <a:pt x="497" y="835"/>
                  </a:lnTo>
                  <a:lnTo>
                    <a:pt x="505" y="847"/>
                  </a:lnTo>
                  <a:lnTo>
                    <a:pt x="511" y="858"/>
                  </a:lnTo>
                  <a:lnTo>
                    <a:pt x="517" y="872"/>
                  </a:lnTo>
                  <a:lnTo>
                    <a:pt x="525" y="886"/>
                  </a:lnTo>
                  <a:lnTo>
                    <a:pt x="536" y="903"/>
                  </a:lnTo>
                  <a:lnTo>
                    <a:pt x="547" y="920"/>
                  </a:lnTo>
                  <a:lnTo>
                    <a:pt x="561" y="938"/>
                  </a:lnTo>
                  <a:lnTo>
                    <a:pt x="576" y="956"/>
                  </a:lnTo>
                  <a:lnTo>
                    <a:pt x="591" y="976"/>
                  </a:lnTo>
                  <a:lnTo>
                    <a:pt x="607" y="996"/>
                  </a:lnTo>
                  <a:lnTo>
                    <a:pt x="623" y="1016"/>
                  </a:lnTo>
                  <a:lnTo>
                    <a:pt x="637" y="1035"/>
                  </a:lnTo>
                  <a:lnTo>
                    <a:pt x="651" y="1056"/>
                  </a:lnTo>
                  <a:lnTo>
                    <a:pt x="662" y="1076"/>
                  </a:lnTo>
                  <a:lnTo>
                    <a:pt x="673" y="1095"/>
                  </a:lnTo>
                  <a:lnTo>
                    <a:pt x="681" y="1115"/>
                  </a:lnTo>
                  <a:lnTo>
                    <a:pt x="686" y="1132"/>
                  </a:lnTo>
                  <a:lnTo>
                    <a:pt x="688" y="1150"/>
                  </a:lnTo>
                  <a:lnTo>
                    <a:pt x="688" y="1166"/>
                  </a:lnTo>
                  <a:lnTo>
                    <a:pt x="690" y="1183"/>
                  </a:lnTo>
                  <a:lnTo>
                    <a:pt x="693" y="1200"/>
                  </a:lnTo>
                  <a:lnTo>
                    <a:pt x="696" y="1217"/>
                  </a:lnTo>
                  <a:lnTo>
                    <a:pt x="701" y="1235"/>
                  </a:lnTo>
                  <a:lnTo>
                    <a:pt x="708" y="1251"/>
                  </a:lnTo>
                  <a:lnTo>
                    <a:pt x="715" y="1268"/>
                  </a:lnTo>
                  <a:lnTo>
                    <a:pt x="724" y="1286"/>
                  </a:lnTo>
                  <a:lnTo>
                    <a:pt x="734" y="1304"/>
                  </a:lnTo>
                  <a:lnTo>
                    <a:pt x="745" y="1322"/>
                  </a:lnTo>
                  <a:lnTo>
                    <a:pt x="758" y="1341"/>
                  </a:lnTo>
                  <a:lnTo>
                    <a:pt x="772" y="1359"/>
                  </a:lnTo>
                  <a:lnTo>
                    <a:pt x="788" y="1379"/>
                  </a:lnTo>
                  <a:lnTo>
                    <a:pt x="806" y="1399"/>
                  </a:lnTo>
                  <a:lnTo>
                    <a:pt x="824" y="1419"/>
                  </a:lnTo>
                  <a:lnTo>
                    <a:pt x="844" y="1440"/>
                  </a:lnTo>
                  <a:lnTo>
                    <a:pt x="864" y="1459"/>
                  </a:lnTo>
                  <a:lnTo>
                    <a:pt x="880" y="1477"/>
                  </a:lnTo>
                  <a:lnTo>
                    <a:pt x="895" y="1492"/>
                  </a:lnTo>
                  <a:lnTo>
                    <a:pt x="909" y="1506"/>
                  </a:lnTo>
                  <a:lnTo>
                    <a:pt x="921" y="1520"/>
                  </a:lnTo>
                  <a:lnTo>
                    <a:pt x="932" y="1532"/>
                  </a:lnTo>
                  <a:lnTo>
                    <a:pt x="942" y="1543"/>
                  </a:lnTo>
                  <a:lnTo>
                    <a:pt x="951" y="1555"/>
                  </a:lnTo>
                  <a:lnTo>
                    <a:pt x="961" y="1567"/>
                  </a:lnTo>
                  <a:lnTo>
                    <a:pt x="971" y="1579"/>
                  </a:lnTo>
                  <a:lnTo>
                    <a:pt x="980" y="1592"/>
                  </a:lnTo>
                  <a:lnTo>
                    <a:pt x="991" y="1607"/>
                  </a:lnTo>
                  <a:lnTo>
                    <a:pt x="1003" y="1624"/>
                  </a:lnTo>
                  <a:lnTo>
                    <a:pt x="1014" y="1642"/>
                  </a:lnTo>
                  <a:lnTo>
                    <a:pt x="1028" y="1663"/>
                  </a:lnTo>
                  <a:lnTo>
                    <a:pt x="1045" y="1687"/>
                  </a:lnTo>
                  <a:lnTo>
                    <a:pt x="1062" y="1713"/>
                  </a:lnTo>
                  <a:lnTo>
                    <a:pt x="1081" y="1741"/>
                  </a:lnTo>
                  <a:lnTo>
                    <a:pt x="1102" y="1772"/>
                  </a:lnTo>
                  <a:lnTo>
                    <a:pt x="1123" y="1802"/>
                  </a:lnTo>
                  <a:lnTo>
                    <a:pt x="1145" y="1833"/>
                  </a:lnTo>
                  <a:lnTo>
                    <a:pt x="1167" y="1865"/>
                  </a:lnTo>
                  <a:lnTo>
                    <a:pt x="1189" y="1896"/>
                  </a:lnTo>
                  <a:lnTo>
                    <a:pt x="1210" y="1925"/>
                  </a:lnTo>
                  <a:lnTo>
                    <a:pt x="1231" y="1954"/>
                  </a:lnTo>
                  <a:lnTo>
                    <a:pt x="1250" y="1980"/>
                  </a:lnTo>
                  <a:lnTo>
                    <a:pt x="1267" y="2003"/>
                  </a:lnTo>
                  <a:lnTo>
                    <a:pt x="1281" y="2024"/>
                  </a:lnTo>
                  <a:lnTo>
                    <a:pt x="1294" y="2041"/>
                  </a:lnTo>
                  <a:lnTo>
                    <a:pt x="1303" y="2053"/>
                  </a:lnTo>
                  <a:lnTo>
                    <a:pt x="1309" y="2062"/>
                  </a:lnTo>
                  <a:lnTo>
                    <a:pt x="1311" y="2064"/>
                  </a:lnTo>
                  <a:lnTo>
                    <a:pt x="1315" y="2070"/>
                  </a:lnTo>
                  <a:lnTo>
                    <a:pt x="1324" y="2086"/>
                  </a:lnTo>
                  <a:lnTo>
                    <a:pt x="1338" y="2107"/>
                  </a:lnTo>
                  <a:lnTo>
                    <a:pt x="1354" y="2131"/>
                  </a:lnTo>
                  <a:lnTo>
                    <a:pt x="1371" y="2156"/>
                  </a:lnTo>
                  <a:lnTo>
                    <a:pt x="1386" y="2178"/>
                  </a:lnTo>
                  <a:lnTo>
                    <a:pt x="1395" y="2192"/>
                  </a:lnTo>
                  <a:lnTo>
                    <a:pt x="1400" y="2198"/>
                  </a:lnTo>
                  <a:lnTo>
                    <a:pt x="1396" y="2199"/>
                  </a:lnTo>
                  <a:lnTo>
                    <a:pt x="1385" y="2203"/>
                  </a:lnTo>
                  <a:lnTo>
                    <a:pt x="1368" y="2208"/>
                  </a:lnTo>
                  <a:lnTo>
                    <a:pt x="1347" y="2216"/>
                  </a:lnTo>
                  <a:lnTo>
                    <a:pt x="1322" y="2225"/>
                  </a:lnTo>
                  <a:lnTo>
                    <a:pt x="1294" y="2234"/>
                  </a:lnTo>
                  <a:lnTo>
                    <a:pt x="1263" y="2244"/>
                  </a:lnTo>
                  <a:lnTo>
                    <a:pt x="1232" y="2255"/>
                  </a:lnTo>
                  <a:lnTo>
                    <a:pt x="1202" y="2265"/>
                  </a:lnTo>
                  <a:lnTo>
                    <a:pt x="1171" y="2275"/>
                  </a:lnTo>
                  <a:lnTo>
                    <a:pt x="1144" y="2284"/>
                  </a:lnTo>
                  <a:lnTo>
                    <a:pt x="1118" y="2293"/>
                  </a:lnTo>
                  <a:lnTo>
                    <a:pt x="1097" y="2300"/>
                  </a:lnTo>
                  <a:lnTo>
                    <a:pt x="1081" y="2305"/>
                  </a:lnTo>
                  <a:lnTo>
                    <a:pt x="1070" y="2309"/>
                  </a:lnTo>
                  <a:lnTo>
                    <a:pt x="1067" y="2310"/>
                  </a:lnTo>
                  <a:lnTo>
                    <a:pt x="1063" y="2310"/>
                  </a:lnTo>
                  <a:lnTo>
                    <a:pt x="1052" y="2310"/>
                  </a:lnTo>
                  <a:lnTo>
                    <a:pt x="1035" y="2309"/>
                  </a:lnTo>
                  <a:lnTo>
                    <a:pt x="1013" y="2307"/>
                  </a:lnTo>
                  <a:lnTo>
                    <a:pt x="986" y="2307"/>
                  </a:lnTo>
                  <a:lnTo>
                    <a:pt x="956" y="2306"/>
                  </a:lnTo>
                  <a:lnTo>
                    <a:pt x="925" y="2306"/>
                  </a:lnTo>
                  <a:lnTo>
                    <a:pt x="891" y="2305"/>
                  </a:lnTo>
                  <a:lnTo>
                    <a:pt x="856" y="2306"/>
                  </a:lnTo>
                  <a:lnTo>
                    <a:pt x="821" y="2307"/>
                  </a:lnTo>
                  <a:lnTo>
                    <a:pt x="787" y="2309"/>
                  </a:lnTo>
                  <a:lnTo>
                    <a:pt x="756" y="2311"/>
                  </a:lnTo>
                  <a:lnTo>
                    <a:pt x="727" y="2315"/>
                  </a:lnTo>
                  <a:lnTo>
                    <a:pt x="702" y="2320"/>
                  </a:lnTo>
                  <a:lnTo>
                    <a:pt x="681" y="2326"/>
                  </a:lnTo>
                  <a:lnTo>
                    <a:pt x="666" y="2333"/>
                  </a:lnTo>
                  <a:lnTo>
                    <a:pt x="651" y="2340"/>
                  </a:lnTo>
                  <a:lnTo>
                    <a:pt x="632" y="2345"/>
                  </a:lnTo>
                  <a:lnTo>
                    <a:pt x="610" y="2348"/>
                  </a:lnTo>
                  <a:lnTo>
                    <a:pt x="584" y="2349"/>
                  </a:lnTo>
                  <a:lnTo>
                    <a:pt x="557" y="2349"/>
                  </a:lnTo>
                  <a:lnTo>
                    <a:pt x="527" y="2347"/>
                  </a:lnTo>
                  <a:lnTo>
                    <a:pt x="496" y="2345"/>
                  </a:lnTo>
                  <a:lnTo>
                    <a:pt x="466" y="2342"/>
                  </a:lnTo>
                  <a:lnTo>
                    <a:pt x="434" y="2339"/>
                  </a:lnTo>
                  <a:lnTo>
                    <a:pt x="404" y="2335"/>
                  </a:lnTo>
                  <a:lnTo>
                    <a:pt x="375" y="2333"/>
                  </a:lnTo>
                  <a:lnTo>
                    <a:pt x="347" y="2331"/>
                  </a:lnTo>
                  <a:lnTo>
                    <a:pt x="321" y="2329"/>
                  </a:lnTo>
                  <a:lnTo>
                    <a:pt x="299" y="2328"/>
                  </a:lnTo>
                  <a:lnTo>
                    <a:pt x="280" y="2329"/>
                  </a:lnTo>
                  <a:lnTo>
                    <a:pt x="266" y="2333"/>
                  </a:lnTo>
                  <a:lnTo>
                    <a:pt x="253" y="2338"/>
                  </a:lnTo>
                  <a:lnTo>
                    <a:pt x="235" y="2343"/>
                  </a:lnTo>
                  <a:lnTo>
                    <a:pt x="216" y="2350"/>
                  </a:lnTo>
                  <a:lnTo>
                    <a:pt x="197" y="2359"/>
                  </a:lnTo>
                  <a:lnTo>
                    <a:pt x="174" y="2367"/>
                  </a:lnTo>
                  <a:lnTo>
                    <a:pt x="152" y="2376"/>
                  </a:lnTo>
                  <a:lnTo>
                    <a:pt x="129" y="2387"/>
                  </a:lnTo>
                  <a:lnTo>
                    <a:pt x="107" y="2397"/>
                  </a:lnTo>
                  <a:lnTo>
                    <a:pt x="86" y="2410"/>
                  </a:lnTo>
                  <a:lnTo>
                    <a:pt x="66" y="2421"/>
                  </a:lnTo>
                  <a:lnTo>
                    <a:pt x="48" y="2435"/>
                  </a:lnTo>
                  <a:lnTo>
                    <a:pt x="31" y="2449"/>
                  </a:lnTo>
                  <a:lnTo>
                    <a:pt x="18" y="2463"/>
                  </a:lnTo>
                  <a:lnTo>
                    <a:pt x="8" y="2479"/>
                  </a:lnTo>
                  <a:lnTo>
                    <a:pt x="2" y="2495"/>
                  </a:lnTo>
                  <a:lnTo>
                    <a:pt x="0" y="2511"/>
                  </a:lnTo>
                  <a:lnTo>
                    <a:pt x="0" y="2529"/>
                  </a:lnTo>
                  <a:lnTo>
                    <a:pt x="0" y="2547"/>
                  </a:lnTo>
                  <a:lnTo>
                    <a:pt x="0" y="2566"/>
                  </a:lnTo>
                  <a:lnTo>
                    <a:pt x="0" y="2586"/>
                  </a:lnTo>
                  <a:lnTo>
                    <a:pt x="1" y="2606"/>
                  </a:lnTo>
                  <a:lnTo>
                    <a:pt x="3" y="2625"/>
                  </a:lnTo>
                  <a:lnTo>
                    <a:pt x="6" y="2644"/>
                  </a:lnTo>
                  <a:lnTo>
                    <a:pt x="9" y="2664"/>
                  </a:lnTo>
                  <a:lnTo>
                    <a:pt x="14" y="2682"/>
                  </a:lnTo>
                  <a:lnTo>
                    <a:pt x="20" y="2700"/>
                  </a:lnTo>
                  <a:lnTo>
                    <a:pt x="28" y="2717"/>
                  </a:lnTo>
                  <a:lnTo>
                    <a:pt x="36" y="2732"/>
                  </a:lnTo>
                  <a:lnTo>
                    <a:pt x="46" y="2748"/>
                  </a:lnTo>
                  <a:lnTo>
                    <a:pt x="58" y="2760"/>
                  </a:lnTo>
                  <a:lnTo>
                    <a:pt x="72" y="2771"/>
                  </a:lnTo>
                  <a:lnTo>
                    <a:pt x="88" y="2780"/>
                  </a:lnTo>
                  <a:lnTo>
                    <a:pt x="107" y="2788"/>
                  </a:lnTo>
                  <a:lnTo>
                    <a:pt x="128" y="2797"/>
                  </a:lnTo>
                  <a:lnTo>
                    <a:pt x="152" y="2805"/>
                  </a:lnTo>
                  <a:lnTo>
                    <a:pt x="179" y="2813"/>
                  </a:lnTo>
                  <a:lnTo>
                    <a:pt x="207" y="2821"/>
                  </a:lnTo>
                  <a:lnTo>
                    <a:pt x="237" y="2827"/>
                  </a:lnTo>
                  <a:lnTo>
                    <a:pt x="268" y="2834"/>
                  </a:lnTo>
                  <a:lnTo>
                    <a:pt x="299" y="2840"/>
                  </a:lnTo>
                  <a:lnTo>
                    <a:pt x="331" y="2844"/>
                  </a:lnTo>
                  <a:lnTo>
                    <a:pt x="361" y="2848"/>
                  </a:lnTo>
                  <a:lnTo>
                    <a:pt x="391" y="2850"/>
                  </a:lnTo>
                  <a:lnTo>
                    <a:pt x="419" y="2852"/>
                  </a:lnTo>
                  <a:lnTo>
                    <a:pt x="446" y="2854"/>
                  </a:lnTo>
                  <a:lnTo>
                    <a:pt x="470" y="2852"/>
                  </a:lnTo>
                  <a:lnTo>
                    <a:pt x="492" y="2850"/>
                  </a:lnTo>
                  <a:lnTo>
                    <a:pt x="511" y="2847"/>
                  </a:lnTo>
                  <a:lnTo>
                    <a:pt x="530" y="2842"/>
                  </a:lnTo>
                  <a:lnTo>
                    <a:pt x="552" y="2836"/>
                  </a:lnTo>
                  <a:lnTo>
                    <a:pt x="579" y="2828"/>
                  </a:lnTo>
                  <a:lnTo>
                    <a:pt x="608" y="2820"/>
                  </a:lnTo>
                  <a:lnTo>
                    <a:pt x="639" y="2811"/>
                  </a:lnTo>
                  <a:lnTo>
                    <a:pt x="672" y="2801"/>
                  </a:lnTo>
                  <a:lnTo>
                    <a:pt x="706" y="2791"/>
                  </a:lnTo>
                  <a:lnTo>
                    <a:pt x="741" y="2780"/>
                  </a:lnTo>
                  <a:lnTo>
                    <a:pt x="774" y="2770"/>
                  </a:lnTo>
                  <a:lnTo>
                    <a:pt x="807" y="2759"/>
                  </a:lnTo>
                  <a:lnTo>
                    <a:pt x="840" y="2750"/>
                  </a:lnTo>
                  <a:lnTo>
                    <a:pt x="869" y="2741"/>
                  </a:lnTo>
                  <a:lnTo>
                    <a:pt x="895" y="2731"/>
                  </a:lnTo>
                  <a:lnTo>
                    <a:pt x="920" y="2724"/>
                  </a:lnTo>
                  <a:lnTo>
                    <a:pt x="940" y="2717"/>
                  </a:lnTo>
                  <a:lnTo>
                    <a:pt x="955" y="2713"/>
                  </a:lnTo>
                  <a:lnTo>
                    <a:pt x="970" y="2707"/>
                  </a:lnTo>
                  <a:lnTo>
                    <a:pt x="989" y="2698"/>
                  </a:lnTo>
                  <a:lnTo>
                    <a:pt x="1011" y="2686"/>
                  </a:lnTo>
                  <a:lnTo>
                    <a:pt x="1036" y="2672"/>
                  </a:lnTo>
                  <a:lnTo>
                    <a:pt x="1065" y="2657"/>
                  </a:lnTo>
                  <a:lnTo>
                    <a:pt x="1096" y="2639"/>
                  </a:lnTo>
                  <a:lnTo>
                    <a:pt x="1127" y="2621"/>
                  </a:lnTo>
                  <a:lnTo>
                    <a:pt x="1160" y="2602"/>
                  </a:lnTo>
                  <a:lnTo>
                    <a:pt x="1194" y="2583"/>
                  </a:lnTo>
                  <a:lnTo>
                    <a:pt x="1227" y="2565"/>
                  </a:lnTo>
                  <a:lnTo>
                    <a:pt x="1260" y="2547"/>
                  </a:lnTo>
                  <a:lnTo>
                    <a:pt x="1293" y="2531"/>
                  </a:lnTo>
                  <a:lnTo>
                    <a:pt x="1323" y="2517"/>
                  </a:lnTo>
                  <a:lnTo>
                    <a:pt x="1351" y="2504"/>
                  </a:lnTo>
                  <a:lnTo>
                    <a:pt x="1378" y="2495"/>
                  </a:lnTo>
                  <a:lnTo>
                    <a:pt x="1400" y="2489"/>
                  </a:lnTo>
                  <a:lnTo>
                    <a:pt x="1422" y="2484"/>
                  </a:lnTo>
                  <a:lnTo>
                    <a:pt x="1446" y="2476"/>
                  </a:lnTo>
                  <a:lnTo>
                    <a:pt x="1473" y="2467"/>
                  </a:lnTo>
                  <a:lnTo>
                    <a:pt x="1502" y="2455"/>
                  </a:lnTo>
                  <a:lnTo>
                    <a:pt x="1531" y="2442"/>
                  </a:lnTo>
                  <a:lnTo>
                    <a:pt x="1562" y="2430"/>
                  </a:lnTo>
                  <a:lnTo>
                    <a:pt x="1593" y="2414"/>
                  </a:lnTo>
                  <a:lnTo>
                    <a:pt x="1623" y="2401"/>
                  </a:lnTo>
                  <a:lnTo>
                    <a:pt x="1653" y="2385"/>
                  </a:lnTo>
                  <a:lnTo>
                    <a:pt x="1682" y="2371"/>
                  </a:lnTo>
                  <a:lnTo>
                    <a:pt x="1708" y="2357"/>
                  </a:lnTo>
                  <a:lnTo>
                    <a:pt x="1733" y="2345"/>
                  </a:lnTo>
                  <a:lnTo>
                    <a:pt x="1755" y="2333"/>
                  </a:lnTo>
                  <a:lnTo>
                    <a:pt x="1774" y="2324"/>
                  </a:lnTo>
                  <a:lnTo>
                    <a:pt x="1789" y="2315"/>
                  </a:lnTo>
                  <a:lnTo>
                    <a:pt x="1799" y="2310"/>
                  </a:lnTo>
                  <a:lnTo>
                    <a:pt x="1807" y="2305"/>
                  </a:lnTo>
                  <a:lnTo>
                    <a:pt x="1817" y="2298"/>
                  </a:lnTo>
                  <a:lnTo>
                    <a:pt x="1826" y="2290"/>
                  </a:lnTo>
                  <a:lnTo>
                    <a:pt x="1835" y="2279"/>
                  </a:lnTo>
                  <a:lnTo>
                    <a:pt x="1847" y="2269"/>
                  </a:lnTo>
                  <a:lnTo>
                    <a:pt x="1860" y="2257"/>
                  </a:lnTo>
                  <a:lnTo>
                    <a:pt x="1874" y="2244"/>
                  </a:lnTo>
                  <a:lnTo>
                    <a:pt x="1890" y="2233"/>
                  </a:lnTo>
                  <a:lnTo>
                    <a:pt x="1910" y="2220"/>
                  </a:lnTo>
                  <a:lnTo>
                    <a:pt x="1931" y="2207"/>
                  </a:lnTo>
                  <a:lnTo>
                    <a:pt x="1955" y="2196"/>
                  </a:lnTo>
                  <a:lnTo>
                    <a:pt x="1983" y="2185"/>
                  </a:lnTo>
                  <a:lnTo>
                    <a:pt x="2014" y="2175"/>
                  </a:lnTo>
                  <a:lnTo>
                    <a:pt x="2049" y="2166"/>
                  </a:lnTo>
                  <a:lnTo>
                    <a:pt x="2088" y="2159"/>
                  </a:lnTo>
                  <a:lnTo>
                    <a:pt x="2131" y="2154"/>
                  </a:lnTo>
                  <a:lnTo>
                    <a:pt x="2175" y="2148"/>
                  </a:lnTo>
                  <a:lnTo>
                    <a:pt x="2217" y="2140"/>
                  </a:lnTo>
                  <a:lnTo>
                    <a:pt x="2257" y="2130"/>
                  </a:lnTo>
                  <a:lnTo>
                    <a:pt x="2295" y="2117"/>
                  </a:lnTo>
                  <a:lnTo>
                    <a:pt x="2330" y="2105"/>
                  </a:lnTo>
                  <a:lnTo>
                    <a:pt x="2364" y="2092"/>
                  </a:lnTo>
                  <a:lnTo>
                    <a:pt x="2396" y="2078"/>
                  </a:lnTo>
                  <a:lnTo>
                    <a:pt x="2425" y="2065"/>
                  </a:lnTo>
                  <a:lnTo>
                    <a:pt x="2454" y="2053"/>
                  </a:lnTo>
                  <a:lnTo>
                    <a:pt x="2481" y="2043"/>
                  </a:lnTo>
                  <a:lnTo>
                    <a:pt x="2506" y="2034"/>
                  </a:lnTo>
                  <a:lnTo>
                    <a:pt x="2531" y="2028"/>
                  </a:lnTo>
                  <a:lnTo>
                    <a:pt x="2554" y="2025"/>
                  </a:lnTo>
                  <a:lnTo>
                    <a:pt x="2576" y="2027"/>
                  </a:lnTo>
                  <a:lnTo>
                    <a:pt x="2598" y="2031"/>
                  </a:lnTo>
                  <a:lnTo>
                    <a:pt x="2619" y="2042"/>
                  </a:lnTo>
                  <a:lnTo>
                    <a:pt x="2641" y="2053"/>
                  </a:lnTo>
                  <a:lnTo>
                    <a:pt x="2665" y="2064"/>
                  </a:lnTo>
                  <a:lnTo>
                    <a:pt x="2690" y="2073"/>
                  </a:lnTo>
                  <a:lnTo>
                    <a:pt x="2716" y="2081"/>
                  </a:lnTo>
                  <a:lnTo>
                    <a:pt x="2743" y="2088"/>
                  </a:lnTo>
                  <a:lnTo>
                    <a:pt x="2771" y="2094"/>
                  </a:lnTo>
                  <a:lnTo>
                    <a:pt x="2799" y="2098"/>
                  </a:lnTo>
                  <a:lnTo>
                    <a:pt x="2825" y="2101"/>
                  </a:lnTo>
                  <a:lnTo>
                    <a:pt x="2852" y="2105"/>
                  </a:lnTo>
                  <a:lnTo>
                    <a:pt x="2878" y="2107"/>
                  </a:lnTo>
                  <a:lnTo>
                    <a:pt x="2903" y="2108"/>
                  </a:lnTo>
                  <a:lnTo>
                    <a:pt x="2927" y="2109"/>
                  </a:lnTo>
                  <a:lnTo>
                    <a:pt x="2948" y="2109"/>
                  </a:lnTo>
                  <a:lnTo>
                    <a:pt x="2967" y="2109"/>
                  </a:lnTo>
                  <a:lnTo>
                    <a:pt x="2984" y="2109"/>
                  </a:lnTo>
                  <a:lnTo>
                    <a:pt x="2998" y="2109"/>
                  </a:lnTo>
                  <a:lnTo>
                    <a:pt x="3012" y="2108"/>
                  </a:lnTo>
                  <a:lnTo>
                    <a:pt x="3028" y="2104"/>
                  </a:lnTo>
                  <a:lnTo>
                    <a:pt x="3047" y="2098"/>
                  </a:lnTo>
                  <a:lnTo>
                    <a:pt x="3068" y="2088"/>
                  </a:lnTo>
                  <a:lnTo>
                    <a:pt x="3089" y="2079"/>
                  </a:lnTo>
                  <a:lnTo>
                    <a:pt x="3112" y="2067"/>
                  </a:lnTo>
                  <a:lnTo>
                    <a:pt x="3134" y="2056"/>
                  </a:lnTo>
                  <a:lnTo>
                    <a:pt x="3156" y="2043"/>
                  </a:lnTo>
                  <a:lnTo>
                    <a:pt x="3177" y="2030"/>
                  </a:lnTo>
                  <a:lnTo>
                    <a:pt x="3198" y="2017"/>
                  </a:lnTo>
                  <a:lnTo>
                    <a:pt x="3216" y="2007"/>
                  </a:lnTo>
                  <a:lnTo>
                    <a:pt x="3232" y="1996"/>
                  </a:lnTo>
                  <a:lnTo>
                    <a:pt x="3246" y="1987"/>
                  </a:lnTo>
                  <a:lnTo>
                    <a:pt x="3255" y="1980"/>
                  </a:lnTo>
                  <a:lnTo>
                    <a:pt x="3262" y="1975"/>
                  </a:lnTo>
                  <a:lnTo>
                    <a:pt x="3264" y="1974"/>
                  </a:lnTo>
                  <a:lnTo>
                    <a:pt x="3264" y="1973"/>
                  </a:lnTo>
                  <a:lnTo>
                    <a:pt x="3264" y="1968"/>
                  </a:lnTo>
                  <a:lnTo>
                    <a:pt x="3264" y="1960"/>
                  </a:lnTo>
                  <a:lnTo>
                    <a:pt x="3264" y="1950"/>
                  </a:lnTo>
                  <a:lnTo>
                    <a:pt x="3264" y="1938"/>
                  </a:lnTo>
                  <a:lnTo>
                    <a:pt x="3264" y="1924"/>
                  </a:lnTo>
                  <a:lnTo>
                    <a:pt x="3264" y="1909"/>
                  </a:lnTo>
                  <a:lnTo>
                    <a:pt x="3264" y="1893"/>
                  </a:lnTo>
                  <a:lnTo>
                    <a:pt x="3264" y="1876"/>
                  </a:lnTo>
                  <a:lnTo>
                    <a:pt x="3264" y="1859"/>
                  </a:lnTo>
                  <a:lnTo>
                    <a:pt x="3264" y="1843"/>
                  </a:lnTo>
                  <a:lnTo>
                    <a:pt x="3264" y="1826"/>
                  </a:lnTo>
                  <a:lnTo>
                    <a:pt x="3264" y="1811"/>
                  </a:lnTo>
                  <a:lnTo>
                    <a:pt x="3264" y="1798"/>
                  </a:lnTo>
                  <a:lnTo>
                    <a:pt x="3264" y="1786"/>
                  </a:lnTo>
                  <a:lnTo>
                    <a:pt x="3264" y="1776"/>
                  </a:lnTo>
                  <a:lnTo>
                    <a:pt x="3262" y="1766"/>
                  </a:lnTo>
                  <a:lnTo>
                    <a:pt x="3256" y="1753"/>
                  </a:lnTo>
                  <a:lnTo>
                    <a:pt x="3247" y="1737"/>
                  </a:lnTo>
                  <a:lnTo>
                    <a:pt x="3235" y="1718"/>
                  </a:lnTo>
                  <a:lnTo>
                    <a:pt x="3220" y="1699"/>
                  </a:lnTo>
                  <a:lnTo>
                    <a:pt x="3204" y="1678"/>
                  </a:lnTo>
                  <a:lnTo>
                    <a:pt x="3185" y="1657"/>
                  </a:lnTo>
                  <a:lnTo>
                    <a:pt x="3164" y="1635"/>
                  </a:lnTo>
                  <a:lnTo>
                    <a:pt x="3143" y="1615"/>
                  </a:lnTo>
                  <a:lnTo>
                    <a:pt x="3121" y="1596"/>
                  </a:lnTo>
                  <a:lnTo>
                    <a:pt x="3099" y="1577"/>
                  </a:lnTo>
                  <a:lnTo>
                    <a:pt x="3077" y="1562"/>
                  </a:lnTo>
                  <a:lnTo>
                    <a:pt x="3056" y="1548"/>
                  </a:lnTo>
                  <a:lnTo>
                    <a:pt x="3035" y="1539"/>
                  </a:lnTo>
                  <a:lnTo>
                    <a:pt x="3015" y="1532"/>
                  </a:lnTo>
                  <a:lnTo>
                    <a:pt x="2998" y="1529"/>
                  </a:lnTo>
                  <a:lnTo>
                    <a:pt x="2979" y="1529"/>
                  </a:lnTo>
                  <a:lnTo>
                    <a:pt x="2958" y="1530"/>
                  </a:lnTo>
                  <a:lnTo>
                    <a:pt x="2935" y="1532"/>
                  </a:lnTo>
                  <a:lnTo>
                    <a:pt x="2909" y="1534"/>
                  </a:lnTo>
                  <a:lnTo>
                    <a:pt x="2882" y="1536"/>
                  </a:lnTo>
                  <a:lnTo>
                    <a:pt x="2854" y="1539"/>
                  </a:lnTo>
                  <a:lnTo>
                    <a:pt x="2827" y="1542"/>
                  </a:lnTo>
                  <a:lnTo>
                    <a:pt x="2797" y="1547"/>
                  </a:lnTo>
                  <a:lnTo>
                    <a:pt x="2768" y="1551"/>
                  </a:lnTo>
                  <a:lnTo>
                    <a:pt x="2739" y="1556"/>
                  </a:lnTo>
                  <a:lnTo>
                    <a:pt x="2711" y="1562"/>
                  </a:lnTo>
                  <a:lnTo>
                    <a:pt x="2684" y="1568"/>
                  </a:lnTo>
                  <a:lnTo>
                    <a:pt x="2659" y="1575"/>
                  </a:lnTo>
                  <a:lnTo>
                    <a:pt x="2636" y="1582"/>
                  </a:lnTo>
                  <a:lnTo>
                    <a:pt x="2616" y="1589"/>
                  </a:lnTo>
                  <a:lnTo>
                    <a:pt x="2597" y="1597"/>
                  </a:lnTo>
                  <a:lnTo>
                    <a:pt x="2575" y="1607"/>
                  </a:lnTo>
                  <a:lnTo>
                    <a:pt x="2544" y="1622"/>
                  </a:lnTo>
                  <a:lnTo>
                    <a:pt x="2503" y="1640"/>
                  </a:lnTo>
                  <a:lnTo>
                    <a:pt x="2456" y="1661"/>
                  </a:lnTo>
                  <a:lnTo>
                    <a:pt x="2404" y="1684"/>
                  </a:lnTo>
                  <a:lnTo>
                    <a:pt x="2348" y="1709"/>
                  </a:lnTo>
                  <a:lnTo>
                    <a:pt x="2290" y="1733"/>
                  </a:lnTo>
                  <a:lnTo>
                    <a:pt x="2231" y="1759"/>
                  </a:lnTo>
                  <a:lnTo>
                    <a:pt x="2173" y="1784"/>
                  </a:lnTo>
                  <a:lnTo>
                    <a:pt x="2118" y="1808"/>
                  </a:lnTo>
                  <a:lnTo>
                    <a:pt x="2067" y="1830"/>
                  </a:lnTo>
                  <a:lnTo>
                    <a:pt x="2023" y="1848"/>
                  </a:lnTo>
                  <a:lnTo>
                    <a:pt x="1984" y="1865"/>
                  </a:lnTo>
                  <a:lnTo>
                    <a:pt x="1955" y="1878"/>
                  </a:lnTo>
                  <a:lnTo>
                    <a:pt x="1938" y="1886"/>
                  </a:lnTo>
                  <a:lnTo>
                    <a:pt x="1931" y="1888"/>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55" name="Freeform 7"/>
            <p:cNvSpPr>
              <a:spLocks/>
            </p:cNvSpPr>
            <p:nvPr/>
          </p:nvSpPr>
          <p:spPr bwMode="auto">
            <a:xfrm>
              <a:off x="3457" y="383"/>
              <a:ext cx="289" cy="200"/>
            </a:xfrm>
            <a:custGeom>
              <a:avLst/>
              <a:gdLst>
                <a:gd name="T0" fmla="*/ 227 w 1158"/>
                <a:gd name="T1" fmla="*/ 660 h 799"/>
                <a:gd name="T2" fmla="*/ 162 w 1158"/>
                <a:gd name="T3" fmla="*/ 599 h 799"/>
                <a:gd name="T4" fmla="*/ 124 w 1158"/>
                <a:gd name="T5" fmla="*/ 520 h 799"/>
                <a:gd name="T6" fmla="*/ 111 w 1158"/>
                <a:gd name="T7" fmla="*/ 431 h 799"/>
                <a:gd name="T8" fmla="*/ 123 w 1158"/>
                <a:gd name="T9" fmla="*/ 339 h 799"/>
                <a:gd name="T10" fmla="*/ 158 w 1158"/>
                <a:gd name="T11" fmla="*/ 252 h 799"/>
                <a:gd name="T12" fmla="*/ 213 w 1158"/>
                <a:gd name="T13" fmla="*/ 177 h 799"/>
                <a:gd name="T14" fmla="*/ 290 w 1158"/>
                <a:gd name="T15" fmla="*/ 124 h 799"/>
                <a:gd name="T16" fmla="*/ 418 w 1158"/>
                <a:gd name="T17" fmla="*/ 90 h 799"/>
                <a:gd name="T18" fmla="*/ 570 w 1158"/>
                <a:gd name="T19" fmla="*/ 76 h 799"/>
                <a:gd name="T20" fmla="*/ 704 w 1158"/>
                <a:gd name="T21" fmla="*/ 89 h 799"/>
                <a:gd name="T22" fmla="*/ 817 w 1158"/>
                <a:gd name="T23" fmla="*/ 126 h 799"/>
                <a:gd name="T24" fmla="*/ 909 w 1158"/>
                <a:gd name="T25" fmla="*/ 188 h 799"/>
                <a:gd name="T26" fmla="*/ 980 w 1158"/>
                <a:gd name="T27" fmla="*/ 273 h 799"/>
                <a:gd name="T28" fmla="*/ 1028 w 1158"/>
                <a:gd name="T29" fmla="*/ 380 h 799"/>
                <a:gd name="T30" fmla="*/ 1052 w 1158"/>
                <a:gd name="T31" fmla="*/ 509 h 799"/>
                <a:gd name="T32" fmla="*/ 1092 w 1158"/>
                <a:gd name="T33" fmla="*/ 563 h 799"/>
                <a:gd name="T34" fmla="*/ 1139 w 1158"/>
                <a:gd name="T35" fmla="*/ 509 h 799"/>
                <a:gd name="T36" fmla="*/ 1158 w 1158"/>
                <a:gd name="T37" fmla="*/ 438 h 799"/>
                <a:gd name="T38" fmla="*/ 1153 w 1158"/>
                <a:gd name="T39" fmla="*/ 358 h 799"/>
                <a:gd name="T40" fmla="*/ 1130 w 1158"/>
                <a:gd name="T41" fmla="*/ 274 h 799"/>
                <a:gd name="T42" fmla="*/ 1092 w 1158"/>
                <a:gd name="T43" fmla="*/ 195 h 799"/>
                <a:gd name="T44" fmla="*/ 1043 w 1158"/>
                <a:gd name="T45" fmla="*/ 127 h 799"/>
                <a:gd name="T46" fmla="*/ 989 w 1158"/>
                <a:gd name="T47" fmla="*/ 77 h 799"/>
                <a:gd name="T48" fmla="*/ 940 w 1158"/>
                <a:gd name="T49" fmla="*/ 50 h 799"/>
                <a:gd name="T50" fmla="*/ 891 w 1158"/>
                <a:gd name="T51" fmla="*/ 32 h 799"/>
                <a:gd name="T52" fmla="*/ 834 w 1158"/>
                <a:gd name="T53" fmla="*/ 18 h 799"/>
                <a:gd name="T54" fmla="*/ 771 w 1158"/>
                <a:gd name="T55" fmla="*/ 8 h 799"/>
                <a:gd name="T56" fmla="*/ 704 w 1158"/>
                <a:gd name="T57" fmla="*/ 3 h 799"/>
                <a:gd name="T58" fmla="*/ 633 w 1158"/>
                <a:gd name="T59" fmla="*/ 0 h 799"/>
                <a:gd name="T60" fmla="*/ 558 w 1158"/>
                <a:gd name="T61" fmla="*/ 4 h 799"/>
                <a:gd name="T62" fmla="*/ 484 w 1158"/>
                <a:gd name="T63" fmla="*/ 11 h 799"/>
                <a:gd name="T64" fmla="*/ 410 w 1158"/>
                <a:gd name="T65" fmla="*/ 22 h 799"/>
                <a:gd name="T66" fmla="*/ 338 w 1158"/>
                <a:gd name="T67" fmla="*/ 38 h 799"/>
                <a:gd name="T68" fmla="*/ 269 w 1158"/>
                <a:gd name="T69" fmla="*/ 57 h 799"/>
                <a:gd name="T70" fmla="*/ 206 w 1158"/>
                <a:gd name="T71" fmla="*/ 82 h 799"/>
                <a:gd name="T72" fmla="*/ 148 w 1158"/>
                <a:gd name="T73" fmla="*/ 110 h 799"/>
                <a:gd name="T74" fmla="*/ 99 w 1158"/>
                <a:gd name="T75" fmla="*/ 142 h 799"/>
                <a:gd name="T76" fmla="*/ 59 w 1158"/>
                <a:gd name="T77" fmla="*/ 180 h 799"/>
                <a:gd name="T78" fmla="*/ 27 w 1158"/>
                <a:gd name="T79" fmla="*/ 220 h 799"/>
                <a:gd name="T80" fmla="*/ 4 w 1158"/>
                <a:gd name="T81" fmla="*/ 283 h 799"/>
                <a:gd name="T82" fmla="*/ 6 w 1158"/>
                <a:gd name="T83" fmla="*/ 382 h 799"/>
                <a:gd name="T84" fmla="*/ 36 w 1158"/>
                <a:gd name="T85" fmla="*/ 493 h 799"/>
                <a:gd name="T86" fmla="*/ 91 w 1158"/>
                <a:gd name="T87" fmla="*/ 603 h 799"/>
                <a:gd name="T88" fmla="*/ 163 w 1158"/>
                <a:gd name="T89" fmla="*/ 699 h 799"/>
                <a:gd name="T90" fmla="*/ 247 w 1158"/>
                <a:gd name="T91" fmla="*/ 769 h 799"/>
                <a:gd name="T92" fmla="*/ 337 w 1158"/>
                <a:gd name="T93" fmla="*/ 799 h 799"/>
                <a:gd name="T94" fmla="*/ 427 w 1158"/>
                <a:gd name="T95" fmla="*/ 780 h 799"/>
                <a:gd name="T96" fmla="*/ 462 w 1158"/>
                <a:gd name="T97" fmla="*/ 739 h 799"/>
                <a:gd name="T98" fmla="*/ 441 w 1158"/>
                <a:gd name="T99" fmla="*/ 728 h 799"/>
                <a:gd name="T100" fmla="*/ 414 w 1158"/>
                <a:gd name="T101" fmla="*/ 721 h 799"/>
                <a:gd name="T102" fmla="*/ 385 w 1158"/>
                <a:gd name="T103" fmla="*/ 716 h 799"/>
                <a:gd name="T104" fmla="*/ 356 w 1158"/>
                <a:gd name="T105" fmla="*/ 710 h 799"/>
                <a:gd name="T106" fmla="*/ 326 w 1158"/>
                <a:gd name="T107" fmla="*/ 705 h 799"/>
                <a:gd name="T108" fmla="*/ 301 w 1158"/>
                <a:gd name="T109" fmla="*/ 698 h 799"/>
                <a:gd name="T110" fmla="*/ 280 w 1158"/>
                <a:gd name="T111" fmla="*/ 688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58" h="799">
                  <a:moveTo>
                    <a:pt x="272" y="681"/>
                  </a:moveTo>
                  <a:lnTo>
                    <a:pt x="227" y="660"/>
                  </a:lnTo>
                  <a:lnTo>
                    <a:pt x="191" y="632"/>
                  </a:lnTo>
                  <a:lnTo>
                    <a:pt x="162" y="599"/>
                  </a:lnTo>
                  <a:lnTo>
                    <a:pt x="139" y="562"/>
                  </a:lnTo>
                  <a:lnTo>
                    <a:pt x="124" y="520"/>
                  </a:lnTo>
                  <a:lnTo>
                    <a:pt x="114" y="477"/>
                  </a:lnTo>
                  <a:lnTo>
                    <a:pt x="111" y="431"/>
                  </a:lnTo>
                  <a:lnTo>
                    <a:pt x="113" y="385"/>
                  </a:lnTo>
                  <a:lnTo>
                    <a:pt x="123" y="339"/>
                  </a:lnTo>
                  <a:lnTo>
                    <a:pt x="138" y="295"/>
                  </a:lnTo>
                  <a:lnTo>
                    <a:pt x="158" y="252"/>
                  </a:lnTo>
                  <a:lnTo>
                    <a:pt x="183" y="213"/>
                  </a:lnTo>
                  <a:lnTo>
                    <a:pt x="213" y="177"/>
                  </a:lnTo>
                  <a:lnTo>
                    <a:pt x="250" y="148"/>
                  </a:lnTo>
                  <a:lnTo>
                    <a:pt x="290" y="124"/>
                  </a:lnTo>
                  <a:lnTo>
                    <a:pt x="336" y="107"/>
                  </a:lnTo>
                  <a:lnTo>
                    <a:pt x="418" y="90"/>
                  </a:lnTo>
                  <a:lnTo>
                    <a:pt x="496" y="80"/>
                  </a:lnTo>
                  <a:lnTo>
                    <a:pt x="570" y="76"/>
                  </a:lnTo>
                  <a:lnTo>
                    <a:pt x="640" y="80"/>
                  </a:lnTo>
                  <a:lnTo>
                    <a:pt x="704" y="89"/>
                  </a:lnTo>
                  <a:lnTo>
                    <a:pt x="762" y="104"/>
                  </a:lnTo>
                  <a:lnTo>
                    <a:pt x="817" y="126"/>
                  </a:lnTo>
                  <a:lnTo>
                    <a:pt x="866" y="154"/>
                  </a:lnTo>
                  <a:lnTo>
                    <a:pt x="909" y="188"/>
                  </a:lnTo>
                  <a:lnTo>
                    <a:pt x="947" y="227"/>
                  </a:lnTo>
                  <a:lnTo>
                    <a:pt x="980" y="273"/>
                  </a:lnTo>
                  <a:lnTo>
                    <a:pt x="1007" y="323"/>
                  </a:lnTo>
                  <a:lnTo>
                    <a:pt x="1028" y="380"/>
                  </a:lnTo>
                  <a:lnTo>
                    <a:pt x="1043" y="442"/>
                  </a:lnTo>
                  <a:lnTo>
                    <a:pt x="1052" y="509"/>
                  </a:lnTo>
                  <a:lnTo>
                    <a:pt x="1056" y="582"/>
                  </a:lnTo>
                  <a:lnTo>
                    <a:pt x="1092" y="563"/>
                  </a:lnTo>
                  <a:lnTo>
                    <a:pt x="1120" y="538"/>
                  </a:lnTo>
                  <a:lnTo>
                    <a:pt x="1139" y="509"/>
                  </a:lnTo>
                  <a:lnTo>
                    <a:pt x="1152" y="476"/>
                  </a:lnTo>
                  <a:lnTo>
                    <a:pt x="1158" y="438"/>
                  </a:lnTo>
                  <a:lnTo>
                    <a:pt x="1158" y="399"/>
                  </a:lnTo>
                  <a:lnTo>
                    <a:pt x="1153" y="358"/>
                  </a:lnTo>
                  <a:lnTo>
                    <a:pt x="1144" y="316"/>
                  </a:lnTo>
                  <a:lnTo>
                    <a:pt x="1130" y="274"/>
                  </a:lnTo>
                  <a:lnTo>
                    <a:pt x="1113" y="233"/>
                  </a:lnTo>
                  <a:lnTo>
                    <a:pt x="1092" y="195"/>
                  </a:lnTo>
                  <a:lnTo>
                    <a:pt x="1068" y="159"/>
                  </a:lnTo>
                  <a:lnTo>
                    <a:pt x="1043" y="127"/>
                  </a:lnTo>
                  <a:lnTo>
                    <a:pt x="1016" y="99"/>
                  </a:lnTo>
                  <a:lnTo>
                    <a:pt x="989" y="77"/>
                  </a:lnTo>
                  <a:lnTo>
                    <a:pt x="961" y="61"/>
                  </a:lnTo>
                  <a:lnTo>
                    <a:pt x="940" y="50"/>
                  </a:lnTo>
                  <a:lnTo>
                    <a:pt x="917" y="40"/>
                  </a:lnTo>
                  <a:lnTo>
                    <a:pt x="891" y="32"/>
                  </a:lnTo>
                  <a:lnTo>
                    <a:pt x="863" y="25"/>
                  </a:lnTo>
                  <a:lnTo>
                    <a:pt x="834" y="18"/>
                  </a:lnTo>
                  <a:lnTo>
                    <a:pt x="804" y="12"/>
                  </a:lnTo>
                  <a:lnTo>
                    <a:pt x="771" y="8"/>
                  </a:lnTo>
                  <a:lnTo>
                    <a:pt x="739" y="5"/>
                  </a:lnTo>
                  <a:lnTo>
                    <a:pt x="704" y="3"/>
                  </a:lnTo>
                  <a:lnTo>
                    <a:pt x="669" y="2"/>
                  </a:lnTo>
                  <a:lnTo>
                    <a:pt x="633" y="0"/>
                  </a:lnTo>
                  <a:lnTo>
                    <a:pt x="595" y="2"/>
                  </a:lnTo>
                  <a:lnTo>
                    <a:pt x="558" y="4"/>
                  </a:lnTo>
                  <a:lnTo>
                    <a:pt x="521" y="6"/>
                  </a:lnTo>
                  <a:lnTo>
                    <a:pt x="484" y="11"/>
                  </a:lnTo>
                  <a:lnTo>
                    <a:pt x="448" y="15"/>
                  </a:lnTo>
                  <a:lnTo>
                    <a:pt x="410" y="22"/>
                  </a:lnTo>
                  <a:lnTo>
                    <a:pt x="374" y="29"/>
                  </a:lnTo>
                  <a:lnTo>
                    <a:pt x="338" y="38"/>
                  </a:lnTo>
                  <a:lnTo>
                    <a:pt x="303" y="47"/>
                  </a:lnTo>
                  <a:lnTo>
                    <a:pt x="269" y="57"/>
                  </a:lnTo>
                  <a:lnTo>
                    <a:pt x="238" y="69"/>
                  </a:lnTo>
                  <a:lnTo>
                    <a:pt x="206" y="82"/>
                  </a:lnTo>
                  <a:lnTo>
                    <a:pt x="176" y="95"/>
                  </a:lnTo>
                  <a:lnTo>
                    <a:pt x="148" y="110"/>
                  </a:lnTo>
                  <a:lnTo>
                    <a:pt x="123" y="126"/>
                  </a:lnTo>
                  <a:lnTo>
                    <a:pt x="99" y="142"/>
                  </a:lnTo>
                  <a:lnTo>
                    <a:pt x="77" y="160"/>
                  </a:lnTo>
                  <a:lnTo>
                    <a:pt x="59" y="180"/>
                  </a:lnTo>
                  <a:lnTo>
                    <a:pt x="41" y="200"/>
                  </a:lnTo>
                  <a:lnTo>
                    <a:pt x="27" y="220"/>
                  </a:lnTo>
                  <a:lnTo>
                    <a:pt x="17" y="243"/>
                  </a:lnTo>
                  <a:lnTo>
                    <a:pt x="4" y="283"/>
                  </a:lnTo>
                  <a:lnTo>
                    <a:pt x="0" y="331"/>
                  </a:lnTo>
                  <a:lnTo>
                    <a:pt x="6" y="382"/>
                  </a:lnTo>
                  <a:lnTo>
                    <a:pt x="18" y="437"/>
                  </a:lnTo>
                  <a:lnTo>
                    <a:pt x="36" y="493"/>
                  </a:lnTo>
                  <a:lnTo>
                    <a:pt x="61" y="549"/>
                  </a:lnTo>
                  <a:lnTo>
                    <a:pt x="91" y="603"/>
                  </a:lnTo>
                  <a:lnTo>
                    <a:pt x="126" y="653"/>
                  </a:lnTo>
                  <a:lnTo>
                    <a:pt x="163" y="699"/>
                  </a:lnTo>
                  <a:lnTo>
                    <a:pt x="204" y="738"/>
                  </a:lnTo>
                  <a:lnTo>
                    <a:pt x="247" y="769"/>
                  </a:lnTo>
                  <a:lnTo>
                    <a:pt x="293" y="790"/>
                  </a:lnTo>
                  <a:lnTo>
                    <a:pt x="337" y="799"/>
                  </a:lnTo>
                  <a:lnTo>
                    <a:pt x="382" y="797"/>
                  </a:lnTo>
                  <a:lnTo>
                    <a:pt x="427" y="780"/>
                  </a:lnTo>
                  <a:lnTo>
                    <a:pt x="470" y="746"/>
                  </a:lnTo>
                  <a:lnTo>
                    <a:pt x="462" y="739"/>
                  </a:lnTo>
                  <a:lnTo>
                    <a:pt x="451" y="733"/>
                  </a:lnTo>
                  <a:lnTo>
                    <a:pt x="441" y="728"/>
                  </a:lnTo>
                  <a:lnTo>
                    <a:pt x="428" y="725"/>
                  </a:lnTo>
                  <a:lnTo>
                    <a:pt x="414" y="721"/>
                  </a:lnTo>
                  <a:lnTo>
                    <a:pt x="400" y="718"/>
                  </a:lnTo>
                  <a:lnTo>
                    <a:pt x="385" y="716"/>
                  </a:lnTo>
                  <a:lnTo>
                    <a:pt x="371" y="713"/>
                  </a:lnTo>
                  <a:lnTo>
                    <a:pt x="356" y="710"/>
                  </a:lnTo>
                  <a:lnTo>
                    <a:pt x="340" y="707"/>
                  </a:lnTo>
                  <a:lnTo>
                    <a:pt x="326" y="705"/>
                  </a:lnTo>
                  <a:lnTo>
                    <a:pt x="314" y="702"/>
                  </a:lnTo>
                  <a:lnTo>
                    <a:pt x="301" y="698"/>
                  </a:lnTo>
                  <a:lnTo>
                    <a:pt x="289" y="692"/>
                  </a:lnTo>
                  <a:lnTo>
                    <a:pt x="280" y="688"/>
                  </a:lnTo>
                  <a:lnTo>
                    <a:pt x="272"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56" name="Freeform 8"/>
            <p:cNvSpPr>
              <a:spLocks/>
            </p:cNvSpPr>
            <p:nvPr/>
          </p:nvSpPr>
          <p:spPr bwMode="auto">
            <a:xfrm>
              <a:off x="3563" y="470"/>
              <a:ext cx="240" cy="440"/>
            </a:xfrm>
            <a:custGeom>
              <a:avLst/>
              <a:gdLst>
                <a:gd name="T0" fmla="*/ 99 w 960"/>
                <a:gd name="T1" fmla="*/ 219 h 1760"/>
                <a:gd name="T2" fmla="*/ 132 w 960"/>
                <a:gd name="T3" fmla="*/ 165 h 1760"/>
                <a:gd name="T4" fmla="*/ 219 w 960"/>
                <a:gd name="T5" fmla="*/ 118 h 1760"/>
                <a:gd name="T6" fmla="*/ 340 w 960"/>
                <a:gd name="T7" fmla="*/ 96 h 1760"/>
                <a:gd name="T8" fmla="*/ 481 w 960"/>
                <a:gd name="T9" fmla="*/ 113 h 1760"/>
                <a:gd name="T10" fmla="*/ 551 w 960"/>
                <a:gd name="T11" fmla="*/ 131 h 1760"/>
                <a:gd name="T12" fmla="*/ 462 w 960"/>
                <a:gd name="T13" fmla="*/ 67 h 1760"/>
                <a:gd name="T14" fmla="*/ 362 w 960"/>
                <a:gd name="T15" fmla="*/ 20 h 1760"/>
                <a:gd name="T16" fmla="*/ 256 w 960"/>
                <a:gd name="T17" fmla="*/ 0 h 1760"/>
                <a:gd name="T18" fmla="*/ 153 w 960"/>
                <a:gd name="T19" fmla="*/ 13 h 1760"/>
                <a:gd name="T20" fmla="*/ 57 w 960"/>
                <a:gd name="T21" fmla="*/ 67 h 1760"/>
                <a:gd name="T22" fmla="*/ 25 w 960"/>
                <a:gd name="T23" fmla="*/ 111 h 1760"/>
                <a:gd name="T24" fmla="*/ 5 w 960"/>
                <a:gd name="T25" fmla="*/ 166 h 1760"/>
                <a:gd name="T26" fmla="*/ 0 w 960"/>
                <a:gd name="T27" fmla="*/ 223 h 1760"/>
                <a:gd name="T28" fmla="*/ 5 w 960"/>
                <a:gd name="T29" fmla="*/ 278 h 1760"/>
                <a:gd name="T30" fmla="*/ 24 w 960"/>
                <a:gd name="T31" fmla="*/ 321 h 1760"/>
                <a:gd name="T32" fmla="*/ 74 w 960"/>
                <a:gd name="T33" fmla="*/ 349 h 1760"/>
                <a:gd name="T34" fmla="*/ 115 w 960"/>
                <a:gd name="T35" fmla="*/ 417 h 1760"/>
                <a:gd name="T36" fmla="*/ 149 w 960"/>
                <a:gd name="T37" fmla="*/ 499 h 1760"/>
                <a:gd name="T38" fmla="*/ 178 w 960"/>
                <a:gd name="T39" fmla="*/ 587 h 1760"/>
                <a:gd name="T40" fmla="*/ 205 w 960"/>
                <a:gd name="T41" fmla="*/ 682 h 1760"/>
                <a:gd name="T42" fmla="*/ 233 w 960"/>
                <a:gd name="T43" fmla="*/ 777 h 1760"/>
                <a:gd name="T44" fmla="*/ 265 w 960"/>
                <a:gd name="T45" fmla="*/ 871 h 1760"/>
                <a:gd name="T46" fmla="*/ 304 w 960"/>
                <a:gd name="T47" fmla="*/ 957 h 1760"/>
                <a:gd name="T48" fmla="*/ 351 w 960"/>
                <a:gd name="T49" fmla="*/ 1034 h 1760"/>
                <a:gd name="T50" fmla="*/ 413 w 960"/>
                <a:gd name="T51" fmla="*/ 1098 h 1760"/>
                <a:gd name="T52" fmla="*/ 489 w 960"/>
                <a:gd name="T53" fmla="*/ 1144 h 1760"/>
                <a:gd name="T54" fmla="*/ 533 w 960"/>
                <a:gd name="T55" fmla="*/ 1207 h 1760"/>
                <a:gd name="T56" fmla="*/ 604 w 960"/>
                <a:gd name="T57" fmla="*/ 1346 h 1760"/>
                <a:gd name="T58" fmla="*/ 709 w 960"/>
                <a:gd name="T59" fmla="*/ 1513 h 1760"/>
                <a:gd name="T60" fmla="*/ 823 w 960"/>
                <a:gd name="T61" fmla="*/ 1666 h 1760"/>
                <a:gd name="T62" fmla="*/ 919 w 960"/>
                <a:gd name="T63" fmla="*/ 1753 h 1760"/>
                <a:gd name="T64" fmla="*/ 947 w 960"/>
                <a:gd name="T65" fmla="*/ 1713 h 1760"/>
                <a:gd name="T66" fmla="*/ 906 w 960"/>
                <a:gd name="T67" fmla="*/ 1688 h 1760"/>
                <a:gd name="T68" fmla="*/ 889 w 960"/>
                <a:gd name="T69" fmla="*/ 1650 h 1760"/>
                <a:gd name="T70" fmla="*/ 898 w 960"/>
                <a:gd name="T71" fmla="*/ 1611 h 1760"/>
                <a:gd name="T72" fmla="*/ 846 w 960"/>
                <a:gd name="T73" fmla="*/ 1548 h 1760"/>
                <a:gd name="T74" fmla="*/ 772 w 960"/>
                <a:gd name="T75" fmla="*/ 1449 h 1760"/>
                <a:gd name="T76" fmla="*/ 694 w 960"/>
                <a:gd name="T77" fmla="*/ 1342 h 1760"/>
                <a:gd name="T78" fmla="*/ 638 w 960"/>
                <a:gd name="T79" fmla="*/ 1253 h 1760"/>
                <a:gd name="T80" fmla="*/ 624 w 960"/>
                <a:gd name="T81" fmla="*/ 1207 h 1760"/>
                <a:gd name="T82" fmla="*/ 610 w 960"/>
                <a:gd name="T83" fmla="*/ 1166 h 1760"/>
                <a:gd name="T84" fmla="*/ 599 w 960"/>
                <a:gd name="T85" fmla="*/ 1105 h 1760"/>
                <a:gd name="T86" fmla="*/ 564 w 960"/>
                <a:gd name="T87" fmla="*/ 1063 h 1760"/>
                <a:gd name="T88" fmla="*/ 482 w 960"/>
                <a:gd name="T89" fmla="*/ 1014 h 1760"/>
                <a:gd name="T90" fmla="*/ 418 w 960"/>
                <a:gd name="T91" fmla="*/ 951 h 1760"/>
                <a:gd name="T92" fmla="*/ 370 w 960"/>
                <a:gd name="T93" fmla="*/ 876 h 1760"/>
                <a:gd name="T94" fmla="*/ 333 w 960"/>
                <a:gd name="T95" fmla="*/ 792 h 1760"/>
                <a:gd name="T96" fmla="*/ 304 w 960"/>
                <a:gd name="T97" fmla="*/ 703 h 1760"/>
                <a:gd name="T98" fmla="*/ 277 w 960"/>
                <a:gd name="T99" fmla="*/ 610 h 1760"/>
                <a:gd name="T100" fmla="*/ 251 w 960"/>
                <a:gd name="T101" fmla="*/ 518 h 1760"/>
                <a:gd name="T102" fmla="*/ 221 w 960"/>
                <a:gd name="T103" fmla="*/ 429 h 1760"/>
                <a:gd name="T104" fmla="*/ 182 w 960"/>
                <a:gd name="T105" fmla="*/ 346 h 1760"/>
                <a:gd name="T106" fmla="*/ 131 w 960"/>
                <a:gd name="T107" fmla="*/ 274 h 1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60" h="1760">
                  <a:moveTo>
                    <a:pt x="111" y="252"/>
                  </a:moveTo>
                  <a:lnTo>
                    <a:pt x="101" y="237"/>
                  </a:lnTo>
                  <a:lnTo>
                    <a:pt x="99" y="219"/>
                  </a:lnTo>
                  <a:lnTo>
                    <a:pt x="103" y="201"/>
                  </a:lnTo>
                  <a:lnTo>
                    <a:pt x="115" y="183"/>
                  </a:lnTo>
                  <a:lnTo>
                    <a:pt x="132" y="165"/>
                  </a:lnTo>
                  <a:lnTo>
                    <a:pt x="157" y="148"/>
                  </a:lnTo>
                  <a:lnTo>
                    <a:pt x="185" y="132"/>
                  </a:lnTo>
                  <a:lnTo>
                    <a:pt x="219" y="118"/>
                  </a:lnTo>
                  <a:lnTo>
                    <a:pt x="256" y="108"/>
                  </a:lnTo>
                  <a:lnTo>
                    <a:pt x="297" y="99"/>
                  </a:lnTo>
                  <a:lnTo>
                    <a:pt x="340" y="96"/>
                  </a:lnTo>
                  <a:lnTo>
                    <a:pt x="385" y="97"/>
                  </a:lnTo>
                  <a:lnTo>
                    <a:pt x="433" y="102"/>
                  </a:lnTo>
                  <a:lnTo>
                    <a:pt x="481" y="113"/>
                  </a:lnTo>
                  <a:lnTo>
                    <a:pt x="530" y="131"/>
                  </a:lnTo>
                  <a:lnTo>
                    <a:pt x="577" y="155"/>
                  </a:lnTo>
                  <a:lnTo>
                    <a:pt x="551" y="131"/>
                  </a:lnTo>
                  <a:lnTo>
                    <a:pt x="523" y="108"/>
                  </a:lnTo>
                  <a:lnTo>
                    <a:pt x="492" y="87"/>
                  </a:lnTo>
                  <a:lnTo>
                    <a:pt x="462" y="67"/>
                  </a:lnTo>
                  <a:lnTo>
                    <a:pt x="429" y="48"/>
                  </a:lnTo>
                  <a:lnTo>
                    <a:pt x="396" y="33"/>
                  </a:lnTo>
                  <a:lnTo>
                    <a:pt x="362" y="20"/>
                  </a:lnTo>
                  <a:lnTo>
                    <a:pt x="327" y="11"/>
                  </a:lnTo>
                  <a:lnTo>
                    <a:pt x="292" y="4"/>
                  </a:lnTo>
                  <a:lnTo>
                    <a:pt x="256" y="0"/>
                  </a:lnTo>
                  <a:lnTo>
                    <a:pt x="221" y="0"/>
                  </a:lnTo>
                  <a:lnTo>
                    <a:pt x="187" y="5"/>
                  </a:lnTo>
                  <a:lnTo>
                    <a:pt x="153" y="13"/>
                  </a:lnTo>
                  <a:lnTo>
                    <a:pt x="120" y="26"/>
                  </a:lnTo>
                  <a:lnTo>
                    <a:pt x="87" y="44"/>
                  </a:lnTo>
                  <a:lnTo>
                    <a:pt x="57" y="67"/>
                  </a:lnTo>
                  <a:lnTo>
                    <a:pt x="45" y="80"/>
                  </a:lnTo>
                  <a:lnTo>
                    <a:pt x="35" y="95"/>
                  </a:lnTo>
                  <a:lnTo>
                    <a:pt x="25" y="111"/>
                  </a:lnTo>
                  <a:lnTo>
                    <a:pt x="17" y="129"/>
                  </a:lnTo>
                  <a:lnTo>
                    <a:pt x="11" y="147"/>
                  </a:lnTo>
                  <a:lnTo>
                    <a:pt x="5" y="166"/>
                  </a:lnTo>
                  <a:lnTo>
                    <a:pt x="2" y="184"/>
                  </a:lnTo>
                  <a:lnTo>
                    <a:pt x="0" y="204"/>
                  </a:lnTo>
                  <a:lnTo>
                    <a:pt x="0" y="223"/>
                  </a:lnTo>
                  <a:lnTo>
                    <a:pt x="0" y="242"/>
                  </a:lnTo>
                  <a:lnTo>
                    <a:pt x="2" y="260"/>
                  </a:lnTo>
                  <a:lnTo>
                    <a:pt x="5" y="278"/>
                  </a:lnTo>
                  <a:lnTo>
                    <a:pt x="10" y="293"/>
                  </a:lnTo>
                  <a:lnTo>
                    <a:pt x="16" y="308"/>
                  </a:lnTo>
                  <a:lnTo>
                    <a:pt x="24" y="321"/>
                  </a:lnTo>
                  <a:lnTo>
                    <a:pt x="33" y="331"/>
                  </a:lnTo>
                  <a:lnTo>
                    <a:pt x="59" y="329"/>
                  </a:lnTo>
                  <a:lnTo>
                    <a:pt x="74" y="349"/>
                  </a:lnTo>
                  <a:lnTo>
                    <a:pt x="89" y="370"/>
                  </a:lnTo>
                  <a:lnTo>
                    <a:pt x="103" y="393"/>
                  </a:lnTo>
                  <a:lnTo>
                    <a:pt x="115" y="417"/>
                  </a:lnTo>
                  <a:lnTo>
                    <a:pt x="127" y="443"/>
                  </a:lnTo>
                  <a:lnTo>
                    <a:pt x="138" y="471"/>
                  </a:lnTo>
                  <a:lnTo>
                    <a:pt x="149" y="499"/>
                  </a:lnTo>
                  <a:lnTo>
                    <a:pt x="158" y="528"/>
                  </a:lnTo>
                  <a:lnTo>
                    <a:pt x="168" y="557"/>
                  </a:lnTo>
                  <a:lnTo>
                    <a:pt x="178" y="587"/>
                  </a:lnTo>
                  <a:lnTo>
                    <a:pt x="186" y="619"/>
                  </a:lnTo>
                  <a:lnTo>
                    <a:pt x="195" y="650"/>
                  </a:lnTo>
                  <a:lnTo>
                    <a:pt x="205" y="682"/>
                  </a:lnTo>
                  <a:lnTo>
                    <a:pt x="214" y="713"/>
                  </a:lnTo>
                  <a:lnTo>
                    <a:pt x="223" y="746"/>
                  </a:lnTo>
                  <a:lnTo>
                    <a:pt x="233" y="777"/>
                  </a:lnTo>
                  <a:lnTo>
                    <a:pt x="243" y="809"/>
                  </a:lnTo>
                  <a:lnTo>
                    <a:pt x="254" y="840"/>
                  </a:lnTo>
                  <a:lnTo>
                    <a:pt x="265" y="871"/>
                  </a:lnTo>
                  <a:lnTo>
                    <a:pt x="277" y="900"/>
                  </a:lnTo>
                  <a:lnTo>
                    <a:pt x="290" y="929"/>
                  </a:lnTo>
                  <a:lnTo>
                    <a:pt x="304" y="957"/>
                  </a:lnTo>
                  <a:lnTo>
                    <a:pt x="319" y="983"/>
                  </a:lnTo>
                  <a:lnTo>
                    <a:pt x="335" y="1009"/>
                  </a:lnTo>
                  <a:lnTo>
                    <a:pt x="351" y="1034"/>
                  </a:lnTo>
                  <a:lnTo>
                    <a:pt x="371" y="1057"/>
                  </a:lnTo>
                  <a:lnTo>
                    <a:pt x="391" y="1078"/>
                  </a:lnTo>
                  <a:lnTo>
                    <a:pt x="413" y="1098"/>
                  </a:lnTo>
                  <a:lnTo>
                    <a:pt x="436" y="1115"/>
                  </a:lnTo>
                  <a:lnTo>
                    <a:pt x="462" y="1131"/>
                  </a:lnTo>
                  <a:lnTo>
                    <a:pt x="489" y="1144"/>
                  </a:lnTo>
                  <a:lnTo>
                    <a:pt x="518" y="1156"/>
                  </a:lnTo>
                  <a:lnTo>
                    <a:pt x="521" y="1177"/>
                  </a:lnTo>
                  <a:lnTo>
                    <a:pt x="533" y="1207"/>
                  </a:lnTo>
                  <a:lnTo>
                    <a:pt x="552" y="1247"/>
                  </a:lnTo>
                  <a:lnTo>
                    <a:pt x="575" y="1293"/>
                  </a:lnTo>
                  <a:lnTo>
                    <a:pt x="604" y="1346"/>
                  </a:lnTo>
                  <a:lnTo>
                    <a:pt x="637" y="1400"/>
                  </a:lnTo>
                  <a:lnTo>
                    <a:pt x="672" y="1458"/>
                  </a:lnTo>
                  <a:lnTo>
                    <a:pt x="709" y="1513"/>
                  </a:lnTo>
                  <a:lnTo>
                    <a:pt x="747" y="1568"/>
                  </a:lnTo>
                  <a:lnTo>
                    <a:pt x="786" y="1619"/>
                  </a:lnTo>
                  <a:lnTo>
                    <a:pt x="823" y="1666"/>
                  </a:lnTo>
                  <a:lnTo>
                    <a:pt x="858" y="1704"/>
                  </a:lnTo>
                  <a:lnTo>
                    <a:pt x="891" y="1734"/>
                  </a:lnTo>
                  <a:lnTo>
                    <a:pt x="919" y="1753"/>
                  </a:lnTo>
                  <a:lnTo>
                    <a:pt x="943" y="1760"/>
                  </a:lnTo>
                  <a:lnTo>
                    <a:pt x="960" y="1752"/>
                  </a:lnTo>
                  <a:lnTo>
                    <a:pt x="947" y="1713"/>
                  </a:lnTo>
                  <a:lnTo>
                    <a:pt x="931" y="1707"/>
                  </a:lnTo>
                  <a:lnTo>
                    <a:pt x="917" y="1699"/>
                  </a:lnTo>
                  <a:lnTo>
                    <a:pt x="906" y="1688"/>
                  </a:lnTo>
                  <a:lnTo>
                    <a:pt x="896" y="1677"/>
                  </a:lnTo>
                  <a:lnTo>
                    <a:pt x="891" y="1664"/>
                  </a:lnTo>
                  <a:lnTo>
                    <a:pt x="889" y="1650"/>
                  </a:lnTo>
                  <a:lnTo>
                    <a:pt x="894" y="1635"/>
                  </a:lnTo>
                  <a:lnTo>
                    <a:pt x="906" y="1619"/>
                  </a:lnTo>
                  <a:lnTo>
                    <a:pt x="898" y="1611"/>
                  </a:lnTo>
                  <a:lnTo>
                    <a:pt x="885" y="1595"/>
                  </a:lnTo>
                  <a:lnTo>
                    <a:pt x="867" y="1574"/>
                  </a:lnTo>
                  <a:lnTo>
                    <a:pt x="846" y="1548"/>
                  </a:lnTo>
                  <a:lnTo>
                    <a:pt x="823" y="1518"/>
                  </a:lnTo>
                  <a:lnTo>
                    <a:pt x="797" y="1484"/>
                  </a:lnTo>
                  <a:lnTo>
                    <a:pt x="772" y="1449"/>
                  </a:lnTo>
                  <a:lnTo>
                    <a:pt x="745" y="1413"/>
                  </a:lnTo>
                  <a:lnTo>
                    <a:pt x="718" y="1377"/>
                  </a:lnTo>
                  <a:lnTo>
                    <a:pt x="694" y="1342"/>
                  </a:lnTo>
                  <a:lnTo>
                    <a:pt x="672" y="1310"/>
                  </a:lnTo>
                  <a:lnTo>
                    <a:pt x="653" y="1279"/>
                  </a:lnTo>
                  <a:lnTo>
                    <a:pt x="638" y="1253"/>
                  </a:lnTo>
                  <a:lnTo>
                    <a:pt x="627" y="1232"/>
                  </a:lnTo>
                  <a:lnTo>
                    <a:pt x="623" y="1216"/>
                  </a:lnTo>
                  <a:lnTo>
                    <a:pt x="624" y="1207"/>
                  </a:lnTo>
                  <a:lnTo>
                    <a:pt x="619" y="1199"/>
                  </a:lnTo>
                  <a:lnTo>
                    <a:pt x="615" y="1185"/>
                  </a:lnTo>
                  <a:lnTo>
                    <a:pt x="610" y="1166"/>
                  </a:lnTo>
                  <a:lnTo>
                    <a:pt x="605" y="1145"/>
                  </a:lnTo>
                  <a:lnTo>
                    <a:pt x="602" y="1124"/>
                  </a:lnTo>
                  <a:lnTo>
                    <a:pt x="599" y="1105"/>
                  </a:lnTo>
                  <a:lnTo>
                    <a:pt x="597" y="1087"/>
                  </a:lnTo>
                  <a:lnTo>
                    <a:pt x="597" y="1074"/>
                  </a:lnTo>
                  <a:lnTo>
                    <a:pt x="564" y="1063"/>
                  </a:lnTo>
                  <a:lnTo>
                    <a:pt x="534" y="1048"/>
                  </a:lnTo>
                  <a:lnTo>
                    <a:pt x="506" y="1032"/>
                  </a:lnTo>
                  <a:lnTo>
                    <a:pt x="482" y="1014"/>
                  </a:lnTo>
                  <a:lnTo>
                    <a:pt x="459" y="995"/>
                  </a:lnTo>
                  <a:lnTo>
                    <a:pt x="438" y="973"/>
                  </a:lnTo>
                  <a:lnTo>
                    <a:pt x="418" y="951"/>
                  </a:lnTo>
                  <a:lnTo>
                    <a:pt x="400" y="928"/>
                  </a:lnTo>
                  <a:lnTo>
                    <a:pt x="384" y="902"/>
                  </a:lnTo>
                  <a:lnTo>
                    <a:pt x="370" y="876"/>
                  </a:lnTo>
                  <a:lnTo>
                    <a:pt x="356" y="848"/>
                  </a:lnTo>
                  <a:lnTo>
                    <a:pt x="344" y="820"/>
                  </a:lnTo>
                  <a:lnTo>
                    <a:pt x="333" y="792"/>
                  </a:lnTo>
                  <a:lnTo>
                    <a:pt x="322" y="762"/>
                  </a:lnTo>
                  <a:lnTo>
                    <a:pt x="313" y="733"/>
                  </a:lnTo>
                  <a:lnTo>
                    <a:pt x="304" y="703"/>
                  </a:lnTo>
                  <a:lnTo>
                    <a:pt x="294" y="671"/>
                  </a:lnTo>
                  <a:lnTo>
                    <a:pt x="286" y="641"/>
                  </a:lnTo>
                  <a:lnTo>
                    <a:pt x="277" y="610"/>
                  </a:lnTo>
                  <a:lnTo>
                    <a:pt x="269" y="579"/>
                  </a:lnTo>
                  <a:lnTo>
                    <a:pt x="261" y="548"/>
                  </a:lnTo>
                  <a:lnTo>
                    <a:pt x="251" y="518"/>
                  </a:lnTo>
                  <a:lnTo>
                    <a:pt x="242" y="487"/>
                  </a:lnTo>
                  <a:lnTo>
                    <a:pt x="231" y="458"/>
                  </a:lnTo>
                  <a:lnTo>
                    <a:pt x="221" y="429"/>
                  </a:lnTo>
                  <a:lnTo>
                    <a:pt x="209" y="401"/>
                  </a:lnTo>
                  <a:lnTo>
                    <a:pt x="196" y="373"/>
                  </a:lnTo>
                  <a:lnTo>
                    <a:pt x="182" y="346"/>
                  </a:lnTo>
                  <a:lnTo>
                    <a:pt x="167" y="321"/>
                  </a:lnTo>
                  <a:lnTo>
                    <a:pt x="150" y="296"/>
                  </a:lnTo>
                  <a:lnTo>
                    <a:pt x="131" y="274"/>
                  </a:lnTo>
                  <a:lnTo>
                    <a:pt x="111" y="2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57" name="Freeform 9"/>
            <p:cNvSpPr>
              <a:spLocks/>
            </p:cNvSpPr>
            <p:nvPr/>
          </p:nvSpPr>
          <p:spPr bwMode="auto">
            <a:xfrm>
              <a:off x="3643" y="555"/>
              <a:ext cx="268" cy="309"/>
            </a:xfrm>
            <a:custGeom>
              <a:avLst/>
              <a:gdLst>
                <a:gd name="T0" fmla="*/ 76 w 1073"/>
                <a:gd name="T1" fmla="*/ 198 h 1233"/>
                <a:gd name="T2" fmla="*/ 44 w 1073"/>
                <a:gd name="T3" fmla="*/ 191 h 1233"/>
                <a:gd name="T4" fmla="*/ 17 w 1073"/>
                <a:gd name="T5" fmla="*/ 200 h 1233"/>
                <a:gd name="T6" fmla="*/ 38 w 1073"/>
                <a:gd name="T7" fmla="*/ 234 h 1233"/>
                <a:gd name="T8" fmla="*/ 175 w 1073"/>
                <a:gd name="T9" fmla="*/ 249 h 1233"/>
                <a:gd name="T10" fmla="*/ 329 w 1073"/>
                <a:gd name="T11" fmla="*/ 241 h 1233"/>
                <a:gd name="T12" fmla="*/ 391 w 1073"/>
                <a:gd name="T13" fmla="*/ 291 h 1233"/>
                <a:gd name="T14" fmla="*/ 407 w 1073"/>
                <a:gd name="T15" fmla="*/ 340 h 1233"/>
                <a:gd name="T16" fmla="*/ 405 w 1073"/>
                <a:gd name="T17" fmla="*/ 376 h 1233"/>
                <a:gd name="T18" fmla="*/ 295 w 1073"/>
                <a:gd name="T19" fmla="*/ 392 h 1233"/>
                <a:gd name="T20" fmla="*/ 174 w 1073"/>
                <a:gd name="T21" fmla="*/ 397 h 1233"/>
                <a:gd name="T22" fmla="*/ 136 w 1073"/>
                <a:gd name="T23" fmla="*/ 410 h 1233"/>
                <a:gd name="T24" fmla="*/ 151 w 1073"/>
                <a:gd name="T25" fmla="*/ 445 h 1233"/>
                <a:gd name="T26" fmla="*/ 226 w 1073"/>
                <a:gd name="T27" fmla="*/ 425 h 1233"/>
                <a:gd name="T28" fmla="*/ 337 w 1073"/>
                <a:gd name="T29" fmla="*/ 440 h 1233"/>
                <a:gd name="T30" fmla="*/ 435 w 1073"/>
                <a:gd name="T31" fmla="*/ 449 h 1233"/>
                <a:gd name="T32" fmla="*/ 469 w 1073"/>
                <a:gd name="T33" fmla="*/ 411 h 1233"/>
                <a:gd name="T34" fmla="*/ 538 w 1073"/>
                <a:gd name="T35" fmla="*/ 463 h 1233"/>
                <a:gd name="T36" fmla="*/ 606 w 1073"/>
                <a:gd name="T37" fmla="*/ 518 h 1233"/>
                <a:gd name="T38" fmla="*/ 642 w 1073"/>
                <a:gd name="T39" fmla="*/ 571 h 1233"/>
                <a:gd name="T40" fmla="*/ 527 w 1073"/>
                <a:gd name="T41" fmla="*/ 646 h 1233"/>
                <a:gd name="T42" fmla="*/ 362 w 1073"/>
                <a:gd name="T43" fmla="*/ 665 h 1233"/>
                <a:gd name="T44" fmla="*/ 291 w 1073"/>
                <a:gd name="T45" fmla="*/ 689 h 1233"/>
                <a:gd name="T46" fmla="*/ 344 w 1073"/>
                <a:gd name="T47" fmla="*/ 719 h 1233"/>
                <a:gd name="T48" fmla="*/ 440 w 1073"/>
                <a:gd name="T49" fmla="*/ 708 h 1233"/>
                <a:gd name="T50" fmla="*/ 521 w 1073"/>
                <a:gd name="T51" fmla="*/ 710 h 1233"/>
                <a:gd name="T52" fmla="*/ 606 w 1073"/>
                <a:gd name="T53" fmla="*/ 708 h 1233"/>
                <a:gd name="T54" fmla="*/ 737 w 1073"/>
                <a:gd name="T55" fmla="*/ 776 h 1233"/>
                <a:gd name="T56" fmla="*/ 844 w 1073"/>
                <a:gd name="T57" fmla="*/ 864 h 1233"/>
                <a:gd name="T58" fmla="*/ 844 w 1073"/>
                <a:gd name="T59" fmla="*/ 878 h 1233"/>
                <a:gd name="T60" fmla="*/ 809 w 1073"/>
                <a:gd name="T61" fmla="*/ 863 h 1233"/>
                <a:gd name="T62" fmla="*/ 702 w 1073"/>
                <a:gd name="T63" fmla="*/ 891 h 1233"/>
                <a:gd name="T64" fmla="*/ 561 w 1073"/>
                <a:gd name="T65" fmla="*/ 876 h 1233"/>
                <a:gd name="T66" fmla="*/ 441 w 1073"/>
                <a:gd name="T67" fmla="*/ 890 h 1233"/>
                <a:gd name="T68" fmla="*/ 514 w 1073"/>
                <a:gd name="T69" fmla="*/ 960 h 1233"/>
                <a:gd name="T70" fmla="*/ 661 w 1073"/>
                <a:gd name="T71" fmla="*/ 960 h 1233"/>
                <a:gd name="T72" fmla="*/ 800 w 1073"/>
                <a:gd name="T73" fmla="*/ 936 h 1233"/>
                <a:gd name="T74" fmla="*/ 868 w 1073"/>
                <a:gd name="T75" fmla="*/ 960 h 1233"/>
                <a:gd name="T76" fmla="*/ 900 w 1073"/>
                <a:gd name="T77" fmla="*/ 1071 h 1233"/>
                <a:gd name="T78" fmla="*/ 839 w 1073"/>
                <a:gd name="T79" fmla="*/ 1087 h 1233"/>
                <a:gd name="T80" fmla="*/ 752 w 1073"/>
                <a:gd name="T81" fmla="*/ 1090 h 1233"/>
                <a:gd name="T82" fmla="*/ 675 w 1073"/>
                <a:gd name="T83" fmla="*/ 1111 h 1233"/>
                <a:gd name="T84" fmla="*/ 700 w 1073"/>
                <a:gd name="T85" fmla="*/ 1152 h 1233"/>
                <a:gd name="T86" fmla="*/ 823 w 1073"/>
                <a:gd name="T87" fmla="*/ 1165 h 1233"/>
                <a:gd name="T88" fmla="*/ 937 w 1073"/>
                <a:gd name="T89" fmla="*/ 1138 h 1233"/>
                <a:gd name="T90" fmla="*/ 1004 w 1073"/>
                <a:gd name="T91" fmla="*/ 1125 h 1233"/>
                <a:gd name="T92" fmla="*/ 1028 w 1073"/>
                <a:gd name="T93" fmla="*/ 1214 h 1233"/>
                <a:gd name="T94" fmla="*/ 1072 w 1073"/>
                <a:gd name="T95" fmla="*/ 1139 h 1233"/>
                <a:gd name="T96" fmla="*/ 990 w 1073"/>
                <a:gd name="T97" fmla="*/ 928 h 1233"/>
                <a:gd name="T98" fmla="*/ 874 w 1073"/>
                <a:gd name="T99" fmla="*/ 720 h 1233"/>
                <a:gd name="T100" fmla="*/ 782 w 1073"/>
                <a:gd name="T101" fmla="*/ 611 h 1233"/>
                <a:gd name="T102" fmla="*/ 630 w 1073"/>
                <a:gd name="T103" fmla="*/ 426 h 1233"/>
                <a:gd name="T104" fmla="*/ 517 w 1073"/>
                <a:gd name="T105" fmla="*/ 234 h 1233"/>
                <a:gd name="T106" fmla="*/ 485 w 1073"/>
                <a:gd name="T107" fmla="*/ 142 h 1233"/>
                <a:gd name="T108" fmla="*/ 436 w 1073"/>
                <a:gd name="T109" fmla="*/ 80 h 1233"/>
                <a:gd name="T110" fmla="*/ 383 w 1073"/>
                <a:gd name="T111" fmla="*/ 31 h 1233"/>
                <a:gd name="T112" fmla="*/ 318 w 1073"/>
                <a:gd name="T113" fmla="*/ 7 h 1233"/>
                <a:gd name="T114" fmla="*/ 352 w 1073"/>
                <a:gd name="T115" fmla="*/ 84 h 1233"/>
                <a:gd name="T116" fmla="*/ 376 w 1073"/>
                <a:gd name="T117" fmla="*/ 113 h 1233"/>
                <a:gd name="T118" fmla="*/ 403 w 1073"/>
                <a:gd name="T119" fmla="*/ 151 h 1233"/>
                <a:gd name="T120" fmla="*/ 376 w 1073"/>
                <a:gd name="T121" fmla="*/ 189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73" h="1233">
                  <a:moveTo>
                    <a:pt x="114" y="200"/>
                  </a:moveTo>
                  <a:lnTo>
                    <a:pt x="104" y="200"/>
                  </a:lnTo>
                  <a:lnTo>
                    <a:pt x="95" y="199"/>
                  </a:lnTo>
                  <a:lnTo>
                    <a:pt x="86" y="199"/>
                  </a:lnTo>
                  <a:lnTo>
                    <a:pt x="76" y="198"/>
                  </a:lnTo>
                  <a:lnTo>
                    <a:pt x="68" y="196"/>
                  </a:lnTo>
                  <a:lnTo>
                    <a:pt x="60" y="193"/>
                  </a:lnTo>
                  <a:lnTo>
                    <a:pt x="54" y="191"/>
                  </a:lnTo>
                  <a:lnTo>
                    <a:pt x="48" y="186"/>
                  </a:lnTo>
                  <a:lnTo>
                    <a:pt x="44" y="191"/>
                  </a:lnTo>
                  <a:lnTo>
                    <a:pt x="39" y="194"/>
                  </a:lnTo>
                  <a:lnTo>
                    <a:pt x="35" y="197"/>
                  </a:lnTo>
                  <a:lnTo>
                    <a:pt x="30" y="199"/>
                  </a:lnTo>
                  <a:lnTo>
                    <a:pt x="24" y="200"/>
                  </a:lnTo>
                  <a:lnTo>
                    <a:pt x="17" y="200"/>
                  </a:lnTo>
                  <a:lnTo>
                    <a:pt x="9" y="201"/>
                  </a:lnTo>
                  <a:lnTo>
                    <a:pt x="0" y="201"/>
                  </a:lnTo>
                  <a:lnTo>
                    <a:pt x="8" y="214"/>
                  </a:lnTo>
                  <a:lnTo>
                    <a:pt x="21" y="226"/>
                  </a:lnTo>
                  <a:lnTo>
                    <a:pt x="38" y="234"/>
                  </a:lnTo>
                  <a:lnTo>
                    <a:pt x="60" y="240"/>
                  </a:lnTo>
                  <a:lnTo>
                    <a:pt x="86" y="244"/>
                  </a:lnTo>
                  <a:lnTo>
                    <a:pt x="114" y="248"/>
                  </a:lnTo>
                  <a:lnTo>
                    <a:pt x="144" y="249"/>
                  </a:lnTo>
                  <a:lnTo>
                    <a:pt x="175" y="249"/>
                  </a:lnTo>
                  <a:lnTo>
                    <a:pt x="208" y="248"/>
                  </a:lnTo>
                  <a:lnTo>
                    <a:pt x="240" y="247"/>
                  </a:lnTo>
                  <a:lnTo>
                    <a:pt x="271" y="246"/>
                  </a:lnTo>
                  <a:lnTo>
                    <a:pt x="301" y="243"/>
                  </a:lnTo>
                  <a:lnTo>
                    <a:pt x="329" y="241"/>
                  </a:lnTo>
                  <a:lnTo>
                    <a:pt x="354" y="240"/>
                  </a:lnTo>
                  <a:lnTo>
                    <a:pt x="375" y="239"/>
                  </a:lnTo>
                  <a:lnTo>
                    <a:pt x="392" y="237"/>
                  </a:lnTo>
                  <a:lnTo>
                    <a:pt x="379" y="277"/>
                  </a:lnTo>
                  <a:lnTo>
                    <a:pt x="391" y="291"/>
                  </a:lnTo>
                  <a:lnTo>
                    <a:pt x="397" y="303"/>
                  </a:lnTo>
                  <a:lnTo>
                    <a:pt x="400" y="313"/>
                  </a:lnTo>
                  <a:lnTo>
                    <a:pt x="401" y="323"/>
                  </a:lnTo>
                  <a:lnTo>
                    <a:pt x="403" y="332"/>
                  </a:lnTo>
                  <a:lnTo>
                    <a:pt x="407" y="340"/>
                  </a:lnTo>
                  <a:lnTo>
                    <a:pt x="417" y="348"/>
                  </a:lnTo>
                  <a:lnTo>
                    <a:pt x="433" y="357"/>
                  </a:lnTo>
                  <a:lnTo>
                    <a:pt x="428" y="364"/>
                  </a:lnTo>
                  <a:lnTo>
                    <a:pt x="418" y="370"/>
                  </a:lnTo>
                  <a:lnTo>
                    <a:pt x="405" y="376"/>
                  </a:lnTo>
                  <a:lnTo>
                    <a:pt x="387" y="381"/>
                  </a:lnTo>
                  <a:lnTo>
                    <a:pt x="368" y="384"/>
                  </a:lnTo>
                  <a:lnTo>
                    <a:pt x="344" y="388"/>
                  </a:lnTo>
                  <a:lnTo>
                    <a:pt x="321" y="390"/>
                  </a:lnTo>
                  <a:lnTo>
                    <a:pt x="295" y="392"/>
                  </a:lnTo>
                  <a:lnTo>
                    <a:pt x="270" y="394"/>
                  </a:lnTo>
                  <a:lnTo>
                    <a:pt x="244" y="395"/>
                  </a:lnTo>
                  <a:lnTo>
                    <a:pt x="220" y="396"/>
                  </a:lnTo>
                  <a:lnTo>
                    <a:pt x="196" y="397"/>
                  </a:lnTo>
                  <a:lnTo>
                    <a:pt x="174" y="397"/>
                  </a:lnTo>
                  <a:lnTo>
                    <a:pt x="156" y="398"/>
                  </a:lnTo>
                  <a:lnTo>
                    <a:pt x="139" y="398"/>
                  </a:lnTo>
                  <a:lnTo>
                    <a:pt x="128" y="398"/>
                  </a:lnTo>
                  <a:lnTo>
                    <a:pt x="132" y="404"/>
                  </a:lnTo>
                  <a:lnTo>
                    <a:pt x="136" y="410"/>
                  </a:lnTo>
                  <a:lnTo>
                    <a:pt x="139" y="417"/>
                  </a:lnTo>
                  <a:lnTo>
                    <a:pt x="142" y="424"/>
                  </a:lnTo>
                  <a:lnTo>
                    <a:pt x="144" y="431"/>
                  </a:lnTo>
                  <a:lnTo>
                    <a:pt x="147" y="438"/>
                  </a:lnTo>
                  <a:lnTo>
                    <a:pt x="151" y="445"/>
                  </a:lnTo>
                  <a:lnTo>
                    <a:pt x="156" y="451"/>
                  </a:lnTo>
                  <a:lnTo>
                    <a:pt x="170" y="439"/>
                  </a:lnTo>
                  <a:lnTo>
                    <a:pt x="186" y="431"/>
                  </a:lnTo>
                  <a:lnTo>
                    <a:pt x="205" y="427"/>
                  </a:lnTo>
                  <a:lnTo>
                    <a:pt x="226" y="425"/>
                  </a:lnTo>
                  <a:lnTo>
                    <a:pt x="246" y="425"/>
                  </a:lnTo>
                  <a:lnTo>
                    <a:pt x="269" y="427"/>
                  </a:lnTo>
                  <a:lnTo>
                    <a:pt x="292" y="431"/>
                  </a:lnTo>
                  <a:lnTo>
                    <a:pt x="315" y="435"/>
                  </a:lnTo>
                  <a:lnTo>
                    <a:pt x="337" y="440"/>
                  </a:lnTo>
                  <a:lnTo>
                    <a:pt x="359" y="445"/>
                  </a:lnTo>
                  <a:lnTo>
                    <a:pt x="380" y="448"/>
                  </a:lnTo>
                  <a:lnTo>
                    <a:pt x="400" y="451"/>
                  </a:lnTo>
                  <a:lnTo>
                    <a:pt x="419" y="451"/>
                  </a:lnTo>
                  <a:lnTo>
                    <a:pt x="435" y="449"/>
                  </a:lnTo>
                  <a:lnTo>
                    <a:pt x="449" y="445"/>
                  </a:lnTo>
                  <a:lnTo>
                    <a:pt x="460" y="438"/>
                  </a:lnTo>
                  <a:lnTo>
                    <a:pt x="446" y="398"/>
                  </a:lnTo>
                  <a:lnTo>
                    <a:pt x="456" y="404"/>
                  </a:lnTo>
                  <a:lnTo>
                    <a:pt x="469" y="411"/>
                  </a:lnTo>
                  <a:lnTo>
                    <a:pt x="482" y="420"/>
                  </a:lnTo>
                  <a:lnTo>
                    <a:pt x="495" y="430"/>
                  </a:lnTo>
                  <a:lnTo>
                    <a:pt x="509" y="440"/>
                  </a:lnTo>
                  <a:lnTo>
                    <a:pt x="523" y="452"/>
                  </a:lnTo>
                  <a:lnTo>
                    <a:pt x="538" y="463"/>
                  </a:lnTo>
                  <a:lnTo>
                    <a:pt x="552" y="475"/>
                  </a:lnTo>
                  <a:lnTo>
                    <a:pt x="567" y="487"/>
                  </a:lnTo>
                  <a:lnTo>
                    <a:pt x="581" y="498"/>
                  </a:lnTo>
                  <a:lnTo>
                    <a:pt x="594" y="509"/>
                  </a:lnTo>
                  <a:lnTo>
                    <a:pt x="606" y="518"/>
                  </a:lnTo>
                  <a:lnTo>
                    <a:pt x="618" y="526"/>
                  </a:lnTo>
                  <a:lnTo>
                    <a:pt x="630" y="533"/>
                  </a:lnTo>
                  <a:lnTo>
                    <a:pt x="639" y="539"/>
                  </a:lnTo>
                  <a:lnTo>
                    <a:pt x="647" y="543"/>
                  </a:lnTo>
                  <a:lnTo>
                    <a:pt x="642" y="571"/>
                  </a:lnTo>
                  <a:lnTo>
                    <a:pt x="631" y="593"/>
                  </a:lnTo>
                  <a:lnTo>
                    <a:pt x="612" y="611"/>
                  </a:lnTo>
                  <a:lnTo>
                    <a:pt x="588" y="627"/>
                  </a:lnTo>
                  <a:lnTo>
                    <a:pt x="560" y="637"/>
                  </a:lnTo>
                  <a:lnTo>
                    <a:pt x="527" y="646"/>
                  </a:lnTo>
                  <a:lnTo>
                    <a:pt x="493" y="652"/>
                  </a:lnTo>
                  <a:lnTo>
                    <a:pt x="458" y="657"/>
                  </a:lnTo>
                  <a:lnTo>
                    <a:pt x="425" y="660"/>
                  </a:lnTo>
                  <a:lnTo>
                    <a:pt x="392" y="663"/>
                  </a:lnTo>
                  <a:lnTo>
                    <a:pt x="362" y="665"/>
                  </a:lnTo>
                  <a:lnTo>
                    <a:pt x="335" y="667"/>
                  </a:lnTo>
                  <a:lnTo>
                    <a:pt x="313" y="670"/>
                  </a:lnTo>
                  <a:lnTo>
                    <a:pt x="298" y="674"/>
                  </a:lnTo>
                  <a:lnTo>
                    <a:pt x="290" y="681"/>
                  </a:lnTo>
                  <a:lnTo>
                    <a:pt x="291" y="689"/>
                  </a:lnTo>
                  <a:lnTo>
                    <a:pt x="295" y="701"/>
                  </a:lnTo>
                  <a:lnTo>
                    <a:pt x="304" y="709"/>
                  </a:lnTo>
                  <a:lnTo>
                    <a:pt x="314" y="714"/>
                  </a:lnTo>
                  <a:lnTo>
                    <a:pt x="328" y="717"/>
                  </a:lnTo>
                  <a:lnTo>
                    <a:pt x="344" y="719"/>
                  </a:lnTo>
                  <a:lnTo>
                    <a:pt x="362" y="717"/>
                  </a:lnTo>
                  <a:lnTo>
                    <a:pt x="380" y="716"/>
                  </a:lnTo>
                  <a:lnTo>
                    <a:pt x="400" y="714"/>
                  </a:lnTo>
                  <a:lnTo>
                    <a:pt x="420" y="712"/>
                  </a:lnTo>
                  <a:lnTo>
                    <a:pt x="440" y="708"/>
                  </a:lnTo>
                  <a:lnTo>
                    <a:pt x="460" y="706"/>
                  </a:lnTo>
                  <a:lnTo>
                    <a:pt x="478" y="705"/>
                  </a:lnTo>
                  <a:lnTo>
                    <a:pt x="495" y="705"/>
                  </a:lnTo>
                  <a:lnTo>
                    <a:pt x="510" y="707"/>
                  </a:lnTo>
                  <a:lnTo>
                    <a:pt x="521" y="710"/>
                  </a:lnTo>
                  <a:lnTo>
                    <a:pt x="531" y="716"/>
                  </a:lnTo>
                  <a:lnTo>
                    <a:pt x="545" y="707"/>
                  </a:lnTo>
                  <a:lnTo>
                    <a:pt x="562" y="702"/>
                  </a:lnTo>
                  <a:lnTo>
                    <a:pt x="583" y="703"/>
                  </a:lnTo>
                  <a:lnTo>
                    <a:pt x="606" y="708"/>
                  </a:lnTo>
                  <a:lnTo>
                    <a:pt x="631" y="716"/>
                  </a:lnTo>
                  <a:lnTo>
                    <a:pt x="656" y="728"/>
                  </a:lnTo>
                  <a:lnTo>
                    <a:pt x="683" y="742"/>
                  </a:lnTo>
                  <a:lnTo>
                    <a:pt x="711" y="758"/>
                  </a:lnTo>
                  <a:lnTo>
                    <a:pt x="737" y="776"/>
                  </a:lnTo>
                  <a:lnTo>
                    <a:pt x="762" y="794"/>
                  </a:lnTo>
                  <a:lnTo>
                    <a:pt x="787" y="813"/>
                  </a:lnTo>
                  <a:lnTo>
                    <a:pt x="809" y="830"/>
                  </a:lnTo>
                  <a:lnTo>
                    <a:pt x="828" y="848"/>
                  </a:lnTo>
                  <a:lnTo>
                    <a:pt x="844" y="864"/>
                  </a:lnTo>
                  <a:lnTo>
                    <a:pt x="856" y="878"/>
                  </a:lnTo>
                  <a:lnTo>
                    <a:pt x="864" y="890"/>
                  </a:lnTo>
                  <a:lnTo>
                    <a:pt x="858" y="885"/>
                  </a:lnTo>
                  <a:lnTo>
                    <a:pt x="851" y="882"/>
                  </a:lnTo>
                  <a:lnTo>
                    <a:pt x="844" y="878"/>
                  </a:lnTo>
                  <a:lnTo>
                    <a:pt x="836" y="876"/>
                  </a:lnTo>
                  <a:lnTo>
                    <a:pt x="829" y="873"/>
                  </a:lnTo>
                  <a:lnTo>
                    <a:pt x="821" y="871"/>
                  </a:lnTo>
                  <a:lnTo>
                    <a:pt x="815" y="868"/>
                  </a:lnTo>
                  <a:lnTo>
                    <a:pt x="809" y="863"/>
                  </a:lnTo>
                  <a:lnTo>
                    <a:pt x="793" y="876"/>
                  </a:lnTo>
                  <a:lnTo>
                    <a:pt x="774" y="884"/>
                  </a:lnTo>
                  <a:lnTo>
                    <a:pt x="752" y="889"/>
                  </a:lnTo>
                  <a:lnTo>
                    <a:pt x="728" y="891"/>
                  </a:lnTo>
                  <a:lnTo>
                    <a:pt x="702" y="891"/>
                  </a:lnTo>
                  <a:lnTo>
                    <a:pt x="675" y="889"/>
                  </a:lnTo>
                  <a:lnTo>
                    <a:pt x="646" y="885"/>
                  </a:lnTo>
                  <a:lnTo>
                    <a:pt x="618" y="882"/>
                  </a:lnTo>
                  <a:lnTo>
                    <a:pt x="589" y="878"/>
                  </a:lnTo>
                  <a:lnTo>
                    <a:pt x="561" y="876"/>
                  </a:lnTo>
                  <a:lnTo>
                    <a:pt x="533" y="873"/>
                  </a:lnTo>
                  <a:lnTo>
                    <a:pt x="507" y="873"/>
                  </a:lnTo>
                  <a:lnTo>
                    <a:pt x="483" y="876"/>
                  </a:lnTo>
                  <a:lnTo>
                    <a:pt x="461" y="880"/>
                  </a:lnTo>
                  <a:lnTo>
                    <a:pt x="441" y="890"/>
                  </a:lnTo>
                  <a:lnTo>
                    <a:pt x="425" y="903"/>
                  </a:lnTo>
                  <a:lnTo>
                    <a:pt x="439" y="944"/>
                  </a:lnTo>
                  <a:lnTo>
                    <a:pt x="462" y="951"/>
                  </a:lnTo>
                  <a:lnTo>
                    <a:pt x="488" y="956"/>
                  </a:lnTo>
                  <a:lnTo>
                    <a:pt x="514" y="960"/>
                  </a:lnTo>
                  <a:lnTo>
                    <a:pt x="542" y="962"/>
                  </a:lnTo>
                  <a:lnTo>
                    <a:pt x="571" y="963"/>
                  </a:lnTo>
                  <a:lnTo>
                    <a:pt x="602" y="963"/>
                  </a:lnTo>
                  <a:lnTo>
                    <a:pt x="632" y="962"/>
                  </a:lnTo>
                  <a:lnTo>
                    <a:pt x="661" y="960"/>
                  </a:lnTo>
                  <a:lnTo>
                    <a:pt x="691" y="956"/>
                  </a:lnTo>
                  <a:lnTo>
                    <a:pt x="721" y="953"/>
                  </a:lnTo>
                  <a:lnTo>
                    <a:pt x="748" y="948"/>
                  </a:lnTo>
                  <a:lnTo>
                    <a:pt x="775" y="942"/>
                  </a:lnTo>
                  <a:lnTo>
                    <a:pt x="800" y="936"/>
                  </a:lnTo>
                  <a:lnTo>
                    <a:pt x="823" y="931"/>
                  </a:lnTo>
                  <a:lnTo>
                    <a:pt x="844" y="924"/>
                  </a:lnTo>
                  <a:lnTo>
                    <a:pt x="863" y="917"/>
                  </a:lnTo>
                  <a:lnTo>
                    <a:pt x="865" y="938"/>
                  </a:lnTo>
                  <a:lnTo>
                    <a:pt x="868" y="960"/>
                  </a:lnTo>
                  <a:lnTo>
                    <a:pt x="874" y="983"/>
                  </a:lnTo>
                  <a:lnTo>
                    <a:pt x="880" y="1006"/>
                  </a:lnTo>
                  <a:lnTo>
                    <a:pt x="887" y="1030"/>
                  </a:lnTo>
                  <a:lnTo>
                    <a:pt x="894" y="1052"/>
                  </a:lnTo>
                  <a:lnTo>
                    <a:pt x="900" y="1071"/>
                  </a:lnTo>
                  <a:lnTo>
                    <a:pt x="906" y="1088"/>
                  </a:lnTo>
                  <a:lnTo>
                    <a:pt x="891" y="1088"/>
                  </a:lnTo>
                  <a:lnTo>
                    <a:pt x="874" y="1088"/>
                  </a:lnTo>
                  <a:lnTo>
                    <a:pt x="857" y="1088"/>
                  </a:lnTo>
                  <a:lnTo>
                    <a:pt x="839" y="1087"/>
                  </a:lnTo>
                  <a:lnTo>
                    <a:pt x="822" y="1087"/>
                  </a:lnTo>
                  <a:lnTo>
                    <a:pt x="804" y="1087"/>
                  </a:lnTo>
                  <a:lnTo>
                    <a:pt x="787" y="1088"/>
                  </a:lnTo>
                  <a:lnTo>
                    <a:pt x="769" y="1089"/>
                  </a:lnTo>
                  <a:lnTo>
                    <a:pt x="752" y="1090"/>
                  </a:lnTo>
                  <a:lnTo>
                    <a:pt x="735" y="1092"/>
                  </a:lnTo>
                  <a:lnTo>
                    <a:pt x="718" y="1096"/>
                  </a:lnTo>
                  <a:lnTo>
                    <a:pt x="703" y="1099"/>
                  </a:lnTo>
                  <a:lnTo>
                    <a:pt x="689" y="1105"/>
                  </a:lnTo>
                  <a:lnTo>
                    <a:pt x="675" y="1111"/>
                  </a:lnTo>
                  <a:lnTo>
                    <a:pt x="663" y="1119"/>
                  </a:lnTo>
                  <a:lnTo>
                    <a:pt x="653" y="1129"/>
                  </a:lnTo>
                  <a:lnTo>
                    <a:pt x="665" y="1138"/>
                  </a:lnTo>
                  <a:lnTo>
                    <a:pt x="681" y="1146"/>
                  </a:lnTo>
                  <a:lnTo>
                    <a:pt x="700" y="1152"/>
                  </a:lnTo>
                  <a:lnTo>
                    <a:pt x="722" y="1158"/>
                  </a:lnTo>
                  <a:lnTo>
                    <a:pt x="745" y="1161"/>
                  </a:lnTo>
                  <a:lnTo>
                    <a:pt x="771" y="1163"/>
                  </a:lnTo>
                  <a:lnTo>
                    <a:pt x="796" y="1165"/>
                  </a:lnTo>
                  <a:lnTo>
                    <a:pt x="823" y="1165"/>
                  </a:lnTo>
                  <a:lnTo>
                    <a:pt x="849" y="1162"/>
                  </a:lnTo>
                  <a:lnTo>
                    <a:pt x="874" y="1159"/>
                  </a:lnTo>
                  <a:lnTo>
                    <a:pt x="898" y="1153"/>
                  </a:lnTo>
                  <a:lnTo>
                    <a:pt x="919" y="1146"/>
                  </a:lnTo>
                  <a:lnTo>
                    <a:pt x="937" y="1138"/>
                  </a:lnTo>
                  <a:lnTo>
                    <a:pt x="953" y="1127"/>
                  </a:lnTo>
                  <a:lnTo>
                    <a:pt x="965" y="1115"/>
                  </a:lnTo>
                  <a:lnTo>
                    <a:pt x="972" y="1101"/>
                  </a:lnTo>
                  <a:lnTo>
                    <a:pt x="990" y="1111"/>
                  </a:lnTo>
                  <a:lnTo>
                    <a:pt x="1004" y="1125"/>
                  </a:lnTo>
                  <a:lnTo>
                    <a:pt x="1013" y="1140"/>
                  </a:lnTo>
                  <a:lnTo>
                    <a:pt x="1020" y="1156"/>
                  </a:lnTo>
                  <a:lnTo>
                    <a:pt x="1025" y="1175"/>
                  </a:lnTo>
                  <a:lnTo>
                    <a:pt x="1027" y="1194"/>
                  </a:lnTo>
                  <a:lnTo>
                    <a:pt x="1028" y="1214"/>
                  </a:lnTo>
                  <a:lnTo>
                    <a:pt x="1028" y="1233"/>
                  </a:lnTo>
                  <a:lnTo>
                    <a:pt x="1052" y="1219"/>
                  </a:lnTo>
                  <a:lnTo>
                    <a:pt x="1068" y="1200"/>
                  </a:lnTo>
                  <a:lnTo>
                    <a:pt x="1073" y="1172"/>
                  </a:lnTo>
                  <a:lnTo>
                    <a:pt x="1072" y="1139"/>
                  </a:lnTo>
                  <a:lnTo>
                    <a:pt x="1064" y="1103"/>
                  </a:lnTo>
                  <a:lnTo>
                    <a:pt x="1051" y="1062"/>
                  </a:lnTo>
                  <a:lnTo>
                    <a:pt x="1034" y="1019"/>
                  </a:lnTo>
                  <a:lnTo>
                    <a:pt x="1013" y="974"/>
                  </a:lnTo>
                  <a:lnTo>
                    <a:pt x="990" y="928"/>
                  </a:lnTo>
                  <a:lnTo>
                    <a:pt x="964" y="883"/>
                  </a:lnTo>
                  <a:lnTo>
                    <a:pt x="940" y="837"/>
                  </a:lnTo>
                  <a:lnTo>
                    <a:pt x="915" y="795"/>
                  </a:lnTo>
                  <a:lnTo>
                    <a:pt x="893" y="756"/>
                  </a:lnTo>
                  <a:lnTo>
                    <a:pt x="874" y="720"/>
                  </a:lnTo>
                  <a:lnTo>
                    <a:pt x="858" y="688"/>
                  </a:lnTo>
                  <a:lnTo>
                    <a:pt x="847" y="663"/>
                  </a:lnTo>
                  <a:lnTo>
                    <a:pt x="830" y="653"/>
                  </a:lnTo>
                  <a:lnTo>
                    <a:pt x="808" y="636"/>
                  </a:lnTo>
                  <a:lnTo>
                    <a:pt x="782" y="611"/>
                  </a:lnTo>
                  <a:lnTo>
                    <a:pt x="754" y="582"/>
                  </a:lnTo>
                  <a:lnTo>
                    <a:pt x="724" y="547"/>
                  </a:lnTo>
                  <a:lnTo>
                    <a:pt x="693" y="509"/>
                  </a:lnTo>
                  <a:lnTo>
                    <a:pt x="661" y="469"/>
                  </a:lnTo>
                  <a:lnTo>
                    <a:pt x="630" y="426"/>
                  </a:lnTo>
                  <a:lnTo>
                    <a:pt x="601" y="384"/>
                  </a:lnTo>
                  <a:lnTo>
                    <a:pt x="574" y="342"/>
                  </a:lnTo>
                  <a:lnTo>
                    <a:pt x="550" y="303"/>
                  </a:lnTo>
                  <a:lnTo>
                    <a:pt x="531" y="267"/>
                  </a:lnTo>
                  <a:lnTo>
                    <a:pt x="517" y="234"/>
                  </a:lnTo>
                  <a:lnTo>
                    <a:pt x="507" y="206"/>
                  </a:lnTo>
                  <a:lnTo>
                    <a:pt x="506" y="184"/>
                  </a:lnTo>
                  <a:lnTo>
                    <a:pt x="512" y="170"/>
                  </a:lnTo>
                  <a:lnTo>
                    <a:pt x="498" y="156"/>
                  </a:lnTo>
                  <a:lnTo>
                    <a:pt x="485" y="142"/>
                  </a:lnTo>
                  <a:lnTo>
                    <a:pt x="474" y="128"/>
                  </a:lnTo>
                  <a:lnTo>
                    <a:pt x="464" y="115"/>
                  </a:lnTo>
                  <a:lnTo>
                    <a:pt x="454" y="102"/>
                  </a:lnTo>
                  <a:lnTo>
                    <a:pt x="444" y="91"/>
                  </a:lnTo>
                  <a:lnTo>
                    <a:pt x="436" y="80"/>
                  </a:lnTo>
                  <a:lnTo>
                    <a:pt x="427" y="69"/>
                  </a:lnTo>
                  <a:lnTo>
                    <a:pt x="417" y="59"/>
                  </a:lnTo>
                  <a:lnTo>
                    <a:pt x="406" y="49"/>
                  </a:lnTo>
                  <a:lnTo>
                    <a:pt x="396" y="39"/>
                  </a:lnTo>
                  <a:lnTo>
                    <a:pt x="383" y="31"/>
                  </a:lnTo>
                  <a:lnTo>
                    <a:pt x="368" y="23"/>
                  </a:lnTo>
                  <a:lnTo>
                    <a:pt x="351" y="15"/>
                  </a:lnTo>
                  <a:lnTo>
                    <a:pt x="333" y="7"/>
                  </a:lnTo>
                  <a:lnTo>
                    <a:pt x="312" y="0"/>
                  </a:lnTo>
                  <a:lnTo>
                    <a:pt x="318" y="7"/>
                  </a:lnTo>
                  <a:lnTo>
                    <a:pt x="323" y="20"/>
                  </a:lnTo>
                  <a:lnTo>
                    <a:pt x="330" y="35"/>
                  </a:lnTo>
                  <a:lnTo>
                    <a:pt x="339" y="51"/>
                  </a:lnTo>
                  <a:lnTo>
                    <a:pt x="345" y="69"/>
                  </a:lnTo>
                  <a:lnTo>
                    <a:pt x="352" y="84"/>
                  </a:lnTo>
                  <a:lnTo>
                    <a:pt x="359" y="97"/>
                  </a:lnTo>
                  <a:lnTo>
                    <a:pt x="365" y="105"/>
                  </a:lnTo>
                  <a:lnTo>
                    <a:pt x="366" y="106"/>
                  </a:lnTo>
                  <a:lnTo>
                    <a:pt x="370" y="108"/>
                  </a:lnTo>
                  <a:lnTo>
                    <a:pt x="376" y="113"/>
                  </a:lnTo>
                  <a:lnTo>
                    <a:pt x="382" y="119"/>
                  </a:lnTo>
                  <a:lnTo>
                    <a:pt x="387" y="126"/>
                  </a:lnTo>
                  <a:lnTo>
                    <a:pt x="393" y="134"/>
                  </a:lnTo>
                  <a:lnTo>
                    <a:pt x="399" y="142"/>
                  </a:lnTo>
                  <a:lnTo>
                    <a:pt x="403" y="151"/>
                  </a:lnTo>
                  <a:lnTo>
                    <a:pt x="404" y="159"/>
                  </a:lnTo>
                  <a:lnTo>
                    <a:pt x="403" y="168"/>
                  </a:lnTo>
                  <a:lnTo>
                    <a:pt x="398" y="176"/>
                  </a:lnTo>
                  <a:lnTo>
                    <a:pt x="389" y="183"/>
                  </a:lnTo>
                  <a:lnTo>
                    <a:pt x="376" y="189"/>
                  </a:lnTo>
                  <a:lnTo>
                    <a:pt x="356" y="193"/>
                  </a:lnTo>
                  <a:lnTo>
                    <a:pt x="332" y="197"/>
                  </a:lnTo>
                  <a:lnTo>
                    <a:pt x="300" y="198"/>
                  </a:lnTo>
                  <a:lnTo>
                    <a:pt x="114"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58" name="Freeform 10"/>
            <p:cNvSpPr>
              <a:spLocks/>
            </p:cNvSpPr>
            <p:nvPr/>
          </p:nvSpPr>
          <p:spPr bwMode="auto">
            <a:xfrm>
              <a:off x="3446" y="762"/>
              <a:ext cx="872" cy="355"/>
            </a:xfrm>
            <a:custGeom>
              <a:avLst/>
              <a:gdLst>
                <a:gd name="T0" fmla="*/ 2456 w 3486"/>
                <a:gd name="T1" fmla="*/ 184 h 1420"/>
                <a:gd name="T2" fmla="*/ 2231 w 3486"/>
                <a:gd name="T3" fmla="*/ 300 h 1420"/>
                <a:gd name="T4" fmla="*/ 2150 w 3486"/>
                <a:gd name="T5" fmla="*/ 446 h 1420"/>
                <a:gd name="T6" fmla="*/ 2280 w 3486"/>
                <a:gd name="T7" fmla="*/ 346 h 1420"/>
                <a:gd name="T8" fmla="*/ 2470 w 3486"/>
                <a:gd name="T9" fmla="*/ 242 h 1420"/>
                <a:gd name="T10" fmla="*/ 2688 w 3486"/>
                <a:gd name="T11" fmla="*/ 156 h 1420"/>
                <a:gd name="T12" fmla="*/ 2902 w 3486"/>
                <a:gd name="T13" fmla="*/ 109 h 1420"/>
                <a:gd name="T14" fmla="*/ 3081 w 3486"/>
                <a:gd name="T15" fmla="*/ 126 h 1420"/>
                <a:gd name="T16" fmla="*/ 3268 w 3486"/>
                <a:gd name="T17" fmla="*/ 314 h 1420"/>
                <a:gd name="T18" fmla="*/ 3194 w 3486"/>
                <a:gd name="T19" fmla="*/ 537 h 1420"/>
                <a:gd name="T20" fmla="*/ 2894 w 3486"/>
                <a:gd name="T21" fmla="*/ 546 h 1420"/>
                <a:gd name="T22" fmla="*/ 2671 w 3486"/>
                <a:gd name="T23" fmla="*/ 491 h 1420"/>
                <a:gd name="T24" fmla="*/ 2398 w 3486"/>
                <a:gd name="T25" fmla="*/ 526 h 1420"/>
                <a:gd name="T26" fmla="*/ 2105 w 3486"/>
                <a:gd name="T27" fmla="*/ 620 h 1420"/>
                <a:gd name="T28" fmla="*/ 1827 w 3486"/>
                <a:gd name="T29" fmla="*/ 737 h 1420"/>
                <a:gd name="T30" fmla="*/ 1598 w 3486"/>
                <a:gd name="T31" fmla="*/ 848 h 1420"/>
                <a:gd name="T32" fmla="*/ 1401 w 3486"/>
                <a:gd name="T33" fmla="*/ 949 h 1420"/>
                <a:gd name="T34" fmla="*/ 1175 w 3486"/>
                <a:gd name="T35" fmla="*/ 1084 h 1420"/>
                <a:gd name="T36" fmla="*/ 932 w 3486"/>
                <a:gd name="T37" fmla="*/ 1214 h 1420"/>
                <a:gd name="T38" fmla="*/ 683 w 3486"/>
                <a:gd name="T39" fmla="*/ 1297 h 1420"/>
                <a:gd name="T40" fmla="*/ 440 w 3486"/>
                <a:gd name="T41" fmla="*/ 1297 h 1420"/>
                <a:gd name="T42" fmla="*/ 187 w 3486"/>
                <a:gd name="T43" fmla="*/ 1147 h 1420"/>
                <a:gd name="T44" fmla="*/ 245 w 3486"/>
                <a:gd name="T45" fmla="*/ 941 h 1420"/>
                <a:gd name="T46" fmla="*/ 556 w 3486"/>
                <a:gd name="T47" fmla="*/ 863 h 1420"/>
                <a:gd name="T48" fmla="*/ 795 w 3486"/>
                <a:gd name="T49" fmla="*/ 919 h 1420"/>
                <a:gd name="T50" fmla="*/ 993 w 3486"/>
                <a:gd name="T51" fmla="*/ 937 h 1420"/>
                <a:gd name="T52" fmla="*/ 1184 w 3486"/>
                <a:gd name="T53" fmla="*/ 914 h 1420"/>
                <a:gd name="T54" fmla="*/ 1369 w 3486"/>
                <a:gd name="T55" fmla="*/ 855 h 1420"/>
                <a:gd name="T56" fmla="*/ 1550 w 3486"/>
                <a:gd name="T57" fmla="*/ 765 h 1420"/>
                <a:gd name="T58" fmla="*/ 1770 w 3486"/>
                <a:gd name="T59" fmla="*/ 625 h 1420"/>
                <a:gd name="T60" fmla="*/ 1858 w 3486"/>
                <a:gd name="T61" fmla="*/ 551 h 1420"/>
                <a:gd name="T62" fmla="*/ 1714 w 3486"/>
                <a:gd name="T63" fmla="*/ 603 h 1420"/>
                <a:gd name="T64" fmla="*/ 1444 w 3486"/>
                <a:gd name="T65" fmla="*/ 715 h 1420"/>
                <a:gd name="T66" fmla="*/ 1154 w 3486"/>
                <a:gd name="T67" fmla="*/ 821 h 1420"/>
                <a:gd name="T68" fmla="*/ 950 w 3486"/>
                <a:gd name="T69" fmla="*/ 852 h 1420"/>
                <a:gd name="T70" fmla="*/ 737 w 3486"/>
                <a:gd name="T71" fmla="*/ 816 h 1420"/>
                <a:gd name="T72" fmla="*/ 471 w 3486"/>
                <a:gd name="T73" fmla="*/ 799 h 1420"/>
                <a:gd name="T74" fmla="*/ 219 w 3486"/>
                <a:gd name="T75" fmla="*/ 827 h 1420"/>
                <a:gd name="T76" fmla="*/ 43 w 3486"/>
                <a:gd name="T77" fmla="*/ 922 h 1420"/>
                <a:gd name="T78" fmla="*/ 8 w 3486"/>
                <a:gd name="T79" fmla="*/ 1115 h 1420"/>
                <a:gd name="T80" fmla="*/ 144 w 3486"/>
                <a:gd name="T81" fmla="*/ 1344 h 1420"/>
                <a:gd name="T82" fmla="*/ 377 w 3486"/>
                <a:gd name="T83" fmla="*/ 1420 h 1420"/>
                <a:gd name="T84" fmla="*/ 658 w 3486"/>
                <a:gd name="T85" fmla="*/ 1380 h 1420"/>
                <a:gd name="T86" fmla="*/ 945 w 3486"/>
                <a:gd name="T87" fmla="*/ 1280 h 1420"/>
                <a:gd name="T88" fmla="*/ 1196 w 3486"/>
                <a:gd name="T89" fmla="*/ 1172 h 1420"/>
                <a:gd name="T90" fmla="*/ 1376 w 3486"/>
                <a:gd name="T91" fmla="*/ 1102 h 1420"/>
                <a:gd name="T92" fmla="*/ 1592 w 3486"/>
                <a:gd name="T93" fmla="*/ 998 h 1420"/>
                <a:gd name="T94" fmla="*/ 1860 w 3486"/>
                <a:gd name="T95" fmla="*/ 862 h 1420"/>
                <a:gd name="T96" fmla="*/ 2151 w 3486"/>
                <a:gd name="T97" fmla="*/ 728 h 1420"/>
                <a:gd name="T98" fmla="*/ 2440 w 3486"/>
                <a:gd name="T99" fmla="*/ 633 h 1420"/>
                <a:gd name="T100" fmla="*/ 2695 w 3486"/>
                <a:gd name="T101" fmla="*/ 614 h 1420"/>
                <a:gd name="T102" fmla="*/ 2859 w 3486"/>
                <a:gd name="T103" fmla="*/ 632 h 1420"/>
                <a:gd name="T104" fmla="*/ 3036 w 3486"/>
                <a:gd name="T105" fmla="*/ 640 h 1420"/>
                <a:gd name="T106" fmla="*/ 3206 w 3486"/>
                <a:gd name="T107" fmla="*/ 623 h 1420"/>
                <a:gd name="T108" fmla="*/ 3352 w 3486"/>
                <a:gd name="T109" fmla="*/ 568 h 1420"/>
                <a:gd name="T110" fmla="*/ 3453 w 3486"/>
                <a:gd name="T111" fmla="*/ 462 h 1420"/>
                <a:gd name="T112" fmla="*/ 3479 w 3486"/>
                <a:gd name="T113" fmla="*/ 288 h 1420"/>
                <a:gd name="T114" fmla="*/ 3366 w 3486"/>
                <a:gd name="T115" fmla="*/ 136 h 1420"/>
                <a:gd name="T116" fmla="*/ 3161 w 3486"/>
                <a:gd name="T117" fmla="*/ 38 h 1420"/>
                <a:gd name="T118" fmla="*/ 2923 w 3486"/>
                <a:gd name="T119" fmla="*/ 0 h 1420"/>
                <a:gd name="T120" fmla="*/ 2710 w 3486"/>
                <a:gd name="T121" fmla="*/ 28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86" h="1420">
                  <a:moveTo>
                    <a:pt x="2611" y="86"/>
                  </a:moveTo>
                  <a:lnTo>
                    <a:pt x="2586" y="107"/>
                  </a:lnTo>
                  <a:lnTo>
                    <a:pt x="2558" y="128"/>
                  </a:lnTo>
                  <a:lnTo>
                    <a:pt x="2527" y="147"/>
                  </a:lnTo>
                  <a:lnTo>
                    <a:pt x="2492" y="165"/>
                  </a:lnTo>
                  <a:lnTo>
                    <a:pt x="2456" y="184"/>
                  </a:lnTo>
                  <a:lnTo>
                    <a:pt x="2419" y="201"/>
                  </a:lnTo>
                  <a:lnTo>
                    <a:pt x="2379" y="220"/>
                  </a:lnTo>
                  <a:lnTo>
                    <a:pt x="2341" y="239"/>
                  </a:lnTo>
                  <a:lnTo>
                    <a:pt x="2302" y="258"/>
                  </a:lnTo>
                  <a:lnTo>
                    <a:pt x="2266" y="278"/>
                  </a:lnTo>
                  <a:lnTo>
                    <a:pt x="2231" y="300"/>
                  </a:lnTo>
                  <a:lnTo>
                    <a:pt x="2199" y="322"/>
                  </a:lnTo>
                  <a:lnTo>
                    <a:pt x="2169" y="347"/>
                  </a:lnTo>
                  <a:lnTo>
                    <a:pt x="2144" y="374"/>
                  </a:lnTo>
                  <a:lnTo>
                    <a:pt x="2123" y="403"/>
                  </a:lnTo>
                  <a:lnTo>
                    <a:pt x="2108" y="434"/>
                  </a:lnTo>
                  <a:lnTo>
                    <a:pt x="2150" y="446"/>
                  </a:lnTo>
                  <a:lnTo>
                    <a:pt x="2166" y="431"/>
                  </a:lnTo>
                  <a:lnTo>
                    <a:pt x="2185" y="415"/>
                  </a:lnTo>
                  <a:lnTo>
                    <a:pt x="2206" y="398"/>
                  </a:lnTo>
                  <a:lnTo>
                    <a:pt x="2228" y="381"/>
                  </a:lnTo>
                  <a:lnTo>
                    <a:pt x="2253" y="363"/>
                  </a:lnTo>
                  <a:lnTo>
                    <a:pt x="2280" y="346"/>
                  </a:lnTo>
                  <a:lnTo>
                    <a:pt x="2308" y="328"/>
                  </a:lnTo>
                  <a:lnTo>
                    <a:pt x="2338" y="311"/>
                  </a:lnTo>
                  <a:lnTo>
                    <a:pt x="2369" y="293"/>
                  </a:lnTo>
                  <a:lnTo>
                    <a:pt x="2401" y="276"/>
                  </a:lnTo>
                  <a:lnTo>
                    <a:pt x="2435" y="258"/>
                  </a:lnTo>
                  <a:lnTo>
                    <a:pt x="2470" y="242"/>
                  </a:lnTo>
                  <a:lnTo>
                    <a:pt x="2505" y="226"/>
                  </a:lnTo>
                  <a:lnTo>
                    <a:pt x="2541" y="210"/>
                  </a:lnTo>
                  <a:lnTo>
                    <a:pt x="2577" y="196"/>
                  </a:lnTo>
                  <a:lnTo>
                    <a:pt x="2613" y="182"/>
                  </a:lnTo>
                  <a:lnTo>
                    <a:pt x="2650" y="168"/>
                  </a:lnTo>
                  <a:lnTo>
                    <a:pt x="2688" y="156"/>
                  </a:lnTo>
                  <a:lnTo>
                    <a:pt x="2724" y="144"/>
                  </a:lnTo>
                  <a:lnTo>
                    <a:pt x="2761" y="135"/>
                  </a:lnTo>
                  <a:lnTo>
                    <a:pt x="2797" y="127"/>
                  </a:lnTo>
                  <a:lnTo>
                    <a:pt x="2832" y="120"/>
                  </a:lnTo>
                  <a:lnTo>
                    <a:pt x="2867" y="114"/>
                  </a:lnTo>
                  <a:lnTo>
                    <a:pt x="2902" y="109"/>
                  </a:lnTo>
                  <a:lnTo>
                    <a:pt x="2935" y="107"/>
                  </a:lnTo>
                  <a:lnTo>
                    <a:pt x="2967" y="107"/>
                  </a:lnTo>
                  <a:lnTo>
                    <a:pt x="2998" y="108"/>
                  </a:lnTo>
                  <a:lnTo>
                    <a:pt x="3028" y="112"/>
                  </a:lnTo>
                  <a:lnTo>
                    <a:pt x="3055" y="117"/>
                  </a:lnTo>
                  <a:lnTo>
                    <a:pt x="3081" y="126"/>
                  </a:lnTo>
                  <a:lnTo>
                    <a:pt x="3106" y="135"/>
                  </a:lnTo>
                  <a:lnTo>
                    <a:pt x="3128" y="148"/>
                  </a:lnTo>
                  <a:lnTo>
                    <a:pt x="3180" y="186"/>
                  </a:lnTo>
                  <a:lnTo>
                    <a:pt x="3220" y="227"/>
                  </a:lnTo>
                  <a:lnTo>
                    <a:pt x="3249" y="270"/>
                  </a:lnTo>
                  <a:lnTo>
                    <a:pt x="3268" y="314"/>
                  </a:lnTo>
                  <a:lnTo>
                    <a:pt x="3277" y="357"/>
                  </a:lnTo>
                  <a:lnTo>
                    <a:pt x="3277" y="399"/>
                  </a:lnTo>
                  <a:lnTo>
                    <a:pt x="3268" y="439"/>
                  </a:lnTo>
                  <a:lnTo>
                    <a:pt x="3250" y="476"/>
                  </a:lnTo>
                  <a:lnTo>
                    <a:pt x="3226" y="509"/>
                  </a:lnTo>
                  <a:lnTo>
                    <a:pt x="3194" y="537"/>
                  </a:lnTo>
                  <a:lnTo>
                    <a:pt x="3157" y="559"/>
                  </a:lnTo>
                  <a:lnTo>
                    <a:pt x="3113" y="574"/>
                  </a:lnTo>
                  <a:lnTo>
                    <a:pt x="3065" y="581"/>
                  </a:lnTo>
                  <a:lnTo>
                    <a:pt x="3012" y="580"/>
                  </a:lnTo>
                  <a:lnTo>
                    <a:pt x="2954" y="568"/>
                  </a:lnTo>
                  <a:lnTo>
                    <a:pt x="2894" y="546"/>
                  </a:lnTo>
                  <a:lnTo>
                    <a:pt x="2862" y="530"/>
                  </a:lnTo>
                  <a:lnTo>
                    <a:pt x="2827" y="516"/>
                  </a:lnTo>
                  <a:lnTo>
                    <a:pt x="2791" y="505"/>
                  </a:lnTo>
                  <a:lnTo>
                    <a:pt x="2753" y="498"/>
                  </a:lnTo>
                  <a:lnTo>
                    <a:pt x="2713" y="494"/>
                  </a:lnTo>
                  <a:lnTo>
                    <a:pt x="2671" y="491"/>
                  </a:lnTo>
                  <a:lnTo>
                    <a:pt x="2629" y="491"/>
                  </a:lnTo>
                  <a:lnTo>
                    <a:pt x="2585" y="495"/>
                  </a:lnTo>
                  <a:lnTo>
                    <a:pt x="2540" y="500"/>
                  </a:lnTo>
                  <a:lnTo>
                    <a:pt x="2493" y="507"/>
                  </a:lnTo>
                  <a:lnTo>
                    <a:pt x="2445" y="516"/>
                  </a:lnTo>
                  <a:lnTo>
                    <a:pt x="2398" y="526"/>
                  </a:lnTo>
                  <a:lnTo>
                    <a:pt x="2350" y="539"/>
                  </a:lnTo>
                  <a:lnTo>
                    <a:pt x="2301" y="553"/>
                  </a:lnTo>
                  <a:lnTo>
                    <a:pt x="2252" y="568"/>
                  </a:lnTo>
                  <a:lnTo>
                    <a:pt x="2203" y="585"/>
                  </a:lnTo>
                  <a:lnTo>
                    <a:pt x="2154" y="602"/>
                  </a:lnTo>
                  <a:lnTo>
                    <a:pt x="2105" y="620"/>
                  </a:lnTo>
                  <a:lnTo>
                    <a:pt x="2056" y="638"/>
                  </a:lnTo>
                  <a:lnTo>
                    <a:pt x="2009" y="658"/>
                  </a:lnTo>
                  <a:lnTo>
                    <a:pt x="1962" y="678"/>
                  </a:lnTo>
                  <a:lnTo>
                    <a:pt x="1917" y="698"/>
                  </a:lnTo>
                  <a:lnTo>
                    <a:pt x="1871" y="717"/>
                  </a:lnTo>
                  <a:lnTo>
                    <a:pt x="1827" y="737"/>
                  </a:lnTo>
                  <a:lnTo>
                    <a:pt x="1785" y="757"/>
                  </a:lnTo>
                  <a:lnTo>
                    <a:pt x="1743" y="777"/>
                  </a:lnTo>
                  <a:lnTo>
                    <a:pt x="1704" y="795"/>
                  </a:lnTo>
                  <a:lnTo>
                    <a:pt x="1666" y="814"/>
                  </a:lnTo>
                  <a:lnTo>
                    <a:pt x="1630" y="831"/>
                  </a:lnTo>
                  <a:lnTo>
                    <a:pt x="1598" y="848"/>
                  </a:lnTo>
                  <a:lnTo>
                    <a:pt x="1566" y="863"/>
                  </a:lnTo>
                  <a:lnTo>
                    <a:pt x="1537" y="877"/>
                  </a:lnTo>
                  <a:lnTo>
                    <a:pt x="1504" y="893"/>
                  </a:lnTo>
                  <a:lnTo>
                    <a:pt x="1471" y="911"/>
                  </a:lnTo>
                  <a:lnTo>
                    <a:pt x="1436" y="929"/>
                  </a:lnTo>
                  <a:lnTo>
                    <a:pt x="1401" y="949"/>
                  </a:lnTo>
                  <a:lnTo>
                    <a:pt x="1365" y="970"/>
                  </a:lnTo>
                  <a:lnTo>
                    <a:pt x="1327" y="992"/>
                  </a:lnTo>
                  <a:lnTo>
                    <a:pt x="1290" y="1014"/>
                  </a:lnTo>
                  <a:lnTo>
                    <a:pt x="1252" y="1038"/>
                  </a:lnTo>
                  <a:lnTo>
                    <a:pt x="1213" y="1061"/>
                  </a:lnTo>
                  <a:lnTo>
                    <a:pt x="1175" y="1084"/>
                  </a:lnTo>
                  <a:lnTo>
                    <a:pt x="1135" y="1106"/>
                  </a:lnTo>
                  <a:lnTo>
                    <a:pt x="1094" y="1130"/>
                  </a:lnTo>
                  <a:lnTo>
                    <a:pt x="1055" y="1152"/>
                  </a:lnTo>
                  <a:lnTo>
                    <a:pt x="1014" y="1173"/>
                  </a:lnTo>
                  <a:lnTo>
                    <a:pt x="973" y="1194"/>
                  </a:lnTo>
                  <a:lnTo>
                    <a:pt x="932" y="1214"/>
                  </a:lnTo>
                  <a:lnTo>
                    <a:pt x="891" y="1231"/>
                  </a:lnTo>
                  <a:lnTo>
                    <a:pt x="850" y="1248"/>
                  </a:lnTo>
                  <a:lnTo>
                    <a:pt x="808" y="1264"/>
                  </a:lnTo>
                  <a:lnTo>
                    <a:pt x="766" y="1278"/>
                  </a:lnTo>
                  <a:lnTo>
                    <a:pt x="725" y="1288"/>
                  </a:lnTo>
                  <a:lnTo>
                    <a:pt x="683" y="1297"/>
                  </a:lnTo>
                  <a:lnTo>
                    <a:pt x="642" y="1304"/>
                  </a:lnTo>
                  <a:lnTo>
                    <a:pt x="602" y="1309"/>
                  </a:lnTo>
                  <a:lnTo>
                    <a:pt x="561" y="1310"/>
                  </a:lnTo>
                  <a:lnTo>
                    <a:pt x="520" y="1309"/>
                  </a:lnTo>
                  <a:lnTo>
                    <a:pt x="479" y="1304"/>
                  </a:lnTo>
                  <a:lnTo>
                    <a:pt x="440" y="1297"/>
                  </a:lnTo>
                  <a:lnTo>
                    <a:pt x="400" y="1286"/>
                  </a:lnTo>
                  <a:lnTo>
                    <a:pt x="362" y="1272"/>
                  </a:lnTo>
                  <a:lnTo>
                    <a:pt x="323" y="1252"/>
                  </a:lnTo>
                  <a:lnTo>
                    <a:pt x="285" y="1230"/>
                  </a:lnTo>
                  <a:lnTo>
                    <a:pt x="227" y="1188"/>
                  </a:lnTo>
                  <a:lnTo>
                    <a:pt x="187" y="1147"/>
                  </a:lnTo>
                  <a:lnTo>
                    <a:pt x="165" y="1108"/>
                  </a:lnTo>
                  <a:lnTo>
                    <a:pt x="157" y="1069"/>
                  </a:lnTo>
                  <a:lnTo>
                    <a:pt x="163" y="1033"/>
                  </a:lnTo>
                  <a:lnTo>
                    <a:pt x="180" y="999"/>
                  </a:lnTo>
                  <a:lnTo>
                    <a:pt x="208" y="969"/>
                  </a:lnTo>
                  <a:lnTo>
                    <a:pt x="245" y="941"/>
                  </a:lnTo>
                  <a:lnTo>
                    <a:pt x="288" y="917"/>
                  </a:lnTo>
                  <a:lnTo>
                    <a:pt x="337" y="897"/>
                  </a:lnTo>
                  <a:lnTo>
                    <a:pt x="391" y="882"/>
                  </a:lnTo>
                  <a:lnTo>
                    <a:pt x="446" y="870"/>
                  </a:lnTo>
                  <a:lnTo>
                    <a:pt x="502" y="864"/>
                  </a:lnTo>
                  <a:lnTo>
                    <a:pt x="556" y="863"/>
                  </a:lnTo>
                  <a:lnTo>
                    <a:pt x="609" y="869"/>
                  </a:lnTo>
                  <a:lnTo>
                    <a:pt x="656" y="880"/>
                  </a:lnTo>
                  <a:lnTo>
                    <a:pt x="691" y="892"/>
                  </a:lnTo>
                  <a:lnTo>
                    <a:pt x="726" y="903"/>
                  </a:lnTo>
                  <a:lnTo>
                    <a:pt x="760" y="911"/>
                  </a:lnTo>
                  <a:lnTo>
                    <a:pt x="795" y="919"/>
                  </a:lnTo>
                  <a:lnTo>
                    <a:pt x="829" y="925"/>
                  </a:lnTo>
                  <a:lnTo>
                    <a:pt x="861" y="930"/>
                  </a:lnTo>
                  <a:lnTo>
                    <a:pt x="895" y="934"/>
                  </a:lnTo>
                  <a:lnTo>
                    <a:pt x="928" y="936"/>
                  </a:lnTo>
                  <a:lnTo>
                    <a:pt x="962" y="937"/>
                  </a:lnTo>
                  <a:lnTo>
                    <a:pt x="993" y="937"/>
                  </a:lnTo>
                  <a:lnTo>
                    <a:pt x="1026" y="936"/>
                  </a:lnTo>
                  <a:lnTo>
                    <a:pt x="1058" y="934"/>
                  </a:lnTo>
                  <a:lnTo>
                    <a:pt x="1090" y="930"/>
                  </a:lnTo>
                  <a:lnTo>
                    <a:pt x="1121" y="927"/>
                  </a:lnTo>
                  <a:lnTo>
                    <a:pt x="1153" y="921"/>
                  </a:lnTo>
                  <a:lnTo>
                    <a:pt x="1184" y="914"/>
                  </a:lnTo>
                  <a:lnTo>
                    <a:pt x="1216" y="907"/>
                  </a:lnTo>
                  <a:lnTo>
                    <a:pt x="1247" y="899"/>
                  </a:lnTo>
                  <a:lnTo>
                    <a:pt x="1277" y="889"/>
                  </a:lnTo>
                  <a:lnTo>
                    <a:pt x="1309" y="879"/>
                  </a:lnTo>
                  <a:lnTo>
                    <a:pt x="1339" y="868"/>
                  </a:lnTo>
                  <a:lnTo>
                    <a:pt x="1369" y="855"/>
                  </a:lnTo>
                  <a:lnTo>
                    <a:pt x="1400" y="842"/>
                  </a:lnTo>
                  <a:lnTo>
                    <a:pt x="1430" y="828"/>
                  </a:lnTo>
                  <a:lnTo>
                    <a:pt x="1460" y="813"/>
                  </a:lnTo>
                  <a:lnTo>
                    <a:pt x="1490" y="798"/>
                  </a:lnTo>
                  <a:lnTo>
                    <a:pt x="1521" y="781"/>
                  </a:lnTo>
                  <a:lnTo>
                    <a:pt x="1550" y="765"/>
                  </a:lnTo>
                  <a:lnTo>
                    <a:pt x="1580" y="746"/>
                  </a:lnTo>
                  <a:lnTo>
                    <a:pt x="1610" y="728"/>
                  </a:lnTo>
                  <a:lnTo>
                    <a:pt x="1639" y="709"/>
                  </a:lnTo>
                  <a:lnTo>
                    <a:pt x="1670" y="689"/>
                  </a:lnTo>
                  <a:lnTo>
                    <a:pt x="1725" y="654"/>
                  </a:lnTo>
                  <a:lnTo>
                    <a:pt x="1770" y="625"/>
                  </a:lnTo>
                  <a:lnTo>
                    <a:pt x="1805" y="601"/>
                  </a:lnTo>
                  <a:lnTo>
                    <a:pt x="1832" y="582"/>
                  </a:lnTo>
                  <a:lnTo>
                    <a:pt x="1849" y="568"/>
                  </a:lnTo>
                  <a:lnTo>
                    <a:pt x="1860" y="558"/>
                  </a:lnTo>
                  <a:lnTo>
                    <a:pt x="1863" y="552"/>
                  </a:lnTo>
                  <a:lnTo>
                    <a:pt x="1858" y="551"/>
                  </a:lnTo>
                  <a:lnTo>
                    <a:pt x="1848" y="552"/>
                  </a:lnTo>
                  <a:lnTo>
                    <a:pt x="1830" y="558"/>
                  </a:lnTo>
                  <a:lnTo>
                    <a:pt x="1808" y="565"/>
                  </a:lnTo>
                  <a:lnTo>
                    <a:pt x="1782" y="575"/>
                  </a:lnTo>
                  <a:lnTo>
                    <a:pt x="1750" y="588"/>
                  </a:lnTo>
                  <a:lnTo>
                    <a:pt x="1714" y="603"/>
                  </a:lnTo>
                  <a:lnTo>
                    <a:pt x="1676" y="620"/>
                  </a:lnTo>
                  <a:lnTo>
                    <a:pt x="1634" y="637"/>
                  </a:lnTo>
                  <a:lnTo>
                    <a:pt x="1588" y="656"/>
                  </a:lnTo>
                  <a:lnTo>
                    <a:pt x="1542" y="675"/>
                  </a:lnTo>
                  <a:lnTo>
                    <a:pt x="1494" y="695"/>
                  </a:lnTo>
                  <a:lnTo>
                    <a:pt x="1444" y="715"/>
                  </a:lnTo>
                  <a:lnTo>
                    <a:pt x="1394" y="735"/>
                  </a:lnTo>
                  <a:lnTo>
                    <a:pt x="1345" y="755"/>
                  </a:lnTo>
                  <a:lnTo>
                    <a:pt x="1295" y="773"/>
                  </a:lnTo>
                  <a:lnTo>
                    <a:pt x="1246" y="791"/>
                  </a:lnTo>
                  <a:lnTo>
                    <a:pt x="1199" y="807"/>
                  </a:lnTo>
                  <a:lnTo>
                    <a:pt x="1154" y="821"/>
                  </a:lnTo>
                  <a:lnTo>
                    <a:pt x="1111" y="833"/>
                  </a:lnTo>
                  <a:lnTo>
                    <a:pt x="1071" y="843"/>
                  </a:lnTo>
                  <a:lnTo>
                    <a:pt x="1035" y="850"/>
                  </a:lnTo>
                  <a:lnTo>
                    <a:pt x="1001" y="855"/>
                  </a:lnTo>
                  <a:lnTo>
                    <a:pt x="973" y="855"/>
                  </a:lnTo>
                  <a:lnTo>
                    <a:pt x="950" y="852"/>
                  </a:lnTo>
                  <a:lnTo>
                    <a:pt x="921" y="847"/>
                  </a:lnTo>
                  <a:lnTo>
                    <a:pt x="888" y="840"/>
                  </a:lnTo>
                  <a:lnTo>
                    <a:pt x="853" y="834"/>
                  </a:lnTo>
                  <a:lnTo>
                    <a:pt x="817" y="828"/>
                  </a:lnTo>
                  <a:lnTo>
                    <a:pt x="778" y="822"/>
                  </a:lnTo>
                  <a:lnTo>
                    <a:pt x="737" y="816"/>
                  </a:lnTo>
                  <a:lnTo>
                    <a:pt x="695" y="812"/>
                  </a:lnTo>
                  <a:lnTo>
                    <a:pt x="651" y="807"/>
                  </a:lnTo>
                  <a:lnTo>
                    <a:pt x="606" y="804"/>
                  </a:lnTo>
                  <a:lnTo>
                    <a:pt x="562" y="801"/>
                  </a:lnTo>
                  <a:lnTo>
                    <a:pt x="517" y="800"/>
                  </a:lnTo>
                  <a:lnTo>
                    <a:pt x="471" y="799"/>
                  </a:lnTo>
                  <a:lnTo>
                    <a:pt x="427" y="800"/>
                  </a:lnTo>
                  <a:lnTo>
                    <a:pt x="383" y="802"/>
                  </a:lnTo>
                  <a:lnTo>
                    <a:pt x="340" y="806"/>
                  </a:lnTo>
                  <a:lnTo>
                    <a:pt x="298" y="811"/>
                  </a:lnTo>
                  <a:lnTo>
                    <a:pt x="257" y="818"/>
                  </a:lnTo>
                  <a:lnTo>
                    <a:pt x="219" y="827"/>
                  </a:lnTo>
                  <a:lnTo>
                    <a:pt x="182" y="837"/>
                  </a:lnTo>
                  <a:lnTo>
                    <a:pt x="147" y="849"/>
                  </a:lnTo>
                  <a:lnTo>
                    <a:pt x="117" y="864"/>
                  </a:lnTo>
                  <a:lnTo>
                    <a:pt x="88" y="882"/>
                  </a:lnTo>
                  <a:lnTo>
                    <a:pt x="64" y="901"/>
                  </a:lnTo>
                  <a:lnTo>
                    <a:pt x="43" y="922"/>
                  </a:lnTo>
                  <a:lnTo>
                    <a:pt x="25" y="948"/>
                  </a:lnTo>
                  <a:lnTo>
                    <a:pt x="11" y="975"/>
                  </a:lnTo>
                  <a:lnTo>
                    <a:pt x="3" y="1005"/>
                  </a:lnTo>
                  <a:lnTo>
                    <a:pt x="0" y="1039"/>
                  </a:lnTo>
                  <a:lnTo>
                    <a:pt x="1" y="1075"/>
                  </a:lnTo>
                  <a:lnTo>
                    <a:pt x="8" y="1115"/>
                  </a:lnTo>
                  <a:lnTo>
                    <a:pt x="19" y="1158"/>
                  </a:lnTo>
                  <a:lnTo>
                    <a:pt x="38" y="1204"/>
                  </a:lnTo>
                  <a:lnTo>
                    <a:pt x="60" y="1247"/>
                  </a:lnTo>
                  <a:lnTo>
                    <a:pt x="86" y="1285"/>
                  </a:lnTo>
                  <a:lnTo>
                    <a:pt x="114" y="1317"/>
                  </a:lnTo>
                  <a:lnTo>
                    <a:pt x="144" y="1344"/>
                  </a:lnTo>
                  <a:lnTo>
                    <a:pt x="178" y="1367"/>
                  </a:lnTo>
                  <a:lnTo>
                    <a:pt x="214" y="1386"/>
                  </a:lnTo>
                  <a:lnTo>
                    <a:pt x="251" y="1400"/>
                  </a:lnTo>
                  <a:lnTo>
                    <a:pt x="292" y="1410"/>
                  </a:lnTo>
                  <a:lnTo>
                    <a:pt x="333" y="1416"/>
                  </a:lnTo>
                  <a:lnTo>
                    <a:pt x="377" y="1420"/>
                  </a:lnTo>
                  <a:lnTo>
                    <a:pt x="421" y="1420"/>
                  </a:lnTo>
                  <a:lnTo>
                    <a:pt x="467" y="1416"/>
                  </a:lnTo>
                  <a:lnTo>
                    <a:pt x="513" y="1410"/>
                  </a:lnTo>
                  <a:lnTo>
                    <a:pt x="561" y="1402"/>
                  </a:lnTo>
                  <a:lnTo>
                    <a:pt x="609" y="1393"/>
                  </a:lnTo>
                  <a:lnTo>
                    <a:pt x="658" y="1380"/>
                  </a:lnTo>
                  <a:lnTo>
                    <a:pt x="707" y="1366"/>
                  </a:lnTo>
                  <a:lnTo>
                    <a:pt x="754" y="1351"/>
                  </a:lnTo>
                  <a:lnTo>
                    <a:pt x="803" y="1335"/>
                  </a:lnTo>
                  <a:lnTo>
                    <a:pt x="851" y="1316"/>
                  </a:lnTo>
                  <a:lnTo>
                    <a:pt x="899" y="1299"/>
                  </a:lnTo>
                  <a:lnTo>
                    <a:pt x="945" y="1280"/>
                  </a:lnTo>
                  <a:lnTo>
                    <a:pt x="991" y="1261"/>
                  </a:lnTo>
                  <a:lnTo>
                    <a:pt x="1035" y="1241"/>
                  </a:lnTo>
                  <a:lnTo>
                    <a:pt x="1078" y="1223"/>
                  </a:lnTo>
                  <a:lnTo>
                    <a:pt x="1119" y="1205"/>
                  </a:lnTo>
                  <a:lnTo>
                    <a:pt x="1158" y="1188"/>
                  </a:lnTo>
                  <a:lnTo>
                    <a:pt x="1196" y="1172"/>
                  </a:lnTo>
                  <a:lnTo>
                    <a:pt x="1231" y="1158"/>
                  </a:lnTo>
                  <a:lnTo>
                    <a:pt x="1263" y="1144"/>
                  </a:lnTo>
                  <a:lnTo>
                    <a:pt x="1294" y="1132"/>
                  </a:lnTo>
                  <a:lnTo>
                    <a:pt x="1322" y="1123"/>
                  </a:lnTo>
                  <a:lnTo>
                    <a:pt x="1348" y="1113"/>
                  </a:lnTo>
                  <a:lnTo>
                    <a:pt x="1376" y="1102"/>
                  </a:lnTo>
                  <a:lnTo>
                    <a:pt x="1408" y="1088"/>
                  </a:lnTo>
                  <a:lnTo>
                    <a:pt x="1440" y="1073"/>
                  </a:lnTo>
                  <a:lnTo>
                    <a:pt x="1475" y="1056"/>
                  </a:lnTo>
                  <a:lnTo>
                    <a:pt x="1513" y="1038"/>
                  </a:lnTo>
                  <a:lnTo>
                    <a:pt x="1551" y="1019"/>
                  </a:lnTo>
                  <a:lnTo>
                    <a:pt x="1592" y="998"/>
                  </a:lnTo>
                  <a:lnTo>
                    <a:pt x="1634" y="977"/>
                  </a:lnTo>
                  <a:lnTo>
                    <a:pt x="1677" y="954"/>
                  </a:lnTo>
                  <a:lnTo>
                    <a:pt x="1721" y="932"/>
                  </a:lnTo>
                  <a:lnTo>
                    <a:pt x="1766" y="908"/>
                  </a:lnTo>
                  <a:lnTo>
                    <a:pt x="1812" y="885"/>
                  </a:lnTo>
                  <a:lnTo>
                    <a:pt x="1860" y="862"/>
                  </a:lnTo>
                  <a:lnTo>
                    <a:pt x="1907" y="838"/>
                  </a:lnTo>
                  <a:lnTo>
                    <a:pt x="1955" y="815"/>
                  </a:lnTo>
                  <a:lnTo>
                    <a:pt x="2004" y="792"/>
                  </a:lnTo>
                  <a:lnTo>
                    <a:pt x="2053" y="770"/>
                  </a:lnTo>
                  <a:lnTo>
                    <a:pt x="2102" y="749"/>
                  </a:lnTo>
                  <a:lnTo>
                    <a:pt x="2151" y="728"/>
                  </a:lnTo>
                  <a:lnTo>
                    <a:pt x="2200" y="709"/>
                  </a:lnTo>
                  <a:lnTo>
                    <a:pt x="2249" y="691"/>
                  </a:lnTo>
                  <a:lnTo>
                    <a:pt x="2298" y="674"/>
                  </a:lnTo>
                  <a:lnTo>
                    <a:pt x="2345" y="658"/>
                  </a:lnTo>
                  <a:lnTo>
                    <a:pt x="2393" y="645"/>
                  </a:lnTo>
                  <a:lnTo>
                    <a:pt x="2440" y="633"/>
                  </a:lnTo>
                  <a:lnTo>
                    <a:pt x="2485" y="624"/>
                  </a:lnTo>
                  <a:lnTo>
                    <a:pt x="2529" y="617"/>
                  </a:lnTo>
                  <a:lnTo>
                    <a:pt x="2572" y="613"/>
                  </a:lnTo>
                  <a:lnTo>
                    <a:pt x="2614" y="610"/>
                  </a:lnTo>
                  <a:lnTo>
                    <a:pt x="2655" y="610"/>
                  </a:lnTo>
                  <a:lnTo>
                    <a:pt x="2695" y="614"/>
                  </a:lnTo>
                  <a:lnTo>
                    <a:pt x="2720" y="617"/>
                  </a:lnTo>
                  <a:lnTo>
                    <a:pt x="2747" y="621"/>
                  </a:lnTo>
                  <a:lnTo>
                    <a:pt x="2774" y="624"/>
                  </a:lnTo>
                  <a:lnTo>
                    <a:pt x="2802" y="626"/>
                  </a:lnTo>
                  <a:lnTo>
                    <a:pt x="2830" y="630"/>
                  </a:lnTo>
                  <a:lnTo>
                    <a:pt x="2859" y="632"/>
                  </a:lnTo>
                  <a:lnTo>
                    <a:pt x="2888" y="635"/>
                  </a:lnTo>
                  <a:lnTo>
                    <a:pt x="2917" y="637"/>
                  </a:lnTo>
                  <a:lnTo>
                    <a:pt x="2947" y="638"/>
                  </a:lnTo>
                  <a:lnTo>
                    <a:pt x="2977" y="639"/>
                  </a:lnTo>
                  <a:lnTo>
                    <a:pt x="3007" y="640"/>
                  </a:lnTo>
                  <a:lnTo>
                    <a:pt x="3036" y="640"/>
                  </a:lnTo>
                  <a:lnTo>
                    <a:pt x="3065" y="639"/>
                  </a:lnTo>
                  <a:lnTo>
                    <a:pt x="3094" y="638"/>
                  </a:lnTo>
                  <a:lnTo>
                    <a:pt x="3123" y="636"/>
                  </a:lnTo>
                  <a:lnTo>
                    <a:pt x="3151" y="632"/>
                  </a:lnTo>
                  <a:lnTo>
                    <a:pt x="3179" y="628"/>
                  </a:lnTo>
                  <a:lnTo>
                    <a:pt x="3206" y="623"/>
                  </a:lnTo>
                  <a:lnTo>
                    <a:pt x="3233" y="617"/>
                  </a:lnTo>
                  <a:lnTo>
                    <a:pt x="3258" y="610"/>
                  </a:lnTo>
                  <a:lnTo>
                    <a:pt x="3284" y="601"/>
                  </a:lnTo>
                  <a:lnTo>
                    <a:pt x="3307" y="592"/>
                  </a:lnTo>
                  <a:lnTo>
                    <a:pt x="3331" y="580"/>
                  </a:lnTo>
                  <a:lnTo>
                    <a:pt x="3352" y="568"/>
                  </a:lnTo>
                  <a:lnTo>
                    <a:pt x="3373" y="554"/>
                  </a:lnTo>
                  <a:lnTo>
                    <a:pt x="3391" y="539"/>
                  </a:lnTo>
                  <a:lnTo>
                    <a:pt x="3409" y="523"/>
                  </a:lnTo>
                  <a:lnTo>
                    <a:pt x="3425" y="504"/>
                  </a:lnTo>
                  <a:lnTo>
                    <a:pt x="3440" y="484"/>
                  </a:lnTo>
                  <a:lnTo>
                    <a:pt x="3453" y="462"/>
                  </a:lnTo>
                  <a:lnTo>
                    <a:pt x="3465" y="439"/>
                  </a:lnTo>
                  <a:lnTo>
                    <a:pt x="3474" y="413"/>
                  </a:lnTo>
                  <a:lnTo>
                    <a:pt x="3482" y="380"/>
                  </a:lnTo>
                  <a:lnTo>
                    <a:pt x="3486" y="348"/>
                  </a:lnTo>
                  <a:lnTo>
                    <a:pt x="3484" y="317"/>
                  </a:lnTo>
                  <a:lnTo>
                    <a:pt x="3479" y="288"/>
                  </a:lnTo>
                  <a:lnTo>
                    <a:pt x="3469" y="258"/>
                  </a:lnTo>
                  <a:lnTo>
                    <a:pt x="3455" y="232"/>
                  </a:lnTo>
                  <a:lnTo>
                    <a:pt x="3438" y="206"/>
                  </a:lnTo>
                  <a:lnTo>
                    <a:pt x="3417" y="182"/>
                  </a:lnTo>
                  <a:lnTo>
                    <a:pt x="3392" y="158"/>
                  </a:lnTo>
                  <a:lnTo>
                    <a:pt x="3366" y="136"/>
                  </a:lnTo>
                  <a:lnTo>
                    <a:pt x="3336" y="116"/>
                  </a:lnTo>
                  <a:lnTo>
                    <a:pt x="3305" y="98"/>
                  </a:lnTo>
                  <a:lnTo>
                    <a:pt x="3271" y="80"/>
                  </a:lnTo>
                  <a:lnTo>
                    <a:pt x="3235" y="65"/>
                  </a:lnTo>
                  <a:lnTo>
                    <a:pt x="3199" y="51"/>
                  </a:lnTo>
                  <a:lnTo>
                    <a:pt x="3161" y="38"/>
                  </a:lnTo>
                  <a:lnTo>
                    <a:pt x="3122" y="28"/>
                  </a:lnTo>
                  <a:lnTo>
                    <a:pt x="3083" y="18"/>
                  </a:lnTo>
                  <a:lnTo>
                    <a:pt x="3042" y="12"/>
                  </a:lnTo>
                  <a:lnTo>
                    <a:pt x="3002" y="6"/>
                  </a:lnTo>
                  <a:lnTo>
                    <a:pt x="2961" y="2"/>
                  </a:lnTo>
                  <a:lnTo>
                    <a:pt x="2923" y="0"/>
                  </a:lnTo>
                  <a:lnTo>
                    <a:pt x="2883" y="0"/>
                  </a:lnTo>
                  <a:lnTo>
                    <a:pt x="2846" y="2"/>
                  </a:lnTo>
                  <a:lnTo>
                    <a:pt x="2809" y="6"/>
                  </a:lnTo>
                  <a:lnTo>
                    <a:pt x="2774" y="10"/>
                  </a:lnTo>
                  <a:lnTo>
                    <a:pt x="2741" y="18"/>
                  </a:lnTo>
                  <a:lnTo>
                    <a:pt x="2710" y="28"/>
                  </a:lnTo>
                  <a:lnTo>
                    <a:pt x="2681" y="39"/>
                  </a:lnTo>
                  <a:lnTo>
                    <a:pt x="2654" y="52"/>
                  </a:lnTo>
                  <a:lnTo>
                    <a:pt x="2631" y="69"/>
                  </a:lnTo>
                  <a:lnTo>
                    <a:pt x="2611" y="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59" name="Freeform 11"/>
            <p:cNvSpPr>
              <a:spLocks/>
            </p:cNvSpPr>
            <p:nvPr/>
          </p:nvSpPr>
          <p:spPr bwMode="auto">
            <a:xfrm>
              <a:off x="3982" y="954"/>
              <a:ext cx="1424" cy="1000"/>
            </a:xfrm>
            <a:custGeom>
              <a:avLst/>
              <a:gdLst>
                <a:gd name="T0" fmla="*/ 261 w 5699"/>
                <a:gd name="T1" fmla="*/ 225 h 3998"/>
                <a:gd name="T2" fmla="*/ 182 w 5699"/>
                <a:gd name="T3" fmla="*/ 148 h 3998"/>
                <a:gd name="T4" fmla="*/ 119 w 5699"/>
                <a:gd name="T5" fmla="*/ 70 h 3998"/>
                <a:gd name="T6" fmla="*/ 84 w 5699"/>
                <a:gd name="T7" fmla="*/ 29 h 3998"/>
                <a:gd name="T8" fmla="*/ 36 w 5699"/>
                <a:gd name="T9" fmla="*/ 0 h 3998"/>
                <a:gd name="T10" fmla="*/ 71 w 5699"/>
                <a:gd name="T11" fmla="*/ 89 h 3998"/>
                <a:gd name="T12" fmla="*/ 188 w 5699"/>
                <a:gd name="T13" fmla="*/ 236 h 3998"/>
                <a:gd name="T14" fmla="*/ 284 w 5699"/>
                <a:gd name="T15" fmla="*/ 377 h 3998"/>
                <a:gd name="T16" fmla="*/ 420 w 5699"/>
                <a:gd name="T17" fmla="*/ 494 h 3998"/>
                <a:gd name="T18" fmla="*/ 651 w 5699"/>
                <a:gd name="T19" fmla="*/ 734 h 3998"/>
                <a:gd name="T20" fmla="*/ 875 w 5699"/>
                <a:gd name="T21" fmla="*/ 997 h 3998"/>
                <a:gd name="T22" fmla="*/ 1016 w 5699"/>
                <a:gd name="T23" fmla="*/ 1147 h 3998"/>
                <a:gd name="T24" fmla="*/ 1139 w 5699"/>
                <a:gd name="T25" fmla="*/ 1255 h 3998"/>
                <a:gd name="T26" fmla="*/ 1256 w 5699"/>
                <a:gd name="T27" fmla="*/ 1374 h 3998"/>
                <a:gd name="T28" fmla="*/ 1346 w 5699"/>
                <a:gd name="T29" fmla="*/ 1482 h 3998"/>
                <a:gd name="T30" fmla="*/ 1496 w 5699"/>
                <a:gd name="T31" fmla="*/ 1605 h 3998"/>
                <a:gd name="T32" fmla="*/ 1641 w 5699"/>
                <a:gd name="T33" fmla="*/ 1757 h 3998"/>
                <a:gd name="T34" fmla="*/ 1795 w 5699"/>
                <a:gd name="T35" fmla="*/ 1865 h 3998"/>
                <a:gd name="T36" fmla="*/ 1882 w 5699"/>
                <a:gd name="T37" fmla="*/ 2001 h 3998"/>
                <a:gd name="T38" fmla="*/ 2026 w 5699"/>
                <a:gd name="T39" fmla="*/ 2135 h 3998"/>
                <a:gd name="T40" fmla="*/ 2204 w 5699"/>
                <a:gd name="T41" fmla="*/ 2263 h 3998"/>
                <a:gd name="T42" fmla="*/ 2395 w 5699"/>
                <a:gd name="T43" fmla="*/ 2386 h 3998"/>
                <a:gd name="T44" fmla="*/ 2577 w 5699"/>
                <a:gd name="T45" fmla="*/ 2503 h 3998"/>
                <a:gd name="T46" fmla="*/ 2725 w 5699"/>
                <a:gd name="T47" fmla="*/ 2611 h 3998"/>
                <a:gd name="T48" fmla="*/ 2861 w 5699"/>
                <a:gd name="T49" fmla="*/ 2736 h 3998"/>
                <a:gd name="T50" fmla="*/ 3030 w 5699"/>
                <a:gd name="T51" fmla="*/ 2867 h 3998"/>
                <a:gd name="T52" fmla="*/ 3213 w 5699"/>
                <a:gd name="T53" fmla="*/ 2990 h 3998"/>
                <a:gd name="T54" fmla="*/ 3405 w 5699"/>
                <a:gd name="T55" fmla="*/ 3102 h 3998"/>
                <a:gd name="T56" fmla="*/ 3599 w 5699"/>
                <a:gd name="T57" fmla="*/ 3202 h 3998"/>
                <a:gd name="T58" fmla="*/ 3789 w 5699"/>
                <a:gd name="T59" fmla="*/ 3291 h 3998"/>
                <a:gd name="T60" fmla="*/ 3967 w 5699"/>
                <a:gd name="T61" fmla="*/ 3372 h 3998"/>
                <a:gd name="T62" fmla="*/ 4140 w 5699"/>
                <a:gd name="T63" fmla="*/ 3449 h 3998"/>
                <a:gd name="T64" fmla="*/ 4316 w 5699"/>
                <a:gd name="T65" fmla="*/ 3522 h 3998"/>
                <a:gd name="T66" fmla="*/ 4493 w 5699"/>
                <a:gd name="T67" fmla="*/ 3595 h 3998"/>
                <a:gd name="T68" fmla="*/ 4668 w 5699"/>
                <a:gd name="T69" fmla="*/ 3670 h 3998"/>
                <a:gd name="T70" fmla="*/ 4842 w 5699"/>
                <a:gd name="T71" fmla="*/ 3746 h 3998"/>
                <a:gd name="T72" fmla="*/ 5011 w 5699"/>
                <a:gd name="T73" fmla="*/ 3825 h 3998"/>
                <a:gd name="T74" fmla="*/ 5208 w 5699"/>
                <a:gd name="T75" fmla="*/ 3896 h 3998"/>
                <a:gd name="T76" fmla="*/ 5464 w 5699"/>
                <a:gd name="T77" fmla="*/ 3948 h 3998"/>
                <a:gd name="T78" fmla="*/ 5656 w 5699"/>
                <a:gd name="T79" fmla="*/ 3987 h 3998"/>
                <a:gd name="T80" fmla="*/ 5479 w 5699"/>
                <a:gd name="T81" fmla="*/ 3884 h 3998"/>
                <a:gd name="T82" fmla="*/ 4939 w 5699"/>
                <a:gd name="T83" fmla="*/ 3685 h 3998"/>
                <a:gd name="T84" fmla="*/ 4408 w 5699"/>
                <a:gd name="T85" fmla="*/ 3466 h 3998"/>
                <a:gd name="T86" fmla="*/ 3887 w 5699"/>
                <a:gd name="T87" fmla="*/ 3221 h 3998"/>
                <a:gd name="T88" fmla="*/ 3377 w 5699"/>
                <a:gd name="T89" fmla="*/ 2944 h 3998"/>
                <a:gd name="T90" fmla="*/ 2875 w 5699"/>
                <a:gd name="T91" fmla="*/ 2627 h 3998"/>
                <a:gd name="T92" fmla="*/ 2381 w 5699"/>
                <a:gd name="T93" fmla="*/ 2266 h 3998"/>
                <a:gd name="T94" fmla="*/ 2246 w 5699"/>
                <a:gd name="T95" fmla="*/ 2158 h 3998"/>
                <a:gd name="T96" fmla="*/ 2108 w 5699"/>
                <a:gd name="T97" fmla="*/ 2043 h 3998"/>
                <a:gd name="T98" fmla="*/ 1967 w 5699"/>
                <a:gd name="T99" fmla="*/ 1924 h 3998"/>
                <a:gd name="T100" fmla="*/ 1827 w 5699"/>
                <a:gd name="T101" fmla="*/ 1800 h 3998"/>
                <a:gd name="T102" fmla="*/ 1688 w 5699"/>
                <a:gd name="T103" fmla="*/ 1675 h 3998"/>
                <a:gd name="T104" fmla="*/ 1552 w 5699"/>
                <a:gd name="T105" fmla="*/ 1545 h 3998"/>
                <a:gd name="T106" fmla="*/ 1429 w 5699"/>
                <a:gd name="T107" fmla="*/ 1421 h 3998"/>
                <a:gd name="T108" fmla="*/ 1286 w 5699"/>
                <a:gd name="T109" fmla="*/ 1269 h 3998"/>
                <a:gd name="T110" fmla="*/ 1137 w 5699"/>
                <a:gd name="T111" fmla="*/ 1132 h 3998"/>
                <a:gd name="T112" fmla="*/ 1040 w 5699"/>
                <a:gd name="T113" fmla="*/ 1053 h 3998"/>
                <a:gd name="T114" fmla="*/ 948 w 5699"/>
                <a:gd name="T115" fmla="*/ 948 h 3998"/>
                <a:gd name="T116" fmla="*/ 835 w 5699"/>
                <a:gd name="T117" fmla="*/ 845 h 3998"/>
                <a:gd name="T118" fmla="*/ 759 w 5699"/>
                <a:gd name="T119" fmla="*/ 767 h 3998"/>
                <a:gd name="T120" fmla="*/ 616 w 5699"/>
                <a:gd name="T121" fmla="*/ 602 h 3998"/>
                <a:gd name="T122" fmla="*/ 439 w 5699"/>
                <a:gd name="T123" fmla="*/ 446 h 3998"/>
                <a:gd name="T124" fmla="*/ 318 w 5699"/>
                <a:gd name="T125" fmla="*/ 278 h 3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699" h="3998">
                  <a:moveTo>
                    <a:pt x="318" y="278"/>
                  </a:moveTo>
                  <a:lnTo>
                    <a:pt x="305" y="265"/>
                  </a:lnTo>
                  <a:lnTo>
                    <a:pt x="291" y="253"/>
                  </a:lnTo>
                  <a:lnTo>
                    <a:pt x="276" y="239"/>
                  </a:lnTo>
                  <a:lnTo>
                    <a:pt x="261" y="225"/>
                  </a:lnTo>
                  <a:lnTo>
                    <a:pt x="245" y="209"/>
                  </a:lnTo>
                  <a:lnTo>
                    <a:pt x="229" y="194"/>
                  </a:lnTo>
                  <a:lnTo>
                    <a:pt x="213" y="179"/>
                  </a:lnTo>
                  <a:lnTo>
                    <a:pt x="197" y="164"/>
                  </a:lnTo>
                  <a:lnTo>
                    <a:pt x="182" y="148"/>
                  </a:lnTo>
                  <a:lnTo>
                    <a:pt x="167" y="133"/>
                  </a:lnTo>
                  <a:lnTo>
                    <a:pt x="153" y="116"/>
                  </a:lnTo>
                  <a:lnTo>
                    <a:pt x="140" y="101"/>
                  </a:lnTo>
                  <a:lnTo>
                    <a:pt x="128" y="86"/>
                  </a:lnTo>
                  <a:lnTo>
                    <a:pt x="119" y="70"/>
                  </a:lnTo>
                  <a:lnTo>
                    <a:pt x="111" y="56"/>
                  </a:lnTo>
                  <a:lnTo>
                    <a:pt x="104" y="41"/>
                  </a:lnTo>
                  <a:lnTo>
                    <a:pt x="98" y="36"/>
                  </a:lnTo>
                  <a:lnTo>
                    <a:pt x="91" y="32"/>
                  </a:lnTo>
                  <a:lnTo>
                    <a:pt x="84" y="29"/>
                  </a:lnTo>
                  <a:lnTo>
                    <a:pt x="76" y="25"/>
                  </a:lnTo>
                  <a:lnTo>
                    <a:pt x="67" y="21"/>
                  </a:lnTo>
                  <a:lnTo>
                    <a:pt x="57" y="15"/>
                  </a:lnTo>
                  <a:lnTo>
                    <a:pt x="47" y="9"/>
                  </a:lnTo>
                  <a:lnTo>
                    <a:pt x="36" y="0"/>
                  </a:lnTo>
                  <a:lnTo>
                    <a:pt x="0" y="10"/>
                  </a:lnTo>
                  <a:lnTo>
                    <a:pt x="14" y="24"/>
                  </a:lnTo>
                  <a:lnTo>
                    <a:pt x="32" y="43"/>
                  </a:lnTo>
                  <a:lnTo>
                    <a:pt x="50" y="65"/>
                  </a:lnTo>
                  <a:lnTo>
                    <a:pt x="71" y="89"/>
                  </a:lnTo>
                  <a:lnTo>
                    <a:pt x="93" y="116"/>
                  </a:lnTo>
                  <a:lnTo>
                    <a:pt x="117" y="144"/>
                  </a:lnTo>
                  <a:lnTo>
                    <a:pt x="140" y="174"/>
                  </a:lnTo>
                  <a:lnTo>
                    <a:pt x="165" y="205"/>
                  </a:lnTo>
                  <a:lnTo>
                    <a:pt x="188" y="236"/>
                  </a:lnTo>
                  <a:lnTo>
                    <a:pt x="210" y="266"/>
                  </a:lnTo>
                  <a:lnTo>
                    <a:pt x="232" y="297"/>
                  </a:lnTo>
                  <a:lnTo>
                    <a:pt x="252" y="326"/>
                  </a:lnTo>
                  <a:lnTo>
                    <a:pt x="269" y="353"/>
                  </a:lnTo>
                  <a:lnTo>
                    <a:pt x="284" y="377"/>
                  </a:lnTo>
                  <a:lnTo>
                    <a:pt x="296" y="399"/>
                  </a:lnTo>
                  <a:lnTo>
                    <a:pt x="305" y="418"/>
                  </a:lnTo>
                  <a:lnTo>
                    <a:pt x="340" y="435"/>
                  </a:lnTo>
                  <a:lnTo>
                    <a:pt x="379" y="461"/>
                  </a:lnTo>
                  <a:lnTo>
                    <a:pt x="420" y="494"/>
                  </a:lnTo>
                  <a:lnTo>
                    <a:pt x="463" y="533"/>
                  </a:lnTo>
                  <a:lnTo>
                    <a:pt x="508" y="579"/>
                  </a:lnTo>
                  <a:lnTo>
                    <a:pt x="556" y="628"/>
                  </a:lnTo>
                  <a:lnTo>
                    <a:pt x="604" y="680"/>
                  </a:lnTo>
                  <a:lnTo>
                    <a:pt x="651" y="734"/>
                  </a:lnTo>
                  <a:lnTo>
                    <a:pt x="698" y="788"/>
                  </a:lnTo>
                  <a:lnTo>
                    <a:pt x="745" y="844"/>
                  </a:lnTo>
                  <a:lnTo>
                    <a:pt x="790" y="898"/>
                  </a:lnTo>
                  <a:lnTo>
                    <a:pt x="834" y="949"/>
                  </a:lnTo>
                  <a:lnTo>
                    <a:pt x="875" y="997"/>
                  </a:lnTo>
                  <a:lnTo>
                    <a:pt x="912" y="1041"/>
                  </a:lnTo>
                  <a:lnTo>
                    <a:pt x="946" y="1078"/>
                  </a:lnTo>
                  <a:lnTo>
                    <a:pt x="976" y="1110"/>
                  </a:lnTo>
                  <a:lnTo>
                    <a:pt x="995" y="1127"/>
                  </a:lnTo>
                  <a:lnTo>
                    <a:pt x="1016" y="1147"/>
                  </a:lnTo>
                  <a:lnTo>
                    <a:pt x="1039" y="1167"/>
                  </a:lnTo>
                  <a:lnTo>
                    <a:pt x="1063" y="1188"/>
                  </a:lnTo>
                  <a:lnTo>
                    <a:pt x="1088" y="1210"/>
                  </a:lnTo>
                  <a:lnTo>
                    <a:pt x="1114" y="1232"/>
                  </a:lnTo>
                  <a:lnTo>
                    <a:pt x="1139" y="1255"/>
                  </a:lnTo>
                  <a:lnTo>
                    <a:pt x="1165" y="1279"/>
                  </a:lnTo>
                  <a:lnTo>
                    <a:pt x="1189" y="1302"/>
                  </a:lnTo>
                  <a:lnTo>
                    <a:pt x="1214" y="1326"/>
                  </a:lnTo>
                  <a:lnTo>
                    <a:pt x="1236" y="1350"/>
                  </a:lnTo>
                  <a:lnTo>
                    <a:pt x="1256" y="1374"/>
                  </a:lnTo>
                  <a:lnTo>
                    <a:pt x="1274" y="1397"/>
                  </a:lnTo>
                  <a:lnTo>
                    <a:pt x="1291" y="1422"/>
                  </a:lnTo>
                  <a:lnTo>
                    <a:pt x="1304" y="1444"/>
                  </a:lnTo>
                  <a:lnTo>
                    <a:pt x="1313" y="1467"/>
                  </a:lnTo>
                  <a:lnTo>
                    <a:pt x="1346" y="1482"/>
                  </a:lnTo>
                  <a:lnTo>
                    <a:pt x="1376" y="1501"/>
                  </a:lnTo>
                  <a:lnTo>
                    <a:pt x="1407" y="1523"/>
                  </a:lnTo>
                  <a:lnTo>
                    <a:pt x="1436" y="1548"/>
                  </a:lnTo>
                  <a:lnTo>
                    <a:pt x="1467" y="1576"/>
                  </a:lnTo>
                  <a:lnTo>
                    <a:pt x="1496" y="1605"/>
                  </a:lnTo>
                  <a:lnTo>
                    <a:pt x="1525" y="1635"/>
                  </a:lnTo>
                  <a:lnTo>
                    <a:pt x="1554" y="1667"/>
                  </a:lnTo>
                  <a:lnTo>
                    <a:pt x="1582" y="1697"/>
                  </a:lnTo>
                  <a:lnTo>
                    <a:pt x="1611" y="1728"/>
                  </a:lnTo>
                  <a:lnTo>
                    <a:pt x="1641" y="1757"/>
                  </a:lnTo>
                  <a:lnTo>
                    <a:pt x="1670" y="1784"/>
                  </a:lnTo>
                  <a:lnTo>
                    <a:pt x="1701" y="1810"/>
                  </a:lnTo>
                  <a:lnTo>
                    <a:pt x="1731" y="1832"/>
                  </a:lnTo>
                  <a:lnTo>
                    <a:pt x="1763" y="1851"/>
                  </a:lnTo>
                  <a:lnTo>
                    <a:pt x="1795" y="1865"/>
                  </a:lnTo>
                  <a:lnTo>
                    <a:pt x="1807" y="1892"/>
                  </a:lnTo>
                  <a:lnTo>
                    <a:pt x="1822" y="1919"/>
                  </a:lnTo>
                  <a:lnTo>
                    <a:pt x="1839" y="1947"/>
                  </a:lnTo>
                  <a:lnTo>
                    <a:pt x="1859" y="1974"/>
                  </a:lnTo>
                  <a:lnTo>
                    <a:pt x="1882" y="2001"/>
                  </a:lnTo>
                  <a:lnTo>
                    <a:pt x="1907" y="2028"/>
                  </a:lnTo>
                  <a:lnTo>
                    <a:pt x="1934" y="2054"/>
                  </a:lnTo>
                  <a:lnTo>
                    <a:pt x="1963" y="2081"/>
                  </a:lnTo>
                  <a:lnTo>
                    <a:pt x="1993" y="2108"/>
                  </a:lnTo>
                  <a:lnTo>
                    <a:pt x="2026" y="2135"/>
                  </a:lnTo>
                  <a:lnTo>
                    <a:pt x="2060" y="2160"/>
                  </a:lnTo>
                  <a:lnTo>
                    <a:pt x="2094" y="2186"/>
                  </a:lnTo>
                  <a:lnTo>
                    <a:pt x="2131" y="2213"/>
                  </a:lnTo>
                  <a:lnTo>
                    <a:pt x="2167" y="2237"/>
                  </a:lnTo>
                  <a:lnTo>
                    <a:pt x="2204" y="2263"/>
                  </a:lnTo>
                  <a:lnTo>
                    <a:pt x="2242" y="2289"/>
                  </a:lnTo>
                  <a:lnTo>
                    <a:pt x="2281" y="2313"/>
                  </a:lnTo>
                  <a:lnTo>
                    <a:pt x="2319" y="2337"/>
                  </a:lnTo>
                  <a:lnTo>
                    <a:pt x="2358" y="2362"/>
                  </a:lnTo>
                  <a:lnTo>
                    <a:pt x="2395" y="2386"/>
                  </a:lnTo>
                  <a:lnTo>
                    <a:pt x="2433" y="2411"/>
                  </a:lnTo>
                  <a:lnTo>
                    <a:pt x="2471" y="2434"/>
                  </a:lnTo>
                  <a:lnTo>
                    <a:pt x="2507" y="2457"/>
                  </a:lnTo>
                  <a:lnTo>
                    <a:pt x="2542" y="2481"/>
                  </a:lnTo>
                  <a:lnTo>
                    <a:pt x="2577" y="2503"/>
                  </a:lnTo>
                  <a:lnTo>
                    <a:pt x="2609" y="2525"/>
                  </a:lnTo>
                  <a:lnTo>
                    <a:pt x="2641" y="2547"/>
                  </a:lnTo>
                  <a:lnTo>
                    <a:pt x="2671" y="2569"/>
                  </a:lnTo>
                  <a:lnTo>
                    <a:pt x="2699" y="2590"/>
                  </a:lnTo>
                  <a:lnTo>
                    <a:pt x="2725" y="2611"/>
                  </a:lnTo>
                  <a:lnTo>
                    <a:pt x="2749" y="2632"/>
                  </a:lnTo>
                  <a:lnTo>
                    <a:pt x="2770" y="2652"/>
                  </a:lnTo>
                  <a:lnTo>
                    <a:pt x="2799" y="2680"/>
                  </a:lnTo>
                  <a:lnTo>
                    <a:pt x="2829" y="2708"/>
                  </a:lnTo>
                  <a:lnTo>
                    <a:pt x="2861" y="2736"/>
                  </a:lnTo>
                  <a:lnTo>
                    <a:pt x="2893" y="2764"/>
                  </a:lnTo>
                  <a:lnTo>
                    <a:pt x="2926" y="2791"/>
                  </a:lnTo>
                  <a:lnTo>
                    <a:pt x="2960" y="2816"/>
                  </a:lnTo>
                  <a:lnTo>
                    <a:pt x="2995" y="2843"/>
                  </a:lnTo>
                  <a:lnTo>
                    <a:pt x="3030" y="2867"/>
                  </a:lnTo>
                  <a:lnTo>
                    <a:pt x="3065" y="2893"/>
                  </a:lnTo>
                  <a:lnTo>
                    <a:pt x="3101" y="2917"/>
                  </a:lnTo>
                  <a:lnTo>
                    <a:pt x="3138" y="2942"/>
                  </a:lnTo>
                  <a:lnTo>
                    <a:pt x="3175" y="2966"/>
                  </a:lnTo>
                  <a:lnTo>
                    <a:pt x="3213" y="2990"/>
                  </a:lnTo>
                  <a:lnTo>
                    <a:pt x="3251" y="3013"/>
                  </a:lnTo>
                  <a:lnTo>
                    <a:pt x="3288" y="3035"/>
                  </a:lnTo>
                  <a:lnTo>
                    <a:pt x="3328" y="3057"/>
                  </a:lnTo>
                  <a:lnTo>
                    <a:pt x="3366" y="3079"/>
                  </a:lnTo>
                  <a:lnTo>
                    <a:pt x="3405" y="3102"/>
                  </a:lnTo>
                  <a:lnTo>
                    <a:pt x="3443" y="3122"/>
                  </a:lnTo>
                  <a:lnTo>
                    <a:pt x="3483" y="3142"/>
                  </a:lnTo>
                  <a:lnTo>
                    <a:pt x="3521" y="3163"/>
                  </a:lnTo>
                  <a:lnTo>
                    <a:pt x="3560" y="3183"/>
                  </a:lnTo>
                  <a:lnTo>
                    <a:pt x="3599" y="3202"/>
                  </a:lnTo>
                  <a:lnTo>
                    <a:pt x="3638" y="3220"/>
                  </a:lnTo>
                  <a:lnTo>
                    <a:pt x="3676" y="3239"/>
                  </a:lnTo>
                  <a:lnTo>
                    <a:pt x="3713" y="3256"/>
                  </a:lnTo>
                  <a:lnTo>
                    <a:pt x="3752" y="3275"/>
                  </a:lnTo>
                  <a:lnTo>
                    <a:pt x="3789" y="3291"/>
                  </a:lnTo>
                  <a:lnTo>
                    <a:pt x="3825" y="3308"/>
                  </a:lnTo>
                  <a:lnTo>
                    <a:pt x="3862" y="3324"/>
                  </a:lnTo>
                  <a:lnTo>
                    <a:pt x="3899" y="3340"/>
                  </a:lnTo>
                  <a:lnTo>
                    <a:pt x="3934" y="3355"/>
                  </a:lnTo>
                  <a:lnTo>
                    <a:pt x="3967" y="3372"/>
                  </a:lnTo>
                  <a:lnTo>
                    <a:pt x="4001" y="3387"/>
                  </a:lnTo>
                  <a:lnTo>
                    <a:pt x="4036" y="3402"/>
                  </a:lnTo>
                  <a:lnTo>
                    <a:pt x="4071" y="3418"/>
                  </a:lnTo>
                  <a:lnTo>
                    <a:pt x="4105" y="3433"/>
                  </a:lnTo>
                  <a:lnTo>
                    <a:pt x="4140" y="3449"/>
                  </a:lnTo>
                  <a:lnTo>
                    <a:pt x="4175" y="3464"/>
                  </a:lnTo>
                  <a:lnTo>
                    <a:pt x="4210" y="3478"/>
                  </a:lnTo>
                  <a:lnTo>
                    <a:pt x="4245" y="3493"/>
                  </a:lnTo>
                  <a:lnTo>
                    <a:pt x="4281" y="3508"/>
                  </a:lnTo>
                  <a:lnTo>
                    <a:pt x="4316" y="3522"/>
                  </a:lnTo>
                  <a:lnTo>
                    <a:pt x="4350" y="3537"/>
                  </a:lnTo>
                  <a:lnTo>
                    <a:pt x="4387" y="3552"/>
                  </a:lnTo>
                  <a:lnTo>
                    <a:pt x="4422" y="3566"/>
                  </a:lnTo>
                  <a:lnTo>
                    <a:pt x="4456" y="3581"/>
                  </a:lnTo>
                  <a:lnTo>
                    <a:pt x="4493" y="3595"/>
                  </a:lnTo>
                  <a:lnTo>
                    <a:pt x="4528" y="3611"/>
                  </a:lnTo>
                  <a:lnTo>
                    <a:pt x="4562" y="3624"/>
                  </a:lnTo>
                  <a:lnTo>
                    <a:pt x="4599" y="3640"/>
                  </a:lnTo>
                  <a:lnTo>
                    <a:pt x="4634" y="3655"/>
                  </a:lnTo>
                  <a:lnTo>
                    <a:pt x="4668" y="3670"/>
                  </a:lnTo>
                  <a:lnTo>
                    <a:pt x="4703" y="3684"/>
                  </a:lnTo>
                  <a:lnTo>
                    <a:pt x="4738" y="3699"/>
                  </a:lnTo>
                  <a:lnTo>
                    <a:pt x="4773" y="3714"/>
                  </a:lnTo>
                  <a:lnTo>
                    <a:pt x="4807" y="3729"/>
                  </a:lnTo>
                  <a:lnTo>
                    <a:pt x="4842" y="3746"/>
                  </a:lnTo>
                  <a:lnTo>
                    <a:pt x="4876" y="3761"/>
                  </a:lnTo>
                  <a:lnTo>
                    <a:pt x="4911" y="3776"/>
                  </a:lnTo>
                  <a:lnTo>
                    <a:pt x="4944" y="3792"/>
                  </a:lnTo>
                  <a:lnTo>
                    <a:pt x="4978" y="3809"/>
                  </a:lnTo>
                  <a:lnTo>
                    <a:pt x="5011" y="3825"/>
                  </a:lnTo>
                  <a:lnTo>
                    <a:pt x="5045" y="3841"/>
                  </a:lnTo>
                  <a:lnTo>
                    <a:pt x="5077" y="3856"/>
                  </a:lnTo>
                  <a:lnTo>
                    <a:pt x="5117" y="3870"/>
                  </a:lnTo>
                  <a:lnTo>
                    <a:pt x="5160" y="3883"/>
                  </a:lnTo>
                  <a:lnTo>
                    <a:pt x="5208" y="3896"/>
                  </a:lnTo>
                  <a:lnTo>
                    <a:pt x="5258" y="3908"/>
                  </a:lnTo>
                  <a:lnTo>
                    <a:pt x="5309" y="3918"/>
                  </a:lnTo>
                  <a:lnTo>
                    <a:pt x="5361" y="3928"/>
                  </a:lnTo>
                  <a:lnTo>
                    <a:pt x="5414" y="3939"/>
                  </a:lnTo>
                  <a:lnTo>
                    <a:pt x="5464" y="3948"/>
                  </a:lnTo>
                  <a:lnTo>
                    <a:pt x="5512" y="3956"/>
                  </a:lnTo>
                  <a:lnTo>
                    <a:pt x="5556" y="3966"/>
                  </a:lnTo>
                  <a:lnTo>
                    <a:pt x="5596" y="3973"/>
                  </a:lnTo>
                  <a:lnTo>
                    <a:pt x="5629" y="3980"/>
                  </a:lnTo>
                  <a:lnTo>
                    <a:pt x="5656" y="3987"/>
                  </a:lnTo>
                  <a:lnTo>
                    <a:pt x="5676" y="3993"/>
                  </a:lnTo>
                  <a:lnTo>
                    <a:pt x="5686" y="3998"/>
                  </a:lnTo>
                  <a:lnTo>
                    <a:pt x="5699" y="3959"/>
                  </a:lnTo>
                  <a:lnTo>
                    <a:pt x="5590" y="3921"/>
                  </a:lnTo>
                  <a:lnTo>
                    <a:pt x="5479" y="3884"/>
                  </a:lnTo>
                  <a:lnTo>
                    <a:pt x="5371" y="3846"/>
                  </a:lnTo>
                  <a:lnTo>
                    <a:pt x="5261" y="3806"/>
                  </a:lnTo>
                  <a:lnTo>
                    <a:pt x="5153" y="3767"/>
                  </a:lnTo>
                  <a:lnTo>
                    <a:pt x="5046" y="3727"/>
                  </a:lnTo>
                  <a:lnTo>
                    <a:pt x="4939" y="3685"/>
                  </a:lnTo>
                  <a:lnTo>
                    <a:pt x="4832" y="3643"/>
                  </a:lnTo>
                  <a:lnTo>
                    <a:pt x="4724" y="3601"/>
                  </a:lnTo>
                  <a:lnTo>
                    <a:pt x="4618" y="3557"/>
                  </a:lnTo>
                  <a:lnTo>
                    <a:pt x="4514" y="3513"/>
                  </a:lnTo>
                  <a:lnTo>
                    <a:pt x="4408" y="3466"/>
                  </a:lnTo>
                  <a:lnTo>
                    <a:pt x="4303" y="3419"/>
                  </a:lnTo>
                  <a:lnTo>
                    <a:pt x="4198" y="3372"/>
                  </a:lnTo>
                  <a:lnTo>
                    <a:pt x="4094" y="3323"/>
                  </a:lnTo>
                  <a:lnTo>
                    <a:pt x="3991" y="3273"/>
                  </a:lnTo>
                  <a:lnTo>
                    <a:pt x="3887" y="3221"/>
                  </a:lnTo>
                  <a:lnTo>
                    <a:pt x="3784" y="3169"/>
                  </a:lnTo>
                  <a:lnTo>
                    <a:pt x="3682" y="3114"/>
                  </a:lnTo>
                  <a:lnTo>
                    <a:pt x="3579" y="3060"/>
                  </a:lnTo>
                  <a:lnTo>
                    <a:pt x="3478" y="3003"/>
                  </a:lnTo>
                  <a:lnTo>
                    <a:pt x="3377" y="2944"/>
                  </a:lnTo>
                  <a:lnTo>
                    <a:pt x="3275" y="2884"/>
                  </a:lnTo>
                  <a:lnTo>
                    <a:pt x="3175" y="2822"/>
                  </a:lnTo>
                  <a:lnTo>
                    <a:pt x="3074" y="2759"/>
                  </a:lnTo>
                  <a:lnTo>
                    <a:pt x="2974" y="2694"/>
                  </a:lnTo>
                  <a:lnTo>
                    <a:pt x="2875" y="2627"/>
                  </a:lnTo>
                  <a:lnTo>
                    <a:pt x="2776" y="2559"/>
                  </a:lnTo>
                  <a:lnTo>
                    <a:pt x="2676" y="2489"/>
                  </a:lnTo>
                  <a:lnTo>
                    <a:pt x="2578" y="2417"/>
                  </a:lnTo>
                  <a:lnTo>
                    <a:pt x="2479" y="2342"/>
                  </a:lnTo>
                  <a:lnTo>
                    <a:pt x="2381" y="2266"/>
                  </a:lnTo>
                  <a:lnTo>
                    <a:pt x="2354" y="2245"/>
                  </a:lnTo>
                  <a:lnTo>
                    <a:pt x="2327" y="2223"/>
                  </a:lnTo>
                  <a:lnTo>
                    <a:pt x="2301" y="2202"/>
                  </a:lnTo>
                  <a:lnTo>
                    <a:pt x="2274" y="2180"/>
                  </a:lnTo>
                  <a:lnTo>
                    <a:pt x="2246" y="2158"/>
                  </a:lnTo>
                  <a:lnTo>
                    <a:pt x="2219" y="2135"/>
                  </a:lnTo>
                  <a:lnTo>
                    <a:pt x="2191" y="2113"/>
                  </a:lnTo>
                  <a:lnTo>
                    <a:pt x="2164" y="2089"/>
                  </a:lnTo>
                  <a:lnTo>
                    <a:pt x="2136" y="2066"/>
                  </a:lnTo>
                  <a:lnTo>
                    <a:pt x="2108" y="2043"/>
                  </a:lnTo>
                  <a:lnTo>
                    <a:pt x="2080" y="2019"/>
                  </a:lnTo>
                  <a:lnTo>
                    <a:pt x="2053" y="1996"/>
                  </a:lnTo>
                  <a:lnTo>
                    <a:pt x="2025" y="1972"/>
                  </a:lnTo>
                  <a:lnTo>
                    <a:pt x="1995" y="1948"/>
                  </a:lnTo>
                  <a:lnTo>
                    <a:pt x="1967" y="1924"/>
                  </a:lnTo>
                  <a:lnTo>
                    <a:pt x="1940" y="1899"/>
                  </a:lnTo>
                  <a:lnTo>
                    <a:pt x="1912" y="1875"/>
                  </a:lnTo>
                  <a:lnTo>
                    <a:pt x="1884" y="1851"/>
                  </a:lnTo>
                  <a:lnTo>
                    <a:pt x="1855" y="1826"/>
                  </a:lnTo>
                  <a:lnTo>
                    <a:pt x="1827" y="1800"/>
                  </a:lnTo>
                  <a:lnTo>
                    <a:pt x="1799" y="1776"/>
                  </a:lnTo>
                  <a:lnTo>
                    <a:pt x="1771" y="1750"/>
                  </a:lnTo>
                  <a:lnTo>
                    <a:pt x="1743" y="1726"/>
                  </a:lnTo>
                  <a:lnTo>
                    <a:pt x="1716" y="1700"/>
                  </a:lnTo>
                  <a:lnTo>
                    <a:pt x="1688" y="1675"/>
                  </a:lnTo>
                  <a:lnTo>
                    <a:pt x="1660" y="1649"/>
                  </a:lnTo>
                  <a:lnTo>
                    <a:pt x="1633" y="1623"/>
                  </a:lnTo>
                  <a:lnTo>
                    <a:pt x="1605" y="1597"/>
                  </a:lnTo>
                  <a:lnTo>
                    <a:pt x="1578" y="1571"/>
                  </a:lnTo>
                  <a:lnTo>
                    <a:pt x="1552" y="1545"/>
                  </a:lnTo>
                  <a:lnTo>
                    <a:pt x="1525" y="1519"/>
                  </a:lnTo>
                  <a:lnTo>
                    <a:pt x="1498" y="1493"/>
                  </a:lnTo>
                  <a:lnTo>
                    <a:pt x="1477" y="1472"/>
                  </a:lnTo>
                  <a:lnTo>
                    <a:pt x="1454" y="1448"/>
                  </a:lnTo>
                  <a:lnTo>
                    <a:pt x="1429" y="1421"/>
                  </a:lnTo>
                  <a:lnTo>
                    <a:pt x="1403" y="1393"/>
                  </a:lnTo>
                  <a:lnTo>
                    <a:pt x="1375" y="1363"/>
                  </a:lnTo>
                  <a:lnTo>
                    <a:pt x="1347" y="1331"/>
                  </a:lnTo>
                  <a:lnTo>
                    <a:pt x="1316" y="1301"/>
                  </a:lnTo>
                  <a:lnTo>
                    <a:pt x="1286" y="1269"/>
                  </a:lnTo>
                  <a:lnTo>
                    <a:pt x="1256" y="1238"/>
                  </a:lnTo>
                  <a:lnTo>
                    <a:pt x="1226" y="1209"/>
                  </a:lnTo>
                  <a:lnTo>
                    <a:pt x="1195" y="1181"/>
                  </a:lnTo>
                  <a:lnTo>
                    <a:pt x="1166" y="1155"/>
                  </a:lnTo>
                  <a:lnTo>
                    <a:pt x="1137" y="1132"/>
                  </a:lnTo>
                  <a:lnTo>
                    <a:pt x="1109" y="1111"/>
                  </a:lnTo>
                  <a:lnTo>
                    <a:pt x="1082" y="1095"/>
                  </a:lnTo>
                  <a:lnTo>
                    <a:pt x="1057" y="1082"/>
                  </a:lnTo>
                  <a:lnTo>
                    <a:pt x="1051" y="1069"/>
                  </a:lnTo>
                  <a:lnTo>
                    <a:pt x="1040" y="1053"/>
                  </a:lnTo>
                  <a:lnTo>
                    <a:pt x="1026" y="1034"/>
                  </a:lnTo>
                  <a:lnTo>
                    <a:pt x="1010" y="1014"/>
                  </a:lnTo>
                  <a:lnTo>
                    <a:pt x="991" y="993"/>
                  </a:lnTo>
                  <a:lnTo>
                    <a:pt x="971" y="971"/>
                  </a:lnTo>
                  <a:lnTo>
                    <a:pt x="948" y="948"/>
                  </a:lnTo>
                  <a:lnTo>
                    <a:pt x="925" y="926"/>
                  </a:lnTo>
                  <a:lnTo>
                    <a:pt x="902" y="904"/>
                  </a:lnTo>
                  <a:lnTo>
                    <a:pt x="878" y="883"/>
                  </a:lnTo>
                  <a:lnTo>
                    <a:pt x="856" y="863"/>
                  </a:lnTo>
                  <a:lnTo>
                    <a:pt x="835" y="845"/>
                  </a:lnTo>
                  <a:lnTo>
                    <a:pt x="817" y="830"/>
                  </a:lnTo>
                  <a:lnTo>
                    <a:pt x="799" y="817"/>
                  </a:lnTo>
                  <a:lnTo>
                    <a:pt x="785" y="808"/>
                  </a:lnTo>
                  <a:lnTo>
                    <a:pt x="775" y="803"/>
                  </a:lnTo>
                  <a:lnTo>
                    <a:pt x="759" y="767"/>
                  </a:lnTo>
                  <a:lnTo>
                    <a:pt x="738" y="732"/>
                  </a:lnTo>
                  <a:lnTo>
                    <a:pt x="712" y="699"/>
                  </a:lnTo>
                  <a:lnTo>
                    <a:pt x="683" y="665"/>
                  </a:lnTo>
                  <a:lnTo>
                    <a:pt x="651" y="633"/>
                  </a:lnTo>
                  <a:lnTo>
                    <a:pt x="616" y="602"/>
                  </a:lnTo>
                  <a:lnTo>
                    <a:pt x="581" y="570"/>
                  </a:lnTo>
                  <a:lnTo>
                    <a:pt x="545" y="539"/>
                  </a:lnTo>
                  <a:lnTo>
                    <a:pt x="509" y="508"/>
                  </a:lnTo>
                  <a:lnTo>
                    <a:pt x="473" y="477"/>
                  </a:lnTo>
                  <a:lnTo>
                    <a:pt x="439" y="446"/>
                  </a:lnTo>
                  <a:lnTo>
                    <a:pt x="408" y="413"/>
                  </a:lnTo>
                  <a:lnTo>
                    <a:pt x="379" y="381"/>
                  </a:lnTo>
                  <a:lnTo>
                    <a:pt x="354" y="348"/>
                  </a:lnTo>
                  <a:lnTo>
                    <a:pt x="333" y="313"/>
                  </a:lnTo>
                  <a:lnTo>
                    <a:pt x="318"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60" name="Freeform 12"/>
            <p:cNvSpPr>
              <a:spLocks/>
            </p:cNvSpPr>
            <p:nvPr/>
          </p:nvSpPr>
          <p:spPr bwMode="auto">
            <a:xfrm>
              <a:off x="3883" y="1056"/>
              <a:ext cx="1806" cy="1463"/>
            </a:xfrm>
            <a:custGeom>
              <a:avLst/>
              <a:gdLst>
                <a:gd name="T0" fmla="*/ 444 w 7226"/>
                <a:gd name="T1" fmla="*/ 527 h 5852"/>
                <a:gd name="T2" fmla="*/ 336 w 7226"/>
                <a:gd name="T3" fmla="*/ 388 h 5852"/>
                <a:gd name="T4" fmla="*/ 214 w 7226"/>
                <a:gd name="T5" fmla="*/ 229 h 5852"/>
                <a:gd name="T6" fmla="*/ 99 w 7226"/>
                <a:gd name="T7" fmla="*/ 88 h 5852"/>
                <a:gd name="T8" fmla="*/ 21 w 7226"/>
                <a:gd name="T9" fmla="*/ 7 h 5852"/>
                <a:gd name="T10" fmla="*/ 3 w 7226"/>
                <a:gd name="T11" fmla="*/ 26 h 5852"/>
                <a:gd name="T12" fmla="*/ 74 w 7226"/>
                <a:gd name="T13" fmla="*/ 184 h 5852"/>
                <a:gd name="T14" fmla="*/ 202 w 7226"/>
                <a:gd name="T15" fmla="*/ 392 h 5852"/>
                <a:gd name="T16" fmla="*/ 353 w 7226"/>
                <a:gd name="T17" fmla="*/ 602 h 5852"/>
                <a:gd name="T18" fmla="*/ 519 w 7226"/>
                <a:gd name="T19" fmla="*/ 812 h 5852"/>
                <a:gd name="T20" fmla="*/ 690 w 7226"/>
                <a:gd name="T21" fmla="*/ 1018 h 5852"/>
                <a:gd name="T22" fmla="*/ 858 w 7226"/>
                <a:gd name="T23" fmla="*/ 1216 h 5852"/>
                <a:gd name="T24" fmla="*/ 1013 w 7226"/>
                <a:gd name="T25" fmla="*/ 1403 h 5852"/>
                <a:gd name="T26" fmla="*/ 1152 w 7226"/>
                <a:gd name="T27" fmla="*/ 1592 h 5852"/>
                <a:gd name="T28" fmla="*/ 1338 w 7226"/>
                <a:gd name="T29" fmla="*/ 1832 h 5852"/>
                <a:gd name="T30" fmla="*/ 1518 w 7226"/>
                <a:gd name="T31" fmla="*/ 1999 h 5852"/>
                <a:gd name="T32" fmla="*/ 1623 w 7226"/>
                <a:gd name="T33" fmla="*/ 2139 h 5852"/>
                <a:gd name="T34" fmla="*/ 1773 w 7226"/>
                <a:gd name="T35" fmla="*/ 2299 h 5852"/>
                <a:gd name="T36" fmla="*/ 1929 w 7226"/>
                <a:gd name="T37" fmla="*/ 2444 h 5852"/>
                <a:gd name="T38" fmla="*/ 2077 w 7226"/>
                <a:gd name="T39" fmla="*/ 2591 h 5852"/>
                <a:gd name="T40" fmla="*/ 2233 w 7226"/>
                <a:gd name="T41" fmla="*/ 2754 h 5852"/>
                <a:gd name="T42" fmla="*/ 2385 w 7226"/>
                <a:gd name="T43" fmla="*/ 2918 h 5852"/>
                <a:gd name="T44" fmla="*/ 2536 w 7226"/>
                <a:gd name="T45" fmla="*/ 3082 h 5852"/>
                <a:gd name="T46" fmla="*/ 2693 w 7226"/>
                <a:gd name="T47" fmla="*/ 3244 h 5852"/>
                <a:gd name="T48" fmla="*/ 2859 w 7226"/>
                <a:gd name="T49" fmla="*/ 3404 h 5852"/>
                <a:gd name="T50" fmla="*/ 4662 w 7226"/>
                <a:gd name="T51" fmla="*/ 4803 h 5852"/>
                <a:gd name="T52" fmla="*/ 4896 w 7226"/>
                <a:gd name="T53" fmla="*/ 4975 h 5852"/>
                <a:gd name="T54" fmla="*/ 5144 w 7226"/>
                <a:gd name="T55" fmla="*/ 5122 h 5852"/>
                <a:gd name="T56" fmla="*/ 5401 w 7226"/>
                <a:gd name="T57" fmla="*/ 5251 h 5852"/>
                <a:gd name="T58" fmla="*/ 5664 w 7226"/>
                <a:gd name="T59" fmla="*/ 5367 h 5852"/>
                <a:gd name="T60" fmla="*/ 5927 w 7226"/>
                <a:gd name="T61" fmla="*/ 5477 h 5852"/>
                <a:gd name="T62" fmla="*/ 6185 w 7226"/>
                <a:gd name="T63" fmla="*/ 5585 h 5852"/>
                <a:gd name="T64" fmla="*/ 6348 w 7226"/>
                <a:gd name="T65" fmla="*/ 5656 h 5852"/>
                <a:gd name="T66" fmla="*/ 6486 w 7226"/>
                <a:gd name="T67" fmla="*/ 5713 h 5852"/>
                <a:gd name="T68" fmla="*/ 6650 w 7226"/>
                <a:gd name="T69" fmla="*/ 5775 h 5852"/>
                <a:gd name="T70" fmla="*/ 6826 w 7226"/>
                <a:gd name="T71" fmla="*/ 5825 h 5852"/>
                <a:gd name="T72" fmla="*/ 6995 w 7226"/>
                <a:gd name="T73" fmla="*/ 5852 h 5852"/>
                <a:gd name="T74" fmla="*/ 7139 w 7226"/>
                <a:gd name="T75" fmla="*/ 5838 h 5852"/>
                <a:gd name="T76" fmla="*/ 7161 w 7226"/>
                <a:gd name="T77" fmla="*/ 5788 h 5852"/>
                <a:gd name="T78" fmla="*/ 6835 w 7226"/>
                <a:gd name="T79" fmla="*/ 5741 h 5852"/>
                <a:gd name="T80" fmla="*/ 6514 w 7226"/>
                <a:gd name="T81" fmla="*/ 5644 h 5852"/>
                <a:gd name="T82" fmla="*/ 6197 w 7226"/>
                <a:gd name="T83" fmla="*/ 5508 h 5852"/>
                <a:gd name="T84" fmla="*/ 5888 w 7226"/>
                <a:gd name="T85" fmla="*/ 5353 h 5852"/>
                <a:gd name="T86" fmla="*/ 5588 w 7226"/>
                <a:gd name="T87" fmla="*/ 5194 h 5852"/>
                <a:gd name="T88" fmla="*/ 5298 w 7226"/>
                <a:gd name="T89" fmla="*/ 5046 h 5852"/>
                <a:gd name="T90" fmla="*/ 4785 w 7226"/>
                <a:gd name="T91" fmla="*/ 4779 h 5852"/>
                <a:gd name="T92" fmla="*/ 4203 w 7226"/>
                <a:gd name="T93" fmla="*/ 4387 h 5852"/>
                <a:gd name="T94" fmla="*/ 3616 w 7226"/>
                <a:gd name="T95" fmla="*/ 3922 h 5852"/>
                <a:gd name="T96" fmla="*/ 3042 w 7226"/>
                <a:gd name="T97" fmla="*/ 3414 h 5852"/>
                <a:gd name="T98" fmla="*/ 2495 w 7226"/>
                <a:gd name="T99" fmla="*/ 2896 h 5852"/>
                <a:gd name="T100" fmla="*/ 1989 w 7226"/>
                <a:gd name="T101" fmla="*/ 2398 h 5852"/>
                <a:gd name="T102" fmla="*/ 1663 w 7226"/>
                <a:gd name="T103" fmla="*/ 2063 h 5852"/>
                <a:gd name="T104" fmla="*/ 1540 w 7226"/>
                <a:gd name="T105" fmla="*/ 1908 h 5852"/>
                <a:gd name="T106" fmla="*/ 1413 w 7226"/>
                <a:gd name="T107" fmla="*/ 1745 h 5852"/>
                <a:gd name="T108" fmla="*/ 1285 w 7226"/>
                <a:gd name="T109" fmla="*/ 1580 h 5852"/>
                <a:gd name="T110" fmla="*/ 1155 w 7226"/>
                <a:gd name="T111" fmla="*/ 1418 h 5852"/>
                <a:gd name="T112" fmla="*/ 1023 w 7226"/>
                <a:gd name="T113" fmla="*/ 1264 h 5852"/>
                <a:gd name="T114" fmla="*/ 891 w 7226"/>
                <a:gd name="T115" fmla="*/ 1124 h 5852"/>
                <a:gd name="T116" fmla="*/ 758 w 7226"/>
                <a:gd name="T117" fmla="*/ 977 h 5852"/>
                <a:gd name="T118" fmla="*/ 617 w 7226"/>
                <a:gd name="T119" fmla="*/ 793 h 5852"/>
                <a:gd name="T120" fmla="*/ 513 w 7226"/>
                <a:gd name="T121" fmla="*/ 622 h 5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226" h="5852">
                  <a:moveTo>
                    <a:pt x="501" y="593"/>
                  </a:moveTo>
                  <a:lnTo>
                    <a:pt x="490" y="581"/>
                  </a:lnTo>
                  <a:lnTo>
                    <a:pt x="477" y="566"/>
                  </a:lnTo>
                  <a:lnTo>
                    <a:pt x="461" y="548"/>
                  </a:lnTo>
                  <a:lnTo>
                    <a:pt x="444" y="527"/>
                  </a:lnTo>
                  <a:lnTo>
                    <a:pt x="424" y="502"/>
                  </a:lnTo>
                  <a:lnTo>
                    <a:pt x="405" y="477"/>
                  </a:lnTo>
                  <a:lnTo>
                    <a:pt x="382" y="449"/>
                  </a:lnTo>
                  <a:lnTo>
                    <a:pt x="360" y="420"/>
                  </a:lnTo>
                  <a:lnTo>
                    <a:pt x="336" y="388"/>
                  </a:lnTo>
                  <a:lnTo>
                    <a:pt x="313" y="357"/>
                  </a:lnTo>
                  <a:lnTo>
                    <a:pt x="287" y="325"/>
                  </a:lnTo>
                  <a:lnTo>
                    <a:pt x="263" y="293"/>
                  </a:lnTo>
                  <a:lnTo>
                    <a:pt x="238" y="261"/>
                  </a:lnTo>
                  <a:lnTo>
                    <a:pt x="214" y="229"/>
                  </a:lnTo>
                  <a:lnTo>
                    <a:pt x="189" y="198"/>
                  </a:lnTo>
                  <a:lnTo>
                    <a:pt x="166" y="168"/>
                  </a:lnTo>
                  <a:lnTo>
                    <a:pt x="143" y="140"/>
                  </a:lnTo>
                  <a:lnTo>
                    <a:pt x="120" y="113"/>
                  </a:lnTo>
                  <a:lnTo>
                    <a:pt x="99" y="88"/>
                  </a:lnTo>
                  <a:lnTo>
                    <a:pt x="81" y="65"/>
                  </a:lnTo>
                  <a:lnTo>
                    <a:pt x="63" y="46"/>
                  </a:lnTo>
                  <a:lnTo>
                    <a:pt x="47" y="29"/>
                  </a:lnTo>
                  <a:lnTo>
                    <a:pt x="33" y="17"/>
                  </a:lnTo>
                  <a:lnTo>
                    <a:pt x="21" y="7"/>
                  </a:lnTo>
                  <a:lnTo>
                    <a:pt x="12" y="1"/>
                  </a:lnTo>
                  <a:lnTo>
                    <a:pt x="5" y="0"/>
                  </a:lnTo>
                  <a:lnTo>
                    <a:pt x="2" y="4"/>
                  </a:lnTo>
                  <a:lnTo>
                    <a:pt x="0" y="12"/>
                  </a:lnTo>
                  <a:lnTo>
                    <a:pt x="3" y="26"/>
                  </a:lnTo>
                  <a:lnTo>
                    <a:pt x="9" y="46"/>
                  </a:lnTo>
                  <a:lnTo>
                    <a:pt x="19" y="71"/>
                  </a:lnTo>
                  <a:lnTo>
                    <a:pt x="32" y="103"/>
                  </a:lnTo>
                  <a:lnTo>
                    <a:pt x="53" y="144"/>
                  </a:lnTo>
                  <a:lnTo>
                    <a:pt x="74" y="184"/>
                  </a:lnTo>
                  <a:lnTo>
                    <a:pt x="97" y="225"/>
                  </a:lnTo>
                  <a:lnTo>
                    <a:pt x="122" y="267"/>
                  </a:lnTo>
                  <a:lnTo>
                    <a:pt x="147" y="309"/>
                  </a:lnTo>
                  <a:lnTo>
                    <a:pt x="174" y="350"/>
                  </a:lnTo>
                  <a:lnTo>
                    <a:pt x="202" y="392"/>
                  </a:lnTo>
                  <a:lnTo>
                    <a:pt x="231" y="434"/>
                  </a:lnTo>
                  <a:lnTo>
                    <a:pt x="260" y="477"/>
                  </a:lnTo>
                  <a:lnTo>
                    <a:pt x="290" y="519"/>
                  </a:lnTo>
                  <a:lnTo>
                    <a:pt x="322" y="561"/>
                  </a:lnTo>
                  <a:lnTo>
                    <a:pt x="353" y="602"/>
                  </a:lnTo>
                  <a:lnTo>
                    <a:pt x="386" y="644"/>
                  </a:lnTo>
                  <a:lnTo>
                    <a:pt x="419" y="686"/>
                  </a:lnTo>
                  <a:lnTo>
                    <a:pt x="451" y="728"/>
                  </a:lnTo>
                  <a:lnTo>
                    <a:pt x="485" y="770"/>
                  </a:lnTo>
                  <a:lnTo>
                    <a:pt x="519" y="812"/>
                  </a:lnTo>
                  <a:lnTo>
                    <a:pt x="554" y="854"/>
                  </a:lnTo>
                  <a:lnTo>
                    <a:pt x="587" y="895"/>
                  </a:lnTo>
                  <a:lnTo>
                    <a:pt x="621" y="937"/>
                  </a:lnTo>
                  <a:lnTo>
                    <a:pt x="656" y="977"/>
                  </a:lnTo>
                  <a:lnTo>
                    <a:pt x="690" y="1018"/>
                  </a:lnTo>
                  <a:lnTo>
                    <a:pt x="725" y="1058"/>
                  </a:lnTo>
                  <a:lnTo>
                    <a:pt x="759" y="1099"/>
                  </a:lnTo>
                  <a:lnTo>
                    <a:pt x="792" y="1138"/>
                  </a:lnTo>
                  <a:lnTo>
                    <a:pt x="825" y="1177"/>
                  </a:lnTo>
                  <a:lnTo>
                    <a:pt x="858" y="1216"/>
                  </a:lnTo>
                  <a:lnTo>
                    <a:pt x="890" y="1255"/>
                  </a:lnTo>
                  <a:lnTo>
                    <a:pt x="922" y="1292"/>
                  </a:lnTo>
                  <a:lnTo>
                    <a:pt x="953" y="1329"/>
                  </a:lnTo>
                  <a:lnTo>
                    <a:pt x="983" y="1367"/>
                  </a:lnTo>
                  <a:lnTo>
                    <a:pt x="1013" y="1403"/>
                  </a:lnTo>
                  <a:lnTo>
                    <a:pt x="1035" y="1431"/>
                  </a:lnTo>
                  <a:lnTo>
                    <a:pt x="1060" y="1464"/>
                  </a:lnTo>
                  <a:lnTo>
                    <a:pt x="1088" y="1504"/>
                  </a:lnTo>
                  <a:lnTo>
                    <a:pt x="1120" y="1547"/>
                  </a:lnTo>
                  <a:lnTo>
                    <a:pt x="1152" y="1592"/>
                  </a:lnTo>
                  <a:lnTo>
                    <a:pt x="1187" y="1640"/>
                  </a:lnTo>
                  <a:lnTo>
                    <a:pt x="1223" y="1689"/>
                  </a:lnTo>
                  <a:lnTo>
                    <a:pt x="1262" y="1738"/>
                  </a:lnTo>
                  <a:lnTo>
                    <a:pt x="1299" y="1786"/>
                  </a:lnTo>
                  <a:lnTo>
                    <a:pt x="1338" y="1832"/>
                  </a:lnTo>
                  <a:lnTo>
                    <a:pt x="1376" y="1876"/>
                  </a:lnTo>
                  <a:lnTo>
                    <a:pt x="1413" y="1915"/>
                  </a:lnTo>
                  <a:lnTo>
                    <a:pt x="1449" y="1949"/>
                  </a:lnTo>
                  <a:lnTo>
                    <a:pt x="1485" y="1978"/>
                  </a:lnTo>
                  <a:lnTo>
                    <a:pt x="1518" y="1999"/>
                  </a:lnTo>
                  <a:lnTo>
                    <a:pt x="1550" y="2013"/>
                  </a:lnTo>
                  <a:lnTo>
                    <a:pt x="1562" y="2043"/>
                  </a:lnTo>
                  <a:lnTo>
                    <a:pt x="1579" y="2075"/>
                  </a:lnTo>
                  <a:lnTo>
                    <a:pt x="1600" y="2107"/>
                  </a:lnTo>
                  <a:lnTo>
                    <a:pt x="1623" y="2139"/>
                  </a:lnTo>
                  <a:lnTo>
                    <a:pt x="1650" y="2171"/>
                  </a:lnTo>
                  <a:lnTo>
                    <a:pt x="1679" y="2204"/>
                  </a:lnTo>
                  <a:lnTo>
                    <a:pt x="1709" y="2237"/>
                  </a:lnTo>
                  <a:lnTo>
                    <a:pt x="1741" y="2268"/>
                  </a:lnTo>
                  <a:lnTo>
                    <a:pt x="1773" y="2299"/>
                  </a:lnTo>
                  <a:lnTo>
                    <a:pt x="1806" y="2331"/>
                  </a:lnTo>
                  <a:lnTo>
                    <a:pt x="1838" y="2360"/>
                  </a:lnTo>
                  <a:lnTo>
                    <a:pt x="1870" y="2389"/>
                  </a:lnTo>
                  <a:lnTo>
                    <a:pt x="1900" y="2417"/>
                  </a:lnTo>
                  <a:lnTo>
                    <a:pt x="1929" y="2444"/>
                  </a:lnTo>
                  <a:lnTo>
                    <a:pt x="1956" y="2470"/>
                  </a:lnTo>
                  <a:lnTo>
                    <a:pt x="1980" y="2493"/>
                  </a:lnTo>
                  <a:lnTo>
                    <a:pt x="2013" y="2525"/>
                  </a:lnTo>
                  <a:lnTo>
                    <a:pt x="2046" y="2558"/>
                  </a:lnTo>
                  <a:lnTo>
                    <a:pt x="2077" y="2591"/>
                  </a:lnTo>
                  <a:lnTo>
                    <a:pt x="2109" y="2623"/>
                  </a:lnTo>
                  <a:lnTo>
                    <a:pt x="2140" y="2656"/>
                  </a:lnTo>
                  <a:lnTo>
                    <a:pt x="2171" y="2689"/>
                  </a:lnTo>
                  <a:lnTo>
                    <a:pt x="2202" y="2721"/>
                  </a:lnTo>
                  <a:lnTo>
                    <a:pt x="2233" y="2754"/>
                  </a:lnTo>
                  <a:lnTo>
                    <a:pt x="2263" y="2786"/>
                  </a:lnTo>
                  <a:lnTo>
                    <a:pt x="2294" y="2820"/>
                  </a:lnTo>
                  <a:lnTo>
                    <a:pt x="2324" y="2853"/>
                  </a:lnTo>
                  <a:lnTo>
                    <a:pt x="2354" y="2885"/>
                  </a:lnTo>
                  <a:lnTo>
                    <a:pt x="2385" y="2918"/>
                  </a:lnTo>
                  <a:lnTo>
                    <a:pt x="2415" y="2951"/>
                  </a:lnTo>
                  <a:lnTo>
                    <a:pt x="2445" y="2983"/>
                  </a:lnTo>
                  <a:lnTo>
                    <a:pt x="2475" y="3016"/>
                  </a:lnTo>
                  <a:lnTo>
                    <a:pt x="2506" y="3050"/>
                  </a:lnTo>
                  <a:lnTo>
                    <a:pt x="2536" y="3082"/>
                  </a:lnTo>
                  <a:lnTo>
                    <a:pt x="2567" y="3115"/>
                  </a:lnTo>
                  <a:lnTo>
                    <a:pt x="2598" y="3146"/>
                  </a:lnTo>
                  <a:lnTo>
                    <a:pt x="2629" y="3179"/>
                  </a:lnTo>
                  <a:lnTo>
                    <a:pt x="2661" y="3211"/>
                  </a:lnTo>
                  <a:lnTo>
                    <a:pt x="2693" y="3244"/>
                  </a:lnTo>
                  <a:lnTo>
                    <a:pt x="2725" y="3276"/>
                  </a:lnTo>
                  <a:lnTo>
                    <a:pt x="2757" y="3308"/>
                  </a:lnTo>
                  <a:lnTo>
                    <a:pt x="2791" y="3340"/>
                  </a:lnTo>
                  <a:lnTo>
                    <a:pt x="2824" y="3372"/>
                  </a:lnTo>
                  <a:lnTo>
                    <a:pt x="2859" y="3404"/>
                  </a:lnTo>
                  <a:lnTo>
                    <a:pt x="2892" y="3435"/>
                  </a:lnTo>
                  <a:lnTo>
                    <a:pt x="2927" y="3467"/>
                  </a:lnTo>
                  <a:lnTo>
                    <a:pt x="2963" y="3498"/>
                  </a:lnTo>
                  <a:lnTo>
                    <a:pt x="3000" y="3529"/>
                  </a:lnTo>
                  <a:lnTo>
                    <a:pt x="4662" y="4803"/>
                  </a:lnTo>
                  <a:lnTo>
                    <a:pt x="4707" y="4839"/>
                  </a:lnTo>
                  <a:lnTo>
                    <a:pt x="4754" y="4875"/>
                  </a:lnTo>
                  <a:lnTo>
                    <a:pt x="4800" y="4909"/>
                  </a:lnTo>
                  <a:lnTo>
                    <a:pt x="4848" y="4942"/>
                  </a:lnTo>
                  <a:lnTo>
                    <a:pt x="4896" y="4975"/>
                  </a:lnTo>
                  <a:lnTo>
                    <a:pt x="4945" y="5006"/>
                  </a:lnTo>
                  <a:lnTo>
                    <a:pt x="4994" y="5037"/>
                  </a:lnTo>
                  <a:lnTo>
                    <a:pt x="5044" y="5066"/>
                  </a:lnTo>
                  <a:lnTo>
                    <a:pt x="5094" y="5095"/>
                  </a:lnTo>
                  <a:lnTo>
                    <a:pt x="5144" y="5122"/>
                  </a:lnTo>
                  <a:lnTo>
                    <a:pt x="5195" y="5150"/>
                  </a:lnTo>
                  <a:lnTo>
                    <a:pt x="5246" y="5175"/>
                  </a:lnTo>
                  <a:lnTo>
                    <a:pt x="5298" y="5202"/>
                  </a:lnTo>
                  <a:lnTo>
                    <a:pt x="5350" y="5227"/>
                  </a:lnTo>
                  <a:lnTo>
                    <a:pt x="5401" y="5251"/>
                  </a:lnTo>
                  <a:lnTo>
                    <a:pt x="5454" y="5275"/>
                  </a:lnTo>
                  <a:lnTo>
                    <a:pt x="5506" y="5299"/>
                  </a:lnTo>
                  <a:lnTo>
                    <a:pt x="5558" y="5322"/>
                  </a:lnTo>
                  <a:lnTo>
                    <a:pt x="5611" y="5345"/>
                  </a:lnTo>
                  <a:lnTo>
                    <a:pt x="5664" y="5367"/>
                  </a:lnTo>
                  <a:lnTo>
                    <a:pt x="5717" y="5390"/>
                  </a:lnTo>
                  <a:lnTo>
                    <a:pt x="5769" y="5412"/>
                  </a:lnTo>
                  <a:lnTo>
                    <a:pt x="5822" y="5434"/>
                  </a:lnTo>
                  <a:lnTo>
                    <a:pt x="5874" y="5456"/>
                  </a:lnTo>
                  <a:lnTo>
                    <a:pt x="5927" y="5477"/>
                  </a:lnTo>
                  <a:lnTo>
                    <a:pt x="5979" y="5499"/>
                  </a:lnTo>
                  <a:lnTo>
                    <a:pt x="6031" y="5520"/>
                  </a:lnTo>
                  <a:lnTo>
                    <a:pt x="6083" y="5542"/>
                  </a:lnTo>
                  <a:lnTo>
                    <a:pt x="6134" y="5563"/>
                  </a:lnTo>
                  <a:lnTo>
                    <a:pt x="6185" y="5585"/>
                  </a:lnTo>
                  <a:lnTo>
                    <a:pt x="6236" y="5607"/>
                  </a:lnTo>
                  <a:lnTo>
                    <a:pt x="6286" y="5630"/>
                  </a:lnTo>
                  <a:lnTo>
                    <a:pt x="6305" y="5638"/>
                  </a:lnTo>
                  <a:lnTo>
                    <a:pt x="6326" y="5646"/>
                  </a:lnTo>
                  <a:lnTo>
                    <a:pt x="6348" y="5656"/>
                  </a:lnTo>
                  <a:lnTo>
                    <a:pt x="6373" y="5667"/>
                  </a:lnTo>
                  <a:lnTo>
                    <a:pt x="6398" y="5677"/>
                  </a:lnTo>
                  <a:lnTo>
                    <a:pt x="6426" y="5689"/>
                  </a:lnTo>
                  <a:lnTo>
                    <a:pt x="6455" y="5702"/>
                  </a:lnTo>
                  <a:lnTo>
                    <a:pt x="6486" y="5713"/>
                  </a:lnTo>
                  <a:lnTo>
                    <a:pt x="6517" y="5726"/>
                  </a:lnTo>
                  <a:lnTo>
                    <a:pt x="6548" y="5739"/>
                  </a:lnTo>
                  <a:lnTo>
                    <a:pt x="6582" y="5751"/>
                  </a:lnTo>
                  <a:lnTo>
                    <a:pt x="6616" y="5763"/>
                  </a:lnTo>
                  <a:lnTo>
                    <a:pt x="6650" y="5775"/>
                  </a:lnTo>
                  <a:lnTo>
                    <a:pt x="6685" y="5787"/>
                  </a:lnTo>
                  <a:lnTo>
                    <a:pt x="6720" y="5797"/>
                  </a:lnTo>
                  <a:lnTo>
                    <a:pt x="6755" y="5808"/>
                  </a:lnTo>
                  <a:lnTo>
                    <a:pt x="6791" y="5817"/>
                  </a:lnTo>
                  <a:lnTo>
                    <a:pt x="6826" y="5825"/>
                  </a:lnTo>
                  <a:lnTo>
                    <a:pt x="6861" y="5833"/>
                  </a:lnTo>
                  <a:lnTo>
                    <a:pt x="6894" y="5840"/>
                  </a:lnTo>
                  <a:lnTo>
                    <a:pt x="6928" y="5845"/>
                  </a:lnTo>
                  <a:lnTo>
                    <a:pt x="6962" y="5849"/>
                  </a:lnTo>
                  <a:lnTo>
                    <a:pt x="6995" y="5852"/>
                  </a:lnTo>
                  <a:lnTo>
                    <a:pt x="7026" y="5852"/>
                  </a:lnTo>
                  <a:lnTo>
                    <a:pt x="7056" y="5852"/>
                  </a:lnTo>
                  <a:lnTo>
                    <a:pt x="7085" y="5849"/>
                  </a:lnTo>
                  <a:lnTo>
                    <a:pt x="7113" y="5845"/>
                  </a:lnTo>
                  <a:lnTo>
                    <a:pt x="7139" y="5838"/>
                  </a:lnTo>
                  <a:lnTo>
                    <a:pt x="7163" y="5830"/>
                  </a:lnTo>
                  <a:lnTo>
                    <a:pt x="7187" y="5818"/>
                  </a:lnTo>
                  <a:lnTo>
                    <a:pt x="7208" y="5805"/>
                  </a:lnTo>
                  <a:lnTo>
                    <a:pt x="7226" y="5789"/>
                  </a:lnTo>
                  <a:lnTo>
                    <a:pt x="7161" y="5788"/>
                  </a:lnTo>
                  <a:lnTo>
                    <a:pt x="7096" y="5783"/>
                  </a:lnTo>
                  <a:lnTo>
                    <a:pt x="7029" y="5776"/>
                  </a:lnTo>
                  <a:lnTo>
                    <a:pt x="6964" y="5767"/>
                  </a:lnTo>
                  <a:lnTo>
                    <a:pt x="6900" y="5755"/>
                  </a:lnTo>
                  <a:lnTo>
                    <a:pt x="6835" y="5741"/>
                  </a:lnTo>
                  <a:lnTo>
                    <a:pt x="6770" y="5726"/>
                  </a:lnTo>
                  <a:lnTo>
                    <a:pt x="6706" y="5708"/>
                  </a:lnTo>
                  <a:lnTo>
                    <a:pt x="6642" y="5688"/>
                  </a:lnTo>
                  <a:lnTo>
                    <a:pt x="6578" y="5667"/>
                  </a:lnTo>
                  <a:lnTo>
                    <a:pt x="6514" y="5644"/>
                  </a:lnTo>
                  <a:lnTo>
                    <a:pt x="6449" y="5619"/>
                  </a:lnTo>
                  <a:lnTo>
                    <a:pt x="6387" y="5593"/>
                  </a:lnTo>
                  <a:lnTo>
                    <a:pt x="6323" y="5565"/>
                  </a:lnTo>
                  <a:lnTo>
                    <a:pt x="6260" y="5538"/>
                  </a:lnTo>
                  <a:lnTo>
                    <a:pt x="6197" y="5508"/>
                  </a:lnTo>
                  <a:lnTo>
                    <a:pt x="6135" y="5478"/>
                  </a:lnTo>
                  <a:lnTo>
                    <a:pt x="6072" y="5448"/>
                  </a:lnTo>
                  <a:lnTo>
                    <a:pt x="6010" y="5416"/>
                  </a:lnTo>
                  <a:lnTo>
                    <a:pt x="5950" y="5385"/>
                  </a:lnTo>
                  <a:lnTo>
                    <a:pt x="5888" y="5353"/>
                  </a:lnTo>
                  <a:lnTo>
                    <a:pt x="5828" y="5321"/>
                  </a:lnTo>
                  <a:lnTo>
                    <a:pt x="5767" y="5289"/>
                  </a:lnTo>
                  <a:lnTo>
                    <a:pt x="5706" y="5257"/>
                  </a:lnTo>
                  <a:lnTo>
                    <a:pt x="5647" y="5225"/>
                  </a:lnTo>
                  <a:lnTo>
                    <a:pt x="5588" y="5194"/>
                  </a:lnTo>
                  <a:lnTo>
                    <a:pt x="5529" y="5162"/>
                  </a:lnTo>
                  <a:lnTo>
                    <a:pt x="5470" y="5132"/>
                  </a:lnTo>
                  <a:lnTo>
                    <a:pt x="5412" y="5103"/>
                  </a:lnTo>
                  <a:lnTo>
                    <a:pt x="5355" y="5074"/>
                  </a:lnTo>
                  <a:lnTo>
                    <a:pt x="5298" y="5046"/>
                  </a:lnTo>
                  <a:lnTo>
                    <a:pt x="5240" y="5019"/>
                  </a:lnTo>
                  <a:lnTo>
                    <a:pt x="5129" y="4967"/>
                  </a:lnTo>
                  <a:lnTo>
                    <a:pt x="5015" y="4909"/>
                  </a:lnTo>
                  <a:lnTo>
                    <a:pt x="4900" y="4846"/>
                  </a:lnTo>
                  <a:lnTo>
                    <a:pt x="4785" y="4779"/>
                  </a:lnTo>
                  <a:lnTo>
                    <a:pt x="4670" y="4708"/>
                  </a:lnTo>
                  <a:lnTo>
                    <a:pt x="4553" y="4632"/>
                  </a:lnTo>
                  <a:lnTo>
                    <a:pt x="4437" y="4554"/>
                  </a:lnTo>
                  <a:lnTo>
                    <a:pt x="4319" y="4472"/>
                  </a:lnTo>
                  <a:lnTo>
                    <a:pt x="4203" y="4387"/>
                  </a:lnTo>
                  <a:lnTo>
                    <a:pt x="4085" y="4298"/>
                  </a:lnTo>
                  <a:lnTo>
                    <a:pt x="3967" y="4207"/>
                  </a:lnTo>
                  <a:lnTo>
                    <a:pt x="3850" y="4114"/>
                  </a:lnTo>
                  <a:lnTo>
                    <a:pt x="3733" y="4019"/>
                  </a:lnTo>
                  <a:lnTo>
                    <a:pt x="3616" y="3922"/>
                  </a:lnTo>
                  <a:lnTo>
                    <a:pt x="3500" y="3823"/>
                  </a:lnTo>
                  <a:lnTo>
                    <a:pt x="3384" y="3722"/>
                  </a:lnTo>
                  <a:lnTo>
                    <a:pt x="3270" y="3620"/>
                  </a:lnTo>
                  <a:lnTo>
                    <a:pt x="3156" y="3518"/>
                  </a:lnTo>
                  <a:lnTo>
                    <a:pt x="3042" y="3414"/>
                  </a:lnTo>
                  <a:lnTo>
                    <a:pt x="2930" y="3310"/>
                  </a:lnTo>
                  <a:lnTo>
                    <a:pt x="2819" y="3207"/>
                  </a:lnTo>
                  <a:lnTo>
                    <a:pt x="2710" y="3103"/>
                  </a:lnTo>
                  <a:lnTo>
                    <a:pt x="2601" y="3000"/>
                  </a:lnTo>
                  <a:lnTo>
                    <a:pt x="2495" y="2896"/>
                  </a:lnTo>
                  <a:lnTo>
                    <a:pt x="2389" y="2795"/>
                  </a:lnTo>
                  <a:lnTo>
                    <a:pt x="2287" y="2693"/>
                  </a:lnTo>
                  <a:lnTo>
                    <a:pt x="2185" y="2593"/>
                  </a:lnTo>
                  <a:lnTo>
                    <a:pt x="2086" y="2495"/>
                  </a:lnTo>
                  <a:lnTo>
                    <a:pt x="1989" y="2398"/>
                  </a:lnTo>
                  <a:lnTo>
                    <a:pt x="1894" y="2303"/>
                  </a:lnTo>
                  <a:lnTo>
                    <a:pt x="1801" y="2211"/>
                  </a:lnTo>
                  <a:lnTo>
                    <a:pt x="1711" y="2121"/>
                  </a:lnTo>
                  <a:lnTo>
                    <a:pt x="1687" y="2092"/>
                  </a:lnTo>
                  <a:lnTo>
                    <a:pt x="1663" y="2063"/>
                  </a:lnTo>
                  <a:lnTo>
                    <a:pt x="1639" y="2033"/>
                  </a:lnTo>
                  <a:lnTo>
                    <a:pt x="1615" y="2002"/>
                  </a:lnTo>
                  <a:lnTo>
                    <a:pt x="1589" y="1972"/>
                  </a:lnTo>
                  <a:lnTo>
                    <a:pt x="1565" y="1941"/>
                  </a:lnTo>
                  <a:lnTo>
                    <a:pt x="1540" y="1908"/>
                  </a:lnTo>
                  <a:lnTo>
                    <a:pt x="1515" y="1877"/>
                  </a:lnTo>
                  <a:lnTo>
                    <a:pt x="1490" y="1844"/>
                  </a:lnTo>
                  <a:lnTo>
                    <a:pt x="1465" y="1811"/>
                  </a:lnTo>
                  <a:lnTo>
                    <a:pt x="1439" y="1779"/>
                  </a:lnTo>
                  <a:lnTo>
                    <a:pt x="1413" y="1745"/>
                  </a:lnTo>
                  <a:lnTo>
                    <a:pt x="1388" y="1712"/>
                  </a:lnTo>
                  <a:lnTo>
                    <a:pt x="1362" y="1680"/>
                  </a:lnTo>
                  <a:lnTo>
                    <a:pt x="1336" y="1646"/>
                  </a:lnTo>
                  <a:lnTo>
                    <a:pt x="1311" y="1613"/>
                  </a:lnTo>
                  <a:lnTo>
                    <a:pt x="1285" y="1580"/>
                  </a:lnTo>
                  <a:lnTo>
                    <a:pt x="1260" y="1547"/>
                  </a:lnTo>
                  <a:lnTo>
                    <a:pt x="1233" y="1514"/>
                  </a:lnTo>
                  <a:lnTo>
                    <a:pt x="1207" y="1482"/>
                  </a:lnTo>
                  <a:lnTo>
                    <a:pt x="1181" y="1449"/>
                  </a:lnTo>
                  <a:lnTo>
                    <a:pt x="1155" y="1418"/>
                  </a:lnTo>
                  <a:lnTo>
                    <a:pt x="1129" y="1386"/>
                  </a:lnTo>
                  <a:lnTo>
                    <a:pt x="1102" y="1355"/>
                  </a:lnTo>
                  <a:lnTo>
                    <a:pt x="1077" y="1323"/>
                  </a:lnTo>
                  <a:lnTo>
                    <a:pt x="1050" y="1293"/>
                  </a:lnTo>
                  <a:lnTo>
                    <a:pt x="1023" y="1264"/>
                  </a:lnTo>
                  <a:lnTo>
                    <a:pt x="997" y="1235"/>
                  </a:lnTo>
                  <a:lnTo>
                    <a:pt x="971" y="1206"/>
                  </a:lnTo>
                  <a:lnTo>
                    <a:pt x="944" y="1178"/>
                  </a:lnTo>
                  <a:lnTo>
                    <a:pt x="918" y="1151"/>
                  </a:lnTo>
                  <a:lnTo>
                    <a:pt x="891" y="1124"/>
                  </a:lnTo>
                  <a:lnTo>
                    <a:pt x="868" y="1100"/>
                  </a:lnTo>
                  <a:lnTo>
                    <a:pt x="843" y="1073"/>
                  </a:lnTo>
                  <a:lnTo>
                    <a:pt x="815" y="1043"/>
                  </a:lnTo>
                  <a:lnTo>
                    <a:pt x="787" y="1011"/>
                  </a:lnTo>
                  <a:lnTo>
                    <a:pt x="758" y="977"/>
                  </a:lnTo>
                  <a:lnTo>
                    <a:pt x="728" y="941"/>
                  </a:lnTo>
                  <a:lnTo>
                    <a:pt x="699" y="905"/>
                  </a:lnTo>
                  <a:lnTo>
                    <a:pt x="671" y="868"/>
                  </a:lnTo>
                  <a:lnTo>
                    <a:pt x="643" y="831"/>
                  </a:lnTo>
                  <a:lnTo>
                    <a:pt x="617" y="793"/>
                  </a:lnTo>
                  <a:lnTo>
                    <a:pt x="591" y="756"/>
                  </a:lnTo>
                  <a:lnTo>
                    <a:pt x="568" y="720"/>
                  </a:lnTo>
                  <a:lnTo>
                    <a:pt x="547" y="686"/>
                  </a:lnTo>
                  <a:lnTo>
                    <a:pt x="528" y="653"/>
                  </a:lnTo>
                  <a:lnTo>
                    <a:pt x="513" y="622"/>
                  </a:lnTo>
                  <a:lnTo>
                    <a:pt x="501" y="5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5661" name="Freeform 13"/>
            <p:cNvSpPr>
              <a:spLocks/>
            </p:cNvSpPr>
            <p:nvPr/>
          </p:nvSpPr>
          <p:spPr bwMode="auto">
            <a:xfrm>
              <a:off x="5432" y="1951"/>
              <a:ext cx="319" cy="550"/>
            </a:xfrm>
            <a:custGeom>
              <a:avLst/>
              <a:gdLst>
                <a:gd name="T0" fmla="*/ 128 w 1276"/>
                <a:gd name="T1" fmla="*/ 244 h 2198"/>
                <a:gd name="T2" fmla="*/ 72 w 1276"/>
                <a:gd name="T3" fmla="*/ 105 h 2198"/>
                <a:gd name="T4" fmla="*/ 33 w 1276"/>
                <a:gd name="T5" fmla="*/ 25 h 2198"/>
                <a:gd name="T6" fmla="*/ 8 w 1276"/>
                <a:gd name="T7" fmla="*/ 0 h 2198"/>
                <a:gd name="T8" fmla="*/ 0 w 1276"/>
                <a:gd name="T9" fmla="*/ 22 h 2198"/>
                <a:gd name="T10" fmla="*/ 7 w 1276"/>
                <a:gd name="T11" fmla="*/ 86 h 2198"/>
                <a:gd name="T12" fmla="*/ 28 w 1276"/>
                <a:gd name="T13" fmla="*/ 187 h 2198"/>
                <a:gd name="T14" fmla="*/ 64 w 1276"/>
                <a:gd name="T15" fmla="*/ 319 h 2198"/>
                <a:gd name="T16" fmla="*/ 113 w 1276"/>
                <a:gd name="T17" fmla="*/ 476 h 2198"/>
                <a:gd name="T18" fmla="*/ 177 w 1276"/>
                <a:gd name="T19" fmla="*/ 651 h 2198"/>
                <a:gd name="T20" fmla="*/ 253 w 1276"/>
                <a:gd name="T21" fmla="*/ 841 h 2198"/>
                <a:gd name="T22" fmla="*/ 342 w 1276"/>
                <a:gd name="T23" fmla="*/ 1036 h 2198"/>
                <a:gd name="T24" fmla="*/ 444 w 1276"/>
                <a:gd name="T25" fmla="*/ 1234 h 2198"/>
                <a:gd name="T26" fmla="*/ 557 w 1276"/>
                <a:gd name="T27" fmla="*/ 1427 h 2198"/>
                <a:gd name="T28" fmla="*/ 681 w 1276"/>
                <a:gd name="T29" fmla="*/ 1611 h 2198"/>
                <a:gd name="T30" fmla="*/ 816 w 1276"/>
                <a:gd name="T31" fmla="*/ 1777 h 2198"/>
                <a:gd name="T32" fmla="*/ 903 w 1276"/>
                <a:gd name="T33" fmla="*/ 1868 h 2198"/>
                <a:gd name="T34" fmla="*/ 942 w 1276"/>
                <a:gd name="T35" fmla="*/ 1915 h 2198"/>
                <a:gd name="T36" fmla="*/ 991 w 1276"/>
                <a:gd name="T37" fmla="*/ 1975 h 2198"/>
                <a:gd name="T38" fmla="*/ 1047 w 1276"/>
                <a:gd name="T39" fmla="*/ 2040 h 2198"/>
                <a:gd name="T40" fmla="*/ 1105 w 1276"/>
                <a:gd name="T41" fmla="*/ 2103 h 2198"/>
                <a:gd name="T42" fmla="*/ 1162 w 1276"/>
                <a:gd name="T43" fmla="*/ 2157 h 2198"/>
                <a:gd name="T44" fmla="*/ 1215 w 1276"/>
                <a:gd name="T45" fmla="*/ 2191 h 2198"/>
                <a:gd name="T46" fmla="*/ 1259 w 1276"/>
                <a:gd name="T47" fmla="*/ 2198 h 2198"/>
                <a:gd name="T48" fmla="*/ 1251 w 1276"/>
                <a:gd name="T49" fmla="*/ 2159 h 2198"/>
                <a:gd name="T50" fmla="*/ 1202 w 1276"/>
                <a:gd name="T51" fmla="*/ 2100 h 2198"/>
                <a:gd name="T52" fmla="*/ 1154 w 1276"/>
                <a:gd name="T53" fmla="*/ 2039 h 2198"/>
                <a:gd name="T54" fmla="*/ 1106 w 1276"/>
                <a:gd name="T55" fmla="*/ 1979 h 2198"/>
                <a:gd name="T56" fmla="*/ 1061 w 1276"/>
                <a:gd name="T57" fmla="*/ 1918 h 2198"/>
                <a:gd name="T58" fmla="*/ 1017 w 1276"/>
                <a:gd name="T59" fmla="*/ 1858 h 2198"/>
                <a:gd name="T60" fmla="*/ 972 w 1276"/>
                <a:gd name="T61" fmla="*/ 1797 h 2198"/>
                <a:gd name="T62" fmla="*/ 930 w 1276"/>
                <a:gd name="T63" fmla="*/ 1738 h 2198"/>
                <a:gd name="T64" fmla="*/ 884 w 1276"/>
                <a:gd name="T65" fmla="*/ 1706 h 2198"/>
                <a:gd name="T66" fmla="*/ 842 w 1276"/>
                <a:gd name="T67" fmla="*/ 1648 h 2198"/>
                <a:gd name="T68" fmla="*/ 797 w 1276"/>
                <a:gd name="T69" fmla="*/ 1579 h 2198"/>
                <a:gd name="T70" fmla="*/ 749 w 1276"/>
                <a:gd name="T71" fmla="*/ 1503 h 2198"/>
                <a:gd name="T72" fmla="*/ 699 w 1276"/>
                <a:gd name="T73" fmla="*/ 1418 h 2198"/>
                <a:gd name="T74" fmla="*/ 646 w 1276"/>
                <a:gd name="T75" fmla="*/ 1329 h 2198"/>
                <a:gd name="T76" fmla="*/ 593 w 1276"/>
                <a:gd name="T77" fmla="*/ 1234 h 2198"/>
                <a:gd name="T78" fmla="*/ 540 w 1276"/>
                <a:gd name="T79" fmla="*/ 1137 h 2198"/>
                <a:gd name="T80" fmla="*/ 487 w 1276"/>
                <a:gd name="T81" fmla="*/ 1038 h 2198"/>
                <a:gd name="T82" fmla="*/ 435 w 1276"/>
                <a:gd name="T83" fmla="*/ 937 h 2198"/>
                <a:gd name="T84" fmla="*/ 385 w 1276"/>
                <a:gd name="T85" fmla="*/ 838 h 2198"/>
                <a:gd name="T86" fmla="*/ 339 w 1276"/>
                <a:gd name="T87" fmla="*/ 742 h 2198"/>
                <a:gd name="T88" fmla="*/ 295 w 1276"/>
                <a:gd name="T89" fmla="*/ 648 h 2198"/>
                <a:gd name="T90" fmla="*/ 254 w 1276"/>
                <a:gd name="T91" fmla="*/ 560 h 2198"/>
                <a:gd name="T92" fmla="*/ 218 w 1276"/>
                <a:gd name="T93" fmla="*/ 478 h 2198"/>
                <a:gd name="T94" fmla="*/ 187 w 1276"/>
                <a:gd name="T95" fmla="*/ 404 h 2198"/>
                <a:gd name="T96" fmla="*/ 163 w 1276"/>
                <a:gd name="T97" fmla="*/ 339 h 2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6" h="2198">
                  <a:moveTo>
                    <a:pt x="163" y="339"/>
                  </a:moveTo>
                  <a:lnTo>
                    <a:pt x="128" y="244"/>
                  </a:lnTo>
                  <a:lnTo>
                    <a:pt x="98" y="167"/>
                  </a:lnTo>
                  <a:lnTo>
                    <a:pt x="72" y="105"/>
                  </a:lnTo>
                  <a:lnTo>
                    <a:pt x="50" y="58"/>
                  </a:lnTo>
                  <a:lnTo>
                    <a:pt x="33" y="25"/>
                  </a:lnTo>
                  <a:lnTo>
                    <a:pt x="19" y="6"/>
                  </a:lnTo>
                  <a:lnTo>
                    <a:pt x="8" y="0"/>
                  </a:lnTo>
                  <a:lnTo>
                    <a:pt x="2" y="4"/>
                  </a:lnTo>
                  <a:lnTo>
                    <a:pt x="0" y="22"/>
                  </a:lnTo>
                  <a:lnTo>
                    <a:pt x="1" y="49"/>
                  </a:lnTo>
                  <a:lnTo>
                    <a:pt x="7" y="86"/>
                  </a:lnTo>
                  <a:lnTo>
                    <a:pt x="15" y="133"/>
                  </a:lnTo>
                  <a:lnTo>
                    <a:pt x="28" y="187"/>
                  </a:lnTo>
                  <a:lnTo>
                    <a:pt x="44" y="250"/>
                  </a:lnTo>
                  <a:lnTo>
                    <a:pt x="64" y="319"/>
                  </a:lnTo>
                  <a:lnTo>
                    <a:pt x="87" y="395"/>
                  </a:lnTo>
                  <a:lnTo>
                    <a:pt x="113" y="476"/>
                  </a:lnTo>
                  <a:lnTo>
                    <a:pt x="143" y="561"/>
                  </a:lnTo>
                  <a:lnTo>
                    <a:pt x="177" y="651"/>
                  </a:lnTo>
                  <a:lnTo>
                    <a:pt x="213" y="744"/>
                  </a:lnTo>
                  <a:lnTo>
                    <a:pt x="253" y="841"/>
                  </a:lnTo>
                  <a:lnTo>
                    <a:pt x="296" y="937"/>
                  </a:lnTo>
                  <a:lnTo>
                    <a:pt x="342" y="1036"/>
                  </a:lnTo>
                  <a:lnTo>
                    <a:pt x="391" y="1135"/>
                  </a:lnTo>
                  <a:lnTo>
                    <a:pt x="444" y="1234"/>
                  </a:lnTo>
                  <a:lnTo>
                    <a:pt x="498" y="1331"/>
                  </a:lnTo>
                  <a:lnTo>
                    <a:pt x="557" y="1427"/>
                  </a:lnTo>
                  <a:lnTo>
                    <a:pt x="617" y="1520"/>
                  </a:lnTo>
                  <a:lnTo>
                    <a:pt x="681" y="1611"/>
                  </a:lnTo>
                  <a:lnTo>
                    <a:pt x="748" y="1696"/>
                  </a:lnTo>
                  <a:lnTo>
                    <a:pt x="816" y="1777"/>
                  </a:lnTo>
                  <a:lnTo>
                    <a:pt x="889" y="1853"/>
                  </a:lnTo>
                  <a:lnTo>
                    <a:pt x="903" y="1868"/>
                  </a:lnTo>
                  <a:lnTo>
                    <a:pt x="921" y="1889"/>
                  </a:lnTo>
                  <a:lnTo>
                    <a:pt x="942" y="1915"/>
                  </a:lnTo>
                  <a:lnTo>
                    <a:pt x="965" y="1944"/>
                  </a:lnTo>
                  <a:lnTo>
                    <a:pt x="991" y="1975"/>
                  </a:lnTo>
                  <a:lnTo>
                    <a:pt x="1018" y="2008"/>
                  </a:lnTo>
                  <a:lnTo>
                    <a:pt x="1047" y="2040"/>
                  </a:lnTo>
                  <a:lnTo>
                    <a:pt x="1076" y="2073"/>
                  </a:lnTo>
                  <a:lnTo>
                    <a:pt x="1105" y="2103"/>
                  </a:lnTo>
                  <a:lnTo>
                    <a:pt x="1134" y="2132"/>
                  </a:lnTo>
                  <a:lnTo>
                    <a:pt x="1162" y="2157"/>
                  </a:lnTo>
                  <a:lnTo>
                    <a:pt x="1189" y="2177"/>
                  </a:lnTo>
                  <a:lnTo>
                    <a:pt x="1215" y="2191"/>
                  </a:lnTo>
                  <a:lnTo>
                    <a:pt x="1238" y="2198"/>
                  </a:lnTo>
                  <a:lnTo>
                    <a:pt x="1259" y="2198"/>
                  </a:lnTo>
                  <a:lnTo>
                    <a:pt x="1276" y="2188"/>
                  </a:lnTo>
                  <a:lnTo>
                    <a:pt x="1251" y="2159"/>
                  </a:lnTo>
                  <a:lnTo>
                    <a:pt x="1226" y="2129"/>
                  </a:lnTo>
                  <a:lnTo>
                    <a:pt x="1202" y="2100"/>
                  </a:lnTo>
                  <a:lnTo>
                    <a:pt x="1177" y="2069"/>
                  </a:lnTo>
                  <a:lnTo>
                    <a:pt x="1154" y="2039"/>
                  </a:lnTo>
                  <a:lnTo>
                    <a:pt x="1130" y="2009"/>
                  </a:lnTo>
                  <a:lnTo>
                    <a:pt x="1106" y="1979"/>
                  </a:lnTo>
                  <a:lnTo>
                    <a:pt x="1084" y="1948"/>
                  </a:lnTo>
                  <a:lnTo>
                    <a:pt x="1061" y="1918"/>
                  </a:lnTo>
                  <a:lnTo>
                    <a:pt x="1039" y="1887"/>
                  </a:lnTo>
                  <a:lnTo>
                    <a:pt x="1017" y="1858"/>
                  </a:lnTo>
                  <a:lnTo>
                    <a:pt x="995" y="1827"/>
                  </a:lnTo>
                  <a:lnTo>
                    <a:pt x="972" y="1797"/>
                  </a:lnTo>
                  <a:lnTo>
                    <a:pt x="951" y="1767"/>
                  </a:lnTo>
                  <a:lnTo>
                    <a:pt x="930" y="1738"/>
                  </a:lnTo>
                  <a:lnTo>
                    <a:pt x="910" y="1708"/>
                  </a:lnTo>
                  <a:lnTo>
                    <a:pt x="884" y="1706"/>
                  </a:lnTo>
                  <a:lnTo>
                    <a:pt x="864" y="1678"/>
                  </a:lnTo>
                  <a:lnTo>
                    <a:pt x="842" y="1648"/>
                  </a:lnTo>
                  <a:lnTo>
                    <a:pt x="820" y="1615"/>
                  </a:lnTo>
                  <a:lnTo>
                    <a:pt x="797" y="1579"/>
                  </a:lnTo>
                  <a:lnTo>
                    <a:pt x="773" y="1542"/>
                  </a:lnTo>
                  <a:lnTo>
                    <a:pt x="749" y="1503"/>
                  </a:lnTo>
                  <a:lnTo>
                    <a:pt x="724" y="1461"/>
                  </a:lnTo>
                  <a:lnTo>
                    <a:pt x="699" y="1418"/>
                  </a:lnTo>
                  <a:lnTo>
                    <a:pt x="672" y="1374"/>
                  </a:lnTo>
                  <a:lnTo>
                    <a:pt x="646" y="1329"/>
                  </a:lnTo>
                  <a:lnTo>
                    <a:pt x="620" y="1282"/>
                  </a:lnTo>
                  <a:lnTo>
                    <a:pt x="593" y="1234"/>
                  </a:lnTo>
                  <a:lnTo>
                    <a:pt x="567" y="1187"/>
                  </a:lnTo>
                  <a:lnTo>
                    <a:pt x="540" y="1137"/>
                  </a:lnTo>
                  <a:lnTo>
                    <a:pt x="514" y="1088"/>
                  </a:lnTo>
                  <a:lnTo>
                    <a:pt x="487" y="1038"/>
                  </a:lnTo>
                  <a:lnTo>
                    <a:pt x="461" y="987"/>
                  </a:lnTo>
                  <a:lnTo>
                    <a:pt x="435" y="937"/>
                  </a:lnTo>
                  <a:lnTo>
                    <a:pt x="410" y="888"/>
                  </a:lnTo>
                  <a:lnTo>
                    <a:pt x="385" y="838"/>
                  </a:lnTo>
                  <a:lnTo>
                    <a:pt x="362" y="791"/>
                  </a:lnTo>
                  <a:lnTo>
                    <a:pt x="339" y="742"/>
                  </a:lnTo>
                  <a:lnTo>
                    <a:pt x="316" y="695"/>
                  </a:lnTo>
                  <a:lnTo>
                    <a:pt x="295" y="648"/>
                  </a:lnTo>
                  <a:lnTo>
                    <a:pt x="274" y="604"/>
                  </a:lnTo>
                  <a:lnTo>
                    <a:pt x="254" y="560"/>
                  </a:lnTo>
                  <a:lnTo>
                    <a:pt x="235" y="519"/>
                  </a:lnTo>
                  <a:lnTo>
                    <a:pt x="218" y="478"/>
                  </a:lnTo>
                  <a:lnTo>
                    <a:pt x="203" y="440"/>
                  </a:lnTo>
                  <a:lnTo>
                    <a:pt x="187" y="404"/>
                  </a:lnTo>
                  <a:lnTo>
                    <a:pt x="175" y="370"/>
                  </a:lnTo>
                  <a:lnTo>
                    <a:pt x="163" y="3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pic>
        <p:nvPicPr>
          <p:cNvPr id="155662" name="Picture 14" descr="MALE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5163" y="1681163"/>
            <a:ext cx="2852737" cy="2600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2"/>
          <p:cNvSpPr txBox="1">
            <a:spLocks noChangeArrowheads="1"/>
          </p:cNvSpPr>
          <p:nvPr/>
        </p:nvSpPr>
        <p:spPr bwMode="auto">
          <a:xfrm>
            <a:off x="1946275" y="187325"/>
            <a:ext cx="53816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Strengthen your position </a:t>
            </a:r>
          </a:p>
        </p:txBody>
      </p:sp>
      <p:sp>
        <p:nvSpPr>
          <p:cNvPr id="156675" name="Text Box 3"/>
          <p:cNvSpPr txBox="1">
            <a:spLocks noChangeArrowheads="1"/>
          </p:cNvSpPr>
          <p:nvPr/>
        </p:nvSpPr>
        <p:spPr bwMode="auto">
          <a:xfrm>
            <a:off x="1296988" y="4221163"/>
            <a:ext cx="67452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000099"/>
                </a:solidFill>
                <a:latin typeface="Arial" panose="020B0604020202020204" pitchFamily="34" charset="0"/>
              </a:rPr>
              <a:t>Show emotions. Convey feelings!</a:t>
            </a:r>
          </a:p>
        </p:txBody>
      </p:sp>
      <p:pic>
        <p:nvPicPr>
          <p:cNvPr id="156676" name="Picture 4" descr="CRY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5187950" y="2522538"/>
            <a:ext cx="1751013" cy="1700212"/>
          </a:xfrm>
          <a:prstGeom prst="rect">
            <a:avLst/>
          </a:prstGeom>
          <a:noFill/>
          <a:extLst>
            <a:ext uri="{909E8E84-426E-40DD-AFC4-6F175D3DCCD1}">
              <a14:hiddenFill xmlns:a14="http://schemas.microsoft.com/office/drawing/2010/main">
                <a:solidFill>
                  <a:srgbClr val="FFFFFF"/>
                </a:solidFill>
              </a14:hiddenFill>
            </a:ext>
          </a:extLst>
        </p:spPr>
      </p:pic>
      <p:pic>
        <p:nvPicPr>
          <p:cNvPr id="156677" name="Picture 5" descr="KISS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8713" y="2487613"/>
            <a:ext cx="1836737" cy="17287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LAB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1411288"/>
            <a:ext cx="3679825" cy="3667125"/>
          </a:xfrm>
          <a:prstGeom prst="rect">
            <a:avLst/>
          </a:prstGeom>
          <a:noFill/>
          <a:extLst>
            <a:ext uri="{909E8E84-426E-40DD-AFC4-6F175D3DCCD1}">
              <a14:hiddenFill xmlns:a14="http://schemas.microsoft.com/office/drawing/2010/main">
                <a:solidFill>
                  <a:srgbClr val="FFFFFF"/>
                </a:solidFill>
              </a14:hiddenFill>
            </a:ext>
          </a:extLst>
        </p:spPr>
      </p:pic>
      <p:sp>
        <p:nvSpPr>
          <p:cNvPr id="157699" name="Text Box 3"/>
          <p:cNvSpPr txBox="1">
            <a:spLocks noChangeArrowheads="1"/>
          </p:cNvSpPr>
          <p:nvPr/>
        </p:nvSpPr>
        <p:spPr bwMode="auto">
          <a:xfrm>
            <a:off x="1946275" y="187325"/>
            <a:ext cx="53816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Strengthen your position </a:t>
            </a:r>
          </a:p>
        </p:txBody>
      </p:sp>
      <p:sp>
        <p:nvSpPr>
          <p:cNvPr id="157700" name="Text Box 4"/>
          <p:cNvSpPr txBox="1">
            <a:spLocks noChangeArrowheads="1"/>
          </p:cNvSpPr>
          <p:nvPr/>
        </p:nvSpPr>
        <p:spPr bwMode="auto">
          <a:xfrm>
            <a:off x="842963" y="5162550"/>
            <a:ext cx="73929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600" b="1">
                <a:solidFill>
                  <a:srgbClr val="000099"/>
                </a:solidFill>
                <a:latin typeface="Arial" panose="020B0604020202020204" pitchFamily="34" charset="0"/>
              </a:rPr>
              <a:t>Test the validity of the opponents claim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158723" name="Text Box 3"/>
          <p:cNvSpPr txBox="1">
            <a:spLocks noChangeArrowheads="1"/>
          </p:cNvSpPr>
          <p:nvPr/>
        </p:nvSpPr>
        <p:spPr bwMode="auto">
          <a:xfrm>
            <a:off x="685800" y="1633538"/>
            <a:ext cx="5486400" cy="263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“The price is too high? ” </a:t>
            </a:r>
            <a:endParaRPr lang="en-US" altLang="en-US" b="1">
              <a:solidFill>
                <a:srgbClr val="000099"/>
              </a:solidFill>
              <a:latin typeface="Arial" panose="020B0604020202020204" pitchFamily="34" charset="0"/>
            </a:endParaRPr>
          </a:p>
          <a:p>
            <a:pPr algn="ctr">
              <a:spcBef>
                <a:spcPct val="50000"/>
              </a:spcBef>
            </a:pPr>
            <a:r>
              <a:rPr lang="en-US" altLang="en-US" b="1">
                <a:solidFill>
                  <a:srgbClr val="000099"/>
                </a:solidFill>
                <a:latin typeface="Arial" panose="020B0604020202020204" pitchFamily="34" charset="0"/>
              </a:rPr>
              <a:t>Prospect forgets price but remembers quality</a:t>
            </a:r>
          </a:p>
          <a:p>
            <a:pPr algn="ctr">
              <a:spcBef>
                <a:spcPct val="50000"/>
              </a:spcBef>
            </a:pPr>
            <a:r>
              <a:rPr lang="en-US" altLang="en-US" b="1">
                <a:solidFill>
                  <a:srgbClr val="000099"/>
                </a:solidFill>
                <a:latin typeface="Arial" panose="020B0604020202020204" pitchFamily="34" charset="0"/>
              </a:rPr>
              <a:t>Good things are not cheap !</a:t>
            </a:r>
          </a:p>
          <a:p>
            <a:pPr algn="ctr">
              <a:spcBef>
                <a:spcPct val="50000"/>
              </a:spcBef>
            </a:pPr>
            <a:r>
              <a:rPr lang="en-US" altLang="en-US" b="1">
                <a:solidFill>
                  <a:srgbClr val="000099"/>
                </a:solidFill>
                <a:latin typeface="Arial" panose="020B0604020202020204" pitchFamily="34" charset="0"/>
              </a:rPr>
              <a:t>Cheap things are seldom good !</a:t>
            </a:r>
          </a:p>
        </p:txBody>
      </p:sp>
      <p:pic>
        <p:nvPicPr>
          <p:cNvPr id="1587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381000"/>
            <a:ext cx="2176463"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159747" name="Text Box 3"/>
          <p:cNvSpPr txBox="1">
            <a:spLocks noChangeArrowheads="1"/>
          </p:cNvSpPr>
          <p:nvPr/>
        </p:nvSpPr>
        <p:spPr bwMode="auto">
          <a:xfrm>
            <a:off x="457200" y="533400"/>
            <a:ext cx="8153400" cy="622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But…You must still close </a:t>
            </a:r>
          </a:p>
          <a:p>
            <a:pPr algn="ctr">
              <a:spcBef>
                <a:spcPct val="50000"/>
              </a:spcBef>
            </a:pPr>
            <a:r>
              <a:rPr lang="en-US" altLang="en-US" sz="3500" b="1">
                <a:solidFill>
                  <a:srgbClr val="000099"/>
                </a:solidFill>
                <a:latin typeface="Arial" panose="020B0604020202020204" pitchFamily="34" charset="0"/>
              </a:rPr>
              <a:t>There is a fear factor </a:t>
            </a:r>
          </a:p>
          <a:p>
            <a:pPr algn="ctr">
              <a:spcBef>
                <a:spcPct val="50000"/>
              </a:spcBef>
            </a:pPr>
            <a:r>
              <a:rPr lang="en-US" altLang="en-US" sz="3500" b="1">
                <a:solidFill>
                  <a:srgbClr val="000099"/>
                </a:solidFill>
                <a:latin typeface="Arial" panose="020B0604020202020204" pitchFamily="34" charset="0"/>
              </a:rPr>
              <a:t>Fear of making a mistake </a:t>
            </a:r>
          </a:p>
          <a:p>
            <a:pPr algn="ctr">
              <a:spcBef>
                <a:spcPct val="50000"/>
              </a:spcBef>
            </a:pPr>
            <a:r>
              <a:rPr lang="en-US" altLang="en-US" sz="3500" b="1">
                <a:solidFill>
                  <a:srgbClr val="000099"/>
                </a:solidFill>
                <a:latin typeface="Arial" panose="020B0604020202020204" pitchFamily="34" charset="0"/>
              </a:rPr>
              <a:t>Are you the right kind of person</a:t>
            </a:r>
          </a:p>
          <a:p>
            <a:pPr algn="ctr">
              <a:spcBef>
                <a:spcPct val="50000"/>
              </a:spcBef>
            </a:pPr>
            <a:r>
              <a:rPr lang="en-US" altLang="en-US" sz="3500" b="1">
                <a:solidFill>
                  <a:srgbClr val="000099"/>
                </a:solidFill>
                <a:latin typeface="Arial" panose="020B0604020202020204" pitchFamily="34" charset="0"/>
              </a:rPr>
              <a:t>Is it the right product?</a:t>
            </a:r>
          </a:p>
          <a:p>
            <a:pPr algn="ctr">
              <a:spcBef>
                <a:spcPct val="50000"/>
              </a:spcBef>
            </a:pPr>
            <a:r>
              <a:rPr lang="en-US" altLang="en-US" sz="3500" b="1">
                <a:solidFill>
                  <a:srgbClr val="000099"/>
                </a:solidFill>
                <a:latin typeface="Arial" panose="020B0604020202020204" pitchFamily="34" charset="0"/>
              </a:rPr>
              <a:t>Using the right technique</a:t>
            </a:r>
          </a:p>
          <a:p>
            <a:pPr algn="ctr">
              <a:spcBef>
                <a:spcPct val="50000"/>
              </a:spcBef>
            </a:pPr>
            <a:r>
              <a:rPr lang="en-US" altLang="en-US" sz="3500" b="1">
                <a:solidFill>
                  <a:srgbClr val="000099"/>
                </a:solidFill>
                <a:latin typeface="Arial" panose="020B0604020202020204" pitchFamily="34" charset="0"/>
              </a:rPr>
              <a:t>With the right motive </a:t>
            </a:r>
          </a:p>
          <a:p>
            <a:pPr algn="ctr">
              <a:spcBef>
                <a:spcPct val="50000"/>
              </a:spcBef>
            </a:pPr>
            <a:r>
              <a:rPr lang="en-US" altLang="en-US" sz="3500" b="1">
                <a:solidFill>
                  <a:srgbClr val="000099"/>
                </a:solidFill>
                <a:latin typeface="Arial" panose="020B0604020202020204" pitchFamily="34" charset="0"/>
              </a:rPr>
              <a:t>Well… you have a good chance!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160771" name="Text Box 3"/>
          <p:cNvSpPr txBox="1">
            <a:spLocks noChangeArrowheads="1"/>
          </p:cNvSpPr>
          <p:nvPr/>
        </p:nvSpPr>
        <p:spPr bwMode="auto">
          <a:xfrm>
            <a:off x="457200" y="533400"/>
            <a:ext cx="8153400" cy="382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Closing is a learned skill</a:t>
            </a:r>
          </a:p>
          <a:p>
            <a:pPr algn="ctr">
              <a:spcBef>
                <a:spcPct val="50000"/>
              </a:spcBef>
            </a:pPr>
            <a:r>
              <a:rPr lang="en-US" altLang="en-US" sz="3500" b="1">
                <a:solidFill>
                  <a:srgbClr val="000099"/>
                </a:solidFill>
                <a:latin typeface="Arial" panose="020B0604020202020204" pitchFamily="34" charset="0"/>
              </a:rPr>
              <a:t>Not a natural one  </a:t>
            </a:r>
          </a:p>
          <a:p>
            <a:pPr algn="ctr">
              <a:spcBef>
                <a:spcPct val="50000"/>
              </a:spcBef>
            </a:pPr>
            <a:r>
              <a:rPr lang="en-US" altLang="en-US" sz="3500" b="1">
                <a:solidFill>
                  <a:srgbClr val="000099"/>
                </a:solidFill>
                <a:latin typeface="Arial" panose="020B0604020202020204" pitchFamily="34" charset="0"/>
              </a:rPr>
              <a:t>Skill can be acquired </a:t>
            </a:r>
          </a:p>
          <a:p>
            <a:pPr algn="ctr">
              <a:spcBef>
                <a:spcPct val="50000"/>
              </a:spcBef>
            </a:pPr>
            <a:r>
              <a:rPr lang="en-US" altLang="en-US" sz="3500" b="1">
                <a:solidFill>
                  <a:srgbClr val="000099"/>
                </a:solidFill>
                <a:latin typeface="Arial" panose="020B0604020202020204" pitchFamily="34" charset="0"/>
              </a:rPr>
              <a:t>Are you willing to make the effort?</a:t>
            </a:r>
          </a:p>
          <a:p>
            <a:pPr algn="ctr">
              <a:spcBef>
                <a:spcPct val="50000"/>
              </a:spcBef>
            </a:pPr>
            <a:endParaRPr lang="en-US" altLang="en-US" sz="3500" b="1">
              <a:solidFill>
                <a:srgbClr val="000099"/>
              </a:solidFill>
              <a:latin typeface="Arial" panose="020B0604020202020204" pitchFamily="34" charset="0"/>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2"/>
          <p:cNvSpPr txBox="1">
            <a:spLocks noChangeArrowheads="1"/>
          </p:cNvSpPr>
          <p:nvPr/>
        </p:nvSpPr>
        <p:spPr bwMode="auto">
          <a:xfrm>
            <a:off x="2139950" y="201613"/>
            <a:ext cx="51879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Implementation </a:t>
            </a:r>
          </a:p>
        </p:txBody>
      </p:sp>
      <p:sp>
        <p:nvSpPr>
          <p:cNvPr id="161795" name="Text Box 3"/>
          <p:cNvSpPr txBox="1">
            <a:spLocks noChangeArrowheads="1"/>
          </p:cNvSpPr>
          <p:nvPr/>
        </p:nvSpPr>
        <p:spPr bwMode="auto">
          <a:xfrm>
            <a:off x="973138" y="1366838"/>
            <a:ext cx="6289675"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en-US" sz="2600" b="1">
                <a:solidFill>
                  <a:srgbClr val="000099"/>
                </a:solidFill>
                <a:latin typeface="Arial" panose="020B0604020202020204" pitchFamily="34" charset="0"/>
              </a:rPr>
              <a:t>On reaching the agreement</a:t>
            </a:r>
          </a:p>
          <a:p>
            <a:pPr algn="just"/>
            <a:r>
              <a:rPr lang="en-US" altLang="en-US" sz="2600" b="1">
                <a:solidFill>
                  <a:srgbClr val="000099"/>
                </a:solidFill>
                <a:latin typeface="Arial" panose="020B0604020202020204" pitchFamily="34" charset="0"/>
              </a:rPr>
              <a:t>Put it into your report  </a:t>
            </a:r>
          </a:p>
          <a:p>
            <a:pPr algn="just"/>
            <a:endParaRPr lang="en-US" altLang="en-US" sz="2600" b="1">
              <a:solidFill>
                <a:srgbClr val="000099"/>
              </a:solidFill>
              <a:latin typeface="Arial" panose="020B0604020202020204" pitchFamily="34" charset="0"/>
            </a:endParaRPr>
          </a:p>
          <a:p>
            <a:pPr algn="just"/>
            <a:r>
              <a:rPr lang="en-US" altLang="en-US" sz="2600" b="1">
                <a:solidFill>
                  <a:srgbClr val="000099"/>
                </a:solidFill>
                <a:latin typeface="Arial" panose="020B0604020202020204" pitchFamily="34" charset="0"/>
              </a:rPr>
              <a:t>Draw up an action plan</a:t>
            </a:r>
          </a:p>
          <a:p>
            <a:pPr algn="just"/>
            <a:r>
              <a:rPr lang="en-US" altLang="en-US" sz="2600" b="1">
                <a:solidFill>
                  <a:srgbClr val="000099"/>
                </a:solidFill>
                <a:latin typeface="Arial" panose="020B0604020202020204" pitchFamily="34" charset="0"/>
              </a:rPr>
              <a:t>Put the plan into effect</a:t>
            </a:r>
          </a:p>
        </p:txBody>
      </p:sp>
      <p:pic>
        <p:nvPicPr>
          <p:cNvPr id="161796" name="Picture 4" descr="WRITE0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5837238" y="1295400"/>
            <a:ext cx="1598612" cy="1516063"/>
          </a:xfrm>
          <a:prstGeom prst="rect">
            <a:avLst/>
          </a:prstGeom>
          <a:noFill/>
          <a:extLst>
            <a:ext uri="{909E8E84-426E-40DD-AFC4-6F175D3DCCD1}">
              <a14:hiddenFill xmlns:a14="http://schemas.microsoft.com/office/drawing/2010/main">
                <a:solidFill>
                  <a:srgbClr val="FFFFFF"/>
                </a:solidFill>
              </a14:hiddenFill>
            </a:ext>
          </a:extLst>
        </p:spPr>
      </p:pic>
      <p:sp>
        <p:nvSpPr>
          <p:cNvPr id="161797" name="Rectangle 5"/>
          <p:cNvSpPr>
            <a:spLocks noChangeArrowheads="1"/>
          </p:cNvSpPr>
          <p:nvPr/>
        </p:nvSpPr>
        <p:spPr bwMode="auto">
          <a:xfrm>
            <a:off x="2509838" y="5499100"/>
            <a:ext cx="48418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600" b="1">
                <a:solidFill>
                  <a:srgbClr val="FF0000"/>
                </a:solidFill>
                <a:latin typeface="Arial" panose="020B0604020202020204" pitchFamily="34" charset="0"/>
              </a:rPr>
              <a:t>Schedule the implementation </a:t>
            </a:r>
          </a:p>
        </p:txBody>
      </p:sp>
      <p:sp>
        <p:nvSpPr>
          <p:cNvPr id="161798" name="Text Box 6"/>
          <p:cNvSpPr txBox="1">
            <a:spLocks noChangeArrowheads="1"/>
          </p:cNvSpPr>
          <p:nvPr/>
        </p:nvSpPr>
        <p:spPr bwMode="auto">
          <a:xfrm>
            <a:off x="3113088" y="4168775"/>
            <a:ext cx="1101725"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006666"/>
                </a:solidFill>
              </a:rPr>
              <a:t>Monday </a:t>
            </a:r>
          </a:p>
        </p:txBody>
      </p:sp>
      <p:sp>
        <p:nvSpPr>
          <p:cNvPr id="161799" name="Text Box 7"/>
          <p:cNvSpPr txBox="1">
            <a:spLocks noChangeArrowheads="1"/>
          </p:cNvSpPr>
          <p:nvPr/>
        </p:nvSpPr>
        <p:spPr bwMode="auto">
          <a:xfrm>
            <a:off x="3048000" y="4572000"/>
            <a:ext cx="16208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CC0099"/>
                </a:solidFill>
                <a:latin typeface="Stencil" panose="040409050D0802020404" pitchFamily="82" charset="0"/>
              </a:rPr>
              <a:t>Tuesday </a:t>
            </a:r>
          </a:p>
        </p:txBody>
      </p:sp>
      <p:sp>
        <p:nvSpPr>
          <p:cNvPr id="161800" name="Text Box 8"/>
          <p:cNvSpPr txBox="1">
            <a:spLocks noChangeArrowheads="1"/>
          </p:cNvSpPr>
          <p:nvPr/>
        </p:nvSpPr>
        <p:spPr bwMode="auto">
          <a:xfrm>
            <a:off x="2667000" y="4908550"/>
            <a:ext cx="22621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FF3300"/>
                </a:solidFill>
                <a:latin typeface="Americana" pitchFamily="18" charset="0"/>
              </a:rPr>
              <a:t>WEDNESDAY </a:t>
            </a:r>
          </a:p>
        </p:txBody>
      </p:sp>
      <p:sp>
        <p:nvSpPr>
          <p:cNvPr id="161801" name="Text Box 9"/>
          <p:cNvSpPr txBox="1">
            <a:spLocks noChangeArrowheads="1"/>
          </p:cNvSpPr>
          <p:nvPr/>
        </p:nvSpPr>
        <p:spPr bwMode="auto">
          <a:xfrm>
            <a:off x="4994275" y="3967163"/>
            <a:ext cx="1685925"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500" b="1">
                <a:solidFill>
                  <a:srgbClr val="FF6600"/>
                </a:solidFill>
                <a:latin typeface="Staccato222 BT" pitchFamily="66" charset="0"/>
              </a:rPr>
              <a:t>Thursday </a:t>
            </a:r>
          </a:p>
        </p:txBody>
      </p:sp>
      <p:sp>
        <p:nvSpPr>
          <p:cNvPr id="161802" name="Text Box 10"/>
          <p:cNvSpPr txBox="1">
            <a:spLocks noChangeArrowheads="1"/>
          </p:cNvSpPr>
          <p:nvPr/>
        </p:nvSpPr>
        <p:spPr bwMode="auto">
          <a:xfrm>
            <a:off x="5253038" y="4437063"/>
            <a:ext cx="1166812"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500" b="1">
                <a:solidFill>
                  <a:srgbClr val="660066"/>
                </a:solidFill>
                <a:latin typeface="Abadi MT Condensed Light" pitchFamily="34" charset="0"/>
              </a:rPr>
              <a:t>Friday</a:t>
            </a:r>
          </a:p>
        </p:txBody>
      </p:sp>
      <p:sp>
        <p:nvSpPr>
          <p:cNvPr id="161803" name="Text Box 11"/>
          <p:cNvSpPr txBox="1">
            <a:spLocks noChangeArrowheads="1"/>
          </p:cNvSpPr>
          <p:nvPr/>
        </p:nvSpPr>
        <p:spPr bwMode="auto">
          <a:xfrm>
            <a:off x="5122863" y="4975225"/>
            <a:ext cx="1557337"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200" b="1">
                <a:solidFill>
                  <a:srgbClr val="666699"/>
                </a:solidFill>
                <a:latin typeface="Comic Sans MS" panose="030F0702030302020204" pitchFamily="66" charset="0"/>
              </a:rPr>
              <a:t>SATurday</a:t>
            </a:r>
          </a:p>
        </p:txBody>
      </p:sp>
      <p:pic>
        <p:nvPicPr>
          <p:cNvPr id="161804" name="Picture 12" descr="RU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3925" y="2303463"/>
            <a:ext cx="1233488" cy="11953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p:cNvSpPr txBox="1">
            <a:spLocks noChangeArrowheads="1"/>
          </p:cNvSpPr>
          <p:nvPr/>
        </p:nvSpPr>
        <p:spPr bwMode="auto">
          <a:xfrm>
            <a:off x="2139950" y="201613"/>
            <a:ext cx="51879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Breakdown </a:t>
            </a:r>
          </a:p>
        </p:txBody>
      </p:sp>
      <p:sp>
        <p:nvSpPr>
          <p:cNvPr id="162819" name="Text Box 3"/>
          <p:cNvSpPr txBox="1">
            <a:spLocks noChangeArrowheads="1"/>
          </p:cNvSpPr>
          <p:nvPr/>
        </p:nvSpPr>
        <p:spPr bwMode="auto">
          <a:xfrm>
            <a:off x="973138" y="1846263"/>
            <a:ext cx="6873875" cy="264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100" b="1">
                <a:solidFill>
                  <a:srgbClr val="000099"/>
                </a:solidFill>
                <a:latin typeface="Arial" panose="020B0604020202020204" pitchFamily="34" charset="0"/>
              </a:rPr>
              <a:t>The longer the breakdown </a:t>
            </a:r>
          </a:p>
          <a:p>
            <a:r>
              <a:rPr lang="en-US" altLang="en-US" sz="2100" b="1">
                <a:solidFill>
                  <a:srgbClr val="000099"/>
                </a:solidFill>
                <a:latin typeface="Arial" panose="020B0604020202020204" pitchFamily="34" charset="0"/>
              </a:rPr>
              <a:t>The more bitter it becomes</a:t>
            </a:r>
          </a:p>
          <a:p>
            <a:r>
              <a:rPr lang="en-US" altLang="en-US" sz="2100" b="1">
                <a:solidFill>
                  <a:srgbClr val="000099"/>
                </a:solidFill>
                <a:latin typeface="Arial" panose="020B0604020202020204" pitchFamily="34" charset="0"/>
              </a:rPr>
              <a:t>The harder it is to restore it </a:t>
            </a:r>
          </a:p>
          <a:p>
            <a:endParaRPr lang="en-US" altLang="en-US" sz="2100" b="1">
              <a:solidFill>
                <a:srgbClr val="000099"/>
              </a:solidFill>
              <a:latin typeface="Arial" panose="020B0604020202020204" pitchFamily="34" charset="0"/>
            </a:endParaRPr>
          </a:p>
          <a:p>
            <a:endParaRPr lang="en-US" altLang="en-US" sz="2100" b="1">
              <a:solidFill>
                <a:srgbClr val="000099"/>
              </a:solidFill>
              <a:latin typeface="Arial" panose="020B0604020202020204" pitchFamily="34" charset="0"/>
            </a:endParaRPr>
          </a:p>
          <a:p>
            <a:r>
              <a:rPr lang="en-US" altLang="en-US" sz="2100" b="1">
                <a:solidFill>
                  <a:srgbClr val="000099"/>
                </a:solidFill>
                <a:latin typeface="Arial" panose="020B0604020202020204" pitchFamily="34" charset="0"/>
              </a:rPr>
              <a:t>Reestablish communication </a:t>
            </a:r>
          </a:p>
          <a:p>
            <a:r>
              <a:rPr lang="en-US" altLang="en-US" sz="2100" b="1">
                <a:solidFill>
                  <a:srgbClr val="000099"/>
                </a:solidFill>
                <a:latin typeface="Arial" panose="020B0604020202020204" pitchFamily="34" charset="0"/>
              </a:rPr>
              <a:t>If all else fails. Use a mediator</a:t>
            </a:r>
          </a:p>
          <a:p>
            <a:r>
              <a:rPr lang="en-US" altLang="en-US" sz="2100" b="1">
                <a:solidFill>
                  <a:srgbClr val="000099"/>
                </a:solidFill>
                <a:latin typeface="Arial" panose="020B0604020202020204" pitchFamily="34" charset="0"/>
              </a:rPr>
              <a:t>Someone who can think laterally </a:t>
            </a:r>
          </a:p>
        </p:txBody>
      </p:sp>
      <p:sp>
        <p:nvSpPr>
          <p:cNvPr id="162820" name="Rectangle 4"/>
          <p:cNvSpPr>
            <a:spLocks noChangeArrowheads="1"/>
          </p:cNvSpPr>
          <p:nvPr/>
        </p:nvSpPr>
        <p:spPr bwMode="auto">
          <a:xfrm>
            <a:off x="1362075" y="5446713"/>
            <a:ext cx="68040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600" b="1">
                <a:solidFill>
                  <a:srgbClr val="FF0000"/>
                </a:solidFill>
                <a:latin typeface="Arial" panose="020B0604020202020204" pitchFamily="34" charset="0"/>
              </a:rPr>
              <a:t>Action is vital to prevent a situation becoming irretrievable</a:t>
            </a:r>
          </a:p>
        </p:txBody>
      </p:sp>
      <p:pic>
        <p:nvPicPr>
          <p:cNvPr id="162821" name="Picture 5" descr="CONVRS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6713" y="3224213"/>
            <a:ext cx="1677987" cy="1616075"/>
          </a:xfrm>
          <a:prstGeom prst="rect">
            <a:avLst/>
          </a:prstGeom>
          <a:noFill/>
          <a:extLst>
            <a:ext uri="{909E8E84-426E-40DD-AFC4-6F175D3DCCD1}">
              <a14:hiddenFill xmlns:a14="http://schemas.microsoft.com/office/drawing/2010/main">
                <a:solidFill>
                  <a:srgbClr val="FFFFFF"/>
                </a:solidFill>
              </a14:hiddenFill>
            </a:ext>
          </a:extLst>
        </p:spPr>
      </p:pic>
      <p:pic>
        <p:nvPicPr>
          <p:cNvPr id="162822" name="Picture 6" descr="CAR_0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9013" y="1143000"/>
            <a:ext cx="3048000" cy="1784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Text Box 2"/>
          <p:cNvSpPr txBox="1">
            <a:spLocks noChangeArrowheads="1"/>
          </p:cNvSpPr>
          <p:nvPr/>
        </p:nvSpPr>
        <p:spPr bwMode="auto">
          <a:xfrm>
            <a:off x="609600" y="914400"/>
            <a:ext cx="6678613"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3300"/>
                </a:solidFill>
                <a:latin typeface="Arial" panose="020B0604020202020204" pitchFamily="34" charset="0"/>
              </a:rPr>
              <a:t>“Oh Come on ! Your competitor is giving…”</a:t>
            </a:r>
          </a:p>
        </p:txBody>
      </p:sp>
      <p:sp>
        <p:nvSpPr>
          <p:cNvPr id="549891" name="Text Box 3"/>
          <p:cNvSpPr txBox="1">
            <a:spLocks noChangeArrowheads="1"/>
          </p:cNvSpPr>
          <p:nvPr/>
        </p:nvSpPr>
        <p:spPr bwMode="auto">
          <a:xfrm>
            <a:off x="2514600" y="4800600"/>
            <a:ext cx="5453063"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“Really? Sir that is out of question” </a:t>
            </a:r>
          </a:p>
        </p:txBody>
      </p:sp>
      <p:pic>
        <p:nvPicPr>
          <p:cNvPr id="5498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685800"/>
            <a:ext cx="1333500"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98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581400"/>
            <a:ext cx="12192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9894" name="Freeform 6"/>
          <p:cNvSpPr>
            <a:spLocks/>
          </p:cNvSpPr>
          <p:nvPr/>
        </p:nvSpPr>
        <p:spPr bwMode="auto">
          <a:xfrm>
            <a:off x="3305175" y="2936875"/>
            <a:ext cx="325438" cy="195263"/>
          </a:xfrm>
          <a:custGeom>
            <a:avLst/>
            <a:gdLst>
              <a:gd name="T0" fmla="*/ 87 w 2047"/>
              <a:gd name="T1" fmla="*/ 556 h 983"/>
              <a:gd name="T2" fmla="*/ 93 w 2047"/>
              <a:gd name="T3" fmla="*/ 584 h 983"/>
              <a:gd name="T4" fmla="*/ 62 w 2047"/>
              <a:gd name="T5" fmla="*/ 602 h 983"/>
              <a:gd name="T6" fmla="*/ 17 w 2047"/>
              <a:gd name="T7" fmla="*/ 657 h 983"/>
              <a:gd name="T8" fmla="*/ 32 w 2047"/>
              <a:gd name="T9" fmla="*/ 711 h 983"/>
              <a:gd name="T10" fmla="*/ 23 w 2047"/>
              <a:gd name="T11" fmla="*/ 835 h 983"/>
              <a:gd name="T12" fmla="*/ 17 w 2047"/>
              <a:gd name="T13" fmla="*/ 965 h 983"/>
              <a:gd name="T14" fmla="*/ 97 w 2047"/>
              <a:gd name="T15" fmla="*/ 866 h 983"/>
              <a:gd name="T16" fmla="*/ 130 w 2047"/>
              <a:gd name="T17" fmla="*/ 802 h 983"/>
              <a:gd name="T18" fmla="*/ 155 w 2047"/>
              <a:gd name="T19" fmla="*/ 784 h 983"/>
              <a:gd name="T20" fmla="*/ 171 w 2047"/>
              <a:gd name="T21" fmla="*/ 770 h 983"/>
              <a:gd name="T22" fmla="*/ 220 w 2047"/>
              <a:gd name="T23" fmla="*/ 733 h 983"/>
              <a:gd name="T24" fmla="*/ 250 w 2047"/>
              <a:gd name="T25" fmla="*/ 697 h 983"/>
              <a:gd name="T26" fmla="*/ 253 w 2047"/>
              <a:gd name="T27" fmla="*/ 566 h 983"/>
              <a:gd name="T28" fmla="*/ 269 w 2047"/>
              <a:gd name="T29" fmla="*/ 512 h 983"/>
              <a:gd name="T30" fmla="*/ 300 w 2047"/>
              <a:gd name="T31" fmla="*/ 472 h 983"/>
              <a:gd name="T32" fmla="*/ 350 w 2047"/>
              <a:gd name="T33" fmla="*/ 452 h 983"/>
              <a:gd name="T34" fmla="*/ 383 w 2047"/>
              <a:gd name="T35" fmla="*/ 396 h 983"/>
              <a:gd name="T36" fmla="*/ 468 w 2047"/>
              <a:gd name="T37" fmla="*/ 337 h 983"/>
              <a:gd name="T38" fmla="*/ 599 w 2047"/>
              <a:gd name="T39" fmla="*/ 289 h 983"/>
              <a:gd name="T40" fmla="*/ 839 w 2047"/>
              <a:gd name="T41" fmla="*/ 237 h 983"/>
              <a:gd name="T42" fmla="*/ 1054 w 2047"/>
              <a:gd name="T43" fmla="*/ 213 h 983"/>
              <a:gd name="T44" fmla="*/ 1316 w 2047"/>
              <a:gd name="T45" fmla="*/ 180 h 983"/>
              <a:gd name="T46" fmla="*/ 1440 w 2047"/>
              <a:gd name="T47" fmla="*/ 177 h 983"/>
              <a:gd name="T48" fmla="*/ 1491 w 2047"/>
              <a:gd name="T49" fmla="*/ 168 h 983"/>
              <a:gd name="T50" fmla="*/ 1561 w 2047"/>
              <a:gd name="T51" fmla="*/ 164 h 983"/>
              <a:gd name="T52" fmla="*/ 1620 w 2047"/>
              <a:gd name="T53" fmla="*/ 169 h 983"/>
              <a:gd name="T54" fmla="*/ 1855 w 2047"/>
              <a:gd name="T55" fmla="*/ 188 h 983"/>
              <a:gd name="T56" fmla="*/ 1981 w 2047"/>
              <a:gd name="T57" fmla="*/ 185 h 983"/>
              <a:gd name="T58" fmla="*/ 2046 w 2047"/>
              <a:gd name="T59" fmla="*/ 164 h 983"/>
              <a:gd name="T60" fmla="*/ 2000 w 2047"/>
              <a:gd name="T61" fmla="*/ 123 h 983"/>
              <a:gd name="T62" fmla="*/ 1797 w 2047"/>
              <a:gd name="T63" fmla="*/ 54 h 983"/>
              <a:gd name="T64" fmla="*/ 1727 w 2047"/>
              <a:gd name="T65" fmla="*/ 68 h 983"/>
              <a:gd name="T66" fmla="*/ 1629 w 2047"/>
              <a:gd name="T67" fmla="*/ 75 h 983"/>
              <a:gd name="T68" fmla="*/ 1474 w 2047"/>
              <a:gd name="T69" fmla="*/ 103 h 983"/>
              <a:gd name="T70" fmla="*/ 1298 w 2047"/>
              <a:gd name="T71" fmla="*/ 107 h 983"/>
              <a:gd name="T72" fmla="*/ 932 w 2047"/>
              <a:gd name="T73" fmla="*/ 73 h 983"/>
              <a:gd name="T74" fmla="*/ 638 w 2047"/>
              <a:gd name="T75" fmla="*/ 36 h 983"/>
              <a:gd name="T76" fmla="*/ 572 w 2047"/>
              <a:gd name="T77" fmla="*/ 54 h 983"/>
              <a:gd name="T78" fmla="*/ 473 w 2047"/>
              <a:gd name="T79" fmla="*/ 127 h 983"/>
              <a:gd name="T80" fmla="*/ 274 w 2047"/>
              <a:gd name="T81" fmla="*/ 322 h 983"/>
              <a:gd name="T82" fmla="*/ 196 w 2047"/>
              <a:gd name="T83" fmla="*/ 379 h 983"/>
              <a:gd name="T84" fmla="*/ 194 w 2047"/>
              <a:gd name="T85" fmla="*/ 309 h 983"/>
              <a:gd name="T86" fmla="*/ 215 w 2047"/>
              <a:gd name="T87" fmla="*/ 278 h 983"/>
              <a:gd name="T88" fmla="*/ 231 w 2047"/>
              <a:gd name="T89" fmla="*/ 247 h 983"/>
              <a:gd name="T90" fmla="*/ 291 w 2047"/>
              <a:gd name="T91" fmla="*/ 137 h 983"/>
              <a:gd name="T92" fmla="*/ 313 w 2047"/>
              <a:gd name="T93" fmla="*/ 79 h 983"/>
              <a:gd name="T94" fmla="*/ 303 w 2047"/>
              <a:gd name="T95" fmla="*/ 36 h 983"/>
              <a:gd name="T96" fmla="*/ 224 w 2047"/>
              <a:gd name="T97" fmla="*/ 18 h 983"/>
              <a:gd name="T98" fmla="*/ 215 w 2047"/>
              <a:gd name="T99" fmla="*/ 63 h 983"/>
              <a:gd name="T100" fmla="*/ 164 w 2047"/>
              <a:gd name="T101" fmla="*/ 122 h 983"/>
              <a:gd name="T102" fmla="*/ 69 w 2047"/>
              <a:gd name="T103" fmla="*/ 205 h 983"/>
              <a:gd name="T104" fmla="*/ 30 w 2047"/>
              <a:gd name="T105" fmla="*/ 257 h 983"/>
              <a:gd name="T106" fmla="*/ 51 w 2047"/>
              <a:gd name="T107" fmla="*/ 312 h 983"/>
              <a:gd name="T108" fmla="*/ 47 w 2047"/>
              <a:gd name="T109" fmla="*/ 427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47" h="983">
                <a:moveTo>
                  <a:pt x="46" y="494"/>
                </a:moveTo>
                <a:lnTo>
                  <a:pt x="60" y="514"/>
                </a:lnTo>
                <a:lnTo>
                  <a:pt x="71" y="529"/>
                </a:lnTo>
                <a:lnTo>
                  <a:pt x="80" y="544"/>
                </a:lnTo>
                <a:lnTo>
                  <a:pt x="87" y="556"/>
                </a:lnTo>
                <a:lnTo>
                  <a:pt x="92" y="566"/>
                </a:lnTo>
                <a:lnTo>
                  <a:pt x="94" y="574"/>
                </a:lnTo>
                <a:lnTo>
                  <a:pt x="94" y="577"/>
                </a:lnTo>
                <a:lnTo>
                  <a:pt x="94" y="581"/>
                </a:lnTo>
                <a:lnTo>
                  <a:pt x="93" y="584"/>
                </a:lnTo>
                <a:lnTo>
                  <a:pt x="92" y="586"/>
                </a:lnTo>
                <a:lnTo>
                  <a:pt x="87" y="591"/>
                </a:lnTo>
                <a:lnTo>
                  <a:pt x="81" y="595"/>
                </a:lnTo>
                <a:lnTo>
                  <a:pt x="72" y="599"/>
                </a:lnTo>
                <a:lnTo>
                  <a:pt x="62" y="602"/>
                </a:lnTo>
                <a:lnTo>
                  <a:pt x="35" y="611"/>
                </a:lnTo>
                <a:lnTo>
                  <a:pt x="0" y="622"/>
                </a:lnTo>
                <a:lnTo>
                  <a:pt x="6" y="634"/>
                </a:lnTo>
                <a:lnTo>
                  <a:pt x="11" y="645"/>
                </a:lnTo>
                <a:lnTo>
                  <a:pt x="17" y="657"/>
                </a:lnTo>
                <a:lnTo>
                  <a:pt x="21" y="668"/>
                </a:lnTo>
                <a:lnTo>
                  <a:pt x="24" y="678"/>
                </a:lnTo>
                <a:lnTo>
                  <a:pt x="28" y="689"/>
                </a:lnTo>
                <a:lnTo>
                  <a:pt x="30" y="700"/>
                </a:lnTo>
                <a:lnTo>
                  <a:pt x="32" y="711"/>
                </a:lnTo>
                <a:lnTo>
                  <a:pt x="33" y="731"/>
                </a:lnTo>
                <a:lnTo>
                  <a:pt x="33" y="752"/>
                </a:lnTo>
                <a:lnTo>
                  <a:pt x="32" y="773"/>
                </a:lnTo>
                <a:lnTo>
                  <a:pt x="30" y="794"/>
                </a:lnTo>
                <a:lnTo>
                  <a:pt x="23" y="835"/>
                </a:lnTo>
                <a:lnTo>
                  <a:pt x="18" y="877"/>
                </a:lnTo>
                <a:lnTo>
                  <a:pt x="15" y="898"/>
                </a:lnTo>
                <a:lnTo>
                  <a:pt x="15" y="920"/>
                </a:lnTo>
                <a:lnTo>
                  <a:pt x="15" y="942"/>
                </a:lnTo>
                <a:lnTo>
                  <a:pt x="17" y="965"/>
                </a:lnTo>
                <a:lnTo>
                  <a:pt x="63" y="983"/>
                </a:lnTo>
                <a:lnTo>
                  <a:pt x="69" y="962"/>
                </a:lnTo>
                <a:lnTo>
                  <a:pt x="78" y="933"/>
                </a:lnTo>
                <a:lnTo>
                  <a:pt x="86" y="900"/>
                </a:lnTo>
                <a:lnTo>
                  <a:pt x="97" y="866"/>
                </a:lnTo>
                <a:lnTo>
                  <a:pt x="103" y="849"/>
                </a:lnTo>
                <a:lnTo>
                  <a:pt x="111" y="834"/>
                </a:lnTo>
                <a:lnTo>
                  <a:pt x="118" y="820"/>
                </a:lnTo>
                <a:lnTo>
                  <a:pt x="126" y="807"/>
                </a:lnTo>
                <a:lnTo>
                  <a:pt x="130" y="802"/>
                </a:lnTo>
                <a:lnTo>
                  <a:pt x="135" y="796"/>
                </a:lnTo>
                <a:lnTo>
                  <a:pt x="140" y="792"/>
                </a:lnTo>
                <a:lnTo>
                  <a:pt x="144" y="788"/>
                </a:lnTo>
                <a:lnTo>
                  <a:pt x="149" y="786"/>
                </a:lnTo>
                <a:lnTo>
                  <a:pt x="155" y="784"/>
                </a:lnTo>
                <a:lnTo>
                  <a:pt x="161" y="782"/>
                </a:lnTo>
                <a:lnTo>
                  <a:pt x="167" y="781"/>
                </a:lnTo>
                <a:lnTo>
                  <a:pt x="167" y="778"/>
                </a:lnTo>
                <a:lnTo>
                  <a:pt x="169" y="773"/>
                </a:lnTo>
                <a:lnTo>
                  <a:pt x="171" y="770"/>
                </a:lnTo>
                <a:lnTo>
                  <a:pt x="174" y="765"/>
                </a:lnTo>
                <a:lnTo>
                  <a:pt x="182" y="756"/>
                </a:lnTo>
                <a:lnTo>
                  <a:pt x="192" y="747"/>
                </a:lnTo>
                <a:lnTo>
                  <a:pt x="205" y="739"/>
                </a:lnTo>
                <a:lnTo>
                  <a:pt x="220" y="733"/>
                </a:lnTo>
                <a:lnTo>
                  <a:pt x="228" y="730"/>
                </a:lnTo>
                <a:lnTo>
                  <a:pt x="236" y="728"/>
                </a:lnTo>
                <a:lnTo>
                  <a:pt x="245" y="727"/>
                </a:lnTo>
                <a:lnTo>
                  <a:pt x="253" y="727"/>
                </a:lnTo>
                <a:lnTo>
                  <a:pt x="250" y="697"/>
                </a:lnTo>
                <a:lnTo>
                  <a:pt x="248" y="658"/>
                </a:lnTo>
                <a:lnTo>
                  <a:pt x="248" y="636"/>
                </a:lnTo>
                <a:lnTo>
                  <a:pt x="249" y="612"/>
                </a:lnTo>
                <a:lnTo>
                  <a:pt x="250" y="590"/>
                </a:lnTo>
                <a:lnTo>
                  <a:pt x="253" y="566"/>
                </a:lnTo>
                <a:lnTo>
                  <a:pt x="256" y="554"/>
                </a:lnTo>
                <a:lnTo>
                  <a:pt x="259" y="544"/>
                </a:lnTo>
                <a:lnTo>
                  <a:pt x="262" y="533"/>
                </a:lnTo>
                <a:lnTo>
                  <a:pt x="265" y="523"/>
                </a:lnTo>
                <a:lnTo>
                  <a:pt x="269" y="512"/>
                </a:lnTo>
                <a:lnTo>
                  <a:pt x="275" y="503"/>
                </a:lnTo>
                <a:lnTo>
                  <a:pt x="280" y="494"/>
                </a:lnTo>
                <a:lnTo>
                  <a:pt x="286" y="486"/>
                </a:lnTo>
                <a:lnTo>
                  <a:pt x="293" y="478"/>
                </a:lnTo>
                <a:lnTo>
                  <a:pt x="300" y="472"/>
                </a:lnTo>
                <a:lnTo>
                  <a:pt x="309" y="466"/>
                </a:lnTo>
                <a:lnTo>
                  <a:pt x="317" y="461"/>
                </a:lnTo>
                <a:lnTo>
                  <a:pt x="328" y="457"/>
                </a:lnTo>
                <a:lnTo>
                  <a:pt x="339" y="455"/>
                </a:lnTo>
                <a:lnTo>
                  <a:pt x="350" y="452"/>
                </a:lnTo>
                <a:lnTo>
                  <a:pt x="362" y="451"/>
                </a:lnTo>
                <a:lnTo>
                  <a:pt x="362" y="436"/>
                </a:lnTo>
                <a:lnTo>
                  <a:pt x="366" y="423"/>
                </a:lnTo>
                <a:lnTo>
                  <a:pt x="373" y="409"/>
                </a:lnTo>
                <a:lnTo>
                  <a:pt x="383" y="396"/>
                </a:lnTo>
                <a:lnTo>
                  <a:pt x="395" y="383"/>
                </a:lnTo>
                <a:lnTo>
                  <a:pt x="410" y="371"/>
                </a:lnTo>
                <a:lnTo>
                  <a:pt x="428" y="359"/>
                </a:lnTo>
                <a:lnTo>
                  <a:pt x="447" y="348"/>
                </a:lnTo>
                <a:lnTo>
                  <a:pt x="468" y="337"/>
                </a:lnTo>
                <a:lnTo>
                  <a:pt x="492" y="326"/>
                </a:lnTo>
                <a:lnTo>
                  <a:pt x="517" y="316"/>
                </a:lnTo>
                <a:lnTo>
                  <a:pt x="543" y="306"/>
                </a:lnTo>
                <a:lnTo>
                  <a:pt x="571" y="298"/>
                </a:lnTo>
                <a:lnTo>
                  <a:pt x="599" y="289"/>
                </a:lnTo>
                <a:lnTo>
                  <a:pt x="629" y="281"/>
                </a:lnTo>
                <a:lnTo>
                  <a:pt x="659" y="273"/>
                </a:lnTo>
                <a:lnTo>
                  <a:pt x="719" y="259"/>
                </a:lnTo>
                <a:lnTo>
                  <a:pt x="780" y="247"/>
                </a:lnTo>
                <a:lnTo>
                  <a:pt x="839" y="237"/>
                </a:lnTo>
                <a:lnTo>
                  <a:pt x="894" y="229"/>
                </a:lnTo>
                <a:lnTo>
                  <a:pt x="946" y="222"/>
                </a:lnTo>
                <a:lnTo>
                  <a:pt x="991" y="217"/>
                </a:lnTo>
                <a:lnTo>
                  <a:pt x="1027" y="214"/>
                </a:lnTo>
                <a:lnTo>
                  <a:pt x="1054" y="213"/>
                </a:lnTo>
                <a:lnTo>
                  <a:pt x="1088" y="211"/>
                </a:lnTo>
                <a:lnTo>
                  <a:pt x="1137" y="205"/>
                </a:lnTo>
                <a:lnTo>
                  <a:pt x="1194" y="197"/>
                </a:lnTo>
                <a:lnTo>
                  <a:pt x="1255" y="188"/>
                </a:lnTo>
                <a:lnTo>
                  <a:pt x="1316" y="180"/>
                </a:lnTo>
                <a:lnTo>
                  <a:pt x="1369" y="174"/>
                </a:lnTo>
                <a:lnTo>
                  <a:pt x="1393" y="173"/>
                </a:lnTo>
                <a:lnTo>
                  <a:pt x="1413" y="173"/>
                </a:lnTo>
                <a:lnTo>
                  <a:pt x="1428" y="174"/>
                </a:lnTo>
                <a:lnTo>
                  <a:pt x="1440" y="177"/>
                </a:lnTo>
                <a:lnTo>
                  <a:pt x="1448" y="174"/>
                </a:lnTo>
                <a:lnTo>
                  <a:pt x="1457" y="171"/>
                </a:lnTo>
                <a:lnTo>
                  <a:pt x="1466" y="170"/>
                </a:lnTo>
                <a:lnTo>
                  <a:pt x="1474" y="169"/>
                </a:lnTo>
                <a:lnTo>
                  <a:pt x="1491" y="168"/>
                </a:lnTo>
                <a:lnTo>
                  <a:pt x="1508" y="168"/>
                </a:lnTo>
                <a:lnTo>
                  <a:pt x="1527" y="168"/>
                </a:lnTo>
                <a:lnTo>
                  <a:pt x="1544" y="166"/>
                </a:lnTo>
                <a:lnTo>
                  <a:pt x="1552" y="165"/>
                </a:lnTo>
                <a:lnTo>
                  <a:pt x="1561" y="164"/>
                </a:lnTo>
                <a:lnTo>
                  <a:pt x="1569" y="162"/>
                </a:lnTo>
                <a:lnTo>
                  <a:pt x="1578" y="158"/>
                </a:lnTo>
                <a:lnTo>
                  <a:pt x="1589" y="162"/>
                </a:lnTo>
                <a:lnTo>
                  <a:pt x="1603" y="165"/>
                </a:lnTo>
                <a:lnTo>
                  <a:pt x="1620" y="169"/>
                </a:lnTo>
                <a:lnTo>
                  <a:pt x="1640" y="172"/>
                </a:lnTo>
                <a:lnTo>
                  <a:pt x="1687" y="178"/>
                </a:lnTo>
                <a:lnTo>
                  <a:pt x="1741" y="182"/>
                </a:lnTo>
                <a:lnTo>
                  <a:pt x="1797" y="187"/>
                </a:lnTo>
                <a:lnTo>
                  <a:pt x="1855" y="188"/>
                </a:lnTo>
                <a:lnTo>
                  <a:pt x="1883" y="189"/>
                </a:lnTo>
                <a:lnTo>
                  <a:pt x="1910" y="189"/>
                </a:lnTo>
                <a:lnTo>
                  <a:pt x="1935" y="188"/>
                </a:lnTo>
                <a:lnTo>
                  <a:pt x="1960" y="187"/>
                </a:lnTo>
                <a:lnTo>
                  <a:pt x="1981" y="185"/>
                </a:lnTo>
                <a:lnTo>
                  <a:pt x="2001" y="182"/>
                </a:lnTo>
                <a:lnTo>
                  <a:pt x="2017" y="179"/>
                </a:lnTo>
                <a:lnTo>
                  <a:pt x="2031" y="175"/>
                </a:lnTo>
                <a:lnTo>
                  <a:pt x="2040" y="170"/>
                </a:lnTo>
                <a:lnTo>
                  <a:pt x="2046" y="164"/>
                </a:lnTo>
                <a:lnTo>
                  <a:pt x="2047" y="158"/>
                </a:lnTo>
                <a:lnTo>
                  <a:pt x="2043" y="151"/>
                </a:lnTo>
                <a:lnTo>
                  <a:pt x="2034" y="143"/>
                </a:lnTo>
                <a:lnTo>
                  <a:pt x="2020" y="134"/>
                </a:lnTo>
                <a:lnTo>
                  <a:pt x="2000" y="123"/>
                </a:lnTo>
                <a:lnTo>
                  <a:pt x="1973" y="112"/>
                </a:lnTo>
                <a:lnTo>
                  <a:pt x="1940" y="99"/>
                </a:lnTo>
                <a:lnTo>
                  <a:pt x="1900" y="86"/>
                </a:lnTo>
                <a:lnTo>
                  <a:pt x="1852" y="71"/>
                </a:lnTo>
                <a:lnTo>
                  <a:pt x="1797" y="54"/>
                </a:lnTo>
                <a:lnTo>
                  <a:pt x="1780" y="61"/>
                </a:lnTo>
                <a:lnTo>
                  <a:pt x="1766" y="65"/>
                </a:lnTo>
                <a:lnTo>
                  <a:pt x="1752" y="68"/>
                </a:lnTo>
                <a:lnTo>
                  <a:pt x="1740" y="69"/>
                </a:lnTo>
                <a:lnTo>
                  <a:pt x="1727" y="68"/>
                </a:lnTo>
                <a:lnTo>
                  <a:pt x="1713" y="65"/>
                </a:lnTo>
                <a:lnTo>
                  <a:pt x="1698" y="61"/>
                </a:lnTo>
                <a:lnTo>
                  <a:pt x="1682" y="54"/>
                </a:lnTo>
                <a:lnTo>
                  <a:pt x="1656" y="65"/>
                </a:lnTo>
                <a:lnTo>
                  <a:pt x="1629" y="75"/>
                </a:lnTo>
                <a:lnTo>
                  <a:pt x="1600" y="82"/>
                </a:lnTo>
                <a:lnTo>
                  <a:pt x="1570" y="89"/>
                </a:lnTo>
                <a:lnTo>
                  <a:pt x="1539" y="95"/>
                </a:lnTo>
                <a:lnTo>
                  <a:pt x="1507" y="99"/>
                </a:lnTo>
                <a:lnTo>
                  <a:pt x="1474" y="103"/>
                </a:lnTo>
                <a:lnTo>
                  <a:pt x="1440" y="106"/>
                </a:lnTo>
                <a:lnTo>
                  <a:pt x="1406" y="107"/>
                </a:lnTo>
                <a:lnTo>
                  <a:pt x="1370" y="109"/>
                </a:lnTo>
                <a:lnTo>
                  <a:pt x="1334" y="109"/>
                </a:lnTo>
                <a:lnTo>
                  <a:pt x="1298" y="107"/>
                </a:lnTo>
                <a:lnTo>
                  <a:pt x="1224" y="104"/>
                </a:lnTo>
                <a:lnTo>
                  <a:pt x="1150" y="98"/>
                </a:lnTo>
                <a:lnTo>
                  <a:pt x="1075" y="90"/>
                </a:lnTo>
                <a:lnTo>
                  <a:pt x="1002" y="82"/>
                </a:lnTo>
                <a:lnTo>
                  <a:pt x="932" y="73"/>
                </a:lnTo>
                <a:lnTo>
                  <a:pt x="864" y="64"/>
                </a:lnTo>
                <a:lnTo>
                  <a:pt x="800" y="55"/>
                </a:lnTo>
                <a:lnTo>
                  <a:pt x="741" y="47"/>
                </a:lnTo>
                <a:lnTo>
                  <a:pt x="687" y="40"/>
                </a:lnTo>
                <a:lnTo>
                  <a:pt x="638" y="36"/>
                </a:lnTo>
                <a:lnTo>
                  <a:pt x="626" y="37"/>
                </a:lnTo>
                <a:lnTo>
                  <a:pt x="613" y="39"/>
                </a:lnTo>
                <a:lnTo>
                  <a:pt x="599" y="43"/>
                </a:lnTo>
                <a:lnTo>
                  <a:pt x="586" y="48"/>
                </a:lnTo>
                <a:lnTo>
                  <a:pt x="572" y="54"/>
                </a:lnTo>
                <a:lnTo>
                  <a:pt x="558" y="62"/>
                </a:lnTo>
                <a:lnTo>
                  <a:pt x="544" y="71"/>
                </a:lnTo>
                <a:lnTo>
                  <a:pt x="530" y="80"/>
                </a:lnTo>
                <a:lnTo>
                  <a:pt x="502" y="102"/>
                </a:lnTo>
                <a:lnTo>
                  <a:pt x="473" y="127"/>
                </a:lnTo>
                <a:lnTo>
                  <a:pt x="444" y="154"/>
                </a:lnTo>
                <a:lnTo>
                  <a:pt x="415" y="182"/>
                </a:lnTo>
                <a:lnTo>
                  <a:pt x="357" y="240"/>
                </a:lnTo>
                <a:lnTo>
                  <a:pt x="301" y="297"/>
                </a:lnTo>
                <a:lnTo>
                  <a:pt x="274" y="322"/>
                </a:lnTo>
                <a:lnTo>
                  <a:pt x="247" y="345"/>
                </a:lnTo>
                <a:lnTo>
                  <a:pt x="234" y="355"/>
                </a:lnTo>
                <a:lnTo>
                  <a:pt x="221" y="364"/>
                </a:lnTo>
                <a:lnTo>
                  <a:pt x="208" y="372"/>
                </a:lnTo>
                <a:lnTo>
                  <a:pt x="196" y="379"/>
                </a:lnTo>
                <a:lnTo>
                  <a:pt x="193" y="367"/>
                </a:lnTo>
                <a:lnTo>
                  <a:pt x="192" y="351"/>
                </a:lnTo>
                <a:lnTo>
                  <a:pt x="191" y="334"/>
                </a:lnTo>
                <a:lnTo>
                  <a:pt x="193" y="317"/>
                </a:lnTo>
                <a:lnTo>
                  <a:pt x="194" y="309"/>
                </a:lnTo>
                <a:lnTo>
                  <a:pt x="198" y="301"/>
                </a:lnTo>
                <a:lnTo>
                  <a:pt x="201" y="293"/>
                </a:lnTo>
                <a:lnTo>
                  <a:pt x="204" y="288"/>
                </a:lnTo>
                <a:lnTo>
                  <a:pt x="209" y="282"/>
                </a:lnTo>
                <a:lnTo>
                  <a:pt x="215" y="278"/>
                </a:lnTo>
                <a:lnTo>
                  <a:pt x="222" y="275"/>
                </a:lnTo>
                <a:lnTo>
                  <a:pt x="230" y="274"/>
                </a:lnTo>
                <a:lnTo>
                  <a:pt x="230" y="265"/>
                </a:lnTo>
                <a:lnTo>
                  <a:pt x="230" y="256"/>
                </a:lnTo>
                <a:lnTo>
                  <a:pt x="231" y="247"/>
                </a:lnTo>
                <a:lnTo>
                  <a:pt x="233" y="239"/>
                </a:lnTo>
                <a:lnTo>
                  <a:pt x="239" y="221"/>
                </a:lnTo>
                <a:lnTo>
                  <a:pt x="248" y="204"/>
                </a:lnTo>
                <a:lnTo>
                  <a:pt x="269" y="171"/>
                </a:lnTo>
                <a:lnTo>
                  <a:pt x="291" y="137"/>
                </a:lnTo>
                <a:lnTo>
                  <a:pt x="300" y="121"/>
                </a:lnTo>
                <a:lnTo>
                  <a:pt x="308" y="104"/>
                </a:lnTo>
                <a:lnTo>
                  <a:pt x="310" y="95"/>
                </a:lnTo>
                <a:lnTo>
                  <a:pt x="312" y="87"/>
                </a:lnTo>
                <a:lnTo>
                  <a:pt x="313" y="79"/>
                </a:lnTo>
                <a:lnTo>
                  <a:pt x="313" y="70"/>
                </a:lnTo>
                <a:lnTo>
                  <a:pt x="312" y="62"/>
                </a:lnTo>
                <a:lnTo>
                  <a:pt x="310" y="53"/>
                </a:lnTo>
                <a:lnTo>
                  <a:pt x="307" y="44"/>
                </a:lnTo>
                <a:lnTo>
                  <a:pt x="303" y="36"/>
                </a:lnTo>
                <a:lnTo>
                  <a:pt x="297" y="27"/>
                </a:lnTo>
                <a:lnTo>
                  <a:pt x="290" y="18"/>
                </a:lnTo>
                <a:lnTo>
                  <a:pt x="281" y="9"/>
                </a:lnTo>
                <a:lnTo>
                  <a:pt x="270" y="0"/>
                </a:lnTo>
                <a:lnTo>
                  <a:pt x="224" y="18"/>
                </a:lnTo>
                <a:lnTo>
                  <a:pt x="224" y="27"/>
                </a:lnTo>
                <a:lnTo>
                  <a:pt x="223" y="36"/>
                </a:lnTo>
                <a:lnTo>
                  <a:pt x="222" y="45"/>
                </a:lnTo>
                <a:lnTo>
                  <a:pt x="219" y="54"/>
                </a:lnTo>
                <a:lnTo>
                  <a:pt x="215" y="63"/>
                </a:lnTo>
                <a:lnTo>
                  <a:pt x="209" y="71"/>
                </a:lnTo>
                <a:lnTo>
                  <a:pt x="203" y="80"/>
                </a:lnTo>
                <a:lnTo>
                  <a:pt x="197" y="88"/>
                </a:lnTo>
                <a:lnTo>
                  <a:pt x="182" y="105"/>
                </a:lnTo>
                <a:lnTo>
                  <a:pt x="164" y="122"/>
                </a:lnTo>
                <a:lnTo>
                  <a:pt x="145" y="139"/>
                </a:lnTo>
                <a:lnTo>
                  <a:pt x="126" y="155"/>
                </a:lnTo>
                <a:lnTo>
                  <a:pt x="106" y="172"/>
                </a:lnTo>
                <a:lnTo>
                  <a:pt x="86" y="189"/>
                </a:lnTo>
                <a:lnTo>
                  <a:pt x="69" y="205"/>
                </a:lnTo>
                <a:lnTo>
                  <a:pt x="53" y="222"/>
                </a:lnTo>
                <a:lnTo>
                  <a:pt x="47" y="231"/>
                </a:lnTo>
                <a:lnTo>
                  <a:pt x="40" y="239"/>
                </a:lnTo>
                <a:lnTo>
                  <a:pt x="35" y="248"/>
                </a:lnTo>
                <a:lnTo>
                  <a:pt x="30" y="257"/>
                </a:lnTo>
                <a:lnTo>
                  <a:pt x="26" y="266"/>
                </a:lnTo>
                <a:lnTo>
                  <a:pt x="24" y="274"/>
                </a:lnTo>
                <a:lnTo>
                  <a:pt x="22" y="283"/>
                </a:lnTo>
                <a:lnTo>
                  <a:pt x="22" y="292"/>
                </a:lnTo>
                <a:lnTo>
                  <a:pt x="51" y="312"/>
                </a:lnTo>
                <a:lnTo>
                  <a:pt x="52" y="335"/>
                </a:lnTo>
                <a:lnTo>
                  <a:pt x="52" y="359"/>
                </a:lnTo>
                <a:lnTo>
                  <a:pt x="51" y="383"/>
                </a:lnTo>
                <a:lnTo>
                  <a:pt x="49" y="405"/>
                </a:lnTo>
                <a:lnTo>
                  <a:pt x="47" y="427"/>
                </a:lnTo>
                <a:lnTo>
                  <a:pt x="45" y="449"/>
                </a:lnTo>
                <a:lnTo>
                  <a:pt x="45" y="472"/>
                </a:lnTo>
                <a:lnTo>
                  <a:pt x="46" y="494"/>
                </a:lnTo>
                <a:close/>
              </a:path>
            </a:pathLst>
          </a:custGeom>
          <a:solidFill>
            <a:srgbClr val="990099"/>
          </a:solidFill>
          <a:ln w="9525">
            <a:solidFill>
              <a:srgbClr val="990099"/>
            </a:solidFill>
            <a:round/>
            <a:headEnd/>
            <a:tailEnd/>
          </a:ln>
        </p:spPr>
        <p:txBody>
          <a:bodyPr/>
          <a:lstStyle/>
          <a:p>
            <a:endParaRPr lang="en-IN"/>
          </a:p>
        </p:txBody>
      </p:sp>
      <p:sp>
        <p:nvSpPr>
          <p:cNvPr id="549895" name="Freeform 7"/>
          <p:cNvSpPr>
            <a:spLocks/>
          </p:cNvSpPr>
          <p:nvPr/>
        </p:nvSpPr>
        <p:spPr bwMode="auto">
          <a:xfrm>
            <a:off x="4170363" y="2895600"/>
            <a:ext cx="361950" cy="71438"/>
          </a:xfrm>
          <a:custGeom>
            <a:avLst/>
            <a:gdLst>
              <a:gd name="T0" fmla="*/ 1108 w 2281"/>
              <a:gd name="T1" fmla="*/ 91 h 361"/>
              <a:gd name="T2" fmla="*/ 1054 w 2281"/>
              <a:gd name="T3" fmla="*/ 71 h 361"/>
              <a:gd name="T4" fmla="*/ 943 w 2281"/>
              <a:gd name="T5" fmla="*/ 58 h 361"/>
              <a:gd name="T6" fmla="*/ 698 w 2281"/>
              <a:gd name="T7" fmla="*/ 61 h 361"/>
              <a:gd name="T8" fmla="*/ 573 w 2281"/>
              <a:gd name="T9" fmla="*/ 129 h 361"/>
              <a:gd name="T10" fmla="*/ 586 w 2281"/>
              <a:gd name="T11" fmla="*/ 150 h 361"/>
              <a:gd name="T12" fmla="*/ 622 w 2281"/>
              <a:gd name="T13" fmla="*/ 165 h 361"/>
              <a:gd name="T14" fmla="*/ 550 w 2281"/>
              <a:gd name="T15" fmla="*/ 185 h 361"/>
              <a:gd name="T16" fmla="*/ 472 w 2281"/>
              <a:gd name="T17" fmla="*/ 191 h 361"/>
              <a:gd name="T18" fmla="*/ 311 w 2281"/>
              <a:gd name="T19" fmla="*/ 174 h 361"/>
              <a:gd name="T20" fmla="*/ 148 w 2281"/>
              <a:gd name="T21" fmla="*/ 158 h 361"/>
              <a:gd name="T22" fmla="*/ 71 w 2281"/>
              <a:gd name="T23" fmla="*/ 163 h 361"/>
              <a:gd name="T24" fmla="*/ 0 w 2281"/>
              <a:gd name="T25" fmla="*/ 183 h 361"/>
              <a:gd name="T26" fmla="*/ 38 w 2281"/>
              <a:gd name="T27" fmla="*/ 208 h 361"/>
              <a:gd name="T28" fmla="*/ 81 w 2281"/>
              <a:gd name="T29" fmla="*/ 218 h 361"/>
              <a:gd name="T30" fmla="*/ 123 w 2281"/>
              <a:gd name="T31" fmla="*/ 216 h 361"/>
              <a:gd name="T32" fmla="*/ 161 w 2281"/>
              <a:gd name="T33" fmla="*/ 202 h 361"/>
              <a:gd name="T34" fmla="*/ 216 w 2281"/>
              <a:gd name="T35" fmla="*/ 220 h 361"/>
              <a:gd name="T36" fmla="*/ 344 w 2281"/>
              <a:gd name="T37" fmla="*/ 285 h 361"/>
              <a:gd name="T38" fmla="*/ 373 w 2281"/>
              <a:gd name="T39" fmla="*/ 312 h 361"/>
              <a:gd name="T40" fmla="*/ 362 w 2281"/>
              <a:gd name="T41" fmla="*/ 322 h 361"/>
              <a:gd name="T42" fmla="*/ 435 w 2281"/>
              <a:gd name="T43" fmla="*/ 323 h 361"/>
              <a:gd name="T44" fmla="*/ 627 w 2281"/>
              <a:gd name="T45" fmla="*/ 319 h 361"/>
              <a:gd name="T46" fmla="*/ 825 w 2281"/>
              <a:gd name="T47" fmla="*/ 315 h 361"/>
              <a:gd name="T48" fmla="*/ 1016 w 2281"/>
              <a:gd name="T49" fmla="*/ 319 h 361"/>
              <a:gd name="T50" fmla="*/ 1150 w 2281"/>
              <a:gd name="T51" fmla="*/ 306 h 361"/>
              <a:gd name="T52" fmla="*/ 1281 w 2281"/>
              <a:gd name="T53" fmla="*/ 318 h 361"/>
              <a:gd name="T54" fmla="*/ 1406 w 2281"/>
              <a:gd name="T55" fmla="*/ 305 h 361"/>
              <a:gd name="T56" fmla="*/ 1492 w 2281"/>
              <a:gd name="T57" fmla="*/ 311 h 361"/>
              <a:gd name="T58" fmla="*/ 1671 w 2281"/>
              <a:gd name="T59" fmla="*/ 336 h 361"/>
              <a:gd name="T60" fmla="*/ 1745 w 2281"/>
              <a:gd name="T61" fmla="*/ 342 h 361"/>
              <a:gd name="T62" fmla="*/ 1846 w 2281"/>
              <a:gd name="T63" fmla="*/ 330 h 361"/>
              <a:gd name="T64" fmla="*/ 1960 w 2281"/>
              <a:gd name="T65" fmla="*/ 354 h 361"/>
              <a:gd name="T66" fmla="*/ 2082 w 2281"/>
              <a:gd name="T67" fmla="*/ 327 h 361"/>
              <a:gd name="T68" fmla="*/ 2239 w 2281"/>
              <a:gd name="T69" fmla="*/ 287 h 361"/>
              <a:gd name="T70" fmla="*/ 2272 w 2281"/>
              <a:gd name="T71" fmla="*/ 280 h 361"/>
              <a:gd name="T72" fmla="*/ 2236 w 2281"/>
              <a:gd name="T73" fmla="*/ 263 h 361"/>
              <a:gd name="T74" fmla="*/ 2187 w 2281"/>
              <a:gd name="T75" fmla="*/ 231 h 361"/>
              <a:gd name="T76" fmla="*/ 2159 w 2281"/>
              <a:gd name="T77" fmla="*/ 229 h 361"/>
              <a:gd name="T78" fmla="*/ 2118 w 2281"/>
              <a:gd name="T79" fmla="*/ 241 h 361"/>
              <a:gd name="T80" fmla="*/ 1976 w 2281"/>
              <a:gd name="T81" fmla="*/ 245 h 361"/>
              <a:gd name="T82" fmla="*/ 1816 w 2281"/>
              <a:gd name="T83" fmla="*/ 234 h 361"/>
              <a:gd name="T84" fmla="*/ 1745 w 2281"/>
              <a:gd name="T85" fmla="*/ 220 h 361"/>
              <a:gd name="T86" fmla="*/ 1722 w 2281"/>
              <a:gd name="T87" fmla="*/ 205 h 361"/>
              <a:gd name="T88" fmla="*/ 1682 w 2281"/>
              <a:gd name="T89" fmla="*/ 239 h 361"/>
              <a:gd name="T90" fmla="*/ 1672 w 2281"/>
              <a:gd name="T91" fmla="*/ 268 h 361"/>
              <a:gd name="T92" fmla="*/ 1654 w 2281"/>
              <a:gd name="T93" fmla="*/ 268 h 361"/>
              <a:gd name="T94" fmla="*/ 1635 w 2281"/>
              <a:gd name="T95" fmla="*/ 239 h 361"/>
              <a:gd name="T96" fmla="*/ 1598 w 2281"/>
              <a:gd name="T97" fmla="*/ 221 h 361"/>
              <a:gd name="T98" fmla="*/ 1507 w 2281"/>
              <a:gd name="T99" fmla="*/ 193 h 361"/>
              <a:gd name="T100" fmla="*/ 1426 w 2281"/>
              <a:gd name="T101" fmla="*/ 155 h 361"/>
              <a:gd name="T102" fmla="*/ 1407 w 2281"/>
              <a:gd name="T103" fmla="*/ 138 h 361"/>
              <a:gd name="T104" fmla="*/ 1411 w 2281"/>
              <a:gd name="T105" fmla="*/ 127 h 361"/>
              <a:gd name="T106" fmla="*/ 1445 w 2281"/>
              <a:gd name="T107" fmla="*/ 123 h 361"/>
              <a:gd name="T108" fmla="*/ 1342 w 2281"/>
              <a:gd name="T109" fmla="*/ 26 h 361"/>
              <a:gd name="T110" fmla="*/ 1297 w 2281"/>
              <a:gd name="T111" fmla="*/ 2 h 361"/>
              <a:gd name="T112" fmla="*/ 1263 w 2281"/>
              <a:gd name="T113" fmla="*/ 1 h 361"/>
              <a:gd name="T114" fmla="*/ 1224 w 2281"/>
              <a:gd name="T115" fmla="*/ 14 h 361"/>
              <a:gd name="T116" fmla="*/ 1174 w 2281"/>
              <a:gd name="T117" fmla="*/ 44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1" h="361">
                <a:moveTo>
                  <a:pt x="1146" y="67"/>
                </a:moveTo>
                <a:lnTo>
                  <a:pt x="1128" y="104"/>
                </a:lnTo>
                <a:lnTo>
                  <a:pt x="1120" y="96"/>
                </a:lnTo>
                <a:lnTo>
                  <a:pt x="1108" y="91"/>
                </a:lnTo>
                <a:lnTo>
                  <a:pt x="1096" y="85"/>
                </a:lnTo>
                <a:lnTo>
                  <a:pt x="1083" y="79"/>
                </a:lnTo>
                <a:lnTo>
                  <a:pt x="1068" y="75"/>
                </a:lnTo>
                <a:lnTo>
                  <a:pt x="1054" y="71"/>
                </a:lnTo>
                <a:lnTo>
                  <a:pt x="1036" y="68"/>
                </a:lnTo>
                <a:lnTo>
                  <a:pt x="1019" y="65"/>
                </a:lnTo>
                <a:lnTo>
                  <a:pt x="983" y="60"/>
                </a:lnTo>
                <a:lnTo>
                  <a:pt x="943" y="58"/>
                </a:lnTo>
                <a:lnTo>
                  <a:pt x="903" y="56"/>
                </a:lnTo>
                <a:lnTo>
                  <a:pt x="861" y="56"/>
                </a:lnTo>
                <a:lnTo>
                  <a:pt x="777" y="58"/>
                </a:lnTo>
                <a:lnTo>
                  <a:pt x="698" y="61"/>
                </a:lnTo>
                <a:lnTo>
                  <a:pt x="629" y="66"/>
                </a:lnTo>
                <a:lnTo>
                  <a:pt x="575" y="67"/>
                </a:lnTo>
                <a:lnTo>
                  <a:pt x="573" y="103"/>
                </a:lnTo>
                <a:lnTo>
                  <a:pt x="573" y="129"/>
                </a:lnTo>
                <a:lnTo>
                  <a:pt x="574" y="135"/>
                </a:lnTo>
                <a:lnTo>
                  <a:pt x="577" y="141"/>
                </a:lnTo>
                <a:lnTo>
                  <a:pt x="581" y="145"/>
                </a:lnTo>
                <a:lnTo>
                  <a:pt x="586" y="150"/>
                </a:lnTo>
                <a:lnTo>
                  <a:pt x="592" y="154"/>
                </a:lnTo>
                <a:lnTo>
                  <a:pt x="600" y="158"/>
                </a:lnTo>
                <a:lnTo>
                  <a:pt x="609" y="161"/>
                </a:lnTo>
                <a:lnTo>
                  <a:pt x="622" y="165"/>
                </a:lnTo>
                <a:lnTo>
                  <a:pt x="604" y="171"/>
                </a:lnTo>
                <a:lnTo>
                  <a:pt x="587" y="177"/>
                </a:lnTo>
                <a:lnTo>
                  <a:pt x="568" y="182"/>
                </a:lnTo>
                <a:lnTo>
                  <a:pt x="550" y="185"/>
                </a:lnTo>
                <a:lnTo>
                  <a:pt x="531" y="187"/>
                </a:lnTo>
                <a:lnTo>
                  <a:pt x="512" y="189"/>
                </a:lnTo>
                <a:lnTo>
                  <a:pt x="493" y="191"/>
                </a:lnTo>
                <a:lnTo>
                  <a:pt x="472" y="191"/>
                </a:lnTo>
                <a:lnTo>
                  <a:pt x="433" y="188"/>
                </a:lnTo>
                <a:lnTo>
                  <a:pt x="392" y="185"/>
                </a:lnTo>
                <a:lnTo>
                  <a:pt x="352" y="179"/>
                </a:lnTo>
                <a:lnTo>
                  <a:pt x="311" y="174"/>
                </a:lnTo>
                <a:lnTo>
                  <a:pt x="269" y="169"/>
                </a:lnTo>
                <a:lnTo>
                  <a:pt x="229" y="163"/>
                </a:lnTo>
                <a:lnTo>
                  <a:pt x="189" y="160"/>
                </a:lnTo>
                <a:lnTo>
                  <a:pt x="148" y="158"/>
                </a:lnTo>
                <a:lnTo>
                  <a:pt x="129" y="158"/>
                </a:lnTo>
                <a:lnTo>
                  <a:pt x="110" y="159"/>
                </a:lnTo>
                <a:lnTo>
                  <a:pt x="91" y="160"/>
                </a:lnTo>
                <a:lnTo>
                  <a:pt x="71" y="163"/>
                </a:lnTo>
                <a:lnTo>
                  <a:pt x="53" y="167"/>
                </a:lnTo>
                <a:lnTo>
                  <a:pt x="35" y="171"/>
                </a:lnTo>
                <a:lnTo>
                  <a:pt x="17" y="177"/>
                </a:lnTo>
                <a:lnTo>
                  <a:pt x="0" y="183"/>
                </a:lnTo>
                <a:lnTo>
                  <a:pt x="8" y="191"/>
                </a:lnTo>
                <a:lnTo>
                  <a:pt x="18" y="197"/>
                </a:lnTo>
                <a:lnTo>
                  <a:pt x="27" y="203"/>
                </a:lnTo>
                <a:lnTo>
                  <a:pt x="38" y="208"/>
                </a:lnTo>
                <a:lnTo>
                  <a:pt x="48" y="211"/>
                </a:lnTo>
                <a:lnTo>
                  <a:pt x="58" y="214"/>
                </a:lnTo>
                <a:lnTo>
                  <a:pt x="69" y="217"/>
                </a:lnTo>
                <a:lnTo>
                  <a:pt x="81" y="218"/>
                </a:lnTo>
                <a:lnTo>
                  <a:pt x="92" y="218"/>
                </a:lnTo>
                <a:lnTo>
                  <a:pt x="102" y="218"/>
                </a:lnTo>
                <a:lnTo>
                  <a:pt x="112" y="217"/>
                </a:lnTo>
                <a:lnTo>
                  <a:pt x="123" y="216"/>
                </a:lnTo>
                <a:lnTo>
                  <a:pt x="133" y="212"/>
                </a:lnTo>
                <a:lnTo>
                  <a:pt x="143" y="210"/>
                </a:lnTo>
                <a:lnTo>
                  <a:pt x="153" y="205"/>
                </a:lnTo>
                <a:lnTo>
                  <a:pt x="161" y="202"/>
                </a:lnTo>
                <a:lnTo>
                  <a:pt x="169" y="203"/>
                </a:lnTo>
                <a:lnTo>
                  <a:pt x="180" y="206"/>
                </a:lnTo>
                <a:lnTo>
                  <a:pt x="196" y="213"/>
                </a:lnTo>
                <a:lnTo>
                  <a:pt x="216" y="220"/>
                </a:lnTo>
                <a:lnTo>
                  <a:pt x="260" y="241"/>
                </a:lnTo>
                <a:lnTo>
                  <a:pt x="305" y="262"/>
                </a:lnTo>
                <a:lnTo>
                  <a:pt x="326" y="275"/>
                </a:lnTo>
                <a:lnTo>
                  <a:pt x="344" y="285"/>
                </a:lnTo>
                <a:lnTo>
                  <a:pt x="358" y="295"/>
                </a:lnTo>
                <a:lnTo>
                  <a:pt x="369" y="305"/>
                </a:lnTo>
                <a:lnTo>
                  <a:pt x="372" y="309"/>
                </a:lnTo>
                <a:lnTo>
                  <a:pt x="373" y="312"/>
                </a:lnTo>
                <a:lnTo>
                  <a:pt x="373" y="315"/>
                </a:lnTo>
                <a:lnTo>
                  <a:pt x="372" y="319"/>
                </a:lnTo>
                <a:lnTo>
                  <a:pt x="368" y="321"/>
                </a:lnTo>
                <a:lnTo>
                  <a:pt x="362" y="322"/>
                </a:lnTo>
                <a:lnTo>
                  <a:pt x="355" y="323"/>
                </a:lnTo>
                <a:lnTo>
                  <a:pt x="345" y="323"/>
                </a:lnTo>
                <a:lnTo>
                  <a:pt x="389" y="323"/>
                </a:lnTo>
                <a:lnTo>
                  <a:pt x="435" y="323"/>
                </a:lnTo>
                <a:lnTo>
                  <a:pt x="481" y="322"/>
                </a:lnTo>
                <a:lnTo>
                  <a:pt x="529" y="321"/>
                </a:lnTo>
                <a:lnTo>
                  <a:pt x="577" y="320"/>
                </a:lnTo>
                <a:lnTo>
                  <a:pt x="627" y="319"/>
                </a:lnTo>
                <a:lnTo>
                  <a:pt x="676" y="318"/>
                </a:lnTo>
                <a:lnTo>
                  <a:pt x="725" y="317"/>
                </a:lnTo>
                <a:lnTo>
                  <a:pt x="775" y="317"/>
                </a:lnTo>
                <a:lnTo>
                  <a:pt x="825" y="315"/>
                </a:lnTo>
                <a:lnTo>
                  <a:pt x="874" y="315"/>
                </a:lnTo>
                <a:lnTo>
                  <a:pt x="922" y="317"/>
                </a:lnTo>
                <a:lnTo>
                  <a:pt x="970" y="317"/>
                </a:lnTo>
                <a:lnTo>
                  <a:pt x="1016" y="319"/>
                </a:lnTo>
                <a:lnTo>
                  <a:pt x="1062" y="321"/>
                </a:lnTo>
                <a:lnTo>
                  <a:pt x="1106" y="323"/>
                </a:lnTo>
                <a:lnTo>
                  <a:pt x="1128" y="305"/>
                </a:lnTo>
                <a:lnTo>
                  <a:pt x="1150" y="306"/>
                </a:lnTo>
                <a:lnTo>
                  <a:pt x="1178" y="309"/>
                </a:lnTo>
                <a:lnTo>
                  <a:pt x="1210" y="311"/>
                </a:lnTo>
                <a:lnTo>
                  <a:pt x="1245" y="314"/>
                </a:lnTo>
                <a:lnTo>
                  <a:pt x="1281" y="318"/>
                </a:lnTo>
                <a:lnTo>
                  <a:pt x="1318" y="321"/>
                </a:lnTo>
                <a:lnTo>
                  <a:pt x="1352" y="323"/>
                </a:lnTo>
                <a:lnTo>
                  <a:pt x="1382" y="323"/>
                </a:lnTo>
                <a:lnTo>
                  <a:pt x="1406" y="305"/>
                </a:lnTo>
                <a:lnTo>
                  <a:pt x="1426" y="306"/>
                </a:lnTo>
                <a:lnTo>
                  <a:pt x="1447" y="307"/>
                </a:lnTo>
                <a:lnTo>
                  <a:pt x="1470" y="309"/>
                </a:lnTo>
                <a:lnTo>
                  <a:pt x="1492" y="311"/>
                </a:lnTo>
                <a:lnTo>
                  <a:pt x="1538" y="317"/>
                </a:lnTo>
                <a:lnTo>
                  <a:pt x="1584" y="323"/>
                </a:lnTo>
                <a:lnTo>
                  <a:pt x="1628" y="330"/>
                </a:lnTo>
                <a:lnTo>
                  <a:pt x="1671" y="336"/>
                </a:lnTo>
                <a:lnTo>
                  <a:pt x="1691" y="339"/>
                </a:lnTo>
                <a:lnTo>
                  <a:pt x="1710" y="340"/>
                </a:lnTo>
                <a:lnTo>
                  <a:pt x="1729" y="342"/>
                </a:lnTo>
                <a:lnTo>
                  <a:pt x="1745" y="342"/>
                </a:lnTo>
                <a:lnTo>
                  <a:pt x="1774" y="323"/>
                </a:lnTo>
                <a:lnTo>
                  <a:pt x="1794" y="324"/>
                </a:lnTo>
                <a:lnTo>
                  <a:pt x="1819" y="327"/>
                </a:lnTo>
                <a:lnTo>
                  <a:pt x="1846" y="330"/>
                </a:lnTo>
                <a:lnTo>
                  <a:pt x="1875" y="335"/>
                </a:lnTo>
                <a:lnTo>
                  <a:pt x="1905" y="340"/>
                </a:lnTo>
                <a:lnTo>
                  <a:pt x="1933" y="347"/>
                </a:lnTo>
                <a:lnTo>
                  <a:pt x="1960" y="354"/>
                </a:lnTo>
                <a:lnTo>
                  <a:pt x="1981" y="361"/>
                </a:lnTo>
                <a:lnTo>
                  <a:pt x="2004" y="352"/>
                </a:lnTo>
                <a:lnTo>
                  <a:pt x="2039" y="340"/>
                </a:lnTo>
                <a:lnTo>
                  <a:pt x="2082" y="327"/>
                </a:lnTo>
                <a:lnTo>
                  <a:pt x="2129" y="314"/>
                </a:lnTo>
                <a:lnTo>
                  <a:pt x="2176" y="302"/>
                </a:lnTo>
                <a:lnTo>
                  <a:pt x="2220" y="290"/>
                </a:lnTo>
                <a:lnTo>
                  <a:pt x="2239" y="287"/>
                </a:lnTo>
                <a:lnTo>
                  <a:pt x="2256" y="284"/>
                </a:lnTo>
                <a:lnTo>
                  <a:pt x="2270" y="281"/>
                </a:lnTo>
                <a:lnTo>
                  <a:pt x="2281" y="281"/>
                </a:lnTo>
                <a:lnTo>
                  <a:pt x="2272" y="280"/>
                </a:lnTo>
                <a:lnTo>
                  <a:pt x="2265" y="279"/>
                </a:lnTo>
                <a:lnTo>
                  <a:pt x="2257" y="276"/>
                </a:lnTo>
                <a:lnTo>
                  <a:pt x="2250" y="272"/>
                </a:lnTo>
                <a:lnTo>
                  <a:pt x="2236" y="263"/>
                </a:lnTo>
                <a:lnTo>
                  <a:pt x="2223" y="253"/>
                </a:lnTo>
                <a:lnTo>
                  <a:pt x="2209" y="244"/>
                </a:lnTo>
                <a:lnTo>
                  <a:pt x="2194" y="235"/>
                </a:lnTo>
                <a:lnTo>
                  <a:pt x="2187" y="231"/>
                </a:lnTo>
                <a:lnTo>
                  <a:pt x="2178" y="228"/>
                </a:lnTo>
                <a:lnTo>
                  <a:pt x="2170" y="227"/>
                </a:lnTo>
                <a:lnTo>
                  <a:pt x="2160" y="226"/>
                </a:lnTo>
                <a:lnTo>
                  <a:pt x="2159" y="229"/>
                </a:lnTo>
                <a:lnTo>
                  <a:pt x="2155" y="233"/>
                </a:lnTo>
                <a:lnTo>
                  <a:pt x="2148" y="235"/>
                </a:lnTo>
                <a:lnTo>
                  <a:pt x="2141" y="237"/>
                </a:lnTo>
                <a:lnTo>
                  <a:pt x="2118" y="241"/>
                </a:lnTo>
                <a:lnTo>
                  <a:pt x="2089" y="244"/>
                </a:lnTo>
                <a:lnTo>
                  <a:pt x="2055" y="245"/>
                </a:lnTo>
                <a:lnTo>
                  <a:pt x="2017" y="246"/>
                </a:lnTo>
                <a:lnTo>
                  <a:pt x="1976" y="245"/>
                </a:lnTo>
                <a:lnTo>
                  <a:pt x="1934" y="244"/>
                </a:lnTo>
                <a:lnTo>
                  <a:pt x="1892" y="242"/>
                </a:lnTo>
                <a:lnTo>
                  <a:pt x="1853" y="238"/>
                </a:lnTo>
                <a:lnTo>
                  <a:pt x="1816" y="234"/>
                </a:lnTo>
                <a:lnTo>
                  <a:pt x="1783" y="228"/>
                </a:lnTo>
                <a:lnTo>
                  <a:pt x="1768" y="226"/>
                </a:lnTo>
                <a:lnTo>
                  <a:pt x="1756" y="222"/>
                </a:lnTo>
                <a:lnTo>
                  <a:pt x="1745" y="220"/>
                </a:lnTo>
                <a:lnTo>
                  <a:pt x="1736" y="217"/>
                </a:lnTo>
                <a:lnTo>
                  <a:pt x="1729" y="213"/>
                </a:lnTo>
                <a:lnTo>
                  <a:pt x="1724" y="209"/>
                </a:lnTo>
                <a:lnTo>
                  <a:pt x="1722" y="205"/>
                </a:lnTo>
                <a:lnTo>
                  <a:pt x="1722" y="202"/>
                </a:lnTo>
                <a:lnTo>
                  <a:pt x="1682" y="226"/>
                </a:lnTo>
                <a:lnTo>
                  <a:pt x="1682" y="233"/>
                </a:lnTo>
                <a:lnTo>
                  <a:pt x="1682" y="239"/>
                </a:lnTo>
                <a:lnTo>
                  <a:pt x="1681" y="246"/>
                </a:lnTo>
                <a:lnTo>
                  <a:pt x="1678" y="253"/>
                </a:lnTo>
                <a:lnTo>
                  <a:pt x="1676" y="261"/>
                </a:lnTo>
                <a:lnTo>
                  <a:pt x="1672" y="268"/>
                </a:lnTo>
                <a:lnTo>
                  <a:pt x="1667" y="275"/>
                </a:lnTo>
                <a:lnTo>
                  <a:pt x="1659" y="281"/>
                </a:lnTo>
                <a:lnTo>
                  <a:pt x="1657" y="275"/>
                </a:lnTo>
                <a:lnTo>
                  <a:pt x="1654" y="268"/>
                </a:lnTo>
                <a:lnTo>
                  <a:pt x="1649" y="261"/>
                </a:lnTo>
                <a:lnTo>
                  <a:pt x="1644" y="253"/>
                </a:lnTo>
                <a:lnTo>
                  <a:pt x="1639" y="246"/>
                </a:lnTo>
                <a:lnTo>
                  <a:pt x="1635" y="239"/>
                </a:lnTo>
                <a:lnTo>
                  <a:pt x="1631" y="233"/>
                </a:lnTo>
                <a:lnTo>
                  <a:pt x="1630" y="226"/>
                </a:lnTo>
                <a:lnTo>
                  <a:pt x="1616" y="225"/>
                </a:lnTo>
                <a:lnTo>
                  <a:pt x="1598" y="221"/>
                </a:lnTo>
                <a:lnTo>
                  <a:pt x="1578" y="217"/>
                </a:lnTo>
                <a:lnTo>
                  <a:pt x="1555" y="210"/>
                </a:lnTo>
                <a:lnTo>
                  <a:pt x="1531" y="202"/>
                </a:lnTo>
                <a:lnTo>
                  <a:pt x="1507" y="193"/>
                </a:lnTo>
                <a:lnTo>
                  <a:pt x="1484" y="184"/>
                </a:lnTo>
                <a:lnTo>
                  <a:pt x="1462" y="174"/>
                </a:lnTo>
                <a:lnTo>
                  <a:pt x="1443" y="165"/>
                </a:lnTo>
                <a:lnTo>
                  <a:pt x="1426" y="155"/>
                </a:lnTo>
                <a:lnTo>
                  <a:pt x="1419" y="151"/>
                </a:lnTo>
                <a:lnTo>
                  <a:pt x="1414" y="146"/>
                </a:lnTo>
                <a:lnTo>
                  <a:pt x="1410" y="142"/>
                </a:lnTo>
                <a:lnTo>
                  <a:pt x="1407" y="138"/>
                </a:lnTo>
                <a:lnTo>
                  <a:pt x="1406" y="135"/>
                </a:lnTo>
                <a:lnTo>
                  <a:pt x="1406" y="132"/>
                </a:lnTo>
                <a:lnTo>
                  <a:pt x="1408" y="129"/>
                </a:lnTo>
                <a:lnTo>
                  <a:pt x="1411" y="127"/>
                </a:lnTo>
                <a:lnTo>
                  <a:pt x="1416" y="125"/>
                </a:lnTo>
                <a:lnTo>
                  <a:pt x="1424" y="124"/>
                </a:lnTo>
                <a:lnTo>
                  <a:pt x="1433" y="123"/>
                </a:lnTo>
                <a:lnTo>
                  <a:pt x="1445" y="123"/>
                </a:lnTo>
                <a:lnTo>
                  <a:pt x="1407" y="86"/>
                </a:lnTo>
                <a:lnTo>
                  <a:pt x="1372" y="53"/>
                </a:lnTo>
                <a:lnTo>
                  <a:pt x="1357" y="39"/>
                </a:lnTo>
                <a:lnTo>
                  <a:pt x="1342" y="26"/>
                </a:lnTo>
                <a:lnTo>
                  <a:pt x="1328" y="16"/>
                </a:lnTo>
                <a:lnTo>
                  <a:pt x="1314" y="8"/>
                </a:lnTo>
                <a:lnTo>
                  <a:pt x="1305" y="5"/>
                </a:lnTo>
                <a:lnTo>
                  <a:pt x="1297" y="2"/>
                </a:lnTo>
                <a:lnTo>
                  <a:pt x="1290" y="1"/>
                </a:lnTo>
                <a:lnTo>
                  <a:pt x="1281" y="0"/>
                </a:lnTo>
                <a:lnTo>
                  <a:pt x="1273" y="0"/>
                </a:lnTo>
                <a:lnTo>
                  <a:pt x="1263" y="1"/>
                </a:lnTo>
                <a:lnTo>
                  <a:pt x="1255" y="2"/>
                </a:lnTo>
                <a:lnTo>
                  <a:pt x="1245" y="6"/>
                </a:lnTo>
                <a:lnTo>
                  <a:pt x="1234" y="9"/>
                </a:lnTo>
                <a:lnTo>
                  <a:pt x="1224" y="14"/>
                </a:lnTo>
                <a:lnTo>
                  <a:pt x="1212" y="20"/>
                </a:lnTo>
                <a:lnTo>
                  <a:pt x="1200" y="27"/>
                </a:lnTo>
                <a:lnTo>
                  <a:pt x="1188" y="35"/>
                </a:lnTo>
                <a:lnTo>
                  <a:pt x="1174" y="44"/>
                </a:lnTo>
                <a:lnTo>
                  <a:pt x="1161" y="56"/>
                </a:lnTo>
                <a:lnTo>
                  <a:pt x="1146" y="67"/>
                </a:lnTo>
                <a:close/>
              </a:path>
            </a:pathLst>
          </a:custGeom>
          <a:solidFill>
            <a:srgbClr val="990099"/>
          </a:solidFill>
          <a:ln w="9525">
            <a:solidFill>
              <a:srgbClr val="990099"/>
            </a:solidFill>
            <a:round/>
            <a:headEnd/>
            <a:tailEnd/>
          </a:ln>
        </p:spPr>
        <p:txBody>
          <a:bodyPr/>
          <a:lstStyle/>
          <a:p>
            <a:endParaRPr lang="en-IN"/>
          </a:p>
        </p:txBody>
      </p:sp>
      <p:sp>
        <p:nvSpPr>
          <p:cNvPr id="549896" name="Freeform 8"/>
          <p:cNvSpPr>
            <a:spLocks/>
          </p:cNvSpPr>
          <p:nvPr/>
        </p:nvSpPr>
        <p:spPr bwMode="auto">
          <a:xfrm>
            <a:off x="3343275" y="2970213"/>
            <a:ext cx="615950" cy="471487"/>
          </a:xfrm>
          <a:custGeom>
            <a:avLst/>
            <a:gdLst>
              <a:gd name="T0" fmla="*/ 41 w 3883"/>
              <a:gd name="T1" fmla="*/ 1063 h 2383"/>
              <a:gd name="T2" fmla="*/ 82 w 3883"/>
              <a:gd name="T3" fmla="*/ 1109 h 2383"/>
              <a:gd name="T4" fmla="*/ 46 w 3883"/>
              <a:gd name="T5" fmla="*/ 1162 h 2383"/>
              <a:gd name="T6" fmla="*/ 7 w 3883"/>
              <a:gd name="T7" fmla="*/ 1509 h 2383"/>
              <a:gd name="T8" fmla="*/ 16 w 3883"/>
              <a:gd name="T9" fmla="*/ 1593 h 2383"/>
              <a:gd name="T10" fmla="*/ 82 w 3883"/>
              <a:gd name="T11" fmla="*/ 1629 h 2383"/>
              <a:gd name="T12" fmla="*/ 128 w 3883"/>
              <a:gd name="T13" fmla="*/ 1645 h 2383"/>
              <a:gd name="T14" fmla="*/ 221 w 3883"/>
              <a:gd name="T15" fmla="*/ 1812 h 2383"/>
              <a:gd name="T16" fmla="*/ 302 w 3883"/>
              <a:gd name="T17" fmla="*/ 1866 h 2383"/>
              <a:gd name="T18" fmla="*/ 391 w 3883"/>
              <a:gd name="T19" fmla="*/ 1790 h 2383"/>
              <a:gd name="T20" fmla="*/ 477 w 3883"/>
              <a:gd name="T21" fmla="*/ 1829 h 2383"/>
              <a:gd name="T22" fmla="*/ 509 w 3883"/>
              <a:gd name="T23" fmla="*/ 1771 h 2383"/>
              <a:gd name="T24" fmla="*/ 520 w 3883"/>
              <a:gd name="T25" fmla="*/ 1570 h 2383"/>
              <a:gd name="T26" fmla="*/ 553 w 3883"/>
              <a:gd name="T27" fmla="*/ 1610 h 2383"/>
              <a:gd name="T28" fmla="*/ 576 w 3883"/>
              <a:gd name="T29" fmla="*/ 1861 h 2383"/>
              <a:gd name="T30" fmla="*/ 642 w 3883"/>
              <a:gd name="T31" fmla="*/ 2151 h 2383"/>
              <a:gd name="T32" fmla="*/ 716 w 3883"/>
              <a:gd name="T33" fmla="*/ 2304 h 2383"/>
              <a:gd name="T34" fmla="*/ 829 w 3883"/>
              <a:gd name="T35" fmla="*/ 1552 h 2383"/>
              <a:gd name="T36" fmla="*/ 885 w 3883"/>
              <a:gd name="T37" fmla="*/ 1345 h 2383"/>
              <a:gd name="T38" fmla="*/ 975 w 3883"/>
              <a:gd name="T39" fmla="*/ 1185 h 2383"/>
              <a:gd name="T40" fmla="*/ 1048 w 3883"/>
              <a:gd name="T41" fmla="*/ 1131 h 2383"/>
              <a:gd name="T42" fmla="*/ 1124 w 3883"/>
              <a:gd name="T43" fmla="*/ 967 h 2383"/>
              <a:gd name="T44" fmla="*/ 1653 w 3883"/>
              <a:gd name="T45" fmla="*/ 885 h 2383"/>
              <a:gd name="T46" fmla="*/ 2417 w 3883"/>
              <a:gd name="T47" fmla="*/ 876 h 2383"/>
              <a:gd name="T48" fmla="*/ 3458 w 3883"/>
              <a:gd name="T49" fmla="*/ 899 h 2383"/>
              <a:gd name="T50" fmla="*/ 2864 w 3883"/>
              <a:gd name="T51" fmla="*/ 589 h 2383"/>
              <a:gd name="T52" fmla="*/ 2875 w 3883"/>
              <a:gd name="T53" fmla="*/ 565 h 2383"/>
              <a:gd name="T54" fmla="*/ 3052 w 3883"/>
              <a:gd name="T55" fmla="*/ 505 h 2383"/>
              <a:gd name="T56" fmla="*/ 3220 w 3883"/>
              <a:gd name="T57" fmla="*/ 480 h 2383"/>
              <a:gd name="T58" fmla="*/ 3571 w 3883"/>
              <a:gd name="T59" fmla="*/ 394 h 2383"/>
              <a:gd name="T60" fmla="*/ 3675 w 3883"/>
              <a:gd name="T61" fmla="*/ 350 h 2383"/>
              <a:gd name="T62" fmla="*/ 3859 w 3883"/>
              <a:gd name="T63" fmla="*/ 246 h 2383"/>
              <a:gd name="T64" fmla="*/ 3866 w 3883"/>
              <a:gd name="T65" fmla="*/ 194 h 2383"/>
              <a:gd name="T66" fmla="*/ 3678 w 3883"/>
              <a:gd name="T67" fmla="*/ 178 h 2383"/>
              <a:gd name="T68" fmla="*/ 3593 w 3883"/>
              <a:gd name="T69" fmla="*/ 193 h 2383"/>
              <a:gd name="T70" fmla="*/ 3738 w 3883"/>
              <a:gd name="T71" fmla="*/ 211 h 2383"/>
              <a:gd name="T72" fmla="*/ 3845 w 3883"/>
              <a:gd name="T73" fmla="*/ 191 h 2383"/>
              <a:gd name="T74" fmla="*/ 3768 w 3883"/>
              <a:gd name="T75" fmla="*/ 110 h 2383"/>
              <a:gd name="T76" fmla="*/ 3721 w 3883"/>
              <a:gd name="T77" fmla="*/ 21 h 2383"/>
              <a:gd name="T78" fmla="*/ 3580 w 3883"/>
              <a:gd name="T79" fmla="*/ 0 h 2383"/>
              <a:gd name="T80" fmla="*/ 3365 w 3883"/>
              <a:gd name="T81" fmla="*/ 32 h 2383"/>
              <a:gd name="T82" fmla="*/ 3387 w 3883"/>
              <a:gd name="T83" fmla="*/ 99 h 2383"/>
              <a:gd name="T84" fmla="*/ 3004 w 3883"/>
              <a:gd name="T85" fmla="*/ 182 h 2383"/>
              <a:gd name="T86" fmla="*/ 2532 w 3883"/>
              <a:gd name="T87" fmla="*/ 192 h 2383"/>
              <a:gd name="T88" fmla="*/ 1702 w 3883"/>
              <a:gd name="T89" fmla="*/ 137 h 2383"/>
              <a:gd name="T90" fmla="*/ 1271 w 3883"/>
              <a:gd name="T91" fmla="*/ 123 h 2383"/>
              <a:gd name="T92" fmla="*/ 863 w 3883"/>
              <a:gd name="T93" fmla="*/ 108 h 2383"/>
              <a:gd name="T94" fmla="*/ 704 w 3883"/>
              <a:gd name="T95" fmla="*/ 134 h 2383"/>
              <a:gd name="T96" fmla="*/ 618 w 3883"/>
              <a:gd name="T97" fmla="*/ 184 h 2383"/>
              <a:gd name="T98" fmla="*/ 517 w 3883"/>
              <a:gd name="T99" fmla="*/ 282 h 2383"/>
              <a:gd name="T100" fmla="*/ 450 w 3883"/>
              <a:gd name="T101" fmla="*/ 305 h 2383"/>
              <a:gd name="T102" fmla="*/ 369 w 3883"/>
              <a:gd name="T103" fmla="*/ 269 h 2383"/>
              <a:gd name="T104" fmla="*/ 258 w 3883"/>
              <a:gd name="T105" fmla="*/ 367 h 2383"/>
              <a:gd name="T106" fmla="*/ 151 w 3883"/>
              <a:gd name="T107" fmla="*/ 542 h 2383"/>
              <a:gd name="T108" fmla="*/ 26 w 3883"/>
              <a:gd name="T109" fmla="*/ 849 h 2383"/>
              <a:gd name="T110" fmla="*/ 0 w 3883"/>
              <a:gd name="T111" fmla="*/ 984 h 2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83" h="2383">
                <a:moveTo>
                  <a:pt x="0" y="984"/>
                </a:moveTo>
                <a:lnTo>
                  <a:pt x="8" y="995"/>
                </a:lnTo>
                <a:lnTo>
                  <a:pt x="17" y="1008"/>
                </a:lnTo>
                <a:lnTo>
                  <a:pt x="24" y="1021"/>
                </a:lnTo>
                <a:lnTo>
                  <a:pt x="32" y="1034"/>
                </a:lnTo>
                <a:lnTo>
                  <a:pt x="37" y="1048"/>
                </a:lnTo>
                <a:lnTo>
                  <a:pt x="41" y="1063"/>
                </a:lnTo>
                <a:lnTo>
                  <a:pt x="44" y="1078"/>
                </a:lnTo>
                <a:lnTo>
                  <a:pt x="46" y="1094"/>
                </a:lnTo>
                <a:lnTo>
                  <a:pt x="57" y="1095"/>
                </a:lnTo>
                <a:lnTo>
                  <a:pt x="67" y="1096"/>
                </a:lnTo>
                <a:lnTo>
                  <a:pt x="73" y="1100"/>
                </a:lnTo>
                <a:lnTo>
                  <a:pt x="79" y="1104"/>
                </a:lnTo>
                <a:lnTo>
                  <a:pt x="82" y="1109"/>
                </a:lnTo>
                <a:lnTo>
                  <a:pt x="83" y="1114"/>
                </a:lnTo>
                <a:lnTo>
                  <a:pt x="84" y="1120"/>
                </a:lnTo>
                <a:lnTo>
                  <a:pt x="83" y="1127"/>
                </a:lnTo>
                <a:lnTo>
                  <a:pt x="74" y="1153"/>
                </a:lnTo>
                <a:lnTo>
                  <a:pt x="69" y="1173"/>
                </a:lnTo>
                <a:lnTo>
                  <a:pt x="46" y="1130"/>
                </a:lnTo>
                <a:lnTo>
                  <a:pt x="46" y="1162"/>
                </a:lnTo>
                <a:lnTo>
                  <a:pt x="44" y="1193"/>
                </a:lnTo>
                <a:lnTo>
                  <a:pt x="42" y="1222"/>
                </a:lnTo>
                <a:lnTo>
                  <a:pt x="40" y="1250"/>
                </a:lnTo>
                <a:lnTo>
                  <a:pt x="35" y="1304"/>
                </a:lnTo>
                <a:lnTo>
                  <a:pt x="28" y="1353"/>
                </a:lnTo>
                <a:lnTo>
                  <a:pt x="16" y="1439"/>
                </a:lnTo>
                <a:lnTo>
                  <a:pt x="7" y="1509"/>
                </a:lnTo>
                <a:lnTo>
                  <a:pt x="6" y="1524"/>
                </a:lnTo>
                <a:lnTo>
                  <a:pt x="5" y="1539"/>
                </a:lnTo>
                <a:lnTo>
                  <a:pt x="6" y="1551"/>
                </a:lnTo>
                <a:lnTo>
                  <a:pt x="7" y="1564"/>
                </a:lnTo>
                <a:lnTo>
                  <a:pt x="9" y="1574"/>
                </a:lnTo>
                <a:lnTo>
                  <a:pt x="12" y="1584"/>
                </a:lnTo>
                <a:lnTo>
                  <a:pt x="16" y="1593"/>
                </a:lnTo>
                <a:lnTo>
                  <a:pt x="21" y="1601"/>
                </a:lnTo>
                <a:lnTo>
                  <a:pt x="27" y="1608"/>
                </a:lnTo>
                <a:lnTo>
                  <a:pt x="36" y="1615"/>
                </a:lnTo>
                <a:lnTo>
                  <a:pt x="44" y="1619"/>
                </a:lnTo>
                <a:lnTo>
                  <a:pt x="55" y="1624"/>
                </a:lnTo>
                <a:lnTo>
                  <a:pt x="68" y="1627"/>
                </a:lnTo>
                <a:lnTo>
                  <a:pt x="82" y="1629"/>
                </a:lnTo>
                <a:lnTo>
                  <a:pt x="97" y="1630"/>
                </a:lnTo>
                <a:lnTo>
                  <a:pt x="115" y="1632"/>
                </a:lnTo>
                <a:lnTo>
                  <a:pt x="115" y="1627"/>
                </a:lnTo>
                <a:lnTo>
                  <a:pt x="116" y="1626"/>
                </a:lnTo>
                <a:lnTo>
                  <a:pt x="118" y="1627"/>
                </a:lnTo>
                <a:lnTo>
                  <a:pt x="120" y="1632"/>
                </a:lnTo>
                <a:lnTo>
                  <a:pt x="128" y="1645"/>
                </a:lnTo>
                <a:lnTo>
                  <a:pt x="139" y="1667"/>
                </a:lnTo>
                <a:lnTo>
                  <a:pt x="151" y="1693"/>
                </a:lnTo>
                <a:lnTo>
                  <a:pt x="165" y="1722"/>
                </a:lnTo>
                <a:lnTo>
                  <a:pt x="182" y="1753"/>
                </a:lnTo>
                <a:lnTo>
                  <a:pt x="201" y="1784"/>
                </a:lnTo>
                <a:lnTo>
                  <a:pt x="211" y="1798"/>
                </a:lnTo>
                <a:lnTo>
                  <a:pt x="221" y="1812"/>
                </a:lnTo>
                <a:lnTo>
                  <a:pt x="232" y="1825"/>
                </a:lnTo>
                <a:lnTo>
                  <a:pt x="243" y="1837"/>
                </a:lnTo>
                <a:lnTo>
                  <a:pt x="254" y="1846"/>
                </a:lnTo>
                <a:lnTo>
                  <a:pt x="266" y="1855"/>
                </a:lnTo>
                <a:lnTo>
                  <a:pt x="278" y="1861"/>
                </a:lnTo>
                <a:lnTo>
                  <a:pt x="289" y="1865"/>
                </a:lnTo>
                <a:lnTo>
                  <a:pt x="302" y="1866"/>
                </a:lnTo>
                <a:lnTo>
                  <a:pt x="314" y="1865"/>
                </a:lnTo>
                <a:lnTo>
                  <a:pt x="327" y="1862"/>
                </a:lnTo>
                <a:lnTo>
                  <a:pt x="340" y="1854"/>
                </a:lnTo>
                <a:lnTo>
                  <a:pt x="353" y="1844"/>
                </a:lnTo>
                <a:lnTo>
                  <a:pt x="365" y="1830"/>
                </a:lnTo>
                <a:lnTo>
                  <a:pt x="378" y="1812"/>
                </a:lnTo>
                <a:lnTo>
                  <a:pt x="391" y="1790"/>
                </a:lnTo>
                <a:lnTo>
                  <a:pt x="407" y="1803"/>
                </a:lnTo>
                <a:lnTo>
                  <a:pt x="422" y="1814"/>
                </a:lnTo>
                <a:lnTo>
                  <a:pt x="436" y="1822"/>
                </a:lnTo>
                <a:lnTo>
                  <a:pt x="448" y="1827"/>
                </a:lnTo>
                <a:lnTo>
                  <a:pt x="459" y="1830"/>
                </a:lnTo>
                <a:lnTo>
                  <a:pt x="468" y="1830"/>
                </a:lnTo>
                <a:lnTo>
                  <a:pt x="477" y="1829"/>
                </a:lnTo>
                <a:lnTo>
                  <a:pt x="484" y="1825"/>
                </a:lnTo>
                <a:lnTo>
                  <a:pt x="491" y="1820"/>
                </a:lnTo>
                <a:lnTo>
                  <a:pt x="496" y="1813"/>
                </a:lnTo>
                <a:lnTo>
                  <a:pt x="500" y="1804"/>
                </a:lnTo>
                <a:lnTo>
                  <a:pt x="503" y="1794"/>
                </a:lnTo>
                <a:lnTo>
                  <a:pt x="507" y="1784"/>
                </a:lnTo>
                <a:lnTo>
                  <a:pt x="509" y="1771"/>
                </a:lnTo>
                <a:lnTo>
                  <a:pt x="511" y="1758"/>
                </a:lnTo>
                <a:lnTo>
                  <a:pt x="512" y="1744"/>
                </a:lnTo>
                <a:lnTo>
                  <a:pt x="514" y="1685"/>
                </a:lnTo>
                <a:lnTo>
                  <a:pt x="514" y="1627"/>
                </a:lnTo>
                <a:lnTo>
                  <a:pt x="515" y="1601"/>
                </a:lnTo>
                <a:lnTo>
                  <a:pt x="517" y="1579"/>
                </a:lnTo>
                <a:lnTo>
                  <a:pt x="520" y="1570"/>
                </a:lnTo>
                <a:lnTo>
                  <a:pt x="523" y="1562"/>
                </a:lnTo>
                <a:lnTo>
                  <a:pt x="526" y="1557"/>
                </a:lnTo>
                <a:lnTo>
                  <a:pt x="529" y="1552"/>
                </a:lnTo>
                <a:lnTo>
                  <a:pt x="531" y="1561"/>
                </a:lnTo>
                <a:lnTo>
                  <a:pt x="537" y="1575"/>
                </a:lnTo>
                <a:lnTo>
                  <a:pt x="544" y="1592"/>
                </a:lnTo>
                <a:lnTo>
                  <a:pt x="553" y="1610"/>
                </a:lnTo>
                <a:lnTo>
                  <a:pt x="561" y="1628"/>
                </a:lnTo>
                <a:lnTo>
                  <a:pt x="569" y="1644"/>
                </a:lnTo>
                <a:lnTo>
                  <a:pt x="573" y="1659"/>
                </a:lnTo>
                <a:lnTo>
                  <a:pt x="575" y="1668"/>
                </a:lnTo>
                <a:lnTo>
                  <a:pt x="553" y="1686"/>
                </a:lnTo>
                <a:lnTo>
                  <a:pt x="562" y="1766"/>
                </a:lnTo>
                <a:lnTo>
                  <a:pt x="576" y="1861"/>
                </a:lnTo>
                <a:lnTo>
                  <a:pt x="585" y="1913"/>
                </a:lnTo>
                <a:lnTo>
                  <a:pt x="594" y="1966"/>
                </a:lnTo>
                <a:lnTo>
                  <a:pt x="605" y="2020"/>
                </a:lnTo>
                <a:lnTo>
                  <a:pt x="619" y="2073"/>
                </a:lnTo>
                <a:lnTo>
                  <a:pt x="625" y="2100"/>
                </a:lnTo>
                <a:lnTo>
                  <a:pt x="634" y="2125"/>
                </a:lnTo>
                <a:lnTo>
                  <a:pt x="642" y="2151"/>
                </a:lnTo>
                <a:lnTo>
                  <a:pt x="651" y="2176"/>
                </a:lnTo>
                <a:lnTo>
                  <a:pt x="660" y="2200"/>
                </a:lnTo>
                <a:lnTo>
                  <a:pt x="670" y="2223"/>
                </a:lnTo>
                <a:lnTo>
                  <a:pt x="681" y="2245"/>
                </a:lnTo>
                <a:lnTo>
                  <a:pt x="692" y="2266"/>
                </a:lnTo>
                <a:lnTo>
                  <a:pt x="704" y="2286"/>
                </a:lnTo>
                <a:lnTo>
                  <a:pt x="716" y="2304"/>
                </a:lnTo>
                <a:lnTo>
                  <a:pt x="729" y="2321"/>
                </a:lnTo>
                <a:lnTo>
                  <a:pt x="743" y="2337"/>
                </a:lnTo>
                <a:lnTo>
                  <a:pt x="758" y="2351"/>
                </a:lnTo>
                <a:lnTo>
                  <a:pt x="773" y="2363"/>
                </a:lnTo>
                <a:lnTo>
                  <a:pt x="789" y="2374"/>
                </a:lnTo>
                <a:lnTo>
                  <a:pt x="806" y="2383"/>
                </a:lnTo>
                <a:lnTo>
                  <a:pt x="829" y="1552"/>
                </a:lnTo>
                <a:lnTo>
                  <a:pt x="830" y="1533"/>
                </a:lnTo>
                <a:lnTo>
                  <a:pt x="834" y="1509"/>
                </a:lnTo>
                <a:lnTo>
                  <a:pt x="841" y="1482"/>
                </a:lnTo>
                <a:lnTo>
                  <a:pt x="849" y="1450"/>
                </a:lnTo>
                <a:lnTo>
                  <a:pt x="859" y="1416"/>
                </a:lnTo>
                <a:lnTo>
                  <a:pt x="872" y="1381"/>
                </a:lnTo>
                <a:lnTo>
                  <a:pt x="885" y="1345"/>
                </a:lnTo>
                <a:lnTo>
                  <a:pt x="902" y="1309"/>
                </a:lnTo>
                <a:lnTo>
                  <a:pt x="918" y="1274"/>
                </a:lnTo>
                <a:lnTo>
                  <a:pt x="936" y="1241"/>
                </a:lnTo>
                <a:lnTo>
                  <a:pt x="945" y="1225"/>
                </a:lnTo>
                <a:lnTo>
                  <a:pt x="955" y="1211"/>
                </a:lnTo>
                <a:lnTo>
                  <a:pt x="965" y="1197"/>
                </a:lnTo>
                <a:lnTo>
                  <a:pt x="975" y="1185"/>
                </a:lnTo>
                <a:lnTo>
                  <a:pt x="985" y="1172"/>
                </a:lnTo>
                <a:lnTo>
                  <a:pt x="996" y="1162"/>
                </a:lnTo>
                <a:lnTo>
                  <a:pt x="1005" y="1153"/>
                </a:lnTo>
                <a:lnTo>
                  <a:pt x="1016" y="1145"/>
                </a:lnTo>
                <a:lnTo>
                  <a:pt x="1027" y="1139"/>
                </a:lnTo>
                <a:lnTo>
                  <a:pt x="1037" y="1135"/>
                </a:lnTo>
                <a:lnTo>
                  <a:pt x="1048" y="1131"/>
                </a:lnTo>
                <a:lnTo>
                  <a:pt x="1060" y="1130"/>
                </a:lnTo>
                <a:lnTo>
                  <a:pt x="1037" y="1096"/>
                </a:lnTo>
                <a:lnTo>
                  <a:pt x="1030" y="1064"/>
                </a:lnTo>
                <a:lnTo>
                  <a:pt x="1035" y="1036"/>
                </a:lnTo>
                <a:lnTo>
                  <a:pt x="1053" y="1011"/>
                </a:lnTo>
                <a:lnTo>
                  <a:pt x="1083" y="987"/>
                </a:lnTo>
                <a:lnTo>
                  <a:pt x="1124" y="967"/>
                </a:lnTo>
                <a:lnTo>
                  <a:pt x="1175" y="950"/>
                </a:lnTo>
                <a:lnTo>
                  <a:pt x="1235" y="934"/>
                </a:lnTo>
                <a:lnTo>
                  <a:pt x="1305" y="920"/>
                </a:lnTo>
                <a:lnTo>
                  <a:pt x="1382" y="909"/>
                </a:lnTo>
                <a:lnTo>
                  <a:pt x="1465" y="899"/>
                </a:lnTo>
                <a:lnTo>
                  <a:pt x="1556" y="891"/>
                </a:lnTo>
                <a:lnTo>
                  <a:pt x="1653" y="885"/>
                </a:lnTo>
                <a:lnTo>
                  <a:pt x="1753" y="881"/>
                </a:lnTo>
                <a:lnTo>
                  <a:pt x="1858" y="877"/>
                </a:lnTo>
                <a:lnTo>
                  <a:pt x="1966" y="875"/>
                </a:lnTo>
                <a:lnTo>
                  <a:pt x="2077" y="874"/>
                </a:lnTo>
                <a:lnTo>
                  <a:pt x="2190" y="874"/>
                </a:lnTo>
                <a:lnTo>
                  <a:pt x="2303" y="875"/>
                </a:lnTo>
                <a:lnTo>
                  <a:pt x="2417" y="876"/>
                </a:lnTo>
                <a:lnTo>
                  <a:pt x="2641" y="881"/>
                </a:lnTo>
                <a:lnTo>
                  <a:pt x="2857" y="886"/>
                </a:lnTo>
                <a:lnTo>
                  <a:pt x="3059" y="892"/>
                </a:lnTo>
                <a:lnTo>
                  <a:pt x="3239" y="896"/>
                </a:lnTo>
                <a:lnTo>
                  <a:pt x="3320" y="898"/>
                </a:lnTo>
                <a:lnTo>
                  <a:pt x="3394" y="899"/>
                </a:lnTo>
                <a:lnTo>
                  <a:pt x="3458" y="899"/>
                </a:lnTo>
                <a:lnTo>
                  <a:pt x="3513" y="899"/>
                </a:lnTo>
                <a:lnTo>
                  <a:pt x="2926" y="594"/>
                </a:lnTo>
                <a:lnTo>
                  <a:pt x="2908" y="594"/>
                </a:lnTo>
                <a:lnTo>
                  <a:pt x="2893" y="594"/>
                </a:lnTo>
                <a:lnTo>
                  <a:pt x="2881" y="592"/>
                </a:lnTo>
                <a:lnTo>
                  <a:pt x="2871" y="590"/>
                </a:lnTo>
                <a:lnTo>
                  <a:pt x="2864" y="589"/>
                </a:lnTo>
                <a:lnTo>
                  <a:pt x="2860" y="587"/>
                </a:lnTo>
                <a:lnTo>
                  <a:pt x="2857" y="583"/>
                </a:lnTo>
                <a:lnTo>
                  <a:pt x="2857" y="580"/>
                </a:lnTo>
                <a:lnTo>
                  <a:pt x="2860" y="576"/>
                </a:lnTo>
                <a:lnTo>
                  <a:pt x="2863" y="573"/>
                </a:lnTo>
                <a:lnTo>
                  <a:pt x="2868" y="569"/>
                </a:lnTo>
                <a:lnTo>
                  <a:pt x="2875" y="565"/>
                </a:lnTo>
                <a:lnTo>
                  <a:pt x="2893" y="556"/>
                </a:lnTo>
                <a:lnTo>
                  <a:pt x="2915" y="547"/>
                </a:lnTo>
                <a:lnTo>
                  <a:pt x="2941" y="537"/>
                </a:lnTo>
                <a:lnTo>
                  <a:pt x="2968" y="528"/>
                </a:lnTo>
                <a:lnTo>
                  <a:pt x="2997" y="520"/>
                </a:lnTo>
                <a:lnTo>
                  <a:pt x="3025" y="512"/>
                </a:lnTo>
                <a:lnTo>
                  <a:pt x="3052" y="505"/>
                </a:lnTo>
                <a:lnTo>
                  <a:pt x="3078" y="499"/>
                </a:lnTo>
                <a:lnTo>
                  <a:pt x="3099" y="496"/>
                </a:lnTo>
                <a:lnTo>
                  <a:pt x="3116" y="495"/>
                </a:lnTo>
                <a:lnTo>
                  <a:pt x="3138" y="494"/>
                </a:lnTo>
                <a:lnTo>
                  <a:pt x="3164" y="491"/>
                </a:lnTo>
                <a:lnTo>
                  <a:pt x="3190" y="486"/>
                </a:lnTo>
                <a:lnTo>
                  <a:pt x="3220" y="480"/>
                </a:lnTo>
                <a:lnTo>
                  <a:pt x="3284" y="464"/>
                </a:lnTo>
                <a:lnTo>
                  <a:pt x="3353" y="446"/>
                </a:lnTo>
                <a:lnTo>
                  <a:pt x="3421" y="427"/>
                </a:lnTo>
                <a:lnTo>
                  <a:pt x="3486" y="410"/>
                </a:lnTo>
                <a:lnTo>
                  <a:pt x="3517" y="403"/>
                </a:lnTo>
                <a:lnTo>
                  <a:pt x="3544" y="397"/>
                </a:lnTo>
                <a:lnTo>
                  <a:pt x="3571" y="394"/>
                </a:lnTo>
                <a:lnTo>
                  <a:pt x="3594" y="392"/>
                </a:lnTo>
                <a:lnTo>
                  <a:pt x="3596" y="389"/>
                </a:lnTo>
                <a:lnTo>
                  <a:pt x="3600" y="386"/>
                </a:lnTo>
                <a:lnTo>
                  <a:pt x="3608" y="381"/>
                </a:lnTo>
                <a:lnTo>
                  <a:pt x="3617" y="377"/>
                </a:lnTo>
                <a:lnTo>
                  <a:pt x="3643" y="364"/>
                </a:lnTo>
                <a:lnTo>
                  <a:pt x="3675" y="350"/>
                </a:lnTo>
                <a:lnTo>
                  <a:pt x="3710" y="333"/>
                </a:lnTo>
                <a:lnTo>
                  <a:pt x="3748" y="314"/>
                </a:lnTo>
                <a:lnTo>
                  <a:pt x="3784" y="295"/>
                </a:lnTo>
                <a:lnTo>
                  <a:pt x="3818" y="276"/>
                </a:lnTo>
                <a:lnTo>
                  <a:pt x="3834" y="266"/>
                </a:lnTo>
                <a:lnTo>
                  <a:pt x="3847" y="257"/>
                </a:lnTo>
                <a:lnTo>
                  <a:pt x="3859" y="246"/>
                </a:lnTo>
                <a:lnTo>
                  <a:pt x="3869" y="237"/>
                </a:lnTo>
                <a:lnTo>
                  <a:pt x="3876" y="229"/>
                </a:lnTo>
                <a:lnTo>
                  <a:pt x="3880" y="221"/>
                </a:lnTo>
                <a:lnTo>
                  <a:pt x="3883" y="213"/>
                </a:lnTo>
                <a:lnTo>
                  <a:pt x="3880" y="205"/>
                </a:lnTo>
                <a:lnTo>
                  <a:pt x="3875" y="200"/>
                </a:lnTo>
                <a:lnTo>
                  <a:pt x="3866" y="194"/>
                </a:lnTo>
                <a:lnTo>
                  <a:pt x="3853" y="188"/>
                </a:lnTo>
                <a:lnTo>
                  <a:pt x="3835" y="184"/>
                </a:lnTo>
                <a:lnTo>
                  <a:pt x="3813" y="182"/>
                </a:lnTo>
                <a:lnTo>
                  <a:pt x="3786" y="179"/>
                </a:lnTo>
                <a:lnTo>
                  <a:pt x="3753" y="178"/>
                </a:lnTo>
                <a:lnTo>
                  <a:pt x="3715" y="177"/>
                </a:lnTo>
                <a:lnTo>
                  <a:pt x="3678" y="178"/>
                </a:lnTo>
                <a:lnTo>
                  <a:pt x="3647" y="179"/>
                </a:lnTo>
                <a:lnTo>
                  <a:pt x="3625" y="181"/>
                </a:lnTo>
                <a:lnTo>
                  <a:pt x="3608" y="183"/>
                </a:lnTo>
                <a:lnTo>
                  <a:pt x="3596" y="185"/>
                </a:lnTo>
                <a:lnTo>
                  <a:pt x="3590" y="187"/>
                </a:lnTo>
                <a:lnTo>
                  <a:pt x="3589" y="190"/>
                </a:lnTo>
                <a:lnTo>
                  <a:pt x="3593" y="193"/>
                </a:lnTo>
                <a:lnTo>
                  <a:pt x="3599" y="195"/>
                </a:lnTo>
                <a:lnTo>
                  <a:pt x="3610" y="199"/>
                </a:lnTo>
                <a:lnTo>
                  <a:pt x="3623" y="201"/>
                </a:lnTo>
                <a:lnTo>
                  <a:pt x="3639" y="204"/>
                </a:lnTo>
                <a:lnTo>
                  <a:pt x="3676" y="208"/>
                </a:lnTo>
                <a:lnTo>
                  <a:pt x="3717" y="210"/>
                </a:lnTo>
                <a:lnTo>
                  <a:pt x="3738" y="211"/>
                </a:lnTo>
                <a:lnTo>
                  <a:pt x="3758" y="211"/>
                </a:lnTo>
                <a:lnTo>
                  <a:pt x="3778" y="210"/>
                </a:lnTo>
                <a:lnTo>
                  <a:pt x="3796" y="208"/>
                </a:lnTo>
                <a:lnTo>
                  <a:pt x="3812" y="205"/>
                </a:lnTo>
                <a:lnTo>
                  <a:pt x="3827" y="201"/>
                </a:lnTo>
                <a:lnTo>
                  <a:pt x="3838" y="196"/>
                </a:lnTo>
                <a:lnTo>
                  <a:pt x="3845" y="191"/>
                </a:lnTo>
                <a:lnTo>
                  <a:pt x="3849" y="184"/>
                </a:lnTo>
                <a:lnTo>
                  <a:pt x="3849" y="175"/>
                </a:lnTo>
                <a:lnTo>
                  <a:pt x="3844" y="165"/>
                </a:lnTo>
                <a:lnTo>
                  <a:pt x="3834" y="153"/>
                </a:lnTo>
                <a:lnTo>
                  <a:pt x="3818" y="141"/>
                </a:lnTo>
                <a:lnTo>
                  <a:pt x="3797" y="126"/>
                </a:lnTo>
                <a:lnTo>
                  <a:pt x="3768" y="110"/>
                </a:lnTo>
                <a:lnTo>
                  <a:pt x="3733" y="92"/>
                </a:lnTo>
                <a:lnTo>
                  <a:pt x="3779" y="56"/>
                </a:lnTo>
                <a:lnTo>
                  <a:pt x="3767" y="47"/>
                </a:lnTo>
                <a:lnTo>
                  <a:pt x="3756" y="39"/>
                </a:lnTo>
                <a:lnTo>
                  <a:pt x="3745" y="32"/>
                </a:lnTo>
                <a:lnTo>
                  <a:pt x="3733" y="26"/>
                </a:lnTo>
                <a:lnTo>
                  <a:pt x="3721" y="21"/>
                </a:lnTo>
                <a:lnTo>
                  <a:pt x="3709" y="16"/>
                </a:lnTo>
                <a:lnTo>
                  <a:pt x="3696" y="11"/>
                </a:lnTo>
                <a:lnTo>
                  <a:pt x="3685" y="8"/>
                </a:lnTo>
                <a:lnTo>
                  <a:pt x="3659" y="4"/>
                </a:lnTo>
                <a:lnTo>
                  <a:pt x="3633" y="1"/>
                </a:lnTo>
                <a:lnTo>
                  <a:pt x="3606" y="0"/>
                </a:lnTo>
                <a:lnTo>
                  <a:pt x="3580" y="0"/>
                </a:lnTo>
                <a:lnTo>
                  <a:pt x="3525" y="5"/>
                </a:lnTo>
                <a:lnTo>
                  <a:pt x="3471" y="10"/>
                </a:lnTo>
                <a:lnTo>
                  <a:pt x="3443" y="14"/>
                </a:lnTo>
                <a:lnTo>
                  <a:pt x="3416" y="16"/>
                </a:lnTo>
                <a:lnTo>
                  <a:pt x="3389" y="18"/>
                </a:lnTo>
                <a:lnTo>
                  <a:pt x="3364" y="19"/>
                </a:lnTo>
                <a:lnTo>
                  <a:pt x="3365" y="32"/>
                </a:lnTo>
                <a:lnTo>
                  <a:pt x="3367" y="43"/>
                </a:lnTo>
                <a:lnTo>
                  <a:pt x="3371" y="53"/>
                </a:lnTo>
                <a:lnTo>
                  <a:pt x="3375" y="64"/>
                </a:lnTo>
                <a:lnTo>
                  <a:pt x="3380" y="72"/>
                </a:lnTo>
                <a:lnTo>
                  <a:pt x="3383" y="81"/>
                </a:lnTo>
                <a:lnTo>
                  <a:pt x="3386" y="90"/>
                </a:lnTo>
                <a:lnTo>
                  <a:pt x="3387" y="99"/>
                </a:lnTo>
                <a:lnTo>
                  <a:pt x="3340" y="116"/>
                </a:lnTo>
                <a:lnTo>
                  <a:pt x="3290" y="132"/>
                </a:lnTo>
                <a:lnTo>
                  <a:pt x="3237" y="145"/>
                </a:lnTo>
                <a:lnTo>
                  <a:pt x="3183" y="157"/>
                </a:lnTo>
                <a:lnTo>
                  <a:pt x="3125" y="167"/>
                </a:lnTo>
                <a:lnTo>
                  <a:pt x="3065" y="175"/>
                </a:lnTo>
                <a:lnTo>
                  <a:pt x="3004" y="182"/>
                </a:lnTo>
                <a:lnTo>
                  <a:pt x="2940" y="187"/>
                </a:lnTo>
                <a:lnTo>
                  <a:pt x="2875" y="191"/>
                </a:lnTo>
                <a:lnTo>
                  <a:pt x="2808" y="193"/>
                </a:lnTo>
                <a:lnTo>
                  <a:pt x="2741" y="194"/>
                </a:lnTo>
                <a:lnTo>
                  <a:pt x="2672" y="194"/>
                </a:lnTo>
                <a:lnTo>
                  <a:pt x="2603" y="194"/>
                </a:lnTo>
                <a:lnTo>
                  <a:pt x="2532" y="192"/>
                </a:lnTo>
                <a:lnTo>
                  <a:pt x="2462" y="190"/>
                </a:lnTo>
                <a:lnTo>
                  <a:pt x="2390" y="186"/>
                </a:lnTo>
                <a:lnTo>
                  <a:pt x="2248" y="178"/>
                </a:lnTo>
                <a:lnTo>
                  <a:pt x="2106" y="168"/>
                </a:lnTo>
                <a:lnTo>
                  <a:pt x="1966" y="158"/>
                </a:lnTo>
                <a:lnTo>
                  <a:pt x="1831" y="148"/>
                </a:lnTo>
                <a:lnTo>
                  <a:pt x="1702" y="137"/>
                </a:lnTo>
                <a:lnTo>
                  <a:pt x="1579" y="129"/>
                </a:lnTo>
                <a:lnTo>
                  <a:pt x="1520" y="127"/>
                </a:lnTo>
                <a:lnTo>
                  <a:pt x="1463" y="125"/>
                </a:lnTo>
                <a:lnTo>
                  <a:pt x="1410" y="124"/>
                </a:lnTo>
                <a:lnTo>
                  <a:pt x="1359" y="123"/>
                </a:lnTo>
                <a:lnTo>
                  <a:pt x="1316" y="123"/>
                </a:lnTo>
                <a:lnTo>
                  <a:pt x="1271" y="123"/>
                </a:lnTo>
                <a:lnTo>
                  <a:pt x="1226" y="120"/>
                </a:lnTo>
                <a:lnTo>
                  <a:pt x="1180" y="118"/>
                </a:lnTo>
                <a:lnTo>
                  <a:pt x="1088" y="112"/>
                </a:lnTo>
                <a:lnTo>
                  <a:pt x="996" y="108"/>
                </a:lnTo>
                <a:lnTo>
                  <a:pt x="951" y="107"/>
                </a:lnTo>
                <a:lnTo>
                  <a:pt x="907" y="106"/>
                </a:lnTo>
                <a:lnTo>
                  <a:pt x="863" y="108"/>
                </a:lnTo>
                <a:lnTo>
                  <a:pt x="821" y="110"/>
                </a:lnTo>
                <a:lnTo>
                  <a:pt x="801" y="114"/>
                </a:lnTo>
                <a:lnTo>
                  <a:pt x="781" y="116"/>
                </a:lnTo>
                <a:lnTo>
                  <a:pt x="760" y="119"/>
                </a:lnTo>
                <a:lnTo>
                  <a:pt x="741" y="124"/>
                </a:lnTo>
                <a:lnTo>
                  <a:pt x="722" y="128"/>
                </a:lnTo>
                <a:lnTo>
                  <a:pt x="704" y="134"/>
                </a:lnTo>
                <a:lnTo>
                  <a:pt x="685" y="140"/>
                </a:lnTo>
                <a:lnTo>
                  <a:pt x="667" y="148"/>
                </a:lnTo>
                <a:lnTo>
                  <a:pt x="659" y="152"/>
                </a:lnTo>
                <a:lnTo>
                  <a:pt x="651" y="157"/>
                </a:lnTo>
                <a:lnTo>
                  <a:pt x="643" y="162"/>
                </a:lnTo>
                <a:lnTo>
                  <a:pt x="634" y="169"/>
                </a:lnTo>
                <a:lnTo>
                  <a:pt x="618" y="184"/>
                </a:lnTo>
                <a:lnTo>
                  <a:pt x="602" y="201"/>
                </a:lnTo>
                <a:lnTo>
                  <a:pt x="585" y="218"/>
                </a:lnTo>
                <a:lnTo>
                  <a:pt x="569" y="235"/>
                </a:lnTo>
                <a:lnTo>
                  <a:pt x="553" y="252"/>
                </a:lnTo>
                <a:lnTo>
                  <a:pt x="536" y="268"/>
                </a:lnTo>
                <a:lnTo>
                  <a:pt x="527" y="275"/>
                </a:lnTo>
                <a:lnTo>
                  <a:pt x="517" y="282"/>
                </a:lnTo>
                <a:lnTo>
                  <a:pt x="509" y="287"/>
                </a:lnTo>
                <a:lnTo>
                  <a:pt x="499" y="293"/>
                </a:lnTo>
                <a:lnTo>
                  <a:pt x="490" y="297"/>
                </a:lnTo>
                <a:lnTo>
                  <a:pt x="480" y="301"/>
                </a:lnTo>
                <a:lnTo>
                  <a:pt x="470" y="304"/>
                </a:lnTo>
                <a:lnTo>
                  <a:pt x="461" y="305"/>
                </a:lnTo>
                <a:lnTo>
                  <a:pt x="450" y="305"/>
                </a:lnTo>
                <a:lnTo>
                  <a:pt x="439" y="305"/>
                </a:lnTo>
                <a:lnTo>
                  <a:pt x="429" y="303"/>
                </a:lnTo>
                <a:lnTo>
                  <a:pt x="417" y="300"/>
                </a:lnTo>
                <a:lnTo>
                  <a:pt x="405" y="294"/>
                </a:lnTo>
                <a:lnTo>
                  <a:pt x="393" y="287"/>
                </a:lnTo>
                <a:lnTo>
                  <a:pt x="380" y="279"/>
                </a:lnTo>
                <a:lnTo>
                  <a:pt x="369" y="269"/>
                </a:lnTo>
                <a:lnTo>
                  <a:pt x="353" y="276"/>
                </a:lnTo>
                <a:lnTo>
                  <a:pt x="338" y="286"/>
                </a:lnTo>
                <a:lnTo>
                  <a:pt x="322" y="297"/>
                </a:lnTo>
                <a:lnTo>
                  <a:pt x="306" y="312"/>
                </a:lnTo>
                <a:lnTo>
                  <a:pt x="291" y="328"/>
                </a:lnTo>
                <a:lnTo>
                  <a:pt x="275" y="346"/>
                </a:lnTo>
                <a:lnTo>
                  <a:pt x="258" y="367"/>
                </a:lnTo>
                <a:lnTo>
                  <a:pt x="242" y="388"/>
                </a:lnTo>
                <a:lnTo>
                  <a:pt x="226" y="411"/>
                </a:lnTo>
                <a:lnTo>
                  <a:pt x="211" y="435"/>
                </a:lnTo>
                <a:lnTo>
                  <a:pt x="195" y="461"/>
                </a:lnTo>
                <a:lnTo>
                  <a:pt x="180" y="487"/>
                </a:lnTo>
                <a:lnTo>
                  <a:pt x="165" y="514"/>
                </a:lnTo>
                <a:lnTo>
                  <a:pt x="151" y="542"/>
                </a:lnTo>
                <a:lnTo>
                  <a:pt x="138" y="571"/>
                </a:lnTo>
                <a:lnTo>
                  <a:pt x="124" y="599"/>
                </a:lnTo>
                <a:lnTo>
                  <a:pt x="97" y="657"/>
                </a:lnTo>
                <a:lnTo>
                  <a:pt x="73" y="715"/>
                </a:lnTo>
                <a:lnTo>
                  <a:pt x="53" y="770"/>
                </a:lnTo>
                <a:lnTo>
                  <a:pt x="35" y="824"/>
                </a:lnTo>
                <a:lnTo>
                  <a:pt x="26" y="849"/>
                </a:lnTo>
                <a:lnTo>
                  <a:pt x="20" y="874"/>
                </a:lnTo>
                <a:lnTo>
                  <a:pt x="13" y="896"/>
                </a:lnTo>
                <a:lnTo>
                  <a:pt x="9" y="917"/>
                </a:lnTo>
                <a:lnTo>
                  <a:pt x="5" y="936"/>
                </a:lnTo>
                <a:lnTo>
                  <a:pt x="2" y="954"/>
                </a:lnTo>
                <a:lnTo>
                  <a:pt x="1" y="970"/>
                </a:lnTo>
                <a:lnTo>
                  <a:pt x="0" y="984"/>
                </a:lnTo>
                <a:close/>
              </a:path>
            </a:pathLst>
          </a:custGeom>
          <a:solidFill>
            <a:srgbClr val="990099"/>
          </a:solidFill>
          <a:ln w="9525">
            <a:solidFill>
              <a:srgbClr val="990099"/>
            </a:solidFill>
            <a:round/>
            <a:headEnd/>
            <a:tailEnd/>
          </a:ln>
        </p:spPr>
        <p:txBody>
          <a:bodyPr/>
          <a:lstStyle/>
          <a:p>
            <a:endParaRPr lang="en-IN"/>
          </a:p>
        </p:txBody>
      </p:sp>
      <p:sp>
        <p:nvSpPr>
          <p:cNvPr id="549897" name="Freeform 9"/>
          <p:cNvSpPr>
            <a:spLocks/>
          </p:cNvSpPr>
          <p:nvPr/>
        </p:nvSpPr>
        <p:spPr bwMode="auto">
          <a:xfrm>
            <a:off x="3321050" y="3332163"/>
            <a:ext cx="95250" cy="220662"/>
          </a:xfrm>
          <a:custGeom>
            <a:avLst/>
            <a:gdLst>
              <a:gd name="T0" fmla="*/ 2 w 600"/>
              <a:gd name="T1" fmla="*/ 460 h 1112"/>
              <a:gd name="T2" fmla="*/ 8 w 600"/>
              <a:gd name="T3" fmla="*/ 494 h 1112"/>
              <a:gd name="T4" fmla="*/ 15 w 600"/>
              <a:gd name="T5" fmla="*/ 530 h 1112"/>
              <a:gd name="T6" fmla="*/ 22 w 600"/>
              <a:gd name="T7" fmla="*/ 561 h 1112"/>
              <a:gd name="T8" fmla="*/ 28 w 600"/>
              <a:gd name="T9" fmla="*/ 575 h 1112"/>
              <a:gd name="T10" fmla="*/ 40 w 600"/>
              <a:gd name="T11" fmla="*/ 586 h 1112"/>
              <a:gd name="T12" fmla="*/ 63 w 600"/>
              <a:gd name="T13" fmla="*/ 616 h 1112"/>
              <a:gd name="T14" fmla="*/ 93 w 600"/>
              <a:gd name="T15" fmla="*/ 670 h 1112"/>
              <a:gd name="T16" fmla="*/ 109 w 600"/>
              <a:gd name="T17" fmla="*/ 710 h 1112"/>
              <a:gd name="T18" fmla="*/ 115 w 600"/>
              <a:gd name="T19" fmla="*/ 730 h 1112"/>
              <a:gd name="T20" fmla="*/ 121 w 600"/>
              <a:gd name="T21" fmla="*/ 740 h 1112"/>
              <a:gd name="T22" fmla="*/ 132 w 600"/>
              <a:gd name="T23" fmla="*/ 744 h 1112"/>
              <a:gd name="T24" fmla="*/ 142 w 600"/>
              <a:gd name="T25" fmla="*/ 753 h 1112"/>
              <a:gd name="T26" fmla="*/ 149 w 600"/>
              <a:gd name="T27" fmla="*/ 766 h 1112"/>
              <a:gd name="T28" fmla="*/ 157 w 600"/>
              <a:gd name="T29" fmla="*/ 791 h 1112"/>
              <a:gd name="T30" fmla="*/ 163 w 600"/>
              <a:gd name="T31" fmla="*/ 831 h 1112"/>
              <a:gd name="T32" fmla="*/ 165 w 600"/>
              <a:gd name="T33" fmla="*/ 902 h 1112"/>
              <a:gd name="T34" fmla="*/ 162 w 600"/>
              <a:gd name="T35" fmla="*/ 988 h 1112"/>
              <a:gd name="T36" fmla="*/ 166 w 600"/>
              <a:gd name="T37" fmla="*/ 1021 h 1112"/>
              <a:gd name="T38" fmla="*/ 176 w 600"/>
              <a:gd name="T39" fmla="*/ 1025 h 1112"/>
              <a:gd name="T40" fmla="*/ 193 w 600"/>
              <a:gd name="T41" fmla="*/ 1040 h 1112"/>
              <a:gd name="T42" fmla="*/ 214 w 600"/>
              <a:gd name="T43" fmla="*/ 1069 h 1112"/>
              <a:gd name="T44" fmla="*/ 226 w 600"/>
              <a:gd name="T45" fmla="*/ 1091 h 1112"/>
              <a:gd name="T46" fmla="*/ 231 w 600"/>
              <a:gd name="T47" fmla="*/ 1105 h 1112"/>
              <a:gd name="T48" fmla="*/ 240 w 600"/>
              <a:gd name="T49" fmla="*/ 1109 h 1112"/>
              <a:gd name="T50" fmla="*/ 262 w 600"/>
              <a:gd name="T51" fmla="*/ 1092 h 1112"/>
              <a:gd name="T52" fmla="*/ 285 w 600"/>
              <a:gd name="T53" fmla="*/ 1059 h 1112"/>
              <a:gd name="T54" fmla="*/ 313 w 600"/>
              <a:gd name="T55" fmla="*/ 1014 h 1112"/>
              <a:gd name="T56" fmla="*/ 342 w 600"/>
              <a:gd name="T57" fmla="*/ 958 h 1112"/>
              <a:gd name="T58" fmla="*/ 373 w 600"/>
              <a:gd name="T59" fmla="*/ 895 h 1112"/>
              <a:gd name="T60" fmla="*/ 419 w 600"/>
              <a:gd name="T61" fmla="*/ 788 h 1112"/>
              <a:gd name="T62" fmla="*/ 479 w 600"/>
              <a:gd name="T63" fmla="*/ 637 h 1112"/>
              <a:gd name="T64" fmla="*/ 532 w 600"/>
              <a:gd name="T65" fmla="*/ 494 h 1112"/>
              <a:gd name="T66" fmla="*/ 573 w 600"/>
              <a:gd name="T67" fmla="*/ 376 h 1112"/>
              <a:gd name="T68" fmla="*/ 596 w 600"/>
              <a:gd name="T69" fmla="*/ 302 h 1112"/>
              <a:gd name="T70" fmla="*/ 594 w 600"/>
              <a:gd name="T71" fmla="*/ 274 h 1112"/>
              <a:gd name="T72" fmla="*/ 581 w 600"/>
              <a:gd name="T73" fmla="*/ 252 h 1112"/>
              <a:gd name="T74" fmla="*/ 564 w 600"/>
              <a:gd name="T75" fmla="*/ 229 h 1112"/>
              <a:gd name="T76" fmla="*/ 543 w 600"/>
              <a:gd name="T77" fmla="*/ 207 h 1112"/>
              <a:gd name="T78" fmla="*/ 507 w 600"/>
              <a:gd name="T79" fmla="*/ 177 h 1112"/>
              <a:gd name="T80" fmla="*/ 451 w 600"/>
              <a:gd name="T81" fmla="*/ 138 h 1112"/>
              <a:gd name="T82" fmla="*/ 360 w 600"/>
              <a:gd name="T83" fmla="*/ 86 h 1112"/>
              <a:gd name="T84" fmla="*/ 274 w 600"/>
              <a:gd name="T85" fmla="*/ 41 h 1112"/>
              <a:gd name="T86" fmla="*/ 226 w 600"/>
              <a:gd name="T87" fmla="*/ 12 h 1112"/>
              <a:gd name="T88" fmla="*/ 179 w 600"/>
              <a:gd name="T89" fmla="*/ 41 h 1112"/>
              <a:gd name="T90" fmla="*/ 129 w 600"/>
              <a:gd name="T91" fmla="*/ 114 h 1112"/>
              <a:gd name="T92" fmla="*/ 95 w 600"/>
              <a:gd name="T93" fmla="*/ 170 h 1112"/>
              <a:gd name="T94" fmla="*/ 63 w 600"/>
              <a:gd name="T95" fmla="*/ 230 h 1112"/>
              <a:gd name="T96" fmla="*/ 35 w 600"/>
              <a:gd name="T97" fmla="*/ 291 h 1112"/>
              <a:gd name="T98" fmla="*/ 18 w 600"/>
              <a:gd name="T99" fmla="*/ 338 h 1112"/>
              <a:gd name="T100" fmla="*/ 9 w 600"/>
              <a:gd name="T101" fmla="*/ 370 h 1112"/>
              <a:gd name="T102" fmla="*/ 4 w 600"/>
              <a:gd name="T103" fmla="*/ 400 h 1112"/>
              <a:gd name="T104" fmla="*/ 0 w 600"/>
              <a:gd name="T105" fmla="*/ 431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0" h="1112">
                <a:moveTo>
                  <a:pt x="0" y="446"/>
                </a:moveTo>
                <a:lnTo>
                  <a:pt x="2" y="460"/>
                </a:lnTo>
                <a:lnTo>
                  <a:pt x="4" y="476"/>
                </a:lnTo>
                <a:lnTo>
                  <a:pt x="8" y="494"/>
                </a:lnTo>
                <a:lnTo>
                  <a:pt x="12" y="511"/>
                </a:lnTo>
                <a:lnTo>
                  <a:pt x="15" y="530"/>
                </a:lnTo>
                <a:lnTo>
                  <a:pt x="20" y="547"/>
                </a:lnTo>
                <a:lnTo>
                  <a:pt x="22" y="561"/>
                </a:lnTo>
                <a:lnTo>
                  <a:pt x="23" y="574"/>
                </a:lnTo>
                <a:lnTo>
                  <a:pt x="28" y="575"/>
                </a:lnTo>
                <a:lnTo>
                  <a:pt x="34" y="580"/>
                </a:lnTo>
                <a:lnTo>
                  <a:pt x="40" y="586"/>
                </a:lnTo>
                <a:lnTo>
                  <a:pt x="48" y="594"/>
                </a:lnTo>
                <a:lnTo>
                  <a:pt x="63" y="616"/>
                </a:lnTo>
                <a:lnTo>
                  <a:pt x="78" y="643"/>
                </a:lnTo>
                <a:lnTo>
                  <a:pt x="93" y="670"/>
                </a:lnTo>
                <a:lnTo>
                  <a:pt x="104" y="698"/>
                </a:lnTo>
                <a:lnTo>
                  <a:pt x="109" y="710"/>
                </a:lnTo>
                <a:lnTo>
                  <a:pt x="113" y="721"/>
                </a:lnTo>
                <a:lnTo>
                  <a:pt x="115" y="730"/>
                </a:lnTo>
                <a:lnTo>
                  <a:pt x="115" y="738"/>
                </a:lnTo>
                <a:lnTo>
                  <a:pt x="121" y="740"/>
                </a:lnTo>
                <a:lnTo>
                  <a:pt x="128" y="741"/>
                </a:lnTo>
                <a:lnTo>
                  <a:pt x="132" y="744"/>
                </a:lnTo>
                <a:lnTo>
                  <a:pt x="137" y="749"/>
                </a:lnTo>
                <a:lnTo>
                  <a:pt x="142" y="753"/>
                </a:lnTo>
                <a:lnTo>
                  <a:pt x="145" y="759"/>
                </a:lnTo>
                <a:lnTo>
                  <a:pt x="149" y="766"/>
                </a:lnTo>
                <a:lnTo>
                  <a:pt x="151" y="774"/>
                </a:lnTo>
                <a:lnTo>
                  <a:pt x="157" y="791"/>
                </a:lnTo>
                <a:lnTo>
                  <a:pt x="160" y="810"/>
                </a:lnTo>
                <a:lnTo>
                  <a:pt x="163" y="831"/>
                </a:lnTo>
                <a:lnTo>
                  <a:pt x="164" y="854"/>
                </a:lnTo>
                <a:lnTo>
                  <a:pt x="165" y="902"/>
                </a:lnTo>
                <a:lnTo>
                  <a:pt x="164" y="947"/>
                </a:lnTo>
                <a:lnTo>
                  <a:pt x="162" y="988"/>
                </a:lnTo>
                <a:lnTo>
                  <a:pt x="162" y="1020"/>
                </a:lnTo>
                <a:lnTo>
                  <a:pt x="166" y="1021"/>
                </a:lnTo>
                <a:lnTo>
                  <a:pt x="171" y="1022"/>
                </a:lnTo>
                <a:lnTo>
                  <a:pt x="176" y="1025"/>
                </a:lnTo>
                <a:lnTo>
                  <a:pt x="182" y="1030"/>
                </a:lnTo>
                <a:lnTo>
                  <a:pt x="193" y="1040"/>
                </a:lnTo>
                <a:lnTo>
                  <a:pt x="205" y="1054"/>
                </a:lnTo>
                <a:lnTo>
                  <a:pt x="214" y="1069"/>
                </a:lnTo>
                <a:lnTo>
                  <a:pt x="223" y="1084"/>
                </a:lnTo>
                <a:lnTo>
                  <a:pt x="226" y="1091"/>
                </a:lnTo>
                <a:lnTo>
                  <a:pt x="228" y="1099"/>
                </a:lnTo>
                <a:lnTo>
                  <a:pt x="231" y="1105"/>
                </a:lnTo>
                <a:lnTo>
                  <a:pt x="231" y="1112"/>
                </a:lnTo>
                <a:lnTo>
                  <a:pt x="240" y="1109"/>
                </a:lnTo>
                <a:lnTo>
                  <a:pt x="250" y="1103"/>
                </a:lnTo>
                <a:lnTo>
                  <a:pt x="262" y="1092"/>
                </a:lnTo>
                <a:lnTo>
                  <a:pt x="273" y="1078"/>
                </a:lnTo>
                <a:lnTo>
                  <a:pt x="285" y="1059"/>
                </a:lnTo>
                <a:lnTo>
                  <a:pt x="299" y="1038"/>
                </a:lnTo>
                <a:lnTo>
                  <a:pt x="313" y="1014"/>
                </a:lnTo>
                <a:lnTo>
                  <a:pt x="327" y="988"/>
                </a:lnTo>
                <a:lnTo>
                  <a:pt x="342" y="958"/>
                </a:lnTo>
                <a:lnTo>
                  <a:pt x="357" y="928"/>
                </a:lnTo>
                <a:lnTo>
                  <a:pt x="373" y="895"/>
                </a:lnTo>
                <a:lnTo>
                  <a:pt x="388" y="860"/>
                </a:lnTo>
                <a:lnTo>
                  <a:pt x="419" y="788"/>
                </a:lnTo>
                <a:lnTo>
                  <a:pt x="450" y="712"/>
                </a:lnTo>
                <a:lnTo>
                  <a:pt x="479" y="637"/>
                </a:lnTo>
                <a:lnTo>
                  <a:pt x="507" y="564"/>
                </a:lnTo>
                <a:lnTo>
                  <a:pt x="532" y="494"/>
                </a:lnTo>
                <a:lnTo>
                  <a:pt x="555" y="431"/>
                </a:lnTo>
                <a:lnTo>
                  <a:pt x="573" y="376"/>
                </a:lnTo>
                <a:lnTo>
                  <a:pt x="587" y="332"/>
                </a:lnTo>
                <a:lnTo>
                  <a:pt x="596" y="302"/>
                </a:lnTo>
                <a:lnTo>
                  <a:pt x="600" y="287"/>
                </a:lnTo>
                <a:lnTo>
                  <a:pt x="594" y="274"/>
                </a:lnTo>
                <a:lnTo>
                  <a:pt x="588" y="263"/>
                </a:lnTo>
                <a:lnTo>
                  <a:pt x="581" y="252"/>
                </a:lnTo>
                <a:lnTo>
                  <a:pt x="573" y="240"/>
                </a:lnTo>
                <a:lnTo>
                  <a:pt x="564" y="229"/>
                </a:lnTo>
                <a:lnTo>
                  <a:pt x="554" y="219"/>
                </a:lnTo>
                <a:lnTo>
                  <a:pt x="543" y="207"/>
                </a:lnTo>
                <a:lnTo>
                  <a:pt x="531" y="197"/>
                </a:lnTo>
                <a:lnTo>
                  <a:pt x="507" y="177"/>
                </a:lnTo>
                <a:lnTo>
                  <a:pt x="480" y="157"/>
                </a:lnTo>
                <a:lnTo>
                  <a:pt x="451" y="138"/>
                </a:lnTo>
                <a:lnTo>
                  <a:pt x="421" y="120"/>
                </a:lnTo>
                <a:lnTo>
                  <a:pt x="360" y="86"/>
                </a:lnTo>
                <a:lnTo>
                  <a:pt x="301" y="55"/>
                </a:lnTo>
                <a:lnTo>
                  <a:pt x="274" y="41"/>
                </a:lnTo>
                <a:lnTo>
                  <a:pt x="249" y="26"/>
                </a:lnTo>
                <a:lnTo>
                  <a:pt x="226" y="12"/>
                </a:lnTo>
                <a:lnTo>
                  <a:pt x="208" y="0"/>
                </a:lnTo>
                <a:lnTo>
                  <a:pt x="179" y="41"/>
                </a:lnTo>
                <a:lnTo>
                  <a:pt x="146" y="88"/>
                </a:lnTo>
                <a:lnTo>
                  <a:pt x="129" y="114"/>
                </a:lnTo>
                <a:lnTo>
                  <a:pt x="112" y="142"/>
                </a:lnTo>
                <a:lnTo>
                  <a:pt x="95" y="170"/>
                </a:lnTo>
                <a:lnTo>
                  <a:pt x="78" y="199"/>
                </a:lnTo>
                <a:lnTo>
                  <a:pt x="63" y="230"/>
                </a:lnTo>
                <a:lnTo>
                  <a:pt x="48" y="261"/>
                </a:lnTo>
                <a:lnTo>
                  <a:pt x="35" y="291"/>
                </a:lnTo>
                <a:lnTo>
                  <a:pt x="23" y="323"/>
                </a:lnTo>
                <a:lnTo>
                  <a:pt x="18" y="338"/>
                </a:lnTo>
                <a:lnTo>
                  <a:pt x="13" y="354"/>
                </a:lnTo>
                <a:lnTo>
                  <a:pt x="9" y="370"/>
                </a:lnTo>
                <a:lnTo>
                  <a:pt x="6" y="384"/>
                </a:lnTo>
                <a:lnTo>
                  <a:pt x="4" y="400"/>
                </a:lnTo>
                <a:lnTo>
                  <a:pt x="2" y="415"/>
                </a:lnTo>
                <a:lnTo>
                  <a:pt x="0" y="431"/>
                </a:lnTo>
                <a:lnTo>
                  <a:pt x="0" y="446"/>
                </a:lnTo>
                <a:close/>
              </a:path>
            </a:pathLst>
          </a:custGeom>
          <a:solidFill>
            <a:srgbClr val="990099"/>
          </a:solidFill>
          <a:ln w="9525">
            <a:solidFill>
              <a:srgbClr val="990099"/>
            </a:solidFill>
            <a:round/>
            <a:headEnd/>
            <a:tailEnd/>
          </a:ln>
        </p:spPr>
        <p:txBody>
          <a:bodyPr/>
          <a:lstStyle/>
          <a:p>
            <a:endParaRPr lang="en-IN"/>
          </a:p>
        </p:txBody>
      </p:sp>
      <p:sp>
        <p:nvSpPr>
          <p:cNvPr id="549898" name="Freeform 10"/>
          <p:cNvSpPr>
            <a:spLocks/>
          </p:cNvSpPr>
          <p:nvPr/>
        </p:nvSpPr>
        <p:spPr bwMode="auto">
          <a:xfrm>
            <a:off x="3276600" y="3656013"/>
            <a:ext cx="41275" cy="320675"/>
          </a:xfrm>
          <a:custGeom>
            <a:avLst/>
            <a:gdLst>
              <a:gd name="T0" fmla="*/ 97 w 259"/>
              <a:gd name="T1" fmla="*/ 360 h 1612"/>
              <a:gd name="T2" fmla="*/ 96 w 259"/>
              <a:gd name="T3" fmla="*/ 408 h 1612"/>
              <a:gd name="T4" fmla="*/ 92 w 259"/>
              <a:gd name="T5" fmla="*/ 456 h 1612"/>
              <a:gd name="T6" fmla="*/ 86 w 259"/>
              <a:gd name="T7" fmla="*/ 488 h 1612"/>
              <a:gd name="T8" fmla="*/ 79 w 259"/>
              <a:gd name="T9" fmla="*/ 505 h 1612"/>
              <a:gd name="T10" fmla="*/ 71 w 259"/>
              <a:gd name="T11" fmla="*/ 512 h 1612"/>
              <a:gd name="T12" fmla="*/ 62 w 259"/>
              <a:gd name="T13" fmla="*/ 509 h 1612"/>
              <a:gd name="T14" fmla="*/ 49 w 259"/>
              <a:gd name="T15" fmla="*/ 501 h 1612"/>
              <a:gd name="T16" fmla="*/ 32 w 259"/>
              <a:gd name="T17" fmla="*/ 488 h 1612"/>
              <a:gd name="T18" fmla="*/ 18 w 259"/>
              <a:gd name="T19" fmla="*/ 480 h 1612"/>
              <a:gd name="T20" fmla="*/ 10 w 259"/>
              <a:gd name="T21" fmla="*/ 476 h 1612"/>
              <a:gd name="T22" fmla="*/ 5 w 259"/>
              <a:gd name="T23" fmla="*/ 545 h 1612"/>
              <a:gd name="T24" fmla="*/ 1 w 259"/>
              <a:gd name="T25" fmla="*/ 689 h 1612"/>
              <a:gd name="T26" fmla="*/ 0 w 259"/>
              <a:gd name="T27" fmla="*/ 840 h 1612"/>
              <a:gd name="T28" fmla="*/ 2 w 259"/>
              <a:gd name="T29" fmla="*/ 955 h 1612"/>
              <a:gd name="T30" fmla="*/ 7 w 259"/>
              <a:gd name="T31" fmla="*/ 1034 h 1612"/>
              <a:gd name="T32" fmla="*/ 16 w 259"/>
              <a:gd name="T33" fmla="*/ 1110 h 1612"/>
              <a:gd name="T34" fmla="*/ 29 w 259"/>
              <a:gd name="T35" fmla="*/ 1186 h 1612"/>
              <a:gd name="T36" fmla="*/ 47 w 259"/>
              <a:gd name="T37" fmla="*/ 1259 h 1612"/>
              <a:gd name="T38" fmla="*/ 70 w 259"/>
              <a:gd name="T39" fmla="*/ 1331 h 1612"/>
              <a:gd name="T40" fmla="*/ 98 w 259"/>
              <a:gd name="T41" fmla="*/ 1400 h 1612"/>
              <a:gd name="T42" fmla="*/ 135 w 259"/>
              <a:gd name="T43" fmla="*/ 1466 h 1612"/>
              <a:gd name="T44" fmla="*/ 179 w 259"/>
              <a:gd name="T45" fmla="*/ 1527 h 1612"/>
              <a:gd name="T46" fmla="*/ 230 w 259"/>
              <a:gd name="T47" fmla="*/ 1585 h 1612"/>
              <a:gd name="T48" fmla="*/ 259 w 259"/>
              <a:gd name="T49" fmla="*/ 1604 h 1612"/>
              <a:gd name="T50" fmla="*/ 257 w 259"/>
              <a:gd name="T51" fmla="*/ 1588 h 1612"/>
              <a:gd name="T52" fmla="*/ 249 w 259"/>
              <a:gd name="T53" fmla="*/ 1564 h 1612"/>
              <a:gd name="T54" fmla="*/ 225 w 259"/>
              <a:gd name="T55" fmla="*/ 1518 h 1612"/>
              <a:gd name="T56" fmla="*/ 199 w 259"/>
              <a:gd name="T57" fmla="*/ 1473 h 1612"/>
              <a:gd name="T58" fmla="*/ 186 w 259"/>
              <a:gd name="T59" fmla="*/ 1442 h 1612"/>
              <a:gd name="T60" fmla="*/ 180 w 259"/>
              <a:gd name="T61" fmla="*/ 1420 h 1612"/>
              <a:gd name="T62" fmla="*/ 179 w 259"/>
              <a:gd name="T63" fmla="*/ 1405 h 1612"/>
              <a:gd name="T64" fmla="*/ 181 w 259"/>
              <a:gd name="T65" fmla="*/ 1390 h 1612"/>
              <a:gd name="T66" fmla="*/ 186 w 259"/>
              <a:gd name="T67" fmla="*/ 1375 h 1612"/>
              <a:gd name="T68" fmla="*/ 190 w 259"/>
              <a:gd name="T69" fmla="*/ 1373 h 1612"/>
              <a:gd name="T70" fmla="*/ 195 w 259"/>
              <a:gd name="T71" fmla="*/ 1384 h 1612"/>
              <a:gd name="T72" fmla="*/ 205 w 259"/>
              <a:gd name="T73" fmla="*/ 1403 h 1612"/>
              <a:gd name="T74" fmla="*/ 227 w 259"/>
              <a:gd name="T75" fmla="*/ 1428 h 1612"/>
              <a:gd name="T76" fmla="*/ 244 w 259"/>
              <a:gd name="T77" fmla="*/ 1442 h 1612"/>
              <a:gd name="T78" fmla="*/ 255 w 259"/>
              <a:gd name="T79" fmla="*/ 1446 h 1612"/>
              <a:gd name="T80" fmla="*/ 213 w 259"/>
              <a:gd name="T81" fmla="*/ 378 h 1612"/>
              <a:gd name="T82" fmla="*/ 217 w 259"/>
              <a:gd name="T83" fmla="*/ 303 h 1612"/>
              <a:gd name="T84" fmla="*/ 226 w 259"/>
              <a:gd name="T85" fmla="*/ 228 h 1612"/>
              <a:gd name="T86" fmla="*/ 242 w 259"/>
              <a:gd name="T87" fmla="*/ 109 h 1612"/>
              <a:gd name="T88" fmla="*/ 243 w 259"/>
              <a:gd name="T89" fmla="*/ 78 h 1612"/>
              <a:gd name="T90" fmla="*/ 239 w 259"/>
              <a:gd name="T91" fmla="*/ 73 h 1612"/>
              <a:gd name="T92" fmla="*/ 232 w 259"/>
              <a:gd name="T93" fmla="*/ 75 h 1612"/>
              <a:gd name="T94" fmla="*/ 223 w 259"/>
              <a:gd name="T95" fmla="*/ 86 h 1612"/>
              <a:gd name="T96" fmla="*/ 209 w 259"/>
              <a:gd name="T97" fmla="*/ 108 h 1612"/>
              <a:gd name="T98" fmla="*/ 167 w 259"/>
              <a:gd name="T99" fmla="*/ 183 h 1612"/>
              <a:gd name="T100" fmla="*/ 159 w 259"/>
              <a:gd name="T101" fmla="*/ 144 h 1612"/>
              <a:gd name="T102" fmla="*/ 144 w 259"/>
              <a:gd name="T103" fmla="*/ 82 h 1612"/>
              <a:gd name="T104" fmla="*/ 128 w 259"/>
              <a:gd name="T105" fmla="*/ 25 h 1612"/>
              <a:gd name="T106" fmla="*/ 121 w 259"/>
              <a:gd name="T107" fmla="*/ 0 h 1612"/>
              <a:gd name="T108" fmla="*/ 94 w 259"/>
              <a:gd name="T109" fmla="*/ 4 h 1612"/>
              <a:gd name="T110" fmla="*/ 88 w 259"/>
              <a:gd name="T111" fmla="*/ 16 h 1612"/>
              <a:gd name="T112" fmla="*/ 80 w 259"/>
              <a:gd name="T113" fmla="*/ 41 h 1612"/>
              <a:gd name="T114" fmla="*/ 77 w 259"/>
              <a:gd name="T115" fmla="*/ 84 h 1612"/>
              <a:gd name="T116" fmla="*/ 79 w 259"/>
              <a:gd name="T117" fmla="*/ 134 h 1612"/>
              <a:gd name="T118" fmla="*/ 86 w 259"/>
              <a:gd name="T119" fmla="*/ 213 h 1612"/>
              <a:gd name="T120" fmla="*/ 96 w 259"/>
              <a:gd name="T121" fmla="*/ 305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 h="1612">
                <a:moveTo>
                  <a:pt x="98" y="336"/>
                </a:moveTo>
                <a:lnTo>
                  <a:pt x="97" y="360"/>
                </a:lnTo>
                <a:lnTo>
                  <a:pt x="97" y="383"/>
                </a:lnTo>
                <a:lnTo>
                  <a:pt x="96" y="408"/>
                </a:lnTo>
                <a:lnTo>
                  <a:pt x="95" y="433"/>
                </a:lnTo>
                <a:lnTo>
                  <a:pt x="92" y="456"/>
                </a:lnTo>
                <a:lnTo>
                  <a:pt x="88" y="478"/>
                </a:lnTo>
                <a:lnTo>
                  <a:pt x="86" y="488"/>
                </a:lnTo>
                <a:lnTo>
                  <a:pt x="82" y="497"/>
                </a:lnTo>
                <a:lnTo>
                  <a:pt x="79" y="505"/>
                </a:lnTo>
                <a:lnTo>
                  <a:pt x="75" y="513"/>
                </a:lnTo>
                <a:lnTo>
                  <a:pt x="71" y="512"/>
                </a:lnTo>
                <a:lnTo>
                  <a:pt x="66" y="510"/>
                </a:lnTo>
                <a:lnTo>
                  <a:pt x="62" y="509"/>
                </a:lnTo>
                <a:lnTo>
                  <a:pt x="58" y="507"/>
                </a:lnTo>
                <a:lnTo>
                  <a:pt x="49" y="501"/>
                </a:lnTo>
                <a:lnTo>
                  <a:pt x="41" y="495"/>
                </a:lnTo>
                <a:lnTo>
                  <a:pt x="32" y="488"/>
                </a:lnTo>
                <a:lnTo>
                  <a:pt x="24" y="482"/>
                </a:lnTo>
                <a:lnTo>
                  <a:pt x="18" y="480"/>
                </a:lnTo>
                <a:lnTo>
                  <a:pt x="14" y="478"/>
                </a:lnTo>
                <a:lnTo>
                  <a:pt x="10" y="476"/>
                </a:lnTo>
                <a:lnTo>
                  <a:pt x="5" y="476"/>
                </a:lnTo>
                <a:lnTo>
                  <a:pt x="5" y="545"/>
                </a:lnTo>
                <a:lnTo>
                  <a:pt x="3" y="615"/>
                </a:lnTo>
                <a:lnTo>
                  <a:pt x="1" y="689"/>
                </a:lnTo>
                <a:lnTo>
                  <a:pt x="0" y="763"/>
                </a:lnTo>
                <a:lnTo>
                  <a:pt x="0" y="840"/>
                </a:lnTo>
                <a:lnTo>
                  <a:pt x="1" y="917"/>
                </a:lnTo>
                <a:lnTo>
                  <a:pt x="2" y="955"/>
                </a:lnTo>
                <a:lnTo>
                  <a:pt x="4" y="994"/>
                </a:lnTo>
                <a:lnTo>
                  <a:pt x="7" y="1034"/>
                </a:lnTo>
                <a:lnTo>
                  <a:pt x="12" y="1071"/>
                </a:lnTo>
                <a:lnTo>
                  <a:pt x="16" y="1110"/>
                </a:lnTo>
                <a:lnTo>
                  <a:pt x="22" y="1148"/>
                </a:lnTo>
                <a:lnTo>
                  <a:pt x="29" y="1186"/>
                </a:lnTo>
                <a:lnTo>
                  <a:pt x="37" y="1223"/>
                </a:lnTo>
                <a:lnTo>
                  <a:pt x="47" y="1259"/>
                </a:lnTo>
                <a:lnTo>
                  <a:pt x="58" y="1296"/>
                </a:lnTo>
                <a:lnTo>
                  <a:pt x="70" y="1331"/>
                </a:lnTo>
                <a:lnTo>
                  <a:pt x="83" y="1366"/>
                </a:lnTo>
                <a:lnTo>
                  <a:pt x="98" y="1400"/>
                </a:lnTo>
                <a:lnTo>
                  <a:pt x="116" y="1433"/>
                </a:lnTo>
                <a:lnTo>
                  <a:pt x="135" y="1466"/>
                </a:lnTo>
                <a:lnTo>
                  <a:pt x="156" y="1498"/>
                </a:lnTo>
                <a:lnTo>
                  <a:pt x="179" y="1527"/>
                </a:lnTo>
                <a:lnTo>
                  <a:pt x="203" y="1557"/>
                </a:lnTo>
                <a:lnTo>
                  <a:pt x="230" y="1585"/>
                </a:lnTo>
                <a:lnTo>
                  <a:pt x="259" y="1612"/>
                </a:lnTo>
                <a:lnTo>
                  <a:pt x="259" y="1604"/>
                </a:lnTo>
                <a:lnTo>
                  <a:pt x="258" y="1596"/>
                </a:lnTo>
                <a:lnTo>
                  <a:pt x="257" y="1588"/>
                </a:lnTo>
                <a:lnTo>
                  <a:pt x="255" y="1580"/>
                </a:lnTo>
                <a:lnTo>
                  <a:pt x="249" y="1564"/>
                </a:lnTo>
                <a:lnTo>
                  <a:pt x="242" y="1549"/>
                </a:lnTo>
                <a:lnTo>
                  <a:pt x="225" y="1518"/>
                </a:lnTo>
                <a:lnTo>
                  <a:pt x="208" y="1487"/>
                </a:lnTo>
                <a:lnTo>
                  <a:pt x="199" y="1473"/>
                </a:lnTo>
                <a:lnTo>
                  <a:pt x="192" y="1458"/>
                </a:lnTo>
                <a:lnTo>
                  <a:pt x="186" y="1442"/>
                </a:lnTo>
                <a:lnTo>
                  <a:pt x="182" y="1427"/>
                </a:lnTo>
                <a:lnTo>
                  <a:pt x="180" y="1420"/>
                </a:lnTo>
                <a:lnTo>
                  <a:pt x="180" y="1412"/>
                </a:lnTo>
                <a:lnTo>
                  <a:pt x="179" y="1405"/>
                </a:lnTo>
                <a:lnTo>
                  <a:pt x="180" y="1398"/>
                </a:lnTo>
                <a:lnTo>
                  <a:pt x="181" y="1390"/>
                </a:lnTo>
                <a:lnTo>
                  <a:pt x="183" y="1383"/>
                </a:lnTo>
                <a:lnTo>
                  <a:pt x="186" y="1375"/>
                </a:lnTo>
                <a:lnTo>
                  <a:pt x="190" y="1367"/>
                </a:lnTo>
                <a:lnTo>
                  <a:pt x="190" y="1373"/>
                </a:lnTo>
                <a:lnTo>
                  <a:pt x="193" y="1378"/>
                </a:lnTo>
                <a:lnTo>
                  <a:pt x="195" y="1384"/>
                </a:lnTo>
                <a:lnTo>
                  <a:pt x="198" y="1391"/>
                </a:lnTo>
                <a:lnTo>
                  <a:pt x="205" y="1403"/>
                </a:lnTo>
                <a:lnTo>
                  <a:pt x="216" y="1417"/>
                </a:lnTo>
                <a:lnTo>
                  <a:pt x="227" y="1428"/>
                </a:lnTo>
                <a:lnTo>
                  <a:pt x="239" y="1439"/>
                </a:lnTo>
                <a:lnTo>
                  <a:pt x="244" y="1442"/>
                </a:lnTo>
                <a:lnTo>
                  <a:pt x="249" y="1444"/>
                </a:lnTo>
                <a:lnTo>
                  <a:pt x="255" y="1446"/>
                </a:lnTo>
                <a:lnTo>
                  <a:pt x="259" y="1446"/>
                </a:lnTo>
                <a:lnTo>
                  <a:pt x="213" y="378"/>
                </a:lnTo>
                <a:lnTo>
                  <a:pt x="214" y="341"/>
                </a:lnTo>
                <a:lnTo>
                  <a:pt x="217" y="303"/>
                </a:lnTo>
                <a:lnTo>
                  <a:pt x="220" y="265"/>
                </a:lnTo>
                <a:lnTo>
                  <a:pt x="226" y="228"/>
                </a:lnTo>
                <a:lnTo>
                  <a:pt x="235" y="161"/>
                </a:lnTo>
                <a:lnTo>
                  <a:pt x="242" y="109"/>
                </a:lnTo>
                <a:lnTo>
                  <a:pt x="243" y="90"/>
                </a:lnTo>
                <a:lnTo>
                  <a:pt x="243" y="78"/>
                </a:lnTo>
                <a:lnTo>
                  <a:pt x="241" y="74"/>
                </a:lnTo>
                <a:lnTo>
                  <a:pt x="239" y="73"/>
                </a:lnTo>
                <a:lnTo>
                  <a:pt x="236" y="73"/>
                </a:lnTo>
                <a:lnTo>
                  <a:pt x="232" y="75"/>
                </a:lnTo>
                <a:lnTo>
                  <a:pt x="228" y="79"/>
                </a:lnTo>
                <a:lnTo>
                  <a:pt x="223" y="86"/>
                </a:lnTo>
                <a:lnTo>
                  <a:pt x="216" y="96"/>
                </a:lnTo>
                <a:lnTo>
                  <a:pt x="209" y="108"/>
                </a:lnTo>
                <a:lnTo>
                  <a:pt x="190" y="139"/>
                </a:lnTo>
                <a:lnTo>
                  <a:pt x="167" y="183"/>
                </a:lnTo>
                <a:lnTo>
                  <a:pt x="165" y="168"/>
                </a:lnTo>
                <a:lnTo>
                  <a:pt x="159" y="144"/>
                </a:lnTo>
                <a:lnTo>
                  <a:pt x="152" y="115"/>
                </a:lnTo>
                <a:lnTo>
                  <a:pt x="144" y="82"/>
                </a:lnTo>
                <a:lnTo>
                  <a:pt x="136" y="51"/>
                </a:lnTo>
                <a:lnTo>
                  <a:pt x="128" y="25"/>
                </a:lnTo>
                <a:lnTo>
                  <a:pt x="123" y="7"/>
                </a:lnTo>
                <a:lnTo>
                  <a:pt x="121" y="0"/>
                </a:lnTo>
                <a:lnTo>
                  <a:pt x="98" y="0"/>
                </a:lnTo>
                <a:lnTo>
                  <a:pt x="94" y="4"/>
                </a:lnTo>
                <a:lnTo>
                  <a:pt x="90" y="10"/>
                </a:lnTo>
                <a:lnTo>
                  <a:pt x="88" y="16"/>
                </a:lnTo>
                <a:lnTo>
                  <a:pt x="85" y="24"/>
                </a:lnTo>
                <a:lnTo>
                  <a:pt x="80" y="41"/>
                </a:lnTo>
                <a:lnTo>
                  <a:pt x="78" y="61"/>
                </a:lnTo>
                <a:lnTo>
                  <a:pt x="77" y="84"/>
                </a:lnTo>
                <a:lnTo>
                  <a:pt x="78" y="109"/>
                </a:lnTo>
                <a:lnTo>
                  <a:pt x="79" y="134"/>
                </a:lnTo>
                <a:lnTo>
                  <a:pt x="80" y="161"/>
                </a:lnTo>
                <a:lnTo>
                  <a:pt x="86" y="213"/>
                </a:lnTo>
                <a:lnTo>
                  <a:pt x="91" y="263"/>
                </a:lnTo>
                <a:lnTo>
                  <a:pt x="96" y="305"/>
                </a:lnTo>
                <a:lnTo>
                  <a:pt x="98" y="336"/>
                </a:lnTo>
                <a:close/>
              </a:path>
            </a:pathLst>
          </a:custGeom>
          <a:solidFill>
            <a:srgbClr val="990099"/>
          </a:solidFill>
          <a:ln w="9525">
            <a:solidFill>
              <a:srgbClr val="990099"/>
            </a:solidFill>
            <a:round/>
            <a:headEnd/>
            <a:tailEnd/>
          </a:ln>
        </p:spPr>
        <p:txBody>
          <a:bodyPr/>
          <a:lstStyle/>
          <a:p>
            <a:endParaRPr lang="en-IN"/>
          </a:p>
        </p:txBody>
      </p:sp>
      <p:sp>
        <p:nvSpPr>
          <p:cNvPr id="549899" name="Freeform 11"/>
          <p:cNvSpPr>
            <a:spLocks/>
          </p:cNvSpPr>
          <p:nvPr/>
        </p:nvSpPr>
        <p:spPr bwMode="auto">
          <a:xfrm>
            <a:off x="3336925" y="3492500"/>
            <a:ext cx="850900" cy="566738"/>
          </a:xfrm>
          <a:custGeom>
            <a:avLst/>
            <a:gdLst>
              <a:gd name="T0" fmla="*/ 4422 w 5357"/>
              <a:gd name="T1" fmla="*/ 2748 h 2858"/>
              <a:gd name="T2" fmla="*/ 4562 w 5357"/>
              <a:gd name="T3" fmla="*/ 2687 h 2858"/>
              <a:gd name="T4" fmla="*/ 4597 w 5357"/>
              <a:gd name="T5" fmla="*/ 2639 h 2858"/>
              <a:gd name="T6" fmla="*/ 4540 w 5357"/>
              <a:gd name="T7" fmla="*/ 2546 h 2858"/>
              <a:gd name="T8" fmla="*/ 4743 w 5357"/>
              <a:gd name="T9" fmla="*/ 2484 h 2858"/>
              <a:gd name="T10" fmla="*/ 4741 w 5357"/>
              <a:gd name="T11" fmla="*/ 2407 h 2858"/>
              <a:gd name="T12" fmla="*/ 4674 w 5357"/>
              <a:gd name="T13" fmla="*/ 2338 h 2858"/>
              <a:gd name="T14" fmla="*/ 4946 w 5357"/>
              <a:gd name="T15" fmla="*/ 2327 h 2858"/>
              <a:gd name="T16" fmla="*/ 5136 w 5357"/>
              <a:gd name="T17" fmla="*/ 2307 h 2858"/>
              <a:gd name="T18" fmla="*/ 5233 w 5357"/>
              <a:gd name="T19" fmla="*/ 2207 h 2858"/>
              <a:gd name="T20" fmla="*/ 5335 w 5357"/>
              <a:gd name="T21" fmla="*/ 2132 h 2858"/>
              <a:gd name="T22" fmla="*/ 5332 w 5357"/>
              <a:gd name="T23" fmla="*/ 2082 h 2858"/>
              <a:gd name="T24" fmla="*/ 5036 w 5357"/>
              <a:gd name="T25" fmla="*/ 2036 h 2858"/>
              <a:gd name="T26" fmla="*/ 4731 w 5357"/>
              <a:gd name="T27" fmla="*/ 2045 h 2858"/>
              <a:gd name="T28" fmla="*/ 4220 w 5357"/>
              <a:gd name="T29" fmla="*/ 2061 h 2858"/>
              <a:gd name="T30" fmla="*/ 3745 w 5357"/>
              <a:gd name="T31" fmla="*/ 2028 h 2858"/>
              <a:gd name="T32" fmla="*/ 3408 w 5357"/>
              <a:gd name="T33" fmla="*/ 2057 h 2858"/>
              <a:gd name="T34" fmla="*/ 2503 w 5357"/>
              <a:gd name="T35" fmla="*/ 2065 h 2858"/>
              <a:gd name="T36" fmla="*/ 1880 w 5357"/>
              <a:gd name="T37" fmla="*/ 2053 h 2858"/>
              <a:gd name="T38" fmla="*/ 1464 w 5357"/>
              <a:gd name="T39" fmla="*/ 1989 h 2858"/>
              <a:gd name="T40" fmla="*/ 1345 w 5357"/>
              <a:gd name="T41" fmla="*/ 2063 h 2858"/>
              <a:gd name="T42" fmla="*/ 1297 w 5357"/>
              <a:gd name="T43" fmla="*/ 2108 h 2858"/>
              <a:gd name="T44" fmla="*/ 1266 w 5357"/>
              <a:gd name="T45" fmla="*/ 2188 h 2858"/>
              <a:gd name="T46" fmla="*/ 1037 w 5357"/>
              <a:gd name="T47" fmla="*/ 2148 h 2858"/>
              <a:gd name="T48" fmla="*/ 948 w 5357"/>
              <a:gd name="T49" fmla="*/ 2031 h 2858"/>
              <a:gd name="T50" fmla="*/ 1032 w 5357"/>
              <a:gd name="T51" fmla="*/ 1909 h 2858"/>
              <a:gd name="T52" fmla="*/ 899 w 5357"/>
              <a:gd name="T53" fmla="*/ 1588 h 2858"/>
              <a:gd name="T54" fmla="*/ 920 w 5357"/>
              <a:gd name="T55" fmla="*/ 1466 h 2858"/>
              <a:gd name="T56" fmla="*/ 788 w 5357"/>
              <a:gd name="T57" fmla="*/ 1483 h 2858"/>
              <a:gd name="T58" fmla="*/ 692 w 5357"/>
              <a:gd name="T59" fmla="*/ 1466 h 2858"/>
              <a:gd name="T60" fmla="*/ 772 w 5357"/>
              <a:gd name="T61" fmla="*/ 1237 h 2858"/>
              <a:gd name="T62" fmla="*/ 827 w 5357"/>
              <a:gd name="T63" fmla="*/ 1125 h 2858"/>
              <a:gd name="T64" fmla="*/ 827 w 5357"/>
              <a:gd name="T65" fmla="*/ 949 h 2858"/>
              <a:gd name="T66" fmla="*/ 813 w 5357"/>
              <a:gd name="T67" fmla="*/ 409 h 2858"/>
              <a:gd name="T68" fmla="*/ 783 w 5357"/>
              <a:gd name="T69" fmla="*/ 205 h 2858"/>
              <a:gd name="T70" fmla="*/ 576 w 5357"/>
              <a:gd name="T71" fmla="*/ 10 h 2858"/>
              <a:gd name="T72" fmla="*/ 541 w 5357"/>
              <a:gd name="T73" fmla="*/ 181 h 2858"/>
              <a:gd name="T74" fmla="*/ 504 w 5357"/>
              <a:gd name="T75" fmla="*/ 266 h 2858"/>
              <a:gd name="T76" fmla="*/ 485 w 5357"/>
              <a:gd name="T77" fmla="*/ 331 h 2858"/>
              <a:gd name="T78" fmla="*/ 360 w 5357"/>
              <a:gd name="T79" fmla="*/ 333 h 2858"/>
              <a:gd name="T80" fmla="*/ 292 w 5357"/>
              <a:gd name="T81" fmla="*/ 323 h 2858"/>
              <a:gd name="T82" fmla="*/ 298 w 5357"/>
              <a:gd name="T83" fmla="*/ 411 h 2858"/>
              <a:gd name="T84" fmla="*/ 252 w 5357"/>
              <a:gd name="T85" fmla="*/ 451 h 2858"/>
              <a:gd name="T86" fmla="*/ 127 w 5357"/>
              <a:gd name="T87" fmla="*/ 631 h 2858"/>
              <a:gd name="T88" fmla="*/ 6 w 5357"/>
              <a:gd name="T89" fmla="*/ 834 h 2858"/>
              <a:gd name="T90" fmla="*/ 6 w 5357"/>
              <a:gd name="T91" fmla="*/ 1134 h 2858"/>
              <a:gd name="T92" fmla="*/ 22 w 5357"/>
              <a:gd name="T93" fmla="*/ 1292 h 2858"/>
              <a:gd name="T94" fmla="*/ 5 w 5357"/>
              <a:gd name="T95" fmla="*/ 1575 h 2858"/>
              <a:gd name="T96" fmla="*/ 72 w 5357"/>
              <a:gd name="T97" fmla="*/ 1747 h 2858"/>
              <a:gd name="T98" fmla="*/ 55 w 5357"/>
              <a:gd name="T99" fmla="*/ 1774 h 2858"/>
              <a:gd name="T100" fmla="*/ 79 w 5357"/>
              <a:gd name="T101" fmla="*/ 1709 h 2858"/>
              <a:gd name="T102" fmla="*/ 154 w 5357"/>
              <a:gd name="T103" fmla="*/ 1815 h 2858"/>
              <a:gd name="T104" fmla="*/ 186 w 5357"/>
              <a:gd name="T105" fmla="*/ 2124 h 2858"/>
              <a:gd name="T106" fmla="*/ 337 w 5357"/>
              <a:gd name="T107" fmla="*/ 2392 h 2858"/>
              <a:gd name="T108" fmla="*/ 631 w 5357"/>
              <a:gd name="T109" fmla="*/ 2703 h 2858"/>
              <a:gd name="T110" fmla="*/ 1348 w 5357"/>
              <a:gd name="T111" fmla="*/ 2802 h 2858"/>
              <a:gd name="T112" fmla="*/ 1573 w 5357"/>
              <a:gd name="T113" fmla="*/ 2791 h 2858"/>
              <a:gd name="T114" fmla="*/ 2096 w 5357"/>
              <a:gd name="T115" fmla="*/ 2840 h 2858"/>
              <a:gd name="T116" fmla="*/ 2370 w 5357"/>
              <a:gd name="T117" fmla="*/ 2830 h 2858"/>
              <a:gd name="T118" fmla="*/ 2882 w 5357"/>
              <a:gd name="T119" fmla="*/ 2840 h 2858"/>
              <a:gd name="T120" fmla="*/ 4369 w 5357"/>
              <a:gd name="T121" fmla="*/ 2841 h 2858"/>
              <a:gd name="T122" fmla="*/ 4347 w 5357"/>
              <a:gd name="T123" fmla="*/ 2839 h 2858"/>
              <a:gd name="T124" fmla="*/ 4343 w 5357"/>
              <a:gd name="T125" fmla="*/ 2780 h 2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57" h="2858">
                <a:moveTo>
                  <a:pt x="4349" y="2779"/>
                </a:moveTo>
                <a:lnTo>
                  <a:pt x="4358" y="2778"/>
                </a:lnTo>
                <a:lnTo>
                  <a:pt x="4367" y="2776"/>
                </a:lnTo>
                <a:lnTo>
                  <a:pt x="4375" y="2773"/>
                </a:lnTo>
                <a:lnTo>
                  <a:pt x="4384" y="2770"/>
                </a:lnTo>
                <a:lnTo>
                  <a:pt x="4392" y="2766"/>
                </a:lnTo>
                <a:lnTo>
                  <a:pt x="4401" y="2763"/>
                </a:lnTo>
                <a:lnTo>
                  <a:pt x="4409" y="2761"/>
                </a:lnTo>
                <a:lnTo>
                  <a:pt x="4419" y="2761"/>
                </a:lnTo>
                <a:lnTo>
                  <a:pt x="4419" y="2754"/>
                </a:lnTo>
                <a:lnTo>
                  <a:pt x="4422" y="2748"/>
                </a:lnTo>
                <a:lnTo>
                  <a:pt x="4428" y="2744"/>
                </a:lnTo>
                <a:lnTo>
                  <a:pt x="4433" y="2739"/>
                </a:lnTo>
                <a:lnTo>
                  <a:pt x="4440" y="2736"/>
                </a:lnTo>
                <a:lnTo>
                  <a:pt x="4449" y="2732"/>
                </a:lnTo>
                <a:lnTo>
                  <a:pt x="4457" y="2730"/>
                </a:lnTo>
                <a:lnTo>
                  <a:pt x="4467" y="2728"/>
                </a:lnTo>
                <a:lnTo>
                  <a:pt x="4487" y="2726"/>
                </a:lnTo>
                <a:lnTo>
                  <a:pt x="4506" y="2725"/>
                </a:lnTo>
                <a:lnTo>
                  <a:pt x="4522" y="2723"/>
                </a:lnTo>
                <a:lnTo>
                  <a:pt x="4533" y="2723"/>
                </a:lnTo>
                <a:lnTo>
                  <a:pt x="4562" y="2687"/>
                </a:lnTo>
                <a:lnTo>
                  <a:pt x="4608" y="2705"/>
                </a:lnTo>
                <a:lnTo>
                  <a:pt x="4605" y="2692"/>
                </a:lnTo>
                <a:lnTo>
                  <a:pt x="4603" y="2680"/>
                </a:lnTo>
                <a:lnTo>
                  <a:pt x="4603" y="2678"/>
                </a:lnTo>
                <a:lnTo>
                  <a:pt x="4604" y="2676"/>
                </a:lnTo>
                <a:lnTo>
                  <a:pt x="4606" y="2673"/>
                </a:lnTo>
                <a:lnTo>
                  <a:pt x="4608" y="2672"/>
                </a:lnTo>
                <a:lnTo>
                  <a:pt x="4617" y="2670"/>
                </a:lnTo>
                <a:lnTo>
                  <a:pt x="4632" y="2669"/>
                </a:lnTo>
                <a:lnTo>
                  <a:pt x="4614" y="2654"/>
                </a:lnTo>
                <a:lnTo>
                  <a:pt x="4597" y="2639"/>
                </a:lnTo>
                <a:lnTo>
                  <a:pt x="4579" y="2627"/>
                </a:lnTo>
                <a:lnTo>
                  <a:pt x="4562" y="2614"/>
                </a:lnTo>
                <a:lnTo>
                  <a:pt x="4546" y="2603"/>
                </a:lnTo>
                <a:lnTo>
                  <a:pt x="4532" y="2591"/>
                </a:lnTo>
                <a:lnTo>
                  <a:pt x="4526" y="2585"/>
                </a:lnTo>
                <a:lnTo>
                  <a:pt x="4521" y="2578"/>
                </a:lnTo>
                <a:lnTo>
                  <a:pt x="4515" y="2571"/>
                </a:lnTo>
                <a:lnTo>
                  <a:pt x="4511" y="2565"/>
                </a:lnTo>
                <a:lnTo>
                  <a:pt x="4520" y="2558"/>
                </a:lnTo>
                <a:lnTo>
                  <a:pt x="4529" y="2552"/>
                </a:lnTo>
                <a:lnTo>
                  <a:pt x="4540" y="2546"/>
                </a:lnTo>
                <a:lnTo>
                  <a:pt x="4549" y="2542"/>
                </a:lnTo>
                <a:lnTo>
                  <a:pt x="4571" y="2534"/>
                </a:lnTo>
                <a:lnTo>
                  <a:pt x="4592" y="2527"/>
                </a:lnTo>
                <a:lnTo>
                  <a:pt x="4636" y="2519"/>
                </a:lnTo>
                <a:lnTo>
                  <a:pt x="4677" y="2511"/>
                </a:lnTo>
                <a:lnTo>
                  <a:pt x="4696" y="2507"/>
                </a:lnTo>
                <a:lnTo>
                  <a:pt x="4713" y="2501"/>
                </a:lnTo>
                <a:lnTo>
                  <a:pt x="4722" y="2498"/>
                </a:lnTo>
                <a:lnTo>
                  <a:pt x="4729" y="2494"/>
                </a:lnTo>
                <a:lnTo>
                  <a:pt x="4737" y="2490"/>
                </a:lnTo>
                <a:lnTo>
                  <a:pt x="4743" y="2484"/>
                </a:lnTo>
                <a:lnTo>
                  <a:pt x="4749" y="2478"/>
                </a:lnTo>
                <a:lnTo>
                  <a:pt x="4754" y="2472"/>
                </a:lnTo>
                <a:lnTo>
                  <a:pt x="4759" y="2465"/>
                </a:lnTo>
                <a:lnTo>
                  <a:pt x="4762" y="2456"/>
                </a:lnTo>
                <a:lnTo>
                  <a:pt x="4766" y="2447"/>
                </a:lnTo>
                <a:lnTo>
                  <a:pt x="4768" y="2436"/>
                </a:lnTo>
                <a:lnTo>
                  <a:pt x="4769" y="2425"/>
                </a:lnTo>
                <a:lnTo>
                  <a:pt x="4770" y="2413"/>
                </a:lnTo>
                <a:lnTo>
                  <a:pt x="4760" y="2411"/>
                </a:lnTo>
                <a:lnTo>
                  <a:pt x="4751" y="2410"/>
                </a:lnTo>
                <a:lnTo>
                  <a:pt x="4741" y="2407"/>
                </a:lnTo>
                <a:lnTo>
                  <a:pt x="4732" y="2402"/>
                </a:lnTo>
                <a:lnTo>
                  <a:pt x="4724" y="2398"/>
                </a:lnTo>
                <a:lnTo>
                  <a:pt x="4716" y="2392"/>
                </a:lnTo>
                <a:lnTo>
                  <a:pt x="4709" y="2385"/>
                </a:lnTo>
                <a:lnTo>
                  <a:pt x="4701" y="2378"/>
                </a:lnTo>
                <a:lnTo>
                  <a:pt x="4695" y="2372"/>
                </a:lnTo>
                <a:lnTo>
                  <a:pt x="4690" y="2365"/>
                </a:lnTo>
                <a:lnTo>
                  <a:pt x="4684" y="2358"/>
                </a:lnTo>
                <a:lnTo>
                  <a:pt x="4680" y="2350"/>
                </a:lnTo>
                <a:lnTo>
                  <a:pt x="4677" y="2344"/>
                </a:lnTo>
                <a:lnTo>
                  <a:pt x="4674" y="2338"/>
                </a:lnTo>
                <a:lnTo>
                  <a:pt x="4673" y="2332"/>
                </a:lnTo>
                <a:lnTo>
                  <a:pt x="4671" y="2327"/>
                </a:lnTo>
                <a:lnTo>
                  <a:pt x="4692" y="2322"/>
                </a:lnTo>
                <a:lnTo>
                  <a:pt x="4714" y="2318"/>
                </a:lnTo>
                <a:lnTo>
                  <a:pt x="4739" y="2317"/>
                </a:lnTo>
                <a:lnTo>
                  <a:pt x="4766" y="2316"/>
                </a:lnTo>
                <a:lnTo>
                  <a:pt x="4793" y="2316"/>
                </a:lnTo>
                <a:lnTo>
                  <a:pt x="4823" y="2317"/>
                </a:lnTo>
                <a:lnTo>
                  <a:pt x="4853" y="2319"/>
                </a:lnTo>
                <a:lnTo>
                  <a:pt x="4884" y="2322"/>
                </a:lnTo>
                <a:lnTo>
                  <a:pt x="4946" y="2327"/>
                </a:lnTo>
                <a:lnTo>
                  <a:pt x="5006" y="2333"/>
                </a:lnTo>
                <a:lnTo>
                  <a:pt x="5062" y="2338"/>
                </a:lnTo>
                <a:lnTo>
                  <a:pt x="5110" y="2339"/>
                </a:lnTo>
                <a:lnTo>
                  <a:pt x="5110" y="2333"/>
                </a:lnTo>
                <a:lnTo>
                  <a:pt x="5111" y="2327"/>
                </a:lnTo>
                <a:lnTo>
                  <a:pt x="5114" y="2322"/>
                </a:lnTo>
                <a:lnTo>
                  <a:pt x="5118" y="2318"/>
                </a:lnTo>
                <a:lnTo>
                  <a:pt x="5121" y="2315"/>
                </a:lnTo>
                <a:lnTo>
                  <a:pt x="5126" y="2312"/>
                </a:lnTo>
                <a:lnTo>
                  <a:pt x="5131" y="2309"/>
                </a:lnTo>
                <a:lnTo>
                  <a:pt x="5136" y="2307"/>
                </a:lnTo>
                <a:lnTo>
                  <a:pt x="5149" y="2305"/>
                </a:lnTo>
                <a:lnTo>
                  <a:pt x="5160" y="2302"/>
                </a:lnTo>
                <a:lnTo>
                  <a:pt x="5173" y="2302"/>
                </a:lnTo>
                <a:lnTo>
                  <a:pt x="5185" y="2302"/>
                </a:lnTo>
                <a:lnTo>
                  <a:pt x="5185" y="2295"/>
                </a:lnTo>
                <a:lnTo>
                  <a:pt x="5187" y="2285"/>
                </a:lnTo>
                <a:lnTo>
                  <a:pt x="5190" y="2275"/>
                </a:lnTo>
                <a:lnTo>
                  <a:pt x="5195" y="2266"/>
                </a:lnTo>
                <a:lnTo>
                  <a:pt x="5205" y="2246"/>
                </a:lnTo>
                <a:lnTo>
                  <a:pt x="5219" y="2226"/>
                </a:lnTo>
                <a:lnTo>
                  <a:pt x="5233" y="2207"/>
                </a:lnTo>
                <a:lnTo>
                  <a:pt x="5248" y="2191"/>
                </a:lnTo>
                <a:lnTo>
                  <a:pt x="5261" y="2178"/>
                </a:lnTo>
                <a:lnTo>
                  <a:pt x="5271" y="2169"/>
                </a:lnTo>
                <a:lnTo>
                  <a:pt x="5272" y="2166"/>
                </a:lnTo>
                <a:lnTo>
                  <a:pt x="5274" y="2164"/>
                </a:lnTo>
                <a:lnTo>
                  <a:pt x="5277" y="2162"/>
                </a:lnTo>
                <a:lnTo>
                  <a:pt x="5282" y="2159"/>
                </a:lnTo>
                <a:lnTo>
                  <a:pt x="5293" y="2154"/>
                </a:lnTo>
                <a:lnTo>
                  <a:pt x="5307" y="2147"/>
                </a:lnTo>
                <a:lnTo>
                  <a:pt x="5322" y="2140"/>
                </a:lnTo>
                <a:lnTo>
                  <a:pt x="5335" y="2132"/>
                </a:lnTo>
                <a:lnTo>
                  <a:pt x="5341" y="2129"/>
                </a:lnTo>
                <a:lnTo>
                  <a:pt x="5347" y="2124"/>
                </a:lnTo>
                <a:lnTo>
                  <a:pt x="5351" y="2120"/>
                </a:lnTo>
                <a:lnTo>
                  <a:pt x="5354" y="2115"/>
                </a:lnTo>
                <a:lnTo>
                  <a:pt x="5356" y="2111"/>
                </a:lnTo>
                <a:lnTo>
                  <a:pt x="5357" y="2106"/>
                </a:lnTo>
                <a:lnTo>
                  <a:pt x="5356" y="2102"/>
                </a:lnTo>
                <a:lnTo>
                  <a:pt x="5353" y="2097"/>
                </a:lnTo>
                <a:lnTo>
                  <a:pt x="5348" y="2093"/>
                </a:lnTo>
                <a:lnTo>
                  <a:pt x="5341" y="2088"/>
                </a:lnTo>
                <a:lnTo>
                  <a:pt x="5332" y="2082"/>
                </a:lnTo>
                <a:lnTo>
                  <a:pt x="5320" y="2078"/>
                </a:lnTo>
                <a:lnTo>
                  <a:pt x="5305" y="2073"/>
                </a:lnTo>
                <a:lnTo>
                  <a:pt x="5287" y="2069"/>
                </a:lnTo>
                <a:lnTo>
                  <a:pt x="5266" y="2063"/>
                </a:lnTo>
                <a:lnTo>
                  <a:pt x="5242" y="2059"/>
                </a:lnTo>
                <a:lnTo>
                  <a:pt x="5215" y="2054"/>
                </a:lnTo>
                <a:lnTo>
                  <a:pt x="5184" y="2049"/>
                </a:lnTo>
                <a:lnTo>
                  <a:pt x="5149" y="2045"/>
                </a:lnTo>
                <a:lnTo>
                  <a:pt x="5110" y="2040"/>
                </a:lnTo>
                <a:lnTo>
                  <a:pt x="5075" y="2039"/>
                </a:lnTo>
                <a:lnTo>
                  <a:pt x="5036" y="2036"/>
                </a:lnTo>
                <a:lnTo>
                  <a:pt x="4995" y="2031"/>
                </a:lnTo>
                <a:lnTo>
                  <a:pt x="4954" y="2026"/>
                </a:lnTo>
                <a:lnTo>
                  <a:pt x="4912" y="2019"/>
                </a:lnTo>
                <a:lnTo>
                  <a:pt x="4874" y="2012"/>
                </a:lnTo>
                <a:lnTo>
                  <a:pt x="4839" y="2004"/>
                </a:lnTo>
                <a:lnTo>
                  <a:pt x="4811" y="1997"/>
                </a:lnTo>
                <a:lnTo>
                  <a:pt x="4770" y="2015"/>
                </a:lnTo>
                <a:lnTo>
                  <a:pt x="4767" y="2024"/>
                </a:lnTo>
                <a:lnTo>
                  <a:pt x="4759" y="2032"/>
                </a:lnTo>
                <a:lnTo>
                  <a:pt x="4747" y="2039"/>
                </a:lnTo>
                <a:lnTo>
                  <a:pt x="4731" y="2045"/>
                </a:lnTo>
                <a:lnTo>
                  <a:pt x="4710" y="2051"/>
                </a:lnTo>
                <a:lnTo>
                  <a:pt x="4686" y="2055"/>
                </a:lnTo>
                <a:lnTo>
                  <a:pt x="4659" y="2059"/>
                </a:lnTo>
                <a:lnTo>
                  <a:pt x="4628" y="2062"/>
                </a:lnTo>
                <a:lnTo>
                  <a:pt x="4594" y="2064"/>
                </a:lnTo>
                <a:lnTo>
                  <a:pt x="4558" y="2066"/>
                </a:lnTo>
                <a:lnTo>
                  <a:pt x="4521" y="2068"/>
                </a:lnTo>
                <a:lnTo>
                  <a:pt x="4481" y="2068"/>
                </a:lnTo>
                <a:lnTo>
                  <a:pt x="4396" y="2068"/>
                </a:lnTo>
                <a:lnTo>
                  <a:pt x="4309" y="2065"/>
                </a:lnTo>
                <a:lnTo>
                  <a:pt x="4220" y="2061"/>
                </a:lnTo>
                <a:lnTo>
                  <a:pt x="4133" y="2056"/>
                </a:lnTo>
                <a:lnTo>
                  <a:pt x="4050" y="2049"/>
                </a:lnTo>
                <a:lnTo>
                  <a:pt x="3973" y="2042"/>
                </a:lnTo>
                <a:lnTo>
                  <a:pt x="3904" y="2035"/>
                </a:lnTo>
                <a:lnTo>
                  <a:pt x="3848" y="2026"/>
                </a:lnTo>
                <a:lnTo>
                  <a:pt x="3825" y="2022"/>
                </a:lnTo>
                <a:lnTo>
                  <a:pt x="3806" y="2018"/>
                </a:lnTo>
                <a:lnTo>
                  <a:pt x="3790" y="2013"/>
                </a:lnTo>
                <a:lnTo>
                  <a:pt x="3779" y="2010"/>
                </a:lnTo>
                <a:lnTo>
                  <a:pt x="3756" y="2023"/>
                </a:lnTo>
                <a:lnTo>
                  <a:pt x="3745" y="2028"/>
                </a:lnTo>
                <a:lnTo>
                  <a:pt x="3734" y="2023"/>
                </a:lnTo>
                <a:lnTo>
                  <a:pt x="3710" y="2010"/>
                </a:lnTo>
                <a:lnTo>
                  <a:pt x="3664" y="2010"/>
                </a:lnTo>
                <a:lnTo>
                  <a:pt x="3639" y="2018"/>
                </a:lnTo>
                <a:lnTo>
                  <a:pt x="3611" y="2026"/>
                </a:lnTo>
                <a:lnTo>
                  <a:pt x="3582" y="2032"/>
                </a:lnTo>
                <a:lnTo>
                  <a:pt x="3551" y="2038"/>
                </a:lnTo>
                <a:lnTo>
                  <a:pt x="3518" y="2044"/>
                </a:lnTo>
                <a:lnTo>
                  <a:pt x="3483" y="2049"/>
                </a:lnTo>
                <a:lnTo>
                  <a:pt x="3446" y="2054"/>
                </a:lnTo>
                <a:lnTo>
                  <a:pt x="3408" y="2057"/>
                </a:lnTo>
                <a:lnTo>
                  <a:pt x="3329" y="2064"/>
                </a:lnTo>
                <a:lnTo>
                  <a:pt x="3245" y="2069"/>
                </a:lnTo>
                <a:lnTo>
                  <a:pt x="3158" y="2072"/>
                </a:lnTo>
                <a:lnTo>
                  <a:pt x="3071" y="2073"/>
                </a:lnTo>
                <a:lnTo>
                  <a:pt x="2982" y="2074"/>
                </a:lnTo>
                <a:lnTo>
                  <a:pt x="2894" y="2073"/>
                </a:lnTo>
                <a:lnTo>
                  <a:pt x="2808" y="2073"/>
                </a:lnTo>
                <a:lnTo>
                  <a:pt x="2724" y="2071"/>
                </a:lnTo>
                <a:lnTo>
                  <a:pt x="2645" y="2070"/>
                </a:lnTo>
                <a:lnTo>
                  <a:pt x="2571" y="2068"/>
                </a:lnTo>
                <a:lnTo>
                  <a:pt x="2503" y="2065"/>
                </a:lnTo>
                <a:lnTo>
                  <a:pt x="2443" y="2064"/>
                </a:lnTo>
                <a:lnTo>
                  <a:pt x="2375" y="2061"/>
                </a:lnTo>
                <a:lnTo>
                  <a:pt x="2297" y="2054"/>
                </a:lnTo>
                <a:lnTo>
                  <a:pt x="2212" y="2047"/>
                </a:lnTo>
                <a:lnTo>
                  <a:pt x="2123" y="2043"/>
                </a:lnTo>
                <a:lnTo>
                  <a:pt x="2079" y="2040"/>
                </a:lnTo>
                <a:lnTo>
                  <a:pt x="2036" y="2040"/>
                </a:lnTo>
                <a:lnTo>
                  <a:pt x="1993" y="2040"/>
                </a:lnTo>
                <a:lnTo>
                  <a:pt x="1954" y="2043"/>
                </a:lnTo>
                <a:lnTo>
                  <a:pt x="1915" y="2047"/>
                </a:lnTo>
                <a:lnTo>
                  <a:pt x="1880" y="2053"/>
                </a:lnTo>
                <a:lnTo>
                  <a:pt x="1864" y="2056"/>
                </a:lnTo>
                <a:lnTo>
                  <a:pt x="1849" y="2060"/>
                </a:lnTo>
                <a:lnTo>
                  <a:pt x="1834" y="2065"/>
                </a:lnTo>
                <a:lnTo>
                  <a:pt x="1821" y="2070"/>
                </a:lnTo>
                <a:lnTo>
                  <a:pt x="1774" y="2070"/>
                </a:lnTo>
                <a:lnTo>
                  <a:pt x="1741" y="2060"/>
                </a:lnTo>
                <a:lnTo>
                  <a:pt x="1694" y="2046"/>
                </a:lnTo>
                <a:lnTo>
                  <a:pt x="1638" y="2030"/>
                </a:lnTo>
                <a:lnTo>
                  <a:pt x="1578" y="2015"/>
                </a:lnTo>
                <a:lnTo>
                  <a:pt x="1519" y="2002"/>
                </a:lnTo>
                <a:lnTo>
                  <a:pt x="1464" y="1989"/>
                </a:lnTo>
                <a:lnTo>
                  <a:pt x="1439" y="1985"/>
                </a:lnTo>
                <a:lnTo>
                  <a:pt x="1417" y="1981"/>
                </a:lnTo>
                <a:lnTo>
                  <a:pt x="1397" y="1979"/>
                </a:lnTo>
                <a:lnTo>
                  <a:pt x="1382" y="1979"/>
                </a:lnTo>
                <a:lnTo>
                  <a:pt x="1428" y="2021"/>
                </a:lnTo>
                <a:lnTo>
                  <a:pt x="1397" y="2038"/>
                </a:lnTo>
                <a:lnTo>
                  <a:pt x="1372" y="2054"/>
                </a:lnTo>
                <a:lnTo>
                  <a:pt x="1365" y="2056"/>
                </a:lnTo>
                <a:lnTo>
                  <a:pt x="1358" y="2060"/>
                </a:lnTo>
                <a:lnTo>
                  <a:pt x="1351" y="2062"/>
                </a:lnTo>
                <a:lnTo>
                  <a:pt x="1345" y="2063"/>
                </a:lnTo>
                <a:lnTo>
                  <a:pt x="1337" y="2063"/>
                </a:lnTo>
                <a:lnTo>
                  <a:pt x="1330" y="2063"/>
                </a:lnTo>
                <a:lnTo>
                  <a:pt x="1322" y="2061"/>
                </a:lnTo>
                <a:lnTo>
                  <a:pt x="1314" y="2059"/>
                </a:lnTo>
                <a:lnTo>
                  <a:pt x="1310" y="2065"/>
                </a:lnTo>
                <a:lnTo>
                  <a:pt x="1306" y="2072"/>
                </a:lnTo>
                <a:lnTo>
                  <a:pt x="1303" y="2079"/>
                </a:lnTo>
                <a:lnTo>
                  <a:pt x="1301" y="2087"/>
                </a:lnTo>
                <a:lnTo>
                  <a:pt x="1299" y="2094"/>
                </a:lnTo>
                <a:lnTo>
                  <a:pt x="1298" y="2102"/>
                </a:lnTo>
                <a:lnTo>
                  <a:pt x="1297" y="2108"/>
                </a:lnTo>
                <a:lnTo>
                  <a:pt x="1297" y="2116"/>
                </a:lnTo>
                <a:lnTo>
                  <a:pt x="1297" y="2123"/>
                </a:lnTo>
                <a:lnTo>
                  <a:pt x="1298" y="2131"/>
                </a:lnTo>
                <a:lnTo>
                  <a:pt x="1299" y="2138"/>
                </a:lnTo>
                <a:lnTo>
                  <a:pt x="1301" y="2146"/>
                </a:lnTo>
                <a:lnTo>
                  <a:pt x="1303" y="2153"/>
                </a:lnTo>
                <a:lnTo>
                  <a:pt x="1306" y="2161"/>
                </a:lnTo>
                <a:lnTo>
                  <a:pt x="1310" y="2167"/>
                </a:lnTo>
                <a:lnTo>
                  <a:pt x="1314" y="2174"/>
                </a:lnTo>
                <a:lnTo>
                  <a:pt x="1290" y="2182"/>
                </a:lnTo>
                <a:lnTo>
                  <a:pt x="1266" y="2188"/>
                </a:lnTo>
                <a:lnTo>
                  <a:pt x="1242" y="2192"/>
                </a:lnTo>
                <a:lnTo>
                  <a:pt x="1220" y="2195"/>
                </a:lnTo>
                <a:lnTo>
                  <a:pt x="1196" y="2195"/>
                </a:lnTo>
                <a:lnTo>
                  <a:pt x="1174" y="2194"/>
                </a:lnTo>
                <a:lnTo>
                  <a:pt x="1152" y="2190"/>
                </a:lnTo>
                <a:lnTo>
                  <a:pt x="1131" y="2186"/>
                </a:lnTo>
                <a:lnTo>
                  <a:pt x="1111" y="2180"/>
                </a:lnTo>
                <a:lnTo>
                  <a:pt x="1090" y="2174"/>
                </a:lnTo>
                <a:lnTo>
                  <a:pt x="1072" y="2166"/>
                </a:lnTo>
                <a:lnTo>
                  <a:pt x="1054" y="2157"/>
                </a:lnTo>
                <a:lnTo>
                  <a:pt x="1037" y="2148"/>
                </a:lnTo>
                <a:lnTo>
                  <a:pt x="1022" y="2138"/>
                </a:lnTo>
                <a:lnTo>
                  <a:pt x="1007" y="2128"/>
                </a:lnTo>
                <a:lnTo>
                  <a:pt x="994" y="2116"/>
                </a:lnTo>
                <a:lnTo>
                  <a:pt x="982" y="2106"/>
                </a:lnTo>
                <a:lnTo>
                  <a:pt x="971" y="2095"/>
                </a:lnTo>
                <a:lnTo>
                  <a:pt x="963" y="2083"/>
                </a:lnTo>
                <a:lnTo>
                  <a:pt x="956" y="2072"/>
                </a:lnTo>
                <a:lnTo>
                  <a:pt x="951" y="2061"/>
                </a:lnTo>
                <a:lnTo>
                  <a:pt x="948" y="2051"/>
                </a:lnTo>
                <a:lnTo>
                  <a:pt x="947" y="2040"/>
                </a:lnTo>
                <a:lnTo>
                  <a:pt x="948" y="2031"/>
                </a:lnTo>
                <a:lnTo>
                  <a:pt x="950" y="2022"/>
                </a:lnTo>
                <a:lnTo>
                  <a:pt x="955" y="2014"/>
                </a:lnTo>
                <a:lnTo>
                  <a:pt x="963" y="2007"/>
                </a:lnTo>
                <a:lnTo>
                  <a:pt x="972" y="2001"/>
                </a:lnTo>
                <a:lnTo>
                  <a:pt x="984" y="1996"/>
                </a:lnTo>
                <a:lnTo>
                  <a:pt x="999" y="1993"/>
                </a:lnTo>
                <a:lnTo>
                  <a:pt x="1016" y="1992"/>
                </a:lnTo>
                <a:lnTo>
                  <a:pt x="1037" y="1990"/>
                </a:lnTo>
                <a:lnTo>
                  <a:pt x="1037" y="1962"/>
                </a:lnTo>
                <a:lnTo>
                  <a:pt x="1035" y="1935"/>
                </a:lnTo>
                <a:lnTo>
                  <a:pt x="1032" y="1909"/>
                </a:lnTo>
                <a:lnTo>
                  <a:pt x="1028" y="1884"/>
                </a:lnTo>
                <a:lnTo>
                  <a:pt x="1024" y="1860"/>
                </a:lnTo>
                <a:lnTo>
                  <a:pt x="1017" y="1837"/>
                </a:lnTo>
                <a:lnTo>
                  <a:pt x="1011" y="1815"/>
                </a:lnTo>
                <a:lnTo>
                  <a:pt x="1002" y="1792"/>
                </a:lnTo>
                <a:lnTo>
                  <a:pt x="993" y="1769"/>
                </a:lnTo>
                <a:lnTo>
                  <a:pt x="983" y="1747"/>
                </a:lnTo>
                <a:lnTo>
                  <a:pt x="971" y="1723"/>
                </a:lnTo>
                <a:lnTo>
                  <a:pt x="960" y="1698"/>
                </a:lnTo>
                <a:lnTo>
                  <a:pt x="931" y="1646"/>
                </a:lnTo>
                <a:lnTo>
                  <a:pt x="899" y="1588"/>
                </a:lnTo>
                <a:lnTo>
                  <a:pt x="908" y="1571"/>
                </a:lnTo>
                <a:lnTo>
                  <a:pt x="917" y="1554"/>
                </a:lnTo>
                <a:lnTo>
                  <a:pt x="923" y="1539"/>
                </a:lnTo>
                <a:lnTo>
                  <a:pt x="928" y="1526"/>
                </a:lnTo>
                <a:lnTo>
                  <a:pt x="931" y="1514"/>
                </a:lnTo>
                <a:lnTo>
                  <a:pt x="932" y="1503"/>
                </a:lnTo>
                <a:lnTo>
                  <a:pt x="933" y="1494"/>
                </a:lnTo>
                <a:lnTo>
                  <a:pt x="931" y="1484"/>
                </a:lnTo>
                <a:lnTo>
                  <a:pt x="929" y="1478"/>
                </a:lnTo>
                <a:lnTo>
                  <a:pt x="925" y="1472"/>
                </a:lnTo>
                <a:lnTo>
                  <a:pt x="920" y="1466"/>
                </a:lnTo>
                <a:lnTo>
                  <a:pt x="915" y="1463"/>
                </a:lnTo>
                <a:lnTo>
                  <a:pt x="907" y="1459"/>
                </a:lnTo>
                <a:lnTo>
                  <a:pt x="900" y="1457"/>
                </a:lnTo>
                <a:lnTo>
                  <a:pt x="891" y="1457"/>
                </a:lnTo>
                <a:lnTo>
                  <a:pt x="882" y="1456"/>
                </a:lnTo>
                <a:lnTo>
                  <a:pt x="872" y="1457"/>
                </a:lnTo>
                <a:lnTo>
                  <a:pt x="861" y="1458"/>
                </a:lnTo>
                <a:lnTo>
                  <a:pt x="849" y="1462"/>
                </a:lnTo>
                <a:lnTo>
                  <a:pt x="838" y="1464"/>
                </a:lnTo>
                <a:lnTo>
                  <a:pt x="814" y="1472"/>
                </a:lnTo>
                <a:lnTo>
                  <a:pt x="788" y="1483"/>
                </a:lnTo>
                <a:lnTo>
                  <a:pt x="763" y="1496"/>
                </a:lnTo>
                <a:lnTo>
                  <a:pt x="738" y="1511"/>
                </a:lnTo>
                <a:lnTo>
                  <a:pt x="714" y="1528"/>
                </a:lnTo>
                <a:lnTo>
                  <a:pt x="691" y="1545"/>
                </a:lnTo>
                <a:lnTo>
                  <a:pt x="690" y="1539"/>
                </a:lnTo>
                <a:lnTo>
                  <a:pt x="688" y="1532"/>
                </a:lnTo>
                <a:lnTo>
                  <a:pt x="687" y="1525"/>
                </a:lnTo>
                <a:lnTo>
                  <a:pt x="687" y="1518"/>
                </a:lnTo>
                <a:lnTo>
                  <a:pt x="687" y="1503"/>
                </a:lnTo>
                <a:lnTo>
                  <a:pt x="689" y="1484"/>
                </a:lnTo>
                <a:lnTo>
                  <a:pt x="692" y="1466"/>
                </a:lnTo>
                <a:lnTo>
                  <a:pt x="697" y="1447"/>
                </a:lnTo>
                <a:lnTo>
                  <a:pt x="703" y="1428"/>
                </a:lnTo>
                <a:lnTo>
                  <a:pt x="708" y="1407"/>
                </a:lnTo>
                <a:lnTo>
                  <a:pt x="722" y="1366"/>
                </a:lnTo>
                <a:lnTo>
                  <a:pt x="737" y="1328"/>
                </a:lnTo>
                <a:lnTo>
                  <a:pt x="750" y="1293"/>
                </a:lnTo>
                <a:lnTo>
                  <a:pt x="761" y="1264"/>
                </a:lnTo>
                <a:lnTo>
                  <a:pt x="783" y="1313"/>
                </a:lnTo>
                <a:lnTo>
                  <a:pt x="778" y="1279"/>
                </a:lnTo>
                <a:lnTo>
                  <a:pt x="772" y="1245"/>
                </a:lnTo>
                <a:lnTo>
                  <a:pt x="772" y="1237"/>
                </a:lnTo>
                <a:lnTo>
                  <a:pt x="775" y="1230"/>
                </a:lnTo>
                <a:lnTo>
                  <a:pt x="778" y="1225"/>
                </a:lnTo>
                <a:lnTo>
                  <a:pt x="783" y="1219"/>
                </a:lnTo>
                <a:lnTo>
                  <a:pt x="792" y="1216"/>
                </a:lnTo>
                <a:lnTo>
                  <a:pt x="801" y="1212"/>
                </a:lnTo>
                <a:lnTo>
                  <a:pt x="814" y="1210"/>
                </a:lnTo>
                <a:lnTo>
                  <a:pt x="830" y="1209"/>
                </a:lnTo>
                <a:lnTo>
                  <a:pt x="830" y="1188"/>
                </a:lnTo>
                <a:lnTo>
                  <a:pt x="829" y="1167"/>
                </a:lnTo>
                <a:lnTo>
                  <a:pt x="828" y="1146"/>
                </a:lnTo>
                <a:lnTo>
                  <a:pt x="827" y="1125"/>
                </a:lnTo>
                <a:lnTo>
                  <a:pt x="824" y="1105"/>
                </a:lnTo>
                <a:lnTo>
                  <a:pt x="819" y="1085"/>
                </a:lnTo>
                <a:lnTo>
                  <a:pt x="817" y="1076"/>
                </a:lnTo>
                <a:lnTo>
                  <a:pt x="814" y="1067"/>
                </a:lnTo>
                <a:lnTo>
                  <a:pt x="811" y="1059"/>
                </a:lnTo>
                <a:lnTo>
                  <a:pt x="807" y="1050"/>
                </a:lnTo>
                <a:lnTo>
                  <a:pt x="807" y="1014"/>
                </a:lnTo>
                <a:lnTo>
                  <a:pt x="813" y="1000"/>
                </a:lnTo>
                <a:lnTo>
                  <a:pt x="818" y="984"/>
                </a:lnTo>
                <a:lnTo>
                  <a:pt x="823" y="967"/>
                </a:lnTo>
                <a:lnTo>
                  <a:pt x="827" y="949"/>
                </a:lnTo>
                <a:lnTo>
                  <a:pt x="830" y="930"/>
                </a:lnTo>
                <a:lnTo>
                  <a:pt x="832" y="909"/>
                </a:lnTo>
                <a:lnTo>
                  <a:pt x="834" y="888"/>
                </a:lnTo>
                <a:lnTo>
                  <a:pt x="836" y="865"/>
                </a:lnTo>
                <a:lnTo>
                  <a:pt x="838" y="817"/>
                </a:lnTo>
                <a:lnTo>
                  <a:pt x="837" y="767"/>
                </a:lnTo>
                <a:lnTo>
                  <a:pt x="836" y="715"/>
                </a:lnTo>
                <a:lnTo>
                  <a:pt x="832" y="663"/>
                </a:lnTo>
                <a:lnTo>
                  <a:pt x="825" y="556"/>
                </a:lnTo>
                <a:lnTo>
                  <a:pt x="816" y="455"/>
                </a:lnTo>
                <a:lnTo>
                  <a:pt x="813" y="409"/>
                </a:lnTo>
                <a:lnTo>
                  <a:pt x="810" y="366"/>
                </a:lnTo>
                <a:lnTo>
                  <a:pt x="808" y="327"/>
                </a:lnTo>
                <a:lnTo>
                  <a:pt x="807" y="293"/>
                </a:lnTo>
                <a:lnTo>
                  <a:pt x="807" y="282"/>
                </a:lnTo>
                <a:lnTo>
                  <a:pt x="806" y="272"/>
                </a:lnTo>
                <a:lnTo>
                  <a:pt x="803" y="260"/>
                </a:lnTo>
                <a:lnTo>
                  <a:pt x="800" y="249"/>
                </a:lnTo>
                <a:lnTo>
                  <a:pt x="797" y="238"/>
                </a:lnTo>
                <a:lnTo>
                  <a:pt x="793" y="226"/>
                </a:lnTo>
                <a:lnTo>
                  <a:pt x="788" y="216"/>
                </a:lnTo>
                <a:lnTo>
                  <a:pt x="783" y="205"/>
                </a:lnTo>
                <a:lnTo>
                  <a:pt x="771" y="182"/>
                </a:lnTo>
                <a:lnTo>
                  <a:pt x="756" y="160"/>
                </a:lnTo>
                <a:lnTo>
                  <a:pt x="740" y="140"/>
                </a:lnTo>
                <a:lnTo>
                  <a:pt x="723" y="120"/>
                </a:lnTo>
                <a:lnTo>
                  <a:pt x="704" y="99"/>
                </a:lnTo>
                <a:lnTo>
                  <a:pt x="684" y="81"/>
                </a:lnTo>
                <a:lnTo>
                  <a:pt x="663" y="64"/>
                </a:lnTo>
                <a:lnTo>
                  <a:pt x="642" y="47"/>
                </a:lnTo>
                <a:lnTo>
                  <a:pt x="619" y="33"/>
                </a:lnTo>
                <a:lnTo>
                  <a:pt x="597" y="20"/>
                </a:lnTo>
                <a:lnTo>
                  <a:pt x="576" y="10"/>
                </a:lnTo>
                <a:lnTo>
                  <a:pt x="553" y="0"/>
                </a:lnTo>
                <a:lnTo>
                  <a:pt x="507" y="19"/>
                </a:lnTo>
                <a:lnTo>
                  <a:pt x="508" y="28"/>
                </a:lnTo>
                <a:lnTo>
                  <a:pt x="511" y="41"/>
                </a:lnTo>
                <a:lnTo>
                  <a:pt x="515" y="57"/>
                </a:lnTo>
                <a:lnTo>
                  <a:pt x="520" y="75"/>
                </a:lnTo>
                <a:lnTo>
                  <a:pt x="525" y="96"/>
                </a:lnTo>
                <a:lnTo>
                  <a:pt x="531" y="116"/>
                </a:lnTo>
                <a:lnTo>
                  <a:pt x="535" y="138"/>
                </a:lnTo>
                <a:lnTo>
                  <a:pt x="539" y="159"/>
                </a:lnTo>
                <a:lnTo>
                  <a:pt x="541" y="181"/>
                </a:lnTo>
                <a:lnTo>
                  <a:pt x="542" y="201"/>
                </a:lnTo>
                <a:lnTo>
                  <a:pt x="541" y="210"/>
                </a:lnTo>
                <a:lnTo>
                  <a:pt x="540" y="219"/>
                </a:lnTo>
                <a:lnTo>
                  <a:pt x="539" y="227"/>
                </a:lnTo>
                <a:lnTo>
                  <a:pt x="536" y="235"/>
                </a:lnTo>
                <a:lnTo>
                  <a:pt x="533" y="243"/>
                </a:lnTo>
                <a:lnTo>
                  <a:pt x="528" y="249"/>
                </a:lnTo>
                <a:lnTo>
                  <a:pt x="524" y="255"/>
                </a:lnTo>
                <a:lnTo>
                  <a:pt x="518" y="259"/>
                </a:lnTo>
                <a:lnTo>
                  <a:pt x="511" y="264"/>
                </a:lnTo>
                <a:lnTo>
                  <a:pt x="504" y="266"/>
                </a:lnTo>
                <a:lnTo>
                  <a:pt x="494" y="268"/>
                </a:lnTo>
                <a:lnTo>
                  <a:pt x="485" y="268"/>
                </a:lnTo>
                <a:lnTo>
                  <a:pt x="488" y="276"/>
                </a:lnTo>
                <a:lnTo>
                  <a:pt x="491" y="284"/>
                </a:lnTo>
                <a:lnTo>
                  <a:pt x="492" y="291"/>
                </a:lnTo>
                <a:lnTo>
                  <a:pt x="493" y="297"/>
                </a:lnTo>
                <a:lnTo>
                  <a:pt x="493" y="303"/>
                </a:lnTo>
                <a:lnTo>
                  <a:pt x="493" y="309"/>
                </a:lnTo>
                <a:lnTo>
                  <a:pt x="492" y="315"/>
                </a:lnTo>
                <a:lnTo>
                  <a:pt x="490" y="319"/>
                </a:lnTo>
                <a:lnTo>
                  <a:pt x="485" y="331"/>
                </a:lnTo>
                <a:lnTo>
                  <a:pt x="477" y="342"/>
                </a:lnTo>
                <a:lnTo>
                  <a:pt x="470" y="353"/>
                </a:lnTo>
                <a:lnTo>
                  <a:pt x="461" y="367"/>
                </a:lnTo>
                <a:lnTo>
                  <a:pt x="449" y="366"/>
                </a:lnTo>
                <a:lnTo>
                  <a:pt x="433" y="362"/>
                </a:lnTo>
                <a:lnTo>
                  <a:pt x="414" y="358"/>
                </a:lnTo>
                <a:lnTo>
                  <a:pt x="395" y="352"/>
                </a:lnTo>
                <a:lnTo>
                  <a:pt x="385" y="348"/>
                </a:lnTo>
                <a:lnTo>
                  <a:pt x="376" y="343"/>
                </a:lnTo>
                <a:lnTo>
                  <a:pt x="368" y="339"/>
                </a:lnTo>
                <a:lnTo>
                  <a:pt x="360" y="333"/>
                </a:lnTo>
                <a:lnTo>
                  <a:pt x="354" y="327"/>
                </a:lnTo>
                <a:lnTo>
                  <a:pt x="350" y="320"/>
                </a:lnTo>
                <a:lnTo>
                  <a:pt x="347" y="314"/>
                </a:lnTo>
                <a:lnTo>
                  <a:pt x="345" y="306"/>
                </a:lnTo>
                <a:lnTo>
                  <a:pt x="334" y="306"/>
                </a:lnTo>
                <a:lnTo>
                  <a:pt x="323" y="307"/>
                </a:lnTo>
                <a:lnTo>
                  <a:pt x="314" y="309"/>
                </a:lnTo>
                <a:lnTo>
                  <a:pt x="307" y="311"/>
                </a:lnTo>
                <a:lnTo>
                  <a:pt x="301" y="315"/>
                </a:lnTo>
                <a:lnTo>
                  <a:pt x="296" y="318"/>
                </a:lnTo>
                <a:lnTo>
                  <a:pt x="292" y="323"/>
                </a:lnTo>
                <a:lnTo>
                  <a:pt x="289" y="327"/>
                </a:lnTo>
                <a:lnTo>
                  <a:pt x="288" y="332"/>
                </a:lnTo>
                <a:lnTo>
                  <a:pt x="287" y="337"/>
                </a:lnTo>
                <a:lnTo>
                  <a:pt x="286" y="343"/>
                </a:lnTo>
                <a:lnTo>
                  <a:pt x="287" y="350"/>
                </a:lnTo>
                <a:lnTo>
                  <a:pt x="288" y="362"/>
                </a:lnTo>
                <a:lnTo>
                  <a:pt x="291" y="375"/>
                </a:lnTo>
                <a:lnTo>
                  <a:pt x="294" y="387"/>
                </a:lnTo>
                <a:lnTo>
                  <a:pt x="297" y="400"/>
                </a:lnTo>
                <a:lnTo>
                  <a:pt x="297" y="405"/>
                </a:lnTo>
                <a:lnTo>
                  <a:pt x="298" y="411"/>
                </a:lnTo>
                <a:lnTo>
                  <a:pt x="298" y="417"/>
                </a:lnTo>
                <a:lnTo>
                  <a:pt x="297" y="421"/>
                </a:lnTo>
                <a:lnTo>
                  <a:pt x="295" y="426"/>
                </a:lnTo>
                <a:lnTo>
                  <a:pt x="293" y="429"/>
                </a:lnTo>
                <a:lnTo>
                  <a:pt x="290" y="433"/>
                </a:lnTo>
                <a:lnTo>
                  <a:pt x="284" y="436"/>
                </a:lnTo>
                <a:lnTo>
                  <a:pt x="279" y="437"/>
                </a:lnTo>
                <a:lnTo>
                  <a:pt x="272" y="440"/>
                </a:lnTo>
                <a:lnTo>
                  <a:pt x="264" y="440"/>
                </a:lnTo>
                <a:lnTo>
                  <a:pt x="253" y="440"/>
                </a:lnTo>
                <a:lnTo>
                  <a:pt x="252" y="451"/>
                </a:lnTo>
                <a:lnTo>
                  <a:pt x="251" y="462"/>
                </a:lnTo>
                <a:lnTo>
                  <a:pt x="247" y="474"/>
                </a:lnTo>
                <a:lnTo>
                  <a:pt x="243" y="485"/>
                </a:lnTo>
                <a:lnTo>
                  <a:pt x="237" y="497"/>
                </a:lnTo>
                <a:lnTo>
                  <a:pt x="230" y="509"/>
                </a:lnTo>
                <a:lnTo>
                  <a:pt x="222" y="520"/>
                </a:lnTo>
                <a:lnTo>
                  <a:pt x="214" y="531"/>
                </a:lnTo>
                <a:lnTo>
                  <a:pt x="195" y="555"/>
                </a:lnTo>
                <a:lnTo>
                  <a:pt x="173" y="580"/>
                </a:lnTo>
                <a:lnTo>
                  <a:pt x="151" y="605"/>
                </a:lnTo>
                <a:lnTo>
                  <a:pt x="127" y="631"/>
                </a:lnTo>
                <a:lnTo>
                  <a:pt x="104" y="658"/>
                </a:lnTo>
                <a:lnTo>
                  <a:pt x="80" y="687"/>
                </a:lnTo>
                <a:lnTo>
                  <a:pt x="69" y="702"/>
                </a:lnTo>
                <a:lnTo>
                  <a:pt x="59" y="716"/>
                </a:lnTo>
                <a:lnTo>
                  <a:pt x="49" y="732"/>
                </a:lnTo>
                <a:lnTo>
                  <a:pt x="39" y="748"/>
                </a:lnTo>
                <a:lnTo>
                  <a:pt x="31" y="764"/>
                </a:lnTo>
                <a:lnTo>
                  <a:pt x="23" y="781"/>
                </a:lnTo>
                <a:lnTo>
                  <a:pt x="17" y="798"/>
                </a:lnTo>
                <a:lnTo>
                  <a:pt x="11" y="816"/>
                </a:lnTo>
                <a:lnTo>
                  <a:pt x="6" y="834"/>
                </a:lnTo>
                <a:lnTo>
                  <a:pt x="3" y="852"/>
                </a:lnTo>
                <a:lnTo>
                  <a:pt x="1" y="872"/>
                </a:lnTo>
                <a:lnTo>
                  <a:pt x="0" y="891"/>
                </a:lnTo>
                <a:lnTo>
                  <a:pt x="1" y="924"/>
                </a:lnTo>
                <a:lnTo>
                  <a:pt x="3" y="960"/>
                </a:lnTo>
                <a:lnTo>
                  <a:pt x="6" y="999"/>
                </a:lnTo>
                <a:lnTo>
                  <a:pt x="8" y="1036"/>
                </a:lnTo>
                <a:lnTo>
                  <a:pt x="11" y="1074"/>
                </a:lnTo>
                <a:lnTo>
                  <a:pt x="9" y="1107"/>
                </a:lnTo>
                <a:lnTo>
                  <a:pt x="8" y="1121"/>
                </a:lnTo>
                <a:lnTo>
                  <a:pt x="6" y="1134"/>
                </a:lnTo>
                <a:lnTo>
                  <a:pt x="4" y="1145"/>
                </a:lnTo>
                <a:lnTo>
                  <a:pt x="0" y="1154"/>
                </a:lnTo>
                <a:lnTo>
                  <a:pt x="6" y="1166"/>
                </a:lnTo>
                <a:lnTo>
                  <a:pt x="11" y="1177"/>
                </a:lnTo>
                <a:lnTo>
                  <a:pt x="15" y="1189"/>
                </a:lnTo>
                <a:lnTo>
                  <a:pt x="18" y="1203"/>
                </a:lnTo>
                <a:lnTo>
                  <a:pt x="20" y="1217"/>
                </a:lnTo>
                <a:lnTo>
                  <a:pt x="22" y="1230"/>
                </a:lnTo>
                <a:lnTo>
                  <a:pt x="23" y="1245"/>
                </a:lnTo>
                <a:lnTo>
                  <a:pt x="23" y="1260"/>
                </a:lnTo>
                <a:lnTo>
                  <a:pt x="22" y="1292"/>
                </a:lnTo>
                <a:lnTo>
                  <a:pt x="19" y="1323"/>
                </a:lnTo>
                <a:lnTo>
                  <a:pt x="16" y="1356"/>
                </a:lnTo>
                <a:lnTo>
                  <a:pt x="12" y="1389"/>
                </a:lnTo>
                <a:lnTo>
                  <a:pt x="7" y="1422"/>
                </a:lnTo>
                <a:lnTo>
                  <a:pt x="4" y="1455"/>
                </a:lnTo>
                <a:lnTo>
                  <a:pt x="1" y="1488"/>
                </a:lnTo>
                <a:lnTo>
                  <a:pt x="0" y="1518"/>
                </a:lnTo>
                <a:lnTo>
                  <a:pt x="1" y="1533"/>
                </a:lnTo>
                <a:lnTo>
                  <a:pt x="1" y="1548"/>
                </a:lnTo>
                <a:lnTo>
                  <a:pt x="3" y="1562"/>
                </a:lnTo>
                <a:lnTo>
                  <a:pt x="5" y="1575"/>
                </a:lnTo>
                <a:lnTo>
                  <a:pt x="8" y="1589"/>
                </a:lnTo>
                <a:lnTo>
                  <a:pt x="13" y="1601"/>
                </a:lnTo>
                <a:lnTo>
                  <a:pt x="17" y="1614"/>
                </a:lnTo>
                <a:lnTo>
                  <a:pt x="23" y="1624"/>
                </a:lnTo>
                <a:lnTo>
                  <a:pt x="35" y="1649"/>
                </a:lnTo>
                <a:lnTo>
                  <a:pt x="45" y="1671"/>
                </a:lnTo>
                <a:lnTo>
                  <a:pt x="53" y="1690"/>
                </a:lnTo>
                <a:lnTo>
                  <a:pt x="60" y="1707"/>
                </a:lnTo>
                <a:lnTo>
                  <a:pt x="65" y="1722"/>
                </a:lnTo>
                <a:lnTo>
                  <a:pt x="69" y="1735"/>
                </a:lnTo>
                <a:lnTo>
                  <a:pt x="72" y="1747"/>
                </a:lnTo>
                <a:lnTo>
                  <a:pt x="74" y="1756"/>
                </a:lnTo>
                <a:lnTo>
                  <a:pt x="74" y="1764"/>
                </a:lnTo>
                <a:lnTo>
                  <a:pt x="74" y="1770"/>
                </a:lnTo>
                <a:lnTo>
                  <a:pt x="73" y="1775"/>
                </a:lnTo>
                <a:lnTo>
                  <a:pt x="70" y="1778"/>
                </a:lnTo>
                <a:lnTo>
                  <a:pt x="68" y="1781"/>
                </a:lnTo>
                <a:lnTo>
                  <a:pt x="66" y="1782"/>
                </a:lnTo>
                <a:lnTo>
                  <a:pt x="63" y="1781"/>
                </a:lnTo>
                <a:lnTo>
                  <a:pt x="61" y="1779"/>
                </a:lnTo>
                <a:lnTo>
                  <a:pt x="58" y="1777"/>
                </a:lnTo>
                <a:lnTo>
                  <a:pt x="55" y="1774"/>
                </a:lnTo>
                <a:lnTo>
                  <a:pt x="53" y="1770"/>
                </a:lnTo>
                <a:lnTo>
                  <a:pt x="52" y="1766"/>
                </a:lnTo>
                <a:lnTo>
                  <a:pt x="51" y="1760"/>
                </a:lnTo>
                <a:lnTo>
                  <a:pt x="50" y="1754"/>
                </a:lnTo>
                <a:lnTo>
                  <a:pt x="51" y="1749"/>
                </a:lnTo>
                <a:lnTo>
                  <a:pt x="52" y="1742"/>
                </a:lnTo>
                <a:lnTo>
                  <a:pt x="55" y="1735"/>
                </a:lnTo>
                <a:lnTo>
                  <a:pt x="59" y="1730"/>
                </a:lnTo>
                <a:lnTo>
                  <a:pt x="64" y="1723"/>
                </a:lnTo>
                <a:lnTo>
                  <a:pt x="70" y="1716"/>
                </a:lnTo>
                <a:lnTo>
                  <a:pt x="79" y="1709"/>
                </a:lnTo>
                <a:lnTo>
                  <a:pt x="90" y="1703"/>
                </a:lnTo>
                <a:lnTo>
                  <a:pt x="102" y="1697"/>
                </a:lnTo>
                <a:lnTo>
                  <a:pt x="115" y="1692"/>
                </a:lnTo>
                <a:lnTo>
                  <a:pt x="118" y="1693"/>
                </a:lnTo>
                <a:lnTo>
                  <a:pt x="120" y="1695"/>
                </a:lnTo>
                <a:lnTo>
                  <a:pt x="123" y="1701"/>
                </a:lnTo>
                <a:lnTo>
                  <a:pt x="126" y="1708"/>
                </a:lnTo>
                <a:lnTo>
                  <a:pt x="133" y="1727"/>
                </a:lnTo>
                <a:lnTo>
                  <a:pt x="139" y="1752"/>
                </a:lnTo>
                <a:lnTo>
                  <a:pt x="146" y="1782"/>
                </a:lnTo>
                <a:lnTo>
                  <a:pt x="154" y="1815"/>
                </a:lnTo>
                <a:lnTo>
                  <a:pt x="160" y="1851"/>
                </a:lnTo>
                <a:lnTo>
                  <a:pt x="167" y="1888"/>
                </a:lnTo>
                <a:lnTo>
                  <a:pt x="173" y="1927"/>
                </a:lnTo>
                <a:lnTo>
                  <a:pt x="179" y="1965"/>
                </a:lnTo>
                <a:lnTo>
                  <a:pt x="183" y="2003"/>
                </a:lnTo>
                <a:lnTo>
                  <a:pt x="187" y="2037"/>
                </a:lnTo>
                <a:lnTo>
                  <a:pt x="188" y="2069"/>
                </a:lnTo>
                <a:lnTo>
                  <a:pt x="189" y="2095"/>
                </a:lnTo>
                <a:lnTo>
                  <a:pt x="188" y="2106"/>
                </a:lnTo>
                <a:lnTo>
                  <a:pt x="188" y="2116"/>
                </a:lnTo>
                <a:lnTo>
                  <a:pt x="186" y="2124"/>
                </a:lnTo>
                <a:lnTo>
                  <a:pt x="185" y="2131"/>
                </a:lnTo>
                <a:lnTo>
                  <a:pt x="185" y="2137"/>
                </a:lnTo>
                <a:lnTo>
                  <a:pt x="187" y="2146"/>
                </a:lnTo>
                <a:lnTo>
                  <a:pt x="192" y="2162"/>
                </a:lnTo>
                <a:lnTo>
                  <a:pt x="201" y="2181"/>
                </a:lnTo>
                <a:lnTo>
                  <a:pt x="213" y="2206"/>
                </a:lnTo>
                <a:lnTo>
                  <a:pt x="229" y="2234"/>
                </a:lnTo>
                <a:lnTo>
                  <a:pt x="249" y="2268"/>
                </a:lnTo>
                <a:lnTo>
                  <a:pt x="273" y="2306"/>
                </a:lnTo>
                <a:lnTo>
                  <a:pt x="303" y="2347"/>
                </a:lnTo>
                <a:lnTo>
                  <a:pt x="337" y="2392"/>
                </a:lnTo>
                <a:lnTo>
                  <a:pt x="356" y="2416"/>
                </a:lnTo>
                <a:lnTo>
                  <a:pt x="376" y="2441"/>
                </a:lnTo>
                <a:lnTo>
                  <a:pt x="398" y="2467"/>
                </a:lnTo>
                <a:lnTo>
                  <a:pt x="421" y="2494"/>
                </a:lnTo>
                <a:lnTo>
                  <a:pt x="447" y="2521"/>
                </a:lnTo>
                <a:lnTo>
                  <a:pt x="474" y="2550"/>
                </a:lnTo>
                <a:lnTo>
                  <a:pt x="502" y="2579"/>
                </a:lnTo>
                <a:lnTo>
                  <a:pt x="532" y="2609"/>
                </a:lnTo>
                <a:lnTo>
                  <a:pt x="563" y="2639"/>
                </a:lnTo>
                <a:lnTo>
                  <a:pt x="597" y="2671"/>
                </a:lnTo>
                <a:lnTo>
                  <a:pt x="631" y="2703"/>
                </a:lnTo>
                <a:lnTo>
                  <a:pt x="669" y="2736"/>
                </a:lnTo>
                <a:lnTo>
                  <a:pt x="1152" y="2803"/>
                </a:lnTo>
                <a:lnTo>
                  <a:pt x="1177" y="2801"/>
                </a:lnTo>
                <a:lnTo>
                  <a:pt x="1210" y="2794"/>
                </a:lnTo>
                <a:lnTo>
                  <a:pt x="1243" y="2788"/>
                </a:lnTo>
                <a:lnTo>
                  <a:pt x="1268" y="2785"/>
                </a:lnTo>
                <a:lnTo>
                  <a:pt x="1290" y="2803"/>
                </a:lnTo>
                <a:lnTo>
                  <a:pt x="1306" y="2805"/>
                </a:lnTo>
                <a:lnTo>
                  <a:pt x="1321" y="2804"/>
                </a:lnTo>
                <a:lnTo>
                  <a:pt x="1335" y="2803"/>
                </a:lnTo>
                <a:lnTo>
                  <a:pt x="1348" y="2802"/>
                </a:lnTo>
                <a:lnTo>
                  <a:pt x="1361" y="2801"/>
                </a:lnTo>
                <a:lnTo>
                  <a:pt x="1375" y="2802"/>
                </a:lnTo>
                <a:lnTo>
                  <a:pt x="1390" y="2804"/>
                </a:lnTo>
                <a:lnTo>
                  <a:pt x="1406" y="2810"/>
                </a:lnTo>
                <a:lnTo>
                  <a:pt x="1426" y="2803"/>
                </a:lnTo>
                <a:lnTo>
                  <a:pt x="1448" y="2798"/>
                </a:lnTo>
                <a:lnTo>
                  <a:pt x="1470" y="2795"/>
                </a:lnTo>
                <a:lnTo>
                  <a:pt x="1495" y="2793"/>
                </a:lnTo>
                <a:lnTo>
                  <a:pt x="1519" y="2791"/>
                </a:lnTo>
                <a:lnTo>
                  <a:pt x="1546" y="2790"/>
                </a:lnTo>
                <a:lnTo>
                  <a:pt x="1573" y="2791"/>
                </a:lnTo>
                <a:lnTo>
                  <a:pt x="1602" y="2793"/>
                </a:lnTo>
                <a:lnTo>
                  <a:pt x="1659" y="2797"/>
                </a:lnTo>
                <a:lnTo>
                  <a:pt x="1720" y="2803"/>
                </a:lnTo>
                <a:lnTo>
                  <a:pt x="1782" y="2811"/>
                </a:lnTo>
                <a:lnTo>
                  <a:pt x="1847" y="2819"/>
                </a:lnTo>
                <a:lnTo>
                  <a:pt x="1910" y="2827"/>
                </a:lnTo>
                <a:lnTo>
                  <a:pt x="1973" y="2833"/>
                </a:lnTo>
                <a:lnTo>
                  <a:pt x="2005" y="2836"/>
                </a:lnTo>
                <a:lnTo>
                  <a:pt x="2036" y="2838"/>
                </a:lnTo>
                <a:lnTo>
                  <a:pt x="2066" y="2839"/>
                </a:lnTo>
                <a:lnTo>
                  <a:pt x="2096" y="2840"/>
                </a:lnTo>
                <a:lnTo>
                  <a:pt x="2125" y="2840"/>
                </a:lnTo>
                <a:lnTo>
                  <a:pt x="2154" y="2839"/>
                </a:lnTo>
                <a:lnTo>
                  <a:pt x="2182" y="2838"/>
                </a:lnTo>
                <a:lnTo>
                  <a:pt x="2208" y="2835"/>
                </a:lnTo>
                <a:lnTo>
                  <a:pt x="2234" y="2830"/>
                </a:lnTo>
                <a:lnTo>
                  <a:pt x="2259" y="2824"/>
                </a:lnTo>
                <a:lnTo>
                  <a:pt x="2282" y="2818"/>
                </a:lnTo>
                <a:lnTo>
                  <a:pt x="2305" y="2810"/>
                </a:lnTo>
                <a:lnTo>
                  <a:pt x="2325" y="2818"/>
                </a:lnTo>
                <a:lnTo>
                  <a:pt x="2346" y="2823"/>
                </a:lnTo>
                <a:lnTo>
                  <a:pt x="2370" y="2830"/>
                </a:lnTo>
                <a:lnTo>
                  <a:pt x="2395" y="2835"/>
                </a:lnTo>
                <a:lnTo>
                  <a:pt x="2420" y="2839"/>
                </a:lnTo>
                <a:lnTo>
                  <a:pt x="2447" y="2843"/>
                </a:lnTo>
                <a:lnTo>
                  <a:pt x="2475" y="2846"/>
                </a:lnTo>
                <a:lnTo>
                  <a:pt x="2503" y="2848"/>
                </a:lnTo>
                <a:lnTo>
                  <a:pt x="2563" y="2852"/>
                </a:lnTo>
                <a:lnTo>
                  <a:pt x="2626" y="2852"/>
                </a:lnTo>
                <a:lnTo>
                  <a:pt x="2689" y="2850"/>
                </a:lnTo>
                <a:lnTo>
                  <a:pt x="2754" y="2848"/>
                </a:lnTo>
                <a:lnTo>
                  <a:pt x="2818" y="2845"/>
                </a:lnTo>
                <a:lnTo>
                  <a:pt x="2882" y="2840"/>
                </a:lnTo>
                <a:lnTo>
                  <a:pt x="2944" y="2835"/>
                </a:lnTo>
                <a:lnTo>
                  <a:pt x="3004" y="2829"/>
                </a:lnTo>
                <a:lnTo>
                  <a:pt x="3061" y="2823"/>
                </a:lnTo>
                <a:lnTo>
                  <a:pt x="3114" y="2819"/>
                </a:lnTo>
                <a:lnTo>
                  <a:pt x="3161" y="2813"/>
                </a:lnTo>
                <a:lnTo>
                  <a:pt x="3203" y="2810"/>
                </a:lnTo>
                <a:lnTo>
                  <a:pt x="3226" y="2828"/>
                </a:lnTo>
                <a:lnTo>
                  <a:pt x="4240" y="2833"/>
                </a:lnTo>
                <a:lnTo>
                  <a:pt x="4291" y="2836"/>
                </a:lnTo>
                <a:lnTo>
                  <a:pt x="4333" y="2838"/>
                </a:lnTo>
                <a:lnTo>
                  <a:pt x="4369" y="2841"/>
                </a:lnTo>
                <a:lnTo>
                  <a:pt x="4396" y="2845"/>
                </a:lnTo>
                <a:lnTo>
                  <a:pt x="4417" y="2848"/>
                </a:lnTo>
                <a:lnTo>
                  <a:pt x="4431" y="2852"/>
                </a:lnTo>
                <a:lnTo>
                  <a:pt x="4438" y="2855"/>
                </a:lnTo>
                <a:lnTo>
                  <a:pt x="4440" y="2857"/>
                </a:lnTo>
                <a:lnTo>
                  <a:pt x="4436" y="2858"/>
                </a:lnTo>
                <a:lnTo>
                  <a:pt x="4428" y="2857"/>
                </a:lnTo>
                <a:lnTo>
                  <a:pt x="4414" y="2856"/>
                </a:lnTo>
                <a:lnTo>
                  <a:pt x="4395" y="2853"/>
                </a:lnTo>
                <a:lnTo>
                  <a:pt x="4373" y="2847"/>
                </a:lnTo>
                <a:lnTo>
                  <a:pt x="4347" y="2839"/>
                </a:lnTo>
                <a:lnTo>
                  <a:pt x="4318" y="2829"/>
                </a:lnTo>
                <a:lnTo>
                  <a:pt x="4286" y="2815"/>
                </a:lnTo>
                <a:lnTo>
                  <a:pt x="4291" y="2815"/>
                </a:lnTo>
                <a:lnTo>
                  <a:pt x="4295" y="2814"/>
                </a:lnTo>
                <a:lnTo>
                  <a:pt x="4299" y="2812"/>
                </a:lnTo>
                <a:lnTo>
                  <a:pt x="4303" y="2810"/>
                </a:lnTo>
                <a:lnTo>
                  <a:pt x="4312" y="2804"/>
                </a:lnTo>
                <a:lnTo>
                  <a:pt x="4319" y="2797"/>
                </a:lnTo>
                <a:lnTo>
                  <a:pt x="4328" y="2790"/>
                </a:lnTo>
                <a:lnTo>
                  <a:pt x="4335" y="2785"/>
                </a:lnTo>
                <a:lnTo>
                  <a:pt x="4343" y="2780"/>
                </a:lnTo>
                <a:lnTo>
                  <a:pt x="4349" y="2779"/>
                </a:lnTo>
                <a:close/>
              </a:path>
            </a:pathLst>
          </a:custGeom>
          <a:solidFill>
            <a:srgbClr val="990099"/>
          </a:solidFill>
          <a:ln w="9525">
            <a:solidFill>
              <a:srgbClr val="990099"/>
            </a:solidFill>
            <a:round/>
            <a:headEnd/>
            <a:tailEnd/>
          </a:ln>
        </p:spPr>
        <p:txBody>
          <a:bodyPr/>
          <a:lstStyle/>
          <a:p>
            <a:endParaRPr lang="en-IN"/>
          </a:p>
        </p:txBody>
      </p:sp>
      <p:sp>
        <p:nvSpPr>
          <p:cNvPr id="549900" name="Freeform 12"/>
          <p:cNvSpPr>
            <a:spLocks/>
          </p:cNvSpPr>
          <p:nvPr/>
        </p:nvSpPr>
        <p:spPr bwMode="auto">
          <a:xfrm>
            <a:off x="4030663" y="3416300"/>
            <a:ext cx="1890712" cy="706438"/>
          </a:xfrm>
          <a:custGeom>
            <a:avLst/>
            <a:gdLst>
              <a:gd name="T0" fmla="*/ 2336 w 11909"/>
              <a:gd name="T1" fmla="*/ 3297 h 3553"/>
              <a:gd name="T2" fmla="*/ 2470 w 11909"/>
              <a:gd name="T3" fmla="*/ 3226 h 3553"/>
              <a:gd name="T4" fmla="*/ 2635 w 11909"/>
              <a:gd name="T5" fmla="*/ 3297 h 3553"/>
              <a:gd name="T6" fmla="*/ 3094 w 11909"/>
              <a:gd name="T7" fmla="*/ 3225 h 3553"/>
              <a:gd name="T8" fmla="*/ 3095 w 11909"/>
              <a:gd name="T9" fmla="*/ 3297 h 3553"/>
              <a:gd name="T10" fmla="*/ 3306 w 11909"/>
              <a:gd name="T11" fmla="*/ 3309 h 3553"/>
              <a:gd name="T12" fmla="*/ 3464 w 11909"/>
              <a:gd name="T13" fmla="*/ 3217 h 3553"/>
              <a:gd name="T14" fmla="*/ 3790 w 11909"/>
              <a:gd name="T15" fmla="*/ 3140 h 3553"/>
              <a:gd name="T16" fmla="*/ 4351 w 11909"/>
              <a:gd name="T17" fmla="*/ 3102 h 3553"/>
              <a:gd name="T18" fmla="*/ 5473 w 11909"/>
              <a:gd name="T19" fmla="*/ 3149 h 3553"/>
              <a:gd name="T20" fmla="*/ 6171 w 11909"/>
              <a:gd name="T21" fmla="*/ 3138 h 3553"/>
              <a:gd name="T22" fmla="*/ 6590 w 11909"/>
              <a:gd name="T23" fmla="*/ 3126 h 3553"/>
              <a:gd name="T24" fmla="*/ 7254 w 11909"/>
              <a:gd name="T25" fmla="*/ 3254 h 3553"/>
              <a:gd name="T26" fmla="*/ 7398 w 11909"/>
              <a:gd name="T27" fmla="*/ 3162 h 3553"/>
              <a:gd name="T28" fmla="*/ 7574 w 11909"/>
              <a:gd name="T29" fmla="*/ 3233 h 3553"/>
              <a:gd name="T30" fmla="*/ 7858 w 11909"/>
              <a:gd name="T31" fmla="*/ 3166 h 3553"/>
              <a:gd name="T32" fmla="*/ 8015 w 11909"/>
              <a:gd name="T33" fmla="*/ 3285 h 3553"/>
              <a:gd name="T34" fmla="*/ 8093 w 11909"/>
              <a:gd name="T35" fmla="*/ 3139 h 3553"/>
              <a:gd name="T36" fmla="*/ 8314 w 11909"/>
              <a:gd name="T37" fmla="*/ 3223 h 3553"/>
              <a:gd name="T38" fmla="*/ 8662 w 11909"/>
              <a:gd name="T39" fmla="*/ 3172 h 3553"/>
              <a:gd name="T40" fmla="*/ 10802 w 11909"/>
              <a:gd name="T41" fmla="*/ 3095 h 3553"/>
              <a:gd name="T42" fmla="*/ 11310 w 11909"/>
              <a:gd name="T43" fmla="*/ 2936 h 3553"/>
              <a:gd name="T44" fmla="*/ 11681 w 11909"/>
              <a:gd name="T45" fmla="*/ 2549 h 3553"/>
              <a:gd name="T46" fmla="*/ 11748 w 11909"/>
              <a:gd name="T47" fmla="*/ 1806 h 3553"/>
              <a:gd name="T48" fmla="*/ 11839 w 11909"/>
              <a:gd name="T49" fmla="*/ 1481 h 3553"/>
              <a:gd name="T50" fmla="*/ 11816 w 11909"/>
              <a:gd name="T51" fmla="*/ 1307 h 3553"/>
              <a:gd name="T52" fmla="*/ 11894 w 11909"/>
              <a:gd name="T53" fmla="*/ 1192 h 3553"/>
              <a:gd name="T54" fmla="*/ 11855 w 11909"/>
              <a:gd name="T55" fmla="*/ 637 h 3553"/>
              <a:gd name="T56" fmla="*/ 11796 w 11909"/>
              <a:gd name="T57" fmla="*/ 16 h 3553"/>
              <a:gd name="T58" fmla="*/ 11638 w 11909"/>
              <a:gd name="T59" fmla="*/ 279 h 3553"/>
              <a:gd name="T60" fmla="*/ 11508 w 11909"/>
              <a:gd name="T61" fmla="*/ 618 h 3553"/>
              <a:gd name="T62" fmla="*/ 11224 w 11909"/>
              <a:gd name="T63" fmla="*/ 615 h 3553"/>
              <a:gd name="T64" fmla="*/ 11041 w 11909"/>
              <a:gd name="T65" fmla="*/ 356 h 3553"/>
              <a:gd name="T66" fmla="*/ 10947 w 11909"/>
              <a:gd name="T67" fmla="*/ 955 h 3553"/>
              <a:gd name="T68" fmla="*/ 10942 w 11909"/>
              <a:gd name="T69" fmla="*/ 1665 h 3553"/>
              <a:gd name="T70" fmla="*/ 10767 w 11909"/>
              <a:gd name="T71" fmla="*/ 2108 h 3553"/>
              <a:gd name="T72" fmla="*/ 10622 w 11909"/>
              <a:gd name="T73" fmla="*/ 2278 h 3553"/>
              <a:gd name="T74" fmla="*/ 10179 w 11909"/>
              <a:gd name="T75" fmla="*/ 2339 h 3553"/>
              <a:gd name="T76" fmla="*/ 9006 w 11909"/>
              <a:gd name="T77" fmla="*/ 2362 h 3553"/>
              <a:gd name="T78" fmla="*/ 8325 w 11909"/>
              <a:gd name="T79" fmla="*/ 2238 h 3553"/>
              <a:gd name="T80" fmla="*/ 7048 w 11909"/>
              <a:gd name="T81" fmla="*/ 2301 h 3553"/>
              <a:gd name="T82" fmla="*/ 6917 w 11909"/>
              <a:gd name="T83" fmla="*/ 2307 h 3553"/>
              <a:gd name="T84" fmla="*/ 6545 w 11909"/>
              <a:gd name="T85" fmla="*/ 2333 h 3553"/>
              <a:gd name="T86" fmla="*/ 5817 w 11909"/>
              <a:gd name="T87" fmla="*/ 2374 h 3553"/>
              <a:gd name="T88" fmla="*/ 4509 w 11909"/>
              <a:gd name="T89" fmla="*/ 2347 h 3553"/>
              <a:gd name="T90" fmla="*/ 4076 w 11909"/>
              <a:gd name="T91" fmla="*/ 2394 h 3553"/>
              <a:gd name="T92" fmla="*/ 3198 w 11909"/>
              <a:gd name="T93" fmla="*/ 2369 h 3553"/>
              <a:gd name="T94" fmla="*/ 2869 w 11909"/>
              <a:gd name="T95" fmla="*/ 2321 h 3553"/>
              <a:gd name="T96" fmla="*/ 2463 w 11909"/>
              <a:gd name="T97" fmla="*/ 2400 h 3553"/>
              <a:gd name="T98" fmla="*/ 1631 w 11909"/>
              <a:gd name="T99" fmla="*/ 2383 h 3553"/>
              <a:gd name="T100" fmla="*/ 1421 w 11909"/>
              <a:gd name="T101" fmla="*/ 2413 h 3553"/>
              <a:gd name="T102" fmla="*/ 1333 w 11909"/>
              <a:gd name="T103" fmla="*/ 2517 h 3553"/>
              <a:gd name="T104" fmla="*/ 1113 w 11909"/>
              <a:gd name="T105" fmla="*/ 2707 h 3553"/>
              <a:gd name="T106" fmla="*/ 788 w 11909"/>
              <a:gd name="T107" fmla="*/ 2792 h 3553"/>
              <a:gd name="T108" fmla="*/ 654 w 11909"/>
              <a:gd name="T109" fmla="*/ 2918 h 3553"/>
              <a:gd name="T110" fmla="*/ 676 w 11909"/>
              <a:gd name="T111" fmla="*/ 3192 h 3553"/>
              <a:gd name="T112" fmla="*/ 1431 w 11909"/>
              <a:gd name="T113" fmla="*/ 3264 h 3553"/>
              <a:gd name="T114" fmla="*/ 1621 w 11909"/>
              <a:gd name="T115" fmla="*/ 3333 h 3553"/>
              <a:gd name="T116" fmla="*/ 755 w 11909"/>
              <a:gd name="T117" fmla="*/ 3335 h 3553"/>
              <a:gd name="T118" fmla="*/ 463 w 11909"/>
              <a:gd name="T119" fmla="*/ 3367 h 3553"/>
              <a:gd name="T120" fmla="*/ 1 w 11909"/>
              <a:gd name="T121" fmla="*/ 3448 h 3553"/>
              <a:gd name="T122" fmla="*/ 414 w 11909"/>
              <a:gd name="T123" fmla="*/ 3552 h 3553"/>
              <a:gd name="T124" fmla="*/ 1650 w 11909"/>
              <a:gd name="T125" fmla="*/ 3488 h 3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909" h="3553">
                <a:moveTo>
                  <a:pt x="2404" y="3431"/>
                </a:moveTo>
                <a:lnTo>
                  <a:pt x="2404" y="3427"/>
                </a:lnTo>
                <a:lnTo>
                  <a:pt x="2402" y="3421"/>
                </a:lnTo>
                <a:lnTo>
                  <a:pt x="2398" y="3417"/>
                </a:lnTo>
                <a:lnTo>
                  <a:pt x="2393" y="3410"/>
                </a:lnTo>
                <a:lnTo>
                  <a:pt x="2382" y="3396"/>
                </a:lnTo>
                <a:lnTo>
                  <a:pt x="2367" y="3382"/>
                </a:lnTo>
                <a:lnTo>
                  <a:pt x="2337" y="3353"/>
                </a:lnTo>
                <a:lnTo>
                  <a:pt x="2312" y="3333"/>
                </a:lnTo>
                <a:lnTo>
                  <a:pt x="2336" y="3327"/>
                </a:lnTo>
                <a:lnTo>
                  <a:pt x="2355" y="3322"/>
                </a:lnTo>
                <a:lnTo>
                  <a:pt x="2368" y="3318"/>
                </a:lnTo>
                <a:lnTo>
                  <a:pt x="2375" y="3315"/>
                </a:lnTo>
                <a:lnTo>
                  <a:pt x="2377" y="3313"/>
                </a:lnTo>
                <a:lnTo>
                  <a:pt x="2376" y="3311"/>
                </a:lnTo>
                <a:lnTo>
                  <a:pt x="2374" y="3309"/>
                </a:lnTo>
                <a:lnTo>
                  <a:pt x="2371" y="3307"/>
                </a:lnTo>
                <a:lnTo>
                  <a:pt x="2357" y="3302"/>
                </a:lnTo>
                <a:lnTo>
                  <a:pt x="2336" y="3297"/>
                </a:lnTo>
                <a:lnTo>
                  <a:pt x="2340" y="3296"/>
                </a:lnTo>
                <a:lnTo>
                  <a:pt x="2344" y="3294"/>
                </a:lnTo>
                <a:lnTo>
                  <a:pt x="2348" y="3292"/>
                </a:lnTo>
                <a:lnTo>
                  <a:pt x="2353" y="3290"/>
                </a:lnTo>
                <a:lnTo>
                  <a:pt x="2361" y="3283"/>
                </a:lnTo>
                <a:lnTo>
                  <a:pt x="2370" y="3275"/>
                </a:lnTo>
                <a:lnTo>
                  <a:pt x="2378" y="3267"/>
                </a:lnTo>
                <a:lnTo>
                  <a:pt x="2387" y="3260"/>
                </a:lnTo>
                <a:lnTo>
                  <a:pt x="2391" y="3258"/>
                </a:lnTo>
                <a:lnTo>
                  <a:pt x="2395" y="3256"/>
                </a:lnTo>
                <a:lnTo>
                  <a:pt x="2400" y="3254"/>
                </a:lnTo>
                <a:lnTo>
                  <a:pt x="2404" y="3254"/>
                </a:lnTo>
                <a:lnTo>
                  <a:pt x="2409" y="3252"/>
                </a:lnTo>
                <a:lnTo>
                  <a:pt x="2416" y="3250"/>
                </a:lnTo>
                <a:lnTo>
                  <a:pt x="2424" y="3247"/>
                </a:lnTo>
                <a:lnTo>
                  <a:pt x="2434" y="3242"/>
                </a:lnTo>
                <a:lnTo>
                  <a:pt x="2445" y="3237"/>
                </a:lnTo>
                <a:lnTo>
                  <a:pt x="2456" y="3232"/>
                </a:lnTo>
                <a:lnTo>
                  <a:pt x="2470" y="3226"/>
                </a:lnTo>
                <a:lnTo>
                  <a:pt x="2485" y="3222"/>
                </a:lnTo>
                <a:lnTo>
                  <a:pt x="2502" y="3217"/>
                </a:lnTo>
                <a:lnTo>
                  <a:pt x="2521" y="3214"/>
                </a:lnTo>
                <a:lnTo>
                  <a:pt x="2540" y="3213"/>
                </a:lnTo>
                <a:lnTo>
                  <a:pt x="2561" y="3213"/>
                </a:lnTo>
                <a:lnTo>
                  <a:pt x="2583" y="3214"/>
                </a:lnTo>
                <a:lnTo>
                  <a:pt x="2606" y="3218"/>
                </a:lnTo>
                <a:lnTo>
                  <a:pt x="2619" y="3222"/>
                </a:lnTo>
                <a:lnTo>
                  <a:pt x="2632" y="3225"/>
                </a:lnTo>
                <a:lnTo>
                  <a:pt x="2645" y="3230"/>
                </a:lnTo>
                <a:lnTo>
                  <a:pt x="2658" y="3235"/>
                </a:lnTo>
                <a:lnTo>
                  <a:pt x="2657" y="3242"/>
                </a:lnTo>
                <a:lnTo>
                  <a:pt x="2654" y="3250"/>
                </a:lnTo>
                <a:lnTo>
                  <a:pt x="2650" y="3258"/>
                </a:lnTo>
                <a:lnTo>
                  <a:pt x="2647" y="3266"/>
                </a:lnTo>
                <a:lnTo>
                  <a:pt x="2643" y="3274"/>
                </a:lnTo>
                <a:lnTo>
                  <a:pt x="2638" y="3282"/>
                </a:lnTo>
                <a:lnTo>
                  <a:pt x="2636" y="3289"/>
                </a:lnTo>
                <a:lnTo>
                  <a:pt x="2635" y="3297"/>
                </a:lnTo>
                <a:lnTo>
                  <a:pt x="2661" y="3289"/>
                </a:lnTo>
                <a:lnTo>
                  <a:pt x="2716" y="3271"/>
                </a:lnTo>
                <a:lnTo>
                  <a:pt x="2752" y="3259"/>
                </a:lnTo>
                <a:lnTo>
                  <a:pt x="2790" y="3247"/>
                </a:lnTo>
                <a:lnTo>
                  <a:pt x="2832" y="3234"/>
                </a:lnTo>
                <a:lnTo>
                  <a:pt x="2874" y="3222"/>
                </a:lnTo>
                <a:lnTo>
                  <a:pt x="2915" y="3212"/>
                </a:lnTo>
                <a:lnTo>
                  <a:pt x="2956" y="3204"/>
                </a:lnTo>
                <a:lnTo>
                  <a:pt x="2975" y="3200"/>
                </a:lnTo>
                <a:lnTo>
                  <a:pt x="2994" y="3198"/>
                </a:lnTo>
                <a:lnTo>
                  <a:pt x="3011" y="3197"/>
                </a:lnTo>
                <a:lnTo>
                  <a:pt x="3027" y="3196"/>
                </a:lnTo>
                <a:lnTo>
                  <a:pt x="3042" y="3197"/>
                </a:lnTo>
                <a:lnTo>
                  <a:pt x="3056" y="3198"/>
                </a:lnTo>
                <a:lnTo>
                  <a:pt x="3066" y="3200"/>
                </a:lnTo>
                <a:lnTo>
                  <a:pt x="3077" y="3205"/>
                </a:lnTo>
                <a:lnTo>
                  <a:pt x="3085" y="3210"/>
                </a:lnTo>
                <a:lnTo>
                  <a:pt x="3091" y="3217"/>
                </a:lnTo>
                <a:lnTo>
                  <a:pt x="3094" y="3225"/>
                </a:lnTo>
                <a:lnTo>
                  <a:pt x="3095" y="3235"/>
                </a:lnTo>
                <a:lnTo>
                  <a:pt x="3112" y="3237"/>
                </a:lnTo>
                <a:lnTo>
                  <a:pt x="3126" y="3238"/>
                </a:lnTo>
                <a:lnTo>
                  <a:pt x="3139" y="3241"/>
                </a:lnTo>
                <a:lnTo>
                  <a:pt x="3150" y="3244"/>
                </a:lnTo>
                <a:lnTo>
                  <a:pt x="3159" y="3248"/>
                </a:lnTo>
                <a:lnTo>
                  <a:pt x="3168" y="3251"/>
                </a:lnTo>
                <a:lnTo>
                  <a:pt x="3175" y="3252"/>
                </a:lnTo>
                <a:lnTo>
                  <a:pt x="3182" y="3254"/>
                </a:lnTo>
                <a:lnTo>
                  <a:pt x="3174" y="3256"/>
                </a:lnTo>
                <a:lnTo>
                  <a:pt x="3165" y="3260"/>
                </a:lnTo>
                <a:lnTo>
                  <a:pt x="3153" y="3267"/>
                </a:lnTo>
                <a:lnTo>
                  <a:pt x="3141" y="3275"/>
                </a:lnTo>
                <a:lnTo>
                  <a:pt x="3128" y="3283"/>
                </a:lnTo>
                <a:lnTo>
                  <a:pt x="3117" y="3290"/>
                </a:lnTo>
                <a:lnTo>
                  <a:pt x="3110" y="3292"/>
                </a:lnTo>
                <a:lnTo>
                  <a:pt x="3105" y="3294"/>
                </a:lnTo>
                <a:lnTo>
                  <a:pt x="3101" y="3296"/>
                </a:lnTo>
                <a:lnTo>
                  <a:pt x="3095" y="3297"/>
                </a:lnTo>
                <a:lnTo>
                  <a:pt x="3117" y="3294"/>
                </a:lnTo>
                <a:lnTo>
                  <a:pt x="3143" y="3291"/>
                </a:lnTo>
                <a:lnTo>
                  <a:pt x="3173" y="3286"/>
                </a:lnTo>
                <a:lnTo>
                  <a:pt x="3202" y="3283"/>
                </a:lnTo>
                <a:lnTo>
                  <a:pt x="3216" y="3282"/>
                </a:lnTo>
                <a:lnTo>
                  <a:pt x="3228" y="3282"/>
                </a:lnTo>
                <a:lnTo>
                  <a:pt x="3239" y="3283"/>
                </a:lnTo>
                <a:lnTo>
                  <a:pt x="3248" y="3286"/>
                </a:lnTo>
                <a:lnTo>
                  <a:pt x="3251" y="3288"/>
                </a:lnTo>
                <a:lnTo>
                  <a:pt x="3255" y="3290"/>
                </a:lnTo>
                <a:lnTo>
                  <a:pt x="3257" y="3293"/>
                </a:lnTo>
                <a:lnTo>
                  <a:pt x="3259" y="3297"/>
                </a:lnTo>
                <a:lnTo>
                  <a:pt x="3259" y="3300"/>
                </a:lnTo>
                <a:lnTo>
                  <a:pt x="3259" y="3305"/>
                </a:lnTo>
                <a:lnTo>
                  <a:pt x="3259" y="3309"/>
                </a:lnTo>
                <a:lnTo>
                  <a:pt x="3257" y="3315"/>
                </a:lnTo>
                <a:lnTo>
                  <a:pt x="3274" y="3314"/>
                </a:lnTo>
                <a:lnTo>
                  <a:pt x="3290" y="3311"/>
                </a:lnTo>
                <a:lnTo>
                  <a:pt x="3306" y="3309"/>
                </a:lnTo>
                <a:lnTo>
                  <a:pt x="3320" y="3306"/>
                </a:lnTo>
                <a:lnTo>
                  <a:pt x="3334" y="3302"/>
                </a:lnTo>
                <a:lnTo>
                  <a:pt x="3346" y="3299"/>
                </a:lnTo>
                <a:lnTo>
                  <a:pt x="3357" y="3297"/>
                </a:lnTo>
                <a:lnTo>
                  <a:pt x="3366" y="3297"/>
                </a:lnTo>
                <a:lnTo>
                  <a:pt x="3367" y="3285"/>
                </a:lnTo>
                <a:lnTo>
                  <a:pt x="3369" y="3275"/>
                </a:lnTo>
                <a:lnTo>
                  <a:pt x="3373" y="3266"/>
                </a:lnTo>
                <a:lnTo>
                  <a:pt x="3379" y="3258"/>
                </a:lnTo>
                <a:lnTo>
                  <a:pt x="3384" y="3251"/>
                </a:lnTo>
                <a:lnTo>
                  <a:pt x="3392" y="3244"/>
                </a:lnTo>
                <a:lnTo>
                  <a:pt x="3399" y="3239"/>
                </a:lnTo>
                <a:lnTo>
                  <a:pt x="3407" y="3234"/>
                </a:lnTo>
                <a:lnTo>
                  <a:pt x="3415" y="3230"/>
                </a:lnTo>
                <a:lnTo>
                  <a:pt x="3424" y="3226"/>
                </a:lnTo>
                <a:lnTo>
                  <a:pt x="3431" y="3223"/>
                </a:lnTo>
                <a:lnTo>
                  <a:pt x="3440" y="3221"/>
                </a:lnTo>
                <a:lnTo>
                  <a:pt x="3454" y="3218"/>
                </a:lnTo>
                <a:lnTo>
                  <a:pt x="3464" y="3217"/>
                </a:lnTo>
                <a:lnTo>
                  <a:pt x="3460" y="3209"/>
                </a:lnTo>
                <a:lnTo>
                  <a:pt x="3459" y="3204"/>
                </a:lnTo>
                <a:lnTo>
                  <a:pt x="3459" y="3197"/>
                </a:lnTo>
                <a:lnTo>
                  <a:pt x="3461" y="3191"/>
                </a:lnTo>
                <a:lnTo>
                  <a:pt x="3465" y="3187"/>
                </a:lnTo>
                <a:lnTo>
                  <a:pt x="3471" y="3182"/>
                </a:lnTo>
                <a:lnTo>
                  <a:pt x="3478" y="3178"/>
                </a:lnTo>
                <a:lnTo>
                  <a:pt x="3487" y="3174"/>
                </a:lnTo>
                <a:lnTo>
                  <a:pt x="3496" y="3171"/>
                </a:lnTo>
                <a:lnTo>
                  <a:pt x="3507" y="3167"/>
                </a:lnTo>
                <a:lnTo>
                  <a:pt x="3519" y="3164"/>
                </a:lnTo>
                <a:lnTo>
                  <a:pt x="3533" y="3162"/>
                </a:lnTo>
                <a:lnTo>
                  <a:pt x="3561" y="3157"/>
                </a:lnTo>
                <a:lnTo>
                  <a:pt x="3591" y="3155"/>
                </a:lnTo>
                <a:lnTo>
                  <a:pt x="3655" y="3150"/>
                </a:lnTo>
                <a:lnTo>
                  <a:pt x="3717" y="3147"/>
                </a:lnTo>
                <a:lnTo>
                  <a:pt x="3745" y="3145"/>
                </a:lnTo>
                <a:lnTo>
                  <a:pt x="3769" y="3143"/>
                </a:lnTo>
                <a:lnTo>
                  <a:pt x="3790" y="3140"/>
                </a:lnTo>
                <a:lnTo>
                  <a:pt x="3805" y="3138"/>
                </a:lnTo>
                <a:lnTo>
                  <a:pt x="3819" y="3142"/>
                </a:lnTo>
                <a:lnTo>
                  <a:pt x="3831" y="3146"/>
                </a:lnTo>
                <a:lnTo>
                  <a:pt x="3844" y="3147"/>
                </a:lnTo>
                <a:lnTo>
                  <a:pt x="3857" y="3147"/>
                </a:lnTo>
                <a:lnTo>
                  <a:pt x="3870" y="3147"/>
                </a:lnTo>
                <a:lnTo>
                  <a:pt x="3883" y="3148"/>
                </a:lnTo>
                <a:lnTo>
                  <a:pt x="3898" y="3150"/>
                </a:lnTo>
                <a:lnTo>
                  <a:pt x="3914" y="3156"/>
                </a:lnTo>
                <a:lnTo>
                  <a:pt x="3951" y="3142"/>
                </a:lnTo>
                <a:lnTo>
                  <a:pt x="3991" y="3131"/>
                </a:lnTo>
                <a:lnTo>
                  <a:pt x="4031" y="3121"/>
                </a:lnTo>
                <a:lnTo>
                  <a:pt x="4073" y="3114"/>
                </a:lnTo>
                <a:lnTo>
                  <a:pt x="4117" y="3108"/>
                </a:lnTo>
                <a:lnTo>
                  <a:pt x="4162" y="3104"/>
                </a:lnTo>
                <a:lnTo>
                  <a:pt x="4208" y="3102"/>
                </a:lnTo>
                <a:lnTo>
                  <a:pt x="4255" y="3100"/>
                </a:lnTo>
                <a:lnTo>
                  <a:pt x="4302" y="3100"/>
                </a:lnTo>
                <a:lnTo>
                  <a:pt x="4351" y="3102"/>
                </a:lnTo>
                <a:lnTo>
                  <a:pt x="4401" y="3104"/>
                </a:lnTo>
                <a:lnTo>
                  <a:pt x="4450" y="3107"/>
                </a:lnTo>
                <a:lnTo>
                  <a:pt x="4552" y="3115"/>
                </a:lnTo>
                <a:lnTo>
                  <a:pt x="4654" y="3126"/>
                </a:lnTo>
                <a:lnTo>
                  <a:pt x="4757" y="3138"/>
                </a:lnTo>
                <a:lnTo>
                  <a:pt x="4859" y="3149"/>
                </a:lnTo>
                <a:lnTo>
                  <a:pt x="4959" y="3159"/>
                </a:lnTo>
                <a:lnTo>
                  <a:pt x="5058" y="3167"/>
                </a:lnTo>
                <a:lnTo>
                  <a:pt x="5106" y="3170"/>
                </a:lnTo>
                <a:lnTo>
                  <a:pt x="5153" y="3172"/>
                </a:lnTo>
                <a:lnTo>
                  <a:pt x="5199" y="3173"/>
                </a:lnTo>
                <a:lnTo>
                  <a:pt x="5244" y="3172"/>
                </a:lnTo>
                <a:lnTo>
                  <a:pt x="5288" y="3171"/>
                </a:lnTo>
                <a:lnTo>
                  <a:pt x="5330" y="3167"/>
                </a:lnTo>
                <a:lnTo>
                  <a:pt x="5372" y="3163"/>
                </a:lnTo>
                <a:lnTo>
                  <a:pt x="5412" y="3156"/>
                </a:lnTo>
                <a:lnTo>
                  <a:pt x="5431" y="3153"/>
                </a:lnTo>
                <a:lnTo>
                  <a:pt x="5451" y="3150"/>
                </a:lnTo>
                <a:lnTo>
                  <a:pt x="5473" y="3149"/>
                </a:lnTo>
                <a:lnTo>
                  <a:pt x="5495" y="3148"/>
                </a:lnTo>
                <a:lnTo>
                  <a:pt x="5541" y="3147"/>
                </a:lnTo>
                <a:lnTo>
                  <a:pt x="5588" y="3149"/>
                </a:lnTo>
                <a:lnTo>
                  <a:pt x="5638" y="3151"/>
                </a:lnTo>
                <a:lnTo>
                  <a:pt x="5689" y="3155"/>
                </a:lnTo>
                <a:lnTo>
                  <a:pt x="5740" y="3159"/>
                </a:lnTo>
                <a:lnTo>
                  <a:pt x="5792" y="3163"/>
                </a:lnTo>
                <a:lnTo>
                  <a:pt x="5843" y="3166"/>
                </a:lnTo>
                <a:lnTo>
                  <a:pt x="5894" y="3168"/>
                </a:lnTo>
                <a:lnTo>
                  <a:pt x="5946" y="3170"/>
                </a:lnTo>
                <a:lnTo>
                  <a:pt x="5995" y="3168"/>
                </a:lnTo>
                <a:lnTo>
                  <a:pt x="6018" y="3167"/>
                </a:lnTo>
                <a:lnTo>
                  <a:pt x="6042" y="3165"/>
                </a:lnTo>
                <a:lnTo>
                  <a:pt x="6066" y="3163"/>
                </a:lnTo>
                <a:lnTo>
                  <a:pt x="6088" y="3159"/>
                </a:lnTo>
                <a:lnTo>
                  <a:pt x="6111" y="3156"/>
                </a:lnTo>
                <a:lnTo>
                  <a:pt x="6131" y="3150"/>
                </a:lnTo>
                <a:lnTo>
                  <a:pt x="6152" y="3145"/>
                </a:lnTo>
                <a:lnTo>
                  <a:pt x="6171" y="3138"/>
                </a:lnTo>
                <a:lnTo>
                  <a:pt x="6175" y="3142"/>
                </a:lnTo>
                <a:lnTo>
                  <a:pt x="6179" y="3147"/>
                </a:lnTo>
                <a:lnTo>
                  <a:pt x="6185" y="3150"/>
                </a:lnTo>
                <a:lnTo>
                  <a:pt x="6193" y="3154"/>
                </a:lnTo>
                <a:lnTo>
                  <a:pt x="6203" y="3157"/>
                </a:lnTo>
                <a:lnTo>
                  <a:pt x="6213" y="3159"/>
                </a:lnTo>
                <a:lnTo>
                  <a:pt x="6224" y="3162"/>
                </a:lnTo>
                <a:lnTo>
                  <a:pt x="6237" y="3163"/>
                </a:lnTo>
                <a:lnTo>
                  <a:pt x="6265" y="3165"/>
                </a:lnTo>
                <a:lnTo>
                  <a:pt x="6296" y="3165"/>
                </a:lnTo>
                <a:lnTo>
                  <a:pt x="6330" y="3165"/>
                </a:lnTo>
                <a:lnTo>
                  <a:pt x="6365" y="3163"/>
                </a:lnTo>
                <a:lnTo>
                  <a:pt x="6400" y="3159"/>
                </a:lnTo>
                <a:lnTo>
                  <a:pt x="6437" y="3156"/>
                </a:lnTo>
                <a:lnTo>
                  <a:pt x="6472" y="3150"/>
                </a:lnTo>
                <a:lnTo>
                  <a:pt x="6505" y="3146"/>
                </a:lnTo>
                <a:lnTo>
                  <a:pt x="6536" y="3139"/>
                </a:lnTo>
                <a:lnTo>
                  <a:pt x="6565" y="3133"/>
                </a:lnTo>
                <a:lnTo>
                  <a:pt x="6590" y="3126"/>
                </a:lnTo>
                <a:lnTo>
                  <a:pt x="6609" y="3120"/>
                </a:lnTo>
                <a:lnTo>
                  <a:pt x="6627" y="3125"/>
                </a:lnTo>
                <a:lnTo>
                  <a:pt x="6647" y="3132"/>
                </a:lnTo>
                <a:lnTo>
                  <a:pt x="6665" y="3138"/>
                </a:lnTo>
                <a:lnTo>
                  <a:pt x="6684" y="3142"/>
                </a:lnTo>
                <a:lnTo>
                  <a:pt x="6724" y="3153"/>
                </a:lnTo>
                <a:lnTo>
                  <a:pt x="6764" y="3161"/>
                </a:lnTo>
                <a:lnTo>
                  <a:pt x="6849" y="3173"/>
                </a:lnTo>
                <a:lnTo>
                  <a:pt x="6934" y="3184"/>
                </a:lnTo>
                <a:lnTo>
                  <a:pt x="6977" y="3190"/>
                </a:lnTo>
                <a:lnTo>
                  <a:pt x="7020" y="3196"/>
                </a:lnTo>
                <a:lnTo>
                  <a:pt x="7062" y="3202"/>
                </a:lnTo>
                <a:lnTo>
                  <a:pt x="7102" y="3209"/>
                </a:lnTo>
                <a:lnTo>
                  <a:pt x="7143" y="3218"/>
                </a:lnTo>
                <a:lnTo>
                  <a:pt x="7182" y="3229"/>
                </a:lnTo>
                <a:lnTo>
                  <a:pt x="7201" y="3234"/>
                </a:lnTo>
                <a:lnTo>
                  <a:pt x="7219" y="3240"/>
                </a:lnTo>
                <a:lnTo>
                  <a:pt x="7237" y="3247"/>
                </a:lnTo>
                <a:lnTo>
                  <a:pt x="7254" y="3254"/>
                </a:lnTo>
                <a:lnTo>
                  <a:pt x="7264" y="3252"/>
                </a:lnTo>
                <a:lnTo>
                  <a:pt x="7273" y="3251"/>
                </a:lnTo>
                <a:lnTo>
                  <a:pt x="7282" y="3248"/>
                </a:lnTo>
                <a:lnTo>
                  <a:pt x="7292" y="3244"/>
                </a:lnTo>
                <a:lnTo>
                  <a:pt x="7301" y="3241"/>
                </a:lnTo>
                <a:lnTo>
                  <a:pt x="7311" y="3238"/>
                </a:lnTo>
                <a:lnTo>
                  <a:pt x="7321" y="3237"/>
                </a:lnTo>
                <a:lnTo>
                  <a:pt x="7329" y="3235"/>
                </a:lnTo>
                <a:lnTo>
                  <a:pt x="7330" y="3225"/>
                </a:lnTo>
                <a:lnTo>
                  <a:pt x="7332" y="3215"/>
                </a:lnTo>
                <a:lnTo>
                  <a:pt x="7336" y="3206"/>
                </a:lnTo>
                <a:lnTo>
                  <a:pt x="7340" y="3198"/>
                </a:lnTo>
                <a:lnTo>
                  <a:pt x="7346" y="3191"/>
                </a:lnTo>
                <a:lnTo>
                  <a:pt x="7353" y="3184"/>
                </a:lnTo>
                <a:lnTo>
                  <a:pt x="7360" y="3178"/>
                </a:lnTo>
                <a:lnTo>
                  <a:pt x="7369" y="3173"/>
                </a:lnTo>
                <a:lnTo>
                  <a:pt x="7377" y="3168"/>
                </a:lnTo>
                <a:lnTo>
                  <a:pt x="7387" y="3165"/>
                </a:lnTo>
                <a:lnTo>
                  <a:pt x="7398" y="3162"/>
                </a:lnTo>
                <a:lnTo>
                  <a:pt x="7408" y="3159"/>
                </a:lnTo>
                <a:lnTo>
                  <a:pt x="7419" y="3158"/>
                </a:lnTo>
                <a:lnTo>
                  <a:pt x="7430" y="3157"/>
                </a:lnTo>
                <a:lnTo>
                  <a:pt x="7442" y="3157"/>
                </a:lnTo>
                <a:lnTo>
                  <a:pt x="7453" y="3157"/>
                </a:lnTo>
                <a:lnTo>
                  <a:pt x="7465" y="3158"/>
                </a:lnTo>
                <a:lnTo>
                  <a:pt x="7477" y="3161"/>
                </a:lnTo>
                <a:lnTo>
                  <a:pt x="7488" y="3163"/>
                </a:lnTo>
                <a:lnTo>
                  <a:pt x="7499" y="3166"/>
                </a:lnTo>
                <a:lnTo>
                  <a:pt x="7510" y="3170"/>
                </a:lnTo>
                <a:lnTo>
                  <a:pt x="7520" y="3174"/>
                </a:lnTo>
                <a:lnTo>
                  <a:pt x="7529" y="3180"/>
                </a:lnTo>
                <a:lnTo>
                  <a:pt x="7539" y="3185"/>
                </a:lnTo>
                <a:lnTo>
                  <a:pt x="7546" y="3192"/>
                </a:lnTo>
                <a:lnTo>
                  <a:pt x="7554" y="3199"/>
                </a:lnTo>
                <a:lnTo>
                  <a:pt x="7561" y="3207"/>
                </a:lnTo>
                <a:lnTo>
                  <a:pt x="7567" y="3215"/>
                </a:lnTo>
                <a:lnTo>
                  <a:pt x="7571" y="3224"/>
                </a:lnTo>
                <a:lnTo>
                  <a:pt x="7574" y="3233"/>
                </a:lnTo>
                <a:lnTo>
                  <a:pt x="7576" y="3243"/>
                </a:lnTo>
                <a:lnTo>
                  <a:pt x="7577" y="3254"/>
                </a:lnTo>
                <a:lnTo>
                  <a:pt x="7588" y="3252"/>
                </a:lnTo>
                <a:lnTo>
                  <a:pt x="7600" y="3251"/>
                </a:lnTo>
                <a:lnTo>
                  <a:pt x="7612" y="3248"/>
                </a:lnTo>
                <a:lnTo>
                  <a:pt x="7625" y="3243"/>
                </a:lnTo>
                <a:lnTo>
                  <a:pt x="7650" y="3233"/>
                </a:lnTo>
                <a:lnTo>
                  <a:pt x="7676" y="3221"/>
                </a:lnTo>
                <a:lnTo>
                  <a:pt x="7703" y="3207"/>
                </a:lnTo>
                <a:lnTo>
                  <a:pt x="7730" y="3193"/>
                </a:lnTo>
                <a:lnTo>
                  <a:pt x="7756" y="3180"/>
                </a:lnTo>
                <a:lnTo>
                  <a:pt x="7782" y="3170"/>
                </a:lnTo>
                <a:lnTo>
                  <a:pt x="7794" y="3165"/>
                </a:lnTo>
                <a:lnTo>
                  <a:pt x="7805" y="3163"/>
                </a:lnTo>
                <a:lnTo>
                  <a:pt x="7817" y="3161"/>
                </a:lnTo>
                <a:lnTo>
                  <a:pt x="7828" y="3159"/>
                </a:lnTo>
                <a:lnTo>
                  <a:pt x="7839" y="3159"/>
                </a:lnTo>
                <a:lnTo>
                  <a:pt x="7848" y="3162"/>
                </a:lnTo>
                <a:lnTo>
                  <a:pt x="7858" y="3166"/>
                </a:lnTo>
                <a:lnTo>
                  <a:pt x="7865" y="3171"/>
                </a:lnTo>
                <a:lnTo>
                  <a:pt x="7873" y="3179"/>
                </a:lnTo>
                <a:lnTo>
                  <a:pt x="7880" y="3188"/>
                </a:lnTo>
                <a:lnTo>
                  <a:pt x="7886" y="3200"/>
                </a:lnTo>
                <a:lnTo>
                  <a:pt x="7891" y="3214"/>
                </a:lnTo>
                <a:lnTo>
                  <a:pt x="7894" y="3231"/>
                </a:lnTo>
                <a:lnTo>
                  <a:pt x="7897" y="3249"/>
                </a:lnTo>
                <a:lnTo>
                  <a:pt x="7900" y="3272"/>
                </a:lnTo>
                <a:lnTo>
                  <a:pt x="7900" y="3297"/>
                </a:lnTo>
                <a:lnTo>
                  <a:pt x="7910" y="3297"/>
                </a:lnTo>
                <a:lnTo>
                  <a:pt x="7921" y="3299"/>
                </a:lnTo>
                <a:lnTo>
                  <a:pt x="7930" y="3302"/>
                </a:lnTo>
                <a:lnTo>
                  <a:pt x="7939" y="3306"/>
                </a:lnTo>
                <a:lnTo>
                  <a:pt x="7947" y="3309"/>
                </a:lnTo>
                <a:lnTo>
                  <a:pt x="7955" y="3311"/>
                </a:lnTo>
                <a:lnTo>
                  <a:pt x="7963" y="3314"/>
                </a:lnTo>
                <a:lnTo>
                  <a:pt x="7969" y="3315"/>
                </a:lnTo>
                <a:lnTo>
                  <a:pt x="8015" y="3297"/>
                </a:lnTo>
                <a:lnTo>
                  <a:pt x="8015" y="3285"/>
                </a:lnTo>
                <a:lnTo>
                  <a:pt x="8017" y="3275"/>
                </a:lnTo>
                <a:lnTo>
                  <a:pt x="8019" y="3266"/>
                </a:lnTo>
                <a:lnTo>
                  <a:pt x="8022" y="3257"/>
                </a:lnTo>
                <a:lnTo>
                  <a:pt x="8028" y="3241"/>
                </a:lnTo>
                <a:lnTo>
                  <a:pt x="8035" y="3226"/>
                </a:lnTo>
                <a:lnTo>
                  <a:pt x="8039" y="3218"/>
                </a:lnTo>
                <a:lnTo>
                  <a:pt x="8041" y="3212"/>
                </a:lnTo>
                <a:lnTo>
                  <a:pt x="8043" y="3204"/>
                </a:lnTo>
                <a:lnTo>
                  <a:pt x="8044" y="3195"/>
                </a:lnTo>
                <a:lnTo>
                  <a:pt x="8045" y="3187"/>
                </a:lnTo>
                <a:lnTo>
                  <a:pt x="8044" y="3176"/>
                </a:lnTo>
                <a:lnTo>
                  <a:pt x="8042" y="3167"/>
                </a:lnTo>
                <a:lnTo>
                  <a:pt x="8039" y="3156"/>
                </a:lnTo>
                <a:lnTo>
                  <a:pt x="8043" y="3153"/>
                </a:lnTo>
                <a:lnTo>
                  <a:pt x="8048" y="3149"/>
                </a:lnTo>
                <a:lnTo>
                  <a:pt x="8055" y="3147"/>
                </a:lnTo>
                <a:lnTo>
                  <a:pt x="8061" y="3145"/>
                </a:lnTo>
                <a:lnTo>
                  <a:pt x="8076" y="3141"/>
                </a:lnTo>
                <a:lnTo>
                  <a:pt x="8093" y="3139"/>
                </a:lnTo>
                <a:lnTo>
                  <a:pt x="8112" y="3138"/>
                </a:lnTo>
                <a:lnTo>
                  <a:pt x="8132" y="3138"/>
                </a:lnTo>
                <a:lnTo>
                  <a:pt x="8151" y="3140"/>
                </a:lnTo>
                <a:lnTo>
                  <a:pt x="8170" y="3142"/>
                </a:lnTo>
                <a:lnTo>
                  <a:pt x="8190" y="3147"/>
                </a:lnTo>
                <a:lnTo>
                  <a:pt x="8208" y="3153"/>
                </a:lnTo>
                <a:lnTo>
                  <a:pt x="8225" y="3161"/>
                </a:lnTo>
                <a:lnTo>
                  <a:pt x="8239" y="3168"/>
                </a:lnTo>
                <a:lnTo>
                  <a:pt x="8245" y="3173"/>
                </a:lnTo>
                <a:lnTo>
                  <a:pt x="8252" y="3179"/>
                </a:lnTo>
                <a:lnTo>
                  <a:pt x="8256" y="3184"/>
                </a:lnTo>
                <a:lnTo>
                  <a:pt x="8260" y="3190"/>
                </a:lnTo>
                <a:lnTo>
                  <a:pt x="8264" y="3196"/>
                </a:lnTo>
                <a:lnTo>
                  <a:pt x="8267" y="3202"/>
                </a:lnTo>
                <a:lnTo>
                  <a:pt x="8268" y="3209"/>
                </a:lnTo>
                <a:lnTo>
                  <a:pt x="8269" y="3217"/>
                </a:lnTo>
                <a:lnTo>
                  <a:pt x="8285" y="3217"/>
                </a:lnTo>
                <a:lnTo>
                  <a:pt x="8300" y="3220"/>
                </a:lnTo>
                <a:lnTo>
                  <a:pt x="8314" y="3223"/>
                </a:lnTo>
                <a:lnTo>
                  <a:pt x="8326" y="3226"/>
                </a:lnTo>
                <a:lnTo>
                  <a:pt x="8337" y="3230"/>
                </a:lnTo>
                <a:lnTo>
                  <a:pt x="8348" y="3232"/>
                </a:lnTo>
                <a:lnTo>
                  <a:pt x="8358" y="3234"/>
                </a:lnTo>
                <a:lnTo>
                  <a:pt x="8366" y="3235"/>
                </a:lnTo>
                <a:lnTo>
                  <a:pt x="8380" y="3230"/>
                </a:lnTo>
                <a:lnTo>
                  <a:pt x="8391" y="3225"/>
                </a:lnTo>
                <a:lnTo>
                  <a:pt x="8399" y="3223"/>
                </a:lnTo>
                <a:lnTo>
                  <a:pt x="8408" y="3222"/>
                </a:lnTo>
                <a:lnTo>
                  <a:pt x="8416" y="3223"/>
                </a:lnTo>
                <a:lnTo>
                  <a:pt x="8426" y="3225"/>
                </a:lnTo>
                <a:lnTo>
                  <a:pt x="8438" y="3230"/>
                </a:lnTo>
                <a:lnTo>
                  <a:pt x="8453" y="3235"/>
                </a:lnTo>
                <a:lnTo>
                  <a:pt x="8485" y="3223"/>
                </a:lnTo>
                <a:lnTo>
                  <a:pt x="8518" y="3210"/>
                </a:lnTo>
                <a:lnTo>
                  <a:pt x="8552" y="3200"/>
                </a:lnTo>
                <a:lnTo>
                  <a:pt x="8588" y="3190"/>
                </a:lnTo>
                <a:lnTo>
                  <a:pt x="8625" y="3181"/>
                </a:lnTo>
                <a:lnTo>
                  <a:pt x="8662" y="3172"/>
                </a:lnTo>
                <a:lnTo>
                  <a:pt x="8702" y="3165"/>
                </a:lnTo>
                <a:lnTo>
                  <a:pt x="8742" y="3157"/>
                </a:lnTo>
                <a:lnTo>
                  <a:pt x="8782" y="3151"/>
                </a:lnTo>
                <a:lnTo>
                  <a:pt x="8824" y="3146"/>
                </a:lnTo>
                <a:lnTo>
                  <a:pt x="8866" y="3140"/>
                </a:lnTo>
                <a:lnTo>
                  <a:pt x="8909" y="3136"/>
                </a:lnTo>
                <a:lnTo>
                  <a:pt x="8995" y="3128"/>
                </a:lnTo>
                <a:lnTo>
                  <a:pt x="9082" y="3122"/>
                </a:lnTo>
                <a:lnTo>
                  <a:pt x="9170" y="3116"/>
                </a:lnTo>
                <a:lnTo>
                  <a:pt x="9256" y="3113"/>
                </a:lnTo>
                <a:lnTo>
                  <a:pt x="9342" y="3109"/>
                </a:lnTo>
                <a:lnTo>
                  <a:pt x="9425" y="3107"/>
                </a:lnTo>
                <a:lnTo>
                  <a:pt x="9506" y="3105"/>
                </a:lnTo>
                <a:lnTo>
                  <a:pt x="9582" y="3102"/>
                </a:lnTo>
                <a:lnTo>
                  <a:pt x="9653" y="3099"/>
                </a:lnTo>
                <a:lnTo>
                  <a:pt x="9721" y="3095"/>
                </a:lnTo>
                <a:lnTo>
                  <a:pt x="9743" y="3120"/>
                </a:lnTo>
                <a:lnTo>
                  <a:pt x="10786" y="3095"/>
                </a:lnTo>
                <a:lnTo>
                  <a:pt x="10802" y="3095"/>
                </a:lnTo>
                <a:lnTo>
                  <a:pt x="10820" y="3092"/>
                </a:lnTo>
                <a:lnTo>
                  <a:pt x="10837" y="3091"/>
                </a:lnTo>
                <a:lnTo>
                  <a:pt x="10854" y="3088"/>
                </a:lnTo>
                <a:lnTo>
                  <a:pt x="10889" y="3080"/>
                </a:lnTo>
                <a:lnTo>
                  <a:pt x="10923" y="3070"/>
                </a:lnTo>
                <a:lnTo>
                  <a:pt x="10959" y="3058"/>
                </a:lnTo>
                <a:lnTo>
                  <a:pt x="10994" y="3045"/>
                </a:lnTo>
                <a:lnTo>
                  <a:pt x="11028" y="3030"/>
                </a:lnTo>
                <a:lnTo>
                  <a:pt x="11064" y="3015"/>
                </a:lnTo>
                <a:lnTo>
                  <a:pt x="11097" y="3001"/>
                </a:lnTo>
                <a:lnTo>
                  <a:pt x="11131" y="2986"/>
                </a:lnTo>
                <a:lnTo>
                  <a:pt x="11163" y="2973"/>
                </a:lnTo>
                <a:lnTo>
                  <a:pt x="11195" y="2961"/>
                </a:lnTo>
                <a:lnTo>
                  <a:pt x="11226" y="2951"/>
                </a:lnTo>
                <a:lnTo>
                  <a:pt x="11255" y="2943"/>
                </a:lnTo>
                <a:lnTo>
                  <a:pt x="11269" y="2940"/>
                </a:lnTo>
                <a:lnTo>
                  <a:pt x="11283" y="2938"/>
                </a:lnTo>
                <a:lnTo>
                  <a:pt x="11297" y="2937"/>
                </a:lnTo>
                <a:lnTo>
                  <a:pt x="11310" y="2936"/>
                </a:lnTo>
                <a:lnTo>
                  <a:pt x="11311" y="2930"/>
                </a:lnTo>
                <a:lnTo>
                  <a:pt x="11314" y="2922"/>
                </a:lnTo>
                <a:lnTo>
                  <a:pt x="11319" y="2914"/>
                </a:lnTo>
                <a:lnTo>
                  <a:pt x="11326" y="2905"/>
                </a:lnTo>
                <a:lnTo>
                  <a:pt x="11343" y="2885"/>
                </a:lnTo>
                <a:lnTo>
                  <a:pt x="11365" y="2862"/>
                </a:lnTo>
                <a:lnTo>
                  <a:pt x="11422" y="2809"/>
                </a:lnTo>
                <a:lnTo>
                  <a:pt x="11488" y="2751"/>
                </a:lnTo>
                <a:lnTo>
                  <a:pt x="11523" y="2721"/>
                </a:lnTo>
                <a:lnTo>
                  <a:pt x="11556" y="2692"/>
                </a:lnTo>
                <a:lnTo>
                  <a:pt x="11588" y="2662"/>
                </a:lnTo>
                <a:lnTo>
                  <a:pt x="11617" y="2634"/>
                </a:lnTo>
                <a:lnTo>
                  <a:pt x="11630" y="2620"/>
                </a:lnTo>
                <a:lnTo>
                  <a:pt x="11641" y="2607"/>
                </a:lnTo>
                <a:lnTo>
                  <a:pt x="11652" y="2594"/>
                </a:lnTo>
                <a:lnTo>
                  <a:pt x="11662" y="2582"/>
                </a:lnTo>
                <a:lnTo>
                  <a:pt x="11670" y="2569"/>
                </a:lnTo>
                <a:lnTo>
                  <a:pt x="11677" y="2559"/>
                </a:lnTo>
                <a:lnTo>
                  <a:pt x="11681" y="2549"/>
                </a:lnTo>
                <a:lnTo>
                  <a:pt x="11684" y="2539"/>
                </a:lnTo>
                <a:lnTo>
                  <a:pt x="11693" y="2521"/>
                </a:lnTo>
                <a:lnTo>
                  <a:pt x="11699" y="2501"/>
                </a:lnTo>
                <a:lnTo>
                  <a:pt x="11706" y="2481"/>
                </a:lnTo>
                <a:lnTo>
                  <a:pt x="11712" y="2462"/>
                </a:lnTo>
                <a:lnTo>
                  <a:pt x="11717" y="2440"/>
                </a:lnTo>
                <a:lnTo>
                  <a:pt x="11723" y="2420"/>
                </a:lnTo>
                <a:lnTo>
                  <a:pt x="11727" y="2398"/>
                </a:lnTo>
                <a:lnTo>
                  <a:pt x="11731" y="2375"/>
                </a:lnTo>
                <a:lnTo>
                  <a:pt x="11738" y="2330"/>
                </a:lnTo>
                <a:lnTo>
                  <a:pt x="11743" y="2283"/>
                </a:lnTo>
                <a:lnTo>
                  <a:pt x="11746" y="2237"/>
                </a:lnTo>
                <a:lnTo>
                  <a:pt x="11748" y="2188"/>
                </a:lnTo>
                <a:lnTo>
                  <a:pt x="11750" y="2141"/>
                </a:lnTo>
                <a:lnTo>
                  <a:pt x="11750" y="2091"/>
                </a:lnTo>
                <a:lnTo>
                  <a:pt x="11750" y="2042"/>
                </a:lnTo>
                <a:lnTo>
                  <a:pt x="11750" y="1993"/>
                </a:lnTo>
                <a:lnTo>
                  <a:pt x="11748" y="1898"/>
                </a:lnTo>
                <a:lnTo>
                  <a:pt x="11748" y="1806"/>
                </a:lnTo>
                <a:lnTo>
                  <a:pt x="11749" y="1768"/>
                </a:lnTo>
                <a:lnTo>
                  <a:pt x="11753" y="1720"/>
                </a:lnTo>
                <a:lnTo>
                  <a:pt x="11756" y="1692"/>
                </a:lnTo>
                <a:lnTo>
                  <a:pt x="11759" y="1664"/>
                </a:lnTo>
                <a:lnTo>
                  <a:pt x="11763" y="1636"/>
                </a:lnTo>
                <a:lnTo>
                  <a:pt x="11769" y="1607"/>
                </a:lnTo>
                <a:lnTo>
                  <a:pt x="11775" y="1581"/>
                </a:lnTo>
                <a:lnTo>
                  <a:pt x="11782" y="1556"/>
                </a:lnTo>
                <a:lnTo>
                  <a:pt x="11786" y="1544"/>
                </a:lnTo>
                <a:lnTo>
                  <a:pt x="11790" y="1534"/>
                </a:lnTo>
                <a:lnTo>
                  <a:pt x="11794" y="1523"/>
                </a:lnTo>
                <a:lnTo>
                  <a:pt x="11799" y="1514"/>
                </a:lnTo>
                <a:lnTo>
                  <a:pt x="11804" y="1506"/>
                </a:lnTo>
                <a:lnTo>
                  <a:pt x="11809" y="1498"/>
                </a:lnTo>
                <a:lnTo>
                  <a:pt x="11815" y="1493"/>
                </a:lnTo>
                <a:lnTo>
                  <a:pt x="11820" y="1488"/>
                </a:lnTo>
                <a:lnTo>
                  <a:pt x="11826" y="1485"/>
                </a:lnTo>
                <a:lnTo>
                  <a:pt x="11833" y="1482"/>
                </a:lnTo>
                <a:lnTo>
                  <a:pt x="11839" y="1481"/>
                </a:lnTo>
                <a:lnTo>
                  <a:pt x="11846" y="1482"/>
                </a:lnTo>
                <a:lnTo>
                  <a:pt x="11837" y="1476"/>
                </a:lnTo>
                <a:lnTo>
                  <a:pt x="11830" y="1468"/>
                </a:lnTo>
                <a:lnTo>
                  <a:pt x="11822" y="1459"/>
                </a:lnTo>
                <a:lnTo>
                  <a:pt x="11817" y="1451"/>
                </a:lnTo>
                <a:lnTo>
                  <a:pt x="11811" y="1442"/>
                </a:lnTo>
                <a:lnTo>
                  <a:pt x="11808" y="1431"/>
                </a:lnTo>
                <a:lnTo>
                  <a:pt x="11805" y="1421"/>
                </a:lnTo>
                <a:lnTo>
                  <a:pt x="11802" y="1411"/>
                </a:lnTo>
                <a:lnTo>
                  <a:pt x="11801" y="1401"/>
                </a:lnTo>
                <a:lnTo>
                  <a:pt x="11800" y="1391"/>
                </a:lnTo>
                <a:lnTo>
                  <a:pt x="11800" y="1379"/>
                </a:lnTo>
                <a:lnTo>
                  <a:pt x="11800" y="1369"/>
                </a:lnTo>
                <a:lnTo>
                  <a:pt x="11801" y="1359"/>
                </a:lnTo>
                <a:lnTo>
                  <a:pt x="11803" y="1347"/>
                </a:lnTo>
                <a:lnTo>
                  <a:pt x="11805" y="1337"/>
                </a:lnTo>
                <a:lnTo>
                  <a:pt x="11808" y="1327"/>
                </a:lnTo>
                <a:lnTo>
                  <a:pt x="11811" y="1317"/>
                </a:lnTo>
                <a:lnTo>
                  <a:pt x="11816" y="1307"/>
                </a:lnTo>
                <a:lnTo>
                  <a:pt x="11820" y="1296"/>
                </a:lnTo>
                <a:lnTo>
                  <a:pt x="11825" y="1287"/>
                </a:lnTo>
                <a:lnTo>
                  <a:pt x="11831" y="1279"/>
                </a:lnTo>
                <a:lnTo>
                  <a:pt x="11836" y="1270"/>
                </a:lnTo>
                <a:lnTo>
                  <a:pt x="11842" y="1262"/>
                </a:lnTo>
                <a:lnTo>
                  <a:pt x="11849" y="1256"/>
                </a:lnTo>
                <a:lnTo>
                  <a:pt x="11855" y="1249"/>
                </a:lnTo>
                <a:lnTo>
                  <a:pt x="11863" y="1243"/>
                </a:lnTo>
                <a:lnTo>
                  <a:pt x="11870" y="1239"/>
                </a:lnTo>
                <a:lnTo>
                  <a:pt x="11878" y="1234"/>
                </a:lnTo>
                <a:lnTo>
                  <a:pt x="11885" y="1231"/>
                </a:lnTo>
                <a:lnTo>
                  <a:pt x="11893" y="1228"/>
                </a:lnTo>
                <a:lnTo>
                  <a:pt x="11901" y="1226"/>
                </a:lnTo>
                <a:lnTo>
                  <a:pt x="11909" y="1226"/>
                </a:lnTo>
                <a:lnTo>
                  <a:pt x="11908" y="1219"/>
                </a:lnTo>
                <a:lnTo>
                  <a:pt x="11906" y="1212"/>
                </a:lnTo>
                <a:lnTo>
                  <a:pt x="11901" y="1206"/>
                </a:lnTo>
                <a:lnTo>
                  <a:pt x="11898" y="1199"/>
                </a:lnTo>
                <a:lnTo>
                  <a:pt x="11894" y="1192"/>
                </a:lnTo>
                <a:lnTo>
                  <a:pt x="11890" y="1184"/>
                </a:lnTo>
                <a:lnTo>
                  <a:pt x="11887" y="1177"/>
                </a:lnTo>
                <a:lnTo>
                  <a:pt x="11886" y="1170"/>
                </a:lnTo>
                <a:lnTo>
                  <a:pt x="11876" y="1168"/>
                </a:lnTo>
                <a:lnTo>
                  <a:pt x="11867" y="1163"/>
                </a:lnTo>
                <a:lnTo>
                  <a:pt x="11860" y="1152"/>
                </a:lnTo>
                <a:lnTo>
                  <a:pt x="11853" y="1139"/>
                </a:lnTo>
                <a:lnTo>
                  <a:pt x="11848" y="1123"/>
                </a:lnTo>
                <a:lnTo>
                  <a:pt x="11844" y="1102"/>
                </a:lnTo>
                <a:lnTo>
                  <a:pt x="11840" y="1080"/>
                </a:lnTo>
                <a:lnTo>
                  <a:pt x="11837" y="1055"/>
                </a:lnTo>
                <a:lnTo>
                  <a:pt x="11836" y="1026"/>
                </a:lnTo>
                <a:lnTo>
                  <a:pt x="11835" y="997"/>
                </a:lnTo>
                <a:lnTo>
                  <a:pt x="11835" y="965"/>
                </a:lnTo>
                <a:lnTo>
                  <a:pt x="11835" y="932"/>
                </a:lnTo>
                <a:lnTo>
                  <a:pt x="11838" y="862"/>
                </a:lnTo>
                <a:lnTo>
                  <a:pt x="11842" y="788"/>
                </a:lnTo>
                <a:lnTo>
                  <a:pt x="11849" y="712"/>
                </a:lnTo>
                <a:lnTo>
                  <a:pt x="11855" y="637"/>
                </a:lnTo>
                <a:lnTo>
                  <a:pt x="11863" y="565"/>
                </a:lnTo>
                <a:lnTo>
                  <a:pt x="11870" y="495"/>
                </a:lnTo>
                <a:lnTo>
                  <a:pt x="11877" y="433"/>
                </a:lnTo>
                <a:lnTo>
                  <a:pt x="11881" y="380"/>
                </a:lnTo>
                <a:lnTo>
                  <a:pt x="11885" y="335"/>
                </a:lnTo>
                <a:lnTo>
                  <a:pt x="11886" y="304"/>
                </a:lnTo>
                <a:lnTo>
                  <a:pt x="11885" y="270"/>
                </a:lnTo>
                <a:lnTo>
                  <a:pt x="11883" y="237"/>
                </a:lnTo>
                <a:lnTo>
                  <a:pt x="11880" y="206"/>
                </a:lnTo>
                <a:lnTo>
                  <a:pt x="11876" y="178"/>
                </a:lnTo>
                <a:lnTo>
                  <a:pt x="11870" y="152"/>
                </a:lnTo>
                <a:lnTo>
                  <a:pt x="11863" y="127"/>
                </a:lnTo>
                <a:lnTo>
                  <a:pt x="11855" y="104"/>
                </a:lnTo>
                <a:lnTo>
                  <a:pt x="11848" y="85"/>
                </a:lnTo>
                <a:lnTo>
                  <a:pt x="11838" y="67"/>
                </a:lnTo>
                <a:lnTo>
                  <a:pt x="11829" y="51"/>
                </a:lnTo>
                <a:lnTo>
                  <a:pt x="11818" y="36"/>
                </a:lnTo>
                <a:lnTo>
                  <a:pt x="11807" y="25"/>
                </a:lnTo>
                <a:lnTo>
                  <a:pt x="11796" y="16"/>
                </a:lnTo>
                <a:lnTo>
                  <a:pt x="11786" y="9"/>
                </a:lnTo>
                <a:lnTo>
                  <a:pt x="11774" y="3"/>
                </a:lnTo>
                <a:lnTo>
                  <a:pt x="11762" y="1"/>
                </a:lnTo>
                <a:lnTo>
                  <a:pt x="11750" y="0"/>
                </a:lnTo>
                <a:lnTo>
                  <a:pt x="11739" y="2"/>
                </a:lnTo>
                <a:lnTo>
                  <a:pt x="11728" y="6"/>
                </a:lnTo>
                <a:lnTo>
                  <a:pt x="11716" y="12"/>
                </a:lnTo>
                <a:lnTo>
                  <a:pt x="11706" y="21"/>
                </a:lnTo>
                <a:lnTo>
                  <a:pt x="11696" y="33"/>
                </a:lnTo>
                <a:lnTo>
                  <a:pt x="11686" y="46"/>
                </a:lnTo>
                <a:lnTo>
                  <a:pt x="11677" y="62"/>
                </a:lnTo>
                <a:lnTo>
                  <a:pt x="11669" y="81"/>
                </a:lnTo>
                <a:lnTo>
                  <a:pt x="11662" y="102"/>
                </a:lnTo>
                <a:lnTo>
                  <a:pt x="11654" y="124"/>
                </a:lnTo>
                <a:lnTo>
                  <a:pt x="11649" y="151"/>
                </a:lnTo>
                <a:lnTo>
                  <a:pt x="11645" y="179"/>
                </a:lnTo>
                <a:lnTo>
                  <a:pt x="11641" y="210"/>
                </a:lnTo>
                <a:lnTo>
                  <a:pt x="11639" y="244"/>
                </a:lnTo>
                <a:lnTo>
                  <a:pt x="11638" y="279"/>
                </a:lnTo>
                <a:lnTo>
                  <a:pt x="11638" y="306"/>
                </a:lnTo>
                <a:lnTo>
                  <a:pt x="11636" y="333"/>
                </a:lnTo>
                <a:lnTo>
                  <a:pt x="11634" y="360"/>
                </a:lnTo>
                <a:lnTo>
                  <a:pt x="11630" y="388"/>
                </a:lnTo>
                <a:lnTo>
                  <a:pt x="11624" y="415"/>
                </a:lnTo>
                <a:lnTo>
                  <a:pt x="11618" y="442"/>
                </a:lnTo>
                <a:lnTo>
                  <a:pt x="11610" y="468"/>
                </a:lnTo>
                <a:lnTo>
                  <a:pt x="11601" y="493"/>
                </a:lnTo>
                <a:lnTo>
                  <a:pt x="11591" y="517"/>
                </a:lnTo>
                <a:lnTo>
                  <a:pt x="11579" y="540"/>
                </a:lnTo>
                <a:lnTo>
                  <a:pt x="11573" y="550"/>
                </a:lnTo>
                <a:lnTo>
                  <a:pt x="11565" y="560"/>
                </a:lnTo>
                <a:lnTo>
                  <a:pt x="11559" y="570"/>
                </a:lnTo>
                <a:lnTo>
                  <a:pt x="11551" y="579"/>
                </a:lnTo>
                <a:lnTo>
                  <a:pt x="11543" y="588"/>
                </a:lnTo>
                <a:lnTo>
                  <a:pt x="11534" y="596"/>
                </a:lnTo>
                <a:lnTo>
                  <a:pt x="11526" y="604"/>
                </a:lnTo>
                <a:lnTo>
                  <a:pt x="11517" y="611"/>
                </a:lnTo>
                <a:lnTo>
                  <a:pt x="11508" y="618"/>
                </a:lnTo>
                <a:lnTo>
                  <a:pt x="11498" y="624"/>
                </a:lnTo>
                <a:lnTo>
                  <a:pt x="11487" y="629"/>
                </a:lnTo>
                <a:lnTo>
                  <a:pt x="11478" y="634"/>
                </a:lnTo>
                <a:lnTo>
                  <a:pt x="11468" y="619"/>
                </a:lnTo>
                <a:lnTo>
                  <a:pt x="11456" y="607"/>
                </a:lnTo>
                <a:lnTo>
                  <a:pt x="11444" y="595"/>
                </a:lnTo>
                <a:lnTo>
                  <a:pt x="11431" y="586"/>
                </a:lnTo>
                <a:lnTo>
                  <a:pt x="11416" y="578"/>
                </a:lnTo>
                <a:lnTo>
                  <a:pt x="11400" y="571"/>
                </a:lnTo>
                <a:lnTo>
                  <a:pt x="11382" y="567"/>
                </a:lnTo>
                <a:lnTo>
                  <a:pt x="11365" y="565"/>
                </a:lnTo>
                <a:lnTo>
                  <a:pt x="11348" y="564"/>
                </a:lnTo>
                <a:lnTo>
                  <a:pt x="11330" y="565"/>
                </a:lnTo>
                <a:lnTo>
                  <a:pt x="11312" y="568"/>
                </a:lnTo>
                <a:lnTo>
                  <a:pt x="11294" y="574"/>
                </a:lnTo>
                <a:lnTo>
                  <a:pt x="11275" y="581"/>
                </a:lnTo>
                <a:lnTo>
                  <a:pt x="11257" y="590"/>
                </a:lnTo>
                <a:lnTo>
                  <a:pt x="11240" y="601"/>
                </a:lnTo>
                <a:lnTo>
                  <a:pt x="11224" y="615"/>
                </a:lnTo>
                <a:lnTo>
                  <a:pt x="11212" y="593"/>
                </a:lnTo>
                <a:lnTo>
                  <a:pt x="11203" y="573"/>
                </a:lnTo>
                <a:lnTo>
                  <a:pt x="11196" y="552"/>
                </a:lnTo>
                <a:lnTo>
                  <a:pt x="11191" y="534"/>
                </a:lnTo>
                <a:lnTo>
                  <a:pt x="11188" y="516"/>
                </a:lnTo>
                <a:lnTo>
                  <a:pt x="11186" y="499"/>
                </a:lnTo>
                <a:lnTo>
                  <a:pt x="11186" y="483"/>
                </a:lnTo>
                <a:lnTo>
                  <a:pt x="11187" y="466"/>
                </a:lnTo>
                <a:lnTo>
                  <a:pt x="11190" y="433"/>
                </a:lnTo>
                <a:lnTo>
                  <a:pt x="11194" y="399"/>
                </a:lnTo>
                <a:lnTo>
                  <a:pt x="11197" y="382"/>
                </a:lnTo>
                <a:lnTo>
                  <a:pt x="11198" y="363"/>
                </a:lnTo>
                <a:lnTo>
                  <a:pt x="11200" y="343"/>
                </a:lnTo>
                <a:lnTo>
                  <a:pt x="11200" y="322"/>
                </a:lnTo>
                <a:lnTo>
                  <a:pt x="11161" y="323"/>
                </a:lnTo>
                <a:lnTo>
                  <a:pt x="11126" y="328"/>
                </a:lnTo>
                <a:lnTo>
                  <a:pt x="11095" y="334"/>
                </a:lnTo>
                <a:lnTo>
                  <a:pt x="11066" y="345"/>
                </a:lnTo>
                <a:lnTo>
                  <a:pt x="11041" y="356"/>
                </a:lnTo>
                <a:lnTo>
                  <a:pt x="11021" y="371"/>
                </a:lnTo>
                <a:lnTo>
                  <a:pt x="11001" y="387"/>
                </a:lnTo>
                <a:lnTo>
                  <a:pt x="10986" y="405"/>
                </a:lnTo>
                <a:lnTo>
                  <a:pt x="10974" y="425"/>
                </a:lnTo>
                <a:lnTo>
                  <a:pt x="10963" y="447"/>
                </a:lnTo>
                <a:lnTo>
                  <a:pt x="10954" y="469"/>
                </a:lnTo>
                <a:lnTo>
                  <a:pt x="10948" y="494"/>
                </a:lnTo>
                <a:lnTo>
                  <a:pt x="10944" y="519"/>
                </a:lnTo>
                <a:lnTo>
                  <a:pt x="10940" y="546"/>
                </a:lnTo>
                <a:lnTo>
                  <a:pt x="10939" y="575"/>
                </a:lnTo>
                <a:lnTo>
                  <a:pt x="10938" y="603"/>
                </a:lnTo>
                <a:lnTo>
                  <a:pt x="10940" y="662"/>
                </a:lnTo>
                <a:lnTo>
                  <a:pt x="10944" y="722"/>
                </a:lnTo>
                <a:lnTo>
                  <a:pt x="10948" y="782"/>
                </a:lnTo>
                <a:lnTo>
                  <a:pt x="10951" y="843"/>
                </a:lnTo>
                <a:lnTo>
                  <a:pt x="10951" y="872"/>
                </a:lnTo>
                <a:lnTo>
                  <a:pt x="10951" y="900"/>
                </a:lnTo>
                <a:lnTo>
                  <a:pt x="10950" y="928"/>
                </a:lnTo>
                <a:lnTo>
                  <a:pt x="10947" y="955"/>
                </a:lnTo>
                <a:lnTo>
                  <a:pt x="10943" y="980"/>
                </a:lnTo>
                <a:lnTo>
                  <a:pt x="10936" y="1005"/>
                </a:lnTo>
                <a:lnTo>
                  <a:pt x="10929" y="1028"/>
                </a:lnTo>
                <a:lnTo>
                  <a:pt x="10918" y="1049"/>
                </a:lnTo>
                <a:lnTo>
                  <a:pt x="10922" y="1058"/>
                </a:lnTo>
                <a:lnTo>
                  <a:pt x="10926" y="1071"/>
                </a:lnTo>
                <a:lnTo>
                  <a:pt x="10929" y="1083"/>
                </a:lnTo>
                <a:lnTo>
                  <a:pt x="10932" y="1098"/>
                </a:lnTo>
                <a:lnTo>
                  <a:pt x="10935" y="1131"/>
                </a:lnTo>
                <a:lnTo>
                  <a:pt x="10938" y="1167"/>
                </a:lnTo>
                <a:lnTo>
                  <a:pt x="10938" y="1208"/>
                </a:lnTo>
                <a:lnTo>
                  <a:pt x="10938" y="1251"/>
                </a:lnTo>
                <a:lnTo>
                  <a:pt x="10937" y="1295"/>
                </a:lnTo>
                <a:lnTo>
                  <a:pt x="10935" y="1341"/>
                </a:lnTo>
                <a:lnTo>
                  <a:pt x="10931" y="1433"/>
                </a:lnTo>
                <a:lnTo>
                  <a:pt x="10924" y="1519"/>
                </a:lnTo>
                <a:lnTo>
                  <a:pt x="10920" y="1593"/>
                </a:lnTo>
                <a:lnTo>
                  <a:pt x="10918" y="1647"/>
                </a:lnTo>
                <a:lnTo>
                  <a:pt x="10942" y="1665"/>
                </a:lnTo>
                <a:lnTo>
                  <a:pt x="10940" y="1697"/>
                </a:lnTo>
                <a:lnTo>
                  <a:pt x="10937" y="1730"/>
                </a:lnTo>
                <a:lnTo>
                  <a:pt x="10932" y="1766"/>
                </a:lnTo>
                <a:lnTo>
                  <a:pt x="10924" y="1802"/>
                </a:lnTo>
                <a:lnTo>
                  <a:pt x="10915" y="1840"/>
                </a:lnTo>
                <a:lnTo>
                  <a:pt x="10903" y="1878"/>
                </a:lnTo>
                <a:lnTo>
                  <a:pt x="10897" y="1898"/>
                </a:lnTo>
                <a:lnTo>
                  <a:pt x="10889" y="1917"/>
                </a:lnTo>
                <a:lnTo>
                  <a:pt x="10881" y="1936"/>
                </a:lnTo>
                <a:lnTo>
                  <a:pt x="10872" y="1954"/>
                </a:lnTo>
                <a:lnTo>
                  <a:pt x="10863" y="1974"/>
                </a:lnTo>
                <a:lnTo>
                  <a:pt x="10853" y="1992"/>
                </a:lnTo>
                <a:lnTo>
                  <a:pt x="10843" y="2010"/>
                </a:lnTo>
                <a:lnTo>
                  <a:pt x="10831" y="2027"/>
                </a:lnTo>
                <a:lnTo>
                  <a:pt x="10820" y="2044"/>
                </a:lnTo>
                <a:lnTo>
                  <a:pt x="10808" y="2061"/>
                </a:lnTo>
                <a:lnTo>
                  <a:pt x="10795" y="2077"/>
                </a:lnTo>
                <a:lnTo>
                  <a:pt x="10781" y="2093"/>
                </a:lnTo>
                <a:lnTo>
                  <a:pt x="10767" y="2108"/>
                </a:lnTo>
                <a:lnTo>
                  <a:pt x="10752" y="2121"/>
                </a:lnTo>
                <a:lnTo>
                  <a:pt x="10736" y="2134"/>
                </a:lnTo>
                <a:lnTo>
                  <a:pt x="10720" y="2146"/>
                </a:lnTo>
                <a:lnTo>
                  <a:pt x="10703" y="2158"/>
                </a:lnTo>
                <a:lnTo>
                  <a:pt x="10685" y="2168"/>
                </a:lnTo>
                <a:lnTo>
                  <a:pt x="10667" y="2177"/>
                </a:lnTo>
                <a:lnTo>
                  <a:pt x="10647" y="2185"/>
                </a:lnTo>
                <a:lnTo>
                  <a:pt x="10654" y="2205"/>
                </a:lnTo>
                <a:lnTo>
                  <a:pt x="10662" y="2231"/>
                </a:lnTo>
                <a:lnTo>
                  <a:pt x="10662" y="2238"/>
                </a:lnTo>
                <a:lnTo>
                  <a:pt x="10662" y="2244"/>
                </a:lnTo>
                <a:lnTo>
                  <a:pt x="10660" y="2249"/>
                </a:lnTo>
                <a:lnTo>
                  <a:pt x="10657" y="2254"/>
                </a:lnTo>
                <a:lnTo>
                  <a:pt x="10653" y="2259"/>
                </a:lnTo>
                <a:lnTo>
                  <a:pt x="10645" y="2262"/>
                </a:lnTo>
                <a:lnTo>
                  <a:pt x="10637" y="2263"/>
                </a:lnTo>
                <a:lnTo>
                  <a:pt x="10625" y="2264"/>
                </a:lnTo>
                <a:lnTo>
                  <a:pt x="10624" y="2271"/>
                </a:lnTo>
                <a:lnTo>
                  <a:pt x="10622" y="2278"/>
                </a:lnTo>
                <a:lnTo>
                  <a:pt x="10617" y="2285"/>
                </a:lnTo>
                <a:lnTo>
                  <a:pt x="10611" y="2290"/>
                </a:lnTo>
                <a:lnTo>
                  <a:pt x="10605" y="2296"/>
                </a:lnTo>
                <a:lnTo>
                  <a:pt x="10596" y="2302"/>
                </a:lnTo>
                <a:lnTo>
                  <a:pt x="10586" y="2306"/>
                </a:lnTo>
                <a:lnTo>
                  <a:pt x="10576" y="2311"/>
                </a:lnTo>
                <a:lnTo>
                  <a:pt x="10552" y="2319"/>
                </a:lnTo>
                <a:lnTo>
                  <a:pt x="10524" y="2325"/>
                </a:lnTo>
                <a:lnTo>
                  <a:pt x="10495" y="2331"/>
                </a:lnTo>
                <a:lnTo>
                  <a:pt x="10464" y="2336"/>
                </a:lnTo>
                <a:lnTo>
                  <a:pt x="10400" y="2344"/>
                </a:lnTo>
                <a:lnTo>
                  <a:pt x="10340" y="2350"/>
                </a:lnTo>
                <a:lnTo>
                  <a:pt x="10313" y="2353"/>
                </a:lnTo>
                <a:lnTo>
                  <a:pt x="10290" y="2356"/>
                </a:lnTo>
                <a:lnTo>
                  <a:pt x="10271" y="2358"/>
                </a:lnTo>
                <a:lnTo>
                  <a:pt x="10256" y="2362"/>
                </a:lnTo>
                <a:lnTo>
                  <a:pt x="10232" y="2353"/>
                </a:lnTo>
                <a:lnTo>
                  <a:pt x="10206" y="2346"/>
                </a:lnTo>
                <a:lnTo>
                  <a:pt x="10179" y="2339"/>
                </a:lnTo>
                <a:lnTo>
                  <a:pt x="10148" y="2333"/>
                </a:lnTo>
                <a:lnTo>
                  <a:pt x="10114" y="2329"/>
                </a:lnTo>
                <a:lnTo>
                  <a:pt x="10080" y="2325"/>
                </a:lnTo>
                <a:lnTo>
                  <a:pt x="10044" y="2323"/>
                </a:lnTo>
                <a:lnTo>
                  <a:pt x="10006" y="2321"/>
                </a:lnTo>
                <a:lnTo>
                  <a:pt x="9967" y="2320"/>
                </a:lnTo>
                <a:lnTo>
                  <a:pt x="9926" y="2319"/>
                </a:lnTo>
                <a:lnTo>
                  <a:pt x="9884" y="2319"/>
                </a:lnTo>
                <a:lnTo>
                  <a:pt x="9842" y="2319"/>
                </a:lnTo>
                <a:lnTo>
                  <a:pt x="9754" y="2321"/>
                </a:lnTo>
                <a:lnTo>
                  <a:pt x="9663" y="2325"/>
                </a:lnTo>
                <a:lnTo>
                  <a:pt x="9572" y="2330"/>
                </a:lnTo>
                <a:lnTo>
                  <a:pt x="9481" y="2336"/>
                </a:lnTo>
                <a:lnTo>
                  <a:pt x="9391" y="2342"/>
                </a:lnTo>
                <a:lnTo>
                  <a:pt x="9304" y="2348"/>
                </a:lnTo>
                <a:lnTo>
                  <a:pt x="9221" y="2354"/>
                </a:lnTo>
                <a:lnTo>
                  <a:pt x="9143" y="2358"/>
                </a:lnTo>
                <a:lnTo>
                  <a:pt x="9070" y="2361"/>
                </a:lnTo>
                <a:lnTo>
                  <a:pt x="9006" y="2362"/>
                </a:lnTo>
                <a:lnTo>
                  <a:pt x="8950" y="2361"/>
                </a:lnTo>
                <a:lnTo>
                  <a:pt x="8900" y="2360"/>
                </a:lnTo>
                <a:lnTo>
                  <a:pt x="8855" y="2356"/>
                </a:lnTo>
                <a:lnTo>
                  <a:pt x="8815" y="2350"/>
                </a:lnTo>
                <a:lnTo>
                  <a:pt x="8779" y="2345"/>
                </a:lnTo>
                <a:lnTo>
                  <a:pt x="8747" y="2338"/>
                </a:lnTo>
                <a:lnTo>
                  <a:pt x="8716" y="2329"/>
                </a:lnTo>
                <a:lnTo>
                  <a:pt x="8688" y="2319"/>
                </a:lnTo>
                <a:lnTo>
                  <a:pt x="8660" y="2308"/>
                </a:lnTo>
                <a:lnTo>
                  <a:pt x="8632" y="2296"/>
                </a:lnTo>
                <a:lnTo>
                  <a:pt x="8605" y="2283"/>
                </a:lnTo>
                <a:lnTo>
                  <a:pt x="8575" y="2269"/>
                </a:lnTo>
                <a:lnTo>
                  <a:pt x="8544" y="2254"/>
                </a:lnTo>
                <a:lnTo>
                  <a:pt x="8509" y="2238"/>
                </a:lnTo>
                <a:lnTo>
                  <a:pt x="8472" y="2221"/>
                </a:lnTo>
                <a:lnTo>
                  <a:pt x="8430" y="2203"/>
                </a:lnTo>
                <a:lnTo>
                  <a:pt x="8397" y="2215"/>
                </a:lnTo>
                <a:lnTo>
                  <a:pt x="8362" y="2228"/>
                </a:lnTo>
                <a:lnTo>
                  <a:pt x="8325" y="2238"/>
                </a:lnTo>
                <a:lnTo>
                  <a:pt x="8288" y="2247"/>
                </a:lnTo>
                <a:lnTo>
                  <a:pt x="8249" y="2256"/>
                </a:lnTo>
                <a:lnTo>
                  <a:pt x="8210" y="2264"/>
                </a:lnTo>
                <a:lnTo>
                  <a:pt x="8168" y="2271"/>
                </a:lnTo>
                <a:lnTo>
                  <a:pt x="8126" y="2278"/>
                </a:lnTo>
                <a:lnTo>
                  <a:pt x="8084" y="2283"/>
                </a:lnTo>
                <a:lnTo>
                  <a:pt x="8040" y="2288"/>
                </a:lnTo>
                <a:lnTo>
                  <a:pt x="7995" y="2293"/>
                </a:lnTo>
                <a:lnTo>
                  <a:pt x="7950" y="2296"/>
                </a:lnTo>
                <a:lnTo>
                  <a:pt x="7858" y="2302"/>
                </a:lnTo>
                <a:lnTo>
                  <a:pt x="7765" y="2305"/>
                </a:lnTo>
                <a:lnTo>
                  <a:pt x="7671" y="2306"/>
                </a:lnTo>
                <a:lnTo>
                  <a:pt x="7576" y="2307"/>
                </a:lnTo>
                <a:lnTo>
                  <a:pt x="7482" y="2306"/>
                </a:lnTo>
                <a:lnTo>
                  <a:pt x="7390" y="2305"/>
                </a:lnTo>
                <a:lnTo>
                  <a:pt x="7299" y="2304"/>
                </a:lnTo>
                <a:lnTo>
                  <a:pt x="7212" y="2303"/>
                </a:lnTo>
                <a:lnTo>
                  <a:pt x="7127" y="2302"/>
                </a:lnTo>
                <a:lnTo>
                  <a:pt x="7048" y="2301"/>
                </a:lnTo>
                <a:lnTo>
                  <a:pt x="7047" y="2308"/>
                </a:lnTo>
                <a:lnTo>
                  <a:pt x="7045" y="2315"/>
                </a:lnTo>
                <a:lnTo>
                  <a:pt x="7041" y="2321"/>
                </a:lnTo>
                <a:lnTo>
                  <a:pt x="7037" y="2324"/>
                </a:lnTo>
                <a:lnTo>
                  <a:pt x="7032" y="2329"/>
                </a:lnTo>
                <a:lnTo>
                  <a:pt x="7026" y="2331"/>
                </a:lnTo>
                <a:lnTo>
                  <a:pt x="7021" y="2332"/>
                </a:lnTo>
                <a:lnTo>
                  <a:pt x="7016" y="2333"/>
                </a:lnTo>
                <a:lnTo>
                  <a:pt x="7010" y="2332"/>
                </a:lnTo>
                <a:lnTo>
                  <a:pt x="7006" y="2331"/>
                </a:lnTo>
                <a:lnTo>
                  <a:pt x="7002" y="2329"/>
                </a:lnTo>
                <a:lnTo>
                  <a:pt x="6999" y="2324"/>
                </a:lnTo>
                <a:lnTo>
                  <a:pt x="6996" y="2321"/>
                </a:lnTo>
                <a:lnTo>
                  <a:pt x="6996" y="2315"/>
                </a:lnTo>
                <a:lnTo>
                  <a:pt x="6998" y="2308"/>
                </a:lnTo>
                <a:lnTo>
                  <a:pt x="7002" y="2301"/>
                </a:lnTo>
                <a:lnTo>
                  <a:pt x="6972" y="2302"/>
                </a:lnTo>
                <a:lnTo>
                  <a:pt x="6944" y="2304"/>
                </a:lnTo>
                <a:lnTo>
                  <a:pt x="6917" y="2307"/>
                </a:lnTo>
                <a:lnTo>
                  <a:pt x="6893" y="2312"/>
                </a:lnTo>
                <a:lnTo>
                  <a:pt x="6845" y="2323"/>
                </a:lnTo>
                <a:lnTo>
                  <a:pt x="6799" y="2333"/>
                </a:lnTo>
                <a:lnTo>
                  <a:pt x="6777" y="2337"/>
                </a:lnTo>
                <a:lnTo>
                  <a:pt x="6755" y="2340"/>
                </a:lnTo>
                <a:lnTo>
                  <a:pt x="6732" y="2342"/>
                </a:lnTo>
                <a:lnTo>
                  <a:pt x="6709" y="2342"/>
                </a:lnTo>
                <a:lnTo>
                  <a:pt x="6685" y="2340"/>
                </a:lnTo>
                <a:lnTo>
                  <a:pt x="6662" y="2336"/>
                </a:lnTo>
                <a:lnTo>
                  <a:pt x="6649" y="2332"/>
                </a:lnTo>
                <a:lnTo>
                  <a:pt x="6636" y="2329"/>
                </a:lnTo>
                <a:lnTo>
                  <a:pt x="6623" y="2324"/>
                </a:lnTo>
                <a:lnTo>
                  <a:pt x="6609" y="2319"/>
                </a:lnTo>
                <a:lnTo>
                  <a:pt x="6594" y="2327"/>
                </a:lnTo>
                <a:lnTo>
                  <a:pt x="6582" y="2333"/>
                </a:lnTo>
                <a:lnTo>
                  <a:pt x="6573" y="2337"/>
                </a:lnTo>
                <a:lnTo>
                  <a:pt x="6563" y="2338"/>
                </a:lnTo>
                <a:lnTo>
                  <a:pt x="6555" y="2337"/>
                </a:lnTo>
                <a:lnTo>
                  <a:pt x="6545" y="2333"/>
                </a:lnTo>
                <a:lnTo>
                  <a:pt x="6533" y="2327"/>
                </a:lnTo>
                <a:lnTo>
                  <a:pt x="6517" y="2319"/>
                </a:lnTo>
                <a:lnTo>
                  <a:pt x="6563" y="2301"/>
                </a:lnTo>
                <a:lnTo>
                  <a:pt x="6500" y="2301"/>
                </a:lnTo>
                <a:lnTo>
                  <a:pt x="6499" y="2306"/>
                </a:lnTo>
                <a:lnTo>
                  <a:pt x="6494" y="2312"/>
                </a:lnTo>
                <a:lnTo>
                  <a:pt x="6483" y="2316"/>
                </a:lnTo>
                <a:lnTo>
                  <a:pt x="6469" y="2322"/>
                </a:lnTo>
                <a:lnTo>
                  <a:pt x="6451" y="2327"/>
                </a:lnTo>
                <a:lnTo>
                  <a:pt x="6428" y="2331"/>
                </a:lnTo>
                <a:lnTo>
                  <a:pt x="6403" y="2335"/>
                </a:lnTo>
                <a:lnTo>
                  <a:pt x="6375" y="2339"/>
                </a:lnTo>
                <a:lnTo>
                  <a:pt x="6310" y="2346"/>
                </a:lnTo>
                <a:lnTo>
                  <a:pt x="6236" y="2353"/>
                </a:lnTo>
                <a:lnTo>
                  <a:pt x="6155" y="2358"/>
                </a:lnTo>
                <a:lnTo>
                  <a:pt x="6072" y="2363"/>
                </a:lnTo>
                <a:lnTo>
                  <a:pt x="5985" y="2367"/>
                </a:lnTo>
                <a:lnTo>
                  <a:pt x="5900" y="2371"/>
                </a:lnTo>
                <a:lnTo>
                  <a:pt x="5817" y="2374"/>
                </a:lnTo>
                <a:lnTo>
                  <a:pt x="5739" y="2377"/>
                </a:lnTo>
                <a:lnTo>
                  <a:pt x="5670" y="2378"/>
                </a:lnTo>
                <a:lnTo>
                  <a:pt x="5609" y="2379"/>
                </a:lnTo>
                <a:lnTo>
                  <a:pt x="5561" y="2380"/>
                </a:lnTo>
                <a:lnTo>
                  <a:pt x="5526" y="2380"/>
                </a:lnTo>
                <a:lnTo>
                  <a:pt x="5462" y="2379"/>
                </a:lnTo>
                <a:lnTo>
                  <a:pt x="5390" y="2377"/>
                </a:lnTo>
                <a:lnTo>
                  <a:pt x="5311" y="2372"/>
                </a:lnTo>
                <a:lnTo>
                  <a:pt x="5228" y="2366"/>
                </a:lnTo>
                <a:lnTo>
                  <a:pt x="5140" y="2361"/>
                </a:lnTo>
                <a:lnTo>
                  <a:pt x="5049" y="2355"/>
                </a:lnTo>
                <a:lnTo>
                  <a:pt x="4957" y="2350"/>
                </a:lnTo>
                <a:lnTo>
                  <a:pt x="4864" y="2346"/>
                </a:lnTo>
                <a:lnTo>
                  <a:pt x="4772" y="2342"/>
                </a:lnTo>
                <a:lnTo>
                  <a:pt x="4681" y="2341"/>
                </a:lnTo>
                <a:lnTo>
                  <a:pt x="4637" y="2342"/>
                </a:lnTo>
                <a:lnTo>
                  <a:pt x="4593" y="2342"/>
                </a:lnTo>
                <a:lnTo>
                  <a:pt x="4550" y="2345"/>
                </a:lnTo>
                <a:lnTo>
                  <a:pt x="4509" y="2347"/>
                </a:lnTo>
                <a:lnTo>
                  <a:pt x="4469" y="2349"/>
                </a:lnTo>
                <a:lnTo>
                  <a:pt x="4431" y="2354"/>
                </a:lnTo>
                <a:lnTo>
                  <a:pt x="4393" y="2358"/>
                </a:lnTo>
                <a:lnTo>
                  <a:pt x="4358" y="2364"/>
                </a:lnTo>
                <a:lnTo>
                  <a:pt x="4325" y="2371"/>
                </a:lnTo>
                <a:lnTo>
                  <a:pt x="4293" y="2379"/>
                </a:lnTo>
                <a:lnTo>
                  <a:pt x="4264" y="2388"/>
                </a:lnTo>
                <a:lnTo>
                  <a:pt x="4236" y="2398"/>
                </a:lnTo>
                <a:lnTo>
                  <a:pt x="4220" y="2394"/>
                </a:lnTo>
                <a:lnTo>
                  <a:pt x="4205" y="2390"/>
                </a:lnTo>
                <a:lnTo>
                  <a:pt x="4192" y="2389"/>
                </a:lnTo>
                <a:lnTo>
                  <a:pt x="4179" y="2389"/>
                </a:lnTo>
                <a:lnTo>
                  <a:pt x="4165" y="2389"/>
                </a:lnTo>
                <a:lnTo>
                  <a:pt x="4152" y="2388"/>
                </a:lnTo>
                <a:lnTo>
                  <a:pt x="4137" y="2386"/>
                </a:lnTo>
                <a:lnTo>
                  <a:pt x="4121" y="2380"/>
                </a:lnTo>
                <a:lnTo>
                  <a:pt x="4104" y="2387"/>
                </a:lnTo>
                <a:lnTo>
                  <a:pt x="4090" y="2390"/>
                </a:lnTo>
                <a:lnTo>
                  <a:pt x="4076" y="2394"/>
                </a:lnTo>
                <a:lnTo>
                  <a:pt x="4064" y="2394"/>
                </a:lnTo>
                <a:lnTo>
                  <a:pt x="4051" y="2394"/>
                </a:lnTo>
                <a:lnTo>
                  <a:pt x="4037" y="2390"/>
                </a:lnTo>
                <a:lnTo>
                  <a:pt x="4022" y="2387"/>
                </a:lnTo>
                <a:lnTo>
                  <a:pt x="4006" y="2380"/>
                </a:lnTo>
                <a:lnTo>
                  <a:pt x="3985" y="2383"/>
                </a:lnTo>
                <a:lnTo>
                  <a:pt x="3950" y="2386"/>
                </a:lnTo>
                <a:lnTo>
                  <a:pt x="3902" y="2387"/>
                </a:lnTo>
                <a:lnTo>
                  <a:pt x="3845" y="2388"/>
                </a:lnTo>
                <a:lnTo>
                  <a:pt x="3780" y="2388"/>
                </a:lnTo>
                <a:lnTo>
                  <a:pt x="3709" y="2387"/>
                </a:lnTo>
                <a:lnTo>
                  <a:pt x="3636" y="2387"/>
                </a:lnTo>
                <a:lnTo>
                  <a:pt x="3560" y="2384"/>
                </a:lnTo>
                <a:lnTo>
                  <a:pt x="3485" y="2383"/>
                </a:lnTo>
                <a:lnTo>
                  <a:pt x="3413" y="2381"/>
                </a:lnTo>
                <a:lnTo>
                  <a:pt x="3346" y="2378"/>
                </a:lnTo>
                <a:lnTo>
                  <a:pt x="3287" y="2375"/>
                </a:lnTo>
                <a:lnTo>
                  <a:pt x="3236" y="2372"/>
                </a:lnTo>
                <a:lnTo>
                  <a:pt x="3198" y="2369"/>
                </a:lnTo>
                <a:lnTo>
                  <a:pt x="3184" y="2367"/>
                </a:lnTo>
                <a:lnTo>
                  <a:pt x="3173" y="2365"/>
                </a:lnTo>
                <a:lnTo>
                  <a:pt x="3167" y="2364"/>
                </a:lnTo>
                <a:lnTo>
                  <a:pt x="3165" y="2362"/>
                </a:lnTo>
                <a:lnTo>
                  <a:pt x="3149" y="2362"/>
                </a:lnTo>
                <a:lnTo>
                  <a:pt x="3135" y="2361"/>
                </a:lnTo>
                <a:lnTo>
                  <a:pt x="3124" y="2360"/>
                </a:lnTo>
                <a:lnTo>
                  <a:pt x="3116" y="2356"/>
                </a:lnTo>
                <a:lnTo>
                  <a:pt x="3113" y="2354"/>
                </a:lnTo>
                <a:lnTo>
                  <a:pt x="3111" y="2352"/>
                </a:lnTo>
                <a:lnTo>
                  <a:pt x="3110" y="2348"/>
                </a:lnTo>
                <a:lnTo>
                  <a:pt x="3110" y="2344"/>
                </a:lnTo>
                <a:lnTo>
                  <a:pt x="3110" y="2339"/>
                </a:lnTo>
                <a:lnTo>
                  <a:pt x="3112" y="2333"/>
                </a:lnTo>
                <a:lnTo>
                  <a:pt x="3115" y="2327"/>
                </a:lnTo>
                <a:lnTo>
                  <a:pt x="3119" y="2319"/>
                </a:lnTo>
                <a:lnTo>
                  <a:pt x="3051" y="2319"/>
                </a:lnTo>
                <a:lnTo>
                  <a:pt x="2965" y="2320"/>
                </a:lnTo>
                <a:lnTo>
                  <a:pt x="2869" y="2321"/>
                </a:lnTo>
                <a:lnTo>
                  <a:pt x="2774" y="2324"/>
                </a:lnTo>
                <a:lnTo>
                  <a:pt x="2730" y="2327"/>
                </a:lnTo>
                <a:lnTo>
                  <a:pt x="2691" y="2330"/>
                </a:lnTo>
                <a:lnTo>
                  <a:pt x="2657" y="2333"/>
                </a:lnTo>
                <a:lnTo>
                  <a:pt x="2630" y="2337"/>
                </a:lnTo>
                <a:lnTo>
                  <a:pt x="2618" y="2339"/>
                </a:lnTo>
                <a:lnTo>
                  <a:pt x="2609" y="2342"/>
                </a:lnTo>
                <a:lnTo>
                  <a:pt x="2603" y="2345"/>
                </a:lnTo>
                <a:lnTo>
                  <a:pt x="2600" y="2348"/>
                </a:lnTo>
                <a:lnTo>
                  <a:pt x="2599" y="2350"/>
                </a:lnTo>
                <a:lnTo>
                  <a:pt x="2600" y="2354"/>
                </a:lnTo>
                <a:lnTo>
                  <a:pt x="2604" y="2358"/>
                </a:lnTo>
                <a:lnTo>
                  <a:pt x="2612" y="2362"/>
                </a:lnTo>
                <a:lnTo>
                  <a:pt x="2591" y="2370"/>
                </a:lnTo>
                <a:lnTo>
                  <a:pt x="2569" y="2377"/>
                </a:lnTo>
                <a:lnTo>
                  <a:pt x="2545" y="2382"/>
                </a:lnTo>
                <a:lnTo>
                  <a:pt x="2520" y="2389"/>
                </a:lnTo>
                <a:lnTo>
                  <a:pt x="2492" y="2395"/>
                </a:lnTo>
                <a:lnTo>
                  <a:pt x="2463" y="2400"/>
                </a:lnTo>
                <a:lnTo>
                  <a:pt x="2433" y="2405"/>
                </a:lnTo>
                <a:lnTo>
                  <a:pt x="2402" y="2409"/>
                </a:lnTo>
                <a:lnTo>
                  <a:pt x="2338" y="2417"/>
                </a:lnTo>
                <a:lnTo>
                  <a:pt x="2269" y="2423"/>
                </a:lnTo>
                <a:lnTo>
                  <a:pt x="2199" y="2428"/>
                </a:lnTo>
                <a:lnTo>
                  <a:pt x="2128" y="2431"/>
                </a:lnTo>
                <a:lnTo>
                  <a:pt x="2057" y="2431"/>
                </a:lnTo>
                <a:lnTo>
                  <a:pt x="1987" y="2430"/>
                </a:lnTo>
                <a:lnTo>
                  <a:pt x="1918" y="2428"/>
                </a:lnTo>
                <a:lnTo>
                  <a:pt x="1854" y="2422"/>
                </a:lnTo>
                <a:lnTo>
                  <a:pt x="1823" y="2419"/>
                </a:lnTo>
                <a:lnTo>
                  <a:pt x="1793" y="2415"/>
                </a:lnTo>
                <a:lnTo>
                  <a:pt x="1764" y="2411"/>
                </a:lnTo>
                <a:lnTo>
                  <a:pt x="1736" y="2406"/>
                </a:lnTo>
                <a:lnTo>
                  <a:pt x="1711" y="2400"/>
                </a:lnTo>
                <a:lnTo>
                  <a:pt x="1687" y="2394"/>
                </a:lnTo>
                <a:lnTo>
                  <a:pt x="1665" y="2388"/>
                </a:lnTo>
                <a:lnTo>
                  <a:pt x="1644" y="2380"/>
                </a:lnTo>
                <a:lnTo>
                  <a:pt x="1631" y="2383"/>
                </a:lnTo>
                <a:lnTo>
                  <a:pt x="1619" y="2386"/>
                </a:lnTo>
                <a:lnTo>
                  <a:pt x="1606" y="2387"/>
                </a:lnTo>
                <a:lnTo>
                  <a:pt x="1593" y="2388"/>
                </a:lnTo>
                <a:lnTo>
                  <a:pt x="1567" y="2387"/>
                </a:lnTo>
                <a:lnTo>
                  <a:pt x="1544" y="2384"/>
                </a:lnTo>
                <a:lnTo>
                  <a:pt x="1520" y="2381"/>
                </a:lnTo>
                <a:lnTo>
                  <a:pt x="1498" y="2375"/>
                </a:lnTo>
                <a:lnTo>
                  <a:pt x="1478" y="2369"/>
                </a:lnTo>
                <a:lnTo>
                  <a:pt x="1459" y="2362"/>
                </a:lnTo>
                <a:lnTo>
                  <a:pt x="1459" y="2369"/>
                </a:lnTo>
                <a:lnTo>
                  <a:pt x="1456" y="2375"/>
                </a:lnTo>
                <a:lnTo>
                  <a:pt x="1452" y="2381"/>
                </a:lnTo>
                <a:lnTo>
                  <a:pt x="1445" y="2387"/>
                </a:lnTo>
                <a:lnTo>
                  <a:pt x="1439" y="2391"/>
                </a:lnTo>
                <a:lnTo>
                  <a:pt x="1430" y="2396"/>
                </a:lnTo>
                <a:lnTo>
                  <a:pt x="1422" y="2398"/>
                </a:lnTo>
                <a:lnTo>
                  <a:pt x="1413" y="2398"/>
                </a:lnTo>
                <a:lnTo>
                  <a:pt x="1417" y="2406"/>
                </a:lnTo>
                <a:lnTo>
                  <a:pt x="1421" y="2413"/>
                </a:lnTo>
                <a:lnTo>
                  <a:pt x="1422" y="2419"/>
                </a:lnTo>
                <a:lnTo>
                  <a:pt x="1423" y="2423"/>
                </a:lnTo>
                <a:lnTo>
                  <a:pt x="1423" y="2428"/>
                </a:lnTo>
                <a:lnTo>
                  <a:pt x="1422" y="2431"/>
                </a:lnTo>
                <a:lnTo>
                  <a:pt x="1420" y="2433"/>
                </a:lnTo>
                <a:lnTo>
                  <a:pt x="1416" y="2436"/>
                </a:lnTo>
                <a:lnTo>
                  <a:pt x="1409" y="2439"/>
                </a:lnTo>
                <a:lnTo>
                  <a:pt x="1397" y="2440"/>
                </a:lnTo>
                <a:lnTo>
                  <a:pt x="1383" y="2441"/>
                </a:lnTo>
                <a:lnTo>
                  <a:pt x="1367" y="2441"/>
                </a:lnTo>
                <a:lnTo>
                  <a:pt x="1367" y="2450"/>
                </a:lnTo>
                <a:lnTo>
                  <a:pt x="1366" y="2459"/>
                </a:lnTo>
                <a:lnTo>
                  <a:pt x="1364" y="2467"/>
                </a:lnTo>
                <a:lnTo>
                  <a:pt x="1362" y="2475"/>
                </a:lnTo>
                <a:lnTo>
                  <a:pt x="1359" y="2483"/>
                </a:lnTo>
                <a:lnTo>
                  <a:pt x="1354" y="2491"/>
                </a:lnTo>
                <a:lnTo>
                  <a:pt x="1350" y="2498"/>
                </a:lnTo>
                <a:lnTo>
                  <a:pt x="1345" y="2505"/>
                </a:lnTo>
                <a:lnTo>
                  <a:pt x="1333" y="2517"/>
                </a:lnTo>
                <a:lnTo>
                  <a:pt x="1319" y="2529"/>
                </a:lnTo>
                <a:lnTo>
                  <a:pt x="1304" y="2539"/>
                </a:lnTo>
                <a:lnTo>
                  <a:pt x="1287" y="2548"/>
                </a:lnTo>
                <a:lnTo>
                  <a:pt x="1269" y="2556"/>
                </a:lnTo>
                <a:lnTo>
                  <a:pt x="1251" y="2563"/>
                </a:lnTo>
                <a:lnTo>
                  <a:pt x="1231" y="2569"/>
                </a:lnTo>
                <a:lnTo>
                  <a:pt x="1212" y="2574"/>
                </a:lnTo>
                <a:lnTo>
                  <a:pt x="1193" y="2577"/>
                </a:lnTo>
                <a:lnTo>
                  <a:pt x="1174" y="2580"/>
                </a:lnTo>
                <a:lnTo>
                  <a:pt x="1155" y="2581"/>
                </a:lnTo>
                <a:lnTo>
                  <a:pt x="1137" y="2582"/>
                </a:lnTo>
                <a:lnTo>
                  <a:pt x="1136" y="2613"/>
                </a:lnTo>
                <a:lnTo>
                  <a:pt x="1135" y="2639"/>
                </a:lnTo>
                <a:lnTo>
                  <a:pt x="1132" y="2660"/>
                </a:lnTo>
                <a:lnTo>
                  <a:pt x="1128" y="2678"/>
                </a:lnTo>
                <a:lnTo>
                  <a:pt x="1124" y="2686"/>
                </a:lnTo>
                <a:lnTo>
                  <a:pt x="1121" y="2694"/>
                </a:lnTo>
                <a:lnTo>
                  <a:pt x="1117" y="2700"/>
                </a:lnTo>
                <a:lnTo>
                  <a:pt x="1113" y="2707"/>
                </a:lnTo>
                <a:lnTo>
                  <a:pt x="1108" y="2711"/>
                </a:lnTo>
                <a:lnTo>
                  <a:pt x="1103" y="2717"/>
                </a:lnTo>
                <a:lnTo>
                  <a:pt x="1098" y="2721"/>
                </a:lnTo>
                <a:lnTo>
                  <a:pt x="1091" y="2725"/>
                </a:lnTo>
                <a:lnTo>
                  <a:pt x="1077" y="2733"/>
                </a:lnTo>
                <a:lnTo>
                  <a:pt x="1061" y="2740"/>
                </a:lnTo>
                <a:lnTo>
                  <a:pt x="1042" y="2746"/>
                </a:lnTo>
                <a:lnTo>
                  <a:pt x="1021" y="2753"/>
                </a:lnTo>
                <a:lnTo>
                  <a:pt x="997" y="2761"/>
                </a:lnTo>
                <a:lnTo>
                  <a:pt x="969" y="2771"/>
                </a:lnTo>
                <a:lnTo>
                  <a:pt x="939" y="2782"/>
                </a:lnTo>
                <a:lnTo>
                  <a:pt x="907" y="2795"/>
                </a:lnTo>
                <a:lnTo>
                  <a:pt x="897" y="2793"/>
                </a:lnTo>
                <a:lnTo>
                  <a:pt x="888" y="2790"/>
                </a:lnTo>
                <a:lnTo>
                  <a:pt x="877" y="2788"/>
                </a:lnTo>
                <a:lnTo>
                  <a:pt x="865" y="2787"/>
                </a:lnTo>
                <a:lnTo>
                  <a:pt x="841" y="2786"/>
                </a:lnTo>
                <a:lnTo>
                  <a:pt x="815" y="2788"/>
                </a:lnTo>
                <a:lnTo>
                  <a:pt x="788" y="2792"/>
                </a:lnTo>
                <a:lnTo>
                  <a:pt x="762" y="2797"/>
                </a:lnTo>
                <a:lnTo>
                  <a:pt x="736" y="2804"/>
                </a:lnTo>
                <a:lnTo>
                  <a:pt x="711" y="2813"/>
                </a:lnTo>
                <a:lnTo>
                  <a:pt x="700" y="2818"/>
                </a:lnTo>
                <a:lnTo>
                  <a:pt x="689" y="2824"/>
                </a:lnTo>
                <a:lnTo>
                  <a:pt x="678" y="2829"/>
                </a:lnTo>
                <a:lnTo>
                  <a:pt x="668" y="2835"/>
                </a:lnTo>
                <a:lnTo>
                  <a:pt x="660" y="2841"/>
                </a:lnTo>
                <a:lnTo>
                  <a:pt x="652" y="2846"/>
                </a:lnTo>
                <a:lnTo>
                  <a:pt x="646" y="2853"/>
                </a:lnTo>
                <a:lnTo>
                  <a:pt x="641" y="2860"/>
                </a:lnTo>
                <a:lnTo>
                  <a:pt x="637" y="2867"/>
                </a:lnTo>
                <a:lnTo>
                  <a:pt x="634" y="2873"/>
                </a:lnTo>
                <a:lnTo>
                  <a:pt x="633" y="2881"/>
                </a:lnTo>
                <a:lnTo>
                  <a:pt x="634" y="2888"/>
                </a:lnTo>
                <a:lnTo>
                  <a:pt x="636" y="2895"/>
                </a:lnTo>
                <a:lnTo>
                  <a:pt x="640" y="2903"/>
                </a:lnTo>
                <a:lnTo>
                  <a:pt x="646" y="2910"/>
                </a:lnTo>
                <a:lnTo>
                  <a:pt x="654" y="2918"/>
                </a:lnTo>
                <a:lnTo>
                  <a:pt x="607" y="2936"/>
                </a:lnTo>
                <a:lnTo>
                  <a:pt x="609" y="2955"/>
                </a:lnTo>
                <a:lnTo>
                  <a:pt x="611" y="2979"/>
                </a:lnTo>
                <a:lnTo>
                  <a:pt x="615" y="3005"/>
                </a:lnTo>
                <a:lnTo>
                  <a:pt x="618" y="3031"/>
                </a:lnTo>
                <a:lnTo>
                  <a:pt x="627" y="3075"/>
                </a:lnTo>
                <a:lnTo>
                  <a:pt x="630" y="3095"/>
                </a:lnTo>
                <a:lnTo>
                  <a:pt x="651" y="3096"/>
                </a:lnTo>
                <a:lnTo>
                  <a:pt x="679" y="3099"/>
                </a:lnTo>
                <a:lnTo>
                  <a:pt x="711" y="3105"/>
                </a:lnTo>
                <a:lnTo>
                  <a:pt x="746" y="3112"/>
                </a:lnTo>
                <a:lnTo>
                  <a:pt x="780" y="3121"/>
                </a:lnTo>
                <a:lnTo>
                  <a:pt x="812" y="3131"/>
                </a:lnTo>
                <a:lnTo>
                  <a:pt x="826" y="3137"/>
                </a:lnTo>
                <a:lnTo>
                  <a:pt x="840" y="3142"/>
                </a:lnTo>
                <a:lnTo>
                  <a:pt x="851" y="3149"/>
                </a:lnTo>
                <a:lnTo>
                  <a:pt x="861" y="3156"/>
                </a:lnTo>
                <a:lnTo>
                  <a:pt x="676" y="3174"/>
                </a:lnTo>
                <a:lnTo>
                  <a:pt x="676" y="3192"/>
                </a:lnTo>
                <a:lnTo>
                  <a:pt x="698" y="3197"/>
                </a:lnTo>
                <a:lnTo>
                  <a:pt x="756" y="3208"/>
                </a:lnTo>
                <a:lnTo>
                  <a:pt x="841" y="3224"/>
                </a:lnTo>
                <a:lnTo>
                  <a:pt x="938" y="3242"/>
                </a:lnTo>
                <a:lnTo>
                  <a:pt x="989" y="3251"/>
                </a:lnTo>
                <a:lnTo>
                  <a:pt x="1040" y="3259"/>
                </a:lnTo>
                <a:lnTo>
                  <a:pt x="1088" y="3266"/>
                </a:lnTo>
                <a:lnTo>
                  <a:pt x="1133" y="3273"/>
                </a:lnTo>
                <a:lnTo>
                  <a:pt x="1174" y="3277"/>
                </a:lnTo>
                <a:lnTo>
                  <a:pt x="1208" y="3280"/>
                </a:lnTo>
                <a:lnTo>
                  <a:pt x="1222" y="3280"/>
                </a:lnTo>
                <a:lnTo>
                  <a:pt x="1235" y="3280"/>
                </a:lnTo>
                <a:lnTo>
                  <a:pt x="1244" y="3280"/>
                </a:lnTo>
                <a:lnTo>
                  <a:pt x="1253" y="3278"/>
                </a:lnTo>
                <a:lnTo>
                  <a:pt x="1277" y="3276"/>
                </a:lnTo>
                <a:lnTo>
                  <a:pt x="1315" y="3273"/>
                </a:lnTo>
                <a:lnTo>
                  <a:pt x="1360" y="3267"/>
                </a:lnTo>
                <a:lnTo>
                  <a:pt x="1408" y="3264"/>
                </a:lnTo>
                <a:lnTo>
                  <a:pt x="1431" y="3264"/>
                </a:lnTo>
                <a:lnTo>
                  <a:pt x="1454" y="3264"/>
                </a:lnTo>
                <a:lnTo>
                  <a:pt x="1474" y="3265"/>
                </a:lnTo>
                <a:lnTo>
                  <a:pt x="1492" y="3267"/>
                </a:lnTo>
                <a:lnTo>
                  <a:pt x="1500" y="3269"/>
                </a:lnTo>
                <a:lnTo>
                  <a:pt x="1507" y="3272"/>
                </a:lnTo>
                <a:lnTo>
                  <a:pt x="1514" y="3275"/>
                </a:lnTo>
                <a:lnTo>
                  <a:pt x="1519" y="3278"/>
                </a:lnTo>
                <a:lnTo>
                  <a:pt x="1523" y="3282"/>
                </a:lnTo>
                <a:lnTo>
                  <a:pt x="1527" y="3286"/>
                </a:lnTo>
                <a:lnTo>
                  <a:pt x="1528" y="3291"/>
                </a:lnTo>
                <a:lnTo>
                  <a:pt x="1529" y="3297"/>
                </a:lnTo>
                <a:lnTo>
                  <a:pt x="1538" y="3298"/>
                </a:lnTo>
                <a:lnTo>
                  <a:pt x="1550" y="3302"/>
                </a:lnTo>
                <a:lnTo>
                  <a:pt x="1562" y="3308"/>
                </a:lnTo>
                <a:lnTo>
                  <a:pt x="1575" y="3315"/>
                </a:lnTo>
                <a:lnTo>
                  <a:pt x="1588" y="3322"/>
                </a:lnTo>
                <a:lnTo>
                  <a:pt x="1600" y="3327"/>
                </a:lnTo>
                <a:lnTo>
                  <a:pt x="1611" y="3332"/>
                </a:lnTo>
                <a:lnTo>
                  <a:pt x="1621" y="3333"/>
                </a:lnTo>
                <a:lnTo>
                  <a:pt x="1602" y="3336"/>
                </a:lnTo>
                <a:lnTo>
                  <a:pt x="1568" y="3340"/>
                </a:lnTo>
                <a:lnTo>
                  <a:pt x="1524" y="3343"/>
                </a:lnTo>
                <a:lnTo>
                  <a:pt x="1472" y="3347"/>
                </a:lnTo>
                <a:lnTo>
                  <a:pt x="1411" y="3350"/>
                </a:lnTo>
                <a:lnTo>
                  <a:pt x="1345" y="3352"/>
                </a:lnTo>
                <a:lnTo>
                  <a:pt x="1275" y="3355"/>
                </a:lnTo>
                <a:lnTo>
                  <a:pt x="1203" y="3356"/>
                </a:lnTo>
                <a:lnTo>
                  <a:pt x="1131" y="3357"/>
                </a:lnTo>
                <a:lnTo>
                  <a:pt x="1060" y="3357"/>
                </a:lnTo>
                <a:lnTo>
                  <a:pt x="993" y="3356"/>
                </a:lnTo>
                <a:lnTo>
                  <a:pt x="931" y="3353"/>
                </a:lnTo>
                <a:lnTo>
                  <a:pt x="875" y="3350"/>
                </a:lnTo>
                <a:lnTo>
                  <a:pt x="829" y="3345"/>
                </a:lnTo>
                <a:lnTo>
                  <a:pt x="809" y="3343"/>
                </a:lnTo>
                <a:lnTo>
                  <a:pt x="793" y="3340"/>
                </a:lnTo>
                <a:lnTo>
                  <a:pt x="779" y="3336"/>
                </a:lnTo>
                <a:lnTo>
                  <a:pt x="768" y="3333"/>
                </a:lnTo>
                <a:lnTo>
                  <a:pt x="755" y="3335"/>
                </a:lnTo>
                <a:lnTo>
                  <a:pt x="741" y="3337"/>
                </a:lnTo>
                <a:lnTo>
                  <a:pt x="727" y="3339"/>
                </a:lnTo>
                <a:lnTo>
                  <a:pt x="713" y="3337"/>
                </a:lnTo>
                <a:lnTo>
                  <a:pt x="683" y="3335"/>
                </a:lnTo>
                <a:lnTo>
                  <a:pt x="654" y="3331"/>
                </a:lnTo>
                <a:lnTo>
                  <a:pt x="624" y="3325"/>
                </a:lnTo>
                <a:lnTo>
                  <a:pt x="594" y="3320"/>
                </a:lnTo>
                <a:lnTo>
                  <a:pt x="565" y="3316"/>
                </a:lnTo>
                <a:lnTo>
                  <a:pt x="538" y="3315"/>
                </a:lnTo>
                <a:lnTo>
                  <a:pt x="537" y="3320"/>
                </a:lnTo>
                <a:lnTo>
                  <a:pt x="536" y="3326"/>
                </a:lnTo>
                <a:lnTo>
                  <a:pt x="533" y="3331"/>
                </a:lnTo>
                <a:lnTo>
                  <a:pt x="528" y="3335"/>
                </a:lnTo>
                <a:lnTo>
                  <a:pt x="523" y="3340"/>
                </a:lnTo>
                <a:lnTo>
                  <a:pt x="517" y="3344"/>
                </a:lnTo>
                <a:lnTo>
                  <a:pt x="509" y="3349"/>
                </a:lnTo>
                <a:lnTo>
                  <a:pt x="502" y="3352"/>
                </a:lnTo>
                <a:lnTo>
                  <a:pt x="483" y="3360"/>
                </a:lnTo>
                <a:lnTo>
                  <a:pt x="463" y="3367"/>
                </a:lnTo>
                <a:lnTo>
                  <a:pt x="441" y="3373"/>
                </a:lnTo>
                <a:lnTo>
                  <a:pt x="417" y="3377"/>
                </a:lnTo>
                <a:lnTo>
                  <a:pt x="369" y="3385"/>
                </a:lnTo>
                <a:lnTo>
                  <a:pt x="324" y="3390"/>
                </a:lnTo>
                <a:lnTo>
                  <a:pt x="286" y="3393"/>
                </a:lnTo>
                <a:lnTo>
                  <a:pt x="262" y="3394"/>
                </a:lnTo>
                <a:lnTo>
                  <a:pt x="238" y="3376"/>
                </a:lnTo>
                <a:lnTo>
                  <a:pt x="196" y="3379"/>
                </a:lnTo>
                <a:lnTo>
                  <a:pt x="157" y="3384"/>
                </a:lnTo>
                <a:lnTo>
                  <a:pt x="124" y="3389"/>
                </a:lnTo>
                <a:lnTo>
                  <a:pt x="94" y="3394"/>
                </a:lnTo>
                <a:lnTo>
                  <a:pt x="69" y="3400"/>
                </a:lnTo>
                <a:lnTo>
                  <a:pt x="48" y="3406"/>
                </a:lnTo>
                <a:lnTo>
                  <a:pt x="32" y="3412"/>
                </a:lnTo>
                <a:lnTo>
                  <a:pt x="18" y="3419"/>
                </a:lnTo>
                <a:lnTo>
                  <a:pt x="8" y="3426"/>
                </a:lnTo>
                <a:lnTo>
                  <a:pt x="3" y="3433"/>
                </a:lnTo>
                <a:lnTo>
                  <a:pt x="0" y="3441"/>
                </a:lnTo>
                <a:lnTo>
                  <a:pt x="1" y="3448"/>
                </a:lnTo>
                <a:lnTo>
                  <a:pt x="4" y="3455"/>
                </a:lnTo>
                <a:lnTo>
                  <a:pt x="10" y="3463"/>
                </a:lnTo>
                <a:lnTo>
                  <a:pt x="19" y="3470"/>
                </a:lnTo>
                <a:lnTo>
                  <a:pt x="31" y="3478"/>
                </a:lnTo>
                <a:lnTo>
                  <a:pt x="46" y="3485"/>
                </a:lnTo>
                <a:lnTo>
                  <a:pt x="62" y="3493"/>
                </a:lnTo>
                <a:lnTo>
                  <a:pt x="80" y="3500"/>
                </a:lnTo>
                <a:lnTo>
                  <a:pt x="100" y="3507"/>
                </a:lnTo>
                <a:lnTo>
                  <a:pt x="123" y="3513"/>
                </a:lnTo>
                <a:lnTo>
                  <a:pt x="147" y="3519"/>
                </a:lnTo>
                <a:lnTo>
                  <a:pt x="173" y="3525"/>
                </a:lnTo>
                <a:lnTo>
                  <a:pt x="200" y="3530"/>
                </a:lnTo>
                <a:lnTo>
                  <a:pt x="228" y="3535"/>
                </a:lnTo>
                <a:lnTo>
                  <a:pt x="257" y="3539"/>
                </a:lnTo>
                <a:lnTo>
                  <a:pt x="286" y="3544"/>
                </a:lnTo>
                <a:lnTo>
                  <a:pt x="318" y="3546"/>
                </a:lnTo>
                <a:lnTo>
                  <a:pt x="350" y="3550"/>
                </a:lnTo>
                <a:lnTo>
                  <a:pt x="382" y="3551"/>
                </a:lnTo>
                <a:lnTo>
                  <a:pt x="414" y="3552"/>
                </a:lnTo>
                <a:lnTo>
                  <a:pt x="446" y="3553"/>
                </a:lnTo>
                <a:lnTo>
                  <a:pt x="515" y="3552"/>
                </a:lnTo>
                <a:lnTo>
                  <a:pt x="586" y="3550"/>
                </a:lnTo>
                <a:lnTo>
                  <a:pt x="658" y="3547"/>
                </a:lnTo>
                <a:lnTo>
                  <a:pt x="729" y="3543"/>
                </a:lnTo>
                <a:lnTo>
                  <a:pt x="801" y="3538"/>
                </a:lnTo>
                <a:lnTo>
                  <a:pt x="874" y="3533"/>
                </a:lnTo>
                <a:lnTo>
                  <a:pt x="947" y="3527"/>
                </a:lnTo>
                <a:lnTo>
                  <a:pt x="1019" y="3520"/>
                </a:lnTo>
                <a:lnTo>
                  <a:pt x="1091" y="3513"/>
                </a:lnTo>
                <a:lnTo>
                  <a:pt x="1163" y="3507"/>
                </a:lnTo>
                <a:lnTo>
                  <a:pt x="1235" y="3500"/>
                </a:lnTo>
                <a:lnTo>
                  <a:pt x="1304" y="3494"/>
                </a:lnTo>
                <a:lnTo>
                  <a:pt x="1374" y="3487"/>
                </a:lnTo>
                <a:lnTo>
                  <a:pt x="1442" y="3482"/>
                </a:lnTo>
                <a:lnTo>
                  <a:pt x="1510" y="3477"/>
                </a:lnTo>
                <a:lnTo>
                  <a:pt x="1575" y="3474"/>
                </a:lnTo>
                <a:lnTo>
                  <a:pt x="1598" y="3492"/>
                </a:lnTo>
                <a:lnTo>
                  <a:pt x="1650" y="3488"/>
                </a:lnTo>
                <a:lnTo>
                  <a:pt x="1702" y="3486"/>
                </a:lnTo>
                <a:lnTo>
                  <a:pt x="1753" y="3484"/>
                </a:lnTo>
                <a:lnTo>
                  <a:pt x="1806" y="3482"/>
                </a:lnTo>
                <a:lnTo>
                  <a:pt x="1857" y="3479"/>
                </a:lnTo>
                <a:lnTo>
                  <a:pt x="1909" y="3478"/>
                </a:lnTo>
                <a:lnTo>
                  <a:pt x="1961" y="3477"/>
                </a:lnTo>
                <a:lnTo>
                  <a:pt x="2012" y="3476"/>
                </a:lnTo>
                <a:lnTo>
                  <a:pt x="2065" y="3475"/>
                </a:lnTo>
                <a:lnTo>
                  <a:pt x="2116" y="3475"/>
                </a:lnTo>
                <a:lnTo>
                  <a:pt x="2169" y="3474"/>
                </a:lnTo>
                <a:lnTo>
                  <a:pt x="2220" y="3474"/>
                </a:lnTo>
                <a:lnTo>
                  <a:pt x="2272" y="3474"/>
                </a:lnTo>
                <a:lnTo>
                  <a:pt x="2324" y="3474"/>
                </a:lnTo>
                <a:lnTo>
                  <a:pt x="2375" y="3474"/>
                </a:lnTo>
                <a:lnTo>
                  <a:pt x="2428" y="3474"/>
                </a:lnTo>
                <a:lnTo>
                  <a:pt x="2404" y="3431"/>
                </a:lnTo>
                <a:close/>
              </a:path>
            </a:pathLst>
          </a:custGeom>
          <a:solidFill>
            <a:srgbClr val="990099"/>
          </a:solidFill>
          <a:ln w="9525">
            <a:solidFill>
              <a:srgbClr val="990099"/>
            </a:solidFill>
            <a:round/>
            <a:headEnd/>
            <a:tailEnd/>
          </a:ln>
        </p:spPr>
        <p:txBody>
          <a:bodyPr/>
          <a:lstStyle/>
          <a:p>
            <a:endParaRPr lang="en-IN"/>
          </a:p>
        </p:txBody>
      </p:sp>
      <p:sp>
        <p:nvSpPr>
          <p:cNvPr id="549901" name="Freeform 13"/>
          <p:cNvSpPr>
            <a:spLocks/>
          </p:cNvSpPr>
          <p:nvPr/>
        </p:nvSpPr>
        <p:spPr bwMode="auto">
          <a:xfrm>
            <a:off x="4645025" y="4054475"/>
            <a:ext cx="427038" cy="80963"/>
          </a:xfrm>
          <a:custGeom>
            <a:avLst/>
            <a:gdLst>
              <a:gd name="T0" fmla="*/ 1666 w 2695"/>
              <a:gd name="T1" fmla="*/ 318 h 410"/>
              <a:gd name="T2" fmla="*/ 1681 w 2695"/>
              <a:gd name="T3" fmla="*/ 366 h 410"/>
              <a:gd name="T4" fmla="*/ 1729 w 2695"/>
              <a:gd name="T5" fmla="*/ 366 h 410"/>
              <a:gd name="T6" fmla="*/ 1796 w 2695"/>
              <a:gd name="T7" fmla="*/ 335 h 410"/>
              <a:gd name="T8" fmla="*/ 1922 w 2695"/>
              <a:gd name="T9" fmla="*/ 261 h 410"/>
              <a:gd name="T10" fmla="*/ 2014 w 2695"/>
              <a:gd name="T11" fmla="*/ 221 h 410"/>
              <a:gd name="T12" fmla="*/ 2085 w 2695"/>
              <a:gd name="T13" fmla="*/ 211 h 410"/>
              <a:gd name="T14" fmla="*/ 2155 w 2695"/>
              <a:gd name="T15" fmla="*/ 235 h 410"/>
              <a:gd name="T16" fmla="*/ 2219 w 2695"/>
              <a:gd name="T17" fmla="*/ 304 h 410"/>
              <a:gd name="T18" fmla="*/ 2312 w 2695"/>
              <a:gd name="T19" fmla="*/ 306 h 410"/>
              <a:gd name="T20" fmla="*/ 2410 w 2695"/>
              <a:gd name="T21" fmla="*/ 297 h 410"/>
              <a:gd name="T22" fmla="*/ 2466 w 2695"/>
              <a:gd name="T23" fmla="*/ 308 h 410"/>
              <a:gd name="T24" fmla="*/ 2507 w 2695"/>
              <a:gd name="T25" fmla="*/ 327 h 410"/>
              <a:gd name="T26" fmla="*/ 2543 w 2695"/>
              <a:gd name="T27" fmla="*/ 357 h 410"/>
              <a:gd name="T28" fmla="*/ 2573 w 2695"/>
              <a:gd name="T29" fmla="*/ 398 h 410"/>
              <a:gd name="T30" fmla="*/ 2613 w 2695"/>
              <a:gd name="T31" fmla="*/ 393 h 410"/>
              <a:gd name="T32" fmla="*/ 2638 w 2695"/>
              <a:gd name="T33" fmla="*/ 363 h 410"/>
              <a:gd name="T34" fmla="*/ 2646 w 2695"/>
              <a:gd name="T35" fmla="*/ 329 h 410"/>
              <a:gd name="T36" fmla="*/ 2641 w 2695"/>
              <a:gd name="T37" fmla="*/ 292 h 410"/>
              <a:gd name="T38" fmla="*/ 2611 w 2695"/>
              <a:gd name="T39" fmla="*/ 225 h 410"/>
              <a:gd name="T40" fmla="*/ 2562 w 2695"/>
              <a:gd name="T41" fmla="*/ 137 h 410"/>
              <a:gd name="T42" fmla="*/ 2605 w 2695"/>
              <a:gd name="T43" fmla="*/ 116 h 410"/>
              <a:gd name="T44" fmla="*/ 2676 w 2695"/>
              <a:gd name="T45" fmla="*/ 88 h 410"/>
              <a:gd name="T46" fmla="*/ 2695 w 2695"/>
              <a:gd name="T47" fmla="*/ 56 h 410"/>
              <a:gd name="T48" fmla="*/ 2649 w 2695"/>
              <a:gd name="T49" fmla="*/ 50 h 410"/>
              <a:gd name="T50" fmla="*/ 2478 w 2695"/>
              <a:gd name="T51" fmla="*/ 61 h 410"/>
              <a:gd name="T52" fmla="*/ 2419 w 2695"/>
              <a:gd name="T53" fmla="*/ 56 h 410"/>
              <a:gd name="T54" fmla="*/ 2376 w 2695"/>
              <a:gd name="T55" fmla="*/ 66 h 410"/>
              <a:gd name="T56" fmla="*/ 2321 w 2695"/>
              <a:gd name="T57" fmla="*/ 65 h 410"/>
              <a:gd name="T58" fmla="*/ 2183 w 2695"/>
              <a:gd name="T59" fmla="*/ 45 h 410"/>
              <a:gd name="T60" fmla="*/ 1970 w 2695"/>
              <a:gd name="T61" fmla="*/ 5 h 410"/>
              <a:gd name="T62" fmla="*/ 1910 w 2695"/>
              <a:gd name="T63" fmla="*/ 12 h 410"/>
              <a:gd name="T64" fmla="*/ 1896 w 2695"/>
              <a:gd name="T65" fmla="*/ 23 h 410"/>
              <a:gd name="T66" fmla="*/ 1843 w 2695"/>
              <a:gd name="T67" fmla="*/ 19 h 410"/>
              <a:gd name="T68" fmla="*/ 1328 w 2695"/>
              <a:gd name="T69" fmla="*/ 71 h 410"/>
              <a:gd name="T70" fmla="*/ 1165 w 2695"/>
              <a:gd name="T71" fmla="*/ 98 h 410"/>
              <a:gd name="T72" fmla="*/ 978 w 2695"/>
              <a:gd name="T73" fmla="*/ 109 h 410"/>
              <a:gd name="T74" fmla="*/ 621 w 2695"/>
              <a:gd name="T75" fmla="*/ 105 h 410"/>
              <a:gd name="T76" fmla="*/ 233 w 2695"/>
              <a:gd name="T77" fmla="*/ 83 h 410"/>
              <a:gd name="T78" fmla="*/ 1 w 2695"/>
              <a:gd name="T79" fmla="*/ 91 h 410"/>
              <a:gd name="T80" fmla="*/ 19 w 2695"/>
              <a:gd name="T81" fmla="*/ 175 h 410"/>
              <a:gd name="T82" fmla="*/ 245 w 2695"/>
              <a:gd name="T83" fmla="*/ 185 h 410"/>
              <a:gd name="T84" fmla="*/ 598 w 2695"/>
              <a:gd name="T85" fmla="*/ 158 h 410"/>
              <a:gd name="T86" fmla="*/ 917 w 2695"/>
              <a:gd name="T87" fmla="*/ 147 h 410"/>
              <a:gd name="T88" fmla="*/ 1087 w 2695"/>
              <a:gd name="T89" fmla="*/ 156 h 410"/>
              <a:gd name="T90" fmla="*/ 1239 w 2695"/>
              <a:gd name="T91" fmla="*/ 182 h 410"/>
              <a:gd name="T92" fmla="*/ 1350 w 2695"/>
              <a:gd name="T93" fmla="*/ 211 h 410"/>
              <a:gd name="T94" fmla="*/ 1428 w 2695"/>
              <a:gd name="T95" fmla="*/ 200 h 410"/>
              <a:gd name="T96" fmla="*/ 1523 w 2695"/>
              <a:gd name="T97" fmla="*/ 198 h 410"/>
              <a:gd name="T98" fmla="*/ 1611 w 2695"/>
              <a:gd name="T99" fmla="*/ 213 h 410"/>
              <a:gd name="T100" fmla="*/ 1652 w 2695"/>
              <a:gd name="T101" fmla="*/ 2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5" h="410">
                <a:moveTo>
                  <a:pt x="1658" y="276"/>
                </a:moveTo>
                <a:lnTo>
                  <a:pt x="1659" y="290"/>
                </a:lnTo>
                <a:lnTo>
                  <a:pt x="1663" y="303"/>
                </a:lnTo>
                <a:lnTo>
                  <a:pt x="1666" y="318"/>
                </a:lnTo>
                <a:lnTo>
                  <a:pt x="1670" y="332"/>
                </a:lnTo>
                <a:lnTo>
                  <a:pt x="1674" y="344"/>
                </a:lnTo>
                <a:lnTo>
                  <a:pt x="1678" y="356"/>
                </a:lnTo>
                <a:lnTo>
                  <a:pt x="1681" y="366"/>
                </a:lnTo>
                <a:lnTo>
                  <a:pt x="1682" y="374"/>
                </a:lnTo>
                <a:lnTo>
                  <a:pt x="1697" y="373"/>
                </a:lnTo>
                <a:lnTo>
                  <a:pt x="1713" y="369"/>
                </a:lnTo>
                <a:lnTo>
                  <a:pt x="1729" y="366"/>
                </a:lnTo>
                <a:lnTo>
                  <a:pt x="1745" y="359"/>
                </a:lnTo>
                <a:lnTo>
                  <a:pt x="1762" y="352"/>
                </a:lnTo>
                <a:lnTo>
                  <a:pt x="1779" y="344"/>
                </a:lnTo>
                <a:lnTo>
                  <a:pt x="1796" y="335"/>
                </a:lnTo>
                <a:lnTo>
                  <a:pt x="1813" y="325"/>
                </a:lnTo>
                <a:lnTo>
                  <a:pt x="1849" y="304"/>
                </a:lnTo>
                <a:lnTo>
                  <a:pt x="1885" y="283"/>
                </a:lnTo>
                <a:lnTo>
                  <a:pt x="1922" y="261"/>
                </a:lnTo>
                <a:lnTo>
                  <a:pt x="1958" y="242"/>
                </a:lnTo>
                <a:lnTo>
                  <a:pt x="1976" y="234"/>
                </a:lnTo>
                <a:lnTo>
                  <a:pt x="1995" y="226"/>
                </a:lnTo>
                <a:lnTo>
                  <a:pt x="2014" y="221"/>
                </a:lnTo>
                <a:lnTo>
                  <a:pt x="2032" y="215"/>
                </a:lnTo>
                <a:lnTo>
                  <a:pt x="2050" y="213"/>
                </a:lnTo>
                <a:lnTo>
                  <a:pt x="2067" y="210"/>
                </a:lnTo>
                <a:lnTo>
                  <a:pt x="2085" y="211"/>
                </a:lnTo>
                <a:lnTo>
                  <a:pt x="2102" y="214"/>
                </a:lnTo>
                <a:lnTo>
                  <a:pt x="2121" y="218"/>
                </a:lnTo>
                <a:lnTo>
                  <a:pt x="2138" y="226"/>
                </a:lnTo>
                <a:lnTo>
                  <a:pt x="2155" y="235"/>
                </a:lnTo>
                <a:lnTo>
                  <a:pt x="2171" y="248"/>
                </a:lnTo>
                <a:lnTo>
                  <a:pt x="2188" y="264"/>
                </a:lnTo>
                <a:lnTo>
                  <a:pt x="2204" y="283"/>
                </a:lnTo>
                <a:lnTo>
                  <a:pt x="2219" y="304"/>
                </a:lnTo>
                <a:lnTo>
                  <a:pt x="2235" y="331"/>
                </a:lnTo>
                <a:lnTo>
                  <a:pt x="2261" y="322"/>
                </a:lnTo>
                <a:lnTo>
                  <a:pt x="2286" y="312"/>
                </a:lnTo>
                <a:lnTo>
                  <a:pt x="2312" y="306"/>
                </a:lnTo>
                <a:lnTo>
                  <a:pt x="2338" y="301"/>
                </a:lnTo>
                <a:lnTo>
                  <a:pt x="2362" y="298"/>
                </a:lnTo>
                <a:lnTo>
                  <a:pt x="2387" y="297"/>
                </a:lnTo>
                <a:lnTo>
                  <a:pt x="2410" y="297"/>
                </a:lnTo>
                <a:lnTo>
                  <a:pt x="2433" y="299"/>
                </a:lnTo>
                <a:lnTo>
                  <a:pt x="2445" y="301"/>
                </a:lnTo>
                <a:lnTo>
                  <a:pt x="2455" y="304"/>
                </a:lnTo>
                <a:lnTo>
                  <a:pt x="2466" y="308"/>
                </a:lnTo>
                <a:lnTo>
                  <a:pt x="2477" y="311"/>
                </a:lnTo>
                <a:lnTo>
                  <a:pt x="2488" y="316"/>
                </a:lnTo>
                <a:lnTo>
                  <a:pt x="2497" y="322"/>
                </a:lnTo>
                <a:lnTo>
                  <a:pt x="2507" y="327"/>
                </a:lnTo>
                <a:lnTo>
                  <a:pt x="2516" y="333"/>
                </a:lnTo>
                <a:lnTo>
                  <a:pt x="2526" y="341"/>
                </a:lnTo>
                <a:lnTo>
                  <a:pt x="2535" y="348"/>
                </a:lnTo>
                <a:lnTo>
                  <a:pt x="2543" y="357"/>
                </a:lnTo>
                <a:lnTo>
                  <a:pt x="2552" y="366"/>
                </a:lnTo>
                <a:lnTo>
                  <a:pt x="2559" y="376"/>
                </a:lnTo>
                <a:lnTo>
                  <a:pt x="2567" y="386"/>
                </a:lnTo>
                <a:lnTo>
                  <a:pt x="2573" y="398"/>
                </a:lnTo>
                <a:lnTo>
                  <a:pt x="2581" y="410"/>
                </a:lnTo>
                <a:lnTo>
                  <a:pt x="2592" y="404"/>
                </a:lnTo>
                <a:lnTo>
                  <a:pt x="2603" y="399"/>
                </a:lnTo>
                <a:lnTo>
                  <a:pt x="2613" y="393"/>
                </a:lnTo>
                <a:lnTo>
                  <a:pt x="2621" y="386"/>
                </a:lnTo>
                <a:lnTo>
                  <a:pt x="2628" y="378"/>
                </a:lnTo>
                <a:lnTo>
                  <a:pt x="2633" y="371"/>
                </a:lnTo>
                <a:lnTo>
                  <a:pt x="2638" y="363"/>
                </a:lnTo>
                <a:lnTo>
                  <a:pt x="2642" y="356"/>
                </a:lnTo>
                <a:lnTo>
                  <a:pt x="2644" y="346"/>
                </a:lnTo>
                <a:lnTo>
                  <a:pt x="2646" y="339"/>
                </a:lnTo>
                <a:lnTo>
                  <a:pt x="2646" y="329"/>
                </a:lnTo>
                <a:lnTo>
                  <a:pt x="2646" y="320"/>
                </a:lnTo>
                <a:lnTo>
                  <a:pt x="2645" y="311"/>
                </a:lnTo>
                <a:lnTo>
                  <a:pt x="2643" y="301"/>
                </a:lnTo>
                <a:lnTo>
                  <a:pt x="2641" y="292"/>
                </a:lnTo>
                <a:lnTo>
                  <a:pt x="2638" y="283"/>
                </a:lnTo>
                <a:lnTo>
                  <a:pt x="2630" y="264"/>
                </a:lnTo>
                <a:lnTo>
                  <a:pt x="2621" y="244"/>
                </a:lnTo>
                <a:lnTo>
                  <a:pt x="2611" y="225"/>
                </a:lnTo>
                <a:lnTo>
                  <a:pt x="2600" y="207"/>
                </a:lnTo>
                <a:lnTo>
                  <a:pt x="2577" y="172"/>
                </a:lnTo>
                <a:lnTo>
                  <a:pt x="2557" y="141"/>
                </a:lnTo>
                <a:lnTo>
                  <a:pt x="2562" y="137"/>
                </a:lnTo>
                <a:lnTo>
                  <a:pt x="2569" y="132"/>
                </a:lnTo>
                <a:lnTo>
                  <a:pt x="2576" y="129"/>
                </a:lnTo>
                <a:lnTo>
                  <a:pt x="2585" y="124"/>
                </a:lnTo>
                <a:lnTo>
                  <a:pt x="2605" y="116"/>
                </a:lnTo>
                <a:lnTo>
                  <a:pt x="2627" y="108"/>
                </a:lnTo>
                <a:lnTo>
                  <a:pt x="2648" y="99"/>
                </a:lnTo>
                <a:lnTo>
                  <a:pt x="2667" y="91"/>
                </a:lnTo>
                <a:lnTo>
                  <a:pt x="2676" y="88"/>
                </a:lnTo>
                <a:lnTo>
                  <a:pt x="2683" y="83"/>
                </a:lnTo>
                <a:lnTo>
                  <a:pt x="2691" y="79"/>
                </a:lnTo>
                <a:lnTo>
                  <a:pt x="2695" y="74"/>
                </a:lnTo>
                <a:lnTo>
                  <a:pt x="2695" y="56"/>
                </a:lnTo>
                <a:lnTo>
                  <a:pt x="2689" y="53"/>
                </a:lnTo>
                <a:lnTo>
                  <a:pt x="2679" y="51"/>
                </a:lnTo>
                <a:lnTo>
                  <a:pt x="2665" y="50"/>
                </a:lnTo>
                <a:lnTo>
                  <a:pt x="2649" y="50"/>
                </a:lnTo>
                <a:lnTo>
                  <a:pt x="2610" y="53"/>
                </a:lnTo>
                <a:lnTo>
                  <a:pt x="2566" y="56"/>
                </a:lnTo>
                <a:lnTo>
                  <a:pt x="2521" y="59"/>
                </a:lnTo>
                <a:lnTo>
                  <a:pt x="2478" y="61"/>
                </a:lnTo>
                <a:lnTo>
                  <a:pt x="2460" y="61"/>
                </a:lnTo>
                <a:lnTo>
                  <a:pt x="2444" y="61"/>
                </a:lnTo>
                <a:lnTo>
                  <a:pt x="2430" y="58"/>
                </a:lnTo>
                <a:lnTo>
                  <a:pt x="2419" y="56"/>
                </a:lnTo>
                <a:lnTo>
                  <a:pt x="2409" y="59"/>
                </a:lnTo>
                <a:lnTo>
                  <a:pt x="2400" y="62"/>
                </a:lnTo>
                <a:lnTo>
                  <a:pt x="2388" y="64"/>
                </a:lnTo>
                <a:lnTo>
                  <a:pt x="2376" y="66"/>
                </a:lnTo>
                <a:lnTo>
                  <a:pt x="2363" y="66"/>
                </a:lnTo>
                <a:lnTo>
                  <a:pt x="2350" y="66"/>
                </a:lnTo>
                <a:lnTo>
                  <a:pt x="2336" y="66"/>
                </a:lnTo>
                <a:lnTo>
                  <a:pt x="2321" y="65"/>
                </a:lnTo>
                <a:lnTo>
                  <a:pt x="2289" y="62"/>
                </a:lnTo>
                <a:lnTo>
                  <a:pt x="2254" y="57"/>
                </a:lnTo>
                <a:lnTo>
                  <a:pt x="2219" y="51"/>
                </a:lnTo>
                <a:lnTo>
                  <a:pt x="2183" y="45"/>
                </a:lnTo>
                <a:lnTo>
                  <a:pt x="2109" y="30"/>
                </a:lnTo>
                <a:lnTo>
                  <a:pt x="2037" y="15"/>
                </a:lnTo>
                <a:lnTo>
                  <a:pt x="2002" y="10"/>
                </a:lnTo>
                <a:lnTo>
                  <a:pt x="1970" y="5"/>
                </a:lnTo>
                <a:lnTo>
                  <a:pt x="1940" y="2"/>
                </a:lnTo>
                <a:lnTo>
                  <a:pt x="1912" y="0"/>
                </a:lnTo>
                <a:lnTo>
                  <a:pt x="1912" y="7"/>
                </a:lnTo>
                <a:lnTo>
                  <a:pt x="1910" y="12"/>
                </a:lnTo>
                <a:lnTo>
                  <a:pt x="1908" y="16"/>
                </a:lnTo>
                <a:lnTo>
                  <a:pt x="1904" y="19"/>
                </a:lnTo>
                <a:lnTo>
                  <a:pt x="1901" y="21"/>
                </a:lnTo>
                <a:lnTo>
                  <a:pt x="1896" y="23"/>
                </a:lnTo>
                <a:lnTo>
                  <a:pt x="1892" y="23"/>
                </a:lnTo>
                <a:lnTo>
                  <a:pt x="1886" y="24"/>
                </a:lnTo>
                <a:lnTo>
                  <a:pt x="1864" y="22"/>
                </a:lnTo>
                <a:lnTo>
                  <a:pt x="1843" y="19"/>
                </a:lnTo>
                <a:lnTo>
                  <a:pt x="1428" y="38"/>
                </a:lnTo>
                <a:lnTo>
                  <a:pt x="1397" y="50"/>
                </a:lnTo>
                <a:lnTo>
                  <a:pt x="1364" y="61"/>
                </a:lnTo>
                <a:lnTo>
                  <a:pt x="1328" y="71"/>
                </a:lnTo>
                <a:lnTo>
                  <a:pt x="1290" y="80"/>
                </a:lnTo>
                <a:lnTo>
                  <a:pt x="1250" y="87"/>
                </a:lnTo>
                <a:lnTo>
                  <a:pt x="1208" y="93"/>
                </a:lnTo>
                <a:lnTo>
                  <a:pt x="1165" y="98"/>
                </a:lnTo>
                <a:lnTo>
                  <a:pt x="1120" y="103"/>
                </a:lnTo>
                <a:lnTo>
                  <a:pt x="1074" y="106"/>
                </a:lnTo>
                <a:lnTo>
                  <a:pt x="1026" y="108"/>
                </a:lnTo>
                <a:lnTo>
                  <a:pt x="978" y="109"/>
                </a:lnTo>
                <a:lnTo>
                  <a:pt x="929" y="110"/>
                </a:lnTo>
                <a:lnTo>
                  <a:pt x="827" y="110"/>
                </a:lnTo>
                <a:lnTo>
                  <a:pt x="724" y="108"/>
                </a:lnTo>
                <a:lnTo>
                  <a:pt x="621" y="105"/>
                </a:lnTo>
                <a:lnTo>
                  <a:pt x="520" y="99"/>
                </a:lnTo>
                <a:lnTo>
                  <a:pt x="420" y="93"/>
                </a:lnTo>
                <a:lnTo>
                  <a:pt x="324" y="88"/>
                </a:lnTo>
                <a:lnTo>
                  <a:pt x="233" y="83"/>
                </a:lnTo>
                <a:lnTo>
                  <a:pt x="147" y="79"/>
                </a:lnTo>
                <a:lnTo>
                  <a:pt x="69" y="75"/>
                </a:lnTo>
                <a:lnTo>
                  <a:pt x="0" y="74"/>
                </a:lnTo>
                <a:lnTo>
                  <a:pt x="1" y="91"/>
                </a:lnTo>
                <a:lnTo>
                  <a:pt x="3" y="108"/>
                </a:lnTo>
                <a:lnTo>
                  <a:pt x="7" y="126"/>
                </a:lnTo>
                <a:lnTo>
                  <a:pt x="12" y="145"/>
                </a:lnTo>
                <a:lnTo>
                  <a:pt x="19" y="175"/>
                </a:lnTo>
                <a:lnTo>
                  <a:pt x="22" y="197"/>
                </a:lnTo>
                <a:lnTo>
                  <a:pt x="91" y="194"/>
                </a:lnTo>
                <a:lnTo>
                  <a:pt x="166" y="191"/>
                </a:lnTo>
                <a:lnTo>
                  <a:pt x="245" y="185"/>
                </a:lnTo>
                <a:lnTo>
                  <a:pt x="329" y="180"/>
                </a:lnTo>
                <a:lnTo>
                  <a:pt x="417" y="172"/>
                </a:lnTo>
                <a:lnTo>
                  <a:pt x="507" y="165"/>
                </a:lnTo>
                <a:lnTo>
                  <a:pt x="598" y="158"/>
                </a:lnTo>
                <a:lnTo>
                  <a:pt x="690" y="152"/>
                </a:lnTo>
                <a:lnTo>
                  <a:pt x="782" y="149"/>
                </a:lnTo>
                <a:lnTo>
                  <a:pt x="872" y="147"/>
                </a:lnTo>
                <a:lnTo>
                  <a:pt x="917" y="147"/>
                </a:lnTo>
                <a:lnTo>
                  <a:pt x="961" y="148"/>
                </a:lnTo>
                <a:lnTo>
                  <a:pt x="1003" y="150"/>
                </a:lnTo>
                <a:lnTo>
                  <a:pt x="1046" y="152"/>
                </a:lnTo>
                <a:lnTo>
                  <a:pt x="1087" y="156"/>
                </a:lnTo>
                <a:lnTo>
                  <a:pt x="1126" y="160"/>
                </a:lnTo>
                <a:lnTo>
                  <a:pt x="1165" y="166"/>
                </a:lnTo>
                <a:lnTo>
                  <a:pt x="1202" y="174"/>
                </a:lnTo>
                <a:lnTo>
                  <a:pt x="1239" y="182"/>
                </a:lnTo>
                <a:lnTo>
                  <a:pt x="1273" y="191"/>
                </a:lnTo>
                <a:lnTo>
                  <a:pt x="1305" y="202"/>
                </a:lnTo>
                <a:lnTo>
                  <a:pt x="1336" y="215"/>
                </a:lnTo>
                <a:lnTo>
                  <a:pt x="1350" y="211"/>
                </a:lnTo>
                <a:lnTo>
                  <a:pt x="1367" y="208"/>
                </a:lnTo>
                <a:lnTo>
                  <a:pt x="1387" y="205"/>
                </a:lnTo>
                <a:lnTo>
                  <a:pt x="1407" y="202"/>
                </a:lnTo>
                <a:lnTo>
                  <a:pt x="1428" y="200"/>
                </a:lnTo>
                <a:lnTo>
                  <a:pt x="1452" y="198"/>
                </a:lnTo>
                <a:lnTo>
                  <a:pt x="1475" y="197"/>
                </a:lnTo>
                <a:lnTo>
                  <a:pt x="1500" y="197"/>
                </a:lnTo>
                <a:lnTo>
                  <a:pt x="1523" y="198"/>
                </a:lnTo>
                <a:lnTo>
                  <a:pt x="1547" y="200"/>
                </a:lnTo>
                <a:lnTo>
                  <a:pt x="1569" y="202"/>
                </a:lnTo>
                <a:lnTo>
                  <a:pt x="1591" y="207"/>
                </a:lnTo>
                <a:lnTo>
                  <a:pt x="1611" y="213"/>
                </a:lnTo>
                <a:lnTo>
                  <a:pt x="1629" y="219"/>
                </a:lnTo>
                <a:lnTo>
                  <a:pt x="1638" y="224"/>
                </a:lnTo>
                <a:lnTo>
                  <a:pt x="1645" y="228"/>
                </a:lnTo>
                <a:lnTo>
                  <a:pt x="1652" y="233"/>
                </a:lnTo>
                <a:lnTo>
                  <a:pt x="1658" y="239"/>
                </a:lnTo>
                <a:lnTo>
                  <a:pt x="1658" y="276"/>
                </a:lnTo>
                <a:close/>
              </a:path>
            </a:pathLst>
          </a:custGeom>
          <a:solidFill>
            <a:srgbClr val="990099"/>
          </a:solidFill>
          <a:ln w="9525">
            <a:solidFill>
              <a:srgbClr val="990099"/>
            </a:solidFill>
            <a:round/>
            <a:headEnd/>
            <a:tailEnd/>
          </a:ln>
        </p:spPr>
        <p:txBody>
          <a:bodyPr/>
          <a:lstStyle/>
          <a:p>
            <a:endParaRPr lang="en-IN"/>
          </a:p>
        </p:txBody>
      </p:sp>
      <p:sp>
        <p:nvSpPr>
          <p:cNvPr id="549902" name="Freeform 14"/>
          <p:cNvSpPr>
            <a:spLocks/>
          </p:cNvSpPr>
          <p:nvPr/>
        </p:nvSpPr>
        <p:spPr bwMode="auto">
          <a:xfrm>
            <a:off x="5778500" y="3889375"/>
            <a:ext cx="150813" cy="192088"/>
          </a:xfrm>
          <a:custGeom>
            <a:avLst/>
            <a:gdLst>
              <a:gd name="T0" fmla="*/ 952 w 952"/>
              <a:gd name="T1" fmla="*/ 0 h 971"/>
              <a:gd name="T2" fmla="*/ 935 w 952"/>
              <a:gd name="T3" fmla="*/ 3 h 971"/>
              <a:gd name="T4" fmla="*/ 917 w 952"/>
              <a:gd name="T5" fmla="*/ 9 h 971"/>
              <a:gd name="T6" fmla="*/ 900 w 952"/>
              <a:gd name="T7" fmla="*/ 16 h 971"/>
              <a:gd name="T8" fmla="*/ 883 w 952"/>
              <a:gd name="T9" fmla="*/ 18 h 971"/>
              <a:gd name="T10" fmla="*/ 881 w 952"/>
              <a:gd name="T11" fmla="*/ 49 h 971"/>
              <a:gd name="T12" fmla="*/ 873 w 952"/>
              <a:gd name="T13" fmla="*/ 79 h 971"/>
              <a:gd name="T14" fmla="*/ 861 w 952"/>
              <a:gd name="T15" fmla="*/ 111 h 971"/>
              <a:gd name="T16" fmla="*/ 846 w 952"/>
              <a:gd name="T17" fmla="*/ 143 h 971"/>
              <a:gd name="T18" fmla="*/ 809 w 952"/>
              <a:gd name="T19" fmla="*/ 208 h 971"/>
              <a:gd name="T20" fmla="*/ 765 w 952"/>
              <a:gd name="T21" fmla="*/ 272 h 971"/>
              <a:gd name="T22" fmla="*/ 720 w 952"/>
              <a:gd name="T23" fmla="*/ 337 h 971"/>
              <a:gd name="T24" fmla="*/ 678 w 952"/>
              <a:gd name="T25" fmla="*/ 399 h 971"/>
              <a:gd name="T26" fmla="*/ 661 w 952"/>
              <a:gd name="T27" fmla="*/ 429 h 971"/>
              <a:gd name="T28" fmla="*/ 647 w 952"/>
              <a:gd name="T29" fmla="*/ 458 h 971"/>
              <a:gd name="T30" fmla="*/ 636 w 952"/>
              <a:gd name="T31" fmla="*/ 487 h 971"/>
              <a:gd name="T32" fmla="*/ 629 w 952"/>
              <a:gd name="T33" fmla="*/ 513 h 971"/>
              <a:gd name="T34" fmla="*/ 649 w 952"/>
              <a:gd name="T35" fmla="*/ 537 h 971"/>
              <a:gd name="T36" fmla="*/ 631 w 952"/>
              <a:gd name="T37" fmla="*/ 552 h 971"/>
              <a:gd name="T38" fmla="*/ 573 w 952"/>
              <a:gd name="T39" fmla="*/ 586 h 971"/>
              <a:gd name="T40" fmla="*/ 458 w 952"/>
              <a:gd name="T41" fmla="*/ 649 h 971"/>
              <a:gd name="T42" fmla="*/ 320 w 952"/>
              <a:gd name="T43" fmla="*/ 723 h 971"/>
              <a:gd name="T44" fmla="*/ 182 w 952"/>
              <a:gd name="T45" fmla="*/ 799 h 971"/>
              <a:gd name="T46" fmla="*/ 94 w 952"/>
              <a:gd name="T47" fmla="*/ 853 h 971"/>
              <a:gd name="T48" fmla="*/ 48 w 952"/>
              <a:gd name="T49" fmla="*/ 886 h 971"/>
              <a:gd name="T50" fmla="*/ 16 w 952"/>
              <a:gd name="T51" fmla="*/ 914 h 971"/>
              <a:gd name="T52" fmla="*/ 0 w 952"/>
              <a:gd name="T53" fmla="*/ 939 h 971"/>
              <a:gd name="T54" fmla="*/ 4 w 952"/>
              <a:gd name="T55" fmla="*/ 957 h 971"/>
              <a:gd name="T56" fmla="*/ 31 w 952"/>
              <a:gd name="T57" fmla="*/ 969 h 971"/>
              <a:gd name="T58" fmla="*/ 66 w 952"/>
              <a:gd name="T59" fmla="*/ 971 h 971"/>
              <a:gd name="T60" fmla="*/ 94 w 952"/>
              <a:gd name="T61" fmla="*/ 969 h 971"/>
              <a:gd name="T62" fmla="*/ 137 w 952"/>
              <a:gd name="T63" fmla="*/ 960 h 971"/>
              <a:gd name="T64" fmla="*/ 198 w 952"/>
              <a:gd name="T65" fmla="*/ 942 h 971"/>
              <a:gd name="T66" fmla="*/ 259 w 952"/>
              <a:gd name="T67" fmla="*/ 917 h 971"/>
              <a:gd name="T68" fmla="*/ 320 w 952"/>
              <a:gd name="T69" fmla="*/ 887 h 971"/>
              <a:gd name="T70" fmla="*/ 377 w 952"/>
              <a:gd name="T71" fmla="*/ 854 h 971"/>
              <a:gd name="T72" fmla="*/ 428 w 952"/>
              <a:gd name="T73" fmla="*/ 820 h 971"/>
              <a:gd name="T74" fmla="*/ 473 w 952"/>
              <a:gd name="T75" fmla="*/ 786 h 971"/>
              <a:gd name="T76" fmla="*/ 504 w 952"/>
              <a:gd name="T77" fmla="*/ 782 h 971"/>
              <a:gd name="T78" fmla="*/ 533 w 952"/>
              <a:gd name="T79" fmla="*/ 804 h 971"/>
              <a:gd name="T80" fmla="*/ 562 w 952"/>
              <a:gd name="T81" fmla="*/ 825 h 971"/>
              <a:gd name="T82" fmla="*/ 593 w 952"/>
              <a:gd name="T83" fmla="*/ 843 h 971"/>
              <a:gd name="T84" fmla="*/ 642 w 952"/>
              <a:gd name="T85" fmla="*/ 868 h 971"/>
              <a:gd name="T86" fmla="*/ 710 w 952"/>
              <a:gd name="T87" fmla="*/ 896 h 971"/>
              <a:gd name="T88" fmla="*/ 765 w 952"/>
              <a:gd name="T89" fmla="*/ 894 h 971"/>
              <a:gd name="T90" fmla="*/ 798 w 952"/>
              <a:gd name="T91" fmla="*/ 863 h 971"/>
              <a:gd name="T92" fmla="*/ 809 w 952"/>
              <a:gd name="T93" fmla="*/ 849 h 971"/>
              <a:gd name="T94" fmla="*/ 813 w 952"/>
              <a:gd name="T95" fmla="*/ 841 h 971"/>
              <a:gd name="T96" fmla="*/ 745 w 952"/>
              <a:gd name="T97" fmla="*/ 715 h 971"/>
              <a:gd name="T98" fmla="*/ 796 w 952"/>
              <a:gd name="T99" fmla="*/ 626 h 971"/>
              <a:gd name="T100" fmla="*/ 866 w 952"/>
              <a:gd name="T101" fmla="*/ 501 h 971"/>
              <a:gd name="T102" fmla="*/ 899 w 952"/>
              <a:gd name="T103" fmla="*/ 437 h 971"/>
              <a:gd name="T104" fmla="*/ 927 w 952"/>
              <a:gd name="T105" fmla="*/ 374 h 971"/>
              <a:gd name="T106" fmla="*/ 945 w 952"/>
              <a:gd name="T107" fmla="*/ 319 h 971"/>
              <a:gd name="T108" fmla="*/ 950 w 952"/>
              <a:gd name="T109" fmla="*/ 295 h 971"/>
              <a:gd name="T110" fmla="*/ 952 w 952"/>
              <a:gd name="T111" fmla="*/ 274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2" h="971">
                <a:moveTo>
                  <a:pt x="952" y="274"/>
                </a:moveTo>
                <a:lnTo>
                  <a:pt x="952" y="0"/>
                </a:lnTo>
                <a:lnTo>
                  <a:pt x="944" y="1"/>
                </a:lnTo>
                <a:lnTo>
                  <a:pt x="935" y="3"/>
                </a:lnTo>
                <a:lnTo>
                  <a:pt x="927" y="6"/>
                </a:lnTo>
                <a:lnTo>
                  <a:pt x="917" y="9"/>
                </a:lnTo>
                <a:lnTo>
                  <a:pt x="908" y="12"/>
                </a:lnTo>
                <a:lnTo>
                  <a:pt x="900" y="16"/>
                </a:lnTo>
                <a:lnTo>
                  <a:pt x="891" y="18"/>
                </a:lnTo>
                <a:lnTo>
                  <a:pt x="883" y="18"/>
                </a:lnTo>
                <a:lnTo>
                  <a:pt x="883" y="34"/>
                </a:lnTo>
                <a:lnTo>
                  <a:pt x="881" y="49"/>
                </a:lnTo>
                <a:lnTo>
                  <a:pt x="877" y="65"/>
                </a:lnTo>
                <a:lnTo>
                  <a:pt x="873" y="79"/>
                </a:lnTo>
                <a:lnTo>
                  <a:pt x="868" y="95"/>
                </a:lnTo>
                <a:lnTo>
                  <a:pt x="861" y="111"/>
                </a:lnTo>
                <a:lnTo>
                  <a:pt x="854" y="127"/>
                </a:lnTo>
                <a:lnTo>
                  <a:pt x="846" y="143"/>
                </a:lnTo>
                <a:lnTo>
                  <a:pt x="829" y="176"/>
                </a:lnTo>
                <a:lnTo>
                  <a:pt x="809" y="208"/>
                </a:lnTo>
                <a:lnTo>
                  <a:pt x="787" y="240"/>
                </a:lnTo>
                <a:lnTo>
                  <a:pt x="765" y="272"/>
                </a:lnTo>
                <a:lnTo>
                  <a:pt x="743" y="305"/>
                </a:lnTo>
                <a:lnTo>
                  <a:pt x="720" y="337"/>
                </a:lnTo>
                <a:lnTo>
                  <a:pt x="699" y="369"/>
                </a:lnTo>
                <a:lnTo>
                  <a:pt x="678" y="399"/>
                </a:lnTo>
                <a:lnTo>
                  <a:pt x="670" y="414"/>
                </a:lnTo>
                <a:lnTo>
                  <a:pt x="661" y="429"/>
                </a:lnTo>
                <a:lnTo>
                  <a:pt x="654" y="444"/>
                </a:lnTo>
                <a:lnTo>
                  <a:pt x="647" y="458"/>
                </a:lnTo>
                <a:lnTo>
                  <a:pt x="641" y="472"/>
                </a:lnTo>
                <a:lnTo>
                  <a:pt x="636" y="487"/>
                </a:lnTo>
                <a:lnTo>
                  <a:pt x="632" y="500"/>
                </a:lnTo>
                <a:lnTo>
                  <a:pt x="629" y="513"/>
                </a:lnTo>
                <a:lnTo>
                  <a:pt x="653" y="532"/>
                </a:lnTo>
                <a:lnTo>
                  <a:pt x="649" y="537"/>
                </a:lnTo>
                <a:lnTo>
                  <a:pt x="643" y="543"/>
                </a:lnTo>
                <a:lnTo>
                  <a:pt x="631" y="552"/>
                </a:lnTo>
                <a:lnTo>
                  <a:pt x="615" y="562"/>
                </a:lnTo>
                <a:lnTo>
                  <a:pt x="573" y="586"/>
                </a:lnTo>
                <a:lnTo>
                  <a:pt x="520" y="616"/>
                </a:lnTo>
                <a:lnTo>
                  <a:pt x="458" y="649"/>
                </a:lnTo>
                <a:lnTo>
                  <a:pt x="391" y="685"/>
                </a:lnTo>
                <a:lnTo>
                  <a:pt x="320" y="723"/>
                </a:lnTo>
                <a:lnTo>
                  <a:pt x="249" y="760"/>
                </a:lnTo>
                <a:lnTo>
                  <a:pt x="182" y="799"/>
                </a:lnTo>
                <a:lnTo>
                  <a:pt x="122" y="835"/>
                </a:lnTo>
                <a:lnTo>
                  <a:pt x="94" y="853"/>
                </a:lnTo>
                <a:lnTo>
                  <a:pt x="70" y="870"/>
                </a:lnTo>
                <a:lnTo>
                  <a:pt x="48" y="886"/>
                </a:lnTo>
                <a:lnTo>
                  <a:pt x="30" y="901"/>
                </a:lnTo>
                <a:lnTo>
                  <a:pt x="16" y="914"/>
                </a:lnTo>
                <a:lnTo>
                  <a:pt x="6" y="928"/>
                </a:lnTo>
                <a:lnTo>
                  <a:pt x="0" y="939"/>
                </a:lnTo>
                <a:lnTo>
                  <a:pt x="0" y="948"/>
                </a:lnTo>
                <a:lnTo>
                  <a:pt x="4" y="957"/>
                </a:lnTo>
                <a:lnTo>
                  <a:pt x="15" y="964"/>
                </a:lnTo>
                <a:lnTo>
                  <a:pt x="31" y="969"/>
                </a:lnTo>
                <a:lnTo>
                  <a:pt x="53" y="971"/>
                </a:lnTo>
                <a:lnTo>
                  <a:pt x="66" y="971"/>
                </a:lnTo>
                <a:lnTo>
                  <a:pt x="80" y="970"/>
                </a:lnTo>
                <a:lnTo>
                  <a:pt x="94" y="969"/>
                </a:lnTo>
                <a:lnTo>
                  <a:pt x="108" y="967"/>
                </a:lnTo>
                <a:lnTo>
                  <a:pt x="137" y="960"/>
                </a:lnTo>
                <a:lnTo>
                  <a:pt x="167" y="952"/>
                </a:lnTo>
                <a:lnTo>
                  <a:pt x="198" y="942"/>
                </a:lnTo>
                <a:lnTo>
                  <a:pt x="228" y="930"/>
                </a:lnTo>
                <a:lnTo>
                  <a:pt x="259" y="917"/>
                </a:lnTo>
                <a:lnTo>
                  <a:pt x="290" y="903"/>
                </a:lnTo>
                <a:lnTo>
                  <a:pt x="320" y="887"/>
                </a:lnTo>
                <a:lnTo>
                  <a:pt x="349" y="871"/>
                </a:lnTo>
                <a:lnTo>
                  <a:pt x="377" y="854"/>
                </a:lnTo>
                <a:lnTo>
                  <a:pt x="403" y="837"/>
                </a:lnTo>
                <a:lnTo>
                  <a:pt x="428" y="820"/>
                </a:lnTo>
                <a:lnTo>
                  <a:pt x="452" y="803"/>
                </a:lnTo>
                <a:lnTo>
                  <a:pt x="473" y="786"/>
                </a:lnTo>
                <a:lnTo>
                  <a:pt x="491" y="769"/>
                </a:lnTo>
                <a:lnTo>
                  <a:pt x="504" y="782"/>
                </a:lnTo>
                <a:lnTo>
                  <a:pt x="518" y="794"/>
                </a:lnTo>
                <a:lnTo>
                  <a:pt x="533" y="804"/>
                </a:lnTo>
                <a:lnTo>
                  <a:pt x="547" y="815"/>
                </a:lnTo>
                <a:lnTo>
                  <a:pt x="562" y="825"/>
                </a:lnTo>
                <a:lnTo>
                  <a:pt x="578" y="834"/>
                </a:lnTo>
                <a:lnTo>
                  <a:pt x="593" y="843"/>
                </a:lnTo>
                <a:lnTo>
                  <a:pt x="609" y="852"/>
                </a:lnTo>
                <a:lnTo>
                  <a:pt x="642" y="868"/>
                </a:lnTo>
                <a:lnTo>
                  <a:pt x="676" y="883"/>
                </a:lnTo>
                <a:lnTo>
                  <a:pt x="710" y="896"/>
                </a:lnTo>
                <a:lnTo>
                  <a:pt x="745" y="910"/>
                </a:lnTo>
                <a:lnTo>
                  <a:pt x="765" y="894"/>
                </a:lnTo>
                <a:lnTo>
                  <a:pt x="787" y="874"/>
                </a:lnTo>
                <a:lnTo>
                  <a:pt x="798" y="863"/>
                </a:lnTo>
                <a:lnTo>
                  <a:pt x="806" y="853"/>
                </a:lnTo>
                <a:lnTo>
                  <a:pt x="809" y="849"/>
                </a:lnTo>
                <a:lnTo>
                  <a:pt x="812" y="844"/>
                </a:lnTo>
                <a:lnTo>
                  <a:pt x="813" y="841"/>
                </a:lnTo>
                <a:lnTo>
                  <a:pt x="814" y="837"/>
                </a:lnTo>
                <a:lnTo>
                  <a:pt x="745" y="715"/>
                </a:lnTo>
                <a:lnTo>
                  <a:pt x="767" y="677"/>
                </a:lnTo>
                <a:lnTo>
                  <a:pt x="796" y="626"/>
                </a:lnTo>
                <a:lnTo>
                  <a:pt x="830" y="566"/>
                </a:lnTo>
                <a:lnTo>
                  <a:pt x="866" y="501"/>
                </a:lnTo>
                <a:lnTo>
                  <a:pt x="883" y="469"/>
                </a:lnTo>
                <a:lnTo>
                  <a:pt x="899" y="437"/>
                </a:lnTo>
                <a:lnTo>
                  <a:pt x="913" y="404"/>
                </a:lnTo>
                <a:lnTo>
                  <a:pt x="927" y="374"/>
                </a:lnTo>
                <a:lnTo>
                  <a:pt x="937" y="345"/>
                </a:lnTo>
                <a:lnTo>
                  <a:pt x="945" y="319"/>
                </a:lnTo>
                <a:lnTo>
                  <a:pt x="948" y="306"/>
                </a:lnTo>
                <a:lnTo>
                  <a:pt x="950" y="295"/>
                </a:lnTo>
                <a:lnTo>
                  <a:pt x="951" y="285"/>
                </a:lnTo>
                <a:lnTo>
                  <a:pt x="952" y="274"/>
                </a:lnTo>
                <a:close/>
              </a:path>
            </a:pathLst>
          </a:custGeom>
          <a:solidFill>
            <a:srgbClr val="990099"/>
          </a:solidFill>
          <a:ln w="9525">
            <a:solidFill>
              <a:srgbClr val="990099"/>
            </a:solidFill>
            <a:round/>
            <a:headEnd/>
            <a:tailEnd/>
          </a:ln>
        </p:spPr>
        <p:txBody>
          <a:bodyPr/>
          <a:lstStyle/>
          <a:p>
            <a:endParaRPr lang="en-IN"/>
          </a:p>
        </p:txBody>
      </p:sp>
      <p:sp>
        <p:nvSpPr>
          <p:cNvPr id="549903" name="Freeform 15"/>
          <p:cNvSpPr>
            <a:spLocks/>
          </p:cNvSpPr>
          <p:nvPr/>
        </p:nvSpPr>
        <p:spPr bwMode="auto">
          <a:xfrm>
            <a:off x="5943600" y="3476625"/>
            <a:ext cx="15875" cy="168275"/>
          </a:xfrm>
          <a:custGeom>
            <a:avLst/>
            <a:gdLst>
              <a:gd name="T0" fmla="*/ 92 w 92"/>
              <a:gd name="T1" fmla="*/ 387 h 846"/>
              <a:gd name="T2" fmla="*/ 91 w 92"/>
              <a:gd name="T3" fmla="*/ 308 h 846"/>
              <a:gd name="T4" fmla="*/ 88 w 92"/>
              <a:gd name="T5" fmla="*/ 236 h 846"/>
              <a:gd name="T6" fmla="*/ 84 w 92"/>
              <a:gd name="T7" fmla="*/ 173 h 846"/>
              <a:gd name="T8" fmla="*/ 78 w 92"/>
              <a:gd name="T9" fmla="*/ 118 h 846"/>
              <a:gd name="T10" fmla="*/ 74 w 92"/>
              <a:gd name="T11" fmla="*/ 96 h 846"/>
              <a:gd name="T12" fmla="*/ 71 w 92"/>
              <a:gd name="T13" fmla="*/ 74 h 846"/>
              <a:gd name="T14" fmla="*/ 67 w 92"/>
              <a:gd name="T15" fmla="*/ 56 h 846"/>
              <a:gd name="T16" fmla="*/ 63 w 92"/>
              <a:gd name="T17" fmla="*/ 40 h 846"/>
              <a:gd name="T18" fmla="*/ 59 w 92"/>
              <a:gd name="T19" fmla="*/ 27 h 846"/>
              <a:gd name="T20" fmla="*/ 55 w 92"/>
              <a:gd name="T21" fmla="*/ 16 h 846"/>
              <a:gd name="T22" fmla="*/ 51 w 92"/>
              <a:gd name="T23" fmla="*/ 8 h 846"/>
              <a:gd name="T24" fmla="*/ 46 w 92"/>
              <a:gd name="T25" fmla="*/ 3 h 846"/>
              <a:gd name="T26" fmla="*/ 42 w 92"/>
              <a:gd name="T27" fmla="*/ 0 h 846"/>
              <a:gd name="T28" fmla="*/ 38 w 92"/>
              <a:gd name="T29" fmla="*/ 2 h 846"/>
              <a:gd name="T30" fmla="*/ 33 w 92"/>
              <a:gd name="T31" fmla="*/ 5 h 846"/>
              <a:gd name="T32" fmla="*/ 29 w 92"/>
              <a:gd name="T33" fmla="*/ 12 h 846"/>
              <a:gd name="T34" fmla="*/ 25 w 92"/>
              <a:gd name="T35" fmla="*/ 21 h 846"/>
              <a:gd name="T36" fmla="*/ 22 w 92"/>
              <a:gd name="T37" fmla="*/ 34 h 846"/>
              <a:gd name="T38" fmla="*/ 17 w 92"/>
              <a:gd name="T39" fmla="*/ 50 h 846"/>
              <a:gd name="T40" fmla="*/ 14 w 92"/>
              <a:gd name="T41" fmla="*/ 70 h 846"/>
              <a:gd name="T42" fmla="*/ 11 w 92"/>
              <a:gd name="T43" fmla="*/ 92 h 846"/>
              <a:gd name="T44" fmla="*/ 9 w 92"/>
              <a:gd name="T45" fmla="*/ 118 h 846"/>
              <a:gd name="T46" fmla="*/ 6 w 92"/>
              <a:gd name="T47" fmla="*/ 148 h 846"/>
              <a:gd name="T48" fmla="*/ 5 w 92"/>
              <a:gd name="T49" fmla="*/ 182 h 846"/>
              <a:gd name="T50" fmla="*/ 2 w 92"/>
              <a:gd name="T51" fmla="*/ 218 h 846"/>
              <a:gd name="T52" fmla="*/ 1 w 92"/>
              <a:gd name="T53" fmla="*/ 259 h 846"/>
              <a:gd name="T54" fmla="*/ 0 w 92"/>
              <a:gd name="T55" fmla="*/ 303 h 846"/>
              <a:gd name="T56" fmla="*/ 0 w 92"/>
              <a:gd name="T57" fmla="*/ 351 h 846"/>
              <a:gd name="T58" fmla="*/ 0 w 92"/>
              <a:gd name="T59" fmla="*/ 846 h 846"/>
              <a:gd name="T60" fmla="*/ 9 w 92"/>
              <a:gd name="T61" fmla="*/ 845 h 846"/>
              <a:gd name="T62" fmla="*/ 16 w 92"/>
              <a:gd name="T63" fmla="*/ 841 h 846"/>
              <a:gd name="T64" fmla="*/ 24 w 92"/>
              <a:gd name="T65" fmla="*/ 837 h 846"/>
              <a:gd name="T66" fmla="*/ 30 w 92"/>
              <a:gd name="T67" fmla="*/ 830 h 846"/>
              <a:gd name="T68" fmla="*/ 37 w 92"/>
              <a:gd name="T69" fmla="*/ 822 h 846"/>
              <a:gd name="T70" fmla="*/ 43 w 92"/>
              <a:gd name="T71" fmla="*/ 812 h 846"/>
              <a:gd name="T72" fmla="*/ 48 w 92"/>
              <a:gd name="T73" fmla="*/ 800 h 846"/>
              <a:gd name="T74" fmla="*/ 54 w 92"/>
              <a:gd name="T75" fmla="*/ 788 h 846"/>
              <a:gd name="T76" fmla="*/ 58 w 92"/>
              <a:gd name="T77" fmla="*/ 774 h 846"/>
              <a:gd name="T78" fmla="*/ 62 w 92"/>
              <a:gd name="T79" fmla="*/ 759 h 846"/>
              <a:gd name="T80" fmla="*/ 67 w 92"/>
              <a:gd name="T81" fmla="*/ 744 h 846"/>
              <a:gd name="T82" fmla="*/ 70 w 92"/>
              <a:gd name="T83" fmla="*/ 727 h 846"/>
              <a:gd name="T84" fmla="*/ 76 w 92"/>
              <a:gd name="T85" fmla="*/ 690 h 846"/>
              <a:gd name="T86" fmla="*/ 81 w 92"/>
              <a:gd name="T87" fmla="*/ 653 h 846"/>
              <a:gd name="T88" fmla="*/ 85 w 92"/>
              <a:gd name="T89" fmla="*/ 614 h 846"/>
              <a:gd name="T90" fmla="*/ 87 w 92"/>
              <a:gd name="T91" fmla="*/ 576 h 846"/>
              <a:gd name="T92" fmla="*/ 89 w 92"/>
              <a:gd name="T93" fmla="*/ 537 h 846"/>
              <a:gd name="T94" fmla="*/ 91 w 92"/>
              <a:gd name="T95" fmla="*/ 501 h 846"/>
              <a:gd name="T96" fmla="*/ 92 w 92"/>
              <a:gd name="T97" fmla="*/ 435 h 846"/>
              <a:gd name="T98" fmla="*/ 92 w 92"/>
              <a:gd name="T99" fmla="*/ 387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2" h="846">
                <a:moveTo>
                  <a:pt x="92" y="387"/>
                </a:moveTo>
                <a:lnTo>
                  <a:pt x="91" y="308"/>
                </a:lnTo>
                <a:lnTo>
                  <a:pt x="88" y="236"/>
                </a:lnTo>
                <a:lnTo>
                  <a:pt x="84" y="173"/>
                </a:lnTo>
                <a:lnTo>
                  <a:pt x="78" y="118"/>
                </a:lnTo>
                <a:lnTo>
                  <a:pt x="74" y="96"/>
                </a:lnTo>
                <a:lnTo>
                  <a:pt x="71" y="74"/>
                </a:lnTo>
                <a:lnTo>
                  <a:pt x="67" y="56"/>
                </a:lnTo>
                <a:lnTo>
                  <a:pt x="63" y="40"/>
                </a:lnTo>
                <a:lnTo>
                  <a:pt x="59" y="27"/>
                </a:lnTo>
                <a:lnTo>
                  <a:pt x="55" y="16"/>
                </a:lnTo>
                <a:lnTo>
                  <a:pt x="51" y="8"/>
                </a:lnTo>
                <a:lnTo>
                  <a:pt x="46" y="3"/>
                </a:lnTo>
                <a:lnTo>
                  <a:pt x="42" y="0"/>
                </a:lnTo>
                <a:lnTo>
                  <a:pt x="38" y="2"/>
                </a:lnTo>
                <a:lnTo>
                  <a:pt x="33" y="5"/>
                </a:lnTo>
                <a:lnTo>
                  <a:pt x="29" y="12"/>
                </a:lnTo>
                <a:lnTo>
                  <a:pt x="25" y="21"/>
                </a:lnTo>
                <a:lnTo>
                  <a:pt x="22" y="34"/>
                </a:lnTo>
                <a:lnTo>
                  <a:pt x="17" y="50"/>
                </a:lnTo>
                <a:lnTo>
                  <a:pt x="14" y="70"/>
                </a:lnTo>
                <a:lnTo>
                  <a:pt x="11" y="92"/>
                </a:lnTo>
                <a:lnTo>
                  <a:pt x="9" y="118"/>
                </a:lnTo>
                <a:lnTo>
                  <a:pt x="6" y="148"/>
                </a:lnTo>
                <a:lnTo>
                  <a:pt x="5" y="182"/>
                </a:lnTo>
                <a:lnTo>
                  <a:pt x="2" y="218"/>
                </a:lnTo>
                <a:lnTo>
                  <a:pt x="1" y="259"/>
                </a:lnTo>
                <a:lnTo>
                  <a:pt x="0" y="303"/>
                </a:lnTo>
                <a:lnTo>
                  <a:pt x="0" y="351"/>
                </a:lnTo>
                <a:lnTo>
                  <a:pt x="0" y="846"/>
                </a:lnTo>
                <a:lnTo>
                  <a:pt x="9" y="845"/>
                </a:lnTo>
                <a:lnTo>
                  <a:pt x="16" y="841"/>
                </a:lnTo>
                <a:lnTo>
                  <a:pt x="24" y="837"/>
                </a:lnTo>
                <a:lnTo>
                  <a:pt x="30" y="830"/>
                </a:lnTo>
                <a:lnTo>
                  <a:pt x="37" y="822"/>
                </a:lnTo>
                <a:lnTo>
                  <a:pt x="43" y="812"/>
                </a:lnTo>
                <a:lnTo>
                  <a:pt x="48" y="800"/>
                </a:lnTo>
                <a:lnTo>
                  <a:pt x="54" y="788"/>
                </a:lnTo>
                <a:lnTo>
                  <a:pt x="58" y="774"/>
                </a:lnTo>
                <a:lnTo>
                  <a:pt x="62" y="759"/>
                </a:lnTo>
                <a:lnTo>
                  <a:pt x="67" y="744"/>
                </a:lnTo>
                <a:lnTo>
                  <a:pt x="70" y="727"/>
                </a:lnTo>
                <a:lnTo>
                  <a:pt x="76" y="690"/>
                </a:lnTo>
                <a:lnTo>
                  <a:pt x="81" y="653"/>
                </a:lnTo>
                <a:lnTo>
                  <a:pt x="85" y="614"/>
                </a:lnTo>
                <a:lnTo>
                  <a:pt x="87" y="576"/>
                </a:lnTo>
                <a:lnTo>
                  <a:pt x="89" y="537"/>
                </a:lnTo>
                <a:lnTo>
                  <a:pt x="91" y="501"/>
                </a:lnTo>
                <a:lnTo>
                  <a:pt x="92" y="435"/>
                </a:lnTo>
                <a:lnTo>
                  <a:pt x="92" y="387"/>
                </a:lnTo>
                <a:close/>
              </a:path>
            </a:pathLst>
          </a:custGeom>
          <a:solidFill>
            <a:srgbClr val="990099"/>
          </a:solidFill>
          <a:ln w="9525">
            <a:solidFill>
              <a:srgbClr val="990099"/>
            </a:solidFill>
            <a:round/>
            <a:headEnd/>
            <a:tailEnd/>
          </a:ln>
        </p:spPr>
        <p:txBody>
          <a:bodyPr/>
          <a:lstStyle/>
          <a:p>
            <a:endParaRPr lang="en-IN"/>
          </a:p>
        </p:txBody>
      </p:sp>
      <p:sp>
        <p:nvSpPr>
          <p:cNvPr id="549904" name="Freeform 16"/>
          <p:cNvSpPr>
            <a:spLocks/>
          </p:cNvSpPr>
          <p:nvPr/>
        </p:nvSpPr>
        <p:spPr bwMode="auto">
          <a:xfrm>
            <a:off x="5851525" y="2979738"/>
            <a:ext cx="144463" cy="300037"/>
          </a:xfrm>
          <a:custGeom>
            <a:avLst/>
            <a:gdLst>
              <a:gd name="T0" fmla="*/ 827 w 902"/>
              <a:gd name="T1" fmla="*/ 1092 h 1508"/>
              <a:gd name="T2" fmla="*/ 829 w 902"/>
              <a:gd name="T3" fmla="*/ 1064 h 1508"/>
              <a:gd name="T4" fmla="*/ 837 w 902"/>
              <a:gd name="T5" fmla="*/ 1033 h 1508"/>
              <a:gd name="T6" fmla="*/ 888 w 902"/>
              <a:gd name="T7" fmla="*/ 924 h 1508"/>
              <a:gd name="T8" fmla="*/ 901 w 902"/>
              <a:gd name="T9" fmla="*/ 877 h 1508"/>
              <a:gd name="T10" fmla="*/ 901 w 902"/>
              <a:gd name="T11" fmla="*/ 840 h 1508"/>
              <a:gd name="T12" fmla="*/ 890 w 902"/>
              <a:gd name="T13" fmla="*/ 803 h 1508"/>
              <a:gd name="T14" fmla="*/ 864 w 902"/>
              <a:gd name="T15" fmla="*/ 764 h 1508"/>
              <a:gd name="T16" fmla="*/ 817 w 902"/>
              <a:gd name="T17" fmla="*/ 717 h 1508"/>
              <a:gd name="T18" fmla="*/ 773 w 902"/>
              <a:gd name="T19" fmla="*/ 659 h 1508"/>
              <a:gd name="T20" fmla="*/ 753 w 902"/>
              <a:gd name="T21" fmla="*/ 621 h 1508"/>
              <a:gd name="T22" fmla="*/ 742 w 902"/>
              <a:gd name="T23" fmla="*/ 585 h 1508"/>
              <a:gd name="T24" fmla="*/ 685 w 902"/>
              <a:gd name="T25" fmla="*/ 567 h 1508"/>
              <a:gd name="T26" fmla="*/ 616 w 902"/>
              <a:gd name="T27" fmla="*/ 538 h 1508"/>
              <a:gd name="T28" fmla="*/ 561 w 902"/>
              <a:gd name="T29" fmla="*/ 486 h 1508"/>
              <a:gd name="T30" fmla="*/ 517 w 902"/>
              <a:gd name="T31" fmla="*/ 421 h 1508"/>
              <a:gd name="T32" fmla="*/ 457 w 902"/>
              <a:gd name="T33" fmla="*/ 294 h 1508"/>
              <a:gd name="T34" fmla="*/ 421 w 902"/>
              <a:gd name="T35" fmla="*/ 214 h 1508"/>
              <a:gd name="T36" fmla="*/ 378 w 902"/>
              <a:gd name="T37" fmla="*/ 140 h 1508"/>
              <a:gd name="T38" fmla="*/ 327 w 902"/>
              <a:gd name="T39" fmla="*/ 77 h 1508"/>
              <a:gd name="T40" fmla="*/ 260 w 902"/>
              <a:gd name="T41" fmla="*/ 29 h 1508"/>
              <a:gd name="T42" fmla="*/ 176 w 902"/>
              <a:gd name="T43" fmla="*/ 3 h 1508"/>
              <a:gd name="T44" fmla="*/ 93 w 902"/>
              <a:gd name="T45" fmla="*/ 17 h 1508"/>
              <a:gd name="T46" fmla="*/ 36 w 902"/>
              <a:gd name="T47" fmla="*/ 19 h 1508"/>
              <a:gd name="T48" fmla="*/ 6 w 902"/>
              <a:gd name="T49" fmla="*/ 29 h 1508"/>
              <a:gd name="T50" fmla="*/ 0 w 902"/>
              <a:gd name="T51" fmla="*/ 45 h 1508"/>
              <a:gd name="T52" fmla="*/ 15 w 902"/>
              <a:gd name="T53" fmla="*/ 68 h 1508"/>
              <a:gd name="T54" fmla="*/ 44 w 902"/>
              <a:gd name="T55" fmla="*/ 94 h 1508"/>
              <a:gd name="T56" fmla="*/ 132 w 902"/>
              <a:gd name="T57" fmla="*/ 154 h 1508"/>
              <a:gd name="T58" fmla="*/ 228 w 902"/>
              <a:gd name="T59" fmla="*/ 218 h 1508"/>
              <a:gd name="T60" fmla="*/ 276 w 902"/>
              <a:gd name="T61" fmla="*/ 264 h 1508"/>
              <a:gd name="T62" fmla="*/ 271 w 902"/>
              <a:gd name="T63" fmla="*/ 281 h 1508"/>
              <a:gd name="T64" fmla="*/ 273 w 902"/>
              <a:gd name="T65" fmla="*/ 295 h 1508"/>
              <a:gd name="T66" fmla="*/ 303 w 902"/>
              <a:gd name="T67" fmla="*/ 336 h 1508"/>
              <a:gd name="T68" fmla="*/ 345 w 902"/>
              <a:gd name="T69" fmla="*/ 331 h 1508"/>
              <a:gd name="T70" fmla="*/ 362 w 902"/>
              <a:gd name="T71" fmla="*/ 336 h 1508"/>
              <a:gd name="T72" fmla="*/ 372 w 902"/>
              <a:gd name="T73" fmla="*/ 348 h 1508"/>
              <a:gd name="T74" fmla="*/ 355 w 902"/>
              <a:gd name="T75" fmla="*/ 392 h 1508"/>
              <a:gd name="T76" fmla="*/ 374 w 902"/>
              <a:gd name="T77" fmla="*/ 454 h 1508"/>
              <a:gd name="T78" fmla="*/ 412 w 902"/>
              <a:gd name="T79" fmla="*/ 560 h 1508"/>
              <a:gd name="T80" fmla="*/ 430 w 902"/>
              <a:gd name="T81" fmla="*/ 626 h 1508"/>
              <a:gd name="T82" fmla="*/ 441 w 902"/>
              <a:gd name="T83" fmla="*/ 692 h 1508"/>
              <a:gd name="T84" fmla="*/ 424 w 902"/>
              <a:gd name="T85" fmla="*/ 825 h 1508"/>
              <a:gd name="T86" fmla="*/ 462 w 902"/>
              <a:gd name="T87" fmla="*/ 1121 h 1508"/>
              <a:gd name="T88" fmla="*/ 484 w 902"/>
              <a:gd name="T89" fmla="*/ 1368 h 1508"/>
              <a:gd name="T90" fmla="*/ 488 w 902"/>
              <a:gd name="T91" fmla="*/ 1508 h 1508"/>
              <a:gd name="T92" fmla="*/ 552 w 902"/>
              <a:gd name="T93" fmla="*/ 1495 h 1508"/>
              <a:gd name="T94" fmla="*/ 603 w 902"/>
              <a:gd name="T95" fmla="*/ 1489 h 1508"/>
              <a:gd name="T96" fmla="*/ 607 w 902"/>
              <a:gd name="T97" fmla="*/ 1417 h 1508"/>
              <a:gd name="T98" fmla="*/ 620 w 902"/>
              <a:gd name="T99" fmla="*/ 1342 h 1508"/>
              <a:gd name="T100" fmla="*/ 633 w 902"/>
              <a:gd name="T101" fmla="*/ 1306 h 1508"/>
              <a:gd name="T102" fmla="*/ 650 w 902"/>
              <a:gd name="T103" fmla="*/ 1273 h 1508"/>
              <a:gd name="T104" fmla="*/ 672 w 902"/>
              <a:gd name="T105" fmla="*/ 1244 h 1508"/>
              <a:gd name="T106" fmla="*/ 700 w 902"/>
              <a:gd name="T107" fmla="*/ 1221 h 1508"/>
              <a:gd name="T108" fmla="*/ 735 w 902"/>
              <a:gd name="T109" fmla="*/ 1202 h 1508"/>
              <a:gd name="T110" fmla="*/ 778 w 902"/>
              <a:gd name="T111" fmla="*/ 1192 h 1508"/>
              <a:gd name="T112" fmla="*/ 811 w 902"/>
              <a:gd name="T113" fmla="*/ 1181 h 1508"/>
              <a:gd name="T114" fmla="*/ 822 w 902"/>
              <a:gd name="T115" fmla="*/ 1149 h 1508"/>
              <a:gd name="T116" fmla="*/ 833 w 902"/>
              <a:gd name="T117" fmla="*/ 1118 h 1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2" h="1508">
                <a:moveTo>
                  <a:pt x="834" y="1112"/>
                </a:moveTo>
                <a:lnTo>
                  <a:pt x="830" y="1101"/>
                </a:lnTo>
                <a:lnTo>
                  <a:pt x="827" y="1092"/>
                </a:lnTo>
                <a:lnTo>
                  <a:pt x="826" y="1083"/>
                </a:lnTo>
                <a:lnTo>
                  <a:pt x="827" y="1073"/>
                </a:lnTo>
                <a:lnTo>
                  <a:pt x="829" y="1064"/>
                </a:lnTo>
                <a:lnTo>
                  <a:pt x="831" y="1054"/>
                </a:lnTo>
                <a:lnTo>
                  <a:pt x="834" y="1044"/>
                </a:lnTo>
                <a:lnTo>
                  <a:pt x="837" y="1033"/>
                </a:lnTo>
                <a:lnTo>
                  <a:pt x="856" y="991"/>
                </a:lnTo>
                <a:lnTo>
                  <a:pt x="879" y="947"/>
                </a:lnTo>
                <a:lnTo>
                  <a:pt x="888" y="924"/>
                </a:lnTo>
                <a:lnTo>
                  <a:pt x="897" y="901"/>
                </a:lnTo>
                <a:lnTo>
                  <a:pt x="899" y="889"/>
                </a:lnTo>
                <a:lnTo>
                  <a:pt x="901" y="877"/>
                </a:lnTo>
                <a:lnTo>
                  <a:pt x="902" y="865"/>
                </a:lnTo>
                <a:lnTo>
                  <a:pt x="902" y="853"/>
                </a:lnTo>
                <a:lnTo>
                  <a:pt x="901" y="840"/>
                </a:lnTo>
                <a:lnTo>
                  <a:pt x="899" y="828"/>
                </a:lnTo>
                <a:lnTo>
                  <a:pt x="895" y="815"/>
                </a:lnTo>
                <a:lnTo>
                  <a:pt x="890" y="803"/>
                </a:lnTo>
                <a:lnTo>
                  <a:pt x="883" y="789"/>
                </a:lnTo>
                <a:lnTo>
                  <a:pt x="873" y="777"/>
                </a:lnTo>
                <a:lnTo>
                  <a:pt x="864" y="764"/>
                </a:lnTo>
                <a:lnTo>
                  <a:pt x="851" y="751"/>
                </a:lnTo>
                <a:lnTo>
                  <a:pt x="835" y="735"/>
                </a:lnTo>
                <a:lnTo>
                  <a:pt x="817" y="717"/>
                </a:lnTo>
                <a:lnTo>
                  <a:pt x="799" y="695"/>
                </a:lnTo>
                <a:lnTo>
                  <a:pt x="781" y="671"/>
                </a:lnTo>
                <a:lnTo>
                  <a:pt x="773" y="659"/>
                </a:lnTo>
                <a:lnTo>
                  <a:pt x="765" y="646"/>
                </a:lnTo>
                <a:lnTo>
                  <a:pt x="759" y="634"/>
                </a:lnTo>
                <a:lnTo>
                  <a:pt x="753" y="621"/>
                </a:lnTo>
                <a:lnTo>
                  <a:pt x="748" y="610"/>
                </a:lnTo>
                <a:lnTo>
                  <a:pt x="744" y="598"/>
                </a:lnTo>
                <a:lnTo>
                  <a:pt x="742" y="585"/>
                </a:lnTo>
                <a:lnTo>
                  <a:pt x="742" y="574"/>
                </a:lnTo>
                <a:lnTo>
                  <a:pt x="712" y="572"/>
                </a:lnTo>
                <a:lnTo>
                  <a:pt x="685" y="567"/>
                </a:lnTo>
                <a:lnTo>
                  <a:pt x="659" y="560"/>
                </a:lnTo>
                <a:lnTo>
                  <a:pt x="637" y="550"/>
                </a:lnTo>
                <a:lnTo>
                  <a:pt x="616" y="538"/>
                </a:lnTo>
                <a:lnTo>
                  <a:pt x="596" y="523"/>
                </a:lnTo>
                <a:lnTo>
                  <a:pt x="578" y="506"/>
                </a:lnTo>
                <a:lnTo>
                  <a:pt x="561" y="486"/>
                </a:lnTo>
                <a:lnTo>
                  <a:pt x="546" y="466"/>
                </a:lnTo>
                <a:lnTo>
                  <a:pt x="531" y="444"/>
                </a:lnTo>
                <a:lnTo>
                  <a:pt x="517" y="421"/>
                </a:lnTo>
                <a:lnTo>
                  <a:pt x="504" y="397"/>
                </a:lnTo>
                <a:lnTo>
                  <a:pt x="481" y="346"/>
                </a:lnTo>
                <a:lnTo>
                  <a:pt x="457" y="294"/>
                </a:lnTo>
                <a:lnTo>
                  <a:pt x="445" y="267"/>
                </a:lnTo>
                <a:lnTo>
                  <a:pt x="433" y="240"/>
                </a:lnTo>
                <a:lnTo>
                  <a:pt x="421" y="214"/>
                </a:lnTo>
                <a:lnTo>
                  <a:pt x="407" y="189"/>
                </a:lnTo>
                <a:lnTo>
                  <a:pt x="393" y="164"/>
                </a:lnTo>
                <a:lnTo>
                  <a:pt x="378" y="140"/>
                </a:lnTo>
                <a:lnTo>
                  <a:pt x="362" y="118"/>
                </a:lnTo>
                <a:lnTo>
                  <a:pt x="345" y="97"/>
                </a:lnTo>
                <a:lnTo>
                  <a:pt x="327" y="77"/>
                </a:lnTo>
                <a:lnTo>
                  <a:pt x="306" y="60"/>
                </a:lnTo>
                <a:lnTo>
                  <a:pt x="284" y="43"/>
                </a:lnTo>
                <a:lnTo>
                  <a:pt x="260" y="29"/>
                </a:lnTo>
                <a:lnTo>
                  <a:pt x="235" y="18"/>
                </a:lnTo>
                <a:lnTo>
                  <a:pt x="206" y="9"/>
                </a:lnTo>
                <a:lnTo>
                  <a:pt x="176" y="3"/>
                </a:lnTo>
                <a:lnTo>
                  <a:pt x="143" y="0"/>
                </a:lnTo>
                <a:lnTo>
                  <a:pt x="119" y="18"/>
                </a:lnTo>
                <a:lnTo>
                  <a:pt x="93" y="17"/>
                </a:lnTo>
                <a:lnTo>
                  <a:pt x="71" y="17"/>
                </a:lnTo>
                <a:lnTo>
                  <a:pt x="52" y="17"/>
                </a:lnTo>
                <a:lnTo>
                  <a:pt x="36" y="19"/>
                </a:lnTo>
                <a:lnTo>
                  <a:pt x="23" y="21"/>
                </a:lnTo>
                <a:lnTo>
                  <a:pt x="13" y="25"/>
                </a:lnTo>
                <a:lnTo>
                  <a:pt x="6" y="29"/>
                </a:lnTo>
                <a:lnTo>
                  <a:pt x="2" y="34"/>
                </a:lnTo>
                <a:lnTo>
                  <a:pt x="0" y="39"/>
                </a:lnTo>
                <a:lnTo>
                  <a:pt x="0" y="45"/>
                </a:lnTo>
                <a:lnTo>
                  <a:pt x="4" y="52"/>
                </a:lnTo>
                <a:lnTo>
                  <a:pt x="8" y="60"/>
                </a:lnTo>
                <a:lnTo>
                  <a:pt x="15" y="68"/>
                </a:lnTo>
                <a:lnTo>
                  <a:pt x="23" y="76"/>
                </a:lnTo>
                <a:lnTo>
                  <a:pt x="34" y="85"/>
                </a:lnTo>
                <a:lnTo>
                  <a:pt x="44" y="94"/>
                </a:lnTo>
                <a:lnTo>
                  <a:pt x="70" y="113"/>
                </a:lnTo>
                <a:lnTo>
                  <a:pt x="100" y="132"/>
                </a:lnTo>
                <a:lnTo>
                  <a:pt x="132" y="154"/>
                </a:lnTo>
                <a:lnTo>
                  <a:pt x="165" y="176"/>
                </a:lnTo>
                <a:lnTo>
                  <a:pt x="197" y="196"/>
                </a:lnTo>
                <a:lnTo>
                  <a:pt x="228" y="218"/>
                </a:lnTo>
                <a:lnTo>
                  <a:pt x="256" y="237"/>
                </a:lnTo>
                <a:lnTo>
                  <a:pt x="281" y="256"/>
                </a:lnTo>
                <a:lnTo>
                  <a:pt x="276" y="264"/>
                </a:lnTo>
                <a:lnTo>
                  <a:pt x="274" y="270"/>
                </a:lnTo>
                <a:lnTo>
                  <a:pt x="272" y="277"/>
                </a:lnTo>
                <a:lnTo>
                  <a:pt x="271" y="281"/>
                </a:lnTo>
                <a:lnTo>
                  <a:pt x="271" y="286"/>
                </a:lnTo>
                <a:lnTo>
                  <a:pt x="272" y="290"/>
                </a:lnTo>
                <a:lnTo>
                  <a:pt x="273" y="295"/>
                </a:lnTo>
                <a:lnTo>
                  <a:pt x="275" y="298"/>
                </a:lnTo>
                <a:lnTo>
                  <a:pt x="287" y="314"/>
                </a:lnTo>
                <a:lnTo>
                  <a:pt x="303" y="336"/>
                </a:lnTo>
                <a:lnTo>
                  <a:pt x="315" y="333"/>
                </a:lnTo>
                <a:lnTo>
                  <a:pt x="338" y="331"/>
                </a:lnTo>
                <a:lnTo>
                  <a:pt x="345" y="331"/>
                </a:lnTo>
                <a:lnTo>
                  <a:pt x="351" y="332"/>
                </a:lnTo>
                <a:lnTo>
                  <a:pt x="357" y="333"/>
                </a:lnTo>
                <a:lnTo>
                  <a:pt x="362" y="336"/>
                </a:lnTo>
                <a:lnTo>
                  <a:pt x="366" y="339"/>
                </a:lnTo>
                <a:lnTo>
                  <a:pt x="369" y="342"/>
                </a:lnTo>
                <a:lnTo>
                  <a:pt x="372" y="348"/>
                </a:lnTo>
                <a:lnTo>
                  <a:pt x="373" y="354"/>
                </a:lnTo>
                <a:lnTo>
                  <a:pt x="350" y="372"/>
                </a:lnTo>
                <a:lnTo>
                  <a:pt x="355" y="392"/>
                </a:lnTo>
                <a:lnTo>
                  <a:pt x="360" y="412"/>
                </a:lnTo>
                <a:lnTo>
                  <a:pt x="366" y="432"/>
                </a:lnTo>
                <a:lnTo>
                  <a:pt x="374" y="454"/>
                </a:lnTo>
                <a:lnTo>
                  <a:pt x="389" y="496"/>
                </a:lnTo>
                <a:lnTo>
                  <a:pt x="405" y="539"/>
                </a:lnTo>
                <a:lnTo>
                  <a:pt x="412" y="560"/>
                </a:lnTo>
                <a:lnTo>
                  <a:pt x="419" y="582"/>
                </a:lnTo>
                <a:lnTo>
                  <a:pt x="425" y="604"/>
                </a:lnTo>
                <a:lnTo>
                  <a:pt x="430" y="626"/>
                </a:lnTo>
                <a:lnTo>
                  <a:pt x="436" y="649"/>
                </a:lnTo>
                <a:lnTo>
                  <a:pt x="439" y="670"/>
                </a:lnTo>
                <a:lnTo>
                  <a:pt x="441" y="692"/>
                </a:lnTo>
                <a:lnTo>
                  <a:pt x="442" y="714"/>
                </a:lnTo>
                <a:lnTo>
                  <a:pt x="413" y="733"/>
                </a:lnTo>
                <a:lnTo>
                  <a:pt x="424" y="825"/>
                </a:lnTo>
                <a:lnTo>
                  <a:pt x="437" y="921"/>
                </a:lnTo>
                <a:lnTo>
                  <a:pt x="450" y="1020"/>
                </a:lnTo>
                <a:lnTo>
                  <a:pt x="462" y="1121"/>
                </a:lnTo>
                <a:lnTo>
                  <a:pt x="472" y="1221"/>
                </a:lnTo>
                <a:lnTo>
                  <a:pt x="481" y="1320"/>
                </a:lnTo>
                <a:lnTo>
                  <a:pt x="484" y="1368"/>
                </a:lnTo>
                <a:lnTo>
                  <a:pt x="486" y="1416"/>
                </a:lnTo>
                <a:lnTo>
                  <a:pt x="487" y="1463"/>
                </a:lnTo>
                <a:lnTo>
                  <a:pt x="488" y="1508"/>
                </a:lnTo>
                <a:lnTo>
                  <a:pt x="510" y="1505"/>
                </a:lnTo>
                <a:lnTo>
                  <a:pt x="537" y="1498"/>
                </a:lnTo>
                <a:lnTo>
                  <a:pt x="552" y="1495"/>
                </a:lnTo>
                <a:lnTo>
                  <a:pt x="569" y="1493"/>
                </a:lnTo>
                <a:lnTo>
                  <a:pt x="586" y="1491"/>
                </a:lnTo>
                <a:lnTo>
                  <a:pt x="603" y="1489"/>
                </a:lnTo>
                <a:lnTo>
                  <a:pt x="604" y="1467"/>
                </a:lnTo>
                <a:lnTo>
                  <a:pt x="605" y="1442"/>
                </a:lnTo>
                <a:lnTo>
                  <a:pt x="607" y="1417"/>
                </a:lnTo>
                <a:lnTo>
                  <a:pt x="609" y="1392"/>
                </a:lnTo>
                <a:lnTo>
                  <a:pt x="615" y="1366"/>
                </a:lnTo>
                <a:lnTo>
                  <a:pt x="620" y="1342"/>
                </a:lnTo>
                <a:lnTo>
                  <a:pt x="624" y="1329"/>
                </a:lnTo>
                <a:lnTo>
                  <a:pt x="628" y="1317"/>
                </a:lnTo>
                <a:lnTo>
                  <a:pt x="633" y="1306"/>
                </a:lnTo>
                <a:lnTo>
                  <a:pt x="638" y="1294"/>
                </a:lnTo>
                <a:lnTo>
                  <a:pt x="643" y="1283"/>
                </a:lnTo>
                <a:lnTo>
                  <a:pt x="650" y="1273"/>
                </a:lnTo>
                <a:lnTo>
                  <a:pt x="656" y="1262"/>
                </a:lnTo>
                <a:lnTo>
                  <a:pt x="664" y="1253"/>
                </a:lnTo>
                <a:lnTo>
                  <a:pt x="672" y="1244"/>
                </a:lnTo>
                <a:lnTo>
                  <a:pt x="681" y="1235"/>
                </a:lnTo>
                <a:lnTo>
                  <a:pt x="690" y="1227"/>
                </a:lnTo>
                <a:lnTo>
                  <a:pt x="700" y="1221"/>
                </a:lnTo>
                <a:lnTo>
                  <a:pt x="711" y="1214"/>
                </a:lnTo>
                <a:lnTo>
                  <a:pt x="723" y="1208"/>
                </a:lnTo>
                <a:lnTo>
                  <a:pt x="735" y="1202"/>
                </a:lnTo>
                <a:lnTo>
                  <a:pt x="748" y="1198"/>
                </a:lnTo>
                <a:lnTo>
                  <a:pt x="763" y="1196"/>
                </a:lnTo>
                <a:lnTo>
                  <a:pt x="778" y="1192"/>
                </a:lnTo>
                <a:lnTo>
                  <a:pt x="793" y="1191"/>
                </a:lnTo>
                <a:lnTo>
                  <a:pt x="810" y="1191"/>
                </a:lnTo>
                <a:lnTo>
                  <a:pt x="811" y="1181"/>
                </a:lnTo>
                <a:lnTo>
                  <a:pt x="815" y="1171"/>
                </a:lnTo>
                <a:lnTo>
                  <a:pt x="818" y="1159"/>
                </a:lnTo>
                <a:lnTo>
                  <a:pt x="822" y="1149"/>
                </a:lnTo>
                <a:lnTo>
                  <a:pt x="826" y="1138"/>
                </a:lnTo>
                <a:lnTo>
                  <a:pt x="830" y="1127"/>
                </a:lnTo>
                <a:lnTo>
                  <a:pt x="833" y="1118"/>
                </a:lnTo>
                <a:lnTo>
                  <a:pt x="834" y="1112"/>
                </a:lnTo>
                <a:close/>
              </a:path>
            </a:pathLst>
          </a:custGeom>
          <a:solidFill>
            <a:srgbClr val="990099"/>
          </a:solidFill>
          <a:ln w="9525">
            <a:solidFill>
              <a:srgbClr val="990099"/>
            </a:solidFill>
            <a:round/>
            <a:headEnd/>
            <a:tailEnd/>
          </a:ln>
        </p:spPr>
        <p:txBody>
          <a:bodyPr/>
          <a:lstStyle/>
          <a:p>
            <a:endParaRPr lang="en-IN"/>
          </a:p>
        </p:txBody>
      </p:sp>
      <p:sp>
        <p:nvSpPr>
          <p:cNvPr id="549905" name="Freeform 17"/>
          <p:cNvSpPr>
            <a:spLocks/>
          </p:cNvSpPr>
          <p:nvPr/>
        </p:nvSpPr>
        <p:spPr bwMode="auto">
          <a:xfrm>
            <a:off x="4967288" y="2955925"/>
            <a:ext cx="928687" cy="481013"/>
          </a:xfrm>
          <a:custGeom>
            <a:avLst/>
            <a:gdLst>
              <a:gd name="T0" fmla="*/ 4957 w 5847"/>
              <a:gd name="T1" fmla="*/ 1460 h 2425"/>
              <a:gd name="T2" fmla="*/ 5060 w 5847"/>
              <a:gd name="T3" fmla="*/ 1924 h 2425"/>
              <a:gd name="T4" fmla="*/ 5084 w 5847"/>
              <a:gd name="T5" fmla="*/ 2222 h 2425"/>
              <a:gd name="T6" fmla="*/ 5141 w 5847"/>
              <a:gd name="T7" fmla="*/ 2407 h 2425"/>
              <a:gd name="T8" fmla="*/ 5272 w 5847"/>
              <a:gd name="T9" fmla="*/ 2335 h 2425"/>
              <a:gd name="T10" fmla="*/ 5368 w 5847"/>
              <a:gd name="T11" fmla="*/ 2227 h 2425"/>
              <a:gd name="T12" fmla="*/ 5409 w 5847"/>
              <a:gd name="T13" fmla="*/ 2299 h 2425"/>
              <a:gd name="T14" fmla="*/ 5623 w 5847"/>
              <a:gd name="T15" fmla="*/ 2303 h 2425"/>
              <a:gd name="T16" fmla="*/ 5603 w 5847"/>
              <a:gd name="T17" fmla="*/ 2082 h 2425"/>
              <a:gd name="T18" fmla="*/ 5630 w 5847"/>
              <a:gd name="T19" fmla="*/ 1868 h 2425"/>
              <a:gd name="T20" fmla="*/ 5677 w 5847"/>
              <a:gd name="T21" fmla="*/ 1768 h 2425"/>
              <a:gd name="T22" fmla="*/ 5796 w 5847"/>
              <a:gd name="T23" fmla="*/ 1830 h 2425"/>
              <a:gd name="T24" fmla="*/ 5806 w 5847"/>
              <a:gd name="T25" fmla="*/ 1796 h 2425"/>
              <a:gd name="T26" fmla="*/ 5834 w 5847"/>
              <a:gd name="T27" fmla="*/ 1671 h 2425"/>
              <a:gd name="T28" fmla="*/ 5823 w 5847"/>
              <a:gd name="T29" fmla="*/ 1491 h 2425"/>
              <a:gd name="T30" fmla="*/ 5820 w 5847"/>
              <a:gd name="T31" fmla="*/ 1014 h 2425"/>
              <a:gd name="T32" fmla="*/ 5751 w 5847"/>
              <a:gd name="T33" fmla="*/ 689 h 2425"/>
              <a:gd name="T34" fmla="*/ 5568 w 5847"/>
              <a:gd name="T35" fmla="*/ 400 h 2425"/>
              <a:gd name="T36" fmla="*/ 5240 w 5847"/>
              <a:gd name="T37" fmla="*/ 192 h 2425"/>
              <a:gd name="T38" fmla="*/ 4874 w 5847"/>
              <a:gd name="T39" fmla="*/ 97 h 2425"/>
              <a:gd name="T40" fmla="*/ 4675 w 5847"/>
              <a:gd name="T41" fmla="*/ 110 h 2425"/>
              <a:gd name="T42" fmla="*/ 4361 w 5847"/>
              <a:gd name="T43" fmla="*/ 64 h 2425"/>
              <a:gd name="T44" fmla="*/ 3772 w 5847"/>
              <a:gd name="T45" fmla="*/ 72 h 2425"/>
              <a:gd name="T46" fmla="*/ 3391 w 5847"/>
              <a:gd name="T47" fmla="*/ 26 h 2425"/>
              <a:gd name="T48" fmla="*/ 3198 w 5847"/>
              <a:gd name="T49" fmla="*/ 91 h 2425"/>
              <a:gd name="T50" fmla="*/ 3050 w 5847"/>
              <a:gd name="T51" fmla="*/ 195 h 2425"/>
              <a:gd name="T52" fmla="*/ 2968 w 5847"/>
              <a:gd name="T53" fmla="*/ 290 h 2425"/>
              <a:gd name="T54" fmla="*/ 2827 w 5847"/>
              <a:gd name="T55" fmla="*/ 313 h 2425"/>
              <a:gd name="T56" fmla="*/ 2661 w 5847"/>
              <a:gd name="T57" fmla="*/ 229 h 2425"/>
              <a:gd name="T58" fmla="*/ 2581 w 5847"/>
              <a:gd name="T59" fmla="*/ 116 h 2425"/>
              <a:gd name="T60" fmla="*/ 1285 w 5847"/>
              <a:gd name="T61" fmla="*/ 122 h 2425"/>
              <a:gd name="T62" fmla="*/ 1170 w 5847"/>
              <a:gd name="T63" fmla="*/ 85 h 2425"/>
              <a:gd name="T64" fmla="*/ 1105 w 5847"/>
              <a:gd name="T65" fmla="*/ 78 h 2425"/>
              <a:gd name="T66" fmla="*/ 1039 w 5847"/>
              <a:gd name="T67" fmla="*/ 57 h 2425"/>
              <a:gd name="T68" fmla="*/ 833 w 5847"/>
              <a:gd name="T69" fmla="*/ 64 h 2425"/>
              <a:gd name="T70" fmla="*/ 470 w 5847"/>
              <a:gd name="T71" fmla="*/ 65 h 2425"/>
              <a:gd name="T72" fmla="*/ 76 w 5847"/>
              <a:gd name="T73" fmla="*/ 59 h 2425"/>
              <a:gd name="T74" fmla="*/ 43 w 5847"/>
              <a:gd name="T75" fmla="*/ 149 h 2425"/>
              <a:gd name="T76" fmla="*/ 195 w 5847"/>
              <a:gd name="T77" fmla="*/ 216 h 2425"/>
              <a:gd name="T78" fmla="*/ 283 w 5847"/>
              <a:gd name="T79" fmla="*/ 349 h 2425"/>
              <a:gd name="T80" fmla="*/ 373 w 5847"/>
              <a:gd name="T81" fmla="*/ 415 h 2425"/>
              <a:gd name="T82" fmla="*/ 563 w 5847"/>
              <a:gd name="T83" fmla="*/ 386 h 2425"/>
              <a:gd name="T84" fmla="*/ 601 w 5847"/>
              <a:gd name="T85" fmla="*/ 410 h 2425"/>
              <a:gd name="T86" fmla="*/ 577 w 5847"/>
              <a:gd name="T87" fmla="*/ 520 h 2425"/>
              <a:gd name="T88" fmla="*/ 641 w 5847"/>
              <a:gd name="T89" fmla="*/ 617 h 2425"/>
              <a:gd name="T90" fmla="*/ 931 w 5847"/>
              <a:gd name="T91" fmla="*/ 681 h 2425"/>
              <a:gd name="T92" fmla="*/ 713 w 5847"/>
              <a:gd name="T93" fmla="*/ 793 h 2425"/>
              <a:gd name="T94" fmla="*/ 582 w 5847"/>
              <a:gd name="T95" fmla="*/ 885 h 2425"/>
              <a:gd name="T96" fmla="*/ 774 w 5847"/>
              <a:gd name="T97" fmla="*/ 917 h 2425"/>
              <a:gd name="T98" fmla="*/ 1060 w 5847"/>
              <a:gd name="T99" fmla="*/ 935 h 2425"/>
              <a:gd name="T100" fmla="*/ 1505 w 5847"/>
              <a:gd name="T101" fmla="*/ 845 h 2425"/>
              <a:gd name="T102" fmla="*/ 2191 w 5847"/>
              <a:gd name="T103" fmla="*/ 847 h 2425"/>
              <a:gd name="T104" fmla="*/ 3042 w 5847"/>
              <a:gd name="T105" fmla="*/ 878 h 2425"/>
              <a:gd name="T106" fmla="*/ 3606 w 5847"/>
              <a:gd name="T107" fmla="*/ 892 h 2425"/>
              <a:gd name="T108" fmla="*/ 3810 w 5847"/>
              <a:gd name="T109" fmla="*/ 858 h 2425"/>
              <a:gd name="T110" fmla="*/ 3922 w 5847"/>
              <a:gd name="T111" fmla="*/ 868 h 2425"/>
              <a:gd name="T112" fmla="*/ 4017 w 5847"/>
              <a:gd name="T113" fmla="*/ 868 h 2425"/>
              <a:gd name="T114" fmla="*/ 4125 w 5847"/>
              <a:gd name="T115" fmla="*/ 874 h 2425"/>
              <a:gd name="T116" fmla="*/ 4360 w 5847"/>
              <a:gd name="T117" fmla="*/ 861 h 2425"/>
              <a:gd name="T118" fmla="*/ 4625 w 5847"/>
              <a:gd name="T119" fmla="*/ 954 h 2425"/>
              <a:gd name="T120" fmla="*/ 4840 w 5847"/>
              <a:gd name="T121" fmla="*/ 1094 h 2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47" h="2425">
                <a:moveTo>
                  <a:pt x="4908" y="1173"/>
                </a:moveTo>
                <a:lnTo>
                  <a:pt x="4908" y="1194"/>
                </a:lnTo>
                <a:lnTo>
                  <a:pt x="4910" y="1215"/>
                </a:lnTo>
                <a:lnTo>
                  <a:pt x="4912" y="1238"/>
                </a:lnTo>
                <a:lnTo>
                  <a:pt x="4914" y="1261"/>
                </a:lnTo>
                <a:lnTo>
                  <a:pt x="4922" y="1308"/>
                </a:lnTo>
                <a:lnTo>
                  <a:pt x="4932" y="1357"/>
                </a:lnTo>
                <a:lnTo>
                  <a:pt x="4944" y="1408"/>
                </a:lnTo>
                <a:lnTo>
                  <a:pt x="4957" y="1460"/>
                </a:lnTo>
                <a:lnTo>
                  <a:pt x="4971" y="1514"/>
                </a:lnTo>
                <a:lnTo>
                  <a:pt x="4986" y="1568"/>
                </a:lnTo>
                <a:lnTo>
                  <a:pt x="5000" y="1623"/>
                </a:lnTo>
                <a:lnTo>
                  <a:pt x="5014" y="1678"/>
                </a:lnTo>
                <a:lnTo>
                  <a:pt x="5028" y="1734"/>
                </a:lnTo>
                <a:lnTo>
                  <a:pt x="5039" y="1789"/>
                </a:lnTo>
                <a:lnTo>
                  <a:pt x="5049" y="1844"/>
                </a:lnTo>
                <a:lnTo>
                  <a:pt x="5057" y="1898"/>
                </a:lnTo>
                <a:lnTo>
                  <a:pt x="5060" y="1924"/>
                </a:lnTo>
                <a:lnTo>
                  <a:pt x="5062" y="1952"/>
                </a:lnTo>
                <a:lnTo>
                  <a:pt x="5063" y="1978"/>
                </a:lnTo>
                <a:lnTo>
                  <a:pt x="5063" y="2004"/>
                </a:lnTo>
                <a:lnTo>
                  <a:pt x="5064" y="2038"/>
                </a:lnTo>
                <a:lnTo>
                  <a:pt x="5068" y="2089"/>
                </a:lnTo>
                <a:lnTo>
                  <a:pt x="5072" y="2120"/>
                </a:lnTo>
                <a:lnTo>
                  <a:pt x="5075" y="2152"/>
                </a:lnTo>
                <a:lnTo>
                  <a:pt x="5079" y="2186"/>
                </a:lnTo>
                <a:lnTo>
                  <a:pt x="5084" y="2222"/>
                </a:lnTo>
                <a:lnTo>
                  <a:pt x="5091" y="2256"/>
                </a:lnTo>
                <a:lnTo>
                  <a:pt x="5097" y="2289"/>
                </a:lnTo>
                <a:lnTo>
                  <a:pt x="5106" y="2320"/>
                </a:lnTo>
                <a:lnTo>
                  <a:pt x="5114" y="2350"/>
                </a:lnTo>
                <a:lnTo>
                  <a:pt x="5120" y="2363"/>
                </a:lnTo>
                <a:lnTo>
                  <a:pt x="5124" y="2376"/>
                </a:lnTo>
                <a:lnTo>
                  <a:pt x="5130" y="2387"/>
                </a:lnTo>
                <a:lnTo>
                  <a:pt x="5136" y="2398"/>
                </a:lnTo>
                <a:lnTo>
                  <a:pt x="5141" y="2407"/>
                </a:lnTo>
                <a:lnTo>
                  <a:pt x="5148" y="2415"/>
                </a:lnTo>
                <a:lnTo>
                  <a:pt x="5154" y="2420"/>
                </a:lnTo>
                <a:lnTo>
                  <a:pt x="5161" y="2425"/>
                </a:lnTo>
                <a:lnTo>
                  <a:pt x="5184" y="2425"/>
                </a:lnTo>
                <a:lnTo>
                  <a:pt x="5207" y="2383"/>
                </a:lnTo>
                <a:lnTo>
                  <a:pt x="5231" y="2407"/>
                </a:lnTo>
                <a:lnTo>
                  <a:pt x="5239" y="2393"/>
                </a:lnTo>
                <a:lnTo>
                  <a:pt x="5259" y="2358"/>
                </a:lnTo>
                <a:lnTo>
                  <a:pt x="5272" y="2335"/>
                </a:lnTo>
                <a:lnTo>
                  <a:pt x="5287" y="2312"/>
                </a:lnTo>
                <a:lnTo>
                  <a:pt x="5303" y="2289"/>
                </a:lnTo>
                <a:lnTo>
                  <a:pt x="5320" y="2268"/>
                </a:lnTo>
                <a:lnTo>
                  <a:pt x="5328" y="2258"/>
                </a:lnTo>
                <a:lnTo>
                  <a:pt x="5337" y="2250"/>
                </a:lnTo>
                <a:lnTo>
                  <a:pt x="5344" y="2242"/>
                </a:lnTo>
                <a:lnTo>
                  <a:pt x="5353" y="2235"/>
                </a:lnTo>
                <a:lnTo>
                  <a:pt x="5360" y="2231"/>
                </a:lnTo>
                <a:lnTo>
                  <a:pt x="5368" y="2227"/>
                </a:lnTo>
                <a:lnTo>
                  <a:pt x="5374" y="2226"/>
                </a:lnTo>
                <a:lnTo>
                  <a:pt x="5381" y="2226"/>
                </a:lnTo>
                <a:lnTo>
                  <a:pt x="5387" y="2228"/>
                </a:lnTo>
                <a:lnTo>
                  <a:pt x="5393" y="2234"/>
                </a:lnTo>
                <a:lnTo>
                  <a:pt x="5397" y="2241"/>
                </a:lnTo>
                <a:lnTo>
                  <a:pt x="5401" y="2251"/>
                </a:lnTo>
                <a:lnTo>
                  <a:pt x="5404" y="2264"/>
                </a:lnTo>
                <a:lnTo>
                  <a:pt x="5408" y="2280"/>
                </a:lnTo>
                <a:lnTo>
                  <a:pt x="5409" y="2299"/>
                </a:lnTo>
                <a:lnTo>
                  <a:pt x="5409" y="2321"/>
                </a:lnTo>
                <a:lnTo>
                  <a:pt x="5436" y="2320"/>
                </a:lnTo>
                <a:lnTo>
                  <a:pt x="5465" y="2318"/>
                </a:lnTo>
                <a:lnTo>
                  <a:pt x="5494" y="2316"/>
                </a:lnTo>
                <a:lnTo>
                  <a:pt x="5524" y="2312"/>
                </a:lnTo>
                <a:lnTo>
                  <a:pt x="5553" y="2309"/>
                </a:lnTo>
                <a:lnTo>
                  <a:pt x="5579" y="2306"/>
                </a:lnTo>
                <a:lnTo>
                  <a:pt x="5602" y="2303"/>
                </a:lnTo>
                <a:lnTo>
                  <a:pt x="5623" y="2303"/>
                </a:lnTo>
                <a:lnTo>
                  <a:pt x="5645" y="2266"/>
                </a:lnTo>
                <a:lnTo>
                  <a:pt x="5635" y="2247"/>
                </a:lnTo>
                <a:lnTo>
                  <a:pt x="5627" y="2226"/>
                </a:lnTo>
                <a:lnTo>
                  <a:pt x="5619" y="2204"/>
                </a:lnTo>
                <a:lnTo>
                  <a:pt x="5614" y="2181"/>
                </a:lnTo>
                <a:lnTo>
                  <a:pt x="5610" y="2157"/>
                </a:lnTo>
                <a:lnTo>
                  <a:pt x="5607" y="2132"/>
                </a:lnTo>
                <a:lnTo>
                  <a:pt x="5604" y="2107"/>
                </a:lnTo>
                <a:lnTo>
                  <a:pt x="5603" y="2082"/>
                </a:lnTo>
                <a:lnTo>
                  <a:pt x="5603" y="2056"/>
                </a:lnTo>
                <a:lnTo>
                  <a:pt x="5604" y="2031"/>
                </a:lnTo>
                <a:lnTo>
                  <a:pt x="5607" y="2005"/>
                </a:lnTo>
                <a:lnTo>
                  <a:pt x="5609" y="1981"/>
                </a:lnTo>
                <a:lnTo>
                  <a:pt x="5612" y="1956"/>
                </a:lnTo>
                <a:lnTo>
                  <a:pt x="5616" y="1932"/>
                </a:lnTo>
                <a:lnTo>
                  <a:pt x="5620" y="1910"/>
                </a:lnTo>
                <a:lnTo>
                  <a:pt x="5625" y="1888"/>
                </a:lnTo>
                <a:lnTo>
                  <a:pt x="5630" y="1868"/>
                </a:lnTo>
                <a:lnTo>
                  <a:pt x="5635" y="1850"/>
                </a:lnTo>
                <a:lnTo>
                  <a:pt x="5641" y="1831"/>
                </a:lnTo>
                <a:lnTo>
                  <a:pt x="5646" y="1815"/>
                </a:lnTo>
                <a:lnTo>
                  <a:pt x="5652" y="1802"/>
                </a:lnTo>
                <a:lnTo>
                  <a:pt x="5658" y="1791"/>
                </a:lnTo>
                <a:lnTo>
                  <a:pt x="5663" y="1781"/>
                </a:lnTo>
                <a:lnTo>
                  <a:pt x="5668" y="1775"/>
                </a:lnTo>
                <a:lnTo>
                  <a:pt x="5673" y="1770"/>
                </a:lnTo>
                <a:lnTo>
                  <a:pt x="5677" y="1768"/>
                </a:lnTo>
                <a:lnTo>
                  <a:pt x="5681" y="1770"/>
                </a:lnTo>
                <a:lnTo>
                  <a:pt x="5685" y="1774"/>
                </a:lnTo>
                <a:lnTo>
                  <a:pt x="5688" y="1781"/>
                </a:lnTo>
                <a:lnTo>
                  <a:pt x="5690" y="1793"/>
                </a:lnTo>
                <a:lnTo>
                  <a:pt x="5691" y="1808"/>
                </a:lnTo>
                <a:lnTo>
                  <a:pt x="5691" y="1827"/>
                </a:lnTo>
                <a:lnTo>
                  <a:pt x="5737" y="1827"/>
                </a:lnTo>
                <a:lnTo>
                  <a:pt x="5771" y="1829"/>
                </a:lnTo>
                <a:lnTo>
                  <a:pt x="5796" y="1830"/>
                </a:lnTo>
                <a:lnTo>
                  <a:pt x="5813" y="1833"/>
                </a:lnTo>
                <a:lnTo>
                  <a:pt x="5822" y="1834"/>
                </a:lnTo>
                <a:lnTo>
                  <a:pt x="5826" y="1834"/>
                </a:lnTo>
                <a:lnTo>
                  <a:pt x="5825" y="1831"/>
                </a:lnTo>
                <a:lnTo>
                  <a:pt x="5821" y="1827"/>
                </a:lnTo>
                <a:lnTo>
                  <a:pt x="5815" y="1820"/>
                </a:lnTo>
                <a:lnTo>
                  <a:pt x="5810" y="1810"/>
                </a:lnTo>
                <a:lnTo>
                  <a:pt x="5808" y="1804"/>
                </a:lnTo>
                <a:lnTo>
                  <a:pt x="5806" y="1796"/>
                </a:lnTo>
                <a:lnTo>
                  <a:pt x="5803" y="1787"/>
                </a:lnTo>
                <a:lnTo>
                  <a:pt x="5803" y="1778"/>
                </a:lnTo>
                <a:lnTo>
                  <a:pt x="5803" y="1767"/>
                </a:lnTo>
                <a:lnTo>
                  <a:pt x="5805" y="1754"/>
                </a:lnTo>
                <a:lnTo>
                  <a:pt x="5808" y="1741"/>
                </a:lnTo>
                <a:lnTo>
                  <a:pt x="5812" y="1726"/>
                </a:lnTo>
                <a:lnTo>
                  <a:pt x="5817" y="1709"/>
                </a:lnTo>
                <a:lnTo>
                  <a:pt x="5825" y="1691"/>
                </a:lnTo>
                <a:lnTo>
                  <a:pt x="5834" y="1671"/>
                </a:lnTo>
                <a:lnTo>
                  <a:pt x="5847" y="1650"/>
                </a:lnTo>
                <a:lnTo>
                  <a:pt x="5840" y="1634"/>
                </a:lnTo>
                <a:lnTo>
                  <a:pt x="5834" y="1616"/>
                </a:lnTo>
                <a:lnTo>
                  <a:pt x="5830" y="1598"/>
                </a:lnTo>
                <a:lnTo>
                  <a:pt x="5827" y="1577"/>
                </a:lnTo>
                <a:lnTo>
                  <a:pt x="5825" y="1557"/>
                </a:lnTo>
                <a:lnTo>
                  <a:pt x="5824" y="1535"/>
                </a:lnTo>
                <a:lnTo>
                  <a:pt x="5823" y="1513"/>
                </a:lnTo>
                <a:lnTo>
                  <a:pt x="5823" y="1491"/>
                </a:lnTo>
                <a:lnTo>
                  <a:pt x="5825" y="1447"/>
                </a:lnTo>
                <a:lnTo>
                  <a:pt x="5827" y="1404"/>
                </a:lnTo>
                <a:lnTo>
                  <a:pt x="5829" y="1365"/>
                </a:lnTo>
                <a:lnTo>
                  <a:pt x="5829" y="1332"/>
                </a:lnTo>
                <a:lnTo>
                  <a:pt x="5847" y="1314"/>
                </a:lnTo>
                <a:lnTo>
                  <a:pt x="5840" y="1239"/>
                </a:lnTo>
                <a:lnTo>
                  <a:pt x="5833" y="1164"/>
                </a:lnTo>
                <a:lnTo>
                  <a:pt x="5827" y="1089"/>
                </a:lnTo>
                <a:lnTo>
                  <a:pt x="5820" y="1014"/>
                </a:lnTo>
                <a:lnTo>
                  <a:pt x="5815" y="977"/>
                </a:lnTo>
                <a:lnTo>
                  <a:pt x="5810" y="940"/>
                </a:lnTo>
                <a:lnTo>
                  <a:pt x="5805" y="903"/>
                </a:lnTo>
                <a:lnTo>
                  <a:pt x="5798" y="867"/>
                </a:lnTo>
                <a:lnTo>
                  <a:pt x="5791" y="831"/>
                </a:lnTo>
                <a:lnTo>
                  <a:pt x="5782" y="794"/>
                </a:lnTo>
                <a:lnTo>
                  <a:pt x="5774" y="759"/>
                </a:lnTo>
                <a:lnTo>
                  <a:pt x="5763" y="723"/>
                </a:lnTo>
                <a:lnTo>
                  <a:pt x="5751" y="689"/>
                </a:lnTo>
                <a:lnTo>
                  <a:pt x="5737" y="654"/>
                </a:lnTo>
                <a:lnTo>
                  <a:pt x="5722" y="620"/>
                </a:lnTo>
                <a:lnTo>
                  <a:pt x="5706" y="587"/>
                </a:lnTo>
                <a:lnTo>
                  <a:pt x="5688" y="554"/>
                </a:lnTo>
                <a:lnTo>
                  <a:pt x="5669" y="522"/>
                </a:lnTo>
                <a:lnTo>
                  <a:pt x="5646" y="490"/>
                </a:lnTo>
                <a:lnTo>
                  <a:pt x="5623" y="459"/>
                </a:lnTo>
                <a:lnTo>
                  <a:pt x="5597" y="429"/>
                </a:lnTo>
                <a:lnTo>
                  <a:pt x="5568" y="400"/>
                </a:lnTo>
                <a:lnTo>
                  <a:pt x="5537" y="370"/>
                </a:lnTo>
                <a:lnTo>
                  <a:pt x="5505" y="342"/>
                </a:lnTo>
                <a:lnTo>
                  <a:pt x="5469" y="314"/>
                </a:lnTo>
                <a:lnTo>
                  <a:pt x="5431" y="288"/>
                </a:lnTo>
                <a:lnTo>
                  <a:pt x="5389" y="263"/>
                </a:lnTo>
                <a:lnTo>
                  <a:pt x="5346" y="238"/>
                </a:lnTo>
                <a:lnTo>
                  <a:pt x="5313" y="224"/>
                </a:lnTo>
                <a:lnTo>
                  <a:pt x="5278" y="208"/>
                </a:lnTo>
                <a:lnTo>
                  <a:pt x="5240" y="192"/>
                </a:lnTo>
                <a:lnTo>
                  <a:pt x="5199" y="176"/>
                </a:lnTo>
                <a:lnTo>
                  <a:pt x="5156" y="160"/>
                </a:lnTo>
                <a:lnTo>
                  <a:pt x="5111" y="145"/>
                </a:lnTo>
                <a:lnTo>
                  <a:pt x="5064" y="132"/>
                </a:lnTo>
                <a:lnTo>
                  <a:pt x="5017" y="120"/>
                </a:lnTo>
                <a:lnTo>
                  <a:pt x="4970" y="110"/>
                </a:lnTo>
                <a:lnTo>
                  <a:pt x="4922" y="102"/>
                </a:lnTo>
                <a:lnTo>
                  <a:pt x="4898" y="99"/>
                </a:lnTo>
                <a:lnTo>
                  <a:pt x="4874" y="97"/>
                </a:lnTo>
                <a:lnTo>
                  <a:pt x="4850" y="94"/>
                </a:lnTo>
                <a:lnTo>
                  <a:pt x="4828" y="93"/>
                </a:lnTo>
                <a:lnTo>
                  <a:pt x="4804" y="93"/>
                </a:lnTo>
                <a:lnTo>
                  <a:pt x="4782" y="93"/>
                </a:lnTo>
                <a:lnTo>
                  <a:pt x="4759" y="95"/>
                </a:lnTo>
                <a:lnTo>
                  <a:pt x="4737" y="98"/>
                </a:lnTo>
                <a:lnTo>
                  <a:pt x="4715" y="101"/>
                </a:lnTo>
                <a:lnTo>
                  <a:pt x="4695" y="105"/>
                </a:lnTo>
                <a:lnTo>
                  <a:pt x="4675" y="110"/>
                </a:lnTo>
                <a:lnTo>
                  <a:pt x="4654" y="116"/>
                </a:lnTo>
                <a:lnTo>
                  <a:pt x="4623" y="105"/>
                </a:lnTo>
                <a:lnTo>
                  <a:pt x="4590" y="94"/>
                </a:lnTo>
                <a:lnTo>
                  <a:pt x="4556" y="86"/>
                </a:lnTo>
                <a:lnTo>
                  <a:pt x="4519" y="80"/>
                </a:lnTo>
                <a:lnTo>
                  <a:pt x="4482" y="74"/>
                </a:lnTo>
                <a:lnTo>
                  <a:pt x="4442" y="69"/>
                </a:lnTo>
                <a:lnTo>
                  <a:pt x="4403" y="66"/>
                </a:lnTo>
                <a:lnTo>
                  <a:pt x="4361" y="64"/>
                </a:lnTo>
                <a:lnTo>
                  <a:pt x="4319" y="63"/>
                </a:lnTo>
                <a:lnTo>
                  <a:pt x="4276" y="61"/>
                </a:lnTo>
                <a:lnTo>
                  <a:pt x="4232" y="61"/>
                </a:lnTo>
                <a:lnTo>
                  <a:pt x="4187" y="63"/>
                </a:lnTo>
                <a:lnTo>
                  <a:pt x="4096" y="65"/>
                </a:lnTo>
                <a:lnTo>
                  <a:pt x="4004" y="67"/>
                </a:lnTo>
                <a:lnTo>
                  <a:pt x="3911" y="71"/>
                </a:lnTo>
                <a:lnTo>
                  <a:pt x="3818" y="72"/>
                </a:lnTo>
                <a:lnTo>
                  <a:pt x="3772" y="72"/>
                </a:lnTo>
                <a:lnTo>
                  <a:pt x="3727" y="71"/>
                </a:lnTo>
                <a:lnTo>
                  <a:pt x="3682" y="69"/>
                </a:lnTo>
                <a:lnTo>
                  <a:pt x="3637" y="67"/>
                </a:lnTo>
                <a:lnTo>
                  <a:pt x="3594" y="64"/>
                </a:lnTo>
                <a:lnTo>
                  <a:pt x="3551" y="58"/>
                </a:lnTo>
                <a:lnTo>
                  <a:pt x="3508" y="52"/>
                </a:lnTo>
                <a:lnTo>
                  <a:pt x="3468" y="46"/>
                </a:lnTo>
                <a:lnTo>
                  <a:pt x="3428" y="37"/>
                </a:lnTo>
                <a:lnTo>
                  <a:pt x="3391" y="26"/>
                </a:lnTo>
                <a:lnTo>
                  <a:pt x="3353" y="14"/>
                </a:lnTo>
                <a:lnTo>
                  <a:pt x="3318" y="0"/>
                </a:lnTo>
                <a:lnTo>
                  <a:pt x="3305" y="6"/>
                </a:lnTo>
                <a:lnTo>
                  <a:pt x="3293" y="13"/>
                </a:lnTo>
                <a:lnTo>
                  <a:pt x="3281" y="19"/>
                </a:lnTo>
                <a:lnTo>
                  <a:pt x="3271" y="26"/>
                </a:lnTo>
                <a:lnTo>
                  <a:pt x="3250" y="42"/>
                </a:lnTo>
                <a:lnTo>
                  <a:pt x="3232" y="58"/>
                </a:lnTo>
                <a:lnTo>
                  <a:pt x="3198" y="91"/>
                </a:lnTo>
                <a:lnTo>
                  <a:pt x="3166" y="124"/>
                </a:lnTo>
                <a:lnTo>
                  <a:pt x="3149" y="140"/>
                </a:lnTo>
                <a:lnTo>
                  <a:pt x="3132" y="154"/>
                </a:lnTo>
                <a:lnTo>
                  <a:pt x="3113" y="167"/>
                </a:lnTo>
                <a:lnTo>
                  <a:pt x="3094" y="179"/>
                </a:lnTo>
                <a:lnTo>
                  <a:pt x="3085" y="184"/>
                </a:lnTo>
                <a:lnTo>
                  <a:pt x="3073" y="189"/>
                </a:lnTo>
                <a:lnTo>
                  <a:pt x="3062" y="193"/>
                </a:lnTo>
                <a:lnTo>
                  <a:pt x="3050" y="195"/>
                </a:lnTo>
                <a:lnTo>
                  <a:pt x="3038" y="199"/>
                </a:lnTo>
                <a:lnTo>
                  <a:pt x="3024" y="200"/>
                </a:lnTo>
                <a:lnTo>
                  <a:pt x="3010" y="201"/>
                </a:lnTo>
                <a:lnTo>
                  <a:pt x="2996" y="202"/>
                </a:lnTo>
                <a:lnTo>
                  <a:pt x="2995" y="225"/>
                </a:lnTo>
                <a:lnTo>
                  <a:pt x="2990" y="244"/>
                </a:lnTo>
                <a:lnTo>
                  <a:pt x="2985" y="262"/>
                </a:lnTo>
                <a:lnTo>
                  <a:pt x="2978" y="277"/>
                </a:lnTo>
                <a:lnTo>
                  <a:pt x="2968" y="290"/>
                </a:lnTo>
                <a:lnTo>
                  <a:pt x="2957" y="300"/>
                </a:lnTo>
                <a:lnTo>
                  <a:pt x="2944" y="308"/>
                </a:lnTo>
                <a:lnTo>
                  <a:pt x="2931" y="314"/>
                </a:lnTo>
                <a:lnTo>
                  <a:pt x="2916" y="318"/>
                </a:lnTo>
                <a:lnTo>
                  <a:pt x="2899" y="320"/>
                </a:lnTo>
                <a:lnTo>
                  <a:pt x="2882" y="321"/>
                </a:lnTo>
                <a:lnTo>
                  <a:pt x="2864" y="320"/>
                </a:lnTo>
                <a:lnTo>
                  <a:pt x="2846" y="317"/>
                </a:lnTo>
                <a:lnTo>
                  <a:pt x="2827" y="313"/>
                </a:lnTo>
                <a:lnTo>
                  <a:pt x="2807" y="308"/>
                </a:lnTo>
                <a:lnTo>
                  <a:pt x="2788" y="301"/>
                </a:lnTo>
                <a:lnTo>
                  <a:pt x="2769" y="294"/>
                </a:lnTo>
                <a:lnTo>
                  <a:pt x="2750" y="285"/>
                </a:lnTo>
                <a:lnTo>
                  <a:pt x="2730" y="275"/>
                </a:lnTo>
                <a:lnTo>
                  <a:pt x="2712" y="265"/>
                </a:lnTo>
                <a:lnTo>
                  <a:pt x="2694" y="253"/>
                </a:lnTo>
                <a:lnTo>
                  <a:pt x="2677" y="242"/>
                </a:lnTo>
                <a:lnTo>
                  <a:pt x="2661" y="229"/>
                </a:lnTo>
                <a:lnTo>
                  <a:pt x="2646" y="217"/>
                </a:lnTo>
                <a:lnTo>
                  <a:pt x="2632" y="204"/>
                </a:lnTo>
                <a:lnTo>
                  <a:pt x="2619" y="192"/>
                </a:lnTo>
                <a:lnTo>
                  <a:pt x="2607" y="178"/>
                </a:lnTo>
                <a:lnTo>
                  <a:pt x="2599" y="166"/>
                </a:lnTo>
                <a:lnTo>
                  <a:pt x="2591" y="153"/>
                </a:lnTo>
                <a:lnTo>
                  <a:pt x="2585" y="141"/>
                </a:lnTo>
                <a:lnTo>
                  <a:pt x="2582" y="128"/>
                </a:lnTo>
                <a:lnTo>
                  <a:pt x="2581" y="116"/>
                </a:lnTo>
                <a:lnTo>
                  <a:pt x="1613" y="116"/>
                </a:lnTo>
                <a:lnTo>
                  <a:pt x="1562" y="118"/>
                </a:lnTo>
                <a:lnTo>
                  <a:pt x="1498" y="122"/>
                </a:lnTo>
                <a:lnTo>
                  <a:pt x="1464" y="124"/>
                </a:lnTo>
                <a:lnTo>
                  <a:pt x="1427" y="125"/>
                </a:lnTo>
                <a:lnTo>
                  <a:pt x="1391" y="126"/>
                </a:lnTo>
                <a:lnTo>
                  <a:pt x="1354" y="126"/>
                </a:lnTo>
                <a:lnTo>
                  <a:pt x="1319" y="125"/>
                </a:lnTo>
                <a:lnTo>
                  <a:pt x="1285" y="122"/>
                </a:lnTo>
                <a:lnTo>
                  <a:pt x="1269" y="120"/>
                </a:lnTo>
                <a:lnTo>
                  <a:pt x="1254" y="117"/>
                </a:lnTo>
                <a:lnTo>
                  <a:pt x="1239" y="115"/>
                </a:lnTo>
                <a:lnTo>
                  <a:pt x="1225" y="111"/>
                </a:lnTo>
                <a:lnTo>
                  <a:pt x="1212" y="107"/>
                </a:lnTo>
                <a:lnTo>
                  <a:pt x="1199" y="102"/>
                </a:lnTo>
                <a:lnTo>
                  <a:pt x="1189" y="98"/>
                </a:lnTo>
                <a:lnTo>
                  <a:pt x="1179" y="92"/>
                </a:lnTo>
                <a:lnTo>
                  <a:pt x="1170" y="85"/>
                </a:lnTo>
                <a:lnTo>
                  <a:pt x="1163" y="78"/>
                </a:lnTo>
                <a:lnTo>
                  <a:pt x="1156" y="71"/>
                </a:lnTo>
                <a:lnTo>
                  <a:pt x="1152" y="61"/>
                </a:lnTo>
                <a:lnTo>
                  <a:pt x="1147" y="65"/>
                </a:lnTo>
                <a:lnTo>
                  <a:pt x="1140" y="68"/>
                </a:lnTo>
                <a:lnTo>
                  <a:pt x="1133" y="72"/>
                </a:lnTo>
                <a:lnTo>
                  <a:pt x="1124" y="74"/>
                </a:lnTo>
                <a:lnTo>
                  <a:pt x="1115" y="76"/>
                </a:lnTo>
                <a:lnTo>
                  <a:pt x="1105" y="78"/>
                </a:lnTo>
                <a:lnTo>
                  <a:pt x="1095" y="80"/>
                </a:lnTo>
                <a:lnTo>
                  <a:pt x="1086" y="80"/>
                </a:lnTo>
                <a:lnTo>
                  <a:pt x="1076" y="80"/>
                </a:lnTo>
                <a:lnTo>
                  <a:pt x="1068" y="78"/>
                </a:lnTo>
                <a:lnTo>
                  <a:pt x="1059" y="75"/>
                </a:lnTo>
                <a:lnTo>
                  <a:pt x="1052" y="72"/>
                </a:lnTo>
                <a:lnTo>
                  <a:pt x="1045" y="67"/>
                </a:lnTo>
                <a:lnTo>
                  <a:pt x="1041" y="60"/>
                </a:lnTo>
                <a:lnTo>
                  <a:pt x="1039" y="57"/>
                </a:lnTo>
                <a:lnTo>
                  <a:pt x="1038" y="52"/>
                </a:lnTo>
                <a:lnTo>
                  <a:pt x="1037" y="48"/>
                </a:lnTo>
                <a:lnTo>
                  <a:pt x="1037" y="43"/>
                </a:lnTo>
                <a:lnTo>
                  <a:pt x="991" y="18"/>
                </a:lnTo>
                <a:lnTo>
                  <a:pt x="961" y="31"/>
                </a:lnTo>
                <a:lnTo>
                  <a:pt x="930" y="41"/>
                </a:lnTo>
                <a:lnTo>
                  <a:pt x="898" y="50"/>
                </a:lnTo>
                <a:lnTo>
                  <a:pt x="866" y="58"/>
                </a:lnTo>
                <a:lnTo>
                  <a:pt x="833" y="64"/>
                </a:lnTo>
                <a:lnTo>
                  <a:pt x="801" y="68"/>
                </a:lnTo>
                <a:lnTo>
                  <a:pt x="768" y="72"/>
                </a:lnTo>
                <a:lnTo>
                  <a:pt x="736" y="74"/>
                </a:lnTo>
                <a:lnTo>
                  <a:pt x="703" y="75"/>
                </a:lnTo>
                <a:lnTo>
                  <a:pt x="670" y="75"/>
                </a:lnTo>
                <a:lnTo>
                  <a:pt x="635" y="75"/>
                </a:lnTo>
                <a:lnTo>
                  <a:pt x="602" y="74"/>
                </a:lnTo>
                <a:lnTo>
                  <a:pt x="536" y="71"/>
                </a:lnTo>
                <a:lnTo>
                  <a:pt x="470" y="65"/>
                </a:lnTo>
                <a:lnTo>
                  <a:pt x="404" y="60"/>
                </a:lnTo>
                <a:lnTo>
                  <a:pt x="340" y="55"/>
                </a:lnTo>
                <a:lnTo>
                  <a:pt x="277" y="50"/>
                </a:lnTo>
                <a:lnTo>
                  <a:pt x="216" y="49"/>
                </a:lnTo>
                <a:lnTo>
                  <a:pt x="187" y="49"/>
                </a:lnTo>
                <a:lnTo>
                  <a:pt x="158" y="50"/>
                </a:lnTo>
                <a:lnTo>
                  <a:pt x="129" y="52"/>
                </a:lnTo>
                <a:lnTo>
                  <a:pt x="103" y="55"/>
                </a:lnTo>
                <a:lnTo>
                  <a:pt x="76" y="59"/>
                </a:lnTo>
                <a:lnTo>
                  <a:pt x="49" y="65"/>
                </a:lnTo>
                <a:lnTo>
                  <a:pt x="24" y="72"/>
                </a:lnTo>
                <a:lnTo>
                  <a:pt x="0" y="80"/>
                </a:lnTo>
                <a:lnTo>
                  <a:pt x="8" y="88"/>
                </a:lnTo>
                <a:lnTo>
                  <a:pt x="17" y="98"/>
                </a:lnTo>
                <a:lnTo>
                  <a:pt x="24" y="109"/>
                </a:lnTo>
                <a:lnTo>
                  <a:pt x="32" y="122"/>
                </a:lnTo>
                <a:lnTo>
                  <a:pt x="37" y="135"/>
                </a:lnTo>
                <a:lnTo>
                  <a:pt x="43" y="149"/>
                </a:lnTo>
                <a:lnTo>
                  <a:pt x="45" y="164"/>
                </a:lnTo>
                <a:lnTo>
                  <a:pt x="46" y="177"/>
                </a:lnTo>
                <a:lnTo>
                  <a:pt x="75" y="178"/>
                </a:lnTo>
                <a:lnTo>
                  <a:pt x="100" y="181"/>
                </a:lnTo>
                <a:lnTo>
                  <a:pt x="124" y="185"/>
                </a:lnTo>
                <a:lnTo>
                  <a:pt x="145" y="191"/>
                </a:lnTo>
                <a:lnTo>
                  <a:pt x="163" y="198"/>
                </a:lnTo>
                <a:lnTo>
                  <a:pt x="181" y="207"/>
                </a:lnTo>
                <a:lnTo>
                  <a:pt x="195" y="216"/>
                </a:lnTo>
                <a:lnTo>
                  <a:pt x="207" y="226"/>
                </a:lnTo>
                <a:lnTo>
                  <a:pt x="219" y="236"/>
                </a:lnTo>
                <a:lnTo>
                  <a:pt x="229" y="249"/>
                </a:lnTo>
                <a:lnTo>
                  <a:pt x="238" y="260"/>
                </a:lnTo>
                <a:lnTo>
                  <a:pt x="246" y="272"/>
                </a:lnTo>
                <a:lnTo>
                  <a:pt x="260" y="299"/>
                </a:lnTo>
                <a:lnTo>
                  <a:pt x="272" y="324"/>
                </a:lnTo>
                <a:lnTo>
                  <a:pt x="277" y="336"/>
                </a:lnTo>
                <a:lnTo>
                  <a:pt x="283" y="349"/>
                </a:lnTo>
                <a:lnTo>
                  <a:pt x="290" y="360"/>
                </a:lnTo>
                <a:lnTo>
                  <a:pt x="296" y="371"/>
                </a:lnTo>
                <a:lnTo>
                  <a:pt x="304" y="380"/>
                </a:lnTo>
                <a:lnTo>
                  <a:pt x="312" y="389"/>
                </a:lnTo>
                <a:lnTo>
                  <a:pt x="322" y="397"/>
                </a:lnTo>
                <a:lnTo>
                  <a:pt x="333" y="404"/>
                </a:lnTo>
                <a:lnTo>
                  <a:pt x="344" y="410"/>
                </a:lnTo>
                <a:lnTo>
                  <a:pt x="358" y="413"/>
                </a:lnTo>
                <a:lnTo>
                  <a:pt x="373" y="415"/>
                </a:lnTo>
                <a:lnTo>
                  <a:pt x="390" y="415"/>
                </a:lnTo>
                <a:lnTo>
                  <a:pt x="411" y="414"/>
                </a:lnTo>
                <a:lnTo>
                  <a:pt x="432" y="411"/>
                </a:lnTo>
                <a:lnTo>
                  <a:pt x="457" y="405"/>
                </a:lnTo>
                <a:lnTo>
                  <a:pt x="483" y="397"/>
                </a:lnTo>
                <a:lnTo>
                  <a:pt x="508" y="392"/>
                </a:lnTo>
                <a:lnTo>
                  <a:pt x="529" y="388"/>
                </a:lnTo>
                <a:lnTo>
                  <a:pt x="548" y="386"/>
                </a:lnTo>
                <a:lnTo>
                  <a:pt x="563" y="386"/>
                </a:lnTo>
                <a:lnTo>
                  <a:pt x="570" y="387"/>
                </a:lnTo>
                <a:lnTo>
                  <a:pt x="575" y="388"/>
                </a:lnTo>
                <a:lnTo>
                  <a:pt x="581" y="390"/>
                </a:lnTo>
                <a:lnTo>
                  <a:pt x="586" y="393"/>
                </a:lnTo>
                <a:lnTo>
                  <a:pt x="590" y="395"/>
                </a:lnTo>
                <a:lnTo>
                  <a:pt x="594" y="398"/>
                </a:lnTo>
                <a:lnTo>
                  <a:pt x="597" y="402"/>
                </a:lnTo>
                <a:lnTo>
                  <a:pt x="599" y="405"/>
                </a:lnTo>
                <a:lnTo>
                  <a:pt x="601" y="410"/>
                </a:lnTo>
                <a:lnTo>
                  <a:pt x="602" y="415"/>
                </a:lnTo>
                <a:lnTo>
                  <a:pt x="603" y="420"/>
                </a:lnTo>
                <a:lnTo>
                  <a:pt x="603" y="426"/>
                </a:lnTo>
                <a:lnTo>
                  <a:pt x="603" y="438"/>
                </a:lnTo>
                <a:lnTo>
                  <a:pt x="600" y="452"/>
                </a:lnTo>
                <a:lnTo>
                  <a:pt x="597" y="466"/>
                </a:lnTo>
                <a:lnTo>
                  <a:pt x="591" y="484"/>
                </a:lnTo>
                <a:lnTo>
                  <a:pt x="584" y="501"/>
                </a:lnTo>
                <a:lnTo>
                  <a:pt x="577" y="520"/>
                </a:lnTo>
                <a:lnTo>
                  <a:pt x="578" y="528"/>
                </a:lnTo>
                <a:lnTo>
                  <a:pt x="583" y="540"/>
                </a:lnTo>
                <a:lnTo>
                  <a:pt x="590" y="554"/>
                </a:lnTo>
                <a:lnTo>
                  <a:pt x="599" y="569"/>
                </a:lnTo>
                <a:lnTo>
                  <a:pt x="608" y="583"/>
                </a:lnTo>
                <a:lnTo>
                  <a:pt x="615" y="597"/>
                </a:lnTo>
                <a:lnTo>
                  <a:pt x="620" y="608"/>
                </a:lnTo>
                <a:lnTo>
                  <a:pt x="623" y="617"/>
                </a:lnTo>
                <a:lnTo>
                  <a:pt x="641" y="617"/>
                </a:lnTo>
                <a:lnTo>
                  <a:pt x="660" y="619"/>
                </a:lnTo>
                <a:lnTo>
                  <a:pt x="680" y="621"/>
                </a:lnTo>
                <a:lnTo>
                  <a:pt x="702" y="624"/>
                </a:lnTo>
                <a:lnTo>
                  <a:pt x="748" y="631"/>
                </a:lnTo>
                <a:lnTo>
                  <a:pt x="795" y="641"/>
                </a:lnTo>
                <a:lnTo>
                  <a:pt x="842" y="653"/>
                </a:lnTo>
                <a:lnTo>
                  <a:pt x="888" y="666"/>
                </a:lnTo>
                <a:lnTo>
                  <a:pt x="909" y="673"/>
                </a:lnTo>
                <a:lnTo>
                  <a:pt x="931" y="681"/>
                </a:lnTo>
                <a:lnTo>
                  <a:pt x="950" y="689"/>
                </a:lnTo>
                <a:lnTo>
                  <a:pt x="968" y="697"/>
                </a:lnTo>
                <a:lnTo>
                  <a:pt x="953" y="702"/>
                </a:lnTo>
                <a:lnTo>
                  <a:pt x="926" y="712"/>
                </a:lnTo>
                <a:lnTo>
                  <a:pt x="892" y="724"/>
                </a:lnTo>
                <a:lnTo>
                  <a:pt x="850" y="739"/>
                </a:lnTo>
                <a:lnTo>
                  <a:pt x="805" y="756"/>
                </a:lnTo>
                <a:lnTo>
                  <a:pt x="759" y="774"/>
                </a:lnTo>
                <a:lnTo>
                  <a:pt x="713" y="793"/>
                </a:lnTo>
                <a:lnTo>
                  <a:pt x="671" y="814"/>
                </a:lnTo>
                <a:lnTo>
                  <a:pt x="651" y="823"/>
                </a:lnTo>
                <a:lnTo>
                  <a:pt x="634" y="833"/>
                </a:lnTo>
                <a:lnTo>
                  <a:pt x="619" y="842"/>
                </a:lnTo>
                <a:lnTo>
                  <a:pt x="605" y="852"/>
                </a:lnTo>
                <a:lnTo>
                  <a:pt x="595" y="860"/>
                </a:lnTo>
                <a:lnTo>
                  <a:pt x="587" y="869"/>
                </a:lnTo>
                <a:lnTo>
                  <a:pt x="583" y="877"/>
                </a:lnTo>
                <a:lnTo>
                  <a:pt x="582" y="885"/>
                </a:lnTo>
                <a:lnTo>
                  <a:pt x="585" y="892"/>
                </a:lnTo>
                <a:lnTo>
                  <a:pt x="593" y="898"/>
                </a:lnTo>
                <a:lnTo>
                  <a:pt x="603" y="903"/>
                </a:lnTo>
                <a:lnTo>
                  <a:pt x="619" y="908"/>
                </a:lnTo>
                <a:lnTo>
                  <a:pt x="641" y="911"/>
                </a:lnTo>
                <a:lnTo>
                  <a:pt x="667" y="915"/>
                </a:lnTo>
                <a:lnTo>
                  <a:pt x="700" y="916"/>
                </a:lnTo>
                <a:lnTo>
                  <a:pt x="737" y="917"/>
                </a:lnTo>
                <a:lnTo>
                  <a:pt x="774" y="917"/>
                </a:lnTo>
                <a:lnTo>
                  <a:pt x="817" y="917"/>
                </a:lnTo>
                <a:lnTo>
                  <a:pt x="862" y="918"/>
                </a:lnTo>
                <a:lnTo>
                  <a:pt x="907" y="919"/>
                </a:lnTo>
                <a:lnTo>
                  <a:pt x="952" y="921"/>
                </a:lnTo>
                <a:lnTo>
                  <a:pt x="994" y="924"/>
                </a:lnTo>
                <a:lnTo>
                  <a:pt x="1012" y="926"/>
                </a:lnTo>
                <a:lnTo>
                  <a:pt x="1030" y="928"/>
                </a:lnTo>
                <a:lnTo>
                  <a:pt x="1046" y="932"/>
                </a:lnTo>
                <a:lnTo>
                  <a:pt x="1060" y="935"/>
                </a:lnTo>
                <a:lnTo>
                  <a:pt x="1100" y="919"/>
                </a:lnTo>
                <a:lnTo>
                  <a:pt x="1144" y="904"/>
                </a:lnTo>
                <a:lnTo>
                  <a:pt x="1189" y="892"/>
                </a:lnTo>
                <a:lnTo>
                  <a:pt x="1237" y="882"/>
                </a:lnTo>
                <a:lnTo>
                  <a:pt x="1286" y="872"/>
                </a:lnTo>
                <a:lnTo>
                  <a:pt x="1338" y="864"/>
                </a:lnTo>
                <a:lnTo>
                  <a:pt x="1393" y="857"/>
                </a:lnTo>
                <a:lnTo>
                  <a:pt x="1449" y="851"/>
                </a:lnTo>
                <a:lnTo>
                  <a:pt x="1505" y="845"/>
                </a:lnTo>
                <a:lnTo>
                  <a:pt x="1564" y="842"/>
                </a:lnTo>
                <a:lnTo>
                  <a:pt x="1624" y="840"/>
                </a:lnTo>
                <a:lnTo>
                  <a:pt x="1684" y="837"/>
                </a:lnTo>
                <a:lnTo>
                  <a:pt x="1746" y="836"/>
                </a:lnTo>
                <a:lnTo>
                  <a:pt x="1809" y="836"/>
                </a:lnTo>
                <a:lnTo>
                  <a:pt x="1872" y="836"/>
                </a:lnTo>
                <a:lnTo>
                  <a:pt x="1935" y="837"/>
                </a:lnTo>
                <a:lnTo>
                  <a:pt x="2064" y="841"/>
                </a:lnTo>
                <a:lnTo>
                  <a:pt x="2191" y="847"/>
                </a:lnTo>
                <a:lnTo>
                  <a:pt x="2317" y="852"/>
                </a:lnTo>
                <a:lnTo>
                  <a:pt x="2440" y="858"/>
                </a:lnTo>
                <a:lnTo>
                  <a:pt x="2559" y="865"/>
                </a:lnTo>
                <a:lnTo>
                  <a:pt x="2674" y="869"/>
                </a:lnTo>
                <a:lnTo>
                  <a:pt x="2781" y="873"/>
                </a:lnTo>
                <a:lnTo>
                  <a:pt x="2880" y="874"/>
                </a:lnTo>
                <a:lnTo>
                  <a:pt x="2931" y="875"/>
                </a:lnTo>
                <a:lnTo>
                  <a:pt x="2984" y="876"/>
                </a:lnTo>
                <a:lnTo>
                  <a:pt x="3042" y="878"/>
                </a:lnTo>
                <a:lnTo>
                  <a:pt x="3102" y="882"/>
                </a:lnTo>
                <a:lnTo>
                  <a:pt x="3165" y="885"/>
                </a:lnTo>
                <a:lnTo>
                  <a:pt x="3229" y="889"/>
                </a:lnTo>
                <a:lnTo>
                  <a:pt x="3293" y="892"/>
                </a:lnTo>
                <a:lnTo>
                  <a:pt x="3359" y="894"/>
                </a:lnTo>
                <a:lnTo>
                  <a:pt x="3423" y="895"/>
                </a:lnTo>
                <a:lnTo>
                  <a:pt x="3486" y="896"/>
                </a:lnTo>
                <a:lnTo>
                  <a:pt x="3547" y="895"/>
                </a:lnTo>
                <a:lnTo>
                  <a:pt x="3606" y="892"/>
                </a:lnTo>
                <a:lnTo>
                  <a:pt x="3635" y="890"/>
                </a:lnTo>
                <a:lnTo>
                  <a:pt x="3661" y="886"/>
                </a:lnTo>
                <a:lnTo>
                  <a:pt x="3688" y="883"/>
                </a:lnTo>
                <a:lnTo>
                  <a:pt x="3713" y="879"/>
                </a:lnTo>
                <a:lnTo>
                  <a:pt x="3737" y="874"/>
                </a:lnTo>
                <a:lnTo>
                  <a:pt x="3760" y="869"/>
                </a:lnTo>
                <a:lnTo>
                  <a:pt x="3782" y="862"/>
                </a:lnTo>
                <a:lnTo>
                  <a:pt x="3801" y="856"/>
                </a:lnTo>
                <a:lnTo>
                  <a:pt x="3810" y="858"/>
                </a:lnTo>
                <a:lnTo>
                  <a:pt x="3820" y="861"/>
                </a:lnTo>
                <a:lnTo>
                  <a:pt x="3828" y="862"/>
                </a:lnTo>
                <a:lnTo>
                  <a:pt x="3837" y="864"/>
                </a:lnTo>
                <a:lnTo>
                  <a:pt x="3854" y="865"/>
                </a:lnTo>
                <a:lnTo>
                  <a:pt x="3871" y="865"/>
                </a:lnTo>
                <a:lnTo>
                  <a:pt x="3888" y="865"/>
                </a:lnTo>
                <a:lnTo>
                  <a:pt x="3905" y="866"/>
                </a:lnTo>
                <a:lnTo>
                  <a:pt x="3914" y="867"/>
                </a:lnTo>
                <a:lnTo>
                  <a:pt x="3922" y="868"/>
                </a:lnTo>
                <a:lnTo>
                  <a:pt x="3932" y="870"/>
                </a:lnTo>
                <a:lnTo>
                  <a:pt x="3941" y="874"/>
                </a:lnTo>
                <a:lnTo>
                  <a:pt x="3956" y="868"/>
                </a:lnTo>
                <a:lnTo>
                  <a:pt x="3967" y="864"/>
                </a:lnTo>
                <a:lnTo>
                  <a:pt x="3977" y="861"/>
                </a:lnTo>
                <a:lnTo>
                  <a:pt x="3987" y="860"/>
                </a:lnTo>
                <a:lnTo>
                  <a:pt x="3995" y="861"/>
                </a:lnTo>
                <a:lnTo>
                  <a:pt x="4005" y="864"/>
                </a:lnTo>
                <a:lnTo>
                  <a:pt x="4017" y="868"/>
                </a:lnTo>
                <a:lnTo>
                  <a:pt x="4033" y="874"/>
                </a:lnTo>
                <a:lnTo>
                  <a:pt x="4048" y="868"/>
                </a:lnTo>
                <a:lnTo>
                  <a:pt x="4059" y="864"/>
                </a:lnTo>
                <a:lnTo>
                  <a:pt x="4070" y="861"/>
                </a:lnTo>
                <a:lnTo>
                  <a:pt x="4079" y="860"/>
                </a:lnTo>
                <a:lnTo>
                  <a:pt x="4087" y="861"/>
                </a:lnTo>
                <a:lnTo>
                  <a:pt x="4097" y="864"/>
                </a:lnTo>
                <a:lnTo>
                  <a:pt x="4110" y="868"/>
                </a:lnTo>
                <a:lnTo>
                  <a:pt x="4125" y="874"/>
                </a:lnTo>
                <a:lnTo>
                  <a:pt x="4147" y="866"/>
                </a:lnTo>
                <a:lnTo>
                  <a:pt x="4171" y="859"/>
                </a:lnTo>
                <a:lnTo>
                  <a:pt x="4195" y="855"/>
                </a:lnTo>
                <a:lnTo>
                  <a:pt x="4221" y="852"/>
                </a:lnTo>
                <a:lnTo>
                  <a:pt x="4247" y="851"/>
                </a:lnTo>
                <a:lnTo>
                  <a:pt x="4274" y="851"/>
                </a:lnTo>
                <a:lnTo>
                  <a:pt x="4302" y="853"/>
                </a:lnTo>
                <a:lnTo>
                  <a:pt x="4331" y="857"/>
                </a:lnTo>
                <a:lnTo>
                  <a:pt x="4360" y="861"/>
                </a:lnTo>
                <a:lnTo>
                  <a:pt x="4390" y="868"/>
                </a:lnTo>
                <a:lnTo>
                  <a:pt x="4420" y="875"/>
                </a:lnTo>
                <a:lnTo>
                  <a:pt x="4449" y="884"/>
                </a:lnTo>
                <a:lnTo>
                  <a:pt x="4479" y="893"/>
                </a:lnTo>
                <a:lnTo>
                  <a:pt x="4509" y="903"/>
                </a:lnTo>
                <a:lnTo>
                  <a:pt x="4539" y="915"/>
                </a:lnTo>
                <a:lnTo>
                  <a:pt x="4568" y="927"/>
                </a:lnTo>
                <a:lnTo>
                  <a:pt x="4597" y="941"/>
                </a:lnTo>
                <a:lnTo>
                  <a:pt x="4625" y="954"/>
                </a:lnTo>
                <a:lnTo>
                  <a:pt x="4653" y="968"/>
                </a:lnTo>
                <a:lnTo>
                  <a:pt x="4680" y="983"/>
                </a:lnTo>
                <a:lnTo>
                  <a:pt x="4707" y="999"/>
                </a:lnTo>
                <a:lnTo>
                  <a:pt x="4731" y="1013"/>
                </a:lnTo>
                <a:lnTo>
                  <a:pt x="4756" y="1029"/>
                </a:lnTo>
                <a:lnTo>
                  <a:pt x="4779" y="1045"/>
                </a:lnTo>
                <a:lnTo>
                  <a:pt x="4801" y="1062"/>
                </a:lnTo>
                <a:lnTo>
                  <a:pt x="4821" y="1078"/>
                </a:lnTo>
                <a:lnTo>
                  <a:pt x="4840" y="1094"/>
                </a:lnTo>
                <a:lnTo>
                  <a:pt x="4858" y="1111"/>
                </a:lnTo>
                <a:lnTo>
                  <a:pt x="4873" y="1127"/>
                </a:lnTo>
                <a:lnTo>
                  <a:pt x="4886" y="1143"/>
                </a:lnTo>
                <a:lnTo>
                  <a:pt x="4898" y="1157"/>
                </a:lnTo>
                <a:lnTo>
                  <a:pt x="4908" y="1173"/>
                </a:lnTo>
                <a:close/>
              </a:path>
            </a:pathLst>
          </a:custGeom>
          <a:solidFill>
            <a:srgbClr val="990099"/>
          </a:solidFill>
          <a:ln w="9525">
            <a:solidFill>
              <a:srgbClr val="990099"/>
            </a:solidFill>
            <a:round/>
            <a:headEnd/>
            <a:tailEnd/>
          </a:ln>
        </p:spPr>
        <p:txBody>
          <a:bodyPr/>
          <a:lstStyle/>
          <a:p>
            <a:endParaRPr lang="en-IN"/>
          </a:p>
        </p:txBody>
      </p:sp>
      <p:sp>
        <p:nvSpPr>
          <p:cNvPr id="549906" name="Freeform 18"/>
          <p:cNvSpPr>
            <a:spLocks/>
          </p:cNvSpPr>
          <p:nvPr/>
        </p:nvSpPr>
        <p:spPr bwMode="auto">
          <a:xfrm>
            <a:off x="3879850" y="2967038"/>
            <a:ext cx="1208088" cy="200025"/>
          </a:xfrm>
          <a:custGeom>
            <a:avLst/>
            <a:gdLst>
              <a:gd name="T0" fmla="*/ 6025 w 7605"/>
              <a:gd name="T1" fmla="*/ 872 h 1007"/>
              <a:gd name="T2" fmla="*/ 7402 w 7605"/>
              <a:gd name="T3" fmla="*/ 723 h 1007"/>
              <a:gd name="T4" fmla="*/ 7572 w 7605"/>
              <a:gd name="T5" fmla="*/ 639 h 1007"/>
              <a:gd name="T6" fmla="*/ 6852 w 7605"/>
              <a:gd name="T7" fmla="*/ 547 h 1007"/>
              <a:gd name="T8" fmla="*/ 6597 w 7605"/>
              <a:gd name="T9" fmla="*/ 519 h 1007"/>
              <a:gd name="T10" fmla="*/ 6506 w 7605"/>
              <a:gd name="T11" fmla="*/ 446 h 1007"/>
              <a:gd name="T12" fmla="*/ 6653 w 7605"/>
              <a:gd name="T13" fmla="*/ 429 h 1007"/>
              <a:gd name="T14" fmla="*/ 6840 w 7605"/>
              <a:gd name="T15" fmla="*/ 440 h 1007"/>
              <a:gd name="T16" fmla="*/ 6780 w 7605"/>
              <a:gd name="T17" fmla="*/ 296 h 1007"/>
              <a:gd name="T18" fmla="*/ 6628 w 7605"/>
              <a:gd name="T19" fmla="*/ 101 h 1007"/>
              <a:gd name="T20" fmla="*/ 6474 w 7605"/>
              <a:gd name="T21" fmla="*/ 54 h 1007"/>
              <a:gd name="T22" fmla="*/ 6412 w 7605"/>
              <a:gd name="T23" fmla="*/ 75 h 1007"/>
              <a:gd name="T24" fmla="*/ 6324 w 7605"/>
              <a:gd name="T25" fmla="*/ 81 h 1007"/>
              <a:gd name="T26" fmla="*/ 6267 w 7605"/>
              <a:gd name="T27" fmla="*/ 180 h 1007"/>
              <a:gd name="T28" fmla="*/ 6183 w 7605"/>
              <a:gd name="T29" fmla="*/ 106 h 1007"/>
              <a:gd name="T30" fmla="*/ 5907 w 7605"/>
              <a:gd name="T31" fmla="*/ 21 h 1007"/>
              <a:gd name="T32" fmla="*/ 5845 w 7605"/>
              <a:gd name="T33" fmla="*/ 79 h 1007"/>
              <a:gd name="T34" fmla="*/ 5704 w 7605"/>
              <a:gd name="T35" fmla="*/ 25 h 1007"/>
              <a:gd name="T36" fmla="*/ 5621 w 7605"/>
              <a:gd name="T37" fmla="*/ 53 h 1007"/>
              <a:gd name="T38" fmla="*/ 5483 w 7605"/>
              <a:gd name="T39" fmla="*/ 95 h 1007"/>
              <a:gd name="T40" fmla="*/ 5167 w 7605"/>
              <a:gd name="T41" fmla="*/ 13 h 1007"/>
              <a:gd name="T42" fmla="*/ 5067 w 7605"/>
              <a:gd name="T43" fmla="*/ 50 h 1007"/>
              <a:gd name="T44" fmla="*/ 4874 w 7605"/>
              <a:gd name="T45" fmla="*/ 97 h 1007"/>
              <a:gd name="T46" fmla="*/ 4657 w 7605"/>
              <a:gd name="T47" fmla="*/ 113 h 1007"/>
              <a:gd name="T48" fmla="*/ 4397 w 7605"/>
              <a:gd name="T49" fmla="*/ 109 h 1007"/>
              <a:gd name="T50" fmla="*/ 4211 w 7605"/>
              <a:gd name="T51" fmla="*/ 201 h 1007"/>
              <a:gd name="T52" fmla="*/ 3846 w 7605"/>
              <a:gd name="T53" fmla="*/ 162 h 1007"/>
              <a:gd name="T54" fmla="*/ 3915 w 7605"/>
              <a:gd name="T55" fmla="*/ 79 h 1007"/>
              <a:gd name="T56" fmla="*/ 3748 w 7605"/>
              <a:gd name="T57" fmla="*/ 113 h 1007"/>
              <a:gd name="T58" fmla="*/ 3380 w 7605"/>
              <a:gd name="T59" fmla="*/ 91 h 1007"/>
              <a:gd name="T60" fmla="*/ 2710 w 7605"/>
              <a:gd name="T61" fmla="*/ 83 h 1007"/>
              <a:gd name="T62" fmla="*/ 1146 w 7605"/>
              <a:gd name="T63" fmla="*/ 104 h 1007"/>
              <a:gd name="T64" fmla="*/ 1118 w 7605"/>
              <a:gd name="T65" fmla="*/ 143 h 1007"/>
              <a:gd name="T66" fmla="*/ 1034 w 7605"/>
              <a:gd name="T67" fmla="*/ 145 h 1007"/>
              <a:gd name="T68" fmla="*/ 830 w 7605"/>
              <a:gd name="T69" fmla="*/ 171 h 1007"/>
              <a:gd name="T70" fmla="*/ 548 w 7605"/>
              <a:gd name="T71" fmla="*/ 195 h 1007"/>
              <a:gd name="T72" fmla="*/ 783 w 7605"/>
              <a:gd name="T73" fmla="*/ 354 h 1007"/>
              <a:gd name="T74" fmla="*/ 650 w 7605"/>
              <a:gd name="T75" fmla="*/ 393 h 1007"/>
              <a:gd name="T76" fmla="*/ 603 w 7605"/>
              <a:gd name="T77" fmla="*/ 456 h 1007"/>
              <a:gd name="T78" fmla="*/ 538 w 7605"/>
              <a:gd name="T79" fmla="*/ 378 h 1007"/>
              <a:gd name="T80" fmla="*/ 495 w 7605"/>
              <a:gd name="T81" fmla="*/ 341 h 1007"/>
              <a:gd name="T82" fmla="*/ 305 w 7605"/>
              <a:gd name="T83" fmla="*/ 437 h 1007"/>
              <a:gd name="T84" fmla="*/ 0 w 7605"/>
              <a:gd name="T85" fmla="*/ 475 h 1007"/>
              <a:gd name="T86" fmla="*/ 102 w 7605"/>
              <a:gd name="T87" fmla="*/ 521 h 1007"/>
              <a:gd name="T88" fmla="*/ 279 w 7605"/>
              <a:gd name="T89" fmla="*/ 726 h 1007"/>
              <a:gd name="T90" fmla="*/ 390 w 7605"/>
              <a:gd name="T91" fmla="*/ 713 h 1007"/>
              <a:gd name="T92" fmla="*/ 939 w 7605"/>
              <a:gd name="T93" fmla="*/ 906 h 1007"/>
              <a:gd name="T94" fmla="*/ 1230 w 7605"/>
              <a:gd name="T95" fmla="*/ 911 h 1007"/>
              <a:gd name="T96" fmla="*/ 1759 w 7605"/>
              <a:gd name="T97" fmla="*/ 892 h 1007"/>
              <a:gd name="T98" fmla="*/ 2042 w 7605"/>
              <a:gd name="T99" fmla="*/ 961 h 1007"/>
              <a:gd name="T100" fmla="*/ 2186 w 7605"/>
              <a:gd name="T101" fmla="*/ 987 h 1007"/>
              <a:gd name="T102" fmla="*/ 2338 w 7605"/>
              <a:gd name="T103" fmla="*/ 929 h 1007"/>
              <a:gd name="T104" fmla="*/ 2293 w 7605"/>
              <a:gd name="T105" fmla="*/ 903 h 1007"/>
              <a:gd name="T106" fmla="*/ 2734 w 7605"/>
              <a:gd name="T107" fmla="*/ 835 h 1007"/>
              <a:gd name="T108" fmla="*/ 3402 w 7605"/>
              <a:gd name="T109" fmla="*/ 864 h 1007"/>
              <a:gd name="T110" fmla="*/ 4144 w 7605"/>
              <a:gd name="T111" fmla="*/ 904 h 1007"/>
              <a:gd name="T112" fmla="*/ 4955 w 7605"/>
              <a:gd name="T113" fmla="*/ 940 h 1007"/>
              <a:gd name="T114" fmla="*/ 5634 w 7605"/>
              <a:gd name="T115" fmla="*/ 966 h 1007"/>
              <a:gd name="T116" fmla="*/ 6025 w 7605"/>
              <a:gd name="T117" fmla="*/ 1007 h 1007"/>
              <a:gd name="T118" fmla="*/ 6112 w 7605"/>
              <a:gd name="T119" fmla="*/ 940 h 1007"/>
              <a:gd name="T120" fmla="*/ 6164 w 7605"/>
              <a:gd name="T121" fmla="*/ 915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05" h="1007">
                <a:moveTo>
                  <a:pt x="6112" y="892"/>
                </a:moveTo>
                <a:lnTo>
                  <a:pt x="6099" y="890"/>
                </a:lnTo>
                <a:lnTo>
                  <a:pt x="6087" y="888"/>
                </a:lnTo>
                <a:lnTo>
                  <a:pt x="6075" y="885"/>
                </a:lnTo>
                <a:lnTo>
                  <a:pt x="6064" y="881"/>
                </a:lnTo>
                <a:lnTo>
                  <a:pt x="6054" y="879"/>
                </a:lnTo>
                <a:lnTo>
                  <a:pt x="6044" y="876"/>
                </a:lnTo>
                <a:lnTo>
                  <a:pt x="6035" y="873"/>
                </a:lnTo>
                <a:lnTo>
                  <a:pt x="6025" y="872"/>
                </a:lnTo>
                <a:lnTo>
                  <a:pt x="6236" y="850"/>
                </a:lnTo>
                <a:lnTo>
                  <a:pt x="6446" y="828"/>
                </a:lnTo>
                <a:lnTo>
                  <a:pt x="6652" y="806"/>
                </a:lnTo>
                <a:lnTo>
                  <a:pt x="6849" y="787"/>
                </a:lnTo>
                <a:lnTo>
                  <a:pt x="7032" y="768"/>
                </a:lnTo>
                <a:lnTo>
                  <a:pt x="7197" y="750"/>
                </a:lnTo>
                <a:lnTo>
                  <a:pt x="7271" y="741"/>
                </a:lnTo>
                <a:lnTo>
                  <a:pt x="7340" y="732"/>
                </a:lnTo>
                <a:lnTo>
                  <a:pt x="7402" y="723"/>
                </a:lnTo>
                <a:lnTo>
                  <a:pt x="7457" y="713"/>
                </a:lnTo>
                <a:lnTo>
                  <a:pt x="7504" y="704"/>
                </a:lnTo>
                <a:lnTo>
                  <a:pt x="7542" y="695"/>
                </a:lnTo>
                <a:lnTo>
                  <a:pt x="7573" y="686"/>
                </a:lnTo>
                <a:lnTo>
                  <a:pt x="7594" y="677"/>
                </a:lnTo>
                <a:lnTo>
                  <a:pt x="7604" y="667"/>
                </a:lnTo>
                <a:lnTo>
                  <a:pt x="7605" y="658"/>
                </a:lnTo>
                <a:lnTo>
                  <a:pt x="7595" y="648"/>
                </a:lnTo>
                <a:lnTo>
                  <a:pt x="7572" y="639"/>
                </a:lnTo>
                <a:lnTo>
                  <a:pt x="7539" y="628"/>
                </a:lnTo>
                <a:lnTo>
                  <a:pt x="7492" y="618"/>
                </a:lnTo>
                <a:lnTo>
                  <a:pt x="7432" y="607"/>
                </a:lnTo>
                <a:lnTo>
                  <a:pt x="7359" y="597"/>
                </a:lnTo>
                <a:lnTo>
                  <a:pt x="7271" y="585"/>
                </a:lnTo>
                <a:lnTo>
                  <a:pt x="7169" y="574"/>
                </a:lnTo>
                <a:lnTo>
                  <a:pt x="7051" y="561"/>
                </a:lnTo>
                <a:lnTo>
                  <a:pt x="6918" y="549"/>
                </a:lnTo>
                <a:lnTo>
                  <a:pt x="6852" y="547"/>
                </a:lnTo>
                <a:lnTo>
                  <a:pt x="6789" y="546"/>
                </a:lnTo>
                <a:lnTo>
                  <a:pt x="6759" y="546"/>
                </a:lnTo>
                <a:lnTo>
                  <a:pt x="6729" y="544"/>
                </a:lnTo>
                <a:lnTo>
                  <a:pt x="6701" y="542"/>
                </a:lnTo>
                <a:lnTo>
                  <a:pt x="6673" y="539"/>
                </a:lnTo>
                <a:lnTo>
                  <a:pt x="6647" y="534"/>
                </a:lnTo>
                <a:lnTo>
                  <a:pt x="6622" y="528"/>
                </a:lnTo>
                <a:lnTo>
                  <a:pt x="6609" y="524"/>
                </a:lnTo>
                <a:lnTo>
                  <a:pt x="6597" y="519"/>
                </a:lnTo>
                <a:lnTo>
                  <a:pt x="6586" y="515"/>
                </a:lnTo>
                <a:lnTo>
                  <a:pt x="6575" y="509"/>
                </a:lnTo>
                <a:lnTo>
                  <a:pt x="6564" y="502"/>
                </a:lnTo>
                <a:lnTo>
                  <a:pt x="6553" y="494"/>
                </a:lnTo>
                <a:lnTo>
                  <a:pt x="6543" y="487"/>
                </a:lnTo>
                <a:lnTo>
                  <a:pt x="6533" y="477"/>
                </a:lnTo>
                <a:lnTo>
                  <a:pt x="6524" y="468"/>
                </a:lnTo>
                <a:lnTo>
                  <a:pt x="6515" y="457"/>
                </a:lnTo>
                <a:lnTo>
                  <a:pt x="6506" y="446"/>
                </a:lnTo>
                <a:lnTo>
                  <a:pt x="6498" y="433"/>
                </a:lnTo>
                <a:lnTo>
                  <a:pt x="6515" y="429"/>
                </a:lnTo>
                <a:lnTo>
                  <a:pt x="6534" y="425"/>
                </a:lnTo>
                <a:lnTo>
                  <a:pt x="6552" y="423"/>
                </a:lnTo>
                <a:lnTo>
                  <a:pt x="6573" y="422"/>
                </a:lnTo>
                <a:lnTo>
                  <a:pt x="6592" y="423"/>
                </a:lnTo>
                <a:lnTo>
                  <a:pt x="6612" y="424"/>
                </a:lnTo>
                <a:lnTo>
                  <a:pt x="6633" y="426"/>
                </a:lnTo>
                <a:lnTo>
                  <a:pt x="6653" y="429"/>
                </a:lnTo>
                <a:lnTo>
                  <a:pt x="6693" y="435"/>
                </a:lnTo>
                <a:lnTo>
                  <a:pt x="6729" y="442"/>
                </a:lnTo>
                <a:lnTo>
                  <a:pt x="6763" y="448"/>
                </a:lnTo>
                <a:lnTo>
                  <a:pt x="6793" y="451"/>
                </a:lnTo>
                <a:lnTo>
                  <a:pt x="6806" y="451"/>
                </a:lnTo>
                <a:lnTo>
                  <a:pt x="6817" y="451"/>
                </a:lnTo>
                <a:lnTo>
                  <a:pt x="6826" y="449"/>
                </a:lnTo>
                <a:lnTo>
                  <a:pt x="6834" y="446"/>
                </a:lnTo>
                <a:lnTo>
                  <a:pt x="6840" y="440"/>
                </a:lnTo>
                <a:lnTo>
                  <a:pt x="6843" y="433"/>
                </a:lnTo>
                <a:lnTo>
                  <a:pt x="6846" y="425"/>
                </a:lnTo>
                <a:lnTo>
                  <a:pt x="6845" y="414"/>
                </a:lnTo>
                <a:lnTo>
                  <a:pt x="6841" y="401"/>
                </a:lnTo>
                <a:lnTo>
                  <a:pt x="6835" y="386"/>
                </a:lnTo>
                <a:lnTo>
                  <a:pt x="6826" y="367"/>
                </a:lnTo>
                <a:lnTo>
                  <a:pt x="6813" y="346"/>
                </a:lnTo>
                <a:lnTo>
                  <a:pt x="6798" y="322"/>
                </a:lnTo>
                <a:lnTo>
                  <a:pt x="6780" y="296"/>
                </a:lnTo>
                <a:lnTo>
                  <a:pt x="6759" y="265"/>
                </a:lnTo>
                <a:lnTo>
                  <a:pt x="6734" y="231"/>
                </a:lnTo>
                <a:lnTo>
                  <a:pt x="6714" y="201"/>
                </a:lnTo>
                <a:lnTo>
                  <a:pt x="6694" y="170"/>
                </a:lnTo>
                <a:lnTo>
                  <a:pt x="6682" y="155"/>
                </a:lnTo>
                <a:lnTo>
                  <a:pt x="6670" y="140"/>
                </a:lnTo>
                <a:lnTo>
                  <a:pt x="6657" y="127"/>
                </a:lnTo>
                <a:lnTo>
                  <a:pt x="6643" y="113"/>
                </a:lnTo>
                <a:lnTo>
                  <a:pt x="6628" y="101"/>
                </a:lnTo>
                <a:lnTo>
                  <a:pt x="6611" y="89"/>
                </a:lnTo>
                <a:lnTo>
                  <a:pt x="6593" y="79"/>
                </a:lnTo>
                <a:lnTo>
                  <a:pt x="6574" y="71"/>
                </a:lnTo>
                <a:lnTo>
                  <a:pt x="6551" y="63"/>
                </a:lnTo>
                <a:lnTo>
                  <a:pt x="6528" y="59"/>
                </a:lnTo>
                <a:lnTo>
                  <a:pt x="6516" y="57"/>
                </a:lnTo>
                <a:lnTo>
                  <a:pt x="6502" y="55"/>
                </a:lnTo>
                <a:lnTo>
                  <a:pt x="6489" y="54"/>
                </a:lnTo>
                <a:lnTo>
                  <a:pt x="6474" y="54"/>
                </a:lnTo>
                <a:lnTo>
                  <a:pt x="6482" y="66"/>
                </a:lnTo>
                <a:lnTo>
                  <a:pt x="6487" y="74"/>
                </a:lnTo>
                <a:lnTo>
                  <a:pt x="6490" y="78"/>
                </a:lnTo>
                <a:lnTo>
                  <a:pt x="6491" y="83"/>
                </a:lnTo>
                <a:lnTo>
                  <a:pt x="6487" y="93"/>
                </a:lnTo>
                <a:lnTo>
                  <a:pt x="6474" y="116"/>
                </a:lnTo>
                <a:lnTo>
                  <a:pt x="6452" y="98"/>
                </a:lnTo>
                <a:lnTo>
                  <a:pt x="6431" y="85"/>
                </a:lnTo>
                <a:lnTo>
                  <a:pt x="6412" y="75"/>
                </a:lnTo>
                <a:lnTo>
                  <a:pt x="6396" y="68"/>
                </a:lnTo>
                <a:lnTo>
                  <a:pt x="6382" y="62"/>
                </a:lnTo>
                <a:lnTo>
                  <a:pt x="6369" y="60"/>
                </a:lnTo>
                <a:lnTo>
                  <a:pt x="6359" y="59"/>
                </a:lnTo>
                <a:lnTo>
                  <a:pt x="6350" y="61"/>
                </a:lnTo>
                <a:lnTo>
                  <a:pt x="6342" y="64"/>
                </a:lnTo>
                <a:lnTo>
                  <a:pt x="6335" y="69"/>
                </a:lnTo>
                <a:lnTo>
                  <a:pt x="6330" y="75"/>
                </a:lnTo>
                <a:lnTo>
                  <a:pt x="6324" y="81"/>
                </a:lnTo>
                <a:lnTo>
                  <a:pt x="6317" y="98"/>
                </a:lnTo>
                <a:lnTo>
                  <a:pt x="6311" y="118"/>
                </a:lnTo>
                <a:lnTo>
                  <a:pt x="6304" y="137"/>
                </a:lnTo>
                <a:lnTo>
                  <a:pt x="6298" y="154"/>
                </a:lnTo>
                <a:lnTo>
                  <a:pt x="6293" y="162"/>
                </a:lnTo>
                <a:lnTo>
                  <a:pt x="6288" y="169"/>
                </a:lnTo>
                <a:lnTo>
                  <a:pt x="6282" y="175"/>
                </a:lnTo>
                <a:lnTo>
                  <a:pt x="6275" y="178"/>
                </a:lnTo>
                <a:lnTo>
                  <a:pt x="6267" y="180"/>
                </a:lnTo>
                <a:lnTo>
                  <a:pt x="6258" y="181"/>
                </a:lnTo>
                <a:lnTo>
                  <a:pt x="6246" y="179"/>
                </a:lnTo>
                <a:lnTo>
                  <a:pt x="6234" y="176"/>
                </a:lnTo>
                <a:lnTo>
                  <a:pt x="6220" y="170"/>
                </a:lnTo>
                <a:lnTo>
                  <a:pt x="6204" y="161"/>
                </a:lnTo>
                <a:lnTo>
                  <a:pt x="6184" y="148"/>
                </a:lnTo>
                <a:lnTo>
                  <a:pt x="6164" y="134"/>
                </a:lnTo>
                <a:lnTo>
                  <a:pt x="6215" y="116"/>
                </a:lnTo>
                <a:lnTo>
                  <a:pt x="6183" y="106"/>
                </a:lnTo>
                <a:lnTo>
                  <a:pt x="6145" y="93"/>
                </a:lnTo>
                <a:lnTo>
                  <a:pt x="6100" y="77"/>
                </a:lnTo>
                <a:lnTo>
                  <a:pt x="6053" y="60"/>
                </a:lnTo>
                <a:lnTo>
                  <a:pt x="6028" y="52"/>
                </a:lnTo>
                <a:lnTo>
                  <a:pt x="6003" y="44"/>
                </a:lnTo>
                <a:lnTo>
                  <a:pt x="5979" y="37"/>
                </a:lnTo>
                <a:lnTo>
                  <a:pt x="5954" y="30"/>
                </a:lnTo>
                <a:lnTo>
                  <a:pt x="5931" y="25"/>
                </a:lnTo>
                <a:lnTo>
                  <a:pt x="5907" y="21"/>
                </a:lnTo>
                <a:lnTo>
                  <a:pt x="5885" y="19"/>
                </a:lnTo>
                <a:lnTo>
                  <a:pt x="5864" y="18"/>
                </a:lnTo>
                <a:lnTo>
                  <a:pt x="5863" y="32"/>
                </a:lnTo>
                <a:lnTo>
                  <a:pt x="5862" y="44"/>
                </a:lnTo>
                <a:lnTo>
                  <a:pt x="5860" y="54"/>
                </a:lnTo>
                <a:lnTo>
                  <a:pt x="5857" y="62"/>
                </a:lnTo>
                <a:lnTo>
                  <a:pt x="5854" y="69"/>
                </a:lnTo>
                <a:lnTo>
                  <a:pt x="5849" y="75"/>
                </a:lnTo>
                <a:lnTo>
                  <a:pt x="5845" y="79"/>
                </a:lnTo>
                <a:lnTo>
                  <a:pt x="5840" y="81"/>
                </a:lnTo>
                <a:lnTo>
                  <a:pt x="5833" y="84"/>
                </a:lnTo>
                <a:lnTo>
                  <a:pt x="5827" y="84"/>
                </a:lnTo>
                <a:lnTo>
                  <a:pt x="5819" y="84"/>
                </a:lnTo>
                <a:lnTo>
                  <a:pt x="5812" y="81"/>
                </a:lnTo>
                <a:lnTo>
                  <a:pt x="5796" y="76"/>
                </a:lnTo>
                <a:lnTo>
                  <a:pt x="5779" y="68"/>
                </a:lnTo>
                <a:lnTo>
                  <a:pt x="5742" y="47"/>
                </a:lnTo>
                <a:lnTo>
                  <a:pt x="5704" y="25"/>
                </a:lnTo>
                <a:lnTo>
                  <a:pt x="5685" y="15"/>
                </a:lnTo>
                <a:lnTo>
                  <a:pt x="5666" y="7"/>
                </a:lnTo>
                <a:lnTo>
                  <a:pt x="5658" y="3"/>
                </a:lnTo>
                <a:lnTo>
                  <a:pt x="5649" y="1"/>
                </a:lnTo>
                <a:lnTo>
                  <a:pt x="5642" y="0"/>
                </a:lnTo>
                <a:lnTo>
                  <a:pt x="5633" y="0"/>
                </a:lnTo>
                <a:lnTo>
                  <a:pt x="5632" y="20"/>
                </a:lnTo>
                <a:lnTo>
                  <a:pt x="5628" y="38"/>
                </a:lnTo>
                <a:lnTo>
                  <a:pt x="5621" y="53"/>
                </a:lnTo>
                <a:lnTo>
                  <a:pt x="5613" y="67"/>
                </a:lnTo>
                <a:lnTo>
                  <a:pt x="5602" y="77"/>
                </a:lnTo>
                <a:lnTo>
                  <a:pt x="5590" y="85"/>
                </a:lnTo>
                <a:lnTo>
                  <a:pt x="5575" y="91"/>
                </a:lnTo>
                <a:lnTo>
                  <a:pt x="5559" y="95"/>
                </a:lnTo>
                <a:lnTo>
                  <a:pt x="5542" y="97"/>
                </a:lnTo>
                <a:lnTo>
                  <a:pt x="5524" y="98"/>
                </a:lnTo>
                <a:lnTo>
                  <a:pt x="5504" y="97"/>
                </a:lnTo>
                <a:lnTo>
                  <a:pt x="5483" y="95"/>
                </a:lnTo>
                <a:lnTo>
                  <a:pt x="5462" y="92"/>
                </a:lnTo>
                <a:lnTo>
                  <a:pt x="5440" y="88"/>
                </a:lnTo>
                <a:lnTo>
                  <a:pt x="5417" y="83"/>
                </a:lnTo>
                <a:lnTo>
                  <a:pt x="5394" y="77"/>
                </a:lnTo>
                <a:lnTo>
                  <a:pt x="5302" y="51"/>
                </a:lnTo>
                <a:lnTo>
                  <a:pt x="5218" y="25"/>
                </a:lnTo>
                <a:lnTo>
                  <a:pt x="5200" y="20"/>
                </a:lnTo>
                <a:lnTo>
                  <a:pt x="5182" y="16"/>
                </a:lnTo>
                <a:lnTo>
                  <a:pt x="5167" y="13"/>
                </a:lnTo>
                <a:lnTo>
                  <a:pt x="5152" y="11"/>
                </a:lnTo>
                <a:lnTo>
                  <a:pt x="5140" y="10"/>
                </a:lnTo>
                <a:lnTo>
                  <a:pt x="5129" y="11"/>
                </a:lnTo>
                <a:lnTo>
                  <a:pt x="5121" y="13"/>
                </a:lnTo>
                <a:lnTo>
                  <a:pt x="5115" y="18"/>
                </a:lnTo>
                <a:lnTo>
                  <a:pt x="5104" y="27"/>
                </a:lnTo>
                <a:lnTo>
                  <a:pt x="5091" y="35"/>
                </a:lnTo>
                <a:lnTo>
                  <a:pt x="5079" y="43"/>
                </a:lnTo>
                <a:lnTo>
                  <a:pt x="5067" y="50"/>
                </a:lnTo>
                <a:lnTo>
                  <a:pt x="5055" y="57"/>
                </a:lnTo>
                <a:lnTo>
                  <a:pt x="5044" y="62"/>
                </a:lnTo>
                <a:lnTo>
                  <a:pt x="5031" y="67"/>
                </a:lnTo>
                <a:lnTo>
                  <a:pt x="5019" y="71"/>
                </a:lnTo>
                <a:lnTo>
                  <a:pt x="4994" y="79"/>
                </a:lnTo>
                <a:lnTo>
                  <a:pt x="4971" y="85"/>
                </a:lnTo>
                <a:lnTo>
                  <a:pt x="4946" y="89"/>
                </a:lnTo>
                <a:lnTo>
                  <a:pt x="4922" y="93"/>
                </a:lnTo>
                <a:lnTo>
                  <a:pt x="4874" y="97"/>
                </a:lnTo>
                <a:lnTo>
                  <a:pt x="4825" y="102"/>
                </a:lnTo>
                <a:lnTo>
                  <a:pt x="4801" y="105"/>
                </a:lnTo>
                <a:lnTo>
                  <a:pt x="4777" y="109"/>
                </a:lnTo>
                <a:lnTo>
                  <a:pt x="4753" y="114"/>
                </a:lnTo>
                <a:lnTo>
                  <a:pt x="4729" y="121"/>
                </a:lnTo>
                <a:lnTo>
                  <a:pt x="4714" y="119"/>
                </a:lnTo>
                <a:lnTo>
                  <a:pt x="4697" y="117"/>
                </a:lnTo>
                <a:lnTo>
                  <a:pt x="4678" y="114"/>
                </a:lnTo>
                <a:lnTo>
                  <a:pt x="4657" y="113"/>
                </a:lnTo>
                <a:lnTo>
                  <a:pt x="4612" y="112"/>
                </a:lnTo>
                <a:lnTo>
                  <a:pt x="4568" y="112"/>
                </a:lnTo>
                <a:lnTo>
                  <a:pt x="4523" y="112"/>
                </a:lnTo>
                <a:lnTo>
                  <a:pt x="4481" y="111"/>
                </a:lnTo>
                <a:lnTo>
                  <a:pt x="4462" y="110"/>
                </a:lnTo>
                <a:lnTo>
                  <a:pt x="4444" y="109"/>
                </a:lnTo>
                <a:lnTo>
                  <a:pt x="4431" y="106"/>
                </a:lnTo>
                <a:lnTo>
                  <a:pt x="4418" y="103"/>
                </a:lnTo>
                <a:lnTo>
                  <a:pt x="4397" y="109"/>
                </a:lnTo>
                <a:lnTo>
                  <a:pt x="4375" y="113"/>
                </a:lnTo>
                <a:lnTo>
                  <a:pt x="4351" y="117"/>
                </a:lnTo>
                <a:lnTo>
                  <a:pt x="4326" y="119"/>
                </a:lnTo>
                <a:lnTo>
                  <a:pt x="4298" y="120"/>
                </a:lnTo>
                <a:lnTo>
                  <a:pt x="4270" y="121"/>
                </a:lnTo>
                <a:lnTo>
                  <a:pt x="4241" y="121"/>
                </a:lnTo>
                <a:lnTo>
                  <a:pt x="4211" y="121"/>
                </a:lnTo>
                <a:lnTo>
                  <a:pt x="4263" y="164"/>
                </a:lnTo>
                <a:lnTo>
                  <a:pt x="4211" y="201"/>
                </a:lnTo>
                <a:lnTo>
                  <a:pt x="4187" y="195"/>
                </a:lnTo>
                <a:lnTo>
                  <a:pt x="4161" y="189"/>
                </a:lnTo>
                <a:lnTo>
                  <a:pt x="4134" y="186"/>
                </a:lnTo>
                <a:lnTo>
                  <a:pt x="4106" y="182"/>
                </a:lnTo>
                <a:lnTo>
                  <a:pt x="4050" y="177"/>
                </a:lnTo>
                <a:lnTo>
                  <a:pt x="3991" y="173"/>
                </a:lnTo>
                <a:lnTo>
                  <a:pt x="3932" y="170"/>
                </a:lnTo>
                <a:lnTo>
                  <a:pt x="3874" y="164"/>
                </a:lnTo>
                <a:lnTo>
                  <a:pt x="3846" y="162"/>
                </a:lnTo>
                <a:lnTo>
                  <a:pt x="3819" y="157"/>
                </a:lnTo>
                <a:lnTo>
                  <a:pt x="3793" y="152"/>
                </a:lnTo>
                <a:lnTo>
                  <a:pt x="3767" y="146"/>
                </a:lnTo>
                <a:lnTo>
                  <a:pt x="3820" y="126"/>
                </a:lnTo>
                <a:lnTo>
                  <a:pt x="3860" y="109"/>
                </a:lnTo>
                <a:lnTo>
                  <a:pt x="3889" y="95"/>
                </a:lnTo>
                <a:lnTo>
                  <a:pt x="3907" y="86"/>
                </a:lnTo>
                <a:lnTo>
                  <a:pt x="3913" y="83"/>
                </a:lnTo>
                <a:lnTo>
                  <a:pt x="3915" y="79"/>
                </a:lnTo>
                <a:lnTo>
                  <a:pt x="3916" y="78"/>
                </a:lnTo>
                <a:lnTo>
                  <a:pt x="3915" y="76"/>
                </a:lnTo>
                <a:lnTo>
                  <a:pt x="3906" y="76"/>
                </a:lnTo>
                <a:lnTo>
                  <a:pt x="3891" y="77"/>
                </a:lnTo>
                <a:lnTo>
                  <a:pt x="3871" y="81"/>
                </a:lnTo>
                <a:lnTo>
                  <a:pt x="3845" y="87"/>
                </a:lnTo>
                <a:lnTo>
                  <a:pt x="3815" y="94"/>
                </a:lnTo>
                <a:lnTo>
                  <a:pt x="3782" y="103"/>
                </a:lnTo>
                <a:lnTo>
                  <a:pt x="3748" y="113"/>
                </a:lnTo>
                <a:lnTo>
                  <a:pt x="3712" y="123"/>
                </a:lnTo>
                <a:lnTo>
                  <a:pt x="3676" y="135"/>
                </a:lnTo>
                <a:lnTo>
                  <a:pt x="3641" y="146"/>
                </a:lnTo>
                <a:lnTo>
                  <a:pt x="3602" y="134"/>
                </a:lnTo>
                <a:lnTo>
                  <a:pt x="3562" y="122"/>
                </a:lnTo>
                <a:lnTo>
                  <a:pt x="3519" y="113"/>
                </a:lnTo>
                <a:lnTo>
                  <a:pt x="3475" y="104"/>
                </a:lnTo>
                <a:lnTo>
                  <a:pt x="3428" y="97"/>
                </a:lnTo>
                <a:lnTo>
                  <a:pt x="3380" y="91"/>
                </a:lnTo>
                <a:lnTo>
                  <a:pt x="3330" y="86"/>
                </a:lnTo>
                <a:lnTo>
                  <a:pt x="3277" y="81"/>
                </a:lnTo>
                <a:lnTo>
                  <a:pt x="3225" y="79"/>
                </a:lnTo>
                <a:lnTo>
                  <a:pt x="3170" y="77"/>
                </a:lnTo>
                <a:lnTo>
                  <a:pt x="3114" y="76"/>
                </a:lnTo>
                <a:lnTo>
                  <a:pt x="3059" y="75"/>
                </a:lnTo>
                <a:lnTo>
                  <a:pt x="2944" y="75"/>
                </a:lnTo>
                <a:lnTo>
                  <a:pt x="2828" y="78"/>
                </a:lnTo>
                <a:lnTo>
                  <a:pt x="2710" y="83"/>
                </a:lnTo>
                <a:lnTo>
                  <a:pt x="2594" y="88"/>
                </a:lnTo>
                <a:lnTo>
                  <a:pt x="2479" y="94"/>
                </a:lnTo>
                <a:lnTo>
                  <a:pt x="2368" y="101"/>
                </a:lnTo>
                <a:lnTo>
                  <a:pt x="2261" y="106"/>
                </a:lnTo>
                <a:lnTo>
                  <a:pt x="2159" y="111"/>
                </a:lnTo>
                <a:lnTo>
                  <a:pt x="2063" y="114"/>
                </a:lnTo>
                <a:lnTo>
                  <a:pt x="1976" y="116"/>
                </a:lnTo>
                <a:lnTo>
                  <a:pt x="1146" y="97"/>
                </a:lnTo>
                <a:lnTo>
                  <a:pt x="1146" y="104"/>
                </a:lnTo>
                <a:lnTo>
                  <a:pt x="1145" y="110"/>
                </a:lnTo>
                <a:lnTo>
                  <a:pt x="1144" y="117"/>
                </a:lnTo>
                <a:lnTo>
                  <a:pt x="1141" y="121"/>
                </a:lnTo>
                <a:lnTo>
                  <a:pt x="1139" y="127"/>
                </a:lnTo>
                <a:lnTo>
                  <a:pt x="1136" y="131"/>
                </a:lnTo>
                <a:lnTo>
                  <a:pt x="1133" y="135"/>
                </a:lnTo>
                <a:lnTo>
                  <a:pt x="1129" y="138"/>
                </a:lnTo>
                <a:lnTo>
                  <a:pt x="1123" y="140"/>
                </a:lnTo>
                <a:lnTo>
                  <a:pt x="1118" y="143"/>
                </a:lnTo>
                <a:lnTo>
                  <a:pt x="1111" y="144"/>
                </a:lnTo>
                <a:lnTo>
                  <a:pt x="1105" y="144"/>
                </a:lnTo>
                <a:lnTo>
                  <a:pt x="1098" y="143"/>
                </a:lnTo>
                <a:lnTo>
                  <a:pt x="1089" y="140"/>
                </a:lnTo>
                <a:lnTo>
                  <a:pt x="1080" y="138"/>
                </a:lnTo>
                <a:lnTo>
                  <a:pt x="1072" y="134"/>
                </a:lnTo>
                <a:lnTo>
                  <a:pt x="1060" y="138"/>
                </a:lnTo>
                <a:lnTo>
                  <a:pt x="1047" y="142"/>
                </a:lnTo>
                <a:lnTo>
                  <a:pt x="1034" y="145"/>
                </a:lnTo>
                <a:lnTo>
                  <a:pt x="1022" y="148"/>
                </a:lnTo>
                <a:lnTo>
                  <a:pt x="993" y="153"/>
                </a:lnTo>
                <a:lnTo>
                  <a:pt x="964" y="157"/>
                </a:lnTo>
                <a:lnTo>
                  <a:pt x="935" y="161"/>
                </a:lnTo>
                <a:lnTo>
                  <a:pt x="908" y="165"/>
                </a:lnTo>
                <a:lnTo>
                  <a:pt x="884" y="170"/>
                </a:lnTo>
                <a:lnTo>
                  <a:pt x="864" y="177"/>
                </a:lnTo>
                <a:lnTo>
                  <a:pt x="848" y="173"/>
                </a:lnTo>
                <a:lnTo>
                  <a:pt x="830" y="171"/>
                </a:lnTo>
                <a:lnTo>
                  <a:pt x="812" y="170"/>
                </a:lnTo>
                <a:lnTo>
                  <a:pt x="793" y="169"/>
                </a:lnTo>
                <a:lnTo>
                  <a:pt x="751" y="169"/>
                </a:lnTo>
                <a:lnTo>
                  <a:pt x="709" y="170"/>
                </a:lnTo>
                <a:lnTo>
                  <a:pt x="668" y="172"/>
                </a:lnTo>
                <a:lnTo>
                  <a:pt x="631" y="173"/>
                </a:lnTo>
                <a:lnTo>
                  <a:pt x="600" y="176"/>
                </a:lnTo>
                <a:lnTo>
                  <a:pt x="576" y="177"/>
                </a:lnTo>
                <a:lnTo>
                  <a:pt x="548" y="195"/>
                </a:lnTo>
                <a:lnTo>
                  <a:pt x="548" y="317"/>
                </a:lnTo>
                <a:lnTo>
                  <a:pt x="578" y="317"/>
                </a:lnTo>
                <a:lnTo>
                  <a:pt x="606" y="320"/>
                </a:lnTo>
                <a:lnTo>
                  <a:pt x="636" y="324"/>
                </a:lnTo>
                <a:lnTo>
                  <a:pt x="665" y="329"/>
                </a:lnTo>
                <a:lnTo>
                  <a:pt x="694" y="334"/>
                </a:lnTo>
                <a:lnTo>
                  <a:pt x="724" y="340"/>
                </a:lnTo>
                <a:lnTo>
                  <a:pt x="753" y="347"/>
                </a:lnTo>
                <a:lnTo>
                  <a:pt x="783" y="354"/>
                </a:lnTo>
                <a:lnTo>
                  <a:pt x="771" y="355"/>
                </a:lnTo>
                <a:lnTo>
                  <a:pt x="757" y="357"/>
                </a:lnTo>
                <a:lnTo>
                  <a:pt x="742" y="362"/>
                </a:lnTo>
                <a:lnTo>
                  <a:pt x="725" y="366"/>
                </a:lnTo>
                <a:lnTo>
                  <a:pt x="708" y="371"/>
                </a:lnTo>
                <a:lnTo>
                  <a:pt x="689" y="374"/>
                </a:lnTo>
                <a:lnTo>
                  <a:pt x="671" y="376"/>
                </a:lnTo>
                <a:lnTo>
                  <a:pt x="651" y="378"/>
                </a:lnTo>
                <a:lnTo>
                  <a:pt x="650" y="393"/>
                </a:lnTo>
                <a:lnTo>
                  <a:pt x="647" y="408"/>
                </a:lnTo>
                <a:lnTo>
                  <a:pt x="644" y="423"/>
                </a:lnTo>
                <a:lnTo>
                  <a:pt x="640" y="437"/>
                </a:lnTo>
                <a:lnTo>
                  <a:pt x="635" y="448"/>
                </a:lnTo>
                <a:lnTo>
                  <a:pt x="631" y="459"/>
                </a:lnTo>
                <a:lnTo>
                  <a:pt x="629" y="468"/>
                </a:lnTo>
                <a:lnTo>
                  <a:pt x="628" y="475"/>
                </a:lnTo>
                <a:lnTo>
                  <a:pt x="616" y="467"/>
                </a:lnTo>
                <a:lnTo>
                  <a:pt x="603" y="456"/>
                </a:lnTo>
                <a:lnTo>
                  <a:pt x="589" y="441"/>
                </a:lnTo>
                <a:lnTo>
                  <a:pt x="576" y="426"/>
                </a:lnTo>
                <a:lnTo>
                  <a:pt x="565" y="413"/>
                </a:lnTo>
                <a:lnTo>
                  <a:pt x="556" y="398"/>
                </a:lnTo>
                <a:lnTo>
                  <a:pt x="552" y="392"/>
                </a:lnTo>
                <a:lnTo>
                  <a:pt x="550" y="387"/>
                </a:lnTo>
                <a:lnTo>
                  <a:pt x="548" y="382"/>
                </a:lnTo>
                <a:lnTo>
                  <a:pt x="548" y="378"/>
                </a:lnTo>
                <a:lnTo>
                  <a:pt x="538" y="378"/>
                </a:lnTo>
                <a:lnTo>
                  <a:pt x="529" y="375"/>
                </a:lnTo>
                <a:lnTo>
                  <a:pt x="521" y="371"/>
                </a:lnTo>
                <a:lnTo>
                  <a:pt x="512" y="366"/>
                </a:lnTo>
                <a:lnTo>
                  <a:pt x="506" y="361"/>
                </a:lnTo>
                <a:lnTo>
                  <a:pt x="500" y="355"/>
                </a:lnTo>
                <a:lnTo>
                  <a:pt x="498" y="352"/>
                </a:lnTo>
                <a:lnTo>
                  <a:pt x="496" y="348"/>
                </a:lnTo>
                <a:lnTo>
                  <a:pt x="495" y="345"/>
                </a:lnTo>
                <a:lnTo>
                  <a:pt x="495" y="341"/>
                </a:lnTo>
                <a:lnTo>
                  <a:pt x="477" y="355"/>
                </a:lnTo>
                <a:lnTo>
                  <a:pt x="458" y="367"/>
                </a:lnTo>
                <a:lnTo>
                  <a:pt x="439" y="379"/>
                </a:lnTo>
                <a:lnTo>
                  <a:pt x="420" y="389"/>
                </a:lnTo>
                <a:lnTo>
                  <a:pt x="401" y="399"/>
                </a:lnTo>
                <a:lnTo>
                  <a:pt x="382" y="408"/>
                </a:lnTo>
                <a:lnTo>
                  <a:pt x="362" y="416"/>
                </a:lnTo>
                <a:lnTo>
                  <a:pt x="343" y="423"/>
                </a:lnTo>
                <a:lnTo>
                  <a:pt x="305" y="437"/>
                </a:lnTo>
                <a:lnTo>
                  <a:pt x="267" y="447"/>
                </a:lnTo>
                <a:lnTo>
                  <a:pt x="231" y="455"/>
                </a:lnTo>
                <a:lnTo>
                  <a:pt x="196" y="462"/>
                </a:lnTo>
                <a:lnTo>
                  <a:pt x="162" y="466"/>
                </a:lnTo>
                <a:lnTo>
                  <a:pt x="130" y="469"/>
                </a:lnTo>
                <a:lnTo>
                  <a:pt x="101" y="472"/>
                </a:lnTo>
                <a:lnTo>
                  <a:pt x="74" y="473"/>
                </a:lnTo>
                <a:lnTo>
                  <a:pt x="30" y="474"/>
                </a:lnTo>
                <a:lnTo>
                  <a:pt x="0" y="475"/>
                </a:lnTo>
                <a:lnTo>
                  <a:pt x="8" y="475"/>
                </a:lnTo>
                <a:lnTo>
                  <a:pt x="17" y="475"/>
                </a:lnTo>
                <a:lnTo>
                  <a:pt x="25" y="477"/>
                </a:lnTo>
                <a:lnTo>
                  <a:pt x="35" y="480"/>
                </a:lnTo>
                <a:lnTo>
                  <a:pt x="46" y="484"/>
                </a:lnTo>
                <a:lnTo>
                  <a:pt x="56" y="490"/>
                </a:lnTo>
                <a:lnTo>
                  <a:pt x="67" y="496"/>
                </a:lnTo>
                <a:lnTo>
                  <a:pt x="79" y="504"/>
                </a:lnTo>
                <a:lnTo>
                  <a:pt x="102" y="521"/>
                </a:lnTo>
                <a:lnTo>
                  <a:pt x="126" y="541"/>
                </a:lnTo>
                <a:lnTo>
                  <a:pt x="151" y="563"/>
                </a:lnTo>
                <a:lnTo>
                  <a:pt x="174" y="586"/>
                </a:lnTo>
                <a:lnTo>
                  <a:pt x="197" y="611"/>
                </a:lnTo>
                <a:lnTo>
                  <a:pt x="218" y="636"/>
                </a:lnTo>
                <a:lnTo>
                  <a:pt x="237" y="661"/>
                </a:lnTo>
                <a:lnTo>
                  <a:pt x="254" y="684"/>
                </a:lnTo>
                <a:lnTo>
                  <a:pt x="268" y="707"/>
                </a:lnTo>
                <a:lnTo>
                  <a:pt x="279" y="726"/>
                </a:lnTo>
                <a:lnTo>
                  <a:pt x="282" y="735"/>
                </a:lnTo>
                <a:lnTo>
                  <a:pt x="285" y="743"/>
                </a:lnTo>
                <a:lnTo>
                  <a:pt x="288" y="751"/>
                </a:lnTo>
                <a:lnTo>
                  <a:pt x="288" y="757"/>
                </a:lnTo>
                <a:lnTo>
                  <a:pt x="299" y="754"/>
                </a:lnTo>
                <a:lnTo>
                  <a:pt x="314" y="750"/>
                </a:lnTo>
                <a:lnTo>
                  <a:pt x="332" y="742"/>
                </a:lnTo>
                <a:lnTo>
                  <a:pt x="352" y="733"/>
                </a:lnTo>
                <a:lnTo>
                  <a:pt x="390" y="713"/>
                </a:lnTo>
                <a:lnTo>
                  <a:pt x="420" y="695"/>
                </a:lnTo>
                <a:lnTo>
                  <a:pt x="495" y="757"/>
                </a:lnTo>
                <a:lnTo>
                  <a:pt x="991" y="872"/>
                </a:lnTo>
                <a:lnTo>
                  <a:pt x="969" y="880"/>
                </a:lnTo>
                <a:lnTo>
                  <a:pt x="953" y="887"/>
                </a:lnTo>
                <a:lnTo>
                  <a:pt x="942" y="893"/>
                </a:lnTo>
                <a:lnTo>
                  <a:pt x="937" y="898"/>
                </a:lnTo>
                <a:lnTo>
                  <a:pt x="936" y="903"/>
                </a:lnTo>
                <a:lnTo>
                  <a:pt x="939" y="906"/>
                </a:lnTo>
                <a:lnTo>
                  <a:pt x="947" y="910"/>
                </a:lnTo>
                <a:lnTo>
                  <a:pt x="958" y="912"/>
                </a:lnTo>
                <a:lnTo>
                  <a:pt x="973" y="913"/>
                </a:lnTo>
                <a:lnTo>
                  <a:pt x="992" y="915"/>
                </a:lnTo>
                <a:lnTo>
                  <a:pt x="1013" y="915"/>
                </a:lnTo>
                <a:lnTo>
                  <a:pt x="1038" y="917"/>
                </a:lnTo>
                <a:lnTo>
                  <a:pt x="1094" y="915"/>
                </a:lnTo>
                <a:lnTo>
                  <a:pt x="1160" y="914"/>
                </a:lnTo>
                <a:lnTo>
                  <a:pt x="1230" y="911"/>
                </a:lnTo>
                <a:lnTo>
                  <a:pt x="1304" y="907"/>
                </a:lnTo>
                <a:lnTo>
                  <a:pt x="1381" y="904"/>
                </a:lnTo>
                <a:lnTo>
                  <a:pt x="1457" y="901"/>
                </a:lnTo>
                <a:lnTo>
                  <a:pt x="1531" y="897"/>
                </a:lnTo>
                <a:lnTo>
                  <a:pt x="1600" y="894"/>
                </a:lnTo>
                <a:lnTo>
                  <a:pt x="1662" y="892"/>
                </a:lnTo>
                <a:lnTo>
                  <a:pt x="1716" y="892"/>
                </a:lnTo>
                <a:lnTo>
                  <a:pt x="1738" y="890"/>
                </a:lnTo>
                <a:lnTo>
                  <a:pt x="1759" y="892"/>
                </a:lnTo>
                <a:lnTo>
                  <a:pt x="1779" y="893"/>
                </a:lnTo>
                <a:lnTo>
                  <a:pt x="1799" y="894"/>
                </a:lnTo>
                <a:lnTo>
                  <a:pt x="1836" y="898"/>
                </a:lnTo>
                <a:lnTo>
                  <a:pt x="1871" y="905"/>
                </a:lnTo>
                <a:lnTo>
                  <a:pt x="1904" y="912"/>
                </a:lnTo>
                <a:lnTo>
                  <a:pt x="1934" y="921"/>
                </a:lnTo>
                <a:lnTo>
                  <a:pt x="1963" y="931"/>
                </a:lnTo>
                <a:lnTo>
                  <a:pt x="1991" y="940"/>
                </a:lnTo>
                <a:lnTo>
                  <a:pt x="2042" y="961"/>
                </a:lnTo>
                <a:lnTo>
                  <a:pt x="2089" y="978"/>
                </a:lnTo>
                <a:lnTo>
                  <a:pt x="2113" y="985"/>
                </a:lnTo>
                <a:lnTo>
                  <a:pt x="2137" y="990"/>
                </a:lnTo>
                <a:lnTo>
                  <a:pt x="2148" y="993"/>
                </a:lnTo>
                <a:lnTo>
                  <a:pt x="2160" y="994"/>
                </a:lnTo>
                <a:lnTo>
                  <a:pt x="2171" y="995"/>
                </a:lnTo>
                <a:lnTo>
                  <a:pt x="2184" y="995"/>
                </a:lnTo>
                <a:lnTo>
                  <a:pt x="2184" y="991"/>
                </a:lnTo>
                <a:lnTo>
                  <a:pt x="2186" y="987"/>
                </a:lnTo>
                <a:lnTo>
                  <a:pt x="2188" y="983"/>
                </a:lnTo>
                <a:lnTo>
                  <a:pt x="2192" y="979"/>
                </a:lnTo>
                <a:lnTo>
                  <a:pt x="2203" y="972"/>
                </a:lnTo>
                <a:lnTo>
                  <a:pt x="2217" y="964"/>
                </a:lnTo>
                <a:lnTo>
                  <a:pt x="2233" y="957"/>
                </a:lnTo>
                <a:lnTo>
                  <a:pt x="2251" y="951"/>
                </a:lnTo>
                <a:lnTo>
                  <a:pt x="2271" y="945"/>
                </a:lnTo>
                <a:lnTo>
                  <a:pt x="2293" y="939"/>
                </a:lnTo>
                <a:lnTo>
                  <a:pt x="2338" y="929"/>
                </a:lnTo>
                <a:lnTo>
                  <a:pt x="2379" y="922"/>
                </a:lnTo>
                <a:lnTo>
                  <a:pt x="2416" y="918"/>
                </a:lnTo>
                <a:lnTo>
                  <a:pt x="2443" y="915"/>
                </a:lnTo>
                <a:lnTo>
                  <a:pt x="2404" y="915"/>
                </a:lnTo>
                <a:lnTo>
                  <a:pt x="2365" y="914"/>
                </a:lnTo>
                <a:lnTo>
                  <a:pt x="2346" y="913"/>
                </a:lnTo>
                <a:lnTo>
                  <a:pt x="2328" y="911"/>
                </a:lnTo>
                <a:lnTo>
                  <a:pt x="2310" y="907"/>
                </a:lnTo>
                <a:lnTo>
                  <a:pt x="2293" y="903"/>
                </a:lnTo>
                <a:lnTo>
                  <a:pt x="2332" y="889"/>
                </a:lnTo>
                <a:lnTo>
                  <a:pt x="2375" y="877"/>
                </a:lnTo>
                <a:lnTo>
                  <a:pt x="2421" y="867"/>
                </a:lnTo>
                <a:lnTo>
                  <a:pt x="2468" y="858"/>
                </a:lnTo>
                <a:lnTo>
                  <a:pt x="2517" y="851"/>
                </a:lnTo>
                <a:lnTo>
                  <a:pt x="2569" y="845"/>
                </a:lnTo>
                <a:lnTo>
                  <a:pt x="2622" y="840"/>
                </a:lnTo>
                <a:lnTo>
                  <a:pt x="2677" y="837"/>
                </a:lnTo>
                <a:lnTo>
                  <a:pt x="2734" y="835"/>
                </a:lnTo>
                <a:lnTo>
                  <a:pt x="2791" y="834"/>
                </a:lnTo>
                <a:lnTo>
                  <a:pt x="2850" y="834"/>
                </a:lnTo>
                <a:lnTo>
                  <a:pt x="2909" y="835"/>
                </a:lnTo>
                <a:lnTo>
                  <a:pt x="2970" y="837"/>
                </a:lnTo>
                <a:lnTo>
                  <a:pt x="3031" y="839"/>
                </a:lnTo>
                <a:lnTo>
                  <a:pt x="3092" y="843"/>
                </a:lnTo>
                <a:lnTo>
                  <a:pt x="3154" y="846"/>
                </a:lnTo>
                <a:lnTo>
                  <a:pt x="3278" y="854"/>
                </a:lnTo>
                <a:lnTo>
                  <a:pt x="3402" y="864"/>
                </a:lnTo>
                <a:lnTo>
                  <a:pt x="3523" y="875"/>
                </a:lnTo>
                <a:lnTo>
                  <a:pt x="3641" y="884"/>
                </a:lnTo>
                <a:lnTo>
                  <a:pt x="3754" y="892"/>
                </a:lnTo>
                <a:lnTo>
                  <a:pt x="3862" y="898"/>
                </a:lnTo>
                <a:lnTo>
                  <a:pt x="3914" y="901"/>
                </a:lnTo>
                <a:lnTo>
                  <a:pt x="3963" y="903"/>
                </a:lnTo>
                <a:lnTo>
                  <a:pt x="4010" y="903"/>
                </a:lnTo>
                <a:lnTo>
                  <a:pt x="4055" y="903"/>
                </a:lnTo>
                <a:lnTo>
                  <a:pt x="4144" y="904"/>
                </a:lnTo>
                <a:lnTo>
                  <a:pt x="4233" y="905"/>
                </a:lnTo>
                <a:lnTo>
                  <a:pt x="4323" y="909"/>
                </a:lnTo>
                <a:lnTo>
                  <a:pt x="4411" y="912"/>
                </a:lnTo>
                <a:lnTo>
                  <a:pt x="4501" y="917"/>
                </a:lnTo>
                <a:lnTo>
                  <a:pt x="4591" y="921"/>
                </a:lnTo>
                <a:lnTo>
                  <a:pt x="4682" y="926"/>
                </a:lnTo>
                <a:lnTo>
                  <a:pt x="4772" y="931"/>
                </a:lnTo>
                <a:lnTo>
                  <a:pt x="4863" y="936"/>
                </a:lnTo>
                <a:lnTo>
                  <a:pt x="4955" y="940"/>
                </a:lnTo>
                <a:lnTo>
                  <a:pt x="5046" y="946"/>
                </a:lnTo>
                <a:lnTo>
                  <a:pt x="5138" y="949"/>
                </a:lnTo>
                <a:lnTo>
                  <a:pt x="5230" y="953"/>
                </a:lnTo>
                <a:lnTo>
                  <a:pt x="5322" y="956"/>
                </a:lnTo>
                <a:lnTo>
                  <a:pt x="5414" y="957"/>
                </a:lnTo>
                <a:lnTo>
                  <a:pt x="5507" y="958"/>
                </a:lnTo>
                <a:lnTo>
                  <a:pt x="5543" y="960"/>
                </a:lnTo>
                <a:lnTo>
                  <a:pt x="5587" y="962"/>
                </a:lnTo>
                <a:lnTo>
                  <a:pt x="5634" y="966"/>
                </a:lnTo>
                <a:lnTo>
                  <a:pt x="5686" y="972"/>
                </a:lnTo>
                <a:lnTo>
                  <a:pt x="5738" y="979"/>
                </a:lnTo>
                <a:lnTo>
                  <a:pt x="5791" y="985"/>
                </a:lnTo>
                <a:lnTo>
                  <a:pt x="5842" y="991"/>
                </a:lnTo>
                <a:lnTo>
                  <a:pt x="5890" y="997"/>
                </a:lnTo>
                <a:lnTo>
                  <a:pt x="5934" y="1002"/>
                </a:lnTo>
                <a:lnTo>
                  <a:pt x="5972" y="1006"/>
                </a:lnTo>
                <a:lnTo>
                  <a:pt x="6003" y="1007"/>
                </a:lnTo>
                <a:lnTo>
                  <a:pt x="6025" y="1007"/>
                </a:lnTo>
                <a:lnTo>
                  <a:pt x="6032" y="1006"/>
                </a:lnTo>
                <a:lnTo>
                  <a:pt x="6037" y="1004"/>
                </a:lnTo>
                <a:lnTo>
                  <a:pt x="6039" y="1002"/>
                </a:lnTo>
                <a:lnTo>
                  <a:pt x="6038" y="998"/>
                </a:lnTo>
                <a:lnTo>
                  <a:pt x="6032" y="995"/>
                </a:lnTo>
                <a:lnTo>
                  <a:pt x="6024" y="989"/>
                </a:lnTo>
                <a:lnTo>
                  <a:pt x="6012" y="983"/>
                </a:lnTo>
                <a:lnTo>
                  <a:pt x="5996" y="977"/>
                </a:lnTo>
                <a:lnTo>
                  <a:pt x="6112" y="940"/>
                </a:lnTo>
                <a:lnTo>
                  <a:pt x="6100" y="915"/>
                </a:lnTo>
                <a:lnTo>
                  <a:pt x="6101" y="912"/>
                </a:lnTo>
                <a:lnTo>
                  <a:pt x="6103" y="909"/>
                </a:lnTo>
                <a:lnTo>
                  <a:pt x="6106" y="906"/>
                </a:lnTo>
                <a:lnTo>
                  <a:pt x="6110" y="905"/>
                </a:lnTo>
                <a:lnTo>
                  <a:pt x="6120" y="905"/>
                </a:lnTo>
                <a:lnTo>
                  <a:pt x="6132" y="906"/>
                </a:lnTo>
                <a:lnTo>
                  <a:pt x="6153" y="912"/>
                </a:lnTo>
                <a:lnTo>
                  <a:pt x="6164" y="915"/>
                </a:lnTo>
                <a:lnTo>
                  <a:pt x="6215" y="897"/>
                </a:lnTo>
                <a:lnTo>
                  <a:pt x="6181" y="896"/>
                </a:lnTo>
                <a:lnTo>
                  <a:pt x="6154" y="894"/>
                </a:lnTo>
                <a:lnTo>
                  <a:pt x="6133" y="892"/>
                </a:lnTo>
                <a:lnTo>
                  <a:pt x="6112" y="892"/>
                </a:lnTo>
                <a:close/>
              </a:path>
            </a:pathLst>
          </a:custGeom>
          <a:solidFill>
            <a:srgbClr val="990099"/>
          </a:solidFill>
          <a:ln w="9525">
            <a:solidFill>
              <a:srgbClr val="990099"/>
            </a:solidFill>
            <a:round/>
            <a:headEnd/>
            <a:tailEnd/>
          </a:ln>
        </p:spPr>
        <p:txBody>
          <a:bodyPr/>
          <a:lstStyle/>
          <a:p>
            <a:endParaRPr lang="en-IN"/>
          </a:p>
        </p:txBody>
      </p:sp>
      <p:sp>
        <p:nvSpPr>
          <p:cNvPr id="549907" name="Freeform 19"/>
          <p:cNvSpPr>
            <a:spLocks/>
          </p:cNvSpPr>
          <p:nvPr/>
        </p:nvSpPr>
        <p:spPr bwMode="auto">
          <a:xfrm>
            <a:off x="3870325" y="3248025"/>
            <a:ext cx="119063" cy="539750"/>
          </a:xfrm>
          <a:custGeom>
            <a:avLst/>
            <a:gdLst>
              <a:gd name="T0" fmla="*/ 29 w 745"/>
              <a:gd name="T1" fmla="*/ 1283 h 2717"/>
              <a:gd name="T2" fmla="*/ 23 w 745"/>
              <a:gd name="T3" fmla="*/ 1291 h 2717"/>
              <a:gd name="T4" fmla="*/ 28 w 745"/>
              <a:gd name="T5" fmla="*/ 1232 h 2717"/>
              <a:gd name="T6" fmla="*/ 136 w 745"/>
              <a:gd name="T7" fmla="*/ 1130 h 2717"/>
              <a:gd name="T8" fmla="*/ 169 w 745"/>
              <a:gd name="T9" fmla="*/ 1126 h 2717"/>
              <a:gd name="T10" fmla="*/ 190 w 745"/>
              <a:gd name="T11" fmla="*/ 1167 h 2717"/>
              <a:gd name="T12" fmla="*/ 258 w 745"/>
              <a:gd name="T13" fmla="*/ 1213 h 2717"/>
              <a:gd name="T14" fmla="*/ 278 w 745"/>
              <a:gd name="T15" fmla="*/ 1259 h 2717"/>
              <a:gd name="T16" fmla="*/ 257 w 745"/>
              <a:gd name="T17" fmla="*/ 1278 h 2717"/>
              <a:gd name="T18" fmla="*/ 221 w 745"/>
              <a:gd name="T19" fmla="*/ 1336 h 2717"/>
              <a:gd name="T20" fmla="*/ 139 w 745"/>
              <a:gd name="T21" fmla="*/ 1450 h 2717"/>
              <a:gd name="T22" fmla="*/ 41 w 745"/>
              <a:gd name="T23" fmla="*/ 1567 h 2717"/>
              <a:gd name="T24" fmla="*/ 0 w 745"/>
              <a:gd name="T25" fmla="*/ 1691 h 2717"/>
              <a:gd name="T26" fmla="*/ 52 w 745"/>
              <a:gd name="T27" fmla="*/ 1853 h 2717"/>
              <a:gd name="T28" fmla="*/ 80 w 745"/>
              <a:gd name="T29" fmla="*/ 2045 h 2717"/>
              <a:gd name="T30" fmla="*/ 139 w 745"/>
              <a:gd name="T31" fmla="*/ 2235 h 2717"/>
              <a:gd name="T32" fmla="*/ 251 w 745"/>
              <a:gd name="T33" fmla="*/ 2416 h 2717"/>
              <a:gd name="T34" fmla="*/ 401 w 745"/>
              <a:gd name="T35" fmla="*/ 2571 h 2717"/>
              <a:gd name="T36" fmla="*/ 571 w 745"/>
              <a:gd name="T37" fmla="*/ 2677 h 2717"/>
              <a:gd name="T38" fmla="*/ 745 w 745"/>
              <a:gd name="T39" fmla="*/ 2717 h 2717"/>
              <a:gd name="T40" fmla="*/ 504 w 745"/>
              <a:gd name="T41" fmla="*/ 2557 h 2717"/>
              <a:gd name="T42" fmla="*/ 446 w 745"/>
              <a:gd name="T43" fmla="*/ 2487 h 2717"/>
              <a:gd name="T44" fmla="*/ 506 w 745"/>
              <a:gd name="T45" fmla="*/ 2480 h 2717"/>
              <a:gd name="T46" fmla="*/ 694 w 745"/>
              <a:gd name="T47" fmla="*/ 2542 h 2717"/>
              <a:gd name="T48" fmla="*/ 723 w 745"/>
              <a:gd name="T49" fmla="*/ 2477 h 2717"/>
              <a:gd name="T50" fmla="*/ 646 w 745"/>
              <a:gd name="T51" fmla="*/ 2378 h 2717"/>
              <a:gd name="T52" fmla="*/ 633 w 745"/>
              <a:gd name="T53" fmla="*/ 2175 h 2717"/>
              <a:gd name="T54" fmla="*/ 660 w 745"/>
              <a:gd name="T55" fmla="*/ 1811 h 2717"/>
              <a:gd name="T56" fmla="*/ 657 w 745"/>
              <a:gd name="T57" fmla="*/ 1589 h 2717"/>
              <a:gd name="T58" fmla="*/ 600 w 745"/>
              <a:gd name="T59" fmla="*/ 1552 h 2717"/>
              <a:gd name="T60" fmla="*/ 600 w 745"/>
              <a:gd name="T61" fmla="*/ 1630 h 2717"/>
              <a:gd name="T62" fmla="*/ 579 w 745"/>
              <a:gd name="T63" fmla="*/ 1656 h 2717"/>
              <a:gd name="T64" fmla="*/ 553 w 745"/>
              <a:gd name="T65" fmla="*/ 1713 h 2717"/>
              <a:gd name="T66" fmla="*/ 541 w 745"/>
              <a:gd name="T67" fmla="*/ 1781 h 2717"/>
              <a:gd name="T68" fmla="*/ 513 w 745"/>
              <a:gd name="T69" fmla="*/ 1722 h 2717"/>
              <a:gd name="T70" fmla="*/ 477 w 745"/>
              <a:gd name="T71" fmla="*/ 1509 h 2717"/>
              <a:gd name="T72" fmla="*/ 390 w 745"/>
              <a:gd name="T73" fmla="*/ 1441 h 2717"/>
              <a:gd name="T74" fmla="*/ 319 w 745"/>
              <a:gd name="T75" fmla="*/ 1404 h 2717"/>
              <a:gd name="T76" fmla="*/ 292 w 745"/>
              <a:gd name="T77" fmla="*/ 1360 h 2717"/>
              <a:gd name="T78" fmla="*/ 305 w 745"/>
              <a:gd name="T79" fmla="*/ 1300 h 2717"/>
              <a:gd name="T80" fmla="*/ 364 w 745"/>
              <a:gd name="T81" fmla="*/ 1290 h 2717"/>
              <a:gd name="T82" fmla="*/ 458 w 745"/>
              <a:gd name="T83" fmla="*/ 1378 h 2717"/>
              <a:gd name="T84" fmla="*/ 586 w 745"/>
              <a:gd name="T85" fmla="*/ 1419 h 2717"/>
              <a:gd name="T86" fmla="*/ 640 w 745"/>
              <a:gd name="T87" fmla="*/ 1174 h 2717"/>
              <a:gd name="T88" fmla="*/ 623 w 745"/>
              <a:gd name="T89" fmla="*/ 990 h 2717"/>
              <a:gd name="T90" fmla="*/ 612 w 745"/>
              <a:gd name="T91" fmla="*/ 894 h 2717"/>
              <a:gd name="T92" fmla="*/ 600 w 745"/>
              <a:gd name="T93" fmla="*/ 446 h 2717"/>
              <a:gd name="T94" fmla="*/ 624 w 745"/>
              <a:gd name="T95" fmla="*/ 297 h 2717"/>
              <a:gd name="T96" fmla="*/ 687 w 745"/>
              <a:gd name="T97" fmla="*/ 237 h 2717"/>
              <a:gd name="T98" fmla="*/ 425 w 745"/>
              <a:gd name="T99" fmla="*/ 150 h 2717"/>
              <a:gd name="T100" fmla="*/ 295 w 745"/>
              <a:gd name="T101" fmla="*/ 206 h 2717"/>
              <a:gd name="T102" fmla="*/ 299 w 745"/>
              <a:gd name="T103" fmla="*/ 239 h 2717"/>
              <a:gd name="T104" fmla="*/ 303 w 745"/>
              <a:gd name="T105" fmla="*/ 302 h 2717"/>
              <a:gd name="T106" fmla="*/ 209 w 745"/>
              <a:gd name="T107" fmla="*/ 342 h 2717"/>
              <a:gd name="T108" fmla="*/ 185 w 745"/>
              <a:gd name="T109" fmla="*/ 471 h 2717"/>
              <a:gd name="T110" fmla="*/ 96 w 745"/>
              <a:gd name="T111" fmla="*/ 734 h 2717"/>
              <a:gd name="T112" fmla="*/ 31 w 745"/>
              <a:gd name="T113" fmla="*/ 962 h 2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45" h="2717">
                <a:moveTo>
                  <a:pt x="18" y="1087"/>
                </a:moveTo>
                <a:lnTo>
                  <a:pt x="20" y="1146"/>
                </a:lnTo>
                <a:lnTo>
                  <a:pt x="22" y="1197"/>
                </a:lnTo>
                <a:lnTo>
                  <a:pt x="26" y="1240"/>
                </a:lnTo>
                <a:lnTo>
                  <a:pt x="28" y="1272"/>
                </a:lnTo>
                <a:lnTo>
                  <a:pt x="29" y="1283"/>
                </a:lnTo>
                <a:lnTo>
                  <a:pt x="29" y="1291"/>
                </a:lnTo>
                <a:lnTo>
                  <a:pt x="28" y="1293"/>
                </a:lnTo>
                <a:lnTo>
                  <a:pt x="28" y="1296"/>
                </a:lnTo>
                <a:lnTo>
                  <a:pt x="27" y="1296"/>
                </a:lnTo>
                <a:lnTo>
                  <a:pt x="26" y="1296"/>
                </a:lnTo>
                <a:lnTo>
                  <a:pt x="23" y="1291"/>
                </a:lnTo>
                <a:lnTo>
                  <a:pt x="19" y="1283"/>
                </a:lnTo>
                <a:lnTo>
                  <a:pt x="14" y="1269"/>
                </a:lnTo>
                <a:lnTo>
                  <a:pt x="7" y="1251"/>
                </a:lnTo>
                <a:lnTo>
                  <a:pt x="11" y="1249"/>
                </a:lnTo>
                <a:lnTo>
                  <a:pt x="18" y="1242"/>
                </a:lnTo>
                <a:lnTo>
                  <a:pt x="28" y="1232"/>
                </a:lnTo>
                <a:lnTo>
                  <a:pt x="38" y="1219"/>
                </a:lnTo>
                <a:lnTo>
                  <a:pt x="66" y="1189"/>
                </a:lnTo>
                <a:lnTo>
                  <a:pt x="97" y="1158"/>
                </a:lnTo>
                <a:lnTo>
                  <a:pt x="113" y="1145"/>
                </a:lnTo>
                <a:lnTo>
                  <a:pt x="128" y="1134"/>
                </a:lnTo>
                <a:lnTo>
                  <a:pt x="136" y="1130"/>
                </a:lnTo>
                <a:lnTo>
                  <a:pt x="142" y="1126"/>
                </a:lnTo>
                <a:lnTo>
                  <a:pt x="149" y="1124"/>
                </a:lnTo>
                <a:lnTo>
                  <a:pt x="154" y="1123"/>
                </a:lnTo>
                <a:lnTo>
                  <a:pt x="160" y="1123"/>
                </a:lnTo>
                <a:lnTo>
                  <a:pt x="165" y="1124"/>
                </a:lnTo>
                <a:lnTo>
                  <a:pt x="169" y="1126"/>
                </a:lnTo>
                <a:lnTo>
                  <a:pt x="173" y="1131"/>
                </a:lnTo>
                <a:lnTo>
                  <a:pt x="175" y="1137"/>
                </a:lnTo>
                <a:lnTo>
                  <a:pt x="179" y="1145"/>
                </a:lnTo>
                <a:lnTo>
                  <a:pt x="180" y="1155"/>
                </a:lnTo>
                <a:lnTo>
                  <a:pt x="180" y="1166"/>
                </a:lnTo>
                <a:lnTo>
                  <a:pt x="190" y="1167"/>
                </a:lnTo>
                <a:lnTo>
                  <a:pt x="201" y="1171"/>
                </a:lnTo>
                <a:lnTo>
                  <a:pt x="213" y="1176"/>
                </a:lnTo>
                <a:lnTo>
                  <a:pt x="226" y="1184"/>
                </a:lnTo>
                <a:lnTo>
                  <a:pt x="236" y="1192"/>
                </a:lnTo>
                <a:lnTo>
                  <a:pt x="248" y="1202"/>
                </a:lnTo>
                <a:lnTo>
                  <a:pt x="258" y="1213"/>
                </a:lnTo>
                <a:lnTo>
                  <a:pt x="266" y="1224"/>
                </a:lnTo>
                <a:lnTo>
                  <a:pt x="273" y="1234"/>
                </a:lnTo>
                <a:lnTo>
                  <a:pt x="277" y="1246"/>
                </a:lnTo>
                <a:lnTo>
                  <a:pt x="278" y="1250"/>
                </a:lnTo>
                <a:lnTo>
                  <a:pt x="278" y="1255"/>
                </a:lnTo>
                <a:lnTo>
                  <a:pt x="278" y="1259"/>
                </a:lnTo>
                <a:lnTo>
                  <a:pt x="277" y="1264"/>
                </a:lnTo>
                <a:lnTo>
                  <a:pt x="275" y="1267"/>
                </a:lnTo>
                <a:lnTo>
                  <a:pt x="272" y="1272"/>
                </a:lnTo>
                <a:lnTo>
                  <a:pt x="268" y="1274"/>
                </a:lnTo>
                <a:lnTo>
                  <a:pt x="263" y="1277"/>
                </a:lnTo>
                <a:lnTo>
                  <a:pt x="257" y="1278"/>
                </a:lnTo>
                <a:lnTo>
                  <a:pt x="249" y="1281"/>
                </a:lnTo>
                <a:lnTo>
                  <a:pt x="242" y="1282"/>
                </a:lnTo>
                <a:lnTo>
                  <a:pt x="232" y="1282"/>
                </a:lnTo>
                <a:lnTo>
                  <a:pt x="230" y="1300"/>
                </a:lnTo>
                <a:lnTo>
                  <a:pt x="227" y="1318"/>
                </a:lnTo>
                <a:lnTo>
                  <a:pt x="221" y="1336"/>
                </a:lnTo>
                <a:lnTo>
                  <a:pt x="213" y="1353"/>
                </a:lnTo>
                <a:lnTo>
                  <a:pt x="204" y="1369"/>
                </a:lnTo>
                <a:lnTo>
                  <a:pt x="192" y="1386"/>
                </a:lnTo>
                <a:lnTo>
                  <a:pt x="181" y="1402"/>
                </a:lnTo>
                <a:lnTo>
                  <a:pt x="168" y="1418"/>
                </a:lnTo>
                <a:lnTo>
                  <a:pt x="139" y="1450"/>
                </a:lnTo>
                <a:lnTo>
                  <a:pt x="109" y="1482"/>
                </a:lnTo>
                <a:lnTo>
                  <a:pt x="94" y="1497"/>
                </a:lnTo>
                <a:lnTo>
                  <a:pt x="80" y="1514"/>
                </a:lnTo>
                <a:lnTo>
                  <a:pt x="66" y="1531"/>
                </a:lnTo>
                <a:lnTo>
                  <a:pt x="52" y="1550"/>
                </a:lnTo>
                <a:lnTo>
                  <a:pt x="41" y="1567"/>
                </a:lnTo>
                <a:lnTo>
                  <a:pt x="29" y="1586"/>
                </a:lnTo>
                <a:lnTo>
                  <a:pt x="19" y="1605"/>
                </a:lnTo>
                <a:lnTo>
                  <a:pt x="12" y="1626"/>
                </a:lnTo>
                <a:lnTo>
                  <a:pt x="5" y="1646"/>
                </a:lnTo>
                <a:lnTo>
                  <a:pt x="1" y="1668"/>
                </a:lnTo>
                <a:lnTo>
                  <a:pt x="0" y="1691"/>
                </a:lnTo>
                <a:lnTo>
                  <a:pt x="1" y="1715"/>
                </a:lnTo>
                <a:lnTo>
                  <a:pt x="4" y="1740"/>
                </a:lnTo>
                <a:lnTo>
                  <a:pt x="12" y="1766"/>
                </a:lnTo>
                <a:lnTo>
                  <a:pt x="21" y="1794"/>
                </a:lnTo>
                <a:lnTo>
                  <a:pt x="35" y="1823"/>
                </a:lnTo>
                <a:lnTo>
                  <a:pt x="52" y="1853"/>
                </a:lnTo>
                <a:lnTo>
                  <a:pt x="73" y="1885"/>
                </a:lnTo>
                <a:lnTo>
                  <a:pt x="98" y="1918"/>
                </a:lnTo>
                <a:lnTo>
                  <a:pt x="128" y="1954"/>
                </a:lnTo>
                <a:lnTo>
                  <a:pt x="76" y="1984"/>
                </a:lnTo>
                <a:lnTo>
                  <a:pt x="77" y="2015"/>
                </a:lnTo>
                <a:lnTo>
                  <a:pt x="80" y="2045"/>
                </a:lnTo>
                <a:lnTo>
                  <a:pt x="85" y="2077"/>
                </a:lnTo>
                <a:lnTo>
                  <a:pt x="93" y="2109"/>
                </a:lnTo>
                <a:lnTo>
                  <a:pt x="102" y="2141"/>
                </a:lnTo>
                <a:lnTo>
                  <a:pt x="112" y="2173"/>
                </a:lnTo>
                <a:lnTo>
                  <a:pt x="124" y="2204"/>
                </a:lnTo>
                <a:lnTo>
                  <a:pt x="139" y="2235"/>
                </a:lnTo>
                <a:lnTo>
                  <a:pt x="154" y="2267"/>
                </a:lnTo>
                <a:lnTo>
                  <a:pt x="171" y="2297"/>
                </a:lnTo>
                <a:lnTo>
                  <a:pt x="189" y="2328"/>
                </a:lnTo>
                <a:lnTo>
                  <a:pt x="209" y="2359"/>
                </a:lnTo>
                <a:lnTo>
                  <a:pt x="229" y="2388"/>
                </a:lnTo>
                <a:lnTo>
                  <a:pt x="251" y="2416"/>
                </a:lnTo>
                <a:lnTo>
                  <a:pt x="274" y="2445"/>
                </a:lnTo>
                <a:lnTo>
                  <a:pt x="298" y="2472"/>
                </a:lnTo>
                <a:lnTo>
                  <a:pt x="323" y="2498"/>
                </a:lnTo>
                <a:lnTo>
                  <a:pt x="349" y="2523"/>
                </a:lnTo>
                <a:lnTo>
                  <a:pt x="374" y="2548"/>
                </a:lnTo>
                <a:lnTo>
                  <a:pt x="401" y="2571"/>
                </a:lnTo>
                <a:lnTo>
                  <a:pt x="429" y="2592"/>
                </a:lnTo>
                <a:lnTo>
                  <a:pt x="457" y="2613"/>
                </a:lnTo>
                <a:lnTo>
                  <a:pt x="485" y="2631"/>
                </a:lnTo>
                <a:lnTo>
                  <a:pt x="513" y="2648"/>
                </a:lnTo>
                <a:lnTo>
                  <a:pt x="542" y="2664"/>
                </a:lnTo>
                <a:lnTo>
                  <a:pt x="571" y="2677"/>
                </a:lnTo>
                <a:lnTo>
                  <a:pt x="600" y="2689"/>
                </a:lnTo>
                <a:lnTo>
                  <a:pt x="630" y="2699"/>
                </a:lnTo>
                <a:lnTo>
                  <a:pt x="659" y="2707"/>
                </a:lnTo>
                <a:lnTo>
                  <a:pt x="688" y="2713"/>
                </a:lnTo>
                <a:lnTo>
                  <a:pt x="716" y="2716"/>
                </a:lnTo>
                <a:lnTo>
                  <a:pt x="745" y="2717"/>
                </a:lnTo>
                <a:lnTo>
                  <a:pt x="689" y="2683"/>
                </a:lnTo>
                <a:lnTo>
                  <a:pt x="640" y="2652"/>
                </a:lnTo>
                <a:lnTo>
                  <a:pt x="597" y="2624"/>
                </a:lnTo>
                <a:lnTo>
                  <a:pt x="561" y="2599"/>
                </a:lnTo>
                <a:lnTo>
                  <a:pt x="530" y="2578"/>
                </a:lnTo>
                <a:lnTo>
                  <a:pt x="504" y="2557"/>
                </a:lnTo>
                <a:lnTo>
                  <a:pt x="484" y="2540"/>
                </a:lnTo>
                <a:lnTo>
                  <a:pt x="467" y="2525"/>
                </a:lnTo>
                <a:lnTo>
                  <a:pt x="456" y="2513"/>
                </a:lnTo>
                <a:lnTo>
                  <a:pt x="448" y="2502"/>
                </a:lnTo>
                <a:lnTo>
                  <a:pt x="445" y="2494"/>
                </a:lnTo>
                <a:lnTo>
                  <a:pt x="446" y="2487"/>
                </a:lnTo>
                <a:lnTo>
                  <a:pt x="449" y="2482"/>
                </a:lnTo>
                <a:lnTo>
                  <a:pt x="456" y="2479"/>
                </a:lnTo>
                <a:lnTo>
                  <a:pt x="465" y="2477"/>
                </a:lnTo>
                <a:lnTo>
                  <a:pt x="476" y="2477"/>
                </a:lnTo>
                <a:lnTo>
                  <a:pt x="490" y="2478"/>
                </a:lnTo>
                <a:lnTo>
                  <a:pt x="506" y="2480"/>
                </a:lnTo>
                <a:lnTo>
                  <a:pt x="523" y="2483"/>
                </a:lnTo>
                <a:lnTo>
                  <a:pt x="541" y="2488"/>
                </a:lnTo>
                <a:lnTo>
                  <a:pt x="580" y="2498"/>
                </a:lnTo>
                <a:lnTo>
                  <a:pt x="619" y="2512"/>
                </a:lnTo>
                <a:lnTo>
                  <a:pt x="659" y="2527"/>
                </a:lnTo>
                <a:lnTo>
                  <a:pt x="694" y="2542"/>
                </a:lnTo>
                <a:lnTo>
                  <a:pt x="709" y="2549"/>
                </a:lnTo>
                <a:lnTo>
                  <a:pt x="723" y="2557"/>
                </a:lnTo>
                <a:lnTo>
                  <a:pt x="735" y="2564"/>
                </a:lnTo>
                <a:lnTo>
                  <a:pt x="745" y="2571"/>
                </a:lnTo>
                <a:lnTo>
                  <a:pt x="745" y="2479"/>
                </a:lnTo>
                <a:lnTo>
                  <a:pt x="723" y="2477"/>
                </a:lnTo>
                <a:lnTo>
                  <a:pt x="705" y="2470"/>
                </a:lnTo>
                <a:lnTo>
                  <a:pt x="688" y="2458"/>
                </a:lnTo>
                <a:lnTo>
                  <a:pt x="675" y="2444"/>
                </a:lnTo>
                <a:lnTo>
                  <a:pt x="663" y="2424"/>
                </a:lnTo>
                <a:lnTo>
                  <a:pt x="654" y="2403"/>
                </a:lnTo>
                <a:lnTo>
                  <a:pt x="646" y="2378"/>
                </a:lnTo>
                <a:lnTo>
                  <a:pt x="641" y="2350"/>
                </a:lnTo>
                <a:lnTo>
                  <a:pt x="637" y="2319"/>
                </a:lnTo>
                <a:lnTo>
                  <a:pt x="633" y="2286"/>
                </a:lnTo>
                <a:lnTo>
                  <a:pt x="632" y="2251"/>
                </a:lnTo>
                <a:lnTo>
                  <a:pt x="632" y="2213"/>
                </a:lnTo>
                <a:lnTo>
                  <a:pt x="633" y="2175"/>
                </a:lnTo>
                <a:lnTo>
                  <a:pt x="634" y="2136"/>
                </a:lnTo>
                <a:lnTo>
                  <a:pt x="638" y="2095"/>
                </a:lnTo>
                <a:lnTo>
                  <a:pt x="640" y="2055"/>
                </a:lnTo>
                <a:lnTo>
                  <a:pt x="647" y="1972"/>
                </a:lnTo>
                <a:lnTo>
                  <a:pt x="654" y="1890"/>
                </a:lnTo>
                <a:lnTo>
                  <a:pt x="660" y="1811"/>
                </a:lnTo>
                <a:lnTo>
                  <a:pt x="664" y="1737"/>
                </a:lnTo>
                <a:lnTo>
                  <a:pt x="665" y="1703"/>
                </a:lnTo>
                <a:lnTo>
                  <a:pt x="665" y="1671"/>
                </a:lnTo>
                <a:lnTo>
                  <a:pt x="663" y="1640"/>
                </a:lnTo>
                <a:lnTo>
                  <a:pt x="661" y="1614"/>
                </a:lnTo>
                <a:lnTo>
                  <a:pt x="657" y="1589"/>
                </a:lnTo>
                <a:lnTo>
                  <a:pt x="651" y="1569"/>
                </a:lnTo>
                <a:lnTo>
                  <a:pt x="644" y="1552"/>
                </a:lnTo>
                <a:lnTo>
                  <a:pt x="635" y="1538"/>
                </a:lnTo>
                <a:lnTo>
                  <a:pt x="607" y="1538"/>
                </a:lnTo>
                <a:lnTo>
                  <a:pt x="602" y="1545"/>
                </a:lnTo>
                <a:lnTo>
                  <a:pt x="600" y="1552"/>
                </a:lnTo>
                <a:lnTo>
                  <a:pt x="600" y="1561"/>
                </a:lnTo>
                <a:lnTo>
                  <a:pt x="600" y="1570"/>
                </a:lnTo>
                <a:lnTo>
                  <a:pt x="601" y="1590"/>
                </a:lnTo>
                <a:lnTo>
                  <a:pt x="602" y="1611"/>
                </a:lnTo>
                <a:lnTo>
                  <a:pt x="601" y="1621"/>
                </a:lnTo>
                <a:lnTo>
                  <a:pt x="600" y="1630"/>
                </a:lnTo>
                <a:lnTo>
                  <a:pt x="597" y="1638"/>
                </a:lnTo>
                <a:lnTo>
                  <a:pt x="593" y="1646"/>
                </a:lnTo>
                <a:lnTo>
                  <a:pt x="591" y="1649"/>
                </a:lnTo>
                <a:lnTo>
                  <a:pt x="587" y="1652"/>
                </a:lnTo>
                <a:lnTo>
                  <a:pt x="583" y="1654"/>
                </a:lnTo>
                <a:lnTo>
                  <a:pt x="579" y="1656"/>
                </a:lnTo>
                <a:lnTo>
                  <a:pt x="573" y="1659"/>
                </a:lnTo>
                <a:lnTo>
                  <a:pt x="568" y="1660"/>
                </a:lnTo>
                <a:lnTo>
                  <a:pt x="562" y="1661"/>
                </a:lnTo>
                <a:lnTo>
                  <a:pt x="554" y="1661"/>
                </a:lnTo>
                <a:lnTo>
                  <a:pt x="554" y="1689"/>
                </a:lnTo>
                <a:lnTo>
                  <a:pt x="553" y="1713"/>
                </a:lnTo>
                <a:lnTo>
                  <a:pt x="552" y="1733"/>
                </a:lnTo>
                <a:lnTo>
                  <a:pt x="551" y="1749"/>
                </a:lnTo>
                <a:lnTo>
                  <a:pt x="549" y="1762"/>
                </a:lnTo>
                <a:lnTo>
                  <a:pt x="547" y="1772"/>
                </a:lnTo>
                <a:lnTo>
                  <a:pt x="544" y="1778"/>
                </a:lnTo>
                <a:lnTo>
                  <a:pt x="541" y="1781"/>
                </a:lnTo>
                <a:lnTo>
                  <a:pt x="539" y="1781"/>
                </a:lnTo>
                <a:lnTo>
                  <a:pt x="536" y="1779"/>
                </a:lnTo>
                <a:lnTo>
                  <a:pt x="533" y="1774"/>
                </a:lnTo>
                <a:lnTo>
                  <a:pt x="528" y="1767"/>
                </a:lnTo>
                <a:lnTo>
                  <a:pt x="521" y="1748"/>
                </a:lnTo>
                <a:lnTo>
                  <a:pt x="513" y="1722"/>
                </a:lnTo>
                <a:lnTo>
                  <a:pt x="506" y="1690"/>
                </a:lnTo>
                <a:lnTo>
                  <a:pt x="500" y="1655"/>
                </a:lnTo>
                <a:lnTo>
                  <a:pt x="492" y="1618"/>
                </a:lnTo>
                <a:lnTo>
                  <a:pt x="487" y="1580"/>
                </a:lnTo>
                <a:lnTo>
                  <a:pt x="481" y="1543"/>
                </a:lnTo>
                <a:lnTo>
                  <a:pt x="477" y="1509"/>
                </a:lnTo>
                <a:lnTo>
                  <a:pt x="475" y="1478"/>
                </a:lnTo>
                <a:lnTo>
                  <a:pt x="474" y="1453"/>
                </a:lnTo>
                <a:lnTo>
                  <a:pt x="454" y="1452"/>
                </a:lnTo>
                <a:lnTo>
                  <a:pt x="433" y="1450"/>
                </a:lnTo>
                <a:lnTo>
                  <a:pt x="412" y="1446"/>
                </a:lnTo>
                <a:lnTo>
                  <a:pt x="390" y="1441"/>
                </a:lnTo>
                <a:lnTo>
                  <a:pt x="370" y="1434"/>
                </a:lnTo>
                <a:lnTo>
                  <a:pt x="351" y="1426"/>
                </a:lnTo>
                <a:lnTo>
                  <a:pt x="342" y="1421"/>
                </a:lnTo>
                <a:lnTo>
                  <a:pt x="334" y="1416"/>
                </a:lnTo>
                <a:lnTo>
                  <a:pt x="326" y="1411"/>
                </a:lnTo>
                <a:lnTo>
                  <a:pt x="319" y="1404"/>
                </a:lnTo>
                <a:lnTo>
                  <a:pt x="312" y="1399"/>
                </a:lnTo>
                <a:lnTo>
                  <a:pt x="307" y="1392"/>
                </a:lnTo>
                <a:lnTo>
                  <a:pt x="302" y="1384"/>
                </a:lnTo>
                <a:lnTo>
                  <a:pt x="297" y="1377"/>
                </a:lnTo>
                <a:lnTo>
                  <a:pt x="294" y="1369"/>
                </a:lnTo>
                <a:lnTo>
                  <a:pt x="292" y="1360"/>
                </a:lnTo>
                <a:lnTo>
                  <a:pt x="291" y="1351"/>
                </a:lnTo>
                <a:lnTo>
                  <a:pt x="291" y="1342"/>
                </a:lnTo>
                <a:lnTo>
                  <a:pt x="293" y="1332"/>
                </a:lnTo>
                <a:lnTo>
                  <a:pt x="295" y="1322"/>
                </a:lnTo>
                <a:lnTo>
                  <a:pt x="299" y="1311"/>
                </a:lnTo>
                <a:lnTo>
                  <a:pt x="305" y="1300"/>
                </a:lnTo>
                <a:lnTo>
                  <a:pt x="311" y="1289"/>
                </a:lnTo>
                <a:lnTo>
                  <a:pt x="320" y="1277"/>
                </a:lnTo>
                <a:lnTo>
                  <a:pt x="329" y="1265"/>
                </a:lnTo>
                <a:lnTo>
                  <a:pt x="341" y="1251"/>
                </a:lnTo>
                <a:lnTo>
                  <a:pt x="352" y="1272"/>
                </a:lnTo>
                <a:lnTo>
                  <a:pt x="364" y="1290"/>
                </a:lnTo>
                <a:lnTo>
                  <a:pt x="377" y="1308"/>
                </a:lnTo>
                <a:lnTo>
                  <a:pt x="390" y="1325"/>
                </a:lnTo>
                <a:lnTo>
                  <a:pt x="405" y="1340"/>
                </a:lnTo>
                <a:lnTo>
                  <a:pt x="421" y="1353"/>
                </a:lnTo>
                <a:lnTo>
                  <a:pt x="440" y="1367"/>
                </a:lnTo>
                <a:lnTo>
                  <a:pt x="458" y="1378"/>
                </a:lnTo>
                <a:lnTo>
                  <a:pt x="477" y="1389"/>
                </a:lnTo>
                <a:lnTo>
                  <a:pt x="497" y="1398"/>
                </a:lnTo>
                <a:lnTo>
                  <a:pt x="519" y="1404"/>
                </a:lnTo>
                <a:lnTo>
                  <a:pt x="540" y="1411"/>
                </a:lnTo>
                <a:lnTo>
                  <a:pt x="563" y="1416"/>
                </a:lnTo>
                <a:lnTo>
                  <a:pt x="586" y="1419"/>
                </a:lnTo>
                <a:lnTo>
                  <a:pt x="611" y="1421"/>
                </a:lnTo>
                <a:lnTo>
                  <a:pt x="635" y="1423"/>
                </a:lnTo>
                <a:lnTo>
                  <a:pt x="635" y="1366"/>
                </a:lnTo>
                <a:lnTo>
                  <a:pt x="638" y="1305"/>
                </a:lnTo>
                <a:lnTo>
                  <a:pt x="640" y="1240"/>
                </a:lnTo>
                <a:lnTo>
                  <a:pt x="640" y="1174"/>
                </a:lnTo>
                <a:lnTo>
                  <a:pt x="640" y="1141"/>
                </a:lnTo>
                <a:lnTo>
                  <a:pt x="638" y="1109"/>
                </a:lnTo>
                <a:lnTo>
                  <a:pt x="635" y="1078"/>
                </a:lnTo>
                <a:lnTo>
                  <a:pt x="632" y="1047"/>
                </a:lnTo>
                <a:lnTo>
                  <a:pt x="628" y="1018"/>
                </a:lnTo>
                <a:lnTo>
                  <a:pt x="623" y="990"/>
                </a:lnTo>
                <a:lnTo>
                  <a:pt x="615" y="964"/>
                </a:lnTo>
                <a:lnTo>
                  <a:pt x="607" y="940"/>
                </a:lnTo>
                <a:lnTo>
                  <a:pt x="609" y="934"/>
                </a:lnTo>
                <a:lnTo>
                  <a:pt x="610" y="923"/>
                </a:lnTo>
                <a:lnTo>
                  <a:pt x="611" y="910"/>
                </a:lnTo>
                <a:lnTo>
                  <a:pt x="612" y="894"/>
                </a:lnTo>
                <a:lnTo>
                  <a:pt x="611" y="854"/>
                </a:lnTo>
                <a:lnTo>
                  <a:pt x="609" y="807"/>
                </a:lnTo>
                <a:lnTo>
                  <a:pt x="603" y="693"/>
                </a:lnTo>
                <a:lnTo>
                  <a:pt x="599" y="568"/>
                </a:lnTo>
                <a:lnTo>
                  <a:pt x="599" y="506"/>
                </a:lnTo>
                <a:lnTo>
                  <a:pt x="600" y="446"/>
                </a:lnTo>
                <a:lnTo>
                  <a:pt x="602" y="416"/>
                </a:lnTo>
                <a:lnTo>
                  <a:pt x="604" y="389"/>
                </a:lnTo>
                <a:lnTo>
                  <a:pt x="609" y="364"/>
                </a:lnTo>
                <a:lnTo>
                  <a:pt x="613" y="339"/>
                </a:lnTo>
                <a:lnTo>
                  <a:pt x="617" y="318"/>
                </a:lnTo>
                <a:lnTo>
                  <a:pt x="624" y="297"/>
                </a:lnTo>
                <a:lnTo>
                  <a:pt x="631" y="280"/>
                </a:lnTo>
                <a:lnTo>
                  <a:pt x="640" y="265"/>
                </a:lnTo>
                <a:lnTo>
                  <a:pt x="649" y="254"/>
                </a:lnTo>
                <a:lnTo>
                  <a:pt x="660" y="245"/>
                </a:lnTo>
                <a:lnTo>
                  <a:pt x="673" y="239"/>
                </a:lnTo>
                <a:lnTo>
                  <a:pt x="687" y="237"/>
                </a:lnTo>
                <a:lnTo>
                  <a:pt x="687" y="0"/>
                </a:lnTo>
                <a:lnTo>
                  <a:pt x="657" y="17"/>
                </a:lnTo>
                <a:lnTo>
                  <a:pt x="610" y="44"/>
                </a:lnTo>
                <a:lnTo>
                  <a:pt x="552" y="78"/>
                </a:lnTo>
                <a:lnTo>
                  <a:pt x="488" y="114"/>
                </a:lnTo>
                <a:lnTo>
                  <a:pt x="425" y="150"/>
                </a:lnTo>
                <a:lnTo>
                  <a:pt x="366" y="179"/>
                </a:lnTo>
                <a:lnTo>
                  <a:pt x="341" y="190"/>
                </a:lnTo>
                <a:lnTo>
                  <a:pt x="319" y="200"/>
                </a:lnTo>
                <a:lnTo>
                  <a:pt x="310" y="203"/>
                </a:lnTo>
                <a:lnTo>
                  <a:pt x="302" y="205"/>
                </a:lnTo>
                <a:lnTo>
                  <a:pt x="295" y="206"/>
                </a:lnTo>
                <a:lnTo>
                  <a:pt x="290" y="207"/>
                </a:lnTo>
                <a:lnTo>
                  <a:pt x="290" y="213"/>
                </a:lnTo>
                <a:lnTo>
                  <a:pt x="291" y="218"/>
                </a:lnTo>
                <a:lnTo>
                  <a:pt x="292" y="223"/>
                </a:lnTo>
                <a:lnTo>
                  <a:pt x="294" y="229"/>
                </a:lnTo>
                <a:lnTo>
                  <a:pt x="299" y="239"/>
                </a:lnTo>
                <a:lnTo>
                  <a:pt x="307" y="249"/>
                </a:lnTo>
                <a:lnTo>
                  <a:pt x="323" y="271"/>
                </a:lnTo>
                <a:lnTo>
                  <a:pt x="341" y="293"/>
                </a:lnTo>
                <a:lnTo>
                  <a:pt x="330" y="294"/>
                </a:lnTo>
                <a:lnTo>
                  <a:pt x="318" y="297"/>
                </a:lnTo>
                <a:lnTo>
                  <a:pt x="303" y="302"/>
                </a:lnTo>
                <a:lnTo>
                  <a:pt x="286" y="307"/>
                </a:lnTo>
                <a:lnTo>
                  <a:pt x="267" y="313"/>
                </a:lnTo>
                <a:lnTo>
                  <a:pt x="248" y="319"/>
                </a:lnTo>
                <a:lnTo>
                  <a:pt x="228" y="322"/>
                </a:lnTo>
                <a:lnTo>
                  <a:pt x="209" y="323"/>
                </a:lnTo>
                <a:lnTo>
                  <a:pt x="209" y="342"/>
                </a:lnTo>
                <a:lnTo>
                  <a:pt x="206" y="363"/>
                </a:lnTo>
                <a:lnTo>
                  <a:pt x="204" y="383"/>
                </a:lnTo>
                <a:lnTo>
                  <a:pt x="200" y="405"/>
                </a:lnTo>
                <a:lnTo>
                  <a:pt x="196" y="426"/>
                </a:lnTo>
                <a:lnTo>
                  <a:pt x="191" y="448"/>
                </a:lnTo>
                <a:lnTo>
                  <a:pt x="185" y="471"/>
                </a:lnTo>
                <a:lnTo>
                  <a:pt x="179" y="493"/>
                </a:lnTo>
                <a:lnTo>
                  <a:pt x="165" y="539"/>
                </a:lnTo>
                <a:lnTo>
                  <a:pt x="149" y="586"/>
                </a:lnTo>
                <a:lnTo>
                  <a:pt x="131" y="635"/>
                </a:lnTo>
                <a:lnTo>
                  <a:pt x="113" y="684"/>
                </a:lnTo>
                <a:lnTo>
                  <a:pt x="96" y="734"/>
                </a:lnTo>
                <a:lnTo>
                  <a:pt x="79" y="784"/>
                </a:lnTo>
                <a:lnTo>
                  <a:pt x="63" y="835"/>
                </a:lnTo>
                <a:lnTo>
                  <a:pt x="48" y="886"/>
                </a:lnTo>
                <a:lnTo>
                  <a:pt x="42" y="911"/>
                </a:lnTo>
                <a:lnTo>
                  <a:pt x="36" y="936"/>
                </a:lnTo>
                <a:lnTo>
                  <a:pt x="31" y="962"/>
                </a:lnTo>
                <a:lnTo>
                  <a:pt x="27" y="987"/>
                </a:lnTo>
                <a:lnTo>
                  <a:pt x="23" y="1012"/>
                </a:lnTo>
                <a:lnTo>
                  <a:pt x="20" y="1037"/>
                </a:lnTo>
                <a:lnTo>
                  <a:pt x="19" y="1062"/>
                </a:lnTo>
                <a:lnTo>
                  <a:pt x="18" y="1087"/>
                </a:lnTo>
                <a:close/>
              </a:path>
            </a:pathLst>
          </a:custGeom>
          <a:solidFill>
            <a:srgbClr val="990099"/>
          </a:solidFill>
          <a:ln w="9525">
            <a:solidFill>
              <a:srgbClr val="990099"/>
            </a:solidFill>
            <a:round/>
            <a:headEnd/>
            <a:tailEnd/>
          </a:ln>
        </p:spPr>
        <p:txBody>
          <a:bodyPr/>
          <a:lstStyle/>
          <a:p>
            <a:endParaRPr lang="en-IN"/>
          </a:p>
        </p:txBody>
      </p:sp>
      <p:sp>
        <p:nvSpPr>
          <p:cNvPr id="549908" name="Freeform 20"/>
          <p:cNvSpPr>
            <a:spLocks/>
          </p:cNvSpPr>
          <p:nvPr/>
        </p:nvSpPr>
        <p:spPr bwMode="auto">
          <a:xfrm>
            <a:off x="4002088" y="3248025"/>
            <a:ext cx="127000" cy="512763"/>
          </a:xfrm>
          <a:custGeom>
            <a:avLst/>
            <a:gdLst>
              <a:gd name="T0" fmla="*/ 214 w 794"/>
              <a:gd name="T1" fmla="*/ 1465 h 2583"/>
              <a:gd name="T2" fmla="*/ 265 w 794"/>
              <a:gd name="T3" fmla="*/ 1508 h 2583"/>
              <a:gd name="T4" fmla="*/ 289 w 794"/>
              <a:gd name="T5" fmla="*/ 1583 h 2583"/>
              <a:gd name="T6" fmla="*/ 292 w 794"/>
              <a:gd name="T7" fmla="*/ 1676 h 2583"/>
              <a:gd name="T8" fmla="*/ 281 w 794"/>
              <a:gd name="T9" fmla="*/ 1774 h 2583"/>
              <a:gd name="T10" fmla="*/ 257 w 794"/>
              <a:gd name="T11" fmla="*/ 1867 h 2583"/>
              <a:gd name="T12" fmla="*/ 226 w 794"/>
              <a:gd name="T13" fmla="*/ 1941 h 2583"/>
              <a:gd name="T14" fmla="*/ 194 w 794"/>
              <a:gd name="T15" fmla="*/ 1984 h 2583"/>
              <a:gd name="T16" fmla="*/ 259 w 794"/>
              <a:gd name="T17" fmla="*/ 2314 h 2583"/>
              <a:gd name="T18" fmla="*/ 273 w 794"/>
              <a:gd name="T19" fmla="*/ 2269 h 2583"/>
              <a:gd name="T20" fmla="*/ 288 w 794"/>
              <a:gd name="T21" fmla="*/ 2228 h 2583"/>
              <a:gd name="T22" fmla="*/ 304 w 794"/>
              <a:gd name="T23" fmla="*/ 2280 h 2583"/>
              <a:gd name="T24" fmla="*/ 316 w 794"/>
              <a:gd name="T25" fmla="*/ 2422 h 2583"/>
              <a:gd name="T26" fmla="*/ 334 w 794"/>
              <a:gd name="T27" fmla="*/ 2494 h 2583"/>
              <a:gd name="T28" fmla="*/ 355 w 794"/>
              <a:gd name="T29" fmla="*/ 2512 h 2583"/>
              <a:gd name="T30" fmla="*/ 367 w 794"/>
              <a:gd name="T31" fmla="*/ 2556 h 2583"/>
              <a:gd name="T32" fmla="*/ 426 w 794"/>
              <a:gd name="T33" fmla="*/ 2573 h 2583"/>
              <a:gd name="T34" fmla="*/ 528 w 794"/>
              <a:gd name="T35" fmla="*/ 2503 h 2583"/>
              <a:gd name="T36" fmla="*/ 610 w 794"/>
              <a:gd name="T37" fmla="*/ 2377 h 2583"/>
              <a:gd name="T38" fmla="*/ 675 w 794"/>
              <a:gd name="T39" fmla="*/ 2216 h 2583"/>
              <a:gd name="T40" fmla="*/ 726 w 794"/>
              <a:gd name="T41" fmla="*/ 2033 h 2583"/>
              <a:gd name="T42" fmla="*/ 761 w 794"/>
              <a:gd name="T43" fmla="*/ 1849 h 2583"/>
              <a:gd name="T44" fmla="*/ 790 w 794"/>
              <a:gd name="T45" fmla="*/ 1605 h 2583"/>
              <a:gd name="T46" fmla="*/ 794 w 794"/>
              <a:gd name="T47" fmla="*/ 1438 h 2583"/>
              <a:gd name="T48" fmla="*/ 788 w 794"/>
              <a:gd name="T49" fmla="*/ 1382 h 2583"/>
              <a:gd name="T50" fmla="*/ 776 w 794"/>
              <a:gd name="T51" fmla="*/ 1372 h 2583"/>
              <a:gd name="T52" fmla="*/ 755 w 794"/>
              <a:gd name="T53" fmla="*/ 1409 h 2583"/>
              <a:gd name="T54" fmla="*/ 727 w 794"/>
              <a:gd name="T55" fmla="*/ 1470 h 2583"/>
              <a:gd name="T56" fmla="*/ 717 w 794"/>
              <a:gd name="T57" fmla="*/ 1470 h 2583"/>
              <a:gd name="T58" fmla="*/ 714 w 794"/>
              <a:gd name="T59" fmla="*/ 1428 h 2583"/>
              <a:gd name="T60" fmla="*/ 720 w 794"/>
              <a:gd name="T61" fmla="*/ 1325 h 2583"/>
              <a:gd name="T62" fmla="*/ 736 w 794"/>
              <a:gd name="T63" fmla="*/ 1282 h 2583"/>
              <a:gd name="T64" fmla="*/ 757 w 794"/>
              <a:gd name="T65" fmla="*/ 1265 h 2583"/>
              <a:gd name="T66" fmla="*/ 762 w 794"/>
              <a:gd name="T67" fmla="*/ 1145 h 2583"/>
              <a:gd name="T68" fmla="*/ 746 w 794"/>
              <a:gd name="T69" fmla="*/ 885 h 2583"/>
              <a:gd name="T70" fmla="*/ 358 w 794"/>
              <a:gd name="T71" fmla="*/ 165 h 2583"/>
              <a:gd name="T72" fmla="*/ 303 w 794"/>
              <a:gd name="T73" fmla="*/ 122 h 2583"/>
              <a:gd name="T74" fmla="*/ 207 w 794"/>
              <a:gd name="T75" fmla="*/ 76 h 2583"/>
              <a:gd name="T76" fmla="*/ 63 w 794"/>
              <a:gd name="T77" fmla="*/ 28 h 2583"/>
              <a:gd name="T78" fmla="*/ 0 w 794"/>
              <a:gd name="T79" fmla="*/ 16 h 2583"/>
              <a:gd name="T80" fmla="*/ 12 w 794"/>
              <a:gd name="T81" fmla="*/ 110 h 2583"/>
              <a:gd name="T82" fmla="*/ 56 w 794"/>
              <a:gd name="T83" fmla="*/ 277 h 2583"/>
              <a:gd name="T84" fmla="*/ 155 w 794"/>
              <a:gd name="T85" fmla="*/ 559 h 2583"/>
              <a:gd name="T86" fmla="*/ 184 w 794"/>
              <a:gd name="T87" fmla="*/ 594 h 2583"/>
              <a:gd name="T88" fmla="*/ 204 w 794"/>
              <a:gd name="T89" fmla="*/ 572 h 2583"/>
              <a:gd name="T90" fmla="*/ 248 w 794"/>
              <a:gd name="T91" fmla="*/ 561 h 2583"/>
              <a:gd name="T92" fmla="*/ 261 w 794"/>
              <a:gd name="T93" fmla="*/ 544 h 2583"/>
              <a:gd name="T94" fmla="*/ 286 w 794"/>
              <a:gd name="T95" fmla="*/ 512 h 2583"/>
              <a:gd name="T96" fmla="*/ 312 w 794"/>
              <a:gd name="T97" fmla="*/ 500 h 2583"/>
              <a:gd name="T98" fmla="*/ 320 w 794"/>
              <a:gd name="T99" fmla="*/ 474 h 2583"/>
              <a:gd name="T100" fmla="*/ 332 w 794"/>
              <a:gd name="T101" fmla="*/ 460 h 2583"/>
              <a:gd name="T102" fmla="*/ 347 w 794"/>
              <a:gd name="T103" fmla="*/ 468 h 2583"/>
              <a:gd name="T104" fmla="*/ 363 w 794"/>
              <a:gd name="T105" fmla="*/ 498 h 2583"/>
              <a:gd name="T106" fmla="*/ 374 w 794"/>
              <a:gd name="T107" fmla="*/ 547 h 2583"/>
              <a:gd name="T108" fmla="*/ 375 w 794"/>
              <a:gd name="T109" fmla="*/ 614 h 2583"/>
              <a:gd name="T110" fmla="*/ 361 w 794"/>
              <a:gd name="T111" fmla="*/ 698 h 2583"/>
              <a:gd name="T112" fmla="*/ 329 w 794"/>
              <a:gd name="T113" fmla="*/ 796 h 2583"/>
              <a:gd name="T114" fmla="*/ 286 w 794"/>
              <a:gd name="T115" fmla="*/ 778 h 2583"/>
              <a:gd name="T116" fmla="*/ 261 w 794"/>
              <a:gd name="T117" fmla="*/ 709 h 2583"/>
              <a:gd name="T118" fmla="*/ 178 w 794"/>
              <a:gd name="T119" fmla="*/ 677 h 2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4" h="2583">
                <a:moveTo>
                  <a:pt x="178" y="1062"/>
                </a:moveTo>
                <a:lnTo>
                  <a:pt x="178" y="1459"/>
                </a:lnTo>
                <a:lnTo>
                  <a:pt x="197" y="1460"/>
                </a:lnTo>
                <a:lnTo>
                  <a:pt x="214" y="1465"/>
                </a:lnTo>
                <a:lnTo>
                  <a:pt x="229" y="1473"/>
                </a:lnTo>
                <a:lnTo>
                  <a:pt x="243" y="1482"/>
                </a:lnTo>
                <a:lnTo>
                  <a:pt x="255" y="1494"/>
                </a:lnTo>
                <a:lnTo>
                  <a:pt x="265" y="1508"/>
                </a:lnTo>
                <a:lnTo>
                  <a:pt x="273" y="1525"/>
                </a:lnTo>
                <a:lnTo>
                  <a:pt x="280" y="1542"/>
                </a:lnTo>
                <a:lnTo>
                  <a:pt x="285" y="1561"/>
                </a:lnTo>
                <a:lnTo>
                  <a:pt x="289" y="1583"/>
                </a:lnTo>
                <a:lnTo>
                  <a:pt x="291" y="1604"/>
                </a:lnTo>
                <a:lnTo>
                  <a:pt x="293" y="1627"/>
                </a:lnTo>
                <a:lnTo>
                  <a:pt x="293" y="1651"/>
                </a:lnTo>
                <a:lnTo>
                  <a:pt x="292" y="1676"/>
                </a:lnTo>
                <a:lnTo>
                  <a:pt x="291" y="1699"/>
                </a:lnTo>
                <a:lnTo>
                  <a:pt x="288" y="1724"/>
                </a:lnTo>
                <a:lnTo>
                  <a:pt x="285" y="1749"/>
                </a:lnTo>
                <a:lnTo>
                  <a:pt x="281" y="1774"/>
                </a:lnTo>
                <a:lnTo>
                  <a:pt x="275" y="1798"/>
                </a:lnTo>
                <a:lnTo>
                  <a:pt x="270" y="1822"/>
                </a:lnTo>
                <a:lnTo>
                  <a:pt x="263" y="1846"/>
                </a:lnTo>
                <a:lnTo>
                  <a:pt x="257" y="1867"/>
                </a:lnTo>
                <a:lnTo>
                  <a:pt x="250" y="1888"/>
                </a:lnTo>
                <a:lnTo>
                  <a:pt x="242" y="1907"/>
                </a:lnTo>
                <a:lnTo>
                  <a:pt x="235" y="1925"/>
                </a:lnTo>
                <a:lnTo>
                  <a:pt x="226" y="1941"/>
                </a:lnTo>
                <a:lnTo>
                  <a:pt x="219" y="1956"/>
                </a:lnTo>
                <a:lnTo>
                  <a:pt x="210" y="1967"/>
                </a:lnTo>
                <a:lnTo>
                  <a:pt x="202" y="1977"/>
                </a:lnTo>
                <a:lnTo>
                  <a:pt x="194" y="1984"/>
                </a:lnTo>
                <a:lnTo>
                  <a:pt x="186" y="1989"/>
                </a:lnTo>
                <a:lnTo>
                  <a:pt x="178" y="1990"/>
                </a:lnTo>
                <a:lnTo>
                  <a:pt x="178" y="2314"/>
                </a:lnTo>
                <a:lnTo>
                  <a:pt x="259" y="2314"/>
                </a:lnTo>
                <a:lnTo>
                  <a:pt x="260" y="2303"/>
                </a:lnTo>
                <a:lnTo>
                  <a:pt x="263" y="2292"/>
                </a:lnTo>
                <a:lnTo>
                  <a:pt x="268" y="2280"/>
                </a:lnTo>
                <a:lnTo>
                  <a:pt x="273" y="2269"/>
                </a:lnTo>
                <a:lnTo>
                  <a:pt x="278" y="2259"/>
                </a:lnTo>
                <a:lnTo>
                  <a:pt x="284" y="2247"/>
                </a:lnTo>
                <a:lnTo>
                  <a:pt x="287" y="2238"/>
                </a:lnTo>
                <a:lnTo>
                  <a:pt x="288" y="2228"/>
                </a:lnTo>
                <a:lnTo>
                  <a:pt x="292" y="2239"/>
                </a:lnTo>
                <a:lnTo>
                  <a:pt x="298" y="2252"/>
                </a:lnTo>
                <a:lnTo>
                  <a:pt x="301" y="2266"/>
                </a:lnTo>
                <a:lnTo>
                  <a:pt x="304" y="2280"/>
                </a:lnTo>
                <a:lnTo>
                  <a:pt x="309" y="2313"/>
                </a:lnTo>
                <a:lnTo>
                  <a:pt x="313" y="2348"/>
                </a:lnTo>
                <a:lnTo>
                  <a:pt x="315" y="2385"/>
                </a:lnTo>
                <a:lnTo>
                  <a:pt x="316" y="2422"/>
                </a:lnTo>
                <a:lnTo>
                  <a:pt x="317" y="2457"/>
                </a:lnTo>
                <a:lnTo>
                  <a:pt x="317" y="2491"/>
                </a:lnTo>
                <a:lnTo>
                  <a:pt x="326" y="2491"/>
                </a:lnTo>
                <a:lnTo>
                  <a:pt x="334" y="2494"/>
                </a:lnTo>
                <a:lnTo>
                  <a:pt x="341" y="2497"/>
                </a:lnTo>
                <a:lnTo>
                  <a:pt x="347" y="2502"/>
                </a:lnTo>
                <a:lnTo>
                  <a:pt x="351" y="2506"/>
                </a:lnTo>
                <a:lnTo>
                  <a:pt x="355" y="2512"/>
                </a:lnTo>
                <a:lnTo>
                  <a:pt x="359" y="2519"/>
                </a:lnTo>
                <a:lnTo>
                  <a:pt x="362" y="2525"/>
                </a:lnTo>
                <a:lnTo>
                  <a:pt x="366" y="2540"/>
                </a:lnTo>
                <a:lnTo>
                  <a:pt x="367" y="2556"/>
                </a:lnTo>
                <a:lnTo>
                  <a:pt x="368" y="2570"/>
                </a:lnTo>
                <a:lnTo>
                  <a:pt x="368" y="2583"/>
                </a:lnTo>
                <a:lnTo>
                  <a:pt x="398" y="2580"/>
                </a:lnTo>
                <a:lnTo>
                  <a:pt x="426" y="2573"/>
                </a:lnTo>
                <a:lnTo>
                  <a:pt x="454" y="2562"/>
                </a:lnTo>
                <a:lnTo>
                  <a:pt x="480" y="2546"/>
                </a:lnTo>
                <a:lnTo>
                  <a:pt x="504" y="2525"/>
                </a:lnTo>
                <a:lnTo>
                  <a:pt x="528" y="2503"/>
                </a:lnTo>
                <a:lnTo>
                  <a:pt x="550" y="2475"/>
                </a:lnTo>
                <a:lnTo>
                  <a:pt x="572" y="2446"/>
                </a:lnTo>
                <a:lnTo>
                  <a:pt x="591" y="2413"/>
                </a:lnTo>
                <a:lnTo>
                  <a:pt x="610" y="2377"/>
                </a:lnTo>
                <a:lnTo>
                  <a:pt x="628" y="2339"/>
                </a:lnTo>
                <a:lnTo>
                  <a:pt x="645" y="2300"/>
                </a:lnTo>
                <a:lnTo>
                  <a:pt x="660" y="2258"/>
                </a:lnTo>
                <a:lnTo>
                  <a:pt x="675" y="2216"/>
                </a:lnTo>
                <a:lnTo>
                  <a:pt x="689" y="2170"/>
                </a:lnTo>
                <a:lnTo>
                  <a:pt x="702" y="2126"/>
                </a:lnTo>
                <a:lnTo>
                  <a:pt x="715" y="2079"/>
                </a:lnTo>
                <a:lnTo>
                  <a:pt x="726" y="2033"/>
                </a:lnTo>
                <a:lnTo>
                  <a:pt x="735" y="1986"/>
                </a:lnTo>
                <a:lnTo>
                  <a:pt x="745" y="1940"/>
                </a:lnTo>
                <a:lnTo>
                  <a:pt x="754" y="1895"/>
                </a:lnTo>
                <a:lnTo>
                  <a:pt x="761" y="1849"/>
                </a:lnTo>
                <a:lnTo>
                  <a:pt x="767" y="1804"/>
                </a:lnTo>
                <a:lnTo>
                  <a:pt x="774" y="1761"/>
                </a:lnTo>
                <a:lnTo>
                  <a:pt x="783" y="1679"/>
                </a:lnTo>
                <a:lnTo>
                  <a:pt x="790" y="1605"/>
                </a:lnTo>
                <a:lnTo>
                  <a:pt x="793" y="1541"/>
                </a:lnTo>
                <a:lnTo>
                  <a:pt x="794" y="1490"/>
                </a:lnTo>
                <a:lnTo>
                  <a:pt x="794" y="1462"/>
                </a:lnTo>
                <a:lnTo>
                  <a:pt x="794" y="1438"/>
                </a:lnTo>
                <a:lnTo>
                  <a:pt x="793" y="1419"/>
                </a:lnTo>
                <a:lnTo>
                  <a:pt x="791" y="1403"/>
                </a:lnTo>
                <a:lnTo>
                  <a:pt x="789" y="1391"/>
                </a:lnTo>
                <a:lnTo>
                  <a:pt x="788" y="1382"/>
                </a:lnTo>
                <a:lnTo>
                  <a:pt x="785" y="1375"/>
                </a:lnTo>
                <a:lnTo>
                  <a:pt x="782" y="1372"/>
                </a:lnTo>
                <a:lnTo>
                  <a:pt x="779" y="1370"/>
                </a:lnTo>
                <a:lnTo>
                  <a:pt x="776" y="1372"/>
                </a:lnTo>
                <a:lnTo>
                  <a:pt x="773" y="1375"/>
                </a:lnTo>
                <a:lnTo>
                  <a:pt x="770" y="1379"/>
                </a:lnTo>
                <a:lnTo>
                  <a:pt x="762" y="1392"/>
                </a:lnTo>
                <a:lnTo>
                  <a:pt x="755" y="1409"/>
                </a:lnTo>
                <a:lnTo>
                  <a:pt x="747" y="1427"/>
                </a:lnTo>
                <a:lnTo>
                  <a:pt x="740" y="1444"/>
                </a:lnTo>
                <a:lnTo>
                  <a:pt x="733" y="1460"/>
                </a:lnTo>
                <a:lnTo>
                  <a:pt x="727" y="1470"/>
                </a:lnTo>
                <a:lnTo>
                  <a:pt x="724" y="1474"/>
                </a:lnTo>
                <a:lnTo>
                  <a:pt x="721" y="1475"/>
                </a:lnTo>
                <a:lnTo>
                  <a:pt x="719" y="1474"/>
                </a:lnTo>
                <a:lnTo>
                  <a:pt x="717" y="1470"/>
                </a:lnTo>
                <a:lnTo>
                  <a:pt x="716" y="1465"/>
                </a:lnTo>
                <a:lnTo>
                  <a:pt x="715" y="1455"/>
                </a:lnTo>
                <a:lnTo>
                  <a:pt x="714" y="1444"/>
                </a:lnTo>
                <a:lnTo>
                  <a:pt x="714" y="1428"/>
                </a:lnTo>
                <a:lnTo>
                  <a:pt x="714" y="1406"/>
                </a:lnTo>
                <a:lnTo>
                  <a:pt x="715" y="1379"/>
                </a:lnTo>
                <a:lnTo>
                  <a:pt x="717" y="1352"/>
                </a:lnTo>
                <a:lnTo>
                  <a:pt x="720" y="1325"/>
                </a:lnTo>
                <a:lnTo>
                  <a:pt x="724" y="1313"/>
                </a:lnTo>
                <a:lnTo>
                  <a:pt x="727" y="1301"/>
                </a:lnTo>
                <a:lnTo>
                  <a:pt x="731" y="1291"/>
                </a:lnTo>
                <a:lnTo>
                  <a:pt x="736" y="1282"/>
                </a:lnTo>
                <a:lnTo>
                  <a:pt x="742" y="1274"/>
                </a:lnTo>
                <a:lnTo>
                  <a:pt x="749" y="1268"/>
                </a:lnTo>
                <a:lnTo>
                  <a:pt x="752" y="1266"/>
                </a:lnTo>
                <a:lnTo>
                  <a:pt x="757" y="1265"/>
                </a:lnTo>
                <a:lnTo>
                  <a:pt x="761" y="1264"/>
                </a:lnTo>
                <a:lnTo>
                  <a:pt x="766" y="1264"/>
                </a:lnTo>
                <a:lnTo>
                  <a:pt x="765" y="1206"/>
                </a:lnTo>
                <a:lnTo>
                  <a:pt x="762" y="1145"/>
                </a:lnTo>
                <a:lnTo>
                  <a:pt x="759" y="1081"/>
                </a:lnTo>
                <a:lnTo>
                  <a:pt x="755" y="1015"/>
                </a:lnTo>
                <a:lnTo>
                  <a:pt x="750" y="949"/>
                </a:lnTo>
                <a:lnTo>
                  <a:pt x="746" y="885"/>
                </a:lnTo>
                <a:lnTo>
                  <a:pt x="744" y="822"/>
                </a:lnTo>
                <a:lnTo>
                  <a:pt x="743" y="762"/>
                </a:lnTo>
                <a:lnTo>
                  <a:pt x="368" y="177"/>
                </a:lnTo>
                <a:lnTo>
                  <a:pt x="358" y="165"/>
                </a:lnTo>
                <a:lnTo>
                  <a:pt x="347" y="156"/>
                </a:lnTo>
                <a:lnTo>
                  <a:pt x="336" y="146"/>
                </a:lnTo>
                <a:lnTo>
                  <a:pt x="326" y="138"/>
                </a:lnTo>
                <a:lnTo>
                  <a:pt x="303" y="122"/>
                </a:lnTo>
                <a:lnTo>
                  <a:pt x="280" y="109"/>
                </a:lnTo>
                <a:lnTo>
                  <a:pt x="255" y="96"/>
                </a:lnTo>
                <a:lnTo>
                  <a:pt x="231" y="86"/>
                </a:lnTo>
                <a:lnTo>
                  <a:pt x="207" y="76"/>
                </a:lnTo>
                <a:lnTo>
                  <a:pt x="182" y="67"/>
                </a:lnTo>
                <a:lnTo>
                  <a:pt x="133" y="52"/>
                </a:lnTo>
                <a:lnTo>
                  <a:pt x="86" y="36"/>
                </a:lnTo>
                <a:lnTo>
                  <a:pt x="63" y="28"/>
                </a:lnTo>
                <a:lnTo>
                  <a:pt x="41" y="20"/>
                </a:lnTo>
                <a:lnTo>
                  <a:pt x="20" y="10"/>
                </a:lnTo>
                <a:lnTo>
                  <a:pt x="0" y="0"/>
                </a:lnTo>
                <a:lnTo>
                  <a:pt x="0" y="16"/>
                </a:lnTo>
                <a:lnTo>
                  <a:pt x="1" y="34"/>
                </a:lnTo>
                <a:lnTo>
                  <a:pt x="2" y="52"/>
                </a:lnTo>
                <a:lnTo>
                  <a:pt x="6" y="70"/>
                </a:lnTo>
                <a:lnTo>
                  <a:pt x="12" y="110"/>
                </a:lnTo>
                <a:lnTo>
                  <a:pt x="21" y="150"/>
                </a:lnTo>
                <a:lnTo>
                  <a:pt x="30" y="192"/>
                </a:lnTo>
                <a:lnTo>
                  <a:pt x="43" y="234"/>
                </a:lnTo>
                <a:lnTo>
                  <a:pt x="56" y="277"/>
                </a:lnTo>
                <a:lnTo>
                  <a:pt x="70" y="320"/>
                </a:lnTo>
                <a:lnTo>
                  <a:pt x="99" y="405"/>
                </a:lnTo>
                <a:lnTo>
                  <a:pt x="129" y="485"/>
                </a:lnTo>
                <a:lnTo>
                  <a:pt x="155" y="559"/>
                </a:lnTo>
                <a:lnTo>
                  <a:pt x="178" y="623"/>
                </a:lnTo>
                <a:lnTo>
                  <a:pt x="179" y="611"/>
                </a:lnTo>
                <a:lnTo>
                  <a:pt x="181" y="602"/>
                </a:lnTo>
                <a:lnTo>
                  <a:pt x="184" y="594"/>
                </a:lnTo>
                <a:lnTo>
                  <a:pt x="188" y="586"/>
                </a:lnTo>
                <a:lnTo>
                  <a:pt x="193" y="581"/>
                </a:lnTo>
                <a:lnTo>
                  <a:pt x="198" y="576"/>
                </a:lnTo>
                <a:lnTo>
                  <a:pt x="204" y="572"/>
                </a:lnTo>
                <a:lnTo>
                  <a:pt x="210" y="569"/>
                </a:lnTo>
                <a:lnTo>
                  <a:pt x="223" y="565"/>
                </a:lnTo>
                <a:lnTo>
                  <a:pt x="237" y="563"/>
                </a:lnTo>
                <a:lnTo>
                  <a:pt x="248" y="561"/>
                </a:lnTo>
                <a:lnTo>
                  <a:pt x="259" y="561"/>
                </a:lnTo>
                <a:lnTo>
                  <a:pt x="259" y="556"/>
                </a:lnTo>
                <a:lnTo>
                  <a:pt x="260" y="550"/>
                </a:lnTo>
                <a:lnTo>
                  <a:pt x="261" y="544"/>
                </a:lnTo>
                <a:lnTo>
                  <a:pt x="263" y="539"/>
                </a:lnTo>
                <a:lnTo>
                  <a:pt x="270" y="529"/>
                </a:lnTo>
                <a:lnTo>
                  <a:pt x="277" y="519"/>
                </a:lnTo>
                <a:lnTo>
                  <a:pt x="286" y="512"/>
                </a:lnTo>
                <a:lnTo>
                  <a:pt x="296" y="506"/>
                </a:lnTo>
                <a:lnTo>
                  <a:pt x="301" y="504"/>
                </a:lnTo>
                <a:lnTo>
                  <a:pt x="306" y="501"/>
                </a:lnTo>
                <a:lnTo>
                  <a:pt x="312" y="500"/>
                </a:lnTo>
                <a:lnTo>
                  <a:pt x="317" y="500"/>
                </a:lnTo>
                <a:lnTo>
                  <a:pt x="317" y="490"/>
                </a:lnTo>
                <a:lnTo>
                  <a:pt x="318" y="481"/>
                </a:lnTo>
                <a:lnTo>
                  <a:pt x="320" y="474"/>
                </a:lnTo>
                <a:lnTo>
                  <a:pt x="322" y="468"/>
                </a:lnTo>
                <a:lnTo>
                  <a:pt x="324" y="465"/>
                </a:lnTo>
                <a:lnTo>
                  <a:pt x="328" y="462"/>
                </a:lnTo>
                <a:lnTo>
                  <a:pt x="332" y="460"/>
                </a:lnTo>
                <a:lnTo>
                  <a:pt x="335" y="460"/>
                </a:lnTo>
                <a:lnTo>
                  <a:pt x="339" y="462"/>
                </a:lnTo>
                <a:lnTo>
                  <a:pt x="344" y="465"/>
                </a:lnTo>
                <a:lnTo>
                  <a:pt x="347" y="468"/>
                </a:lnTo>
                <a:lnTo>
                  <a:pt x="351" y="474"/>
                </a:lnTo>
                <a:lnTo>
                  <a:pt x="355" y="481"/>
                </a:lnTo>
                <a:lnTo>
                  <a:pt x="360" y="489"/>
                </a:lnTo>
                <a:lnTo>
                  <a:pt x="363" y="498"/>
                </a:lnTo>
                <a:lnTo>
                  <a:pt x="366" y="508"/>
                </a:lnTo>
                <a:lnTo>
                  <a:pt x="369" y="521"/>
                </a:lnTo>
                <a:lnTo>
                  <a:pt x="372" y="533"/>
                </a:lnTo>
                <a:lnTo>
                  <a:pt x="374" y="547"/>
                </a:lnTo>
                <a:lnTo>
                  <a:pt x="375" y="561"/>
                </a:lnTo>
                <a:lnTo>
                  <a:pt x="376" y="578"/>
                </a:lnTo>
                <a:lnTo>
                  <a:pt x="375" y="595"/>
                </a:lnTo>
                <a:lnTo>
                  <a:pt x="375" y="614"/>
                </a:lnTo>
                <a:lnTo>
                  <a:pt x="373" y="633"/>
                </a:lnTo>
                <a:lnTo>
                  <a:pt x="369" y="653"/>
                </a:lnTo>
                <a:lnTo>
                  <a:pt x="366" y="675"/>
                </a:lnTo>
                <a:lnTo>
                  <a:pt x="361" y="698"/>
                </a:lnTo>
                <a:lnTo>
                  <a:pt x="354" y="721"/>
                </a:lnTo>
                <a:lnTo>
                  <a:pt x="347" y="745"/>
                </a:lnTo>
                <a:lnTo>
                  <a:pt x="338" y="770"/>
                </a:lnTo>
                <a:lnTo>
                  <a:pt x="329" y="796"/>
                </a:lnTo>
                <a:lnTo>
                  <a:pt x="317" y="824"/>
                </a:lnTo>
                <a:lnTo>
                  <a:pt x="306" y="811"/>
                </a:lnTo>
                <a:lnTo>
                  <a:pt x="296" y="796"/>
                </a:lnTo>
                <a:lnTo>
                  <a:pt x="286" y="778"/>
                </a:lnTo>
                <a:lnTo>
                  <a:pt x="277" y="760"/>
                </a:lnTo>
                <a:lnTo>
                  <a:pt x="270" y="740"/>
                </a:lnTo>
                <a:lnTo>
                  <a:pt x="263" y="719"/>
                </a:lnTo>
                <a:lnTo>
                  <a:pt x="261" y="709"/>
                </a:lnTo>
                <a:lnTo>
                  <a:pt x="260" y="698"/>
                </a:lnTo>
                <a:lnTo>
                  <a:pt x="259" y="687"/>
                </a:lnTo>
                <a:lnTo>
                  <a:pt x="259" y="677"/>
                </a:lnTo>
                <a:lnTo>
                  <a:pt x="178" y="677"/>
                </a:lnTo>
                <a:lnTo>
                  <a:pt x="178" y="1062"/>
                </a:lnTo>
                <a:close/>
              </a:path>
            </a:pathLst>
          </a:custGeom>
          <a:solidFill>
            <a:srgbClr val="990099"/>
          </a:solidFill>
          <a:ln w="9525">
            <a:solidFill>
              <a:srgbClr val="990099"/>
            </a:solidFill>
            <a:round/>
            <a:headEnd/>
            <a:tailEnd/>
          </a:ln>
        </p:spPr>
        <p:txBody>
          <a:bodyPr/>
          <a:lstStyle/>
          <a:p>
            <a:endParaRPr lang="en-IN"/>
          </a:p>
        </p:txBody>
      </p:sp>
      <p:sp>
        <p:nvSpPr>
          <p:cNvPr id="549909" name="Freeform 21"/>
          <p:cNvSpPr>
            <a:spLocks/>
          </p:cNvSpPr>
          <p:nvPr/>
        </p:nvSpPr>
        <p:spPr bwMode="auto">
          <a:xfrm>
            <a:off x="4010025" y="3721100"/>
            <a:ext cx="17463" cy="57150"/>
          </a:xfrm>
          <a:custGeom>
            <a:avLst/>
            <a:gdLst>
              <a:gd name="T0" fmla="*/ 52 w 109"/>
              <a:gd name="T1" fmla="*/ 116 h 293"/>
              <a:gd name="T2" fmla="*/ 0 w 109"/>
              <a:gd name="T3" fmla="*/ 116 h 293"/>
              <a:gd name="T4" fmla="*/ 1 w 109"/>
              <a:gd name="T5" fmla="*/ 138 h 293"/>
              <a:gd name="T6" fmla="*/ 3 w 109"/>
              <a:gd name="T7" fmla="*/ 159 h 293"/>
              <a:gd name="T8" fmla="*/ 8 w 109"/>
              <a:gd name="T9" fmla="*/ 181 h 293"/>
              <a:gd name="T10" fmla="*/ 11 w 109"/>
              <a:gd name="T11" fmla="*/ 202 h 293"/>
              <a:gd name="T12" fmla="*/ 12 w 109"/>
              <a:gd name="T13" fmla="*/ 214 h 293"/>
              <a:gd name="T14" fmla="*/ 12 w 109"/>
              <a:gd name="T15" fmla="*/ 225 h 293"/>
              <a:gd name="T16" fmla="*/ 13 w 109"/>
              <a:gd name="T17" fmla="*/ 236 h 293"/>
              <a:gd name="T18" fmla="*/ 12 w 109"/>
              <a:gd name="T19" fmla="*/ 248 h 293"/>
              <a:gd name="T20" fmla="*/ 11 w 109"/>
              <a:gd name="T21" fmla="*/ 259 h 293"/>
              <a:gd name="T22" fmla="*/ 8 w 109"/>
              <a:gd name="T23" fmla="*/ 270 h 293"/>
              <a:gd name="T24" fmla="*/ 5 w 109"/>
              <a:gd name="T25" fmla="*/ 282 h 293"/>
              <a:gd name="T26" fmla="*/ 0 w 109"/>
              <a:gd name="T27" fmla="*/ 293 h 293"/>
              <a:gd name="T28" fmla="*/ 12 w 109"/>
              <a:gd name="T29" fmla="*/ 292 h 293"/>
              <a:gd name="T30" fmla="*/ 25 w 109"/>
              <a:gd name="T31" fmla="*/ 287 h 293"/>
              <a:gd name="T32" fmla="*/ 40 w 109"/>
              <a:gd name="T33" fmla="*/ 282 h 293"/>
              <a:gd name="T34" fmla="*/ 55 w 109"/>
              <a:gd name="T35" fmla="*/ 275 h 293"/>
              <a:gd name="T36" fmla="*/ 70 w 109"/>
              <a:gd name="T37" fmla="*/ 268 h 293"/>
              <a:gd name="T38" fmla="*/ 84 w 109"/>
              <a:gd name="T39" fmla="*/ 262 h 293"/>
              <a:gd name="T40" fmla="*/ 98 w 109"/>
              <a:gd name="T41" fmla="*/ 258 h 293"/>
              <a:gd name="T42" fmla="*/ 109 w 109"/>
              <a:gd name="T43" fmla="*/ 257 h 293"/>
              <a:gd name="T44" fmla="*/ 109 w 109"/>
              <a:gd name="T45" fmla="*/ 0 h 293"/>
              <a:gd name="T46" fmla="*/ 108 w 109"/>
              <a:gd name="T47" fmla="*/ 6 h 293"/>
              <a:gd name="T48" fmla="*/ 107 w 109"/>
              <a:gd name="T49" fmla="*/ 13 h 293"/>
              <a:gd name="T50" fmla="*/ 104 w 109"/>
              <a:gd name="T51" fmla="*/ 20 h 293"/>
              <a:gd name="T52" fmla="*/ 100 w 109"/>
              <a:gd name="T53" fmla="*/ 28 h 293"/>
              <a:gd name="T54" fmla="*/ 91 w 109"/>
              <a:gd name="T55" fmla="*/ 42 h 293"/>
              <a:gd name="T56" fmla="*/ 81 w 109"/>
              <a:gd name="T57" fmla="*/ 58 h 293"/>
              <a:gd name="T58" fmla="*/ 70 w 109"/>
              <a:gd name="T59" fmla="*/ 74 h 293"/>
              <a:gd name="T60" fmla="*/ 60 w 109"/>
              <a:gd name="T61" fmla="*/ 90 h 293"/>
              <a:gd name="T62" fmla="*/ 57 w 109"/>
              <a:gd name="T63" fmla="*/ 97 h 293"/>
              <a:gd name="T64" fmla="*/ 54 w 109"/>
              <a:gd name="T65" fmla="*/ 104 h 293"/>
              <a:gd name="T66" fmla="*/ 53 w 109"/>
              <a:gd name="T67" fmla="*/ 110 h 293"/>
              <a:gd name="T68" fmla="*/ 52 w 109"/>
              <a:gd name="T69" fmla="*/ 11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9" h="293">
                <a:moveTo>
                  <a:pt x="52" y="116"/>
                </a:moveTo>
                <a:lnTo>
                  <a:pt x="0" y="116"/>
                </a:lnTo>
                <a:lnTo>
                  <a:pt x="1" y="138"/>
                </a:lnTo>
                <a:lnTo>
                  <a:pt x="3" y="159"/>
                </a:lnTo>
                <a:lnTo>
                  <a:pt x="8" y="181"/>
                </a:lnTo>
                <a:lnTo>
                  <a:pt x="11" y="202"/>
                </a:lnTo>
                <a:lnTo>
                  <a:pt x="12" y="214"/>
                </a:lnTo>
                <a:lnTo>
                  <a:pt x="12" y="225"/>
                </a:lnTo>
                <a:lnTo>
                  <a:pt x="13" y="236"/>
                </a:lnTo>
                <a:lnTo>
                  <a:pt x="12" y="248"/>
                </a:lnTo>
                <a:lnTo>
                  <a:pt x="11" y="259"/>
                </a:lnTo>
                <a:lnTo>
                  <a:pt x="8" y="270"/>
                </a:lnTo>
                <a:lnTo>
                  <a:pt x="5" y="282"/>
                </a:lnTo>
                <a:lnTo>
                  <a:pt x="0" y="293"/>
                </a:lnTo>
                <a:lnTo>
                  <a:pt x="12" y="292"/>
                </a:lnTo>
                <a:lnTo>
                  <a:pt x="25" y="287"/>
                </a:lnTo>
                <a:lnTo>
                  <a:pt x="40" y="282"/>
                </a:lnTo>
                <a:lnTo>
                  <a:pt x="55" y="275"/>
                </a:lnTo>
                <a:lnTo>
                  <a:pt x="70" y="268"/>
                </a:lnTo>
                <a:lnTo>
                  <a:pt x="84" y="262"/>
                </a:lnTo>
                <a:lnTo>
                  <a:pt x="98" y="258"/>
                </a:lnTo>
                <a:lnTo>
                  <a:pt x="109" y="257"/>
                </a:lnTo>
                <a:lnTo>
                  <a:pt x="109" y="0"/>
                </a:lnTo>
                <a:lnTo>
                  <a:pt x="108" y="6"/>
                </a:lnTo>
                <a:lnTo>
                  <a:pt x="107" y="13"/>
                </a:lnTo>
                <a:lnTo>
                  <a:pt x="104" y="20"/>
                </a:lnTo>
                <a:lnTo>
                  <a:pt x="100" y="28"/>
                </a:lnTo>
                <a:lnTo>
                  <a:pt x="91" y="42"/>
                </a:lnTo>
                <a:lnTo>
                  <a:pt x="81" y="58"/>
                </a:lnTo>
                <a:lnTo>
                  <a:pt x="70" y="74"/>
                </a:lnTo>
                <a:lnTo>
                  <a:pt x="60" y="90"/>
                </a:lnTo>
                <a:lnTo>
                  <a:pt x="57" y="97"/>
                </a:lnTo>
                <a:lnTo>
                  <a:pt x="54" y="104"/>
                </a:lnTo>
                <a:lnTo>
                  <a:pt x="53" y="110"/>
                </a:lnTo>
                <a:lnTo>
                  <a:pt x="52" y="116"/>
                </a:lnTo>
                <a:close/>
              </a:path>
            </a:pathLst>
          </a:custGeom>
          <a:solidFill>
            <a:srgbClr val="990099"/>
          </a:solidFill>
          <a:ln w="9525">
            <a:solidFill>
              <a:srgbClr val="990099"/>
            </a:solidFill>
            <a:round/>
            <a:headEnd/>
            <a:tailEnd/>
          </a:ln>
        </p:spPr>
        <p:txBody>
          <a:bodyPr/>
          <a:lstStyle/>
          <a:p>
            <a:endParaRPr lang="en-IN"/>
          </a:p>
        </p:txBody>
      </p:sp>
      <p:sp>
        <p:nvSpPr>
          <p:cNvPr id="549910" name="Freeform 22"/>
          <p:cNvSpPr>
            <a:spLocks/>
          </p:cNvSpPr>
          <p:nvPr/>
        </p:nvSpPr>
        <p:spPr bwMode="auto">
          <a:xfrm>
            <a:off x="4202113" y="3254375"/>
            <a:ext cx="84137" cy="223838"/>
          </a:xfrm>
          <a:custGeom>
            <a:avLst/>
            <a:gdLst>
              <a:gd name="T0" fmla="*/ 488 w 532"/>
              <a:gd name="T1" fmla="*/ 922 h 1133"/>
              <a:gd name="T2" fmla="*/ 462 w 532"/>
              <a:gd name="T3" fmla="*/ 876 h 1133"/>
              <a:gd name="T4" fmla="*/ 441 w 532"/>
              <a:gd name="T5" fmla="*/ 825 h 1133"/>
              <a:gd name="T6" fmla="*/ 428 w 532"/>
              <a:gd name="T7" fmla="*/ 768 h 1133"/>
              <a:gd name="T8" fmla="*/ 420 w 532"/>
              <a:gd name="T9" fmla="*/ 709 h 1133"/>
              <a:gd name="T10" fmla="*/ 417 w 532"/>
              <a:gd name="T11" fmla="*/ 646 h 1133"/>
              <a:gd name="T12" fmla="*/ 417 w 532"/>
              <a:gd name="T13" fmla="*/ 581 h 1133"/>
              <a:gd name="T14" fmla="*/ 421 w 532"/>
              <a:gd name="T15" fmla="*/ 514 h 1133"/>
              <a:gd name="T16" fmla="*/ 431 w 532"/>
              <a:gd name="T17" fmla="*/ 412 h 1133"/>
              <a:gd name="T18" fmla="*/ 450 w 532"/>
              <a:gd name="T19" fmla="*/ 281 h 1133"/>
              <a:gd name="T20" fmla="*/ 468 w 532"/>
              <a:gd name="T21" fmla="*/ 156 h 1133"/>
              <a:gd name="T22" fmla="*/ 478 w 532"/>
              <a:gd name="T23" fmla="*/ 73 h 1133"/>
              <a:gd name="T24" fmla="*/ 481 w 532"/>
              <a:gd name="T25" fmla="*/ 23 h 1133"/>
              <a:gd name="T26" fmla="*/ 439 w 532"/>
              <a:gd name="T27" fmla="*/ 3 h 1133"/>
              <a:gd name="T28" fmla="*/ 359 w 532"/>
              <a:gd name="T29" fmla="*/ 17 h 1133"/>
              <a:gd name="T30" fmla="*/ 287 w 532"/>
              <a:gd name="T31" fmla="*/ 46 h 1133"/>
              <a:gd name="T32" fmla="*/ 222 w 532"/>
              <a:gd name="T33" fmla="*/ 87 h 1133"/>
              <a:gd name="T34" fmla="*/ 164 w 532"/>
              <a:gd name="T35" fmla="*/ 138 h 1133"/>
              <a:gd name="T36" fmla="*/ 115 w 532"/>
              <a:gd name="T37" fmla="*/ 198 h 1133"/>
              <a:gd name="T38" fmla="*/ 73 w 532"/>
              <a:gd name="T39" fmla="*/ 265 h 1133"/>
              <a:gd name="T40" fmla="*/ 41 w 532"/>
              <a:gd name="T41" fmla="*/ 338 h 1133"/>
              <a:gd name="T42" fmla="*/ 18 w 532"/>
              <a:gd name="T43" fmla="*/ 417 h 1133"/>
              <a:gd name="T44" fmla="*/ 4 w 532"/>
              <a:gd name="T45" fmla="*/ 498 h 1133"/>
              <a:gd name="T46" fmla="*/ 0 w 532"/>
              <a:gd name="T47" fmla="*/ 580 h 1133"/>
              <a:gd name="T48" fmla="*/ 4 w 532"/>
              <a:gd name="T49" fmla="*/ 663 h 1133"/>
              <a:gd name="T50" fmla="*/ 20 w 532"/>
              <a:gd name="T51" fmla="*/ 745 h 1133"/>
              <a:gd name="T52" fmla="*/ 46 w 532"/>
              <a:gd name="T53" fmla="*/ 823 h 1133"/>
              <a:gd name="T54" fmla="*/ 83 w 532"/>
              <a:gd name="T55" fmla="*/ 897 h 1133"/>
              <a:gd name="T56" fmla="*/ 130 w 532"/>
              <a:gd name="T57" fmla="*/ 965 h 1133"/>
              <a:gd name="T58" fmla="*/ 170 w 532"/>
              <a:gd name="T59" fmla="*/ 1008 h 1133"/>
              <a:gd name="T60" fmla="*/ 194 w 532"/>
              <a:gd name="T61" fmla="*/ 1029 h 1133"/>
              <a:gd name="T62" fmla="*/ 224 w 532"/>
              <a:gd name="T63" fmla="*/ 1051 h 1133"/>
              <a:gd name="T64" fmla="*/ 257 w 532"/>
              <a:gd name="T65" fmla="*/ 1071 h 1133"/>
              <a:gd name="T66" fmla="*/ 294 w 532"/>
              <a:gd name="T67" fmla="*/ 1091 h 1133"/>
              <a:gd name="T68" fmla="*/ 330 w 532"/>
              <a:gd name="T69" fmla="*/ 1107 h 1133"/>
              <a:gd name="T70" fmla="*/ 368 w 532"/>
              <a:gd name="T71" fmla="*/ 1120 h 1133"/>
              <a:gd name="T72" fmla="*/ 403 w 532"/>
              <a:gd name="T73" fmla="*/ 1129 h 1133"/>
              <a:gd name="T74" fmla="*/ 437 w 532"/>
              <a:gd name="T75" fmla="*/ 1133 h 1133"/>
              <a:gd name="T76" fmla="*/ 467 w 532"/>
              <a:gd name="T77" fmla="*/ 1132 h 1133"/>
              <a:gd name="T78" fmla="*/ 493 w 532"/>
              <a:gd name="T79" fmla="*/ 1125 h 1133"/>
              <a:gd name="T80" fmla="*/ 513 w 532"/>
              <a:gd name="T81" fmla="*/ 1110 h 1133"/>
              <a:gd name="T82" fmla="*/ 527 w 532"/>
              <a:gd name="T83" fmla="*/ 1088 h 1133"/>
              <a:gd name="T84" fmla="*/ 532 w 532"/>
              <a:gd name="T85" fmla="*/ 1058 h 1133"/>
              <a:gd name="T86" fmla="*/ 529 w 532"/>
              <a:gd name="T87" fmla="*/ 1019 h 1133"/>
              <a:gd name="T88" fmla="*/ 515 w 532"/>
              <a:gd name="T89" fmla="*/ 970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2" h="1133">
                <a:moveTo>
                  <a:pt x="505" y="941"/>
                </a:moveTo>
                <a:lnTo>
                  <a:pt x="488" y="922"/>
                </a:lnTo>
                <a:lnTo>
                  <a:pt x="474" y="899"/>
                </a:lnTo>
                <a:lnTo>
                  <a:pt x="462" y="876"/>
                </a:lnTo>
                <a:lnTo>
                  <a:pt x="451" y="851"/>
                </a:lnTo>
                <a:lnTo>
                  <a:pt x="441" y="825"/>
                </a:lnTo>
                <a:lnTo>
                  <a:pt x="434" y="798"/>
                </a:lnTo>
                <a:lnTo>
                  <a:pt x="428" y="768"/>
                </a:lnTo>
                <a:lnTo>
                  <a:pt x="423" y="739"/>
                </a:lnTo>
                <a:lnTo>
                  <a:pt x="420" y="709"/>
                </a:lnTo>
                <a:lnTo>
                  <a:pt x="418" y="678"/>
                </a:lnTo>
                <a:lnTo>
                  <a:pt x="417" y="646"/>
                </a:lnTo>
                <a:lnTo>
                  <a:pt x="416" y="614"/>
                </a:lnTo>
                <a:lnTo>
                  <a:pt x="417" y="581"/>
                </a:lnTo>
                <a:lnTo>
                  <a:pt x="419" y="547"/>
                </a:lnTo>
                <a:lnTo>
                  <a:pt x="421" y="514"/>
                </a:lnTo>
                <a:lnTo>
                  <a:pt x="424" y="480"/>
                </a:lnTo>
                <a:lnTo>
                  <a:pt x="431" y="412"/>
                </a:lnTo>
                <a:lnTo>
                  <a:pt x="440" y="345"/>
                </a:lnTo>
                <a:lnTo>
                  <a:pt x="450" y="281"/>
                </a:lnTo>
                <a:lnTo>
                  <a:pt x="460" y="217"/>
                </a:lnTo>
                <a:lnTo>
                  <a:pt x="468" y="156"/>
                </a:lnTo>
                <a:lnTo>
                  <a:pt x="475" y="99"/>
                </a:lnTo>
                <a:lnTo>
                  <a:pt x="478" y="73"/>
                </a:lnTo>
                <a:lnTo>
                  <a:pt x="480" y="47"/>
                </a:lnTo>
                <a:lnTo>
                  <a:pt x="481" y="23"/>
                </a:lnTo>
                <a:lnTo>
                  <a:pt x="481" y="0"/>
                </a:lnTo>
                <a:lnTo>
                  <a:pt x="439" y="3"/>
                </a:lnTo>
                <a:lnTo>
                  <a:pt x="399" y="8"/>
                </a:lnTo>
                <a:lnTo>
                  <a:pt x="359" y="17"/>
                </a:lnTo>
                <a:lnTo>
                  <a:pt x="323" y="30"/>
                </a:lnTo>
                <a:lnTo>
                  <a:pt x="287" y="46"/>
                </a:lnTo>
                <a:lnTo>
                  <a:pt x="253" y="65"/>
                </a:lnTo>
                <a:lnTo>
                  <a:pt x="222" y="87"/>
                </a:lnTo>
                <a:lnTo>
                  <a:pt x="192" y="110"/>
                </a:lnTo>
                <a:lnTo>
                  <a:pt x="164" y="138"/>
                </a:lnTo>
                <a:lnTo>
                  <a:pt x="139" y="167"/>
                </a:lnTo>
                <a:lnTo>
                  <a:pt x="115" y="198"/>
                </a:lnTo>
                <a:lnTo>
                  <a:pt x="94" y="231"/>
                </a:lnTo>
                <a:lnTo>
                  <a:pt x="73" y="265"/>
                </a:lnTo>
                <a:lnTo>
                  <a:pt x="56" y="301"/>
                </a:lnTo>
                <a:lnTo>
                  <a:pt x="41" y="338"/>
                </a:lnTo>
                <a:lnTo>
                  <a:pt x="28" y="377"/>
                </a:lnTo>
                <a:lnTo>
                  <a:pt x="18" y="417"/>
                </a:lnTo>
                <a:lnTo>
                  <a:pt x="9" y="458"/>
                </a:lnTo>
                <a:lnTo>
                  <a:pt x="4" y="498"/>
                </a:lnTo>
                <a:lnTo>
                  <a:pt x="1" y="539"/>
                </a:lnTo>
                <a:lnTo>
                  <a:pt x="0" y="580"/>
                </a:lnTo>
                <a:lnTo>
                  <a:pt x="1" y="622"/>
                </a:lnTo>
                <a:lnTo>
                  <a:pt x="4" y="663"/>
                </a:lnTo>
                <a:lnTo>
                  <a:pt x="11" y="704"/>
                </a:lnTo>
                <a:lnTo>
                  <a:pt x="20" y="745"/>
                </a:lnTo>
                <a:lnTo>
                  <a:pt x="32" y="784"/>
                </a:lnTo>
                <a:lnTo>
                  <a:pt x="46" y="823"/>
                </a:lnTo>
                <a:lnTo>
                  <a:pt x="63" y="860"/>
                </a:lnTo>
                <a:lnTo>
                  <a:pt x="83" y="897"/>
                </a:lnTo>
                <a:lnTo>
                  <a:pt x="105" y="932"/>
                </a:lnTo>
                <a:lnTo>
                  <a:pt x="130" y="965"/>
                </a:lnTo>
                <a:lnTo>
                  <a:pt x="159" y="996"/>
                </a:lnTo>
                <a:lnTo>
                  <a:pt x="170" y="1008"/>
                </a:lnTo>
                <a:lnTo>
                  <a:pt x="181" y="1018"/>
                </a:lnTo>
                <a:lnTo>
                  <a:pt x="194" y="1029"/>
                </a:lnTo>
                <a:lnTo>
                  <a:pt x="209" y="1041"/>
                </a:lnTo>
                <a:lnTo>
                  <a:pt x="224" y="1051"/>
                </a:lnTo>
                <a:lnTo>
                  <a:pt x="240" y="1061"/>
                </a:lnTo>
                <a:lnTo>
                  <a:pt x="257" y="1071"/>
                </a:lnTo>
                <a:lnTo>
                  <a:pt x="276" y="1082"/>
                </a:lnTo>
                <a:lnTo>
                  <a:pt x="294" y="1091"/>
                </a:lnTo>
                <a:lnTo>
                  <a:pt x="312" y="1099"/>
                </a:lnTo>
                <a:lnTo>
                  <a:pt x="330" y="1107"/>
                </a:lnTo>
                <a:lnTo>
                  <a:pt x="348" y="1113"/>
                </a:lnTo>
                <a:lnTo>
                  <a:pt x="368" y="1120"/>
                </a:lnTo>
                <a:lnTo>
                  <a:pt x="385" y="1125"/>
                </a:lnTo>
                <a:lnTo>
                  <a:pt x="403" y="1129"/>
                </a:lnTo>
                <a:lnTo>
                  <a:pt x="420" y="1132"/>
                </a:lnTo>
                <a:lnTo>
                  <a:pt x="437" y="1133"/>
                </a:lnTo>
                <a:lnTo>
                  <a:pt x="452" y="1133"/>
                </a:lnTo>
                <a:lnTo>
                  <a:pt x="467" y="1132"/>
                </a:lnTo>
                <a:lnTo>
                  <a:pt x="481" y="1129"/>
                </a:lnTo>
                <a:lnTo>
                  <a:pt x="493" y="1125"/>
                </a:lnTo>
                <a:lnTo>
                  <a:pt x="503" y="1118"/>
                </a:lnTo>
                <a:lnTo>
                  <a:pt x="513" y="1110"/>
                </a:lnTo>
                <a:lnTo>
                  <a:pt x="521" y="1101"/>
                </a:lnTo>
                <a:lnTo>
                  <a:pt x="527" y="1088"/>
                </a:lnTo>
                <a:lnTo>
                  <a:pt x="530" y="1075"/>
                </a:lnTo>
                <a:lnTo>
                  <a:pt x="532" y="1058"/>
                </a:lnTo>
                <a:lnTo>
                  <a:pt x="532" y="1040"/>
                </a:lnTo>
                <a:lnTo>
                  <a:pt x="529" y="1019"/>
                </a:lnTo>
                <a:lnTo>
                  <a:pt x="524" y="995"/>
                </a:lnTo>
                <a:lnTo>
                  <a:pt x="515" y="970"/>
                </a:lnTo>
                <a:lnTo>
                  <a:pt x="505" y="941"/>
                </a:lnTo>
                <a:close/>
              </a:path>
            </a:pathLst>
          </a:custGeom>
          <a:solidFill>
            <a:srgbClr val="990099"/>
          </a:solidFill>
          <a:ln w="9525">
            <a:solidFill>
              <a:srgbClr val="990099"/>
            </a:solidFill>
            <a:round/>
            <a:headEnd/>
            <a:tailEnd/>
          </a:ln>
        </p:spPr>
        <p:txBody>
          <a:bodyPr/>
          <a:lstStyle/>
          <a:p>
            <a:endParaRPr lang="en-IN"/>
          </a:p>
        </p:txBody>
      </p:sp>
      <p:sp>
        <p:nvSpPr>
          <p:cNvPr id="549911" name="Freeform 23"/>
          <p:cNvSpPr>
            <a:spLocks/>
          </p:cNvSpPr>
          <p:nvPr/>
        </p:nvSpPr>
        <p:spPr bwMode="auto">
          <a:xfrm>
            <a:off x="4303713" y="3306763"/>
            <a:ext cx="71437" cy="180975"/>
          </a:xfrm>
          <a:custGeom>
            <a:avLst/>
            <a:gdLst>
              <a:gd name="T0" fmla="*/ 23 w 443"/>
              <a:gd name="T1" fmla="*/ 677 h 909"/>
              <a:gd name="T2" fmla="*/ 19 w 443"/>
              <a:gd name="T3" fmla="*/ 688 h 909"/>
              <a:gd name="T4" fmla="*/ 16 w 443"/>
              <a:gd name="T5" fmla="*/ 700 h 909"/>
              <a:gd name="T6" fmla="*/ 12 w 443"/>
              <a:gd name="T7" fmla="*/ 712 h 909"/>
              <a:gd name="T8" fmla="*/ 9 w 443"/>
              <a:gd name="T9" fmla="*/ 725 h 909"/>
              <a:gd name="T10" fmla="*/ 5 w 443"/>
              <a:gd name="T11" fmla="*/ 753 h 909"/>
              <a:gd name="T12" fmla="*/ 3 w 443"/>
              <a:gd name="T13" fmla="*/ 782 h 909"/>
              <a:gd name="T14" fmla="*/ 1 w 443"/>
              <a:gd name="T15" fmla="*/ 813 h 909"/>
              <a:gd name="T16" fmla="*/ 0 w 443"/>
              <a:gd name="T17" fmla="*/ 845 h 909"/>
              <a:gd name="T18" fmla="*/ 0 w 443"/>
              <a:gd name="T19" fmla="*/ 878 h 909"/>
              <a:gd name="T20" fmla="*/ 0 w 443"/>
              <a:gd name="T21" fmla="*/ 909 h 909"/>
              <a:gd name="T22" fmla="*/ 48 w 443"/>
              <a:gd name="T23" fmla="*/ 906 h 909"/>
              <a:gd name="T24" fmla="*/ 94 w 443"/>
              <a:gd name="T25" fmla="*/ 896 h 909"/>
              <a:gd name="T26" fmla="*/ 138 w 443"/>
              <a:gd name="T27" fmla="*/ 881 h 909"/>
              <a:gd name="T28" fmla="*/ 178 w 443"/>
              <a:gd name="T29" fmla="*/ 860 h 909"/>
              <a:gd name="T30" fmla="*/ 216 w 443"/>
              <a:gd name="T31" fmla="*/ 833 h 909"/>
              <a:gd name="T32" fmla="*/ 251 w 443"/>
              <a:gd name="T33" fmla="*/ 803 h 909"/>
              <a:gd name="T34" fmla="*/ 284 w 443"/>
              <a:gd name="T35" fmla="*/ 769 h 909"/>
              <a:gd name="T36" fmla="*/ 313 w 443"/>
              <a:gd name="T37" fmla="*/ 731 h 909"/>
              <a:gd name="T38" fmla="*/ 340 w 443"/>
              <a:gd name="T39" fmla="*/ 691 h 909"/>
              <a:gd name="T40" fmla="*/ 364 w 443"/>
              <a:gd name="T41" fmla="*/ 647 h 909"/>
              <a:gd name="T42" fmla="*/ 385 w 443"/>
              <a:gd name="T43" fmla="*/ 602 h 909"/>
              <a:gd name="T44" fmla="*/ 402 w 443"/>
              <a:gd name="T45" fmla="*/ 555 h 909"/>
              <a:gd name="T46" fmla="*/ 417 w 443"/>
              <a:gd name="T47" fmla="*/ 508 h 909"/>
              <a:gd name="T48" fmla="*/ 429 w 443"/>
              <a:gd name="T49" fmla="*/ 459 h 909"/>
              <a:gd name="T50" fmla="*/ 436 w 443"/>
              <a:gd name="T51" fmla="*/ 410 h 909"/>
              <a:gd name="T52" fmla="*/ 441 w 443"/>
              <a:gd name="T53" fmla="*/ 363 h 909"/>
              <a:gd name="T54" fmla="*/ 443 w 443"/>
              <a:gd name="T55" fmla="*/ 316 h 909"/>
              <a:gd name="T56" fmla="*/ 440 w 443"/>
              <a:gd name="T57" fmla="*/ 271 h 909"/>
              <a:gd name="T58" fmla="*/ 435 w 443"/>
              <a:gd name="T59" fmla="*/ 226 h 909"/>
              <a:gd name="T60" fmla="*/ 427 w 443"/>
              <a:gd name="T61" fmla="*/ 186 h 909"/>
              <a:gd name="T62" fmla="*/ 414 w 443"/>
              <a:gd name="T63" fmla="*/ 147 h 909"/>
              <a:gd name="T64" fmla="*/ 398 w 443"/>
              <a:gd name="T65" fmla="*/ 112 h 909"/>
              <a:gd name="T66" fmla="*/ 377 w 443"/>
              <a:gd name="T67" fmla="*/ 81 h 909"/>
              <a:gd name="T68" fmla="*/ 354 w 443"/>
              <a:gd name="T69" fmla="*/ 54 h 909"/>
              <a:gd name="T70" fmla="*/ 326 w 443"/>
              <a:gd name="T71" fmla="*/ 32 h 909"/>
              <a:gd name="T72" fmla="*/ 295 w 443"/>
              <a:gd name="T73" fmla="*/ 15 h 909"/>
              <a:gd name="T74" fmla="*/ 260 w 443"/>
              <a:gd name="T75" fmla="*/ 4 h 909"/>
              <a:gd name="T76" fmla="*/ 220 w 443"/>
              <a:gd name="T77" fmla="*/ 0 h 909"/>
              <a:gd name="T78" fmla="*/ 177 w 443"/>
              <a:gd name="T79" fmla="*/ 2 h 909"/>
              <a:gd name="T80" fmla="*/ 130 w 443"/>
              <a:gd name="T81" fmla="*/ 12 h 909"/>
              <a:gd name="T82" fmla="*/ 79 w 443"/>
              <a:gd name="T83" fmla="*/ 29 h 909"/>
              <a:gd name="T84" fmla="*/ 23 w 443"/>
              <a:gd name="T85" fmla="*/ 54 h 909"/>
              <a:gd name="T86" fmla="*/ 27 w 443"/>
              <a:gd name="T87" fmla="*/ 69 h 909"/>
              <a:gd name="T88" fmla="*/ 32 w 443"/>
              <a:gd name="T89" fmla="*/ 85 h 909"/>
              <a:gd name="T90" fmla="*/ 35 w 443"/>
              <a:gd name="T91" fmla="*/ 101 h 909"/>
              <a:gd name="T92" fmla="*/ 38 w 443"/>
              <a:gd name="T93" fmla="*/ 118 h 909"/>
              <a:gd name="T94" fmla="*/ 42 w 443"/>
              <a:gd name="T95" fmla="*/ 154 h 909"/>
              <a:gd name="T96" fmla="*/ 45 w 443"/>
              <a:gd name="T97" fmla="*/ 191 h 909"/>
              <a:gd name="T98" fmla="*/ 46 w 443"/>
              <a:gd name="T99" fmla="*/ 231 h 909"/>
              <a:gd name="T100" fmla="*/ 46 w 443"/>
              <a:gd name="T101" fmla="*/ 272 h 909"/>
              <a:gd name="T102" fmla="*/ 45 w 443"/>
              <a:gd name="T103" fmla="*/ 314 h 909"/>
              <a:gd name="T104" fmla="*/ 42 w 443"/>
              <a:gd name="T105" fmla="*/ 357 h 909"/>
              <a:gd name="T106" fmla="*/ 36 w 443"/>
              <a:gd name="T107" fmla="*/ 443 h 909"/>
              <a:gd name="T108" fmla="*/ 30 w 443"/>
              <a:gd name="T109" fmla="*/ 527 h 909"/>
              <a:gd name="T110" fmla="*/ 27 w 443"/>
              <a:gd name="T111" fmla="*/ 567 h 909"/>
              <a:gd name="T112" fmla="*/ 25 w 443"/>
              <a:gd name="T113" fmla="*/ 607 h 909"/>
              <a:gd name="T114" fmla="*/ 23 w 443"/>
              <a:gd name="T115" fmla="*/ 643 h 909"/>
              <a:gd name="T116" fmla="*/ 23 w 443"/>
              <a:gd name="T117" fmla="*/ 677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3" h="909">
                <a:moveTo>
                  <a:pt x="23" y="677"/>
                </a:moveTo>
                <a:lnTo>
                  <a:pt x="19" y="688"/>
                </a:lnTo>
                <a:lnTo>
                  <a:pt x="16" y="700"/>
                </a:lnTo>
                <a:lnTo>
                  <a:pt x="12" y="712"/>
                </a:lnTo>
                <a:lnTo>
                  <a:pt x="9" y="725"/>
                </a:lnTo>
                <a:lnTo>
                  <a:pt x="5" y="753"/>
                </a:lnTo>
                <a:lnTo>
                  <a:pt x="3" y="782"/>
                </a:lnTo>
                <a:lnTo>
                  <a:pt x="1" y="813"/>
                </a:lnTo>
                <a:lnTo>
                  <a:pt x="0" y="845"/>
                </a:lnTo>
                <a:lnTo>
                  <a:pt x="0" y="878"/>
                </a:lnTo>
                <a:lnTo>
                  <a:pt x="0" y="909"/>
                </a:lnTo>
                <a:lnTo>
                  <a:pt x="48" y="906"/>
                </a:lnTo>
                <a:lnTo>
                  <a:pt x="94" y="896"/>
                </a:lnTo>
                <a:lnTo>
                  <a:pt x="138" y="881"/>
                </a:lnTo>
                <a:lnTo>
                  <a:pt x="178" y="860"/>
                </a:lnTo>
                <a:lnTo>
                  <a:pt x="216" y="833"/>
                </a:lnTo>
                <a:lnTo>
                  <a:pt x="251" y="803"/>
                </a:lnTo>
                <a:lnTo>
                  <a:pt x="284" y="769"/>
                </a:lnTo>
                <a:lnTo>
                  <a:pt x="313" y="731"/>
                </a:lnTo>
                <a:lnTo>
                  <a:pt x="340" y="691"/>
                </a:lnTo>
                <a:lnTo>
                  <a:pt x="364" y="647"/>
                </a:lnTo>
                <a:lnTo>
                  <a:pt x="385" y="602"/>
                </a:lnTo>
                <a:lnTo>
                  <a:pt x="402" y="555"/>
                </a:lnTo>
                <a:lnTo>
                  <a:pt x="417" y="508"/>
                </a:lnTo>
                <a:lnTo>
                  <a:pt x="429" y="459"/>
                </a:lnTo>
                <a:lnTo>
                  <a:pt x="436" y="410"/>
                </a:lnTo>
                <a:lnTo>
                  <a:pt x="441" y="363"/>
                </a:lnTo>
                <a:lnTo>
                  <a:pt x="443" y="316"/>
                </a:lnTo>
                <a:lnTo>
                  <a:pt x="440" y="271"/>
                </a:lnTo>
                <a:lnTo>
                  <a:pt x="435" y="226"/>
                </a:lnTo>
                <a:lnTo>
                  <a:pt x="427" y="186"/>
                </a:lnTo>
                <a:lnTo>
                  <a:pt x="414" y="147"/>
                </a:lnTo>
                <a:lnTo>
                  <a:pt x="398" y="112"/>
                </a:lnTo>
                <a:lnTo>
                  <a:pt x="377" y="81"/>
                </a:lnTo>
                <a:lnTo>
                  <a:pt x="354" y="54"/>
                </a:lnTo>
                <a:lnTo>
                  <a:pt x="326" y="32"/>
                </a:lnTo>
                <a:lnTo>
                  <a:pt x="295" y="15"/>
                </a:lnTo>
                <a:lnTo>
                  <a:pt x="260" y="4"/>
                </a:lnTo>
                <a:lnTo>
                  <a:pt x="220" y="0"/>
                </a:lnTo>
                <a:lnTo>
                  <a:pt x="177" y="2"/>
                </a:lnTo>
                <a:lnTo>
                  <a:pt x="130" y="12"/>
                </a:lnTo>
                <a:lnTo>
                  <a:pt x="79" y="29"/>
                </a:lnTo>
                <a:lnTo>
                  <a:pt x="23" y="54"/>
                </a:lnTo>
                <a:lnTo>
                  <a:pt x="27" y="69"/>
                </a:lnTo>
                <a:lnTo>
                  <a:pt x="32" y="85"/>
                </a:lnTo>
                <a:lnTo>
                  <a:pt x="35" y="101"/>
                </a:lnTo>
                <a:lnTo>
                  <a:pt x="38" y="118"/>
                </a:lnTo>
                <a:lnTo>
                  <a:pt x="42" y="154"/>
                </a:lnTo>
                <a:lnTo>
                  <a:pt x="45" y="191"/>
                </a:lnTo>
                <a:lnTo>
                  <a:pt x="46" y="231"/>
                </a:lnTo>
                <a:lnTo>
                  <a:pt x="46" y="272"/>
                </a:lnTo>
                <a:lnTo>
                  <a:pt x="45" y="314"/>
                </a:lnTo>
                <a:lnTo>
                  <a:pt x="42" y="357"/>
                </a:lnTo>
                <a:lnTo>
                  <a:pt x="36" y="443"/>
                </a:lnTo>
                <a:lnTo>
                  <a:pt x="30" y="527"/>
                </a:lnTo>
                <a:lnTo>
                  <a:pt x="27" y="567"/>
                </a:lnTo>
                <a:lnTo>
                  <a:pt x="25" y="607"/>
                </a:lnTo>
                <a:lnTo>
                  <a:pt x="23" y="643"/>
                </a:lnTo>
                <a:lnTo>
                  <a:pt x="23" y="677"/>
                </a:lnTo>
                <a:close/>
              </a:path>
            </a:pathLst>
          </a:custGeom>
          <a:solidFill>
            <a:srgbClr val="990099"/>
          </a:solidFill>
          <a:ln w="9525">
            <a:solidFill>
              <a:srgbClr val="990099"/>
            </a:solidFill>
            <a:round/>
            <a:headEnd/>
            <a:tailEnd/>
          </a:ln>
        </p:spPr>
        <p:txBody>
          <a:bodyPr/>
          <a:lstStyle/>
          <a:p>
            <a:endParaRPr lang="en-IN"/>
          </a:p>
        </p:txBody>
      </p:sp>
      <p:sp>
        <p:nvSpPr>
          <p:cNvPr id="549912" name="Freeform 24"/>
          <p:cNvSpPr>
            <a:spLocks/>
          </p:cNvSpPr>
          <p:nvPr/>
        </p:nvSpPr>
        <p:spPr bwMode="auto">
          <a:xfrm>
            <a:off x="4278313" y="3241675"/>
            <a:ext cx="187325" cy="530225"/>
          </a:xfrm>
          <a:custGeom>
            <a:avLst/>
            <a:gdLst>
              <a:gd name="T0" fmla="*/ 915 w 1176"/>
              <a:gd name="T1" fmla="*/ 645 h 2676"/>
              <a:gd name="T2" fmla="*/ 983 w 1176"/>
              <a:gd name="T3" fmla="*/ 475 h 2676"/>
              <a:gd name="T4" fmla="*/ 1121 w 1176"/>
              <a:gd name="T5" fmla="*/ 141 h 2676"/>
              <a:gd name="T6" fmla="*/ 1158 w 1176"/>
              <a:gd name="T7" fmla="*/ 2 h 2676"/>
              <a:gd name="T8" fmla="*/ 1105 w 1176"/>
              <a:gd name="T9" fmla="*/ 19 h 2676"/>
              <a:gd name="T10" fmla="*/ 1054 w 1176"/>
              <a:gd name="T11" fmla="*/ 54 h 2676"/>
              <a:gd name="T12" fmla="*/ 1007 w 1176"/>
              <a:gd name="T13" fmla="*/ 103 h 2676"/>
              <a:gd name="T14" fmla="*/ 964 w 1176"/>
              <a:gd name="T15" fmla="*/ 163 h 2676"/>
              <a:gd name="T16" fmla="*/ 927 w 1176"/>
              <a:gd name="T17" fmla="*/ 231 h 2676"/>
              <a:gd name="T18" fmla="*/ 898 w 1176"/>
              <a:gd name="T19" fmla="*/ 303 h 2676"/>
              <a:gd name="T20" fmla="*/ 876 w 1176"/>
              <a:gd name="T21" fmla="*/ 377 h 2676"/>
              <a:gd name="T22" fmla="*/ 865 w 1176"/>
              <a:gd name="T23" fmla="*/ 450 h 2676"/>
              <a:gd name="T24" fmla="*/ 863 w 1176"/>
              <a:gd name="T25" fmla="*/ 517 h 2676"/>
              <a:gd name="T26" fmla="*/ 875 w 1176"/>
              <a:gd name="T27" fmla="*/ 576 h 2676"/>
              <a:gd name="T28" fmla="*/ 837 w 1176"/>
              <a:gd name="T29" fmla="*/ 623 h 2676"/>
              <a:gd name="T30" fmla="*/ 773 w 1176"/>
              <a:gd name="T31" fmla="*/ 696 h 2676"/>
              <a:gd name="T32" fmla="*/ 712 w 1176"/>
              <a:gd name="T33" fmla="*/ 796 h 2676"/>
              <a:gd name="T34" fmla="*/ 654 w 1176"/>
              <a:gd name="T35" fmla="*/ 917 h 2676"/>
              <a:gd name="T36" fmla="*/ 599 w 1176"/>
              <a:gd name="T37" fmla="*/ 1053 h 2676"/>
              <a:gd name="T38" fmla="*/ 531 w 1176"/>
              <a:gd name="T39" fmla="*/ 1247 h 2676"/>
              <a:gd name="T40" fmla="*/ 442 w 1176"/>
              <a:gd name="T41" fmla="*/ 1532 h 2676"/>
              <a:gd name="T42" fmla="*/ 379 w 1176"/>
              <a:gd name="T43" fmla="*/ 1731 h 2676"/>
              <a:gd name="T44" fmla="*/ 346 w 1176"/>
              <a:gd name="T45" fmla="*/ 1820 h 2676"/>
              <a:gd name="T46" fmla="*/ 364 w 1176"/>
              <a:gd name="T47" fmla="*/ 1916 h 2676"/>
              <a:gd name="T48" fmla="*/ 317 w 1176"/>
              <a:gd name="T49" fmla="*/ 1981 h 2676"/>
              <a:gd name="T50" fmla="*/ 273 w 1176"/>
              <a:gd name="T51" fmla="*/ 2051 h 2676"/>
              <a:gd name="T52" fmla="*/ 193 w 1176"/>
              <a:gd name="T53" fmla="*/ 2200 h 2676"/>
              <a:gd name="T54" fmla="*/ 123 w 1176"/>
              <a:gd name="T55" fmla="*/ 2359 h 2676"/>
              <a:gd name="T56" fmla="*/ 60 w 1176"/>
              <a:gd name="T57" fmla="*/ 2520 h 2676"/>
              <a:gd name="T58" fmla="*/ 0 w 1176"/>
              <a:gd name="T59" fmla="*/ 2676 h 2676"/>
              <a:gd name="T60" fmla="*/ 31 w 1176"/>
              <a:gd name="T61" fmla="*/ 2672 h 2676"/>
              <a:gd name="T62" fmla="*/ 63 w 1176"/>
              <a:gd name="T63" fmla="*/ 2663 h 2676"/>
              <a:gd name="T64" fmla="*/ 106 w 1176"/>
              <a:gd name="T65" fmla="*/ 2643 h 2676"/>
              <a:gd name="T66" fmla="*/ 147 w 1176"/>
              <a:gd name="T67" fmla="*/ 2613 h 2676"/>
              <a:gd name="T68" fmla="*/ 173 w 1176"/>
              <a:gd name="T69" fmla="*/ 2587 h 2676"/>
              <a:gd name="T70" fmla="*/ 196 w 1176"/>
              <a:gd name="T71" fmla="*/ 2557 h 2676"/>
              <a:gd name="T72" fmla="*/ 213 w 1176"/>
              <a:gd name="T73" fmla="*/ 2523 h 2676"/>
              <a:gd name="T74" fmla="*/ 221 w 1176"/>
              <a:gd name="T75" fmla="*/ 2486 h 2676"/>
              <a:gd name="T76" fmla="*/ 223 w 1176"/>
              <a:gd name="T77" fmla="*/ 2448 h 2676"/>
              <a:gd name="T78" fmla="*/ 214 w 1176"/>
              <a:gd name="T79" fmla="*/ 2407 h 2676"/>
              <a:gd name="T80" fmla="*/ 266 w 1176"/>
              <a:gd name="T81" fmla="*/ 2346 h 2676"/>
              <a:gd name="T82" fmla="*/ 275 w 1176"/>
              <a:gd name="T83" fmla="*/ 2298 h 2676"/>
              <a:gd name="T84" fmla="*/ 287 w 1176"/>
              <a:gd name="T85" fmla="*/ 2274 h 2676"/>
              <a:gd name="T86" fmla="*/ 308 w 1176"/>
              <a:gd name="T87" fmla="*/ 2262 h 2676"/>
              <a:gd name="T88" fmla="*/ 321 w 1176"/>
              <a:gd name="T89" fmla="*/ 2204 h 2676"/>
              <a:gd name="T90" fmla="*/ 340 w 1176"/>
              <a:gd name="T91" fmla="*/ 2112 h 2676"/>
              <a:gd name="T92" fmla="*/ 372 w 1176"/>
              <a:gd name="T93" fmla="*/ 2013 h 2676"/>
              <a:gd name="T94" fmla="*/ 415 w 1176"/>
              <a:gd name="T95" fmla="*/ 1910 h 2676"/>
              <a:gd name="T96" fmla="*/ 501 w 1176"/>
              <a:gd name="T97" fmla="*/ 1733 h 2676"/>
              <a:gd name="T98" fmla="*/ 611 w 1176"/>
              <a:gd name="T99" fmla="*/ 1522 h 2676"/>
              <a:gd name="T100" fmla="*/ 706 w 1176"/>
              <a:gd name="T101" fmla="*/ 1326 h 2676"/>
              <a:gd name="T102" fmla="*/ 740 w 1176"/>
              <a:gd name="T103" fmla="*/ 1237 h 2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76" h="2676">
                <a:moveTo>
                  <a:pt x="905" y="679"/>
                </a:moveTo>
                <a:lnTo>
                  <a:pt x="907" y="668"/>
                </a:lnTo>
                <a:lnTo>
                  <a:pt x="915" y="645"/>
                </a:lnTo>
                <a:lnTo>
                  <a:pt x="928" y="613"/>
                </a:lnTo>
                <a:lnTo>
                  <a:pt x="943" y="572"/>
                </a:lnTo>
                <a:lnTo>
                  <a:pt x="983" y="475"/>
                </a:lnTo>
                <a:lnTo>
                  <a:pt x="1029" y="362"/>
                </a:lnTo>
                <a:lnTo>
                  <a:pt x="1077" y="248"/>
                </a:lnTo>
                <a:lnTo>
                  <a:pt x="1121" y="141"/>
                </a:lnTo>
                <a:lnTo>
                  <a:pt x="1156" y="55"/>
                </a:lnTo>
                <a:lnTo>
                  <a:pt x="1176" y="0"/>
                </a:lnTo>
                <a:lnTo>
                  <a:pt x="1158" y="2"/>
                </a:lnTo>
                <a:lnTo>
                  <a:pt x="1140" y="5"/>
                </a:lnTo>
                <a:lnTo>
                  <a:pt x="1122" y="11"/>
                </a:lnTo>
                <a:lnTo>
                  <a:pt x="1105" y="19"/>
                </a:lnTo>
                <a:lnTo>
                  <a:pt x="1088" y="29"/>
                </a:lnTo>
                <a:lnTo>
                  <a:pt x="1071" y="40"/>
                </a:lnTo>
                <a:lnTo>
                  <a:pt x="1054" y="54"/>
                </a:lnTo>
                <a:lnTo>
                  <a:pt x="1038" y="68"/>
                </a:lnTo>
                <a:lnTo>
                  <a:pt x="1022" y="84"/>
                </a:lnTo>
                <a:lnTo>
                  <a:pt x="1007" y="103"/>
                </a:lnTo>
                <a:lnTo>
                  <a:pt x="992" y="122"/>
                </a:lnTo>
                <a:lnTo>
                  <a:pt x="978" y="141"/>
                </a:lnTo>
                <a:lnTo>
                  <a:pt x="964" y="163"/>
                </a:lnTo>
                <a:lnTo>
                  <a:pt x="951" y="184"/>
                </a:lnTo>
                <a:lnTo>
                  <a:pt x="938" y="207"/>
                </a:lnTo>
                <a:lnTo>
                  <a:pt x="927" y="231"/>
                </a:lnTo>
                <a:lnTo>
                  <a:pt x="916" y="255"/>
                </a:lnTo>
                <a:lnTo>
                  <a:pt x="906" y="278"/>
                </a:lnTo>
                <a:lnTo>
                  <a:pt x="898" y="303"/>
                </a:lnTo>
                <a:lnTo>
                  <a:pt x="889" y="328"/>
                </a:lnTo>
                <a:lnTo>
                  <a:pt x="882" y="352"/>
                </a:lnTo>
                <a:lnTo>
                  <a:pt x="876" y="377"/>
                </a:lnTo>
                <a:lnTo>
                  <a:pt x="871" y="402"/>
                </a:lnTo>
                <a:lnTo>
                  <a:pt x="867" y="426"/>
                </a:lnTo>
                <a:lnTo>
                  <a:pt x="865" y="450"/>
                </a:lnTo>
                <a:lnTo>
                  <a:pt x="862" y="472"/>
                </a:lnTo>
                <a:lnTo>
                  <a:pt x="862" y="495"/>
                </a:lnTo>
                <a:lnTo>
                  <a:pt x="863" y="517"/>
                </a:lnTo>
                <a:lnTo>
                  <a:pt x="866" y="537"/>
                </a:lnTo>
                <a:lnTo>
                  <a:pt x="870" y="557"/>
                </a:lnTo>
                <a:lnTo>
                  <a:pt x="875" y="576"/>
                </a:lnTo>
                <a:lnTo>
                  <a:pt x="882" y="593"/>
                </a:lnTo>
                <a:lnTo>
                  <a:pt x="859" y="606"/>
                </a:lnTo>
                <a:lnTo>
                  <a:pt x="837" y="623"/>
                </a:lnTo>
                <a:lnTo>
                  <a:pt x="815" y="644"/>
                </a:lnTo>
                <a:lnTo>
                  <a:pt x="794" y="669"/>
                </a:lnTo>
                <a:lnTo>
                  <a:pt x="773" y="696"/>
                </a:lnTo>
                <a:lnTo>
                  <a:pt x="752" y="727"/>
                </a:lnTo>
                <a:lnTo>
                  <a:pt x="732" y="761"/>
                </a:lnTo>
                <a:lnTo>
                  <a:pt x="712" y="796"/>
                </a:lnTo>
                <a:lnTo>
                  <a:pt x="691" y="834"/>
                </a:lnTo>
                <a:lnTo>
                  <a:pt x="672" y="875"/>
                </a:lnTo>
                <a:lnTo>
                  <a:pt x="654" y="917"/>
                </a:lnTo>
                <a:lnTo>
                  <a:pt x="635" y="961"/>
                </a:lnTo>
                <a:lnTo>
                  <a:pt x="616" y="1007"/>
                </a:lnTo>
                <a:lnTo>
                  <a:pt x="599" y="1053"/>
                </a:lnTo>
                <a:lnTo>
                  <a:pt x="581" y="1101"/>
                </a:lnTo>
                <a:lnTo>
                  <a:pt x="564" y="1150"/>
                </a:lnTo>
                <a:lnTo>
                  <a:pt x="531" y="1247"/>
                </a:lnTo>
                <a:lnTo>
                  <a:pt x="500" y="1345"/>
                </a:lnTo>
                <a:lnTo>
                  <a:pt x="470" y="1440"/>
                </a:lnTo>
                <a:lnTo>
                  <a:pt x="442" y="1532"/>
                </a:lnTo>
                <a:lnTo>
                  <a:pt x="415" y="1617"/>
                </a:lnTo>
                <a:lnTo>
                  <a:pt x="391" y="1695"/>
                </a:lnTo>
                <a:lnTo>
                  <a:pt x="379" y="1731"/>
                </a:lnTo>
                <a:lnTo>
                  <a:pt x="367" y="1764"/>
                </a:lnTo>
                <a:lnTo>
                  <a:pt x="356" y="1794"/>
                </a:lnTo>
                <a:lnTo>
                  <a:pt x="346" y="1820"/>
                </a:lnTo>
                <a:lnTo>
                  <a:pt x="398" y="1876"/>
                </a:lnTo>
                <a:lnTo>
                  <a:pt x="381" y="1895"/>
                </a:lnTo>
                <a:lnTo>
                  <a:pt x="364" y="1916"/>
                </a:lnTo>
                <a:lnTo>
                  <a:pt x="348" y="1937"/>
                </a:lnTo>
                <a:lnTo>
                  <a:pt x="332" y="1959"/>
                </a:lnTo>
                <a:lnTo>
                  <a:pt x="317" y="1981"/>
                </a:lnTo>
                <a:lnTo>
                  <a:pt x="302" y="2004"/>
                </a:lnTo>
                <a:lnTo>
                  <a:pt x="287" y="2027"/>
                </a:lnTo>
                <a:lnTo>
                  <a:pt x="273" y="2051"/>
                </a:lnTo>
                <a:lnTo>
                  <a:pt x="245" y="2099"/>
                </a:lnTo>
                <a:lnTo>
                  <a:pt x="218" y="2149"/>
                </a:lnTo>
                <a:lnTo>
                  <a:pt x="193" y="2200"/>
                </a:lnTo>
                <a:lnTo>
                  <a:pt x="169" y="2253"/>
                </a:lnTo>
                <a:lnTo>
                  <a:pt x="146" y="2306"/>
                </a:lnTo>
                <a:lnTo>
                  <a:pt x="123" y="2359"/>
                </a:lnTo>
                <a:lnTo>
                  <a:pt x="102" y="2412"/>
                </a:lnTo>
                <a:lnTo>
                  <a:pt x="80" y="2467"/>
                </a:lnTo>
                <a:lnTo>
                  <a:pt x="60" y="2520"/>
                </a:lnTo>
                <a:lnTo>
                  <a:pt x="40" y="2572"/>
                </a:lnTo>
                <a:lnTo>
                  <a:pt x="20" y="2625"/>
                </a:lnTo>
                <a:lnTo>
                  <a:pt x="0" y="2676"/>
                </a:lnTo>
                <a:lnTo>
                  <a:pt x="11" y="2676"/>
                </a:lnTo>
                <a:lnTo>
                  <a:pt x="20" y="2675"/>
                </a:lnTo>
                <a:lnTo>
                  <a:pt x="31" y="2672"/>
                </a:lnTo>
                <a:lnTo>
                  <a:pt x="42" y="2670"/>
                </a:lnTo>
                <a:lnTo>
                  <a:pt x="52" y="2668"/>
                </a:lnTo>
                <a:lnTo>
                  <a:pt x="63" y="2663"/>
                </a:lnTo>
                <a:lnTo>
                  <a:pt x="74" y="2660"/>
                </a:lnTo>
                <a:lnTo>
                  <a:pt x="85" y="2654"/>
                </a:lnTo>
                <a:lnTo>
                  <a:pt x="106" y="2643"/>
                </a:lnTo>
                <a:lnTo>
                  <a:pt x="127" y="2629"/>
                </a:lnTo>
                <a:lnTo>
                  <a:pt x="137" y="2622"/>
                </a:lnTo>
                <a:lnTo>
                  <a:pt x="147" y="2613"/>
                </a:lnTo>
                <a:lnTo>
                  <a:pt x="156" y="2605"/>
                </a:lnTo>
                <a:lnTo>
                  <a:pt x="165" y="2596"/>
                </a:lnTo>
                <a:lnTo>
                  <a:pt x="173" y="2587"/>
                </a:lnTo>
                <a:lnTo>
                  <a:pt x="182" y="2577"/>
                </a:lnTo>
                <a:lnTo>
                  <a:pt x="189" y="2567"/>
                </a:lnTo>
                <a:lnTo>
                  <a:pt x="196" y="2557"/>
                </a:lnTo>
                <a:lnTo>
                  <a:pt x="202" y="2545"/>
                </a:lnTo>
                <a:lnTo>
                  <a:pt x="208" y="2534"/>
                </a:lnTo>
                <a:lnTo>
                  <a:pt x="213" y="2523"/>
                </a:lnTo>
                <a:lnTo>
                  <a:pt x="217" y="2511"/>
                </a:lnTo>
                <a:lnTo>
                  <a:pt x="219" y="2499"/>
                </a:lnTo>
                <a:lnTo>
                  <a:pt x="221" y="2486"/>
                </a:lnTo>
                <a:lnTo>
                  <a:pt x="224" y="2474"/>
                </a:lnTo>
                <a:lnTo>
                  <a:pt x="224" y="2460"/>
                </a:lnTo>
                <a:lnTo>
                  <a:pt x="223" y="2448"/>
                </a:lnTo>
                <a:lnTo>
                  <a:pt x="220" y="2434"/>
                </a:lnTo>
                <a:lnTo>
                  <a:pt x="218" y="2420"/>
                </a:lnTo>
                <a:lnTo>
                  <a:pt x="214" y="2407"/>
                </a:lnTo>
                <a:lnTo>
                  <a:pt x="265" y="2376"/>
                </a:lnTo>
                <a:lnTo>
                  <a:pt x="265" y="2363"/>
                </a:lnTo>
                <a:lnTo>
                  <a:pt x="266" y="2346"/>
                </a:lnTo>
                <a:lnTo>
                  <a:pt x="269" y="2326"/>
                </a:lnTo>
                <a:lnTo>
                  <a:pt x="272" y="2307"/>
                </a:lnTo>
                <a:lnTo>
                  <a:pt x="275" y="2298"/>
                </a:lnTo>
                <a:lnTo>
                  <a:pt x="278" y="2289"/>
                </a:lnTo>
                <a:lnTo>
                  <a:pt x="282" y="2281"/>
                </a:lnTo>
                <a:lnTo>
                  <a:pt x="287" y="2274"/>
                </a:lnTo>
                <a:lnTo>
                  <a:pt x="293" y="2268"/>
                </a:lnTo>
                <a:lnTo>
                  <a:pt x="300" y="2264"/>
                </a:lnTo>
                <a:lnTo>
                  <a:pt x="308" y="2262"/>
                </a:lnTo>
                <a:lnTo>
                  <a:pt x="318" y="2260"/>
                </a:lnTo>
                <a:lnTo>
                  <a:pt x="318" y="2232"/>
                </a:lnTo>
                <a:lnTo>
                  <a:pt x="321" y="2204"/>
                </a:lnTo>
                <a:lnTo>
                  <a:pt x="326" y="2173"/>
                </a:lnTo>
                <a:lnTo>
                  <a:pt x="333" y="2142"/>
                </a:lnTo>
                <a:lnTo>
                  <a:pt x="340" y="2112"/>
                </a:lnTo>
                <a:lnTo>
                  <a:pt x="350" y="2079"/>
                </a:lnTo>
                <a:lnTo>
                  <a:pt x="361" y="2046"/>
                </a:lnTo>
                <a:lnTo>
                  <a:pt x="372" y="2013"/>
                </a:lnTo>
                <a:lnTo>
                  <a:pt x="386" y="1979"/>
                </a:lnTo>
                <a:lnTo>
                  <a:pt x="400" y="1945"/>
                </a:lnTo>
                <a:lnTo>
                  <a:pt x="415" y="1910"/>
                </a:lnTo>
                <a:lnTo>
                  <a:pt x="431" y="1875"/>
                </a:lnTo>
                <a:lnTo>
                  <a:pt x="465" y="1804"/>
                </a:lnTo>
                <a:lnTo>
                  <a:pt x="501" y="1733"/>
                </a:lnTo>
                <a:lnTo>
                  <a:pt x="537" y="1661"/>
                </a:lnTo>
                <a:lnTo>
                  <a:pt x="575" y="1591"/>
                </a:lnTo>
                <a:lnTo>
                  <a:pt x="611" y="1522"/>
                </a:lnTo>
                <a:lnTo>
                  <a:pt x="645" y="1454"/>
                </a:lnTo>
                <a:lnTo>
                  <a:pt x="677" y="1388"/>
                </a:lnTo>
                <a:lnTo>
                  <a:pt x="706" y="1326"/>
                </a:lnTo>
                <a:lnTo>
                  <a:pt x="719" y="1295"/>
                </a:lnTo>
                <a:lnTo>
                  <a:pt x="730" y="1265"/>
                </a:lnTo>
                <a:lnTo>
                  <a:pt x="740" y="1237"/>
                </a:lnTo>
                <a:lnTo>
                  <a:pt x="749" y="1210"/>
                </a:lnTo>
                <a:lnTo>
                  <a:pt x="905" y="679"/>
                </a:lnTo>
                <a:close/>
              </a:path>
            </a:pathLst>
          </a:custGeom>
          <a:solidFill>
            <a:srgbClr val="990099"/>
          </a:solidFill>
          <a:ln w="9525">
            <a:solidFill>
              <a:srgbClr val="990099"/>
            </a:solidFill>
            <a:round/>
            <a:headEnd/>
            <a:tailEnd/>
          </a:ln>
        </p:spPr>
        <p:txBody>
          <a:bodyPr/>
          <a:lstStyle/>
          <a:p>
            <a:endParaRPr lang="en-IN"/>
          </a:p>
        </p:txBody>
      </p:sp>
      <p:sp>
        <p:nvSpPr>
          <p:cNvPr id="549913" name="Freeform 25"/>
          <p:cNvSpPr>
            <a:spLocks/>
          </p:cNvSpPr>
          <p:nvPr/>
        </p:nvSpPr>
        <p:spPr bwMode="auto">
          <a:xfrm>
            <a:off x="4308475" y="3262313"/>
            <a:ext cx="20638" cy="36512"/>
          </a:xfrm>
          <a:custGeom>
            <a:avLst/>
            <a:gdLst>
              <a:gd name="T0" fmla="*/ 104 w 133"/>
              <a:gd name="T1" fmla="*/ 10 h 188"/>
              <a:gd name="T2" fmla="*/ 94 w 133"/>
              <a:gd name="T3" fmla="*/ 7 h 188"/>
              <a:gd name="T4" fmla="*/ 86 w 133"/>
              <a:gd name="T5" fmla="*/ 3 h 188"/>
              <a:gd name="T6" fmla="*/ 79 w 133"/>
              <a:gd name="T7" fmla="*/ 2 h 188"/>
              <a:gd name="T8" fmla="*/ 73 w 133"/>
              <a:gd name="T9" fmla="*/ 0 h 188"/>
              <a:gd name="T10" fmla="*/ 61 w 133"/>
              <a:gd name="T11" fmla="*/ 0 h 188"/>
              <a:gd name="T12" fmla="*/ 51 w 133"/>
              <a:gd name="T13" fmla="*/ 1 h 188"/>
              <a:gd name="T14" fmla="*/ 42 w 133"/>
              <a:gd name="T15" fmla="*/ 4 h 188"/>
              <a:gd name="T16" fmla="*/ 30 w 133"/>
              <a:gd name="T17" fmla="*/ 7 h 188"/>
              <a:gd name="T18" fmla="*/ 17 w 133"/>
              <a:gd name="T19" fmla="*/ 10 h 188"/>
              <a:gd name="T20" fmla="*/ 0 w 133"/>
              <a:gd name="T21" fmla="*/ 10 h 188"/>
              <a:gd name="T22" fmla="*/ 1 w 133"/>
              <a:gd name="T23" fmla="*/ 34 h 188"/>
              <a:gd name="T24" fmla="*/ 4 w 133"/>
              <a:gd name="T25" fmla="*/ 57 h 188"/>
              <a:gd name="T26" fmla="*/ 9 w 133"/>
              <a:gd name="T27" fmla="*/ 79 h 188"/>
              <a:gd name="T28" fmla="*/ 14 w 133"/>
              <a:gd name="T29" fmla="*/ 102 h 188"/>
              <a:gd name="T30" fmla="*/ 19 w 133"/>
              <a:gd name="T31" fmla="*/ 124 h 188"/>
              <a:gd name="T32" fmla="*/ 24 w 133"/>
              <a:gd name="T33" fmla="*/ 145 h 188"/>
              <a:gd name="T34" fmla="*/ 27 w 133"/>
              <a:gd name="T35" fmla="*/ 167 h 188"/>
              <a:gd name="T36" fmla="*/ 29 w 133"/>
              <a:gd name="T37" fmla="*/ 188 h 188"/>
              <a:gd name="T38" fmla="*/ 133 w 133"/>
              <a:gd name="T39" fmla="*/ 188 h 188"/>
              <a:gd name="T40" fmla="*/ 132 w 133"/>
              <a:gd name="T41" fmla="*/ 171 h 188"/>
              <a:gd name="T42" fmla="*/ 132 w 133"/>
              <a:gd name="T43" fmla="*/ 147 h 188"/>
              <a:gd name="T44" fmla="*/ 131 w 133"/>
              <a:gd name="T45" fmla="*/ 118 h 188"/>
              <a:gd name="T46" fmla="*/ 129 w 133"/>
              <a:gd name="T47" fmla="*/ 87 h 188"/>
              <a:gd name="T48" fmla="*/ 127 w 133"/>
              <a:gd name="T49" fmla="*/ 73 h 188"/>
              <a:gd name="T50" fmla="*/ 125 w 133"/>
              <a:gd name="T51" fmla="*/ 59 h 188"/>
              <a:gd name="T52" fmla="*/ 123 w 133"/>
              <a:gd name="T53" fmla="*/ 45 h 188"/>
              <a:gd name="T54" fmla="*/ 120 w 133"/>
              <a:gd name="T55" fmla="*/ 34 h 188"/>
              <a:gd name="T56" fmla="*/ 117 w 133"/>
              <a:gd name="T57" fmla="*/ 25 h 188"/>
              <a:gd name="T58" fmla="*/ 112 w 133"/>
              <a:gd name="T59" fmla="*/ 17 h 188"/>
              <a:gd name="T60" fmla="*/ 110 w 133"/>
              <a:gd name="T61" fmla="*/ 15 h 188"/>
              <a:gd name="T62" fmla="*/ 108 w 133"/>
              <a:gd name="T63" fmla="*/ 12 h 188"/>
              <a:gd name="T64" fmla="*/ 106 w 133"/>
              <a:gd name="T65" fmla="*/ 11 h 188"/>
              <a:gd name="T66" fmla="*/ 104 w 133"/>
              <a:gd name="T67" fmla="*/ 1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3" h="188">
                <a:moveTo>
                  <a:pt x="104" y="10"/>
                </a:moveTo>
                <a:lnTo>
                  <a:pt x="94" y="7"/>
                </a:lnTo>
                <a:lnTo>
                  <a:pt x="86" y="3"/>
                </a:lnTo>
                <a:lnTo>
                  <a:pt x="79" y="2"/>
                </a:lnTo>
                <a:lnTo>
                  <a:pt x="73" y="0"/>
                </a:lnTo>
                <a:lnTo>
                  <a:pt x="61" y="0"/>
                </a:lnTo>
                <a:lnTo>
                  <a:pt x="51" y="1"/>
                </a:lnTo>
                <a:lnTo>
                  <a:pt x="42" y="4"/>
                </a:lnTo>
                <a:lnTo>
                  <a:pt x="30" y="7"/>
                </a:lnTo>
                <a:lnTo>
                  <a:pt x="17" y="10"/>
                </a:lnTo>
                <a:lnTo>
                  <a:pt x="0" y="10"/>
                </a:lnTo>
                <a:lnTo>
                  <a:pt x="1" y="34"/>
                </a:lnTo>
                <a:lnTo>
                  <a:pt x="4" y="57"/>
                </a:lnTo>
                <a:lnTo>
                  <a:pt x="9" y="79"/>
                </a:lnTo>
                <a:lnTo>
                  <a:pt x="14" y="102"/>
                </a:lnTo>
                <a:lnTo>
                  <a:pt x="19" y="124"/>
                </a:lnTo>
                <a:lnTo>
                  <a:pt x="24" y="145"/>
                </a:lnTo>
                <a:lnTo>
                  <a:pt x="27" y="167"/>
                </a:lnTo>
                <a:lnTo>
                  <a:pt x="29" y="188"/>
                </a:lnTo>
                <a:lnTo>
                  <a:pt x="133" y="188"/>
                </a:lnTo>
                <a:lnTo>
                  <a:pt x="132" y="171"/>
                </a:lnTo>
                <a:lnTo>
                  <a:pt x="132" y="147"/>
                </a:lnTo>
                <a:lnTo>
                  <a:pt x="131" y="118"/>
                </a:lnTo>
                <a:lnTo>
                  <a:pt x="129" y="87"/>
                </a:lnTo>
                <a:lnTo>
                  <a:pt x="127" y="73"/>
                </a:lnTo>
                <a:lnTo>
                  <a:pt x="125" y="59"/>
                </a:lnTo>
                <a:lnTo>
                  <a:pt x="123" y="45"/>
                </a:lnTo>
                <a:lnTo>
                  <a:pt x="120" y="34"/>
                </a:lnTo>
                <a:lnTo>
                  <a:pt x="117" y="25"/>
                </a:lnTo>
                <a:lnTo>
                  <a:pt x="112" y="17"/>
                </a:lnTo>
                <a:lnTo>
                  <a:pt x="110" y="15"/>
                </a:lnTo>
                <a:lnTo>
                  <a:pt x="108" y="12"/>
                </a:lnTo>
                <a:lnTo>
                  <a:pt x="106" y="11"/>
                </a:lnTo>
                <a:lnTo>
                  <a:pt x="104" y="10"/>
                </a:lnTo>
                <a:close/>
              </a:path>
            </a:pathLst>
          </a:custGeom>
          <a:solidFill>
            <a:srgbClr val="990099"/>
          </a:solidFill>
          <a:ln w="9525">
            <a:solidFill>
              <a:srgbClr val="990099"/>
            </a:solidFill>
            <a:round/>
            <a:headEnd/>
            <a:tailEnd/>
          </a:ln>
        </p:spPr>
        <p:txBody>
          <a:bodyPr/>
          <a:lstStyle/>
          <a:p>
            <a:endParaRPr lang="en-IN"/>
          </a:p>
        </p:txBody>
      </p:sp>
      <p:sp>
        <p:nvSpPr>
          <p:cNvPr id="549914" name="Freeform 26"/>
          <p:cNvSpPr>
            <a:spLocks/>
          </p:cNvSpPr>
          <p:nvPr/>
        </p:nvSpPr>
        <p:spPr bwMode="auto">
          <a:xfrm>
            <a:off x="4362450" y="3567113"/>
            <a:ext cx="80963" cy="222250"/>
          </a:xfrm>
          <a:custGeom>
            <a:avLst/>
            <a:gdLst>
              <a:gd name="T0" fmla="*/ 428 w 506"/>
              <a:gd name="T1" fmla="*/ 240 h 1118"/>
              <a:gd name="T2" fmla="*/ 444 w 506"/>
              <a:gd name="T3" fmla="*/ 181 h 1118"/>
              <a:gd name="T4" fmla="*/ 474 w 506"/>
              <a:gd name="T5" fmla="*/ 73 h 1118"/>
              <a:gd name="T6" fmla="*/ 482 w 506"/>
              <a:gd name="T7" fmla="*/ 18 h 1118"/>
              <a:gd name="T8" fmla="*/ 482 w 506"/>
              <a:gd name="T9" fmla="*/ 12 h 1118"/>
              <a:gd name="T10" fmla="*/ 473 w 506"/>
              <a:gd name="T11" fmla="*/ 32 h 1118"/>
              <a:gd name="T12" fmla="*/ 447 w 506"/>
              <a:gd name="T13" fmla="*/ 58 h 1118"/>
              <a:gd name="T14" fmla="*/ 403 w 506"/>
              <a:gd name="T15" fmla="*/ 86 h 1118"/>
              <a:gd name="T16" fmla="*/ 364 w 506"/>
              <a:gd name="T17" fmla="*/ 111 h 1118"/>
              <a:gd name="T18" fmla="*/ 322 w 506"/>
              <a:gd name="T19" fmla="*/ 62 h 1118"/>
              <a:gd name="T20" fmla="*/ 252 w 506"/>
              <a:gd name="T21" fmla="*/ 72 h 1118"/>
              <a:gd name="T22" fmla="*/ 193 w 506"/>
              <a:gd name="T23" fmla="*/ 98 h 1118"/>
              <a:gd name="T24" fmla="*/ 144 w 506"/>
              <a:gd name="T25" fmla="*/ 140 h 1118"/>
              <a:gd name="T26" fmla="*/ 104 w 506"/>
              <a:gd name="T27" fmla="*/ 194 h 1118"/>
              <a:gd name="T28" fmla="*/ 70 w 506"/>
              <a:gd name="T29" fmla="*/ 258 h 1118"/>
              <a:gd name="T30" fmla="*/ 45 w 506"/>
              <a:gd name="T31" fmla="*/ 329 h 1118"/>
              <a:gd name="T32" fmla="*/ 25 w 506"/>
              <a:gd name="T33" fmla="*/ 404 h 1118"/>
              <a:gd name="T34" fmla="*/ 13 w 506"/>
              <a:gd name="T35" fmla="*/ 481 h 1118"/>
              <a:gd name="T36" fmla="*/ 0 w 506"/>
              <a:gd name="T37" fmla="*/ 632 h 1118"/>
              <a:gd name="T38" fmla="*/ 55 w 506"/>
              <a:gd name="T39" fmla="*/ 714 h 1118"/>
              <a:gd name="T40" fmla="*/ 43 w 506"/>
              <a:gd name="T41" fmla="*/ 749 h 1118"/>
              <a:gd name="T42" fmla="*/ 30 w 506"/>
              <a:gd name="T43" fmla="*/ 783 h 1118"/>
              <a:gd name="T44" fmla="*/ 33 w 506"/>
              <a:gd name="T45" fmla="*/ 767 h 1118"/>
              <a:gd name="T46" fmla="*/ 53 w 506"/>
              <a:gd name="T47" fmla="*/ 746 h 1118"/>
              <a:gd name="T48" fmla="*/ 85 w 506"/>
              <a:gd name="T49" fmla="*/ 742 h 1118"/>
              <a:gd name="T50" fmla="*/ 124 w 506"/>
              <a:gd name="T51" fmla="*/ 756 h 1118"/>
              <a:gd name="T52" fmla="*/ 163 w 506"/>
              <a:gd name="T53" fmla="*/ 781 h 1118"/>
              <a:gd name="T54" fmla="*/ 198 w 506"/>
              <a:gd name="T55" fmla="*/ 813 h 1118"/>
              <a:gd name="T56" fmla="*/ 222 w 506"/>
              <a:gd name="T57" fmla="*/ 848 h 1118"/>
              <a:gd name="T58" fmla="*/ 231 w 506"/>
              <a:gd name="T59" fmla="*/ 883 h 1118"/>
              <a:gd name="T60" fmla="*/ 219 w 506"/>
              <a:gd name="T61" fmla="*/ 912 h 1118"/>
              <a:gd name="T62" fmla="*/ 179 w 506"/>
              <a:gd name="T63" fmla="*/ 933 h 1118"/>
              <a:gd name="T64" fmla="*/ 109 w 506"/>
              <a:gd name="T65" fmla="*/ 941 h 1118"/>
              <a:gd name="T66" fmla="*/ 173 w 506"/>
              <a:gd name="T67" fmla="*/ 1003 h 1118"/>
              <a:gd name="T68" fmla="*/ 242 w 506"/>
              <a:gd name="T69" fmla="*/ 1051 h 1118"/>
              <a:gd name="T70" fmla="*/ 315 w 506"/>
              <a:gd name="T71" fmla="*/ 1086 h 1118"/>
              <a:gd name="T72" fmla="*/ 393 w 506"/>
              <a:gd name="T73" fmla="*/ 1108 h 1118"/>
              <a:gd name="T74" fmla="*/ 477 w 506"/>
              <a:gd name="T75" fmla="*/ 1118 h 1118"/>
              <a:gd name="T76" fmla="*/ 503 w 506"/>
              <a:gd name="T77" fmla="*/ 1018 h 1118"/>
              <a:gd name="T78" fmla="*/ 488 w 506"/>
              <a:gd name="T79" fmla="*/ 864 h 1118"/>
              <a:gd name="T80" fmla="*/ 466 w 506"/>
              <a:gd name="T81" fmla="*/ 705 h 1118"/>
              <a:gd name="T82" fmla="*/ 445 w 506"/>
              <a:gd name="T83" fmla="*/ 541 h 1118"/>
              <a:gd name="T84" fmla="*/ 429 w 506"/>
              <a:gd name="T85" fmla="*/ 375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6" h="1118">
                <a:moveTo>
                  <a:pt x="426" y="263"/>
                </a:moveTo>
                <a:lnTo>
                  <a:pt x="427" y="252"/>
                </a:lnTo>
                <a:lnTo>
                  <a:pt x="428" y="240"/>
                </a:lnTo>
                <a:lnTo>
                  <a:pt x="431" y="226"/>
                </a:lnTo>
                <a:lnTo>
                  <a:pt x="434" y="212"/>
                </a:lnTo>
                <a:lnTo>
                  <a:pt x="444" y="181"/>
                </a:lnTo>
                <a:lnTo>
                  <a:pt x="454" y="145"/>
                </a:lnTo>
                <a:lnTo>
                  <a:pt x="465" y="109"/>
                </a:lnTo>
                <a:lnTo>
                  <a:pt x="474" y="73"/>
                </a:lnTo>
                <a:lnTo>
                  <a:pt x="478" y="55"/>
                </a:lnTo>
                <a:lnTo>
                  <a:pt x="481" y="35"/>
                </a:lnTo>
                <a:lnTo>
                  <a:pt x="482" y="18"/>
                </a:lnTo>
                <a:lnTo>
                  <a:pt x="483" y="0"/>
                </a:lnTo>
                <a:lnTo>
                  <a:pt x="483" y="6"/>
                </a:lnTo>
                <a:lnTo>
                  <a:pt x="482" y="12"/>
                </a:lnTo>
                <a:lnTo>
                  <a:pt x="480" y="17"/>
                </a:lnTo>
                <a:lnTo>
                  <a:pt x="478" y="22"/>
                </a:lnTo>
                <a:lnTo>
                  <a:pt x="473" y="32"/>
                </a:lnTo>
                <a:lnTo>
                  <a:pt x="466" y="41"/>
                </a:lnTo>
                <a:lnTo>
                  <a:pt x="457" y="50"/>
                </a:lnTo>
                <a:lnTo>
                  <a:pt x="447" y="58"/>
                </a:lnTo>
                <a:lnTo>
                  <a:pt x="436" y="66"/>
                </a:lnTo>
                <a:lnTo>
                  <a:pt x="426" y="73"/>
                </a:lnTo>
                <a:lnTo>
                  <a:pt x="403" y="86"/>
                </a:lnTo>
                <a:lnTo>
                  <a:pt x="382" y="99"/>
                </a:lnTo>
                <a:lnTo>
                  <a:pt x="371" y="106"/>
                </a:lnTo>
                <a:lnTo>
                  <a:pt x="364" y="111"/>
                </a:lnTo>
                <a:lnTo>
                  <a:pt x="356" y="117"/>
                </a:lnTo>
                <a:lnTo>
                  <a:pt x="351" y="123"/>
                </a:lnTo>
                <a:lnTo>
                  <a:pt x="322" y="62"/>
                </a:lnTo>
                <a:lnTo>
                  <a:pt x="297" y="63"/>
                </a:lnTo>
                <a:lnTo>
                  <a:pt x="275" y="66"/>
                </a:lnTo>
                <a:lnTo>
                  <a:pt x="252" y="72"/>
                </a:lnTo>
                <a:lnTo>
                  <a:pt x="232" y="79"/>
                </a:lnTo>
                <a:lnTo>
                  <a:pt x="213" y="88"/>
                </a:lnTo>
                <a:lnTo>
                  <a:pt x="193" y="98"/>
                </a:lnTo>
                <a:lnTo>
                  <a:pt x="176" y="110"/>
                </a:lnTo>
                <a:lnTo>
                  <a:pt x="160" y="125"/>
                </a:lnTo>
                <a:lnTo>
                  <a:pt x="144" y="140"/>
                </a:lnTo>
                <a:lnTo>
                  <a:pt x="129" y="157"/>
                </a:lnTo>
                <a:lnTo>
                  <a:pt x="116" y="175"/>
                </a:lnTo>
                <a:lnTo>
                  <a:pt x="104" y="194"/>
                </a:lnTo>
                <a:lnTo>
                  <a:pt x="92" y="215"/>
                </a:lnTo>
                <a:lnTo>
                  <a:pt x="81" y="235"/>
                </a:lnTo>
                <a:lnTo>
                  <a:pt x="70" y="258"/>
                </a:lnTo>
                <a:lnTo>
                  <a:pt x="62" y="280"/>
                </a:lnTo>
                <a:lnTo>
                  <a:pt x="53" y="304"/>
                </a:lnTo>
                <a:lnTo>
                  <a:pt x="45" y="329"/>
                </a:lnTo>
                <a:lnTo>
                  <a:pt x="38" y="353"/>
                </a:lnTo>
                <a:lnTo>
                  <a:pt x="32" y="379"/>
                </a:lnTo>
                <a:lnTo>
                  <a:pt x="25" y="404"/>
                </a:lnTo>
                <a:lnTo>
                  <a:pt x="21" y="430"/>
                </a:lnTo>
                <a:lnTo>
                  <a:pt x="17" y="456"/>
                </a:lnTo>
                <a:lnTo>
                  <a:pt x="13" y="481"/>
                </a:lnTo>
                <a:lnTo>
                  <a:pt x="6" y="533"/>
                </a:lnTo>
                <a:lnTo>
                  <a:pt x="2" y="583"/>
                </a:lnTo>
                <a:lnTo>
                  <a:pt x="0" y="632"/>
                </a:lnTo>
                <a:lnTo>
                  <a:pt x="0" y="679"/>
                </a:lnTo>
                <a:lnTo>
                  <a:pt x="58" y="703"/>
                </a:lnTo>
                <a:lnTo>
                  <a:pt x="55" y="714"/>
                </a:lnTo>
                <a:lnTo>
                  <a:pt x="52" y="726"/>
                </a:lnTo>
                <a:lnTo>
                  <a:pt x="48" y="738"/>
                </a:lnTo>
                <a:lnTo>
                  <a:pt x="43" y="749"/>
                </a:lnTo>
                <a:lnTo>
                  <a:pt x="37" y="760"/>
                </a:lnTo>
                <a:lnTo>
                  <a:pt x="33" y="772"/>
                </a:lnTo>
                <a:lnTo>
                  <a:pt x="30" y="783"/>
                </a:lnTo>
                <a:lnTo>
                  <a:pt x="29" y="794"/>
                </a:lnTo>
                <a:lnTo>
                  <a:pt x="30" y="780"/>
                </a:lnTo>
                <a:lnTo>
                  <a:pt x="33" y="767"/>
                </a:lnTo>
                <a:lnTo>
                  <a:pt x="38" y="757"/>
                </a:lnTo>
                <a:lnTo>
                  <a:pt x="45" y="750"/>
                </a:lnTo>
                <a:lnTo>
                  <a:pt x="53" y="746"/>
                </a:lnTo>
                <a:lnTo>
                  <a:pt x="63" y="742"/>
                </a:lnTo>
                <a:lnTo>
                  <a:pt x="74" y="741"/>
                </a:lnTo>
                <a:lnTo>
                  <a:pt x="85" y="742"/>
                </a:lnTo>
                <a:lnTo>
                  <a:pt x="98" y="746"/>
                </a:lnTo>
                <a:lnTo>
                  <a:pt x="111" y="750"/>
                </a:lnTo>
                <a:lnTo>
                  <a:pt x="124" y="756"/>
                </a:lnTo>
                <a:lnTo>
                  <a:pt x="137" y="763"/>
                </a:lnTo>
                <a:lnTo>
                  <a:pt x="151" y="772"/>
                </a:lnTo>
                <a:lnTo>
                  <a:pt x="163" y="781"/>
                </a:lnTo>
                <a:lnTo>
                  <a:pt x="175" y="791"/>
                </a:lnTo>
                <a:lnTo>
                  <a:pt x="187" y="801"/>
                </a:lnTo>
                <a:lnTo>
                  <a:pt x="198" y="813"/>
                </a:lnTo>
                <a:lnTo>
                  <a:pt x="207" y="824"/>
                </a:lnTo>
                <a:lnTo>
                  <a:pt x="216" y="836"/>
                </a:lnTo>
                <a:lnTo>
                  <a:pt x="222" y="848"/>
                </a:lnTo>
                <a:lnTo>
                  <a:pt x="228" y="860"/>
                </a:lnTo>
                <a:lnTo>
                  <a:pt x="231" y="872"/>
                </a:lnTo>
                <a:lnTo>
                  <a:pt x="231" y="883"/>
                </a:lnTo>
                <a:lnTo>
                  <a:pt x="230" y="893"/>
                </a:lnTo>
                <a:lnTo>
                  <a:pt x="225" y="903"/>
                </a:lnTo>
                <a:lnTo>
                  <a:pt x="219" y="912"/>
                </a:lnTo>
                <a:lnTo>
                  <a:pt x="209" y="920"/>
                </a:lnTo>
                <a:lnTo>
                  <a:pt x="197" y="927"/>
                </a:lnTo>
                <a:lnTo>
                  <a:pt x="179" y="933"/>
                </a:lnTo>
                <a:lnTo>
                  <a:pt x="160" y="937"/>
                </a:lnTo>
                <a:lnTo>
                  <a:pt x="137" y="940"/>
                </a:lnTo>
                <a:lnTo>
                  <a:pt x="109" y="941"/>
                </a:lnTo>
                <a:lnTo>
                  <a:pt x="129" y="963"/>
                </a:lnTo>
                <a:lnTo>
                  <a:pt x="151" y="984"/>
                </a:lnTo>
                <a:lnTo>
                  <a:pt x="173" y="1003"/>
                </a:lnTo>
                <a:lnTo>
                  <a:pt x="196" y="1020"/>
                </a:lnTo>
                <a:lnTo>
                  <a:pt x="218" y="1036"/>
                </a:lnTo>
                <a:lnTo>
                  <a:pt x="242" y="1051"/>
                </a:lnTo>
                <a:lnTo>
                  <a:pt x="266" y="1064"/>
                </a:lnTo>
                <a:lnTo>
                  <a:pt x="291" y="1076"/>
                </a:lnTo>
                <a:lnTo>
                  <a:pt x="315" y="1086"/>
                </a:lnTo>
                <a:lnTo>
                  <a:pt x="341" y="1094"/>
                </a:lnTo>
                <a:lnTo>
                  <a:pt x="367" y="1102"/>
                </a:lnTo>
                <a:lnTo>
                  <a:pt x="393" y="1108"/>
                </a:lnTo>
                <a:lnTo>
                  <a:pt x="421" y="1112"/>
                </a:lnTo>
                <a:lnTo>
                  <a:pt x="449" y="1116"/>
                </a:lnTo>
                <a:lnTo>
                  <a:pt x="477" y="1118"/>
                </a:lnTo>
                <a:lnTo>
                  <a:pt x="506" y="1118"/>
                </a:lnTo>
                <a:lnTo>
                  <a:pt x="506" y="1069"/>
                </a:lnTo>
                <a:lnTo>
                  <a:pt x="503" y="1018"/>
                </a:lnTo>
                <a:lnTo>
                  <a:pt x="498" y="968"/>
                </a:lnTo>
                <a:lnTo>
                  <a:pt x="494" y="916"/>
                </a:lnTo>
                <a:lnTo>
                  <a:pt x="488" y="864"/>
                </a:lnTo>
                <a:lnTo>
                  <a:pt x="481" y="811"/>
                </a:lnTo>
                <a:lnTo>
                  <a:pt x="474" y="758"/>
                </a:lnTo>
                <a:lnTo>
                  <a:pt x="466" y="705"/>
                </a:lnTo>
                <a:lnTo>
                  <a:pt x="459" y="650"/>
                </a:lnTo>
                <a:lnTo>
                  <a:pt x="451" y="596"/>
                </a:lnTo>
                <a:lnTo>
                  <a:pt x="445" y="541"/>
                </a:lnTo>
                <a:lnTo>
                  <a:pt x="438" y="486"/>
                </a:lnTo>
                <a:lnTo>
                  <a:pt x="433" y="430"/>
                </a:lnTo>
                <a:lnTo>
                  <a:pt x="429" y="375"/>
                </a:lnTo>
                <a:lnTo>
                  <a:pt x="427" y="319"/>
                </a:lnTo>
                <a:lnTo>
                  <a:pt x="426" y="263"/>
                </a:lnTo>
                <a:close/>
              </a:path>
            </a:pathLst>
          </a:custGeom>
          <a:solidFill>
            <a:srgbClr val="990099"/>
          </a:solidFill>
          <a:ln w="9525">
            <a:solidFill>
              <a:srgbClr val="990099"/>
            </a:solidFill>
            <a:round/>
            <a:headEnd/>
            <a:tailEnd/>
          </a:ln>
        </p:spPr>
        <p:txBody>
          <a:bodyPr/>
          <a:lstStyle/>
          <a:p>
            <a:endParaRPr lang="en-IN"/>
          </a:p>
        </p:txBody>
      </p:sp>
      <p:sp>
        <p:nvSpPr>
          <p:cNvPr id="549915" name="Freeform 27"/>
          <p:cNvSpPr>
            <a:spLocks/>
          </p:cNvSpPr>
          <p:nvPr/>
        </p:nvSpPr>
        <p:spPr bwMode="auto">
          <a:xfrm>
            <a:off x="4456113" y="3562350"/>
            <a:ext cx="80962" cy="227013"/>
          </a:xfrm>
          <a:custGeom>
            <a:avLst/>
            <a:gdLst>
              <a:gd name="T0" fmla="*/ 506 w 507"/>
              <a:gd name="T1" fmla="*/ 703 h 1142"/>
              <a:gd name="T2" fmla="*/ 503 w 507"/>
              <a:gd name="T3" fmla="*/ 640 h 1142"/>
              <a:gd name="T4" fmla="*/ 497 w 507"/>
              <a:gd name="T5" fmla="*/ 577 h 1142"/>
              <a:gd name="T6" fmla="*/ 487 w 507"/>
              <a:gd name="T7" fmla="*/ 513 h 1142"/>
              <a:gd name="T8" fmla="*/ 473 w 507"/>
              <a:gd name="T9" fmla="*/ 451 h 1142"/>
              <a:gd name="T10" fmla="*/ 457 w 507"/>
              <a:gd name="T11" fmla="*/ 390 h 1142"/>
              <a:gd name="T12" fmla="*/ 436 w 507"/>
              <a:gd name="T13" fmla="*/ 329 h 1142"/>
              <a:gd name="T14" fmla="*/ 411 w 507"/>
              <a:gd name="T15" fmla="*/ 273 h 1142"/>
              <a:gd name="T16" fmla="*/ 382 w 507"/>
              <a:gd name="T17" fmla="*/ 219 h 1142"/>
              <a:gd name="T18" fmla="*/ 350 w 507"/>
              <a:gd name="T19" fmla="*/ 169 h 1142"/>
              <a:gd name="T20" fmla="*/ 313 w 507"/>
              <a:gd name="T21" fmla="*/ 125 h 1142"/>
              <a:gd name="T22" fmla="*/ 272 w 507"/>
              <a:gd name="T23" fmla="*/ 87 h 1142"/>
              <a:gd name="T24" fmla="*/ 226 w 507"/>
              <a:gd name="T25" fmla="*/ 54 h 1142"/>
              <a:gd name="T26" fmla="*/ 176 w 507"/>
              <a:gd name="T27" fmla="*/ 29 h 1142"/>
              <a:gd name="T28" fmla="*/ 120 w 507"/>
              <a:gd name="T29" fmla="*/ 11 h 1142"/>
              <a:gd name="T30" fmla="*/ 60 w 507"/>
              <a:gd name="T31" fmla="*/ 2 h 1142"/>
              <a:gd name="T32" fmla="*/ 0 w 507"/>
              <a:gd name="T33" fmla="*/ 55 h 1142"/>
              <a:gd name="T34" fmla="*/ 37 w 507"/>
              <a:gd name="T35" fmla="*/ 118 h 1142"/>
              <a:gd name="T36" fmla="*/ 66 w 507"/>
              <a:gd name="T37" fmla="*/ 135 h 1142"/>
              <a:gd name="T38" fmla="*/ 136 w 507"/>
              <a:gd name="T39" fmla="*/ 183 h 1142"/>
              <a:gd name="T40" fmla="*/ 244 w 507"/>
              <a:gd name="T41" fmla="*/ 266 h 1142"/>
              <a:gd name="T42" fmla="*/ 331 w 507"/>
              <a:gd name="T43" fmla="*/ 335 h 1142"/>
              <a:gd name="T44" fmla="*/ 340 w 507"/>
              <a:gd name="T45" fmla="*/ 356 h 1142"/>
              <a:gd name="T46" fmla="*/ 319 w 507"/>
              <a:gd name="T47" fmla="*/ 362 h 1142"/>
              <a:gd name="T48" fmla="*/ 294 w 507"/>
              <a:gd name="T49" fmla="*/ 371 h 1142"/>
              <a:gd name="T50" fmla="*/ 262 w 507"/>
              <a:gd name="T51" fmla="*/ 378 h 1142"/>
              <a:gd name="T52" fmla="*/ 242 w 507"/>
              <a:gd name="T53" fmla="*/ 470 h 1142"/>
              <a:gd name="T54" fmla="*/ 87 w 507"/>
              <a:gd name="T55" fmla="*/ 531 h 1142"/>
              <a:gd name="T56" fmla="*/ 98 w 507"/>
              <a:gd name="T57" fmla="*/ 569 h 1142"/>
              <a:gd name="T58" fmla="*/ 105 w 507"/>
              <a:gd name="T59" fmla="*/ 607 h 1142"/>
              <a:gd name="T60" fmla="*/ 109 w 507"/>
              <a:gd name="T61" fmla="*/ 645 h 1142"/>
              <a:gd name="T62" fmla="*/ 109 w 507"/>
              <a:gd name="T63" fmla="*/ 682 h 1142"/>
              <a:gd name="T64" fmla="*/ 106 w 507"/>
              <a:gd name="T65" fmla="*/ 721 h 1142"/>
              <a:gd name="T66" fmla="*/ 101 w 507"/>
              <a:gd name="T67" fmla="*/ 758 h 1142"/>
              <a:gd name="T68" fmla="*/ 86 w 507"/>
              <a:gd name="T69" fmla="*/ 834 h 1142"/>
              <a:gd name="T70" fmla="*/ 48 w 507"/>
              <a:gd name="T71" fmla="*/ 987 h 1142"/>
              <a:gd name="T72" fmla="*/ 34 w 507"/>
              <a:gd name="T73" fmla="*/ 1065 h 1142"/>
              <a:gd name="T74" fmla="*/ 30 w 507"/>
              <a:gd name="T75" fmla="*/ 1103 h 1142"/>
              <a:gd name="T76" fmla="*/ 29 w 507"/>
              <a:gd name="T77" fmla="*/ 1142 h 1142"/>
              <a:gd name="T78" fmla="*/ 73 w 507"/>
              <a:gd name="T79" fmla="*/ 1140 h 1142"/>
              <a:gd name="T80" fmla="*/ 116 w 507"/>
              <a:gd name="T81" fmla="*/ 1133 h 1142"/>
              <a:gd name="T82" fmla="*/ 156 w 507"/>
              <a:gd name="T83" fmla="*/ 1121 h 1142"/>
              <a:gd name="T84" fmla="*/ 195 w 507"/>
              <a:gd name="T85" fmla="*/ 1107 h 1142"/>
              <a:gd name="T86" fmla="*/ 231 w 507"/>
              <a:gd name="T87" fmla="*/ 1088 h 1142"/>
              <a:gd name="T88" fmla="*/ 267 w 507"/>
              <a:gd name="T89" fmla="*/ 1066 h 1142"/>
              <a:gd name="T90" fmla="*/ 300 w 507"/>
              <a:gd name="T91" fmla="*/ 1041 h 1142"/>
              <a:gd name="T92" fmla="*/ 331 w 507"/>
              <a:gd name="T93" fmla="*/ 1014 h 1142"/>
              <a:gd name="T94" fmla="*/ 360 w 507"/>
              <a:gd name="T95" fmla="*/ 983 h 1142"/>
              <a:gd name="T96" fmla="*/ 386 w 507"/>
              <a:gd name="T97" fmla="*/ 951 h 1142"/>
              <a:gd name="T98" fmla="*/ 411 w 507"/>
              <a:gd name="T99" fmla="*/ 917 h 1142"/>
              <a:gd name="T100" fmla="*/ 435 w 507"/>
              <a:gd name="T101" fmla="*/ 882 h 1142"/>
              <a:gd name="T102" fmla="*/ 456 w 507"/>
              <a:gd name="T103" fmla="*/ 846 h 1142"/>
              <a:gd name="T104" fmla="*/ 475 w 507"/>
              <a:gd name="T105" fmla="*/ 808 h 1142"/>
              <a:gd name="T106" fmla="*/ 507 w 507"/>
              <a:gd name="T107" fmla="*/ 733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7" h="1142">
                <a:moveTo>
                  <a:pt x="507" y="733"/>
                </a:moveTo>
                <a:lnTo>
                  <a:pt x="506" y="703"/>
                </a:lnTo>
                <a:lnTo>
                  <a:pt x="505" y="671"/>
                </a:lnTo>
                <a:lnTo>
                  <a:pt x="503" y="640"/>
                </a:lnTo>
                <a:lnTo>
                  <a:pt x="501" y="609"/>
                </a:lnTo>
                <a:lnTo>
                  <a:pt x="497" y="577"/>
                </a:lnTo>
                <a:lnTo>
                  <a:pt x="492" y="545"/>
                </a:lnTo>
                <a:lnTo>
                  <a:pt x="487" y="513"/>
                </a:lnTo>
                <a:lnTo>
                  <a:pt x="481" y="481"/>
                </a:lnTo>
                <a:lnTo>
                  <a:pt x="473" y="451"/>
                </a:lnTo>
                <a:lnTo>
                  <a:pt x="466" y="420"/>
                </a:lnTo>
                <a:lnTo>
                  <a:pt x="457" y="390"/>
                </a:lnTo>
                <a:lnTo>
                  <a:pt x="446" y="359"/>
                </a:lnTo>
                <a:lnTo>
                  <a:pt x="436" y="329"/>
                </a:lnTo>
                <a:lnTo>
                  <a:pt x="424" y="301"/>
                </a:lnTo>
                <a:lnTo>
                  <a:pt x="411" y="273"/>
                </a:lnTo>
                <a:lnTo>
                  <a:pt x="397" y="245"/>
                </a:lnTo>
                <a:lnTo>
                  <a:pt x="382" y="219"/>
                </a:lnTo>
                <a:lnTo>
                  <a:pt x="367" y="193"/>
                </a:lnTo>
                <a:lnTo>
                  <a:pt x="350" y="169"/>
                </a:lnTo>
                <a:lnTo>
                  <a:pt x="332" y="147"/>
                </a:lnTo>
                <a:lnTo>
                  <a:pt x="313" y="125"/>
                </a:lnTo>
                <a:lnTo>
                  <a:pt x="292" y="105"/>
                </a:lnTo>
                <a:lnTo>
                  <a:pt x="272" y="87"/>
                </a:lnTo>
                <a:lnTo>
                  <a:pt x="249" y="70"/>
                </a:lnTo>
                <a:lnTo>
                  <a:pt x="226" y="54"/>
                </a:lnTo>
                <a:lnTo>
                  <a:pt x="201" y="40"/>
                </a:lnTo>
                <a:lnTo>
                  <a:pt x="176" y="29"/>
                </a:lnTo>
                <a:lnTo>
                  <a:pt x="149" y="19"/>
                </a:lnTo>
                <a:lnTo>
                  <a:pt x="120" y="11"/>
                </a:lnTo>
                <a:lnTo>
                  <a:pt x="91" y="5"/>
                </a:lnTo>
                <a:lnTo>
                  <a:pt x="60" y="2"/>
                </a:lnTo>
                <a:lnTo>
                  <a:pt x="29" y="0"/>
                </a:lnTo>
                <a:lnTo>
                  <a:pt x="0" y="55"/>
                </a:lnTo>
                <a:lnTo>
                  <a:pt x="29" y="116"/>
                </a:lnTo>
                <a:lnTo>
                  <a:pt x="37" y="118"/>
                </a:lnTo>
                <a:lnTo>
                  <a:pt x="49" y="125"/>
                </a:lnTo>
                <a:lnTo>
                  <a:pt x="66" y="135"/>
                </a:lnTo>
                <a:lnTo>
                  <a:pt x="87" y="149"/>
                </a:lnTo>
                <a:lnTo>
                  <a:pt x="136" y="183"/>
                </a:lnTo>
                <a:lnTo>
                  <a:pt x="190" y="224"/>
                </a:lnTo>
                <a:lnTo>
                  <a:pt x="244" y="266"/>
                </a:lnTo>
                <a:lnTo>
                  <a:pt x="293" y="304"/>
                </a:lnTo>
                <a:lnTo>
                  <a:pt x="331" y="335"/>
                </a:lnTo>
                <a:lnTo>
                  <a:pt x="351" y="354"/>
                </a:lnTo>
                <a:lnTo>
                  <a:pt x="340" y="356"/>
                </a:lnTo>
                <a:lnTo>
                  <a:pt x="330" y="358"/>
                </a:lnTo>
                <a:lnTo>
                  <a:pt x="319" y="362"/>
                </a:lnTo>
                <a:lnTo>
                  <a:pt x="307" y="367"/>
                </a:lnTo>
                <a:lnTo>
                  <a:pt x="294" y="371"/>
                </a:lnTo>
                <a:lnTo>
                  <a:pt x="279" y="375"/>
                </a:lnTo>
                <a:lnTo>
                  <a:pt x="262" y="378"/>
                </a:lnTo>
                <a:lnTo>
                  <a:pt x="242" y="379"/>
                </a:lnTo>
                <a:lnTo>
                  <a:pt x="242" y="470"/>
                </a:lnTo>
                <a:lnTo>
                  <a:pt x="109" y="470"/>
                </a:lnTo>
                <a:lnTo>
                  <a:pt x="87" y="531"/>
                </a:lnTo>
                <a:lnTo>
                  <a:pt x="93" y="551"/>
                </a:lnTo>
                <a:lnTo>
                  <a:pt x="98" y="569"/>
                </a:lnTo>
                <a:lnTo>
                  <a:pt x="102" y="588"/>
                </a:lnTo>
                <a:lnTo>
                  <a:pt x="105" y="607"/>
                </a:lnTo>
                <a:lnTo>
                  <a:pt x="107" y="626"/>
                </a:lnTo>
                <a:lnTo>
                  <a:pt x="109" y="645"/>
                </a:lnTo>
                <a:lnTo>
                  <a:pt x="109" y="664"/>
                </a:lnTo>
                <a:lnTo>
                  <a:pt x="109" y="682"/>
                </a:lnTo>
                <a:lnTo>
                  <a:pt x="108" y="702"/>
                </a:lnTo>
                <a:lnTo>
                  <a:pt x="106" y="721"/>
                </a:lnTo>
                <a:lnTo>
                  <a:pt x="104" y="740"/>
                </a:lnTo>
                <a:lnTo>
                  <a:pt x="101" y="758"/>
                </a:lnTo>
                <a:lnTo>
                  <a:pt x="94" y="797"/>
                </a:lnTo>
                <a:lnTo>
                  <a:pt x="86" y="834"/>
                </a:lnTo>
                <a:lnTo>
                  <a:pt x="66" y="911"/>
                </a:lnTo>
                <a:lnTo>
                  <a:pt x="48" y="987"/>
                </a:lnTo>
                <a:lnTo>
                  <a:pt x="41" y="1026"/>
                </a:lnTo>
                <a:lnTo>
                  <a:pt x="34" y="1065"/>
                </a:lnTo>
                <a:lnTo>
                  <a:pt x="32" y="1084"/>
                </a:lnTo>
                <a:lnTo>
                  <a:pt x="30" y="1103"/>
                </a:lnTo>
                <a:lnTo>
                  <a:pt x="29" y="1122"/>
                </a:lnTo>
                <a:lnTo>
                  <a:pt x="29" y="1142"/>
                </a:lnTo>
                <a:lnTo>
                  <a:pt x="52" y="1142"/>
                </a:lnTo>
                <a:lnTo>
                  <a:pt x="73" y="1140"/>
                </a:lnTo>
                <a:lnTo>
                  <a:pt x="94" y="1137"/>
                </a:lnTo>
                <a:lnTo>
                  <a:pt x="116" y="1133"/>
                </a:lnTo>
                <a:lnTo>
                  <a:pt x="136" y="1128"/>
                </a:lnTo>
                <a:lnTo>
                  <a:pt x="156" y="1121"/>
                </a:lnTo>
                <a:lnTo>
                  <a:pt x="176" y="1115"/>
                </a:lnTo>
                <a:lnTo>
                  <a:pt x="195" y="1107"/>
                </a:lnTo>
                <a:lnTo>
                  <a:pt x="213" y="1098"/>
                </a:lnTo>
                <a:lnTo>
                  <a:pt x="231" y="1088"/>
                </a:lnTo>
                <a:lnTo>
                  <a:pt x="249" y="1077"/>
                </a:lnTo>
                <a:lnTo>
                  <a:pt x="267" y="1066"/>
                </a:lnTo>
                <a:lnTo>
                  <a:pt x="284" y="1053"/>
                </a:lnTo>
                <a:lnTo>
                  <a:pt x="300" y="1041"/>
                </a:lnTo>
                <a:lnTo>
                  <a:pt x="315" y="1027"/>
                </a:lnTo>
                <a:lnTo>
                  <a:pt x="331" y="1014"/>
                </a:lnTo>
                <a:lnTo>
                  <a:pt x="345" y="999"/>
                </a:lnTo>
                <a:lnTo>
                  <a:pt x="360" y="983"/>
                </a:lnTo>
                <a:lnTo>
                  <a:pt x="374" y="967"/>
                </a:lnTo>
                <a:lnTo>
                  <a:pt x="386" y="951"/>
                </a:lnTo>
                <a:lnTo>
                  <a:pt x="399" y="934"/>
                </a:lnTo>
                <a:lnTo>
                  <a:pt x="411" y="917"/>
                </a:lnTo>
                <a:lnTo>
                  <a:pt x="423" y="900"/>
                </a:lnTo>
                <a:lnTo>
                  <a:pt x="435" y="882"/>
                </a:lnTo>
                <a:lnTo>
                  <a:pt x="445" y="864"/>
                </a:lnTo>
                <a:lnTo>
                  <a:pt x="456" y="846"/>
                </a:lnTo>
                <a:lnTo>
                  <a:pt x="466" y="828"/>
                </a:lnTo>
                <a:lnTo>
                  <a:pt x="475" y="808"/>
                </a:lnTo>
                <a:lnTo>
                  <a:pt x="491" y="771"/>
                </a:lnTo>
                <a:lnTo>
                  <a:pt x="507" y="733"/>
                </a:lnTo>
                <a:close/>
              </a:path>
            </a:pathLst>
          </a:custGeom>
          <a:solidFill>
            <a:srgbClr val="990099"/>
          </a:solidFill>
          <a:ln w="9525">
            <a:solidFill>
              <a:srgbClr val="990099"/>
            </a:solidFill>
            <a:round/>
            <a:headEnd/>
            <a:tailEnd/>
          </a:ln>
        </p:spPr>
        <p:txBody>
          <a:bodyPr/>
          <a:lstStyle/>
          <a:p>
            <a:endParaRPr lang="en-IN"/>
          </a:p>
        </p:txBody>
      </p:sp>
      <p:sp>
        <p:nvSpPr>
          <p:cNvPr id="549916" name="Freeform 28"/>
          <p:cNvSpPr>
            <a:spLocks/>
          </p:cNvSpPr>
          <p:nvPr/>
        </p:nvSpPr>
        <p:spPr bwMode="auto">
          <a:xfrm>
            <a:off x="4743450" y="3260725"/>
            <a:ext cx="138113" cy="517525"/>
          </a:xfrm>
          <a:custGeom>
            <a:avLst/>
            <a:gdLst>
              <a:gd name="T0" fmla="*/ 654 w 864"/>
              <a:gd name="T1" fmla="*/ 590 h 2608"/>
              <a:gd name="T2" fmla="*/ 687 w 864"/>
              <a:gd name="T3" fmla="*/ 417 h 2608"/>
              <a:gd name="T4" fmla="*/ 712 w 864"/>
              <a:gd name="T5" fmla="*/ 272 h 2608"/>
              <a:gd name="T6" fmla="*/ 596 w 864"/>
              <a:gd name="T7" fmla="*/ 187 h 2608"/>
              <a:gd name="T8" fmla="*/ 624 w 864"/>
              <a:gd name="T9" fmla="*/ 109 h 2608"/>
              <a:gd name="T10" fmla="*/ 596 w 864"/>
              <a:gd name="T11" fmla="*/ 69 h 2608"/>
              <a:gd name="T12" fmla="*/ 541 w 864"/>
              <a:gd name="T13" fmla="*/ 42 h 2608"/>
              <a:gd name="T14" fmla="*/ 526 w 864"/>
              <a:gd name="T15" fmla="*/ 15 h 2608"/>
              <a:gd name="T16" fmla="*/ 465 w 864"/>
              <a:gd name="T17" fmla="*/ 64 h 2608"/>
              <a:gd name="T18" fmla="*/ 451 w 864"/>
              <a:gd name="T19" fmla="*/ 119 h 2608"/>
              <a:gd name="T20" fmla="*/ 524 w 864"/>
              <a:gd name="T21" fmla="*/ 147 h 2608"/>
              <a:gd name="T22" fmla="*/ 547 w 864"/>
              <a:gd name="T23" fmla="*/ 196 h 2608"/>
              <a:gd name="T24" fmla="*/ 529 w 864"/>
              <a:gd name="T25" fmla="*/ 244 h 2608"/>
              <a:gd name="T26" fmla="*/ 482 w 864"/>
              <a:gd name="T27" fmla="*/ 272 h 2608"/>
              <a:gd name="T28" fmla="*/ 415 w 864"/>
              <a:gd name="T29" fmla="*/ 263 h 2608"/>
              <a:gd name="T30" fmla="*/ 292 w 864"/>
              <a:gd name="T31" fmla="*/ 247 h 2608"/>
              <a:gd name="T32" fmla="*/ 233 w 864"/>
              <a:gd name="T33" fmla="*/ 306 h 2608"/>
              <a:gd name="T34" fmla="*/ 198 w 864"/>
              <a:gd name="T35" fmla="*/ 437 h 2608"/>
              <a:gd name="T36" fmla="*/ 166 w 864"/>
              <a:gd name="T37" fmla="*/ 525 h 2608"/>
              <a:gd name="T38" fmla="*/ 93 w 864"/>
              <a:gd name="T39" fmla="*/ 563 h 2608"/>
              <a:gd name="T40" fmla="*/ 54 w 864"/>
              <a:gd name="T41" fmla="*/ 895 h 2608"/>
              <a:gd name="T42" fmla="*/ 6 w 864"/>
              <a:gd name="T43" fmla="*/ 1081 h 2608"/>
              <a:gd name="T44" fmla="*/ 58 w 864"/>
              <a:gd name="T45" fmla="*/ 1038 h 2608"/>
              <a:gd name="T46" fmla="*/ 94 w 864"/>
              <a:gd name="T47" fmla="*/ 1032 h 2608"/>
              <a:gd name="T48" fmla="*/ 109 w 864"/>
              <a:gd name="T49" fmla="*/ 1062 h 2608"/>
              <a:gd name="T50" fmla="*/ 127 w 864"/>
              <a:gd name="T51" fmla="*/ 1088 h 2608"/>
              <a:gd name="T52" fmla="*/ 155 w 864"/>
              <a:gd name="T53" fmla="*/ 1157 h 2608"/>
              <a:gd name="T54" fmla="*/ 181 w 864"/>
              <a:gd name="T55" fmla="*/ 1254 h 2608"/>
              <a:gd name="T56" fmla="*/ 225 w 864"/>
              <a:gd name="T57" fmla="*/ 1272 h 2608"/>
              <a:gd name="T58" fmla="*/ 245 w 864"/>
              <a:gd name="T59" fmla="*/ 1332 h 2608"/>
              <a:gd name="T60" fmla="*/ 190 w 864"/>
              <a:gd name="T61" fmla="*/ 1361 h 2608"/>
              <a:gd name="T62" fmla="*/ 145 w 864"/>
              <a:gd name="T63" fmla="*/ 1357 h 2608"/>
              <a:gd name="T64" fmla="*/ 111 w 864"/>
              <a:gd name="T65" fmla="*/ 1325 h 2608"/>
              <a:gd name="T66" fmla="*/ 84 w 864"/>
              <a:gd name="T67" fmla="*/ 1247 h 2608"/>
              <a:gd name="T68" fmla="*/ 4 w 864"/>
              <a:gd name="T69" fmla="*/ 1430 h 2608"/>
              <a:gd name="T70" fmla="*/ 32 w 864"/>
              <a:gd name="T71" fmla="*/ 1700 h 2608"/>
              <a:gd name="T72" fmla="*/ 82 w 864"/>
              <a:gd name="T73" fmla="*/ 1922 h 2608"/>
              <a:gd name="T74" fmla="*/ 164 w 864"/>
              <a:gd name="T75" fmla="*/ 2128 h 2608"/>
              <a:gd name="T76" fmla="*/ 282 w 864"/>
              <a:gd name="T77" fmla="*/ 2312 h 2608"/>
              <a:gd name="T78" fmla="*/ 350 w 864"/>
              <a:gd name="T79" fmla="*/ 2326 h 2608"/>
              <a:gd name="T80" fmla="*/ 384 w 864"/>
              <a:gd name="T81" fmla="*/ 2334 h 2608"/>
              <a:gd name="T82" fmla="*/ 412 w 864"/>
              <a:gd name="T83" fmla="*/ 2393 h 2608"/>
              <a:gd name="T84" fmla="*/ 453 w 864"/>
              <a:gd name="T85" fmla="*/ 2460 h 2608"/>
              <a:gd name="T86" fmla="*/ 600 w 864"/>
              <a:gd name="T87" fmla="*/ 2518 h 2608"/>
              <a:gd name="T88" fmla="*/ 771 w 864"/>
              <a:gd name="T89" fmla="*/ 2595 h 2608"/>
              <a:gd name="T90" fmla="*/ 864 w 864"/>
              <a:gd name="T91" fmla="*/ 2401 h 2608"/>
              <a:gd name="T92" fmla="*/ 781 w 864"/>
              <a:gd name="T93" fmla="*/ 2364 h 2608"/>
              <a:gd name="T94" fmla="*/ 736 w 864"/>
              <a:gd name="T95" fmla="*/ 2272 h 2608"/>
              <a:gd name="T96" fmla="*/ 704 w 864"/>
              <a:gd name="T97" fmla="*/ 2027 h 2608"/>
              <a:gd name="T98" fmla="*/ 680 w 864"/>
              <a:gd name="T99" fmla="*/ 1900 h 2608"/>
              <a:gd name="T100" fmla="*/ 716 w 864"/>
              <a:gd name="T101" fmla="*/ 1760 h 2608"/>
              <a:gd name="T102" fmla="*/ 731 w 864"/>
              <a:gd name="T103" fmla="*/ 1457 h 2608"/>
              <a:gd name="T104" fmla="*/ 721 w 864"/>
              <a:gd name="T105" fmla="*/ 1093 h 2608"/>
              <a:gd name="T106" fmla="*/ 727 w 864"/>
              <a:gd name="T107" fmla="*/ 788 h 2608"/>
              <a:gd name="T108" fmla="*/ 694 w 864"/>
              <a:gd name="T109" fmla="*/ 835 h 2608"/>
              <a:gd name="T110" fmla="*/ 666 w 864"/>
              <a:gd name="T111" fmla="*/ 855 h 2608"/>
              <a:gd name="T112" fmla="*/ 615 w 864"/>
              <a:gd name="T113" fmla="*/ 925 h 2608"/>
              <a:gd name="T114" fmla="*/ 586 w 864"/>
              <a:gd name="T115" fmla="*/ 914 h 2608"/>
              <a:gd name="T116" fmla="*/ 580 w 864"/>
              <a:gd name="T117" fmla="*/ 862 h 2608"/>
              <a:gd name="T118" fmla="*/ 630 w 864"/>
              <a:gd name="T119" fmla="*/ 771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4" h="2608">
                <a:moveTo>
                  <a:pt x="646" y="733"/>
                </a:moveTo>
                <a:lnTo>
                  <a:pt x="646" y="706"/>
                </a:lnTo>
                <a:lnTo>
                  <a:pt x="647" y="677"/>
                </a:lnTo>
                <a:lnTo>
                  <a:pt x="648" y="648"/>
                </a:lnTo>
                <a:lnTo>
                  <a:pt x="651" y="619"/>
                </a:lnTo>
                <a:lnTo>
                  <a:pt x="654" y="590"/>
                </a:lnTo>
                <a:lnTo>
                  <a:pt x="658" y="560"/>
                </a:lnTo>
                <a:lnTo>
                  <a:pt x="662" y="531"/>
                </a:lnTo>
                <a:lnTo>
                  <a:pt x="667" y="501"/>
                </a:lnTo>
                <a:lnTo>
                  <a:pt x="673" y="473"/>
                </a:lnTo>
                <a:lnTo>
                  <a:pt x="679" y="445"/>
                </a:lnTo>
                <a:lnTo>
                  <a:pt x="687" y="417"/>
                </a:lnTo>
                <a:lnTo>
                  <a:pt x="694" y="390"/>
                </a:lnTo>
                <a:lnTo>
                  <a:pt x="703" y="364"/>
                </a:lnTo>
                <a:lnTo>
                  <a:pt x="711" y="339"/>
                </a:lnTo>
                <a:lnTo>
                  <a:pt x="722" y="317"/>
                </a:lnTo>
                <a:lnTo>
                  <a:pt x="732" y="294"/>
                </a:lnTo>
                <a:lnTo>
                  <a:pt x="712" y="272"/>
                </a:lnTo>
                <a:lnTo>
                  <a:pt x="693" y="253"/>
                </a:lnTo>
                <a:lnTo>
                  <a:pt x="674" y="236"/>
                </a:lnTo>
                <a:lnTo>
                  <a:pt x="655" y="221"/>
                </a:lnTo>
                <a:lnTo>
                  <a:pt x="634" y="209"/>
                </a:lnTo>
                <a:lnTo>
                  <a:pt x="615" y="197"/>
                </a:lnTo>
                <a:lnTo>
                  <a:pt x="596" y="187"/>
                </a:lnTo>
                <a:lnTo>
                  <a:pt x="577" y="177"/>
                </a:lnTo>
                <a:lnTo>
                  <a:pt x="628" y="147"/>
                </a:lnTo>
                <a:lnTo>
                  <a:pt x="628" y="136"/>
                </a:lnTo>
                <a:lnTo>
                  <a:pt x="627" y="126"/>
                </a:lnTo>
                <a:lnTo>
                  <a:pt x="626" y="117"/>
                </a:lnTo>
                <a:lnTo>
                  <a:pt x="624" y="109"/>
                </a:lnTo>
                <a:lnTo>
                  <a:pt x="621" y="102"/>
                </a:lnTo>
                <a:lnTo>
                  <a:pt x="618" y="95"/>
                </a:lnTo>
                <a:lnTo>
                  <a:pt x="616" y="90"/>
                </a:lnTo>
                <a:lnTo>
                  <a:pt x="612" y="85"/>
                </a:lnTo>
                <a:lnTo>
                  <a:pt x="604" y="76"/>
                </a:lnTo>
                <a:lnTo>
                  <a:pt x="596" y="69"/>
                </a:lnTo>
                <a:lnTo>
                  <a:pt x="586" y="65"/>
                </a:lnTo>
                <a:lnTo>
                  <a:pt x="577" y="60"/>
                </a:lnTo>
                <a:lnTo>
                  <a:pt x="567" y="56"/>
                </a:lnTo>
                <a:lnTo>
                  <a:pt x="557" y="52"/>
                </a:lnTo>
                <a:lnTo>
                  <a:pt x="549" y="48"/>
                </a:lnTo>
                <a:lnTo>
                  <a:pt x="541" y="42"/>
                </a:lnTo>
                <a:lnTo>
                  <a:pt x="537" y="39"/>
                </a:lnTo>
                <a:lnTo>
                  <a:pt x="534" y="35"/>
                </a:lnTo>
                <a:lnTo>
                  <a:pt x="532" y="31"/>
                </a:lnTo>
                <a:lnTo>
                  <a:pt x="529" y="26"/>
                </a:lnTo>
                <a:lnTo>
                  <a:pt x="527" y="20"/>
                </a:lnTo>
                <a:lnTo>
                  <a:pt x="526" y="15"/>
                </a:lnTo>
                <a:lnTo>
                  <a:pt x="525" y="8"/>
                </a:lnTo>
                <a:lnTo>
                  <a:pt x="525" y="0"/>
                </a:lnTo>
                <a:lnTo>
                  <a:pt x="495" y="32"/>
                </a:lnTo>
                <a:lnTo>
                  <a:pt x="478" y="50"/>
                </a:lnTo>
                <a:lnTo>
                  <a:pt x="470" y="59"/>
                </a:lnTo>
                <a:lnTo>
                  <a:pt x="465" y="64"/>
                </a:lnTo>
                <a:lnTo>
                  <a:pt x="462" y="67"/>
                </a:lnTo>
                <a:lnTo>
                  <a:pt x="455" y="74"/>
                </a:lnTo>
                <a:lnTo>
                  <a:pt x="441" y="90"/>
                </a:lnTo>
                <a:lnTo>
                  <a:pt x="415" y="117"/>
                </a:lnTo>
                <a:lnTo>
                  <a:pt x="434" y="117"/>
                </a:lnTo>
                <a:lnTo>
                  <a:pt x="451" y="119"/>
                </a:lnTo>
                <a:lnTo>
                  <a:pt x="467" y="121"/>
                </a:lnTo>
                <a:lnTo>
                  <a:pt x="482" y="125"/>
                </a:lnTo>
                <a:lnTo>
                  <a:pt x="494" y="129"/>
                </a:lnTo>
                <a:lnTo>
                  <a:pt x="506" y="135"/>
                </a:lnTo>
                <a:lnTo>
                  <a:pt x="516" y="142"/>
                </a:lnTo>
                <a:lnTo>
                  <a:pt x="524" y="147"/>
                </a:lnTo>
                <a:lnTo>
                  <a:pt x="531" y="155"/>
                </a:lnTo>
                <a:lnTo>
                  <a:pt x="536" y="162"/>
                </a:lnTo>
                <a:lnTo>
                  <a:pt x="540" y="170"/>
                </a:lnTo>
                <a:lnTo>
                  <a:pt x="543" y="179"/>
                </a:lnTo>
                <a:lnTo>
                  <a:pt x="546" y="187"/>
                </a:lnTo>
                <a:lnTo>
                  <a:pt x="547" y="196"/>
                </a:lnTo>
                <a:lnTo>
                  <a:pt x="547" y="204"/>
                </a:lnTo>
                <a:lnTo>
                  <a:pt x="544" y="212"/>
                </a:lnTo>
                <a:lnTo>
                  <a:pt x="542" y="221"/>
                </a:lnTo>
                <a:lnTo>
                  <a:pt x="539" y="229"/>
                </a:lnTo>
                <a:lnTo>
                  <a:pt x="535" y="236"/>
                </a:lnTo>
                <a:lnTo>
                  <a:pt x="529" y="244"/>
                </a:lnTo>
                <a:lnTo>
                  <a:pt x="524" y="250"/>
                </a:lnTo>
                <a:lnTo>
                  <a:pt x="517" y="256"/>
                </a:lnTo>
                <a:lnTo>
                  <a:pt x="509" y="261"/>
                </a:lnTo>
                <a:lnTo>
                  <a:pt x="501" y="265"/>
                </a:lnTo>
                <a:lnTo>
                  <a:pt x="492" y="270"/>
                </a:lnTo>
                <a:lnTo>
                  <a:pt x="482" y="272"/>
                </a:lnTo>
                <a:lnTo>
                  <a:pt x="473" y="273"/>
                </a:lnTo>
                <a:lnTo>
                  <a:pt x="462" y="275"/>
                </a:lnTo>
                <a:lnTo>
                  <a:pt x="451" y="273"/>
                </a:lnTo>
                <a:lnTo>
                  <a:pt x="440" y="271"/>
                </a:lnTo>
                <a:lnTo>
                  <a:pt x="428" y="268"/>
                </a:lnTo>
                <a:lnTo>
                  <a:pt x="415" y="263"/>
                </a:lnTo>
                <a:lnTo>
                  <a:pt x="389" y="254"/>
                </a:lnTo>
                <a:lnTo>
                  <a:pt x="365" y="247"/>
                </a:lnTo>
                <a:lnTo>
                  <a:pt x="343" y="244"/>
                </a:lnTo>
                <a:lnTo>
                  <a:pt x="325" y="243"/>
                </a:lnTo>
                <a:lnTo>
                  <a:pt x="307" y="244"/>
                </a:lnTo>
                <a:lnTo>
                  <a:pt x="292" y="247"/>
                </a:lnTo>
                <a:lnTo>
                  <a:pt x="279" y="253"/>
                </a:lnTo>
                <a:lnTo>
                  <a:pt x="267" y="261"/>
                </a:lnTo>
                <a:lnTo>
                  <a:pt x="257" y="270"/>
                </a:lnTo>
                <a:lnTo>
                  <a:pt x="247" y="281"/>
                </a:lnTo>
                <a:lnTo>
                  <a:pt x="239" y="294"/>
                </a:lnTo>
                <a:lnTo>
                  <a:pt x="233" y="306"/>
                </a:lnTo>
                <a:lnTo>
                  <a:pt x="227" y="321"/>
                </a:lnTo>
                <a:lnTo>
                  <a:pt x="221" y="337"/>
                </a:lnTo>
                <a:lnTo>
                  <a:pt x="217" y="353"/>
                </a:lnTo>
                <a:lnTo>
                  <a:pt x="213" y="369"/>
                </a:lnTo>
                <a:lnTo>
                  <a:pt x="205" y="403"/>
                </a:lnTo>
                <a:lnTo>
                  <a:pt x="198" y="437"/>
                </a:lnTo>
                <a:lnTo>
                  <a:pt x="195" y="454"/>
                </a:lnTo>
                <a:lnTo>
                  <a:pt x="190" y="470"/>
                </a:lnTo>
                <a:lnTo>
                  <a:pt x="185" y="484"/>
                </a:lnTo>
                <a:lnTo>
                  <a:pt x="180" y="499"/>
                </a:lnTo>
                <a:lnTo>
                  <a:pt x="173" y="513"/>
                </a:lnTo>
                <a:lnTo>
                  <a:pt x="166" y="525"/>
                </a:lnTo>
                <a:lnTo>
                  <a:pt x="157" y="535"/>
                </a:lnTo>
                <a:lnTo>
                  <a:pt x="147" y="545"/>
                </a:lnTo>
                <a:lnTo>
                  <a:pt x="136" y="553"/>
                </a:lnTo>
                <a:lnTo>
                  <a:pt x="124" y="558"/>
                </a:lnTo>
                <a:lnTo>
                  <a:pt x="109" y="562"/>
                </a:lnTo>
                <a:lnTo>
                  <a:pt x="93" y="563"/>
                </a:lnTo>
                <a:lnTo>
                  <a:pt x="90" y="612"/>
                </a:lnTo>
                <a:lnTo>
                  <a:pt x="84" y="674"/>
                </a:lnTo>
                <a:lnTo>
                  <a:pt x="77" y="744"/>
                </a:lnTo>
                <a:lnTo>
                  <a:pt x="67" y="819"/>
                </a:lnTo>
                <a:lnTo>
                  <a:pt x="61" y="858"/>
                </a:lnTo>
                <a:lnTo>
                  <a:pt x="54" y="895"/>
                </a:lnTo>
                <a:lnTo>
                  <a:pt x="48" y="931"/>
                </a:lnTo>
                <a:lnTo>
                  <a:pt x="40" y="967"/>
                </a:lnTo>
                <a:lnTo>
                  <a:pt x="33" y="1000"/>
                </a:lnTo>
                <a:lnTo>
                  <a:pt x="24" y="1030"/>
                </a:lnTo>
                <a:lnTo>
                  <a:pt x="16" y="1057"/>
                </a:lnTo>
                <a:lnTo>
                  <a:pt x="6" y="1081"/>
                </a:lnTo>
                <a:lnTo>
                  <a:pt x="11" y="1077"/>
                </a:lnTo>
                <a:lnTo>
                  <a:pt x="22" y="1065"/>
                </a:lnTo>
                <a:lnTo>
                  <a:pt x="30" y="1059"/>
                </a:lnTo>
                <a:lnTo>
                  <a:pt x="39" y="1051"/>
                </a:lnTo>
                <a:lnTo>
                  <a:pt x="48" y="1044"/>
                </a:lnTo>
                <a:lnTo>
                  <a:pt x="58" y="1038"/>
                </a:lnTo>
                <a:lnTo>
                  <a:pt x="67" y="1034"/>
                </a:lnTo>
                <a:lnTo>
                  <a:pt x="77" y="1030"/>
                </a:lnTo>
                <a:lnTo>
                  <a:pt x="81" y="1030"/>
                </a:lnTo>
                <a:lnTo>
                  <a:pt x="85" y="1030"/>
                </a:lnTo>
                <a:lnTo>
                  <a:pt x="90" y="1031"/>
                </a:lnTo>
                <a:lnTo>
                  <a:pt x="94" y="1032"/>
                </a:lnTo>
                <a:lnTo>
                  <a:pt x="97" y="1035"/>
                </a:lnTo>
                <a:lnTo>
                  <a:pt x="100" y="1038"/>
                </a:lnTo>
                <a:lnTo>
                  <a:pt x="104" y="1043"/>
                </a:lnTo>
                <a:lnTo>
                  <a:pt x="106" y="1048"/>
                </a:lnTo>
                <a:lnTo>
                  <a:pt x="107" y="1055"/>
                </a:lnTo>
                <a:lnTo>
                  <a:pt x="109" y="1062"/>
                </a:lnTo>
                <a:lnTo>
                  <a:pt x="110" y="1071"/>
                </a:lnTo>
                <a:lnTo>
                  <a:pt x="110" y="1081"/>
                </a:lnTo>
                <a:lnTo>
                  <a:pt x="114" y="1082"/>
                </a:lnTo>
                <a:lnTo>
                  <a:pt x="119" y="1083"/>
                </a:lnTo>
                <a:lnTo>
                  <a:pt x="123" y="1085"/>
                </a:lnTo>
                <a:lnTo>
                  <a:pt x="127" y="1088"/>
                </a:lnTo>
                <a:lnTo>
                  <a:pt x="134" y="1095"/>
                </a:lnTo>
                <a:lnTo>
                  <a:pt x="140" y="1105"/>
                </a:lnTo>
                <a:lnTo>
                  <a:pt x="145" y="1116"/>
                </a:lnTo>
                <a:lnTo>
                  <a:pt x="150" y="1129"/>
                </a:lnTo>
                <a:lnTo>
                  <a:pt x="153" y="1144"/>
                </a:lnTo>
                <a:lnTo>
                  <a:pt x="155" y="1157"/>
                </a:lnTo>
                <a:lnTo>
                  <a:pt x="159" y="1188"/>
                </a:lnTo>
                <a:lnTo>
                  <a:pt x="161" y="1215"/>
                </a:lnTo>
                <a:lnTo>
                  <a:pt x="161" y="1238"/>
                </a:lnTo>
                <a:lnTo>
                  <a:pt x="161" y="1253"/>
                </a:lnTo>
                <a:lnTo>
                  <a:pt x="171" y="1253"/>
                </a:lnTo>
                <a:lnTo>
                  <a:pt x="181" y="1254"/>
                </a:lnTo>
                <a:lnTo>
                  <a:pt x="188" y="1256"/>
                </a:lnTo>
                <a:lnTo>
                  <a:pt x="197" y="1258"/>
                </a:lnTo>
                <a:lnTo>
                  <a:pt x="204" y="1260"/>
                </a:lnTo>
                <a:lnTo>
                  <a:pt x="212" y="1264"/>
                </a:lnTo>
                <a:lnTo>
                  <a:pt x="218" y="1267"/>
                </a:lnTo>
                <a:lnTo>
                  <a:pt x="225" y="1272"/>
                </a:lnTo>
                <a:lnTo>
                  <a:pt x="236" y="1281"/>
                </a:lnTo>
                <a:lnTo>
                  <a:pt x="247" y="1291"/>
                </a:lnTo>
                <a:lnTo>
                  <a:pt x="257" y="1302"/>
                </a:lnTo>
                <a:lnTo>
                  <a:pt x="265" y="1314"/>
                </a:lnTo>
                <a:lnTo>
                  <a:pt x="256" y="1323"/>
                </a:lnTo>
                <a:lnTo>
                  <a:pt x="245" y="1332"/>
                </a:lnTo>
                <a:lnTo>
                  <a:pt x="235" y="1340"/>
                </a:lnTo>
                <a:lnTo>
                  <a:pt x="226" y="1346"/>
                </a:lnTo>
                <a:lnTo>
                  <a:pt x="217" y="1351"/>
                </a:lnTo>
                <a:lnTo>
                  <a:pt x="207" y="1356"/>
                </a:lnTo>
                <a:lnTo>
                  <a:pt x="199" y="1359"/>
                </a:lnTo>
                <a:lnTo>
                  <a:pt x="190" y="1361"/>
                </a:lnTo>
                <a:lnTo>
                  <a:pt x="182" y="1363"/>
                </a:lnTo>
                <a:lnTo>
                  <a:pt x="174" y="1364"/>
                </a:lnTo>
                <a:lnTo>
                  <a:pt x="167" y="1364"/>
                </a:lnTo>
                <a:lnTo>
                  <a:pt x="159" y="1363"/>
                </a:lnTo>
                <a:lnTo>
                  <a:pt x="152" y="1360"/>
                </a:lnTo>
                <a:lnTo>
                  <a:pt x="145" y="1357"/>
                </a:lnTo>
                <a:lnTo>
                  <a:pt x="139" y="1354"/>
                </a:lnTo>
                <a:lnTo>
                  <a:pt x="132" y="1349"/>
                </a:lnTo>
                <a:lnTo>
                  <a:pt x="126" y="1344"/>
                </a:lnTo>
                <a:lnTo>
                  <a:pt x="121" y="1339"/>
                </a:lnTo>
                <a:lnTo>
                  <a:pt x="115" y="1332"/>
                </a:lnTo>
                <a:lnTo>
                  <a:pt x="111" y="1325"/>
                </a:lnTo>
                <a:lnTo>
                  <a:pt x="106" y="1317"/>
                </a:lnTo>
                <a:lnTo>
                  <a:pt x="101" y="1309"/>
                </a:lnTo>
                <a:lnTo>
                  <a:pt x="98" y="1300"/>
                </a:lnTo>
                <a:lnTo>
                  <a:pt x="95" y="1290"/>
                </a:lnTo>
                <a:lnTo>
                  <a:pt x="89" y="1270"/>
                </a:lnTo>
                <a:lnTo>
                  <a:pt x="84" y="1247"/>
                </a:lnTo>
                <a:lnTo>
                  <a:pt x="82" y="1223"/>
                </a:lnTo>
                <a:lnTo>
                  <a:pt x="81" y="1197"/>
                </a:lnTo>
                <a:lnTo>
                  <a:pt x="1" y="1197"/>
                </a:lnTo>
                <a:lnTo>
                  <a:pt x="0" y="1274"/>
                </a:lnTo>
                <a:lnTo>
                  <a:pt x="1" y="1352"/>
                </a:lnTo>
                <a:lnTo>
                  <a:pt x="4" y="1430"/>
                </a:lnTo>
                <a:lnTo>
                  <a:pt x="9" y="1508"/>
                </a:lnTo>
                <a:lnTo>
                  <a:pt x="13" y="1546"/>
                </a:lnTo>
                <a:lnTo>
                  <a:pt x="17" y="1585"/>
                </a:lnTo>
                <a:lnTo>
                  <a:pt x="21" y="1624"/>
                </a:lnTo>
                <a:lnTo>
                  <a:pt x="27" y="1661"/>
                </a:lnTo>
                <a:lnTo>
                  <a:pt x="32" y="1700"/>
                </a:lnTo>
                <a:lnTo>
                  <a:pt x="38" y="1737"/>
                </a:lnTo>
                <a:lnTo>
                  <a:pt x="46" y="1774"/>
                </a:lnTo>
                <a:lnTo>
                  <a:pt x="53" y="1812"/>
                </a:lnTo>
                <a:lnTo>
                  <a:pt x="63" y="1849"/>
                </a:lnTo>
                <a:lnTo>
                  <a:pt x="73" y="1886"/>
                </a:lnTo>
                <a:lnTo>
                  <a:pt x="82" y="1922"/>
                </a:lnTo>
                <a:lnTo>
                  <a:pt x="94" y="1957"/>
                </a:lnTo>
                <a:lnTo>
                  <a:pt x="106" y="1992"/>
                </a:lnTo>
                <a:lnTo>
                  <a:pt x="119" y="2027"/>
                </a:lnTo>
                <a:lnTo>
                  <a:pt x="132" y="2061"/>
                </a:lnTo>
                <a:lnTo>
                  <a:pt x="147" y="2096"/>
                </a:lnTo>
                <a:lnTo>
                  <a:pt x="164" y="2128"/>
                </a:lnTo>
                <a:lnTo>
                  <a:pt x="181" y="2160"/>
                </a:lnTo>
                <a:lnTo>
                  <a:pt x="199" y="2192"/>
                </a:lnTo>
                <a:lnTo>
                  <a:pt x="218" y="2223"/>
                </a:lnTo>
                <a:lnTo>
                  <a:pt x="238" y="2253"/>
                </a:lnTo>
                <a:lnTo>
                  <a:pt x="260" y="2283"/>
                </a:lnTo>
                <a:lnTo>
                  <a:pt x="282" y="2312"/>
                </a:lnTo>
                <a:lnTo>
                  <a:pt x="306" y="2339"/>
                </a:lnTo>
                <a:lnTo>
                  <a:pt x="315" y="2335"/>
                </a:lnTo>
                <a:lnTo>
                  <a:pt x="325" y="2331"/>
                </a:lnTo>
                <a:lnTo>
                  <a:pt x="334" y="2328"/>
                </a:lnTo>
                <a:lnTo>
                  <a:pt x="342" y="2327"/>
                </a:lnTo>
                <a:lnTo>
                  <a:pt x="350" y="2326"/>
                </a:lnTo>
                <a:lnTo>
                  <a:pt x="356" y="2325"/>
                </a:lnTo>
                <a:lnTo>
                  <a:pt x="363" y="2326"/>
                </a:lnTo>
                <a:lnTo>
                  <a:pt x="369" y="2327"/>
                </a:lnTo>
                <a:lnTo>
                  <a:pt x="374" y="2328"/>
                </a:lnTo>
                <a:lnTo>
                  <a:pt x="380" y="2331"/>
                </a:lnTo>
                <a:lnTo>
                  <a:pt x="384" y="2334"/>
                </a:lnTo>
                <a:lnTo>
                  <a:pt x="388" y="2337"/>
                </a:lnTo>
                <a:lnTo>
                  <a:pt x="396" y="2346"/>
                </a:lnTo>
                <a:lnTo>
                  <a:pt x="401" y="2356"/>
                </a:lnTo>
                <a:lnTo>
                  <a:pt x="406" y="2368"/>
                </a:lnTo>
                <a:lnTo>
                  <a:pt x="410" y="2380"/>
                </a:lnTo>
                <a:lnTo>
                  <a:pt x="412" y="2393"/>
                </a:lnTo>
                <a:lnTo>
                  <a:pt x="414" y="2406"/>
                </a:lnTo>
                <a:lnTo>
                  <a:pt x="415" y="2432"/>
                </a:lnTo>
                <a:lnTo>
                  <a:pt x="415" y="2455"/>
                </a:lnTo>
                <a:lnTo>
                  <a:pt x="428" y="2456"/>
                </a:lnTo>
                <a:lnTo>
                  <a:pt x="441" y="2457"/>
                </a:lnTo>
                <a:lnTo>
                  <a:pt x="453" y="2460"/>
                </a:lnTo>
                <a:lnTo>
                  <a:pt x="466" y="2462"/>
                </a:lnTo>
                <a:lnTo>
                  <a:pt x="492" y="2470"/>
                </a:lnTo>
                <a:lnTo>
                  <a:pt x="519" y="2479"/>
                </a:lnTo>
                <a:lnTo>
                  <a:pt x="546" y="2491"/>
                </a:lnTo>
                <a:lnTo>
                  <a:pt x="572" y="2504"/>
                </a:lnTo>
                <a:lnTo>
                  <a:pt x="600" y="2518"/>
                </a:lnTo>
                <a:lnTo>
                  <a:pt x="628" y="2532"/>
                </a:lnTo>
                <a:lnTo>
                  <a:pt x="657" y="2546"/>
                </a:lnTo>
                <a:lnTo>
                  <a:pt x="685" y="2560"/>
                </a:lnTo>
                <a:lnTo>
                  <a:pt x="713" y="2573"/>
                </a:lnTo>
                <a:lnTo>
                  <a:pt x="742" y="2584"/>
                </a:lnTo>
                <a:lnTo>
                  <a:pt x="771" y="2595"/>
                </a:lnTo>
                <a:lnTo>
                  <a:pt x="800" y="2602"/>
                </a:lnTo>
                <a:lnTo>
                  <a:pt x="815" y="2605"/>
                </a:lnTo>
                <a:lnTo>
                  <a:pt x="830" y="2606"/>
                </a:lnTo>
                <a:lnTo>
                  <a:pt x="844" y="2608"/>
                </a:lnTo>
                <a:lnTo>
                  <a:pt x="859" y="2608"/>
                </a:lnTo>
                <a:lnTo>
                  <a:pt x="864" y="2401"/>
                </a:lnTo>
                <a:lnTo>
                  <a:pt x="847" y="2400"/>
                </a:lnTo>
                <a:lnTo>
                  <a:pt x="831" y="2396"/>
                </a:lnTo>
                <a:lnTo>
                  <a:pt x="817" y="2390"/>
                </a:lnTo>
                <a:lnTo>
                  <a:pt x="804" y="2384"/>
                </a:lnTo>
                <a:lnTo>
                  <a:pt x="793" y="2375"/>
                </a:lnTo>
                <a:lnTo>
                  <a:pt x="781" y="2364"/>
                </a:lnTo>
                <a:lnTo>
                  <a:pt x="771" y="2352"/>
                </a:lnTo>
                <a:lnTo>
                  <a:pt x="763" y="2338"/>
                </a:lnTo>
                <a:lnTo>
                  <a:pt x="755" y="2324"/>
                </a:lnTo>
                <a:lnTo>
                  <a:pt x="748" y="2308"/>
                </a:lnTo>
                <a:lnTo>
                  <a:pt x="741" y="2291"/>
                </a:lnTo>
                <a:lnTo>
                  <a:pt x="736" y="2272"/>
                </a:lnTo>
                <a:lnTo>
                  <a:pt x="732" y="2254"/>
                </a:lnTo>
                <a:lnTo>
                  <a:pt x="727" y="2234"/>
                </a:lnTo>
                <a:lnTo>
                  <a:pt x="724" y="2215"/>
                </a:lnTo>
                <a:lnTo>
                  <a:pt x="721" y="2194"/>
                </a:lnTo>
                <a:lnTo>
                  <a:pt x="711" y="2109"/>
                </a:lnTo>
                <a:lnTo>
                  <a:pt x="704" y="2027"/>
                </a:lnTo>
                <a:lnTo>
                  <a:pt x="701" y="1989"/>
                </a:lnTo>
                <a:lnTo>
                  <a:pt x="695" y="1955"/>
                </a:lnTo>
                <a:lnTo>
                  <a:pt x="692" y="1939"/>
                </a:lnTo>
                <a:lnTo>
                  <a:pt x="689" y="1924"/>
                </a:lnTo>
                <a:lnTo>
                  <a:pt x="685" y="1912"/>
                </a:lnTo>
                <a:lnTo>
                  <a:pt x="680" y="1900"/>
                </a:lnTo>
                <a:lnTo>
                  <a:pt x="688" y="1880"/>
                </a:lnTo>
                <a:lnTo>
                  <a:pt x="695" y="1858"/>
                </a:lnTo>
                <a:lnTo>
                  <a:pt x="701" y="1835"/>
                </a:lnTo>
                <a:lnTo>
                  <a:pt x="706" y="1811"/>
                </a:lnTo>
                <a:lnTo>
                  <a:pt x="711" y="1786"/>
                </a:lnTo>
                <a:lnTo>
                  <a:pt x="716" y="1760"/>
                </a:lnTo>
                <a:lnTo>
                  <a:pt x="719" y="1731"/>
                </a:lnTo>
                <a:lnTo>
                  <a:pt x="722" y="1704"/>
                </a:lnTo>
                <a:lnTo>
                  <a:pt x="726" y="1645"/>
                </a:lnTo>
                <a:lnTo>
                  <a:pt x="730" y="1584"/>
                </a:lnTo>
                <a:lnTo>
                  <a:pt x="731" y="1521"/>
                </a:lnTo>
                <a:lnTo>
                  <a:pt x="731" y="1457"/>
                </a:lnTo>
                <a:lnTo>
                  <a:pt x="730" y="1393"/>
                </a:lnTo>
                <a:lnTo>
                  <a:pt x="728" y="1330"/>
                </a:lnTo>
                <a:lnTo>
                  <a:pt x="726" y="1266"/>
                </a:lnTo>
                <a:lnTo>
                  <a:pt x="724" y="1206"/>
                </a:lnTo>
                <a:lnTo>
                  <a:pt x="722" y="1148"/>
                </a:lnTo>
                <a:lnTo>
                  <a:pt x="721" y="1093"/>
                </a:lnTo>
                <a:lnTo>
                  <a:pt x="720" y="1042"/>
                </a:lnTo>
                <a:lnTo>
                  <a:pt x="721" y="996"/>
                </a:lnTo>
                <a:lnTo>
                  <a:pt x="723" y="889"/>
                </a:lnTo>
                <a:lnTo>
                  <a:pt x="726" y="825"/>
                </a:lnTo>
                <a:lnTo>
                  <a:pt x="727" y="794"/>
                </a:lnTo>
                <a:lnTo>
                  <a:pt x="727" y="788"/>
                </a:lnTo>
                <a:lnTo>
                  <a:pt x="722" y="800"/>
                </a:lnTo>
                <a:lnTo>
                  <a:pt x="711" y="818"/>
                </a:lnTo>
                <a:lnTo>
                  <a:pt x="708" y="823"/>
                </a:lnTo>
                <a:lnTo>
                  <a:pt x="704" y="827"/>
                </a:lnTo>
                <a:lnTo>
                  <a:pt x="700" y="832"/>
                </a:lnTo>
                <a:lnTo>
                  <a:pt x="694" y="835"/>
                </a:lnTo>
                <a:lnTo>
                  <a:pt x="689" y="838"/>
                </a:lnTo>
                <a:lnTo>
                  <a:pt x="682" y="841"/>
                </a:lnTo>
                <a:lnTo>
                  <a:pt x="676" y="843"/>
                </a:lnTo>
                <a:lnTo>
                  <a:pt x="669" y="843"/>
                </a:lnTo>
                <a:lnTo>
                  <a:pt x="669" y="850"/>
                </a:lnTo>
                <a:lnTo>
                  <a:pt x="666" y="855"/>
                </a:lnTo>
                <a:lnTo>
                  <a:pt x="663" y="863"/>
                </a:lnTo>
                <a:lnTo>
                  <a:pt x="660" y="870"/>
                </a:lnTo>
                <a:lnTo>
                  <a:pt x="651" y="886"/>
                </a:lnTo>
                <a:lnTo>
                  <a:pt x="640" y="901"/>
                </a:lnTo>
                <a:lnTo>
                  <a:pt x="628" y="914"/>
                </a:lnTo>
                <a:lnTo>
                  <a:pt x="615" y="925"/>
                </a:lnTo>
                <a:lnTo>
                  <a:pt x="610" y="929"/>
                </a:lnTo>
                <a:lnTo>
                  <a:pt x="603" y="933"/>
                </a:lnTo>
                <a:lnTo>
                  <a:pt x="598" y="934"/>
                </a:lnTo>
                <a:lnTo>
                  <a:pt x="594" y="935"/>
                </a:lnTo>
                <a:lnTo>
                  <a:pt x="589" y="925"/>
                </a:lnTo>
                <a:lnTo>
                  <a:pt x="586" y="914"/>
                </a:lnTo>
                <a:lnTo>
                  <a:pt x="583" y="904"/>
                </a:lnTo>
                <a:lnTo>
                  <a:pt x="581" y="895"/>
                </a:lnTo>
                <a:lnTo>
                  <a:pt x="580" y="886"/>
                </a:lnTo>
                <a:lnTo>
                  <a:pt x="580" y="878"/>
                </a:lnTo>
                <a:lnTo>
                  <a:pt x="580" y="870"/>
                </a:lnTo>
                <a:lnTo>
                  <a:pt x="580" y="862"/>
                </a:lnTo>
                <a:lnTo>
                  <a:pt x="583" y="847"/>
                </a:lnTo>
                <a:lnTo>
                  <a:pt x="587" y="835"/>
                </a:lnTo>
                <a:lnTo>
                  <a:pt x="594" y="823"/>
                </a:lnTo>
                <a:lnTo>
                  <a:pt x="600" y="811"/>
                </a:lnTo>
                <a:lnTo>
                  <a:pt x="615" y="791"/>
                </a:lnTo>
                <a:lnTo>
                  <a:pt x="630" y="771"/>
                </a:lnTo>
                <a:lnTo>
                  <a:pt x="636" y="762"/>
                </a:lnTo>
                <a:lnTo>
                  <a:pt x="642" y="753"/>
                </a:lnTo>
                <a:lnTo>
                  <a:pt x="645" y="743"/>
                </a:lnTo>
                <a:lnTo>
                  <a:pt x="646" y="733"/>
                </a:lnTo>
                <a:close/>
              </a:path>
            </a:pathLst>
          </a:custGeom>
          <a:solidFill>
            <a:srgbClr val="990099"/>
          </a:solidFill>
          <a:ln w="9525">
            <a:solidFill>
              <a:srgbClr val="990099"/>
            </a:solidFill>
            <a:round/>
            <a:headEnd/>
            <a:tailEnd/>
          </a:ln>
        </p:spPr>
        <p:txBody>
          <a:bodyPr/>
          <a:lstStyle/>
          <a:p>
            <a:endParaRPr lang="en-IN"/>
          </a:p>
        </p:txBody>
      </p:sp>
      <p:sp>
        <p:nvSpPr>
          <p:cNvPr id="549917" name="Freeform 29"/>
          <p:cNvSpPr>
            <a:spLocks/>
          </p:cNvSpPr>
          <p:nvPr/>
        </p:nvSpPr>
        <p:spPr bwMode="auto">
          <a:xfrm>
            <a:off x="4922838" y="3335338"/>
            <a:ext cx="9525" cy="28575"/>
          </a:xfrm>
          <a:custGeom>
            <a:avLst/>
            <a:gdLst>
              <a:gd name="T0" fmla="*/ 0 w 51"/>
              <a:gd name="T1" fmla="*/ 116 h 146"/>
              <a:gd name="T2" fmla="*/ 51 w 51"/>
              <a:gd name="T3" fmla="*/ 146 h 146"/>
              <a:gd name="T4" fmla="*/ 51 w 51"/>
              <a:gd name="T5" fmla="*/ 132 h 146"/>
              <a:gd name="T6" fmla="*/ 51 w 51"/>
              <a:gd name="T7" fmla="*/ 111 h 146"/>
              <a:gd name="T8" fmla="*/ 50 w 51"/>
              <a:gd name="T9" fmla="*/ 87 h 146"/>
              <a:gd name="T10" fmla="*/ 47 w 51"/>
              <a:gd name="T11" fmla="*/ 62 h 146"/>
              <a:gd name="T12" fmla="*/ 45 w 51"/>
              <a:gd name="T13" fmla="*/ 50 h 146"/>
              <a:gd name="T14" fmla="*/ 41 w 51"/>
              <a:gd name="T15" fmla="*/ 38 h 146"/>
              <a:gd name="T16" fmla="*/ 37 w 51"/>
              <a:gd name="T17" fmla="*/ 28 h 146"/>
              <a:gd name="T18" fmla="*/ 32 w 51"/>
              <a:gd name="T19" fmla="*/ 19 h 146"/>
              <a:gd name="T20" fmla="*/ 25 w 51"/>
              <a:gd name="T21" fmla="*/ 11 h 146"/>
              <a:gd name="T22" fmla="*/ 18 w 51"/>
              <a:gd name="T23" fmla="*/ 6 h 146"/>
              <a:gd name="T24" fmla="*/ 14 w 51"/>
              <a:gd name="T25" fmla="*/ 3 h 146"/>
              <a:gd name="T26" fmla="*/ 9 w 51"/>
              <a:gd name="T27" fmla="*/ 1 h 146"/>
              <a:gd name="T28" fmla="*/ 5 w 51"/>
              <a:gd name="T29" fmla="*/ 0 h 146"/>
              <a:gd name="T30" fmla="*/ 0 w 51"/>
              <a:gd name="T31" fmla="*/ 0 h 146"/>
              <a:gd name="T32" fmla="*/ 0 w 51"/>
              <a:gd name="T33" fmla="*/ 11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146">
                <a:moveTo>
                  <a:pt x="0" y="116"/>
                </a:moveTo>
                <a:lnTo>
                  <a:pt x="51" y="146"/>
                </a:lnTo>
                <a:lnTo>
                  <a:pt x="51" y="132"/>
                </a:lnTo>
                <a:lnTo>
                  <a:pt x="51" y="111"/>
                </a:lnTo>
                <a:lnTo>
                  <a:pt x="50" y="87"/>
                </a:lnTo>
                <a:lnTo>
                  <a:pt x="47" y="62"/>
                </a:lnTo>
                <a:lnTo>
                  <a:pt x="45" y="50"/>
                </a:lnTo>
                <a:lnTo>
                  <a:pt x="41" y="38"/>
                </a:lnTo>
                <a:lnTo>
                  <a:pt x="37" y="28"/>
                </a:lnTo>
                <a:lnTo>
                  <a:pt x="32" y="19"/>
                </a:lnTo>
                <a:lnTo>
                  <a:pt x="25" y="11"/>
                </a:lnTo>
                <a:lnTo>
                  <a:pt x="18" y="6"/>
                </a:lnTo>
                <a:lnTo>
                  <a:pt x="14" y="3"/>
                </a:lnTo>
                <a:lnTo>
                  <a:pt x="9" y="1"/>
                </a:lnTo>
                <a:lnTo>
                  <a:pt x="5" y="0"/>
                </a:lnTo>
                <a:lnTo>
                  <a:pt x="0" y="0"/>
                </a:lnTo>
                <a:lnTo>
                  <a:pt x="0" y="116"/>
                </a:lnTo>
                <a:close/>
              </a:path>
            </a:pathLst>
          </a:custGeom>
          <a:solidFill>
            <a:srgbClr val="990099"/>
          </a:solidFill>
          <a:ln w="9525">
            <a:solidFill>
              <a:srgbClr val="990099"/>
            </a:solidFill>
            <a:round/>
            <a:headEnd/>
            <a:tailEnd/>
          </a:ln>
        </p:spPr>
        <p:txBody>
          <a:bodyPr/>
          <a:lstStyle/>
          <a:p>
            <a:endParaRPr lang="en-IN"/>
          </a:p>
        </p:txBody>
      </p:sp>
      <p:sp>
        <p:nvSpPr>
          <p:cNvPr id="549918" name="Freeform 30"/>
          <p:cNvSpPr>
            <a:spLocks/>
          </p:cNvSpPr>
          <p:nvPr/>
        </p:nvSpPr>
        <p:spPr bwMode="auto">
          <a:xfrm>
            <a:off x="4927600" y="3389313"/>
            <a:ext cx="20638" cy="57150"/>
          </a:xfrm>
          <a:custGeom>
            <a:avLst/>
            <a:gdLst>
              <a:gd name="T0" fmla="*/ 0 w 133"/>
              <a:gd name="T1" fmla="*/ 171 h 287"/>
              <a:gd name="T2" fmla="*/ 1 w 133"/>
              <a:gd name="T3" fmla="*/ 181 h 287"/>
              <a:gd name="T4" fmla="*/ 1 w 133"/>
              <a:gd name="T5" fmla="*/ 193 h 287"/>
              <a:gd name="T6" fmla="*/ 3 w 133"/>
              <a:gd name="T7" fmla="*/ 202 h 287"/>
              <a:gd name="T8" fmla="*/ 6 w 133"/>
              <a:gd name="T9" fmla="*/ 211 h 287"/>
              <a:gd name="T10" fmla="*/ 10 w 133"/>
              <a:gd name="T11" fmla="*/ 228 h 287"/>
              <a:gd name="T12" fmla="*/ 15 w 133"/>
              <a:gd name="T13" fmla="*/ 243 h 287"/>
              <a:gd name="T14" fmla="*/ 21 w 133"/>
              <a:gd name="T15" fmla="*/ 255 h 287"/>
              <a:gd name="T16" fmla="*/ 25 w 133"/>
              <a:gd name="T17" fmla="*/ 268 h 287"/>
              <a:gd name="T18" fmla="*/ 28 w 133"/>
              <a:gd name="T19" fmla="*/ 278 h 287"/>
              <a:gd name="T20" fmla="*/ 29 w 133"/>
              <a:gd name="T21" fmla="*/ 287 h 287"/>
              <a:gd name="T22" fmla="*/ 52 w 133"/>
              <a:gd name="T23" fmla="*/ 258 h 287"/>
              <a:gd name="T24" fmla="*/ 79 w 133"/>
              <a:gd name="T25" fmla="*/ 220 h 287"/>
              <a:gd name="T26" fmla="*/ 93 w 133"/>
              <a:gd name="T27" fmla="*/ 201 h 287"/>
              <a:gd name="T28" fmla="*/ 108 w 133"/>
              <a:gd name="T29" fmla="*/ 186 h 287"/>
              <a:gd name="T30" fmla="*/ 115 w 133"/>
              <a:gd name="T31" fmla="*/ 179 h 287"/>
              <a:gd name="T32" fmla="*/ 121 w 133"/>
              <a:gd name="T33" fmla="*/ 175 h 287"/>
              <a:gd name="T34" fmla="*/ 128 w 133"/>
              <a:gd name="T35" fmla="*/ 172 h 287"/>
              <a:gd name="T36" fmla="*/ 133 w 133"/>
              <a:gd name="T37" fmla="*/ 171 h 287"/>
              <a:gd name="T38" fmla="*/ 132 w 133"/>
              <a:gd name="T39" fmla="*/ 150 h 287"/>
              <a:gd name="T40" fmla="*/ 130 w 133"/>
              <a:gd name="T41" fmla="*/ 129 h 287"/>
              <a:gd name="T42" fmla="*/ 125 w 133"/>
              <a:gd name="T43" fmla="*/ 108 h 287"/>
              <a:gd name="T44" fmla="*/ 121 w 133"/>
              <a:gd name="T45" fmla="*/ 85 h 287"/>
              <a:gd name="T46" fmla="*/ 117 w 133"/>
              <a:gd name="T47" fmla="*/ 63 h 287"/>
              <a:gd name="T48" fmla="*/ 114 w 133"/>
              <a:gd name="T49" fmla="*/ 42 h 287"/>
              <a:gd name="T50" fmla="*/ 111 w 133"/>
              <a:gd name="T51" fmla="*/ 20 h 287"/>
              <a:gd name="T52" fmla="*/ 110 w 133"/>
              <a:gd name="T53" fmla="*/ 0 h 287"/>
              <a:gd name="T54" fmla="*/ 99 w 133"/>
              <a:gd name="T55" fmla="*/ 1 h 287"/>
              <a:gd name="T56" fmla="*/ 85 w 133"/>
              <a:gd name="T57" fmla="*/ 3 h 287"/>
              <a:gd name="T58" fmla="*/ 71 w 133"/>
              <a:gd name="T59" fmla="*/ 8 h 287"/>
              <a:gd name="T60" fmla="*/ 56 w 133"/>
              <a:gd name="T61" fmla="*/ 12 h 287"/>
              <a:gd name="T62" fmla="*/ 40 w 133"/>
              <a:gd name="T63" fmla="*/ 17 h 287"/>
              <a:gd name="T64" fmla="*/ 26 w 133"/>
              <a:gd name="T65" fmla="*/ 20 h 287"/>
              <a:gd name="T66" fmla="*/ 12 w 133"/>
              <a:gd name="T67" fmla="*/ 24 h 287"/>
              <a:gd name="T68" fmla="*/ 0 w 133"/>
              <a:gd name="T69" fmla="*/ 24 h 287"/>
              <a:gd name="T70" fmla="*/ 0 w 133"/>
              <a:gd name="T71" fmla="*/ 171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 h="287">
                <a:moveTo>
                  <a:pt x="0" y="171"/>
                </a:moveTo>
                <a:lnTo>
                  <a:pt x="1" y="181"/>
                </a:lnTo>
                <a:lnTo>
                  <a:pt x="1" y="193"/>
                </a:lnTo>
                <a:lnTo>
                  <a:pt x="3" y="202"/>
                </a:lnTo>
                <a:lnTo>
                  <a:pt x="6" y="211"/>
                </a:lnTo>
                <a:lnTo>
                  <a:pt x="10" y="228"/>
                </a:lnTo>
                <a:lnTo>
                  <a:pt x="15" y="243"/>
                </a:lnTo>
                <a:lnTo>
                  <a:pt x="21" y="255"/>
                </a:lnTo>
                <a:lnTo>
                  <a:pt x="25" y="268"/>
                </a:lnTo>
                <a:lnTo>
                  <a:pt x="28" y="278"/>
                </a:lnTo>
                <a:lnTo>
                  <a:pt x="29" y="287"/>
                </a:lnTo>
                <a:lnTo>
                  <a:pt x="52" y="258"/>
                </a:lnTo>
                <a:lnTo>
                  <a:pt x="79" y="220"/>
                </a:lnTo>
                <a:lnTo>
                  <a:pt x="93" y="201"/>
                </a:lnTo>
                <a:lnTo>
                  <a:pt x="108" y="186"/>
                </a:lnTo>
                <a:lnTo>
                  <a:pt x="115" y="179"/>
                </a:lnTo>
                <a:lnTo>
                  <a:pt x="121" y="175"/>
                </a:lnTo>
                <a:lnTo>
                  <a:pt x="128" y="172"/>
                </a:lnTo>
                <a:lnTo>
                  <a:pt x="133" y="171"/>
                </a:lnTo>
                <a:lnTo>
                  <a:pt x="132" y="150"/>
                </a:lnTo>
                <a:lnTo>
                  <a:pt x="130" y="129"/>
                </a:lnTo>
                <a:lnTo>
                  <a:pt x="125" y="108"/>
                </a:lnTo>
                <a:lnTo>
                  <a:pt x="121" y="85"/>
                </a:lnTo>
                <a:lnTo>
                  <a:pt x="117" y="63"/>
                </a:lnTo>
                <a:lnTo>
                  <a:pt x="114" y="42"/>
                </a:lnTo>
                <a:lnTo>
                  <a:pt x="111" y="20"/>
                </a:lnTo>
                <a:lnTo>
                  <a:pt x="110" y="0"/>
                </a:lnTo>
                <a:lnTo>
                  <a:pt x="99" y="1"/>
                </a:lnTo>
                <a:lnTo>
                  <a:pt x="85" y="3"/>
                </a:lnTo>
                <a:lnTo>
                  <a:pt x="71" y="8"/>
                </a:lnTo>
                <a:lnTo>
                  <a:pt x="56" y="12"/>
                </a:lnTo>
                <a:lnTo>
                  <a:pt x="40" y="17"/>
                </a:lnTo>
                <a:lnTo>
                  <a:pt x="26" y="20"/>
                </a:lnTo>
                <a:lnTo>
                  <a:pt x="12" y="24"/>
                </a:lnTo>
                <a:lnTo>
                  <a:pt x="0" y="24"/>
                </a:lnTo>
                <a:lnTo>
                  <a:pt x="0" y="171"/>
                </a:lnTo>
                <a:close/>
              </a:path>
            </a:pathLst>
          </a:custGeom>
          <a:solidFill>
            <a:srgbClr val="990099"/>
          </a:solidFill>
          <a:ln w="9525">
            <a:solidFill>
              <a:srgbClr val="990099"/>
            </a:solidFill>
            <a:round/>
            <a:headEnd/>
            <a:tailEnd/>
          </a:ln>
        </p:spPr>
        <p:txBody>
          <a:bodyPr/>
          <a:lstStyle/>
          <a:p>
            <a:endParaRPr lang="en-IN"/>
          </a:p>
        </p:txBody>
      </p:sp>
      <p:sp>
        <p:nvSpPr>
          <p:cNvPr id="549919" name="Freeform 31"/>
          <p:cNvSpPr>
            <a:spLocks/>
          </p:cNvSpPr>
          <p:nvPr/>
        </p:nvSpPr>
        <p:spPr bwMode="auto">
          <a:xfrm>
            <a:off x="4926013" y="3459163"/>
            <a:ext cx="11112" cy="120650"/>
          </a:xfrm>
          <a:custGeom>
            <a:avLst/>
            <a:gdLst>
              <a:gd name="T0" fmla="*/ 29 w 70"/>
              <a:gd name="T1" fmla="*/ 251 h 605"/>
              <a:gd name="T2" fmla="*/ 19 w 70"/>
              <a:gd name="T3" fmla="*/ 272 h 605"/>
              <a:gd name="T4" fmla="*/ 13 w 70"/>
              <a:gd name="T5" fmla="*/ 291 h 605"/>
              <a:gd name="T6" fmla="*/ 9 w 70"/>
              <a:gd name="T7" fmla="*/ 300 h 605"/>
              <a:gd name="T8" fmla="*/ 8 w 70"/>
              <a:gd name="T9" fmla="*/ 310 h 605"/>
              <a:gd name="T10" fmla="*/ 7 w 70"/>
              <a:gd name="T11" fmla="*/ 317 h 605"/>
              <a:gd name="T12" fmla="*/ 6 w 70"/>
              <a:gd name="T13" fmla="*/ 327 h 605"/>
              <a:gd name="T14" fmla="*/ 6 w 70"/>
              <a:gd name="T15" fmla="*/ 334 h 605"/>
              <a:gd name="T16" fmla="*/ 7 w 70"/>
              <a:gd name="T17" fmla="*/ 342 h 605"/>
              <a:gd name="T18" fmla="*/ 8 w 70"/>
              <a:gd name="T19" fmla="*/ 352 h 605"/>
              <a:gd name="T20" fmla="*/ 9 w 70"/>
              <a:gd name="T21" fmla="*/ 359 h 605"/>
              <a:gd name="T22" fmla="*/ 15 w 70"/>
              <a:gd name="T23" fmla="*/ 378 h 605"/>
              <a:gd name="T24" fmla="*/ 23 w 70"/>
              <a:gd name="T25" fmla="*/ 397 h 605"/>
              <a:gd name="T26" fmla="*/ 9 w 70"/>
              <a:gd name="T27" fmla="*/ 429 h 605"/>
              <a:gd name="T28" fmla="*/ 5 w 70"/>
              <a:gd name="T29" fmla="*/ 442 h 605"/>
              <a:gd name="T30" fmla="*/ 9 w 70"/>
              <a:gd name="T31" fmla="*/ 457 h 605"/>
              <a:gd name="T32" fmla="*/ 23 w 70"/>
              <a:gd name="T33" fmla="*/ 489 h 605"/>
              <a:gd name="T34" fmla="*/ 15 w 70"/>
              <a:gd name="T35" fmla="*/ 509 h 605"/>
              <a:gd name="T36" fmla="*/ 9 w 70"/>
              <a:gd name="T37" fmla="*/ 525 h 605"/>
              <a:gd name="T38" fmla="*/ 6 w 70"/>
              <a:gd name="T39" fmla="*/ 538 h 605"/>
              <a:gd name="T40" fmla="*/ 5 w 70"/>
              <a:gd name="T41" fmla="*/ 549 h 605"/>
              <a:gd name="T42" fmla="*/ 6 w 70"/>
              <a:gd name="T43" fmla="*/ 560 h 605"/>
              <a:gd name="T44" fmla="*/ 9 w 70"/>
              <a:gd name="T45" fmla="*/ 572 h 605"/>
              <a:gd name="T46" fmla="*/ 15 w 70"/>
              <a:gd name="T47" fmla="*/ 586 h 605"/>
              <a:gd name="T48" fmla="*/ 23 w 70"/>
              <a:gd name="T49" fmla="*/ 605 h 605"/>
              <a:gd name="T50" fmla="*/ 30 w 70"/>
              <a:gd name="T51" fmla="*/ 587 h 605"/>
              <a:gd name="T52" fmla="*/ 36 w 70"/>
              <a:gd name="T53" fmla="*/ 570 h 605"/>
              <a:gd name="T54" fmla="*/ 43 w 70"/>
              <a:gd name="T55" fmla="*/ 553 h 605"/>
              <a:gd name="T56" fmla="*/ 48 w 70"/>
              <a:gd name="T57" fmla="*/ 535 h 605"/>
              <a:gd name="T58" fmla="*/ 52 w 70"/>
              <a:gd name="T59" fmla="*/ 517 h 605"/>
              <a:gd name="T60" fmla="*/ 55 w 70"/>
              <a:gd name="T61" fmla="*/ 498 h 605"/>
              <a:gd name="T62" fmla="*/ 60 w 70"/>
              <a:gd name="T63" fmla="*/ 480 h 605"/>
              <a:gd name="T64" fmla="*/ 62 w 70"/>
              <a:gd name="T65" fmla="*/ 460 h 605"/>
              <a:gd name="T66" fmla="*/ 66 w 70"/>
              <a:gd name="T67" fmla="*/ 422 h 605"/>
              <a:gd name="T68" fmla="*/ 69 w 70"/>
              <a:gd name="T69" fmla="*/ 382 h 605"/>
              <a:gd name="T70" fmla="*/ 70 w 70"/>
              <a:gd name="T71" fmla="*/ 342 h 605"/>
              <a:gd name="T72" fmla="*/ 70 w 70"/>
              <a:gd name="T73" fmla="*/ 303 h 605"/>
              <a:gd name="T74" fmla="*/ 67 w 70"/>
              <a:gd name="T75" fmla="*/ 222 h 605"/>
              <a:gd name="T76" fmla="*/ 63 w 70"/>
              <a:gd name="T77" fmla="*/ 144 h 605"/>
              <a:gd name="T78" fmla="*/ 59 w 70"/>
              <a:gd name="T79" fmla="*/ 70 h 605"/>
              <a:gd name="T80" fmla="*/ 58 w 70"/>
              <a:gd name="T81" fmla="*/ 0 h 605"/>
              <a:gd name="T82" fmla="*/ 52 w 70"/>
              <a:gd name="T83" fmla="*/ 1 h 605"/>
              <a:gd name="T84" fmla="*/ 48 w 70"/>
              <a:gd name="T85" fmla="*/ 2 h 605"/>
              <a:gd name="T86" fmla="*/ 44 w 70"/>
              <a:gd name="T87" fmla="*/ 3 h 605"/>
              <a:gd name="T88" fmla="*/ 41 w 70"/>
              <a:gd name="T89" fmla="*/ 7 h 605"/>
              <a:gd name="T90" fmla="*/ 33 w 70"/>
              <a:gd name="T91" fmla="*/ 13 h 605"/>
              <a:gd name="T92" fmla="*/ 27 w 70"/>
              <a:gd name="T93" fmla="*/ 24 h 605"/>
              <a:gd name="T94" fmla="*/ 21 w 70"/>
              <a:gd name="T95" fmla="*/ 35 h 605"/>
              <a:gd name="T96" fmla="*/ 16 w 70"/>
              <a:gd name="T97" fmla="*/ 49 h 605"/>
              <a:gd name="T98" fmla="*/ 13 w 70"/>
              <a:gd name="T99" fmla="*/ 62 h 605"/>
              <a:gd name="T100" fmla="*/ 9 w 70"/>
              <a:gd name="T101" fmla="*/ 77 h 605"/>
              <a:gd name="T102" fmla="*/ 4 w 70"/>
              <a:gd name="T103" fmla="*/ 108 h 605"/>
              <a:gd name="T104" fmla="*/ 2 w 70"/>
              <a:gd name="T105" fmla="*/ 137 h 605"/>
              <a:gd name="T106" fmla="*/ 0 w 70"/>
              <a:gd name="T107" fmla="*/ 161 h 605"/>
              <a:gd name="T108" fmla="*/ 0 w 70"/>
              <a:gd name="T109" fmla="*/ 177 h 605"/>
              <a:gd name="T110" fmla="*/ 8 w 70"/>
              <a:gd name="T111" fmla="*/ 194 h 605"/>
              <a:gd name="T112" fmla="*/ 13 w 70"/>
              <a:gd name="T113" fmla="*/ 205 h 605"/>
              <a:gd name="T114" fmla="*/ 14 w 70"/>
              <a:gd name="T115" fmla="*/ 212 h 605"/>
              <a:gd name="T116" fmla="*/ 14 w 70"/>
              <a:gd name="T117" fmla="*/ 216 h 605"/>
              <a:gd name="T118" fmla="*/ 15 w 70"/>
              <a:gd name="T119" fmla="*/ 220 h 605"/>
              <a:gd name="T120" fmla="*/ 16 w 70"/>
              <a:gd name="T121" fmla="*/ 226 h 605"/>
              <a:gd name="T122" fmla="*/ 20 w 70"/>
              <a:gd name="T123" fmla="*/ 236 h 605"/>
              <a:gd name="T124" fmla="*/ 29 w 70"/>
              <a:gd name="T125" fmla="*/ 25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0" h="605">
                <a:moveTo>
                  <a:pt x="29" y="251"/>
                </a:moveTo>
                <a:lnTo>
                  <a:pt x="19" y="272"/>
                </a:lnTo>
                <a:lnTo>
                  <a:pt x="13" y="291"/>
                </a:lnTo>
                <a:lnTo>
                  <a:pt x="9" y="300"/>
                </a:lnTo>
                <a:lnTo>
                  <a:pt x="8" y="310"/>
                </a:lnTo>
                <a:lnTo>
                  <a:pt x="7" y="317"/>
                </a:lnTo>
                <a:lnTo>
                  <a:pt x="6" y="327"/>
                </a:lnTo>
                <a:lnTo>
                  <a:pt x="6" y="334"/>
                </a:lnTo>
                <a:lnTo>
                  <a:pt x="7" y="342"/>
                </a:lnTo>
                <a:lnTo>
                  <a:pt x="8" y="352"/>
                </a:lnTo>
                <a:lnTo>
                  <a:pt x="9" y="359"/>
                </a:lnTo>
                <a:lnTo>
                  <a:pt x="15" y="378"/>
                </a:lnTo>
                <a:lnTo>
                  <a:pt x="23" y="397"/>
                </a:lnTo>
                <a:lnTo>
                  <a:pt x="9" y="429"/>
                </a:lnTo>
                <a:lnTo>
                  <a:pt x="5" y="442"/>
                </a:lnTo>
                <a:lnTo>
                  <a:pt x="9" y="457"/>
                </a:lnTo>
                <a:lnTo>
                  <a:pt x="23" y="489"/>
                </a:lnTo>
                <a:lnTo>
                  <a:pt x="15" y="509"/>
                </a:lnTo>
                <a:lnTo>
                  <a:pt x="9" y="525"/>
                </a:lnTo>
                <a:lnTo>
                  <a:pt x="6" y="538"/>
                </a:lnTo>
                <a:lnTo>
                  <a:pt x="5" y="549"/>
                </a:lnTo>
                <a:lnTo>
                  <a:pt x="6" y="560"/>
                </a:lnTo>
                <a:lnTo>
                  <a:pt x="9" y="572"/>
                </a:lnTo>
                <a:lnTo>
                  <a:pt x="15" y="586"/>
                </a:lnTo>
                <a:lnTo>
                  <a:pt x="23" y="605"/>
                </a:lnTo>
                <a:lnTo>
                  <a:pt x="30" y="587"/>
                </a:lnTo>
                <a:lnTo>
                  <a:pt x="36" y="570"/>
                </a:lnTo>
                <a:lnTo>
                  <a:pt x="43" y="553"/>
                </a:lnTo>
                <a:lnTo>
                  <a:pt x="48" y="535"/>
                </a:lnTo>
                <a:lnTo>
                  <a:pt x="52" y="517"/>
                </a:lnTo>
                <a:lnTo>
                  <a:pt x="55" y="498"/>
                </a:lnTo>
                <a:lnTo>
                  <a:pt x="60" y="480"/>
                </a:lnTo>
                <a:lnTo>
                  <a:pt x="62" y="460"/>
                </a:lnTo>
                <a:lnTo>
                  <a:pt x="66" y="422"/>
                </a:lnTo>
                <a:lnTo>
                  <a:pt x="69" y="382"/>
                </a:lnTo>
                <a:lnTo>
                  <a:pt x="70" y="342"/>
                </a:lnTo>
                <a:lnTo>
                  <a:pt x="70" y="303"/>
                </a:lnTo>
                <a:lnTo>
                  <a:pt x="67" y="222"/>
                </a:lnTo>
                <a:lnTo>
                  <a:pt x="63" y="144"/>
                </a:lnTo>
                <a:lnTo>
                  <a:pt x="59" y="70"/>
                </a:lnTo>
                <a:lnTo>
                  <a:pt x="58" y="0"/>
                </a:lnTo>
                <a:lnTo>
                  <a:pt x="52" y="1"/>
                </a:lnTo>
                <a:lnTo>
                  <a:pt x="48" y="2"/>
                </a:lnTo>
                <a:lnTo>
                  <a:pt x="44" y="3"/>
                </a:lnTo>
                <a:lnTo>
                  <a:pt x="41" y="7"/>
                </a:lnTo>
                <a:lnTo>
                  <a:pt x="33" y="13"/>
                </a:lnTo>
                <a:lnTo>
                  <a:pt x="27" y="24"/>
                </a:lnTo>
                <a:lnTo>
                  <a:pt x="21" y="35"/>
                </a:lnTo>
                <a:lnTo>
                  <a:pt x="16" y="49"/>
                </a:lnTo>
                <a:lnTo>
                  <a:pt x="13" y="62"/>
                </a:lnTo>
                <a:lnTo>
                  <a:pt x="9" y="77"/>
                </a:lnTo>
                <a:lnTo>
                  <a:pt x="4" y="108"/>
                </a:lnTo>
                <a:lnTo>
                  <a:pt x="2" y="137"/>
                </a:lnTo>
                <a:lnTo>
                  <a:pt x="0" y="161"/>
                </a:lnTo>
                <a:lnTo>
                  <a:pt x="0" y="177"/>
                </a:lnTo>
                <a:lnTo>
                  <a:pt x="8" y="194"/>
                </a:lnTo>
                <a:lnTo>
                  <a:pt x="13" y="205"/>
                </a:lnTo>
                <a:lnTo>
                  <a:pt x="14" y="212"/>
                </a:lnTo>
                <a:lnTo>
                  <a:pt x="14" y="216"/>
                </a:lnTo>
                <a:lnTo>
                  <a:pt x="15" y="220"/>
                </a:lnTo>
                <a:lnTo>
                  <a:pt x="16" y="226"/>
                </a:lnTo>
                <a:lnTo>
                  <a:pt x="20" y="236"/>
                </a:lnTo>
                <a:lnTo>
                  <a:pt x="29" y="251"/>
                </a:lnTo>
                <a:close/>
              </a:path>
            </a:pathLst>
          </a:custGeom>
          <a:solidFill>
            <a:srgbClr val="990099"/>
          </a:solidFill>
          <a:ln w="9525">
            <a:solidFill>
              <a:srgbClr val="990099"/>
            </a:solidFill>
            <a:round/>
            <a:headEnd/>
            <a:tailEnd/>
          </a:ln>
        </p:spPr>
        <p:txBody>
          <a:bodyPr/>
          <a:lstStyle/>
          <a:p>
            <a:endParaRPr lang="en-IN"/>
          </a:p>
        </p:txBody>
      </p:sp>
      <p:sp>
        <p:nvSpPr>
          <p:cNvPr id="549920" name="Freeform 32"/>
          <p:cNvSpPr>
            <a:spLocks/>
          </p:cNvSpPr>
          <p:nvPr/>
        </p:nvSpPr>
        <p:spPr bwMode="auto">
          <a:xfrm>
            <a:off x="4899025" y="3241675"/>
            <a:ext cx="144463" cy="536575"/>
          </a:xfrm>
          <a:custGeom>
            <a:avLst/>
            <a:gdLst>
              <a:gd name="T0" fmla="*/ 316 w 909"/>
              <a:gd name="T1" fmla="*/ 2112 h 2705"/>
              <a:gd name="T2" fmla="*/ 304 w 909"/>
              <a:gd name="T3" fmla="*/ 2151 h 2705"/>
              <a:gd name="T4" fmla="*/ 277 w 909"/>
              <a:gd name="T5" fmla="*/ 2123 h 2705"/>
              <a:gd name="T6" fmla="*/ 243 w 909"/>
              <a:gd name="T7" fmla="*/ 2003 h 2705"/>
              <a:gd name="T8" fmla="*/ 166 w 909"/>
              <a:gd name="T9" fmla="*/ 2140 h 2705"/>
              <a:gd name="T10" fmla="*/ 151 w 909"/>
              <a:gd name="T11" fmla="*/ 2336 h 2705"/>
              <a:gd name="T12" fmla="*/ 111 w 909"/>
              <a:gd name="T13" fmla="*/ 2441 h 2705"/>
              <a:gd name="T14" fmla="*/ 34 w 909"/>
              <a:gd name="T15" fmla="*/ 2491 h 2705"/>
              <a:gd name="T16" fmla="*/ 79 w 909"/>
              <a:gd name="T17" fmla="*/ 2699 h 2705"/>
              <a:gd name="T18" fmla="*/ 293 w 909"/>
              <a:gd name="T19" fmla="*/ 2641 h 2705"/>
              <a:gd name="T20" fmla="*/ 416 w 909"/>
              <a:gd name="T21" fmla="*/ 2579 h 2705"/>
              <a:gd name="T22" fmla="*/ 495 w 909"/>
              <a:gd name="T23" fmla="*/ 2500 h 2705"/>
              <a:gd name="T24" fmla="*/ 501 w 909"/>
              <a:gd name="T25" fmla="*/ 2407 h 2705"/>
              <a:gd name="T26" fmla="*/ 553 w 909"/>
              <a:gd name="T27" fmla="*/ 2383 h 2705"/>
              <a:gd name="T28" fmla="*/ 604 w 909"/>
              <a:gd name="T29" fmla="*/ 2407 h 2705"/>
              <a:gd name="T30" fmla="*/ 745 w 909"/>
              <a:gd name="T31" fmla="*/ 2152 h 2705"/>
              <a:gd name="T32" fmla="*/ 813 w 909"/>
              <a:gd name="T33" fmla="*/ 1989 h 2705"/>
              <a:gd name="T34" fmla="*/ 829 w 909"/>
              <a:gd name="T35" fmla="*/ 1881 h 2705"/>
              <a:gd name="T36" fmla="*/ 781 w 909"/>
              <a:gd name="T37" fmla="*/ 1936 h 2705"/>
              <a:gd name="T38" fmla="*/ 743 w 909"/>
              <a:gd name="T39" fmla="*/ 1927 h 2705"/>
              <a:gd name="T40" fmla="*/ 726 w 909"/>
              <a:gd name="T41" fmla="*/ 1881 h 2705"/>
              <a:gd name="T42" fmla="*/ 747 w 909"/>
              <a:gd name="T43" fmla="*/ 1828 h 2705"/>
              <a:gd name="T44" fmla="*/ 816 w 909"/>
              <a:gd name="T45" fmla="*/ 1792 h 2705"/>
              <a:gd name="T46" fmla="*/ 872 w 909"/>
              <a:gd name="T47" fmla="*/ 1589 h 2705"/>
              <a:gd name="T48" fmla="*/ 909 w 909"/>
              <a:gd name="T49" fmla="*/ 1410 h 2705"/>
              <a:gd name="T50" fmla="*/ 809 w 909"/>
              <a:gd name="T51" fmla="*/ 1085 h 2705"/>
              <a:gd name="T52" fmla="*/ 701 w 909"/>
              <a:gd name="T53" fmla="*/ 619 h 2705"/>
              <a:gd name="T54" fmla="*/ 577 w 909"/>
              <a:gd name="T55" fmla="*/ 308 h 2705"/>
              <a:gd name="T56" fmla="*/ 359 w 909"/>
              <a:gd name="T57" fmla="*/ 85 h 2705"/>
              <a:gd name="T58" fmla="*/ 0 w 909"/>
              <a:gd name="T59" fmla="*/ 0 h 2705"/>
              <a:gd name="T60" fmla="*/ 10 w 909"/>
              <a:gd name="T61" fmla="*/ 80 h 2705"/>
              <a:gd name="T62" fmla="*/ 61 w 909"/>
              <a:gd name="T63" fmla="*/ 200 h 2705"/>
              <a:gd name="T64" fmla="*/ 125 w 909"/>
              <a:gd name="T65" fmla="*/ 337 h 2705"/>
              <a:gd name="T66" fmla="*/ 166 w 909"/>
              <a:gd name="T67" fmla="*/ 349 h 2705"/>
              <a:gd name="T68" fmla="*/ 259 w 909"/>
              <a:gd name="T69" fmla="*/ 293 h 2705"/>
              <a:gd name="T70" fmla="*/ 337 w 909"/>
              <a:gd name="T71" fmla="*/ 404 h 2705"/>
              <a:gd name="T72" fmla="*/ 361 w 909"/>
              <a:gd name="T73" fmla="*/ 511 h 2705"/>
              <a:gd name="T74" fmla="*/ 374 w 909"/>
              <a:gd name="T75" fmla="*/ 633 h 2705"/>
              <a:gd name="T76" fmla="*/ 422 w 909"/>
              <a:gd name="T77" fmla="*/ 809 h 2705"/>
              <a:gd name="T78" fmla="*/ 429 w 909"/>
              <a:gd name="T79" fmla="*/ 941 h 2705"/>
              <a:gd name="T80" fmla="*/ 402 w 909"/>
              <a:gd name="T81" fmla="*/ 997 h 2705"/>
              <a:gd name="T82" fmla="*/ 379 w 909"/>
              <a:gd name="T83" fmla="*/ 1059 h 2705"/>
              <a:gd name="T84" fmla="*/ 347 w 909"/>
              <a:gd name="T85" fmla="*/ 1091 h 2705"/>
              <a:gd name="T86" fmla="*/ 351 w 909"/>
              <a:gd name="T87" fmla="*/ 1212 h 2705"/>
              <a:gd name="T88" fmla="*/ 416 w 909"/>
              <a:gd name="T89" fmla="*/ 1264 h 2705"/>
              <a:gd name="T90" fmla="*/ 430 w 909"/>
              <a:gd name="T91" fmla="*/ 1307 h 2705"/>
              <a:gd name="T92" fmla="*/ 416 w 909"/>
              <a:gd name="T93" fmla="*/ 1334 h 2705"/>
              <a:gd name="T94" fmla="*/ 380 w 909"/>
              <a:gd name="T95" fmla="*/ 1435 h 2705"/>
              <a:gd name="T96" fmla="*/ 425 w 909"/>
              <a:gd name="T97" fmla="*/ 1449 h 2705"/>
              <a:gd name="T98" fmla="*/ 447 w 909"/>
              <a:gd name="T99" fmla="*/ 1484 h 2705"/>
              <a:gd name="T100" fmla="*/ 445 w 909"/>
              <a:gd name="T101" fmla="*/ 1584 h 2705"/>
              <a:gd name="T102" fmla="*/ 400 w 909"/>
              <a:gd name="T103" fmla="*/ 1634 h 2705"/>
              <a:gd name="T104" fmla="*/ 339 w 909"/>
              <a:gd name="T105" fmla="*/ 1632 h 2705"/>
              <a:gd name="T106" fmla="*/ 268 w 909"/>
              <a:gd name="T107" fmla="*/ 1667 h 2705"/>
              <a:gd name="T108" fmla="*/ 221 w 909"/>
              <a:gd name="T109" fmla="*/ 1788 h 2705"/>
              <a:gd name="T110" fmla="*/ 233 w 909"/>
              <a:gd name="T111" fmla="*/ 1825 h 2705"/>
              <a:gd name="T112" fmla="*/ 264 w 909"/>
              <a:gd name="T113" fmla="*/ 1881 h 2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09" h="2705">
                <a:moveTo>
                  <a:pt x="317" y="1905"/>
                </a:moveTo>
                <a:lnTo>
                  <a:pt x="317" y="2021"/>
                </a:lnTo>
                <a:lnTo>
                  <a:pt x="368" y="2051"/>
                </a:lnTo>
                <a:lnTo>
                  <a:pt x="317" y="2082"/>
                </a:lnTo>
                <a:lnTo>
                  <a:pt x="317" y="2098"/>
                </a:lnTo>
                <a:lnTo>
                  <a:pt x="316" y="2112"/>
                </a:lnTo>
                <a:lnTo>
                  <a:pt x="315" y="2123"/>
                </a:lnTo>
                <a:lnTo>
                  <a:pt x="313" y="2132"/>
                </a:lnTo>
                <a:lnTo>
                  <a:pt x="311" y="2139"/>
                </a:lnTo>
                <a:lnTo>
                  <a:pt x="309" y="2145"/>
                </a:lnTo>
                <a:lnTo>
                  <a:pt x="307" y="2149"/>
                </a:lnTo>
                <a:lnTo>
                  <a:pt x="304" y="2151"/>
                </a:lnTo>
                <a:lnTo>
                  <a:pt x="301" y="2151"/>
                </a:lnTo>
                <a:lnTo>
                  <a:pt x="298" y="2151"/>
                </a:lnTo>
                <a:lnTo>
                  <a:pt x="295" y="2149"/>
                </a:lnTo>
                <a:lnTo>
                  <a:pt x="291" y="2146"/>
                </a:lnTo>
                <a:lnTo>
                  <a:pt x="285" y="2137"/>
                </a:lnTo>
                <a:lnTo>
                  <a:pt x="277" y="2123"/>
                </a:lnTo>
                <a:lnTo>
                  <a:pt x="270" y="2106"/>
                </a:lnTo>
                <a:lnTo>
                  <a:pt x="263" y="2088"/>
                </a:lnTo>
                <a:lnTo>
                  <a:pt x="257" y="2067"/>
                </a:lnTo>
                <a:lnTo>
                  <a:pt x="251" y="2046"/>
                </a:lnTo>
                <a:lnTo>
                  <a:pt x="246" y="2024"/>
                </a:lnTo>
                <a:lnTo>
                  <a:pt x="243" y="2003"/>
                </a:lnTo>
                <a:lnTo>
                  <a:pt x="242" y="1983"/>
                </a:lnTo>
                <a:lnTo>
                  <a:pt x="242" y="1966"/>
                </a:lnTo>
                <a:lnTo>
                  <a:pt x="161" y="1966"/>
                </a:lnTo>
                <a:lnTo>
                  <a:pt x="163" y="2022"/>
                </a:lnTo>
                <a:lnTo>
                  <a:pt x="166" y="2097"/>
                </a:lnTo>
                <a:lnTo>
                  <a:pt x="166" y="2140"/>
                </a:lnTo>
                <a:lnTo>
                  <a:pt x="166" y="2183"/>
                </a:lnTo>
                <a:lnTo>
                  <a:pt x="164" y="2228"/>
                </a:lnTo>
                <a:lnTo>
                  <a:pt x="160" y="2273"/>
                </a:lnTo>
                <a:lnTo>
                  <a:pt x="157" y="2294"/>
                </a:lnTo>
                <a:lnTo>
                  <a:pt x="154" y="2316"/>
                </a:lnTo>
                <a:lnTo>
                  <a:pt x="151" y="2336"/>
                </a:lnTo>
                <a:lnTo>
                  <a:pt x="147" y="2356"/>
                </a:lnTo>
                <a:lnTo>
                  <a:pt x="141" y="2375"/>
                </a:lnTo>
                <a:lnTo>
                  <a:pt x="135" y="2393"/>
                </a:lnTo>
                <a:lnTo>
                  <a:pt x="127" y="2410"/>
                </a:lnTo>
                <a:lnTo>
                  <a:pt x="120" y="2426"/>
                </a:lnTo>
                <a:lnTo>
                  <a:pt x="111" y="2441"/>
                </a:lnTo>
                <a:lnTo>
                  <a:pt x="101" y="2453"/>
                </a:lnTo>
                <a:lnTo>
                  <a:pt x="90" y="2464"/>
                </a:lnTo>
                <a:lnTo>
                  <a:pt x="78" y="2474"/>
                </a:lnTo>
                <a:lnTo>
                  <a:pt x="64" y="2481"/>
                </a:lnTo>
                <a:lnTo>
                  <a:pt x="50" y="2487"/>
                </a:lnTo>
                <a:lnTo>
                  <a:pt x="34" y="2491"/>
                </a:lnTo>
                <a:lnTo>
                  <a:pt x="17" y="2492"/>
                </a:lnTo>
                <a:lnTo>
                  <a:pt x="17" y="2705"/>
                </a:lnTo>
                <a:lnTo>
                  <a:pt x="30" y="2705"/>
                </a:lnTo>
                <a:lnTo>
                  <a:pt x="45" y="2704"/>
                </a:lnTo>
                <a:lnTo>
                  <a:pt x="61" y="2703"/>
                </a:lnTo>
                <a:lnTo>
                  <a:pt x="79" y="2699"/>
                </a:lnTo>
                <a:lnTo>
                  <a:pt x="118" y="2693"/>
                </a:lnTo>
                <a:lnTo>
                  <a:pt x="159" y="2683"/>
                </a:lnTo>
                <a:lnTo>
                  <a:pt x="203" y="2672"/>
                </a:lnTo>
                <a:lnTo>
                  <a:pt x="248" y="2657"/>
                </a:lnTo>
                <a:lnTo>
                  <a:pt x="271" y="2649"/>
                </a:lnTo>
                <a:lnTo>
                  <a:pt x="293" y="2641"/>
                </a:lnTo>
                <a:lnTo>
                  <a:pt x="316" y="2632"/>
                </a:lnTo>
                <a:lnTo>
                  <a:pt x="337" y="2622"/>
                </a:lnTo>
                <a:lnTo>
                  <a:pt x="357" y="2612"/>
                </a:lnTo>
                <a:lnTo>
                  <a:pt x="378" y="2602"/>
                </a:lnTo>
                <a:lnTo>
                  <a:pt x="397" y="2590"/>
                </a:lnTo>
                <a:lnTo>
                  <a:pt x="416" y="2579"/>
                </a:lnTo>
                <a:lnTo>
                  <a:pt x="432" y="2567"/>
                </a:lnTo>
                <a:lnTo>
                  <a:pt x="448" y="2554"/>
                </a:lnTo>
                <a:lnTo>
                  <a:pt x="463" y="2542"/>
                </a:lnTo>
                <a:lnTo>
                  <a:pt x="475" y="2528"/>
                </a:lnTo>
                <a:lnTo>
                  <a:pt x="487" y="2513"/>
                </a:lnTo>
                <a:lnTo>
                  <a:pt x="495" y="2500"/>
                </a:lnTo>
                <a:lnTo>
                  <a:pt x="502" y="2485"/>
                </a:lnTo>
                <a:lnTo>
                  <a:pt x="507" y="2470"/>
                </a:lnTo>
                <a:lnTo>
                  <a:pt x="509" y="2454"/>
                </a:lnTo>
                <a:lnTo>
                  <a:pt x="509" y="2438"/>
                </a:lnTo>
                <a:lnTo>
                  <a:pt x="506" y="2422"/>
                </a:lnTo>
                <a:lnTo>
                  <a:pt x="501" y="2407"/>
                </a:lnTo>
                <a:lnTo>
                  <a:pt x="518" y="2396"/>
                </a:lnTo>
                <a:lnTo>
                  <a:pt x="532" y="2388"/>
                </a:lnTo>
                <a:lnTo>
                  <a:pt x="537" y="2386"/>
                </a:lnTo>
                <a:lnTo>
                  <a:pt x="542" y="2385"/>
                </a:lnTo>
                <a:lnTo>
                  <a:pt x="548" y="2384"/>
                </a:lnTo>
                <a:lnTo>
                  <a:pt x="553" y="2383"/>
                </a:lnTo>
                <a:lnTo>
                  <a:pt x="557" y="2384"/>
                </a:lnTo>
                <a:lnTo>
                  <a:pt x="563" y="2385"/>
                </a:lnTo>
                <a:lnTo>
                  <a:pt x="568" y="2386"/>
                </a:lnTo>
                <a:lnTo>
                  <a:pt x="573" y="2388"/>
                </a:lnTo>
                <a:lnTo>
                  <a:pt x="587" y="2396"/>
                </a:lnTo>
                <a:lnTo>
                  <a:pt x="604" y="2407"/>
                </a:lnTo>
                <a:lnTo>
                  <a:pt x="621" y="2374"/>
                </a:lnTo>
                <a:lnTo>
                  <a:pt x="638" y="2341"/>
                </a:lnTo>
                <a:lnTo>
                  <a:pt x="655" y="2309"/>
                </a:lnTo>
                <a:lnTo>
                  <a:pt x="673" y="2277"/>
                </a:lnTo>
                <a:lnTo>
                  <a:pt x="709" y="2215"/>
                </a:lnTo>
                <a:lnTo>
                  <a:pt x="745" y="2152"/>
                </a:lnTo>
                <a:lnTo>
                  <a:pt x="762" y="2121"/>
                </a:lnTo>
                <a:lnTo>
                  <a:pt x="777" y="2089"/>
                </a:lnTo>
                <a:lnTo>
                  <a:pt x="791" y="2056"/>
                </a:lnTo>
                <a:lnTo>
                  <a:pt x="803" y="2023"/>
                </a:lnTo>
                <a:lnTo>
                  <a:pt x="809" y="2006"/>
                </a:lnTo>
                <a:lnTo>
                  <a:pt x="813" y="1989"/>
                </a:lnTo>
                <a:lnTo>
                  <a:pt x="817" y="1972"/>
                </a:lnTo>
                <a:lnTo>
                  <a:pt x="822" y="1954"/>
                </a:lnTo>
                <a:lnTo>
                  <a:pt x="824" y="1936"/>
                </a:lnTo>
                <a:lnTo>
                  <a:pt x="827" y="1918"/>
                </a:lnTo>
                <a:lnTo>
                  <a:pt x="828" y="1899"/>
                </a:lnTo>
                <a:lnTo>
                  <a:pt x="829" y="1881"/>
                </a:lnTo>
                <a:lnTo>
                  <a:pt x="821" y="1896"/>
                </a:lnTo>
                <a:lnTo>
                  <a:pt x="813" y="1909"/>
                </a:lnTo>
                <a:lnTo>
                  <a:pt x="805" y="1918"/>
                </a:lnTo>
                <a:lnTo>
                  <a:pt x="797" y="1926"/>
                </a:lnTo>
                <a:lnTo>
                  <a:pt x="789" y="1932"/>
                </a:lnTo>
                <a:lnTo>
                  <a:pt x="781" y="1936"/>
                </a:lnTo>
                <a:lnTo>
                  <a:pt x="774" y="1938"/>
                </a:lnTo>
                <a:lnTo>
                  <a:pt x="766" y="1939"/>
                </a:lnTo>
                <a:lnTo>
                  <a:pt x="760" y="1938"/>
                </a:lnTo>
                <a:lnTo>
                  <a:pt x="753" y="1936"/>
                </a:lnTo>
                <a:lnTo>
                  <a:pt x="748" y="1932"/>
                </a:lnTo>
                <a:lnTo>
                  <a:pt x="743" y="1927"/>
                </a:lnTo>
                <a:lnTo>
                  <a:pt x="738" y="1921"/>
                </a:lnTo>
                <a:lnTo>
                  <a:pt x="734" y="1914"/>
                </a:lnTo>
                <a:lnTo>
                  <a:pt x="731" y="1907"/>
                </a:lnTo>
                <a:lnTo>
                  <a:pt x="729" y="1899"/>
                </a:lnTo>
                <a:lnTo>
                  <a:pt x="726" y="1890"/>
                </a:lnTo>
                <a:lnTo>
                  <a:pt x="726" y="1881"/>
                </a:lnTo>
                <a:lnTo>
                  <a:pt x="726" y="1872"/>
                </a:lnTo>
                <a:lnTo>
                  <a:pt x="729" y="1863"/>
                </a:lnTo>
                <a:lnTo>
                  <a:pt x="731" y="1854"/>
                </a:lnTo>
                <a:lnTo>
                  <a:pt x="735" y="1845"/>
                </a:lnTo>
                <a:lnTo>
                  <a:pt x="740" y="1836"/>
                </a:lnTo>
                <a:lnTo>
                  <a:pt x="747" y="1828"/>
                </a:lnTo>
                <a:lnTo>
                  <a:pt x="754" y="1820"/>
                </a:lnTo>
                <a:lnTo>
                  <a:pt x="764" y="1812"/>
                </a:lnTo>
                <a:lnTo>
                  <a:pt x="775" y="1806"/>
                </a:lnTo>
                <a:lnTo>
                  <a:pt x="786" y="1801"/>
                </a:lnTo>
                <a:lnTo>
                  <a:pt x="800" y="1795"/>
                </a:lnTo>
                <a:lnTo>
                  <a:pt x="816" y="1792"/>
                </a:lnTo>
                <a:lnTo>
                  <a:pt x="833" y="1791"/>
                </a:lnTo>
                <a:lnTo>
                  <a:pt x="853" y="1789"/>
                </a:lnTo>
                <a:lnTo>
                  <a:pt x="854" y="1751"/>
                </a:lnTo>
                <a:lnTo>
                  <a:pt x="858" y="1702"/>
                </a:lnTo>
                <a:lnTo>
                  <a:pt x="864" y="1646"/>
                </a:lnTo>
                <a:lnTo>
                  <a:pt x="872" y="1589"/>
                </a:lnTo>
                <a:lnTo>
                  <a:pt x="882" y="1532"/>
                </a:lnTo>
                <a:lnTo>
                  <a:pt x="891" y="1481"/>
                </a:lnTo>
                <a:lnTo>
                  <a:pt x="896" y="1458"/>
                </a:lnTo>
                <a:lnTo>
                  <a:pt x="901" y="1439"/>
                </a:lnTo>
                <a:lnTo>
                  <a:pt x="905" y="1423"/>
                </a:lnTo>
                <a:lnTo>
                  <a:pt x="909" y="1410"/>
                </a:lnTo>
                <a:lnTo>
                  <a:pt x="889" y="1361"/>
                </a:lnTo>
                <a:lnTo>
                  <a:pt x="871" y="1308"/>
                </a:lnTo>
                <a:lnTo>
                  <a:pt x="853" y="1254"/>
                </a:lnTo>
                <a:lnTo>
                  <a:pt x="838" y="1199"/>
                </a:lnTo>
                <a:lnTo>
                  <a:pt x="823" y="1143"/>
                </a:lnTo>
                <a:lnTo>
                  <a:pt x="809" y="1085"/>
                </a:lnTo>
                <a:lnTo>
                  <a:pt x="795" y="1027"/>
                </a:lnTo>
                <a:lnTo>
                  <a:pt x="782" y="969"/>
                </a:lnTo>
                <a:lnTo>
                  <a:pt x="756" y="851"/>
                </a:lnTo>
                <a:lnTo>
                  <a:pt x="731" y="733"/>
                </a:lnTo>
                <a:lnTo>
                  <a:pt x="716" y="675"/>
                </a:lnTo>
                <a:lnTo>
                  <a:pt x="701" y="619"/>
                </a:lnTo>
                <a:lnTo>
                  <a:pt x="685" y="563"/>
                </a:lnTo>
                <a:lnTo>
                  <a:pt x="667" y="508"/>
                </a:lnTo>
                <a:lnTo>
                  <a:pt x="647" y="455"/>
                </a:lnTo>
                <a:lnTo>
                  <a:pt x="626" y="404"/>
                </a:lnTo>
                <a:lnTo>
                  <a:pt x="602" y="354"/>
                </a:lnTo>
                <a:lnTo>
                  <a:pt x="577" y="308"/>
                </a:lnTo>
                <a:lnTo>
                  <a:pt x="548" y="263"/>
                </a:lnTo>
                <a:lnTo>
                  <a:pt x="517" y="221"/>
                </a:lnTo>
                <a:lnTo>
                  <a:pt x="482" y="182"/>
                </a:lnTo>
                <a:lnTo>
                  <a:pt x="445" y="147"/>
                </a:lnTo>
                <a:lnTo>
                  <a:pt x="404" y="114"/>
                </a:lnTo>
                <a:lnTo>
                  <a:pt x="359" y="85"/>
                </a:lnTo>
                <a:lnTo>
                  <a:pt x="310" y="60"/>
                </a:lnTo>
                <a:lnTo>
                  <a:pt x="258" y="39"/>
                </a:lnTo>
                <a:lnTo>
                  <a:pt x="200" y="22"/>
                </a:lnTo>
                <a:lnTo>
                  <a:pt x="138" y="9"/>
                </a:lnTo>
                <a:lnTo>
                  <a:pt x="72" y="2"/>
                </a:lnTo>
                <a:lnTo>
                  <a:pt x="0" y="0"/>
                </a:lnTo>
                <a:lnTo>
                  <a:pt x="0" y="14"/>
                </a:lnTo>
                <a:lnTo>
                  <a:pt x="0" y="27"/>
                </a:lnTo>
                <a:lnTo>
                  <a:pt x="1" y="40"/>
                </a:lnTo>
                <a:lnTo>
                  <a:pt x="3" y="54"/>
                </a:lnTo>
                <a:lnTo>
                  <a:pt x="6" y="67"/>
                </a:lnTo>
                <a:lnTo>
                  <a:pt x="10" y="80"/>
                </a:lnTo>
                <a:lnTo>
                  <a:pt x="13" y="92"/>
                </a:lnTo>
                <a:lnTo>
                  <a:pt x="17" y="105"/>
                </a:lnTo>
                <a:lnTo>
                  <a:pt x="27" y="130"/>
                </a:lnTo>
                <a:lnTo>
                  <a:pt x="37" y="153"/>
                </a:lnTo>
                <a:lnTo>
                  <a:pt x="49" y="177"/>
                </a:lnTo>
                <a:lnTo>
                  <a:pt x="61" y="200"/>
                </a:lnTo>
                <a:lnTo>
                  <a:pt x="84" y="243"/>
                </a:lnTo>
                <a:lnTo>
                  <a:pt x="106" y="283"/>
                </a:lnTo>
                <a:lnTo>
                  <a:pt x="114" y="302"/>
                </a:lnTo>
                <a:lnTo>
                  <a:pt x="121" y="320"/>
                </a:lnTo>
                <a:lnTo>
                  <a:pt x="123" y="329"/>
                </a:lnTo>
                <a:lnTo>
                  <a:pt x="125" y="337"/>
                </a:lnTo>
                <a:lnTo>
                  <a:pt x="126" y="346"/>
                </a:lnTo>
                <a:lnTo>
                  <a:pt x="126" y="354"/>
                </a:lnTo>
                <a:lnTo>
                  <a:pt x="136" y="354"/>
                </a:lnTo>
                <a:lnTo>
                  <a:pt x="147" y="353"/>
                </a:lnTo>
                <a:lnTo>
                  <a:pt x="156" y="351"/>
                </a:lnTo>
                <a:lnTo>
                  <a:pt x="166" y="349"/>
                </a:lnTo>
                <a:lnTo>
                  <a:pt x="185" y="343"/>
                </a:lnTo>
                <a:lnTo>
                  <a:pt x="203" y="335"/>
                </a:lnTo>
                <a:lnTo>
                  <a:pt x="220" y="326"/>
                </a:lnTo>
                <a:lnTo>
                  <a:pt x="235" y="316"/>
                </a:lnTo>
                <a:lnTo>
                  <a:pt x="249" y="304"/>
                </a:lnTo>
                <a:lnTo>
                  <a:pt x="259" y="293"/>
                </a:lnTo>
                <a:lnTo>
                  <a:pt x="277" y="314"/>
                </a:lnTo>
                <a:lnTo>
                  <a:pt x="293" y="335"/>
                </a:lnTo>
                <a:lnTo>
                  <a:pt x="307" y="353"/>
                </a:lnTo>
                <a:lnTo>
                  <a:pt x="319" y="371"/>
                </a:lnTo>
                <a:lnTo>
                  <a:pt x="328" y="388"/>
                </a:lnTo>
                <a:lnTo>
                  <a:pt x="337" y="404"/>
                </a:lnTo>
                <a:lnTo>
                  <a:pt x="344" y="420"/>
                </a:lnTo>
                <a:lnTo>
                  <a:pt x="350" y="437"/>
                </a:lnTo>
                <a:lnTo>
                  <a:pt x="354" y="453"/>
                </a:lnTo>
                <a:lnTo>
                  <a:pt x="357" y="471"/>
                </a:lnTo>
                <a:lnTo>
                  <a:pt x="359" y="490"/>
                </a:lnTo>
                <a:lnTo>
                  <a:pt x="361" y="511"/>
                </a:lnTo>
                <a:lnTo>
                  <a:pt x="363" y="558"/>
                </a:lnTo>
                <a:lnTo>
                  <a:pt x="363" y="616"/>
                </a:lnTo>
                <a:lnTo>
                  <a:pt x="365" y="617"/>
                </a:lnTo>
                <a:lnTo>
                  <a:pt x="368" y="621"/>
                </a:lnTo>
                <a:lnTo>
                  <a:pt x="371" y="626"/>
                </a:lnTo>
                <a:lnTo>
                  <a:pt x="374" y="633"/>
                </a:lnTo>
                <a:lnTo>
                  <a:pt x="382" y="653"/>
                </a:lnTo>
                <a:lnTo>
                  <a:pt x="390" y="676"/>
                </a:lnTo>
                <a:lnTo>
                  <a:pt x="399" y="706"/>
                </a:lnTo>
                <a:lnTo>
                  <a:pt x="408" y="739"/>
                </a:lnTo>
                <a:lnTo>
                  <a:pt x="415" y="773"/>
                </a:lnTo>
                <a:lnTo>
                  <a:pt x="422" y="809"/>
                </a:lnTo>
                <a:lnTo>
                  <a:pt x="427" y="845"/>
                </a:lnTo>
                <a:lnTo>
                  <a:pt x="430" y="879"/>
                </a:lnTo>
                <a:lnTo>
                  <a:pt x="431" y="897"/>
                </a:lnTo>
                <a:lnTo>
                  <a:pt x="431" y="912"/>
                </a:lnTo>
                <a:lnTo>
                  <a:pt x="430" y="927"/>
                </a:lnTo>
                <a:lnTo>
                  <a:pt x="429" y="941"/>
                </a:lnTo>
                <a:lnTo>
                  <a:pt x="427" y="954"/>
                </a:lnTo>
                <a:lnTo>
                  <a:pt x="424" y="966"/>
                </a:lnTo>
                <a:lnTo>
                  <a:pt x="420" y="976"/>
                </a:lnTo>
                <a:lnTo>
                  <a:pt x="415" y="985"/>
                </a:lnTo>
                <a:lnTo>
                  <a:pt x="410" y="992"/>
                </a:lnTo>
                <a:lnTo>
                  <a:pt x="402" y="997"/>
                </a:lnTo>
                <a:lnTo>
                  <a:pt x="395" y="1000"/>
                </a:lnTo>
                <a:lnTo>
                  <a:pt x="386" y="1001"/>
                </a:lnTo>
                <a:lnTo>
                  <a:pt x="385" y="1015"/>
                </a:lnTo>
                <a:lnTo>
                  <a:pt x="385" y="1028"/>
                </a:lnTo>
                <a:lnTo>
                  <a:pt x="383" y="1044"/>
                </a:lnTo>
                <a:lnTo>
                  <a:pt x="379" y="1059"/>
                </a:lnTo>
                <a:lnTo>
                  <a:pt x="375" y="1066"/>
                </a:lnTo>
                <a:lnTo>
                  <a:pt x="371" y="1072"/>
                </a:lnTo>
                <a:lnTo>
                  <a:pt x="367" y="1078"/>
                </a:lnTo>
                <a:lnTo>
                  <a:pt x="362" y="1083"/>
                </a:lnTo>
                <a:lnTo>
                  <a:pt x="355" y="1087"/>
                </a:lnTo>
                <a:lnTo>
                  <a:pt x="347" y="1091"/>
                </a:lnTo>
                <a:lnTo>
                  <a:pt x="338" y="1093"/>
                </a:lnTo>
                <a:lnTo>
                  <a:pt x="328" y="1093"/>
                </a:lnTo>
                <a:lnTo>
                  <a:pt x="328" y="1209"/>
                </a:lnTo>
                <a:lnTo>
                  <a:pt x="336" y="1210"/>
                </a:lnTo>
                <a:lnTo>
                  <a:pt x="343" y="1211"/>
                </a:lnTo>
                <a:lnTo>
                  <a:pt x="351" y="1212"/>
                </a:lnTo>
                <a:lnTo>
                  <a:pt x="357" y="1215"/>
                </a:lnTo>
                <a:lnTo>
                  <a:pt x="371" y="1221"/>
                </a:lnTo>
                <a:lnTo>
                  <a:pt x="385" y="1230"/>
                </a:lnTo>
                <a:lnTo>
                  <a:pt x="397" y="1240"/>
                </a:lnTo>
                <a:lnTo>
                  <a:pt x="408" y="1252"/>
                </a:lnTo>
                <a:lnTo>
                  <a:pt x="416" y="1264"/>
                </a:lnTo>
                <a:lnTo>
                  <a:pt x="424" y="1277"/>
                </a:lnTo>
                <a:lnTo>
                  <a:pt x="426" y="1282"/>
                </a:lnTo>
                <a:lnTo>
                  <a:pt x="428" y="1289"/>
                </a:lnTo>
                <a:lnTo>
                  <a:pt x="429" y="1295"/>
                </a:lnTo>
                <a:lnTo>
                  <a:pt x="430" y="1300"/>
                </a:lnTo>
                <a:lnTo>
                  <a:pt x="430" y="1307"/>
                </a:lnTo>
                <a:lnTo>
                  <a:pt x="430" y="1312"/>
                </a:lnTo>
                <a:lnTo>
                  <a:pt x="429" y="1317"/>
                </a:lnTo>
                <a:lnTo>
                  <a:pt x="427" y="1322"/>
                </a:lnTo>
                <a:lnTo>
                  <a:pt x="424" y="1327"/>
                </a:lnTo>
                <a:lnTo>
                  <a:pt x="420" y="1331"/>
                </a:lnTo>
                <a:lnTo>
                  <a:pt x="416" y="1334"/>
                </a:lnTo>
                <a:lnTo>
                  <a:pt x="411" y="1338"/>
                </a:lnTo>
                <a:lnTo>
                  <a:pt x="404" y="1340"/>
                </a:lnTo>
                <a:lnTo>
                  <a:pt x="397" y="1342"/>
                </a:lnTo>
                <a:lnTo>
                  <a:pt x="389" y="1344"/>
                </a:lnTo>
                <a:lnTo>
                  <a:pt x="380" y="1344"/>
                </a:lnTo>
                <a:lnTo>
                  <a:pt x="380" y="1435"/>
                </a:lnTo>
                <a:lnTo>
                  <a:pt x="389" y="1435"/>
                </a:lnTo>
                <a:lnTo>
                  <a:pt x="398" y="1437"/>
                </a:lnTo>
                <a:lnTo>
                  <a:pt x="405" y="1439"/>
                </a:lnTo>
                <a:lnTo>
                  <a:pt x="413" y="1441"/>
                </a:lnTo>
                <a:lnTo>
                  <a:pt x="419" y="1445"/>
                </a:lnTo>
                <a:lnTo>
                  <a:pt x="425" y="1449"/>
                </a:lnTo>
                <a:lnTo>
                  <a:pt x="430" y="1454"/>
                </a:lnTo>
                <a:lnTo>
                  <a:pt x="435" y="1459"/>
                </a:lnTo>
                <a:lnTo>
                  <a:pt x="439" y="1465"/>
                </a:lnTo>
                <a:lnTo>
                  <a:pt x="442" y="1471"/>
                </a:lnTo>
                <a:lnTo>
                  <a:pt x="445" y="1477"/>
                </a:lnTo>
                <a:lnTo>
                  <a:pt x="447" y="1484"/>
                </a:lnTo>
                <a:lnTo>
                  <a:pt x="451" y="1500"/>
                </a:lnTo>
                <a:lnTo>
                  <a:pt x="453" y="1516"/>
                </a:lnTo>
                <a:lnTo>
                  <a:pt x="453" y="1533"/>
                </a:lnTo>
                <a:lnTo>
                  <a:pt x="451" y="1550"/>
                </a:lnTo>
                <a:lnTo>
                  <a:pt x="449" y="1567"/>
                </a:lnTo>
                <a:lnTo>
                  <a:pt x="445" y="1584"/>
                </a:lnTo>
                <a:lnTo>
                  <a:pt x="442" y="1601"/>
                </a:lnTo>
                <a:lnTo>
                  <a:pt x="436" y="1616"/>
                </a:lnTo>
                <a:lnTo>
                  <a:pt x="431" y="1631"/>
                </a:lnTo>
                <a:lnTo>
                  <a:pt x="426" y="1643"/>
                </a:lnTo>
                <a:lnTo>
                  <a:pt x="413" y="1637"/>
                </a:lnTo>
                <a:lnTo>
                  <a:pt x="400" y="1634"/>
                </a:lnTo>
                <a:lnTo>
                  <a:pt x="388" y="1632"/>
                </a:lnTo>
                <a:lnTo>
                  <a:pt x="378" y="1629"/>
                </a:lnTo>
                <a:lnTo>
                  <a:pt x="367" y="1629"/>
                </a:lnTo>
                <a:lnTo>
                  <a:pt x="357" y="1629"/>
                </a:lnTo>
                <a:lnTo>
                  <a:pt x="349" y="1631"/>
                </a:lnTo>
                <a:lnTo>
                  <a:pt x="339" y="1632"/>
                </a:lnTo>
                <a:lnTo>
                  <a:pt x="323" y="1635"/>
                </a:lnTo>
                <a:lnTo>
                  <a:pt x="306" y="1639"/>
                </a:lnTo>
                <a:lnTo>
                  <a:pt x="289" y="1642"/>
                </a:lnTo>
                <a:lnTo>
                  <a:pt x="271" y="1643"/>
                </a:lnTo>
                <a:lnTo>
                  <a:pt x="270" y="1654"/>
                </a:lnTo>
                <a:lnTo>
                  <a:pt x="268" y="1667"/>
                </a:lnTo>
                <a:lnTo>
                  <a:pt x="265" y="1679"/>
                </a:lnTo>
                <a:lnTo>
                  <a:pt x="261" y="1692"/>
                </a:lnTo>
                <a:lnTo>
                  <a:pt x="252" y="1718"/>
                </a:lnTo>
                <a:lnTo>
                  <a:pt x="242" y="1743"/>
                </a:lnTo>
                <a:lnTo>
                  <a:pt x="231" y="1767"/>
                </a:lnTo>
                <a:lnTo>
                  <a:pt x="221" y="1788"/>
                </a:lnTo>
                <a:lnTo>
                  <a:pt x="218" y="1797"/>
                </a:lnTo>
                <a:lnTo>
                  <a:pt x="215" y="1806"/>
                </a:lnTo>
                <a:lnTo>
                  <a:pt x="214" y="1813"/>
                </a:lnTo>
                <a:lnTo>
                  <a:pt x="213" y="1820"/>
                </a:lnTo>
                <a:lnTo>
                  <a:pt x="224" y="1821"/>
                </a:lnTo>
                <a:lnTo>
                  <a:pt x="233" y="1825"/>
                </a:lnTo>
                <a:lnTo>
                  <a:pt x="242" y="1829"/>
                </a:lnTo>
                <a:lnTo>
                  <a:pt x="249" y="1837"/>
                </a:lnTo>
                <a:lnTo>
                  <a:pt x="256" y="1845"/>
                </a:lnTo>
                <a:lnTo>
                  <a:pt x="261" y="1856"/>
                </a:lnTo>
                <a:lnTo>
                  <a:pt x="264" y="1868"/>
                </a:lnTo>
                <a:lnTo>
                  <a:pt x="264" y="1881"/>
                </a:lnTo>
                <a:lnTo>
                  <a:pt x="317" y="1905"/>
                </a:lnTo>
                <a:close/>
              </a:path>
            </a:pathLst>
          </a:custGeom>
          <a:solidFill>
            <a:srgbClr val="990099"/>
          </a:solidFill>
          <a:ln w="9525">
            <a:solidFill>
              <a:srgbClr val="990099"/>
            </a:solidFill>
            <a:round/>
            <a:headEnd/>
            <a:tailEnd/>
          </a:ln>
        </p:spPr>
        <p:txBody>
          <a:bodyPr/>
          <a:lstStyle/>
          <a:p>
            <a:endParaRPr lang="en-IN"/>
          </a:p>
        </p:txBody>
      </p:sp>
      <p:sp>
        <p:nvSpPr>
          <p:cNvPr id="549921" name="Freeform 33"/>
          <p:cNvSpPr>
            <a:spLocks/>
          </p:cNvSpPr>
          <p:nvPr/>
        </p:nvSpPr>
        <p:spPr bwMode="auto">
          <a:xfrm>
            <a:off x="5091113" y="3249613"/>
            <a:ext cx="160337" cy="547687"/>
          </a:xfrm>
          <a:custGeom>
            <a:avLst/>
            <a:gdLst>
              <a:gd name="T0" fmla="*/ 196 w 1009"/>
              <a:gd name="T1" fmla="*/ 1013 h 2760"/>
              <a:gd name="T2" fmla="*/ 215 w 1009"/>
              <a:gd name="T3" fmla="*/ 1228 h 2760"/>
              <a:gd name="T4" fmla="*/ 245 w 1009"/>
              <a:gd name="T5" fmla="*/ 1249 h 2760"/>
              <a:gd name="T6" fmla="*/ 262 w 1009"/>
              <a:gd name="T7" fmla="*/ 1292 h 2760"/>
              <a:gd name="T8" fmla="*/ 264 w 1009"/>
              <a:gd name="T9" fmla="*/ 1389 h 2760"/>
              <a:gd name="T10" fmla="*/ 249 w 1009"/>
              <a:gd name="T11" fmla="*/ 1436 h 2760"/>
              <a:gd name="T12" fmla="*/ 222 w 1009"/>
              <a:gd name="T13" fmla="*/ 1463 h 2760"/>
              <a:gd name="T14" fmla="*/ 207 w 1009"/>
              <a:gd name="T15" fmla="*/ 1678 h 2760"/>
              <a:gd name="T16" fmla="*/ 193 w 1009"/>
              <a:gd name="T17" fmla="*/ 1948 h 2760"/>
              <a:gd name="T18" fmla="*/ 198 w 1009"/>
              <a:gd name="T19" fmla="*/ 2033 h 2760"/>
              <a:gd name="T20" fmla="*/ 212 w 1009"/>
              <a:gd name="T21" fmla="*/ 2134 h 2760"/>
              <a:gd name="T22" fmla="*/ 213 w 1009"/>
              <a:gd name="T23" fmla="*/ 2255 h 2760"/>
              <a:gd name="T24" fmla="*/ 199 w 1009"/>
              <a:gd name="T25" fmla="*/ 2378 h 2760"/>
              <a:gd name="T26" fmla="*/ 167 w 1009"/>
              <a:gd name="T27" fmla="*/ 2484 h 2760"/>
              <a:gd name="T28" fmla="*/ 113 w 1009"/>
              <a:gd name="T29" fmla="*/ 2557 h 2760"/>
              <a:gd name="T30" fmla="*/ 52 w 1009"/>
              <a:gd name="T31" fmla="*/ 2736 h 2760"/>
              <a:gd name="T32" fmla="*/ 112 w 1009"/>
              <a:gd name="T33" fmla="*/ 2671 h 2760"/>
              <a:gd name="T34" fmla="*/ 167 w 1009"/>
              <a:gd name="T35" fmla="*/ 2614 h 2760"/>
              <a:gd name="T36" fmla="*/ 188 w 1009"/>
              <a:gd name="T37" fmla="*/ 2631 h 2760"/>
              <a:gd name="T38" fmla="*/ 207 w 1009"/>
              <a:gd name="T39" fmla="*/ 2687 h 2760"/>
              <a:gd name="T40" fmla="*/ 312 w 1009"/>
              <a:gd name="T41" fmla="*/ 2709 h 2760"/>
              <a:gd name="T42" fmla="*/ 576 w 1009"/>
              <a:gd name="T43" fmla="*/ 2754 h 2760"/>
              <a:gd name="T44" fmla="*/ 668 w 1009"/>
              <a:gd name="T45" fmla="*/ 2727 h 2760"/>
              <a:gd name="T46" fmla="*/ 637 w 1009"/>
              <a:gd name="T47" fmla="*/ 2592 h 2760"/>
              <a:gd name="T48" fmla="*/ 598 w 1009"/>
              <a:gd name="T49" fmla="*/ 2448 h 2760"/>
              <a:gd name="T50" fmla="*/ 600 w 1009"/>
              <a:gd name="T51" fmla="*/ 2376 h 2760"/>
              <a:gd name="T52" fmla="*/ 616 w 1009"/>
              <a:gd name="T53" fmla="*/ 2308 h 2760"/>
              <a:gd name="T54" fmla="*/ 664 w 1009"/>
              <a:gd name="T55" fmla="*/ 2240 h 2760"/>
              <a:gd name="T56" fmla="*/ 713 w 1009"/>
              <a:gd name="T57" fmla="*/ 2207 h 2760"/>
              <a:gd name="T58" fmla="*/ 735 w 1009"/>
              <a:gd name="T59" fmla="*/ 2220 h 2760"/>
              <a:gd name="T60" fmla="*/ 744 w 1009"/>
              <a:gd name="T61" fmla="*/ 2271 h 2760"/>
              <a:gd name="T62" fmla="*/ 774 w 1009"/>
              <a:gd name="T63" fmla="*/ 2306 h 2760"/>
              <a:gd name="T64" fmla="*/ 709 w 1009"/>
              <a:gd name="T65" fmla="*/ 2357 h 2760"/>
              <a:gd name="T66" fmla="*/ 699 w 1009"/>
              <a:gd name="T67" fmla="*/ 2547 h 2760"/>
              <a:gd name="T68" fmla="*/ 735 w 1009"/>
              <a:gd name="T69" fmla="*/ 2566 h 2760"/>
              <a:gd name="T70" fmla="*/ 780 w 1009"/>
              <a:gd name="T71" fmla="*/ 2633 h 2760"/>
              <a:gd name="T72" fmla="*/ 794 w 1009"/>
              <a:gd name="T73" fmla="*/ 2693 h 2760"/>
              <a:gd name="T74" fmla="*/ 788 w 1009"/>
              <a:gd name="T75" fmla="*/ 2734 h 2760"/>
              <a:gd name="T76" fmla="*/ 761 w 1009"/>
              <a:gd name="T77" fmla="*/ 2758 h 2760"/>
              <a:gd name="T78" fmla="*/ 958 w 1009"/>
              <a:gd name="T79" fmla="*/ 2730 h 2760"/>
              <a:gd name="T80" fmla="*/ 974 w 1009"/>
              <a:gd name="T81" fmla="*/ 2661 h 2760"/>
              <a:gd name="T82" fmla="*/ 1009 w 1009"/>
              <a:gd name="T83" fmla="*/ 2637 h 2760"/>
              <a:gd name="T84" fmla="*/ 996 w 1009"/>
              <a:gd name="T85" fmla="*/ 2557 h 2760"/>
              <a:gd name="T86" fmla="*/ 943 w 1009"/>
              <a:gd name="T87" fmla="*/ 2432 h 2760"/>
              <a:gd name="T88" fmla="*/ 892 w 1009"/>
              <a:gd name="T89" fmla="*/ 2314 h 2760"/>
              <a:gd name="T90" fmla="*/ 877 w 1009"/>
              <a:gd name="T91" fmla="*/ 2238 h 2760"/>
              <a:gd name="T92" fmla="*/ 855 w 1009"/>
              <a:gd name="T93" fmla="*/ 2193 h 2760"/>
              <a:gd name="T94" fmla="*/ 763 w 1009"/>
              <a:gd name="T95" fmla="*/ 2088 h 2760"/>
              <a:gd name="T96" fmla="*/ 748 w 1009"/>
              <a:gd name="T97" fmla="*/ 2035 h 2760"/>
              <a:gd name="T98" fmla="*/ 825 w 1009"/>
              <a:gd name="T99" fmla="*/ 1975 h 2760"/>
              <a:gd name="T100" fmla="*/ 853 w 1009"/>
              <a:gd name="T101" fmla="*/ 1935 h 2760"/>
              <a:gd name="T102" fmla="*/ 873 w 1009"/>
              <a:gd name="T103" fmla="*/ 1833 h 2760"/>
              <a:gd name="T104" fmla="*/ 861 w 1009"/>
              <a:gd name="T105" fmla="*/ 1682 h 2760"/>
              <a:gd name="T106" fmla="*/ 824 w 1009"/>
              <a:gd name="T107" fmla="*/ 1645 h 2760"/>
              <a:gd name="T108" fmla="*/ 810 w 1009"/>
              <a:gd name="T109" fmla="*/ 1592 h 2760"/>
              <a:gd name="T110" fmla="*/ 818 w 1009"/>
              <a:gd name="T111" fmla="*/ 1569 h 2760"/>
              <a:gd name="T112" fmla="*/ 841 w 1009"/>
              <a:gd name="T113" fmla="*/ 1557 h 2760"/>
              <a:gd name="T114" fmla="*/ 2 w 1009"/>
              <a:gd name="T115" fmla="*/ 69 h 2760"/>
              <a:gd name="T116" fmla="*/ 22 w 1009"/>
              <a:gd name="T117" fmla="*/ 169 h 2760"/>
              <a:gd name="T118" fmla="*/ 93 w 1009"/>
              <a:gd name="T119" fmla="*/ 364 h 2760"/>
              <a:gd name="T120" fmla="*/ 163 w 1009"/>
              <a:gd name="T121" fmla="*/ 588 h 2760"/>
              <a:gd name="T122" fmla="*/ 183 w 1009"/>
              <a:gd name="T123" fmla="*/ 731 h 2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9" h="2760">
                <a:moveTo>
                  <a:pt x="185" y="794"/>
                </a:moveTo>
                <a:lnTo>
                  <a:pt x="186" y="852"/>
                </a:lnTo>
                <a:lnTo>
                  <a:pt x="188" y="907"/>
                </a:lnTo>
                <a:lnTo>
                  <a:pt x="192" y="960"/>
                </a:lnTo>
                <a:lnTo>
                  <a:pt x="196" y="1013"/>
                </a:lnTo>
                <a:lnTo>
                  <a:pt x="200" y="1065"/>
                </a:lnTo>
                <a:lnTo>
                  <a:pt x="204" y="1117"/>
                </a:lnTo>
                <a:lnTo>
                  <a:pt x="207" y="1172"/>
                </a:lnTo>
                <a:lnTo>
                  <a:pt x="208" y="1227"/>
                </a:lnTo>
                <a:lnTo>
                  <a:pt x="215" y="1228"/>
                </a:lnTo>
                <a:lnTo>
                  <a:pt x="222" y="1229"/>
                </a:lnTo>
                <a:lnTo>
                  <a:pt x="228" y="1233"/>
                </a:lnTo>
                <a:lnTo>
                  <a:pt x="234" y="1237"/>
                </a:lnTo>
                <a:lnTo>
                  <a:pt x="240" y="1243"/>
                </a:lnTo>
                <a:lnTo>
                  <a:pt x="245" y="1249"/>
                </a:lnTo>
                <a:lnTo>
                  <a:pt x="249" y="1257"/>
                </a:lnTo>
                <a:lnTo>
                  <a:pt x="254" y="1265"/>
                </a:lnTo>
                <a:lnTo>
                  <a:pt x="257" y="1272"/>
                </a:lnTo>
                <a:lnTo>
                  <a:pt x="260" y="1283"/>
                </a:lnTo>
                <a:lnTo>
                  <a:pt x="262" y="1292"/>
                </a:lnTo>
                <a:lnTo>
                  <a:pt x="264" y="1302"/>
                </a:lnTo>
                <a:lnTo>
                  <a:pt x="268" y="1324"/>
                </a:lnTo>
                <a:lnTo>
                  <a:pt x="269" y="1346"/>
                </a:lnTo>
                <a:lnTo>
                  <a:pt x="268" y="1369"/>
                </a:lnTo>
                <a:lnTo>
                  <a:pt x="264" y="1389"/>
                </a:lnTo>
                <a:lnTo>
                  <a:pt x="262" y="1401"/>
                </a:lnTo>
                <a:lnTo>
                  <a:pt x="260" y="1410"/>
                </a:lnTo>
                <a:lnTo>
                  <a:pt x="257" y="1419"/>
                </a:lnTo>
                <a:lnTo>
                  <a:pt x="254" y="1428"/>
                </a:lnTo>
                <a:lnTo>
                  <a:pt x="249" y="1436"/>
                </a:lnTo>
                <a:lnTo>
                  <a:pt x="245" y="1444"/>
                </a:lnTo>
                <a:lnTo>
                  <a:pt x="240" y="1449"/>
                </a:lnTo>
                <a:lnTo>
                  <a:pt x="234" y="1455"/>
                </a:lnTo>
                <a:lnTo>
                  <a:pt x="228" y="1460"/>
                </a:lnTo>
                <a:lnTo>
                  <a:pt x="222" y="1463"/>
                </a:lnTo>
                <a:lnTo>
                  <a:pt x="215" y="1464"/>
                </a:lnTo>
                <a:lnTo>
                  <a:pt x="208" y="1465"/>
                </a:lnTo>
                <a:lnTo>
                  <a:pt x="208" y="1530"/>
                </a:lnTo>
                <a:lnTo>
                  <a:pt x="208" y="1602"/>
                </a:lnTo>
                <a:lnTo>
                  <a:pt x="207" y="1678"/>
                </a:lnTo>
                <a:lnTo>
                  <a:pt x="205" y="1754"/>
                </a:lnTo>
                <a:lnTo>
                  <a:pt x="202" y="1826"/>
                </a:lnTo>
                <a:lnTo>
                  <a:pt x="198" y="1892"/>
                </a:lnTo>
                <a:lnTo>
                  <a:pt x="196" y="1921"/>
                </a:lnTo>
                <a:lnTo>
                  <a:pt x="193" y="1948"/>
                </a:lnTo>
                <a:lnTo>
                  <a:pt x="188" y="1971"/>
                </a:lnTo>
                <a:lnTo>
                  <a:pt x="185" y="1991"/>
                </a:lnTo>
                <a:lnTo>
                  <a:pt x="189" y="2003"/>
                </a:lnTo>
                <a:lnTo>
                  <a:pt x="194" y="2017"/>
                </a:lnTo>
                <a:lnTo>
                  <a:pt x="198" y="2033"/>
                </a:lnTo>
                <a:lnTo>
                  <a:pt x="201" y="2051"/>
                </a:lnTo>
                <a:lnTo>
                  <a:pt x="204" y="2070"/>
                </a:lnTo>
                <a:lnTo>
                  <a:pt x="208" y="2091"/>
                </a:lnTo>
                <a:lnTo>
                  <a:pt x="210" y="2111"/>
                </a:lnTo>
                <a:lnTo>
                  <a:pt x="212" y="2134"/>
                </a:lnTo>
                <a:lnTo>
                  <a:pt x="213" y="2156"/>
                </a:lnTo>
                <a:lnTo>
                  <a:pt x="214" y="2180"/>
                </a:lnTo>
                <a:lnTo>
                  <a:pt x="214" y="2205"/>
                </a:lnTo>
                <a:lnTo>
                  <a:pt x="214" y="2230"/>
                </a:lnTo>
                <a:lnTo>
                  <a:pt x="213" y="2255"/>
                </a:lnTo>
                <a:lnTo>
                  <a:pt x="212" y="2280"/>
                </a:lnTo>
                <a:lnTo>
                  <a:pt x="210" y="2305"/>
                </a:lnTo>
                <a:lnTo>
                  <a:pt x="208" y="2330"/>
                </a:lnTo>
                <a:lnTo>
                  <a:pt x="203" y="2354"/>
                </a:lnTo>
                <a:lnTo>
                  <a:pt x="199" y="2378"/>
                </a:lnTo>
                <a:lnTo>
                  <a:pt x="195" y="2401"/>
                </a:lnTo>
                <a:lnTo>
                  <a:pt x="188" y="2424"/>
                </a:lnTo>
                <a:lnTo>
                  <a:pt x="182" y="2444"/>
                </a:lnTo>
                <a:lnTo>
                  <a:pt x="176" y="2465"/>
                </a:lnTo>
                <a:lnTo>
                  <a:pt x="167" y="2484"/>
                </a:lnTo>
                <a:lnTo>
                  <a:pt x="158" y="2502"/>
                </a:lnTo>
                <a:lnTo>
                  <a:pt x="148" y="2518"/>
                </a:lnTo>
                <a:lnTo>
                  <a:pt x="137" y="2533"/>
                </a:lnTo>
                <a:lnTo>
                  <a:pt x="125" y="2545"/>
                </a:lnTo>
                <a:lnTo>
                  <a:pt x="113" y="2557"/>
                </a:lnTo>
                <a:lnTo>
                  <a:pt x="100" y="2565"/>
                </a:lnTo>
                <a:lnTo>
                  <a:pt x="85" y="2572"/>
                </a:lnTo>
                <a:lnTo>
                  <a:pt x="70" y="2575"/>
                </a:lnTo>
                <a:lnTo>
                  <a:pt x="52" y="2577"/>
                </a:lnTo>
                <a:lnTo>
                  <a:pt x="52" y="2736"/>
                </a:lnTo>
                <a:lnTo>
                  <a:pt x="104" y="2699"/>
                </a:lnTo>
                <a:lnTo>
                  <a:pt x="105" y="2693"/>
                </a:lnTo>
                <a:lnTo>
                  <a:pt x="106" y="2686"/>
                </a:lnTo>
                <a:lnTo>
                  <a:pt x="109" y="2679"/>
                </a:lnTo>
                <a:lnTo>
                  <a:pt x="112" y="2671"/>
                </a:lnTo>
                <a:lnTo>
                  <a:pt x="122" y="2657"/>
                </a:lnTo>
                <a:lnTo>
                  <a:pt x="134" y="2642"/>
                </a:lnTo>
                <a:lnTo>
                  <a:pt x="147" y="2628"/>
                </a:lnTo>
                <a:lnTo>
                  <a:pt x="161" y="2617"/>
                </a:lnTo>
                <a:lnTo>
                  <a:pt x="167" y="2614"/>
                </a:lnTo>
                <a:lnTo>
                  <a:pt x="173" y="2610"/>
                </a:lnTo>
                <a:lnTo>
                  <a:pt x="179" y="2608"/>
                </a:lnTo>
                <a:lnTo>
                  <a:pt x="185" y="2608"/>
                </a:lnTo>
                <a:lnTo>
                  <a:pt x="186" y="2619"/>
                </a:lnTo>
                <a:lnTo>
                  <a:pt x="188" y="2631"/>
                </a:lnTo>
                <a:lnTo>
                  <a:pt x="192" y="2642"/>
                </a:lnTo>
                <a:lnTo>
                  <a:pt x="196" y="2653"/>
                </a:lnTo>
                <a:lnTo>
                  <a:pt x="200" y="2665"/>
                </a:lnTo>
                <a:lnTo>
                  <a:pt x="204" y="2676"/>
                </a:lnTo>
                <a:lnTo>
                  <a:pt x="207" y="2687"/>
                </a:lnTo>
                <a:lnTo>
                  <a:pt x="208" y="2699"/>
                </a:lnTo>
                <a:lnTo>
                  <a:pt x="233" y="2700"/>
                </a:lnTo>
                <a:lnTo>
                  <a:pt x="259" y="2702"/>
                </a:lnTo>
                <a:lnTo>
                  <a:pt x="286" y="2704"/>
                </a:lnTo>
                <a:lnTo>
                  <a:pt x="312" y="2709"/>
                </a:lnTo>
                <a:lnTo>
                  <a:pt x="368" y="2718"/>
                </a:lnTo>
                <a:lnTo>
                  <a:pt x="425" y="2729"/>
                </a:lnTo>
                <a:lnTo>
                  <a:pt x="485" y="2741"/>
                </a:lnTo>
                <a:lnTo>
                  <a:pt x="545" y="2751"/>
                </a:lnTo>
                <a:lnTo>
                  <a:pt x="576" y="2754"/>
                </a:lnTo>
                <a:lnTo>
                  <a:pt x="607" y="2758"/>
                </a:lnTo>
                <a:lnTo>
                  <a:pt x="638" y="2760"/>
                </a:lnTo>
                <a:lnTo>
                  <a:pt x="669" y="2760"/>
                </a:lnTo>
                <a:lnTo>
                  <a:pt x="669" y="2743"/>
                </a:lnTo>
                <a:lnTo>
                  <a:pt x="668" y="2727"/>
                </a:lnTo>
                <a:lnTo>
                  <a:pt x="666" y="2711"/>
                </a:lnTo>
                <a:lnTo>
                  <a:pt x="664" y="2696"/>
                </a:lnTo>
                <a:lnTo>
                  <a:pt x="659" y="2668"/>
                </a:lnTo>
                <a:lnTo>
                  <a:pt x="653" y="2642"/>
                </a:lnTo>
                <a:lnTo>
                  <a:pt x="637" y="2592"/>
                </a:lnTo>
                <a:lnTo>
                  <a:pt x="621" y="2545"/>
                </a:lnTo>
                <a:lnTo>
                  <a:pt x="613" y="2523"/>
                </a:lnTo>
                <a:lnTo>
                  <a:pt x="607" y="2499"/>
                </a:lnTo>
                <a:lnTo>
                  <a:pt x="601" y="2474"/>
                </a:lnTo>
                <a:lnTo>
                  <a:pt x="598" y="2448"/>
                </a:lnTo>
                <a:lnTo>
                  <a:pt x="597" y="2435"/>
                </a:lnTo>
                <a:lnTo>
                  <a:pt x="597" y="2421"/>
                </a:lnTo>
                <a:lnTo>
                  <a:pt x="597" y="2407"/>
                </a:lnTo>
                <a:lnTo>
                  <a:pt x="598" y="2392"/>
                </a:lnTo>
                <a:lnTo>
                  <a:pt x="600" y="2376"/>
                </a:lnTo>
                <a:lnTo>
                  <a:pt x="604" y="2361"/>
                </a:lnTo>
                <a:lnTo>
                  <a:pt x="607" y="2344"/>
                </a:lnTo>
                <a:lnTo>
                  <a:pt x="611" y="2326"/>
                </a:lnTo>
                <a:lnTo>
                  <a:pt x="612" y="2319"/>
                </a:lnTo>
                <a:lnTo>
                  <a:pt x="616" y="2308"/>
                </a:lnTo>
                <a:lnTo>
                  <a:pt x="623" y="2296"/>
                </a:lnTo>
                <a:lnTo>
                  <a:pt x="631" y="2282"/>
                </a:lnTo>
                <a:lnTo>
                  <a:pt x="642" y="2269"/>
                </a:lnTo>
                <a:lnTo>
                  <a:pt x="653" y="2254"/>
                </a:lnTo>
                <a:lnTo>
                  <a:pt x="664" y="2240"/>
                </a:lnTo>
                <a:lnTo>
                  <a:pt x="677" y="2228"/>
                </a:lnTo>
                <a:lnTo>
                  <a:pt x="689" y="2218"/>
                </a:lnTo>
                <a:lnTo>
                  <a:pt x="702" y="2211"/>
                </a:lnTo>
                <a:lnTo>
                  <a:pt x="707" y="2209"/>
                </a:lnTo>
                <a:lnTo>
                  <a:pt x="713" y="2207"/>
                </a:lnTo>
                <a:lnTo>
                  <a:pt x="718" y="2207"/>
                </a:lnTo>
                <a:lnTo>
                  <a:pt x="723" y="2209"/>
                </a:lnTo>
                <a:lnTo>
                  <a:pt x="728" y="2211"/>
                </a:lnTo>
                <a:lnTo>
                  <a:pt x="731" y="2215"/>
                </a:lnTo>
                <a:lnTo>
                  <a:pt x="735" y="2220"/>
                </a:lnTo>
                <a:lnTo>
                  <a:pt x="738" y="2227"/>
                </a:lnTo>
                <a:lnTo>
                  <a:pt x="740" y="2236"/>
                </a:lnTo>
                <a:lnTo>
                  <a:pt x="742" y="2246"/>
                </a:lnTo>
                <a:lnTo>
                  <a:pt x="744" y="2257"/>
                </a:lnTo>
                <a:lnTo>
                  <a:pt x="744" y="2271"/>
                </a:lnTo>
                <a:lnTo>
                  <a:pt x="795" y="2296"/>
                </a:lnTo>
                <a:lnTo>
                  <a:pt x="791" y="2297"/>
                </a:lnTo>
                <a:lnTo>
                  <a:pt x="785" y="2299"/>
                </a:lnTo>
                <a:lnTo>
                  <a:pt x="780" y="2302"/>
                </a:lnTo>
                <a:lnTo>
                  <a:pt x="774" y="2306"/>
                </a:lnTo>
                <a:lnTo>
                  <a:pt x="760" y="2317"/>
                </a:lnTo>
                <a:lnTo>
                  <a:pt x="746" y="2330"/>
                </a:lnTo>
                <a:lnTo>
                  <a:pt x="731" y="2341"/>
                </a:lnTo>
                <a:lnTo>
                  <a:pt x="717" y="2353"/>
                </a:lnTo>
                <a:lnTo>
                  <a:pt x="709" y="2357"/>
                </a:lnTo>
                <a:lnTo>
                  <a:pt x="703" y="2361"/>
                </a:lnTo>
                <a:lnTo>
                  <a:pt x="698" y="2363"/>
                </a:lnTo>
                <a:lnTo>
                  <a:pt x="691" y="2363"/>
                </a:lnTo>
                <a:lnTo>
                  <a:pt x="691" y="2547"/>
                </a:lnTo>
                <a:lnTo>
                  <a:pt x="699" y="2547"/>
                </a:lnTo>
                <a:lnTo>
                  <a:pt x="706" y="2549"/>
                </a:lnTo>
                <a:lnTo>
                  <a:pt x="714" y="2551"/>
                </a:lnTo>
                <a:lnTo>
                  <a:pt x="721" y="2556"/>
                </a:lnTo>
                <a:lnTo>
                  <a:pt x="729" y="2560"/>
                </a:lnTo>
                <a:lnTo>
                  <a:pt x="735" y="2566"/>
                </a:lnTo>
                <a:lnTo>
                  <a:pt x="742" y="2573"/>
                </a:lnTo>
                <a:lnTo>
                  <a:pt x="748" y="2580"/>
                </a:lnTo>
                <a:lnTo>
                  <a:pt x="761" y="2595"/>
                </a:lnTo>
                <a:lnTo>
                  <a:pt x="770" y="2614"/>
                </a:lnTo>
                <a:lnTo>
                  <a:pt x="780" y="2633"/>
                </a:lnTo>
                <a:lnTo>
                  <a:pt x="786" y="2653"/>
                </a:lnTo>
                <a:lnTo>
                  <a:pt x="790" y="2663"/>
                </a:lnTo>
                <a:lnTo>
                  <a:pt x="792" y="2673"/>
                </a:lnTo>
                <a:lnTo>
                  <a:pt x="793" y="2683"/>
                </a:lnTo>
                <a:lnTo>
                  <a:pt x="794" y="2693"/>
                </a:lnTo>
                <a:lnTo>
                  <a:pt x="794" y="2702"/>
                </a:lnTo>
                <a:lnTo>
                  <a:pt x="794" y="2710"/>
                </a:lnTo>
                <a:lnTo>
                  <a:pt x="793" y="2719"/>
                </a:lnTo>
                <a:lnTo>
                  <a:pt x="791" y="2727"/>
                </a:lnTo>
                <a:lnTo>
                  <a:pt x="788" y="2734"/>
                </a:lnTo>
                <a:lnTo>
                  <a:pt x="784" y="2741"/>
                </a:lnTo>
                <a:lnTo>
                  <a:pt x="780" y="2746"/>
                </a:lnTo>
                <a:lnTo>
                  <a:pt x="775" y="2751"/>
                </a:lnTo>
                <a:lnTo>
                  <a:pt x="768" y="2754"/>
                </a:lnTo>
                <a:lnTo>
                  <a:pt x="761" y="2758"/>
                </a:lnTo>
                <a:lnTo>
                  <a:pt x="752" y="2760"/>
                </a:lnTo>
                <a:lnTo>
                  <a:pt x="744" y="2760"/>
                </a:lnTo>
                <a:lnTo>
                  <a:pt x="957" y="2760"/>
                </a:lnTo>
                <a:lnTo>
                  <a:pt x="957" y="2747"/>
                </a:lnTo>
                <a:lnTo>
                  <a:pt x="958" y="2730"/>
                </a:lnTo>
                <a:lnTo>
                  <a:pt x="960" y="2711"/>
                </a:lnTo>
                <a:lnTo>
                  <a:pt x="963" y="2690"/>
                </a:lnTo>
                <a:lnTo>
                  <a:pt x="966" y="2679"/>
                </a:lnTo>
                <a:lnTo>
                  <a:pt x="969" y="2670"/>
                </a:lnTo>
                <a:lnTo>
                  <a:pt x="974" y="2661"/>
                </a:lnTo>
                <a:lnTo>
                  <a:pt x="978" y="2653"/>
                </a:lnTo>
                <a:lnTo>
                  <a:pt x="984" y="2648"/>
                </a:lnTo>
                <a:lnTo>
                  <a:pt x="992" y="2642"/>
                </a:lnTo>
                <a:lnTo>
                  <a:pt x="999" y="2638"/>
                </a:lnTo>
                <a:lnTo>
                  <a:pt x="1009" y="2637"/>
                </a:lnTo>
                <a:lnTo>
                  <a:pt x="1008" y="2624"/>
                </a:lnTo>
                <a:lnTo>
                  <a:pt x="1007" y="2610"/>
                </a:lnTo>
                <a:lnTo>
                  <a:pt x="1005" y="2597"/>
                </a:lnTo>
                <a:lnTo>
                  <a:pt x="1003" y="2583"/>
                </a:lnTo>
                <a:lnTo>
                  <a:pt x="996" y="2557"/>
                </a:lnTo>
                <a:lnTo>
                  <a:pt x="988" y="2532"/>
                </a:lnTo>
                <a:lnTo>
                  <a:pt x="978" y="2507"/>
                </a:lnTo>
                <a:lnTo>
                  <a:pt x="966" y="2482"/>
                </a:lnTo>
                <a:lnTo>
                  <a:pt x="954" y="2457"/>
                </a:lnTo>
                <a:lnTo>
                  <a:pt x="943" y="2432"/>
                </a:lnTo>
                <a:lnTo>
                  <a:pt x="930" y="2407"/>
                </a:lnTo>
                <a:lnTo>
                  <a:pt x="918" y="2382"/>
                </a:lnTo>
                <a:lnTo>
                  <a:pt x="906" y="2355"/>
                </a:lnTo>
                <a:lnTo>
                  <a:pt x="897" y="2328"/>
                </a:lnTo>
                <a:lnTo>
                  <a:pt x="892" y="2314"/>
                </a:lnTo>
                <a:lnTo>
                  <a:pt x="888" y="2299"/>
                </a:lnTo>
                <a:lnTo>
                  <a:pt x="885" y="2285"/>
                </a:lnTo>
                <a:lnTo>
                  <a:pt x="882" y="2270"/>
                </a:lnTo>
                <a:lnTo>
                  <a:pt x="880" y="2254"/>
                </a:lnTo>
                <a:lnTo>
                  <a:pt x="877" y="2238"/>
                </a:lnTo>
                <a:lnTo>
                  <a:pt x="876" y="2221"/>
                </a:lnTo>
                <a:lnTo>
                  <a:pt x="876" y="2204"/>
                </a:lnTo>
                <a:lnTo>
                  <a:pt x="870" y="2203"/>
                </a:lnTo>
                <a:lnTo>
                  <a:pt x="864" y="2199"/>
                </a:lnTo>
                <a:lnTo>
                  <a:pt x="855" y="2193"/>
                </a:lnTo>
                <a:lnTo>
                  <a:pt x="846" y="2185"/>
                </a:lnTo>
                <a:lnTo>
                  <a:pt x="828" y="2164"/>
                </a:lnTo>
                <a:lnTo>
                  <a:pt x="807" y="2139"/>
                </a:lnTo>
                <a:lnTo>
                  <a:pt x="785" y="2113"/>
                </a:lnTo>
                <a:lnTo>
                  <a:pt x="763" y="2088"/>
                </a:lnTo>
                <a:lnTo>
                  <a:pt x="751" y="2077"/>
                </a:lnTo>
                <a:lnTo>
                  <a:pt x="740" y="2067"/>
                </a:lnTo>
                <a:lnTo>
                  <a:pt x="731" y="2059"/>
                </a:lnTo>
                <a:lnTo>
                  <a:pt x="720" y="2052"/>
                </a:lnTo>
                <a:lnTo>
                  <a:pt x="748" y="2035"/>
                </a:lnTo>
                <a:lnTo>
                  <a:pt x="771" y="2019"/>
                </a:lnTo>
                <a:lnTo>
                  <a:pt x="793" y="2004"/>
                </a:lnTo>
                <a:lnTo>
                  <a:pt x="810" y="1990"/>
                </a:lnTo>
                <a:lnTo>
                  <a:pt x="819" y="1983"/>
                </a:lnTo>
                <a:lnTo>
                  <a:pt x="825" y="1975"/>
                </a:lnTo>
                <a:lnTo>
                  <a:pt x="832" y="1968"/>
                </a:lnTo>
                <a:lnTo>
                  <a:pt x="838" y="1960"/>
                </a:lnTo>
                <a:lnTo>
                  <a:pt x="843" y="1952"/>
                </a:lnTo>
                <a:lnTo>
                  <a:pt x="849" y="1943"/>
                </a:lnTo>
                <a:lnTo>
                  <a:pt x="853" y="1935"/>
                </a:lnTo>
                <a:lnTo>
                  <a:pt x="857" y="1926"/>
                </a:lnTo>
                <a:lnTo>
                  <a:pt x="864" y="1906"/>
                </a:lnTo>
                <a:lnTo>
                  <a:pt x="868" y="1884"/>
                </a:lnTo>
                <a:lnTo>
                  <a:pt x="871" y="1860"/>
                </a:lnTo>
                <a:lnTo>
                  <a:pt x="873" y="1833"/>
                </a:lnTo>
                <a:lnTo>
                  <a:pt x="875" y="1767"/>
                </a:lnTo>
                <a:lnTo>
                  <a:pt x="876" y="1685"/>
                </a:lnTo>
                <a:lnTo>
                  <a:pt x="871" y="1684"/>
                </a:lnTo>
                <a:lnTo>
                  <a:pt x="867" y="1683"/>
                </a:lnTo>
                <a:lnTo>
                  <a:pt x="861" y="1682"/>
                </a:lnTo>
                <a:lnTo>
                  <a:pt x="857" y="1680"/>
                </a:lnTo>
                <a:lnTo>
                  <a:pt x="847" y="1673"/>
                </a:lnTo>
                <a:lnTo>
                  <a:pt x="839" y="1665"/>
                </a:lnTo>
                <a:lnTo>
                  <a:pt x="831" y="1655"/>
                </a:lnTo>
                <a:lnTo>
                  <a:pt x="824" y="1645"/>
                </a:lnTo>
                <a:lnTo>
                  <a:pt x="819" y="1633"/>
                </a:lnTo>
                <a:lnTo>
                  <a:pt x="814" y="1621"/>
                </a:lnTo>
                <a:lnTo>
                  <a:pt x="811" y="1609"/>
                </a:lnTo>
                <a:lnTo>
                  <a:pt x="810" y="1597"/>
                </a:lnTo>
                <a:lnTo>
                  <a:pt x="810" y="1592"/>
                </a:lnTo>
                <a:lnTo>
                  <a:pt x="810" y="1587"/>
                </a:lnTo>
                <a:lnTo>
                  <a:pt x="811" y="1581"/>
                </a:lnTo>
                <a:lnTo>
                  <a:pt x="813" y="1577"/>
                </a:lnTo>
                <a:lnTo>
                  <a:pt x="815" y="1573"/>
                </a:lnTo>
                <a:lnTo>
                  <a:pt x="818" y="1569"/>
                </a:lnTo>
                <a:lnTo>
                  <a:pt x="821" y="1565"/>
                </a:lnTo>
                <a:lnTo>
                  <a:pt x="825" y="1562"/>
                </a:lnTo>
                <a:lnTo>
                  <a:pt x="829" y="1560"/>
                </a:lnTo>
                <a:lnTo>
                  <a:pt x="835" y="1558"/>
                </a:lnTo>
                <a:lnTo>
                  <a:pt x="841" y="1557"/>
                </a:lnTo>
                <a:lnTo>
                  <a:pt x="847" y="1557"/>
                </a:lnTo>
                <a:lnTo>
                  <a:pt x="824" y="0"/>
                </a:lnTo>
                <a:lnTo>
                  <a:pt x="0" y="30"/>
                </a:lnTo>
                <a:lnTo>
                  <a:pt x="1" y="49"/>
                </a:lnTo>
                <a:lnTo>
                  <a:pt x="2" y="69"/>
                </a:lnTo>
                <a:lnTo>
                  <a:pt x="5" y="89"/>
                </a:lnTo>
                <a:lnTo>
                  <a:pt x="9" y="108"/>
                </a:lnTo>
                <a:lnTo>
                  <a:pt x="13" y="129"/>
                </a:lnTo>
                <a:lnTo>
                  <a:pt x="17" y="149"/>
                </a:lnTo>
                <a:lnTo>
                  <a:pt x="22" y="169"/>
                </a:lnTo>
                <a:lnTo>
                  <a:pt x="29" y="190"/>
                </a:lnTo>
                <a:lnTo>
                  <a:pt x="43" y="231"/>
                </a:lnTo>
                <a:lnTo>
                  <a:pt x="59" y="274"/>
                </a:lnTo>
                <a:lnTo>
                  <a:pt x="75" y="318"/>
                </a:lnTo>
                <a:lnTo>
                  <a:pt x="93" y="364"/>
                </a:lnTo>
                <a:lnTo>
                  <a:pt x="110" y="410"/>
                </a:lnTo>
                <a:lnTo>
                  <a:pt x="126" y="459"/>
                </a:lnTo>
                <a:lnTo>
                  <a:pt x="142" y="509"/>
                </a:lnTo>
                <a:lnTo>
                  <a:pt x="156" y="561"/>
                </a:lnTo>
                <a:lnTo>
                  <a:pt x="163" y="588"/>
                </a:lnTo>
                <a:lnTo>
                  <a:pt x="168" y="616"/>
                </a:lnTo>
                <a:lnTo>
                  <a:pt x="172" y="644"/>
                </a:lnTo>
                <a:lnTo>
                  <a:pt x="177" y="672"/>
                </a:lnTo>
                <a:lnTo>
                  <a:pt x="180" y="702"/>
                </a:lnTo>
                <a:lnTo>
                  <a:pt x="183" y="731"/>
                </a:lnTo>
                <a:lnTo>
                  <a:pt x="184" y="762"/>
                </a:lnTo>
                <a:lnTo>
                  <a:pt x="185" y="794"/>
                </a:lnTo>
                <a:close/>
              </a:path>
            </a:pathLst>
          </a:custGeom>
          <a:solidFill>
            <a:srgbClr val="990099"/>
          </a:solidFill>
          <a:ln w="9525">
            <a:solidFill>
              <a:srgbClr val="990099"/>
            </a:solidFill>
            <a:round/>
            <a:headEnd/>
            <a:tailEnd/>
          </a:ln>
        </p:spPr>
        <p:txBody>
          <a:bodyPr/>
          <a:lstStyle/>
          <a:p>
            <a:endParaRPr lang="en-IN"/>
          </a:p>
        </p:txBody>
      </p:sp>
      <p:sp>
        <p:nvSpPr>
          <p:cNvPr id="549922" name="Freeform 34"/>
          <p:cNvSpPr>
            <a:spLocks/>
          </p:cNvSpPr>
          <p:nvPr/>
        </p:nvSpPr>
        <p:spPr bwMode="auto">
          <a:xfrm>
            <a:off x="5253038" y="3424238"/>
            <a:ext cx="53975" cy="198437"/>
          </a:xfrm>
          <a:custGeom>
            <a:avLst/>
            <a:gdLst>
              <a:gd name="T0" fmla="*/ 342 w 346"/>
              <a:gd name="T1" fmla="*/ 356 h 997"/>
              <a:gd name="T2" fmla="*/ 326 w 346"/>
              <a:gd name="T3" fmla="*/ 226 h 997"/>
              <a:gd name="T4" fmla="*/ 317 w 346"/>
              <a:gd name="T5" fmla="*/ 101 h 997"/>
              <a:gd name="T6" fmla="*/ 337 w 346"/>
              <a:gd name="T7" fmla="*/ 27 h 997"/>
              <a:gd name="T8" fmla="*/ 314 w 346"/>
              <a:gd name="T9" fmla="*/ 1 h 997"/>
              <a:gd name="T10" fmla="*/ 280 w 346"/>
              <a:gd name="T11" fmla="*/ 10 h 997"/>
              <a:gd name="T12" fmla="*/ 239 w 346"/>
              <a:gd name="T13" fmla="*/ 51 h 997"/>
              <a:gd name="T14" fmla="*/ 193 w 346"/>
              <a:gd name="T15" fmla="*/ 116 h 997"/>
              <a:gd name="T16" fmla="*/ 147 w 346"/>
              <a:gd name="T17" fmla="*/ 196 h 997"/>
              <a:gd name="T18" fmla="*/ 102 w 346"/>
              <a:gd name="T19" fmla="*/ 287 h 997"/>
              <a:gd name="T20" fmla="*/ 62 w 346"/>
              <a:gd name="T21" fmla="*/ 381 h 997"/>
              <a:gd name="T22" fmla="*/ 29 w 346"/>
              <a:gd name="T23" fmla="*/ 471 h 997"/>
              <a:gd name="T24" fmla="*/ 8 w 346"/>
              <a:gd name="T25" fmla="*/ 552 h 997"/>
              <a:gd name="T26" fmla="*/ 0 w 346"/>
              <a:gd name="T27" fmla="*/ 614 h 997"/>
              <a:gd name="T28" fmla="*/ 39 w 346"/>
              <a:gd name="T29" fmla="*/ 570 h 997"/>
              <a:gd name="T30" fmla="*/ 72 w 346"/>
              <a:gd name="T31" fmla="*/ 520 h 997"/>
              <a:gd name="T32" fmla="*/ 81 w 346"/>
              <a:gd name="T33" fmla="*/ 497 h 997"/>
              <a:gd name="T34" fmla="*/ 99 w 346"/>
              <a:gd name="T35" fmla="*/ 522 h 997"/>
              <a:gd name="T36" fmla="*/ 147 w 346"/>
              <a:gd name="T37" fmla="*/ 591 h 997"/>
              <a:gd name="T38" fmla="*/ 199 w 346"/>
              <a:gd name="T39" fmla="*/ 671 h 997"/>
              <a:gd name="T40" fmla="*/ 219 w 346"/>
              <a:gd name="T41" fmla="*/ 708 h 997"/>
              <a:gd name="T42" fmla="*/ 229 w 346"/>
              <a:gd name="T43" fmla="*/ 743 h 997"/>
              <a:gd name="T44" fmla="*/ 228 w 346"/>
              <a:gd name="T45" fmla="*/ 772 h 997"/>
              <a:gd name="T46" fmla="*/ 212 w 346"/>
              <a:gd name="T47" fmla="*/ 792 h 997"/>
              <a:gd name="T48" fmla="*/ 178 w 346"/>
              <a:gd name="T49" fmla="*/ 802 h 997"/>
              <a:gd name="T50" fmla="*/ 165 w 346"/>
              <a:gd name="T51" fmla="*/ 848 h 997"/>
              <a:gd name="T52" fmla="*/ 183 w 346"/>
              <a:gd name="T53" fmla="*/ 915 h 997"/>
              <a:gd name="T54" fmla="*/ 203 w 346"/>
              <a:gd name="T55" fmla="*/ 952 h 997"/>
              <a:gd name="T56" fmla="*/ 221 w 346"/>
              <a:gd name="T57" fmla="*/ 975 h 997"/>
              <a:gd name="T58" fmla="*/ 242 w 346"/>
              <a:gd name="T59" fmla="*/ 991 h 997"/>
              <a:gd name="T60" fmla="*/ 265 w 346"/>
              <a:gd name="T61" fmla="*/ 997 h 997"/>
              <a:gd name="T62" fmla="*/ 290 w 346"/>
              <a:gd name="T63" fmla="*/ 994 h 997"/>
              <a:gd name="T64" fmla="*/ 317 w 346"/>
              <a:gd name="T65" fmla="*/ 978 h 997"/>
              <a:gd name="T66" fmla="*/ 346 w 346"/>
              <a:gd name="T67" fmla="*/ 950 h 997"/>
              <a:gd name="T68" fmla="*/ 330 w 346"/>
              <a:gd name="T69" fmla="*/ 946 h 997"/>
              <a:gd name="T70" fmla="*/ 310 w 346"/>
              <a:gd name="T71" fmla="*/ 931 h 997"/>
              <a:gd name="T72" fmla="*/ 295 w 346"/>
              <a:gd name="T73" fmla="*/ 900 h 997"/>
              <a:gd name="T74" fmla="*/ 276 w 346"/>
              <a:gd name="T75" fmla="*/ 887 h 997"/>
              <a:gd name="T76" fmla="*/ 259 w 346"/>
              <a:gd name="T77" fmla="*/ 881 h 997"/>
              <a:gd name="T78" fmla="*/ 251 w 346"/>
              <a:gd name="T79" fmla="*/ 869 h 997"/>
              <a:gd name="T80" fmla="*/ 250 w 346"/>
              <a:gd name="T81" fmla="*/ 856 h 997"/>
              <a:gd name="T82" fmla="*/ 261 w 346"/>
              <a:gd name="T83" fmla="*/ 827 h 997"/>
              <a:gd name="T84" fmla="*/ 290 w 346"/>
              <a:gd name="T85" fmla="*/ 794 h 997"/>
              <a:gd name="T86" fmla="*/ 325 w 346"/>
              <a:gd name="T87" fmla="*/ 772 h 997"/>
              <a:gd name="T88" fmla="*/ 346 w 346"/>
              <a:gd name="T89" fmla="*/ 430 h 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6" h="997">
                <a:moveTo>
                  <a:pt x="346" y="430"/>
                </a:moveTo>
                <a:lnTo>
                  <a:pt x="345" y="396"/>
                </a:lnTo>
                <a:lnTo>
                  <a:pt x="342" y="356"/>
                </a:lnTo>
                <a:lnTo>
                  <a:pt x="336" y="314"/>
                </a:lnTo>
                <a:lnTo>
                  <a:pt x="331" y="270"/>
                </a:lnTo>
                <a:lnTo>
                  <a:pt x="326" y="226"/>
                </a:lnTo>
                <a:lnTo>
                  <a:pt x="321" y="182"/>
                </a:lnTo>
                <a:lnTo>
                  <a:pt x="318" y="140"/>
                </a:lnTo>
                <a:lnTo>
                  <a:pt x="317" y="101"/>
                </a:lnTo>
                <a:lnTo>
                  <a:pt x="346" y="71"/>
                </a:lnTo>
                <a:lnTo>
                  <a:pt x="343" y="47"/>
                </a:lnTo>
                <a:lnTo>
                  <a:pt x="337" y="27"/>
                </a:lnTo>
                <a:lnTo>
                  <a:pt x="331" y="14"/>
                </a:lnTo>
                <a:lnTo>
                  <a:pt x="322" y="6"/>
                </a:lnTo>
                <a:lnTo>
                  <a:pt x="314" y="1"/>
                </a:lnTo>
                <a:lnTo>
                  <a:pt x="303" y="0"/>
                </a:lnTo>
                <a:lnTo>
                  <a:pt x="292" y="4"/>
                </a:lnTo>
                <a:lnTo>
                  <a:pt x="280" y="10"/>
                </a:lnTo>
                <a:lnTo>
                  <a:pt x="267" y="22"/>
                </a:lnTo>
                <a:lnTo>
                  <a:pt x="253" y="35"/>
                </a:lnTo>
                <a:lnTo>
                  <a:pt x="239" y="51"/>
                </a:lnTo>
                <a:lnTo>
                  <a:pt x="224" y="71"/>
                </a:lnTo>
                <a:lnTo>
                  <a:pt x="209" y="92"/>
                </a:lnTo>
                <a:lnTo>
                  <a:pt x="193" y="116"/>
                </a:lnTo>
                <a:lnTo>
                  <a:pt x="178" y="141"/>
                </a:lnTo>
                <a:lnTo>
                  <a:pt x="162" y="168"/>
                </a:lnTo>
                <a:lnTo>
                  <a:pt x="147" y="196"/>
                </a:lnTo>
                <a:lnTo>
                  <a:pt x="132" y="226"/>
                </a:lnTo>
                <a:lnTo>
                  <a:pt x="117" y="257"/>
                </a:lnTo>
                <a:lnTo>
                  <a:pt x="102" y="287"/>
                </a:lnTo>
                <a:lnTo>
                  <a:pt x="88" y="319"/>
                </a:lnTo>
                <a:lnTo>
                  <a:pt x="74" y="350"/>
                </a:lnTo>
                <a:lnTo>
                  <a:pt x="62" y="381"/>
                </a:lnTo>
                <a:lnTo>
                  <a:pt x="51" y="412"/>
                </a:lnTo>
                <a:lnTo>
                  <a:pt x="39" y="443"/>
                </a:lnTo>
                <a:lnTo>
                  <a:pt x="29" y="471"/>
                </a:lnTo>
                <a:lnTo>
                  <a:pt x="21" y="499"/>
                </a:lnTo>
                <a:lnTo>
                  <a:pt x="14" y="527"/>
                </a:lnTo>
                <a:lnTo>
                  <a:pt x="8" y="552"/>
                </a:lnTo>
                <a:lnTo>
                  <a:pt x="4" y="574"/>
                </a:lnTo>
                <a:lnTo>
                  <a:pt x="1" y="596"/>
                </a:lnTo>
                <a:lnTo>
                  <a:pt x="0" y="614"/>
                </a:lnTo>
                <a:lnTo>
                  <a:pt x="12" y="602"/>
                </a:lnTo>
                <a:lnTo>
                  <a:pt x="25" y="586"/>
                </a:lnTo>
                <a:lnTo>
                  <a:pt x="39" y="570"/>
                </a:lnTo>
                <a:lnTo>
                  <a:pt x="52" y="553"/>
                </a:lnTo>
                <a:lnTo>
                  <a:pt x="64" y="536"/>
                </a:lnTo>
                <a:lnTo>
                  <a:pt x="72" y="520"/>
                </a:lnTo>
                <a:lnTo>
                  <a:pt x="76" y="512"/>
                </a:lnTo>
                <a:lnTo>
                  <a:pt x="78" y="504"/>
                </a:lnTo>
                <a:lnTo>
                  <a:pt x="81" y="497"/>
                </a:lnTo>
                <a:lnTo>
                  <a:pt x="81" y="491"/>
                </a:lnTo>
                <a:lnTo>
                  <a:pt x="88" y="505"/>
                </a:lnTo>
                <a:lnTo>
                  <a:pt x="99" y="522"/>
                </a:lnTo>
                <a:lnTo>
                  <a:pt x="113" y="543"/>
                </a:lnTo>
                <a:lnTo>
                  <a:pt x="129" y="566"/>
                </a:lnTo>
                <a:lnTo>
                  <a:pt x="147" y="591"/>
                </a:lnTo>
                <a:lnTo>
                  <a:pt x="165" y="617"/>
                </a:lnTo>
                <a:lnTo>
                  <a:pt x="183" y="643"/>
                </a:lnTo>
                <a:lnTo>
                  <a:pt x="199" y="671"/>
                </a:lnTo>
                <a:lnTo>
                  <a:pt x="206" y="683"/>
                </a:lnTo>
                <a:lnTo>
                  <a:pt x="212" y="696"/>
                </a:lnTo>
                <a:lnTo>
                  <a:pt x="219" y="708"/>
                </a:lnTo>
                <a:lnTo>
                  <a:pt x="223" y="721"/>
                </a:lnTo>
                <a:lnTo>
                  <a:pt x="227" y="732"/>
                </a:lnTo>
                <a:lnTo>
                  <a:pt x="229" y="743"/>
                </a:lnTo>
                <a:lnTo>
                  <a:pt x="230" y="754"/>
                </a:lnTo>
                <a:lnTo>
                  <a:pt x="230" y="763"/>
                </a:lnTo>
                <a:lnTo>
                  <a:pt x="228" y="772"/>
                </a:lnTo>
                <a:lnTo>
                  <a:pt x="224" y="780"/>
                </a:lnTo>
                <a:lnTo>
                  <a:pt x="220" y="786"/>
                </a:lnTo>
                <a:lnTo>
                  <a:pt x="212" y="792"/>
                </a:lnTo>
                <a:lnTo>
                  <a:pt x="203" y="797"/>
                </a:lnTo>
                <a:lnTo>
                  <a:pt x="191" y="800"/>
                </a:lnTo>
                <a:lnTo>
                  <a:pt x="178" y="802"/>
                </a:lnTo>
                <a:lnTo>
                  <a:pt x="162" y="803"/>
                </a:lnTo>
                <a:lnTo>
                  <a:pt x="163" y="825"/>
                </a:lnTo>
                <a:lnTo>
                  <a:pt x="165" y="848"/>
                </a:lnTo>
                <a:lnTo>
                  <a:pt x="169" y="870"/>
                </a:lnTo>
                <a:lnTo>
                  <a:pt x="176" y="893"/>
                </a:lnTo>
                <a:lnTo>
                  <a:pt x="183" y="915"/>
                </a:lnTo>
                <a:lnTo>
                  <a:pt x="193" y="934"/>
                </a:lnTo>
                <a:lnTo>
                  <a:pt x="197" y="944"/>
                </a:lnTo>
                <a:lnTo>
                  <a:pt x="203" y="952"/>
                </a:lnTo>
                <a:lnTo>
                  <a:pt x="209" y="960"/>
                </a:lnTo>
                <a:lnTo>
                  <a:pt x="214" y="968"/>
                </a:lnTo>
                <a:lnTo>
                  <a:pt x="221" y="975"/>
                </a:lnTo>
                <a:lnTo>
                  <a:pt x="228" y="980"/>
                </a:lnTo>
                <a:lnTo>
                  <a:pt x="235" y="986"/>
                </a:lnTo>
                <a:lnTo>
                  <a:pt x="242" y="991"/>
                </a:lnTo>
                <a:lnTo>
                  <a:pt x="250" y="994"/>
                </a:lnTo>
                <a:lnTo>
                  <a:pt x="257" y="996"/>
                </a:lnTo>
                <a:lnTo>
                  <a:pt x="265" y="997"/>
                </a:lnTo>
                <a:lnTo>
                  <a:pt x="273" y="997"/>
                </a:lnTo>
                <a:lnTo>
                  <a:pt x="282" y="996"/>
                </a:lnTo>
                <a:lnTo>
                  <a:pt x="290" y="994"/>
                </a:lnTo>
                <a:lnTo>
                  <a:pt x="299" y="990"/>
                </a:lnTo>
                <a:lnTo>
                  <a:pt x="309" y="985"/>
                </a:lnTo>
                <a:lnTo>
                  <a:pt x="317" y="978"/>
                </a:lnTo>
                <a:lnTo>
                  <a:pt x="327" y="970"/>
                </a:lnTo>
                <a:lnTo>
                  <a:pt x="336" y="961"/>
                </a:lnTo>
                <a:lnTo>
                  <a:pt x="346" y="950"/>
                </a:lnTo>
                <a:lnTo>
                  <a:pt x="341" y="950"/>
                </a:lnTo>
                <a:lnTo>
                  <a:pt x="335" y="949"/>
                </a:lnTo>
                <a:lnTo>
                  <a:pt x="330" y="946"/>
                </a:lnTo>
                <a:lnTo>
                  <a:pt x="326" y="944"/>
                </a:lnTo>
                <a:lnTo>
                  <a:pt x="317" y="938"/>
                </a:lnTo>
                <a:lnTo>
                  <a:pt x="310" y="931"/>
                </a:lnTo>
                <a:lnTo>
                  <a:pt x="303" y="921"/>
                </a:lnTo>
                <a:lnTo>
                  <a:pt x="298" y="911"/>
                </a:lnTo>
                <a:lnTo>
                  <a:pt x="295" y="900"/>
                </a:lnTo>
                <a:lnTo>
                  <a:pt x="294" y="889"/>
                </a:lnTo>
                <a:lnTo>
                  <a:pt x="285" y="889"/>
                </a:lnTo>
                <a:lnTo>
                  <a:pt x="276" y="887"/>
                </a:lnTo>
                <a:lnTo>
                  <a:pt x="270" y="885"/>
                </a:lnTo>
                <a:lnTo>
                  <a:pt x="265" y="883"/>
                </a:lnTo>
                <a:lnTo>
                  <a:pt x="259" y="881"/>
                </a:lnTo>
                <a:lnTo>
                  <a:pt x="256" y="877"/>
                </a:lnTo>
                <a:lnTo>
                  <a:pt x="253" y="874"/>
                </a:lnTo>
                <a:lnTo>
                  <a:pt x="251" y="869"/>
                </a:lnTo>
                <a:lnTo>
                  <a:pt x="250" y="865"/>
                </a:lnTo>
                <a:lnTo>
                  <a:pt x="250" y="860"/>
                </a:lnTo>
                <a:lnTo>
                  <a:pt x="250" y="856"/>
                </a:lnTo>
                <a:lnTo>
                  <a:pt x="251" y="850"/>
                </a:lnTo>
                <a:lnTo>
                  <a:pt x="255" y="839"/>
                </a:lnTo>
                <a:lnTo>
                  <a:pt x="261" y="827"/>
                </a:lnTo>
                <a:lnTo>
                  <a:pt x="270" y="816"/>
                </a:lnTo>
                <a:lnTo>
                  <a:pt x="280" y="805"/>
                </a:lnTo>
                <a:lnTo>
                  <a:pt x="290" y="794"/>
                </a:lnTo>
                <a:lnTo>
                  <a:pt x="301" y="785"/>
                </a:lnTo>
                <a:lnTo>
                  <a:pt x="313" y="777"/>
                </a:lnTo>
                <a:lnTo>
                  <a:pt x="325" y="772"/>
                </a:lnTo>
                <a:lnTo>
                  <a:pt x="335" y="768"/>
                </a:lnTo>
                <a:lnTo>
                  <a:pt x="346" y="766"/>
                </a:lnTo>
                <a:lnTo>
                  <a:pt x="346" y="430"/>
                </a:lnTo>
                <a:close/>
              </a:path>
            </a:pathLst>
          </a:custGeom>
          <a:solidFill>
            <a:srgbClr val="990099"/>
          </a:solidFill>
          <a:ln w="9525">
            <a:solidFill>
              <a:srgbClr val="990099"/>
            </a:solidFill>
            <a:round/>
            <a:headEnd/>
            <a:tailEnd/>
          </a:ln>
        </p:spPr>
        <p:txBody>
          <a:bodyPr/>
          <a:lstStyle/>
          <a:p>
            <a:endParaRPr lang="en-IN"/>
          </a:p>
        </p:txBody>
      </p:sp>
      <p:sp>
        <p:nvSpPr>
          <p:cNvPr id="549923" name="Freeform 35"/>
          <p:cNvSpPr>
            <a:spLocks/>
          </p:cNvSpPr>
          <p:nvPr/>
        </p:nvSpPr>
        <p:spPr bwMode="auto">
          <a:xfrm>
            <a:off x="5240338" y="3248025"/>
            <a:ext cx="104775" cy="158750"/>
          </a:xfrm>
          <a:custGeom>
            <a:avLst/>
            <a:gdLst>
              <a:gd name="T0" fmla="*/ 477 w 652"/>
              <a:gd name="T1" fmla="*/ 647 h 805"/>
              <a:gd name="T2" fmla="*/ 543 w 652"/>
              <a:gd name="T3" fmla="*/ 759 h 805"/>
              <a:gd name="T4" fmla="*/ 590 w 652"/>
              <a:gd name="T5" fmla="*/ 804 h 805"/>
              <a:gd name="T6" fmla="*/ 622 w 652"/>
              <a:gd name="T7" fmla="*/ 790 h 805"/>
              <a:gd name="T8" fmla="*/ 641 w 652"/>
              <a:gd name="T9" fmla="*/ 730 h 805"/>
              <a:gd name="T10" fmla="*/ 650 w 652"/>
              <a:gd name="T11" fmla="*/ 635 h 805"/>
              <a:gd name="T12" fmla="*/ 652 w 652"/>
              <a:gd name="T13" fmla="*/ 514 h 805"/>
              <a:gd name="T14" fmla="*/ 642 w 652"/>
              <a:gd name="T15" fmla="*/ 244 h 805"/>
              <a:gd name="T16" fmla="*/ 634 w 652"/>
              <a:gd name="T17" fmla="*/ 10 h 805"/>
              <a:gd name="T18" fmla="*/ 509 w 652"/>
              <a:gd name="T19" fmla="*/ 6 h 805"/>
              <a:gd name="T20" fmla="*/ 427 w 652"/>
              <a:gd name="T21" fmla="*/ 0 h 805"/>
              <a:gd name="T22" fmla="*/ 410 w 652"/>
              <a:gd name="T23" fmla="*/ 11 h 805"/>
              <a:gd name="T24" fmla="*/ 382 w 652"/>
              <a:gd name="T25" fmla="*/ 38 h 805"/>
              <a:gd name="T26" fmla="*/ 353 w 652"/>
              <a:gd name="T27" fmla="*/ 71 h 805"/>
              <a:gd name="T28" fmla="*/ 366 w 652"/>
              <a:gd name="T29" fmla="*/ 78 h 805"/>
              <a:gd name="T30" fmla="*/ 376 w 652"/>
              <a:gd name="T31" fmla="*/ 90 h 805"/>
              <a:gd name="T32" fmla="*/ 382 w 652"/>
              <a:gd name="T33" fmla="*/ 122 h 805"/>
              <a:gd name="T34" fmla="*/ 378 w 652"/>
              <a:gd name="T35" fmla="*/ 168 h 805"/>
              <a:gd name="T36" fmla="*/ 365 w 652"/>
              <a:gd name="T37" fmla="*/ 213 h 805"/>
              <a:gd name="T38" fmla="*/ 350 w 652"/>
              <a:gd name="T39" fmla="*/ 242 h 805"/>
              <a:gd name="T40" fmla="*/ 392 w 652"/>
              <a:gd name="T41" fmla="*/ 250 h 805"/>
              <a:gd name="T42" fmla="*/ 435 w 652"/>
              <a:gd name="T43" fmla="*/ 264 h 805"/>
              <a:gd name="T44" fmla="*/ 451 w 652"/>
              <a:gd name="T45" fmla="*/ 283 h 805"/>
              <a:gd name="T46" fmla="*/ 446 w 652"/>
              <a:gd name="T47" fmla="*/ 308 h 805"/>
              <a:gd name="T48" fmla="*/ 423 w 652"/>
              <a:gd name="T49" fmla="*/ 332 h 805"/>
              <a:gd name="T50" fmla="*/ 390 w 652"/>
              <a:gd name="T51" fmla="*/ 352 h 805"/>
              <a:gd name="T52" fmla="*/ 351 w 652"/>
              <a:gd name="T53" fmla="*/ 367 h 805"/>
              <a:gd name="T54" fmla="*/ 312 w 652"/>
              <a:gd name="T55" fmla="*/ 370 h 805"/>
              <a:gd name="T56" fmla="*/ 277 w 652"/>
              <a:gd name="T57" fmla="*/ 360 h 805"/>
              <a:gd name="T58" fmla="*/ 252 w 652"/>
              <a:gd name="T59" fmla="*/ 333 h 805"/>
              <a:gd name="T60" fmla="*/ 242 w 652"/>
              <a:gd name="T61" fmla="*/ 284 h 805"/>
              <a:gd name="T62" fmla="*/ 229 w 652"/>
              <a:gd name="T63" fmla="*/ 281 h 805"/>
              <a:gd name="T64" fmla="*/ 208 w 652"/>
              <a:gd name="T65" fmla="*/ 263 h 805"/>
              <a:gd name="T66" fmla="*/ 192 w 652"/>
              <a:gd name="T67" fmla="*/ 233 h 805"/>
              <a:gd name="T68" fmla="*/ 172 w 652"/>
              <a:gd name="T69" fmla="*/ 221 h 805"/>
              <a:gd name="T70" fmla="*/ 151 w 652"/>
              <a:gd name="T71" fmla="*/ 208 h 805"/>
              <a:gd name="T72" fmla="*/ 140 w 652"/>
              <a:gd name="T73" fmla="*/ 189 h 805"/>
              <a:gd name="T74" fmla="*/ 133 w 652"/>
              <a:gd name="T75" fmla="*/ 145 h 805"/>
              <a:gd name="T76" fmla="*/ 116 w 652"/>
              <a:gd name="T77" fmla="*/ 128 h 805"/>
              <a:gd name="T78" fmla="*/ 98 w 652"/>
              <a:gd name="T79" fmla="*/ 109 h 805"/>
              <a:gd name="T80" fmla="*/ 87 w 652"/>
              <a:gd name="T81" fmla="*/ 82 h 805"/>
              <a:gd name="T82" fmla="*/ 81 w 652"/>
              <a:gd name="T83" fmla="*/ 23 h 805"/>
              <a:gd name="T84" fmla="*/ 60 w 652"/>
              <a:gd name="T85" fmla="*/ 14 h 805"/>
              <a:gd name="T86" fmla="*/ 30 w 652"/>
              <a:gd name="T87" fmla="*/ 30 h 805"/>
              <a:gd name="T88" fmla="*/ 0 w 652"/>
              <a:gd name="T89" fmla="*/ 40 h 805"/>
              <a:gd name="T90" fmla="*/ 13 w 652"/>
              <a:gd name="T91" fmla="*/ 78 h 805"/>
              <a:gd name="T92" fmla="*/ 25 w 652"/>
              <a:gd name="T93" fmla="*/ 146 h 805"/>
              <a:gd name="T94" fmla="*/ 29 w 652"/>
              <a:gd name="T95" fmla="*/ 225 h 805"/>
              <a:gd name="T96" fmla="*/ 59 w 652"/>
              <a:gd name="T97" fmla="*/ 249 h 805"/>
              <a:gd name="T98" fmla="*/ 102 w 652"/>
              <a:gd name="T99" fmla="*/ 258 h 805"/>
              <a:gd name="T100" fmla="*/ 145 w 652"/>
              <a:gd name="T101" fmla="*/ 274 h 805"/>
              <a:gd name="T102" fmla="*/ 185 w 652"/>
              <a:gd name="T103" fmla="*/ 295 h 805"/>
              <a:gd name="T104" fmla="*/ 249 w 652"/>
              <a:gd name="T105" fmla="*/ 342 h 805"/>
              <a:gd name="T106" fmla="*/ 319 w 652"/>
              <a:gd name="T107" fmla="*/ 409 h 805"/>
              <a:gd name="T108" fmla="*/ 421 w 652"/>
              <a:gd name="T109" fmla="*/ 528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52" h="805">
                <a:moveTo>
                  <a:pt x="421" y="528"/>
                </a:moveTo>
                <a:lnTo>
                  <a:pt x="450" y="593"/>
                </a:lnTo>
                <a:lnTo>
                  <a:pt x="477" y="647"/>
                </a:lnTo>
                <a:lnTo>
                  <a:pt x="500" y="693"/>
                </a:lnTo>
                <a:lnTo>
                  <a:pt x="523" y="730"/>
                </a:lnTo>
                <a:lnTo>
                  <a:pt x="543" y="759"/>
                </a:lnTo>
                <a:lnTo>
                  <a:pt x="560" y="782"/>
                </a:lnTo>
                <a:lnTo>
                  <a:pt x="576" y="796"/>
                </a:lnTo>
                <a:lnTo>
                  <a:pt x="590" y="804"/>
                </a:lnTo>
                <a:lnTo>
                  <a:pt x="603" y="805"/>
                </a:lnTo>
                <a:lnTo>
                  <a:pt x="614" y="800"/>
                </a:lnTo>
                <a:lnTo>
                  <a:pt x="622" y="790"/>
                </a:lnTo>
                <a:lnTo>
                  <a:pt x="630" y="775"/>
                </a:lnTo>
                <a:lnTo>
                  <a:pt x="636" y="755"/>
                </a:lnTo>
                <a:lnTo>
                  <a:pt x="641" y="730"/>
                </a:lnTo>
                <a:lnTo>
                  <a:pt x="646" y="702"/>
                </a:lnTo>
                <a:lnTo>
                  <a:pt x="649" y="670"/>
                </a:lnTo>
                <a:lnTo>
                  <a:pt x="650" y="635"/>
                </a:lnTo>
                <a:lnTo>
                  <a:pt x="651" y="597"/>
                </a:lnTo>
                <a:lnTo>
                  <a:pt x="652" y="556"/>
                </a:lnTo>
                <a:lnTo>
                  <a:pt x="652" y="514"/>
                </a:lnTo>
                <a:lnTo>
                  <a:pt x="650" y="426"/>
                </a:lnTo>
                <a:lnTo>
                  <a:pt x="646" y="335"/>
                </a:lnTo>
                <a:lnTo>
                  <a:pt x="642" y="244"/>
                </a:lnTo>
                <a:lnTo>
                  <a:pt x="638" y="158"/>
                </a:lnTo>
                <a:lnTo>
                  <a:pt x="635" y="79"/>
                </a:lnTo>
                <a:lnTo>
                  <a:pt x="634" y="10"/>
                </a:lnTo>
                <a:lnTo>
                  <a:pt x="584" y="10"/>
                </a:lnTo>
                <a:lnTo>
                  <a:pt x="543" y="7"/>
                </a:lnTo>
                <a:lnTo>
                  <a:pt x="509" y="6"/>
                </a:lnTo>
                <a:lnTo>
                  <a:pt x="483" y="4"/>
                </a:lnTo>
                <a:lnTo>
                  <a:pt x="447" y="2"/>
                </a:lnTo>
                <a:lnTo>
                  <a:pt x="427" y="0"/>
                </a:lnTo>
                <a:lnTo>
                  <a:pt x="421" y="3"/>
                </a:lnTo>
                <a:lnTo>
                  <a:pt x="416" y="5"/>
                </a:lnTo>
                <a:lnTo>
                  <a:pt x="410" y="11"/>
                </a:lnTo>
                <a:lnTo>
                  <a:pt x="403" y="17"/>
                </a:lnTo>
                <a:lnTo>
                  <a:pt x="394" y="27"/>
                </a:lnTo>
                <a:lnTo>
                  <a:pt x="382" y="38"/>
                </a:lnTo>
                <a:lnTo>
                  <a:pt x="366" y="53"/>
                </a:lnTo>
                <a:lnTo>
                  <a:pt x="346" y="71"/>
                </a:lnTo>
                <a:lnTo>
                  <a:pt x="353" y="71"/>
                </a:lnTo>
                <a:lnTo>
                  <a:pt x="358" y="72"/>
                </a:lnTo>
                <a:lnTo>
                  <a:pt x="362" y="74"/>
                </a:lnTo>
                <a:lnTo>
                  <a:pt x="366" y="78"/>
                </a:lnTo>
                <a:lnTo>
                  <a:pt x="371" y="81"/>
                </a:lnTo>
                <a:lnTo>
                  <a:pt x="374" y="86"/>
                </a:lnTo>
                <a:lnTo>
                  <a:pt x="376" y="90"/>
                </a:lnTo>
                <a:lnTo>
                  <a:pt x="378" y="96"/>
                </a:lnTo>
                <a:lnTo>
                  <a:pt x="381" y="108"/>
                </a:lnTo>
                <a:lnTo>
                  <a:pt x="382" y="122"/>
                </a:lnTo>
                <a:lnTo>
                  <a:pt x="382" y="137"/>
                </a:lnTo>
                <a:lnTo>
                  <a:pt x="380" y="152"/>
                </a:lnTo>
                <a:lnTo>
                  <a:pt x="378" y="168"/>
                </a:lnTo>
                <a:lnTo>
                  <a:pt x="374" y="183"/>
                </a:lnTo>
                <a:lnTo>
                  <a:pt x="370" y="199"/>
                </a:lnTo>
                <a:lnTo>
                  <a:pt x="365" y="213"/>
                </a:lnTo>
                <a:lnTo>
                  <a:pt x="360" y="224"/>
                </a:lnTo>
                <a:lnTo>
                  <a:pt x="356" y="235"/>
                </a:lnTo>
                <a:lnTo>
                  <a:pt x="350" y="242"/>
                </a:lnTo>
                <a:lnTo>
                  <a:pt x="346" y="248"/>
                </a:lnTo>
                <a:lnTo>
                  <a:pt x="371" y="248"/>
                </a:lnTo>
                <a:lnTo>
                  <a:pt x="392" y="250"/>
                </a:lnTo>
                <a:lnTo>
                  <a:pt x="410" y="253"/>
                </a:lnTo>
                <a:lnTo>
                  <a:pt x="424" y="258"/>
                </a:lnTo>
                <a:lnTo>
                  <a:pt x="435" y="264"/>
                </a:lnTo>
                <a:lnTo>
                  <a:pt x="443" y="269"/>
                </a:lnTo>
                <a:lnTo>
                  <a:pt x="449" y="276"/>
                </a:lnTo>
                <a:lnTo>
                  <a:pt x="451" y="283"/>
                </a:lnTo>
                <a:lnTo>
                  <a:pt x="452" y="291"/>
                </a:lnTo>
                <a:lnTo>
                  <a:pt x="450" y="299"/>
                </a:lnTo>
                <a:lnTo>
                  <a:pt x="446" y="308"/>
                </a:lnTo>
                <a:lnTo>
                  <a:pt x="440" y="316"/>
                </a:lnTo>
                <a:lnTo>
                  <a:pt x="433" y="324"/>
                </a:lnTo>
                <a:lnTo>
                  <a:pt x="423" y="332"/>
                </a:lnTo>
                <a:lnTo>
                  <a:pt x="414" y="339"/>
                </a:lnTo>
                <a:lnTo>
                  <a:pt x="402" y="346"/>
                </a:lnTo>
                <a:lnTo>
                  <a:pt x="390" y="352"/>
                </a:lnTo>
                <a:lnTo>
                  <a:pt x="377" y="358"/>
                </a:lnTo>
                <a:lnTo>
                  <a:pt x="364" y="362"/>
                </a:lnTo>
                <a:lnTo>
                  <a:pt x="351" y="367"/>
                </a:lnTo>
                <a:lnTo>
                  <a:pt x="338" y="369"/>
                </a:lnTo>
                <a:lnTo>
                  <a:pt x="325" y="370"/>
                </a:lnTo>
                <a:lnTo>
                  <a:pt x="312" y="370"/>
                </a:lnTo>
                <a:lnTo>
                  <a:pt x="299" y="369"/>
                </a:lnTo>
                <a:lnTo>
                  <a:pt x="287" y="366"/>
                </a:lnTo>
                <a:lnTo>
                  <a:pt x="277" y="360"/>
                </a:lnTo>
                <a:lnTo>
                  <a:pt x="267" y="353"/>
                </a:lnTo>
                <a:lnTo>
                  <a:pt x="258" y="344"/>
                </a:lnTo>
                <a:lnTo>
                  <a:pt x="252" y="333"/>
                </a:lnTo>
                <a:lnTo>
                  <a:pt x="247" y="319"/>
                </a:lnTo>
                <a:lnTo>
                  <a:pt x="243" y="303"/>
                </a:lnTo>
                <a:lnTo>
                  <a:pt x="242" y="284"/>
                </a:lnTo>
                <a:lnTo>
                  <a:pt x="238" y="284"/>
                </a:lnTo>
                <a:lnTo>
                  <a:pt x="234" y="283"/>
                </a:lnTo>
                <a:lnTo>
                  <a:pt x="229" y="281"/>
                </a:lnTo>
                <a:lnTo>
                  <a:pt x="224" y="278"/>
                </a:lnTo>
                <a:lnTo>
                  <a:pt x="216" y="272"/>
                </a:lnTo>
                <a:lnTo>
                  <a:pt x="208" y="263"/>
                </a:lnTo>
                <a:lnTo>
                  <a:pt x="201" y="253"/>
                </a:lnTo>
                <a:lnTo>
                  <a:pt x="195" y="243"/>
                </a:lnTo>
                <a:lnTo>
                  <a:pt x="192" y="233"/>
                </a:lnTo>
                <a:lnTo>
                  <a:pt x="191" y="223"/>
                </a:lnTo>
                <a:lnTo>
                  <a:pt x="180" y="223"/>
                </a:lnTo>
                <a:lnTo>
                  <a:pt x="172" y="221"/>
                </a:lnTo>
                <a:lnTo>
                  <a:pt x="164" y="217"/>
                </a:lnTo>
                <a:lnTo>
                  <a:pt x="157" y="213"/>
                </a:lnTo>
                <a:lnTo>
                  <a:pt x="151" y="208"/>
                </a:lnTo>
                <a:lnTo>
                  <a:pt x="147" y="202"/>
                </a:lnTo>
                <a:lnTo>
                  <a:pt x="143" y="196"/>
                </a:lnTo>
                <a:lnTo>
                  <a:pt x="140" y="189"/>
                </a:lnTo>
                <a:lnTo>
                  <a:pt x="136" y="174"/>
                </a:lnTo>
                <a:lnTo>
                  <a:pt x="134" y="159"/>
                </a:lnTo>
                <a:lnTo>
                  <a:pt x="133" y="145"/>
                </a:lnTo>
                <a:lnTo>
                  <a:pt x="133" y="132"/>
                </a:lnTo>
                <a:lnTo>
                  <a:pt x="124" y="131"/>
                </a:lnTo>
                <a:lnTo>
                  <a:pt x="116" y="128"/>
                </a:lnTo>
                <a:lnTo>
                  <a:pt x="109" y="123"/>
                </a:lnTo>
                <a:lnTo>
                  <a:pt x="103" y="117"/>
                </a:lnTo>
                <a:lnTo>
                  <a:pt x="98" y="109"/>
                </a:lnTo>
                <a:lnTo>
                  <a:pt x="94" y="101"/>
                </a:lnTo>
                <a:lnTo>
                  <a:pt x="90" y="91"/>
                </a:lnTo>
                <a:lnTo>
                  <a:pt x="87" y="82"/>
                </a:lnTo>
                <a:lnTo>
                  <a:pt x="84" y="62"/>
                </a:lnTo>
                <a:lnTo>
                  <a:pt x="82" y="41"/>
                </a:lnTo>
                <a:lnTo>
                  <a:pt x="81" y="23"/>
                </a:lnTo>
                <a:lnTo>
                  <a:pt x="81" y="10"/>
                </a:lnTo>
                <a:lnTo>
                  <a:pt x="70" y="11"/>
                </a:lnTo>
                <a:lnTo>
                  <a:pt x="60" y="14"/>
                </a:lnTo>
                <a:lnTo>
                  <a:pt x="51" y="19"/>
                </a:lnTo>
                <a:lnTo>
                  <a:pt x="41" y="24"/>
                </a:lnTo>
                <a:lnTo>
                  <a:pt x="30" y="30"/>
                </a:lnTo>
                <a:lnTo>
                  <a:pt x="21" y="36"/>
                </a:lnTo>
                <a:lnTo>
                  <a:pt x="11" y="39"/>
                </a:lnTo>
                <a:lnTo>
                  <a:pt x="0" y="40"/>
                </a:lnTo>
                <a:lnTo>
                  <a:pt x="6" y="52"/>
                </a:lnTo>
                <a:lnTo>
                  <a:pt x="10" y="64"/>
                </a:lnTo>
                <a:lnTo>
                  <a:pt x="13" y="78"/>
                </a:lnTo>
                <a:lnTo>
                  <a:pt x="17" y="90"/>
                </a:lnTo>
                <a:lnTo>
                  <a:pt x="22" y="118"/>
                </a:lnTo>
                <a:lnTo>
                  <a:pt x="25" y="146"/>
                </a:lnTo>
                <a:lnTo>
                  <a:pt x="27" y="174"/>
                </a:lnTo>
                <a:lnTo>
                  <a:pt x="28" y="200"/>
                </a:lnTo>
                <a:lnTo>
                  <a:pt x="29" y="225"/>
                </a:lnTo>
                <a:lnTo>
                  <a:pt x="29" y="248"/>
                </a:lnTo>
                <a:lnTo>
                  <a:pt x="44" y="248"/>
                </a:lnTo>
                <a:lnTo>
                  <a:pt x="59" y="249"/>
                </a:lnTo>
                <a:lnTo>
                  <a:pt x="73" y="251"/>
                </a:lnTo>
                <a:lnTo>
                  <a:pt x="88" y="255"/>
                </a:lnTo>
                <a:lnTo>
                  <a:pt x="102" y="258"/>
                </a:lnTo>
                <a:lnTo>
                  <a:pt x="117" y="263"/>
                </a:lnTo>
                <a:lnTo>
                  <a:pt x="131" y="268"/>
                </a:lnTo>
                <a:lnTo>
                  <a:pt x="145" y="274"/>
                </a:lnTo>
                <a:lnTo>
                  <a:pt x="158" y="281"/>
                </a:lnTo>
                <a:lnTo>
                  <a:pt x="172" y="289"/>
                </a:lnTo>
                <a:lnTo>
                  <a:pt x="185" y="295"/>
                </a:lnTo>
                <a:lnTo>
                  <a:pt x="198" y="305"/>
                </a:lnTo>
                <a:lnTo>
                  <a:pt x="224" y="323"/>
                </a:lnTo>
                <a:lnTo>
                  <a:pt x="249" y="342"/>
                </a:lnTo>
                <a:lnTo>
                  <a:pt x="273" y="364"/>
                </a:lnTo>
                <a:lnTo>
                  <a:pt x="297" y="386"/>
                </a:lnTo>
                <a:lnTo>
                  <a:pt x="319" y="409"/>
                </a:lnTo>
                <a:lnTo>
                  <a:pt x="341" y="433"/>
                </a:lnTo>
                <a:lnTo>
                  <a:pt x="382" y="481"/>
                </a:lnTo>
                <a:lnTo>
                  <a:pt x="421" y="528"/>
                </a:lnTo>
                <a:close/>
              </a:path>
            </a:pathLst>
          </a:custGeom>
          <a:solidFill>
            <a:srgbClr val="990099"/>
          </a:solidFill>
          <a:ln w="9525">
            <a:solidFill>
              <a:srgbClr val="990099"/>
            </a:solidFill>
            <a:round/>
            <a:headEnd/>
            <a:tailEnd/>
          </a:ln>
        </p:spPr>
        <p:txBody>
          <a:bodyPr/>
          <a:lstStyle/>
          <a:p>
            <a:endParaRPr lang="en-IN"/>
          </a:p>
        </p:txBody>
      </p:sp>
      <p:sp>
        <p:nvSpPr>
          <p:cNvPr id="549924" name="Freeform 36"/>
          <p:cNvSpPr>
            <a:spLocks/>
          </p:cNvSpPr>
          <p:nvPr/>
        </p:nvSpPr>
        <p:spPr bwMode="auto">
          <a:xfrm>
            <a:off x="5414963" y="3246438"/>
            <a:ext cx="168275" cy="550862"/>
          </a:xfrm>
          <a:custGeom>
            <a:avLst/>
            <a:gdLst>
              <a:gd name="T0" fmla="*/ 280 w 1059"/>
              <a:gd name="T1" fmla="*/ 1457 h 2773"/>
              <a:gd name="T2" fmla="*/ 326 w 1059"/>
              <a:gd name="T3" fmla="*/ 1484 h 2773"/>
              <a:gd name="T4" fmla="*/ 315 w 1059"/>
              <a:gd name="T5" fmla="*/ 1499 h 2773"/>
              <a:gd name="T6" fmla="*/ 234 w 1059"/>
              <a:gd name="T7" fmla="*/ 1587 h 2773"/>
              <a:gd name="T8" fmla="*/ 194 w 1059"/>
              <a:gd name="T9" fmla="*/ 2022 h 2773"/>
              <a:gd name="T10" fmla="*/ 124 w 1059"/>
              <a:gd name="T11" fmla="*/ 2529 h 2773"/>
              <a:gd name="T12" fmla="*/ 104 w 1059"/>
              <a:gd name="T13" fmla="*/ 2773 h 2773"/>
              <a:gd name="T14" fmla="*/ 293 w 1059"/>
              <a:gd name="T15" fmla="*/ 2754 h 2773"/>
              <a:gd name="T16" fmla="*/ 428 w 1059"/>
              <a:gd name="T17" fmla="*/ 2699 h 2773"/>
              <a:gd name="T18" fmla="*/ 523 w 1059"/>
              <a:gd name="T19" fmla="*/ 2608 h 2773"/>
              <a:gd name="T20" fmla="*/ 597 w 1059"/>
              <a:gd name="T21" fmla="*/ 2487 h 2773"/>
              <a:gd name="T22" fmla="*/ 714 w 1059"/>
              <a:gd name="T23" fmla="*/ 2357 h 2773"/>
              <a:gd name="T24" fmla="*/ 769 w 1059"/>
              <a:gd name="T25" fmla="*/ 2624 h 2773"/>
              <a:gd name="T26" fmla="*/ 806 w 1059"/>
              <a:gd name="T27" fmla="*/ 2673 h 2773"/>
              <a:gd name="T28" fmla="*/ 824 w 1059"/>
              <a:gd name="T29" fmla="*/ 2712 h 2773"/>
              <a:gd name="T30" fmla="*/ 1044 w 1059"/>
              <a:gd name="T31" fmla="*/ 2623 h 2773"/>
              <a:gd name="T32" fmla="*/ 984 w 1059"/>
              <a:gd name="T33" fmla="*/ 2551 h 2773"/>
              <a:gd name="T34" fmla="*/ 916 w 1059"/>
              <a:gd name="T35" fmla="*/ 2485 h 2773"/>
              <a:gd name="T36" fmla="*/ 884 w 1059"/>
              <a:gd name="T37" fmla="*/ 2378 h 2773"/>
              <a:gd name="T38" fmla="*/ 865 w 1059"/>
              <a:gd name="T39" fmla="*/ 2156 h 2773"/>
              <a:gd name="T40" fmla="*/ 850 w 1059"/>
              <a:gd name="T41" fmla="*/ 2054 h 2773"/>
              <a:gd name="T42" fmla="*/ 865 w 1059"/>
              <a:gd name="T43" fmla="*/ 1803 h 2773"/>
              <a:gd name="T44" fmla="*/ 857 w 1059"/>
              <a:gd name="T45" fmla="*/ 1299 h 2773"/>
              <a:gd name="T46" fmla="*/ 837 w 1059"/>
              <a:gd name="T47" fmla="*/ 1094 h 2773"/>
              <a:gd name="T48" fmla="*/ 821 w 1059"/>
              <a:gd name="T49" fmla="*/ 1077 h 2773"/>
              <a:gd name="T50" fmla="*/ 804 w 1059"/>
              <a:gd name="T51" fmla="*/ 1088 h 2773"/>
              <a:gd name="T52" fmla="*/ 768 w 1059"/>
              <a:gd name="T53" fmla="*/ 1045 h 2773"/>
              <a:gd name="T54" fmla="*/ 756 w 1059"/>
              <a:gd name="T55" fmla="*/ 979 h 2773"/>
              <a:gd name="T56" fmla="*/ 767 w 1059"/>
              <a:gd name="T57" fmla="*/ 910 h 2773"/>
              <a:gd name="T58" fmla="*/ 821 w 1059"/>
              <a:gd name="T59" fmla="*/ 978 h 2773"/>
              <a:gd name="T60" fmla="*/ 830 w 1059"/>
              <a:gd name="T61" fmla="*/ 842 h 2773"/>
              <a:gd name="T62" fmla="*/ 837 w 1059"/>
              <a:gd name="T63" fmla="*/ 583 h 2773"/>
              <a:gd name="T64" fmla="*/ 766 w 1059"/>
              <a:gd name="T65" fmla="*/ 757 h 2773"/>
              <a:gd name="T66" fmla="*/ 705 w 1059"/>
              <a:gd name="T67" fmla="*/ 826 h 2773"/>
              <a:gd name="T68" fmla="*/ 672 w 1059"/>
              <a:gd name="T69" fmla="*/ 757 h 2773"/>
              <a:gd name="T70" fmla="*/ 655 w 1059"/>
              <a:gd name="T71" fmla="*/ 648 h 2773"/>
              <a:gd name="T72" fmla="*/ 543 w 1059"/>
              <a:gd name="T73" fmla="*/ 713 h 2773"/>
              <a:gd name="T74" fmla="*/ 421 w 1059"/>
              <a:gd name="T75" fmla="*/ 797 h 2773"/>
              <a:gd name="T76" fmla="*/ 398 w 1059"/>
              <a:gd name="T77" fmla="*/ 784 h 2773"/>
              <a:gd name="T78" fmla="*/ 345 w 1059"/>
              <a:gd name="T79" fmla="*/ 761 h 2773"/>
              <a:gd name="T80" fmla="*/ 310 w 1059"/>
              <a:gd name="T81" fmla="*/ 718 h 2773"/>
              <a:gd name="T82" fmla="*/ 305 w 1059"/>
              <a:gd name="T83" fmla="*/ 665 h 2773"/>
              <a:gd name="T84" fmla="*/ 326 w 1059"/>
              <a:gd name="T85" fmla="*/ 621 h 2773"/>
              <a:gd name="T86" fmla="*/ 369 w 1059"/>
              <a:gd name="T87" fmla="*/ 607 h 2773"/>
              <a:gd name="T88" fmla="*/ 437 w 1059"/>
              <a:gd name="T89" fmla="*/ 575 h 2773"/>
              <a:gd name="T90" fmla="*/ 494 w 1059"/>
              <a:gd name="T91" fmla="*/ 545 h 2773"/>
              <a:gd name="T92" fmla="*/ 544 w 1059"/>
              <a:gd name="T93" fmla="*/ 581 h 2773"/>
              <a:gd name="T94" fmla="*/ 622 w 1059"/>
              <a:gd name="T95" fmla="*/ 537 h 2773"/>
              <a:gd name="T96" fmla="*/ 662 w 1059"/>
              <a:gd name="T97" fmla="*/ 525 h 2773"/>
              <a:gd name="T98" fmla="*/ 680 w 1059"/>
              <a:gd name="T99" fmla="*/ 489 h 2773"/>
              <a:gd name="T100" fmla="*/ 714 w 1059"/>
              <a:gd name="T101" fmla="*/ 471 h 2773"/>
              <a:gd name="T102" fmla="*/ 726 w 1059"/>
              <a:gd name="T103" fmla="*/ 398 h 2773"/>
              <a:gd name="T104" fmla="*/ 761 w 1059"/>
              <a:gd name="T105" fmla="*/ 340 h 2773"/>
              <a:gd name="T106" fmla="*/ 797 w 1059"/>
              <a:gd name="T107" fmla="*/ 325 h 2773"/>
              <a:gd name="T108" fmla="*/ 839 w 1059"/>
              <a:gd name="T109" fmla="*/ 406 h 2773"/>
              <a:gd name="T110" fmla="*/ 843 w 1059"/>
              <a:gd name="T111" fmla="*/ 325 h 2773"/>
              <a:gd name="T112" fmla="*/ 824 w 1059"/>
              <a:gd name="T113" fmla="*/ 0 h 2773"/>
              <a:gd name="T114" fmla="*/ 13 w 1059"/>
              <a:gd name="T115" fmla="*/ 175 h 2773"/>
              <a:gd name="T116" fmla="*/ 85 w 1059"/>
              <a:gd name="T117" fmla="*/ 487 h 2773"/>
              <a:gd name="T118" fmla="*/ 182 w 1059"/>
              <a:gd name="T119" fmla="*/ 922 h 2773"/>
              <a:gd name="T120" fmla="*/ 207 w 1059"/>
              <a:gd name="T121" fmla="*/ 1169 h 2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59" h="2773">
                <a:moveTo>
                  <a:pt x="208" y="1209"/>
                </a:moveTo>
                <a:lnTo>
                  <a:pt x="208" y="1448"/>
                </a:lnTo>
                <a:lnTo>
                  <a:pt x="227" y="1449"/>
                </a:lnTo>
                <a:lnTo>
                  <a:pt x="246" y="1450"/>
                </a:lnTo>
                <a:lnTo>
                  <a:pt x="264" y="1453"/>
                </a:lnTo>
                <a:lnTo>
                  <a:pt x="280" y="1457"/>
                </a:lnTo>
                <a:lnTo>
                  <a:pt x="294" y="1461"/>
                </a:lnTo>
                <a:lnTo>
                  <a:pt x="307" y="1467"/>
                </a:lnTo>
                <a:lnTo>
                  <a:pt x="317" y="1473"/>
                </a:lnTo>
                <a:lnTo>
                  <a:pt x="323" y="1478"/>
                </a:lnTo>
                <a:lnTo>
                  <a:pt x="325" y="1481"/>
                </a:lnTo>
                <a:lnTo>
                  <a:pt x="326" y="1484"/>
                </a:lnTo>
                <a:lnTo>
                  <a:pt x="328" y="1486"/>
                </a:lnTo>
                <a:lnTo>
                  <a:pt x="326" y="1490"/>
                </a:lnTo>
                <a:lnTo>
                  <a:pt x="325" y="1492"/>
                </a:lnTo>
                <a:lnTo>
                  <a:pt x="323" y="1494"/>
                </a:lnTo>
                <a:lnTo>
                  <a:pt x="319" y="1497"/>
                </a:lnTo>
                <a:lnTo>
                  <a:pt x="315" y="1499"/>
                </a:lnTo>
                <a:lnTo>
                  <a:pt x="303" y="1503"/>
                </a:lnTo>
                <a:lnTo>
                  <a:pt x="286" y="1506"/>
                </a:lnTo>
                <a:lnTo>
                  <a:pt x="263" y="1508"/>
                </a:lnTo>
                <a:lnTo>
                  <a:pt x="237" y="1509"/>
                </a:lnTo>
                <a:lnTo>
                  <a:pt x="235" y="1548"/>
                </a:lnTo>
                <a:lnTo>
                  <a:pt x="234" y="1587"/>
                </a:lnTo>
                <a:lnTo>
                  <a:pt x="232" y="1627"/>
                </a:lnTo>
                <a:lnTo>
                  <a:pt x="230" y="1669"/>
                </a:lnTo>
                <a:lnTo>
                  <a:pt x="224" y="1754"/>
                </a:lnTo>
                <a:lnTo>
                  <a:pt x="215" y="1843"/>
                </a:lnTo>
                <a:lnTo>
                  <a:pt x="206" y="1931"/>
                </a:lnTo>
                <a:lnTo>
                  <a:pt x="194" y="2022"/>
                </a:lnTo>
                <a:lnTo>
                  <a:pt x="182" y="2111"/>
                </a:lnTo>
                <a:lnTo>
                  <a:pt x="170" y="2200"/>
                </a:lnTo>
                <a:lnTo>
                  <a:pt x="157" y="2287"/>
                </a:lnTo>
                <a:lnTo>
                  <a:pt x="146" y="2372"/>
                </a:lnTo>
                <a:lnTo>
                  <a:pt x="134" y="2453"/>
                </a:lnTo>
                <a:lnTo>
                  <a:pt x="124" y="2529"/>
                </a:lnTo>
                <a:lnTo>
                  <a:pt x="116" y="2600"/>
                </a:lnTo>
                <a:lnTo>
                  <a:pt x="109" y="2665"/>
                </a:lnTo>
                <a:lnTo>
                  <a:pt x="107" y="2695"/>
                </a:lnTo>
                <a:lnTo>
                  <a:pt x="105" y="2723"/>
                </a:lnTo>
                <a:lnTo>
                  <a:pt x="104" y="2749"/>
                </a:lnTo>
                <a:lnTo>
                  <a:pt x="104" y="2773"/>
                </a:lnTo>
                <a:lnTo>
                  <a:pt x="140" y="2773"/>
                </a:lnTo>
                <a:lnTo>
                  <a:pt x="175" y="2771"/>
                </a:lnTo>
                <a:lnTo>
                  <a:pt x="207" y="2768"/>
                </a:lnTo>
                <a:lnTo>
                  <a:pt x="238" y="2765"/>
                </a:lnTo>
                <a:lnTo>
                  <a:pt x="267" y="2759"/>
                </a:lnTo>
                <a:lnTo>
                  <a:pt x="293" y="2754"/>
                </a:lnTo>
                <a:lnTo>
                  <a:pt x="319" y="2747"/>
                </a:lnTo>
                <a:lnTo>
                  <a:pt x="344" y="2740"/>
                </a:lnTo>
                <a:lnTo>
                  <a:pt x="366" y="2731"/>
                </a:lnTo>
                <a:lnTo>
                  <a:pt x="389" y="2721"/>
                </a:lnTo>
                <a:lnTo>
                  <a:pt x="409" y="2710"/>
                </a:lnTo>
                <a:lnTo>
                  <a:pt x="428" y="2699"/>
                </a:lnTo>
                <a:lnTo>
                  <a:pt x="446" y="2686"/>
                </a:lnTo>
                <a:lnTo>
                  <a:pt x="463" y="2672"/>
                </a:lnTo>
                <a:lnTo>
                  <a:pt x="479" y="2658"/>
                </a:lnTo>
                <a:lnTo>
                  <a:pt x="494" y="2642"/>
                </a:lnTo>
                <a:lnTo>
                  <a:pt x="509" y="2627"/>
                </a:lnTo>
                <a:lnTo>
                  <a:pt x="523" y="2608"/>
                </a:lnTo>
                <a:lnTo>
                  <a:pt x="536" y="2590"/>
                </a:lnTo>
                <a:lnTo>
                  <a:pt x="549" y="2572"/>
                </a:lnTo>
                <a:lnTo>
                  <a:pt x="562" y="2552"/>
                </a:lnTo>
                <a:lnTo>
                  <a:pt x="574" y="2531"/>
                </a:lnTo>
                <a:lnTo>
                  <a:pt x="585" y="2510"/>
                </a:lnTo>
                <a:lnTo>
                  <a:pt x="597" y="2487"/>
                </a:lnTo>
                <a:lnTo>
                  <a:pt x="620" y="2439"/>
                </a:lnTo>
                <a:lnTo>
                  <a:pt x="642" y="2389"/>
                </a:lnTo>
                <a:lnTo>
                  <a:pt x="666" y="2335"/>
                </a:lnTo>
                <a:lnTo>
                  <a:pt x="691" y="2278"/>
                </a:lnTo>
                <a:lnTo>
                  <a:pt x="701" y="2311"/>
                </a:lnTo>
                <a:lnTo>
                  <a:pt x="714" y="2357"/>
                </a:lnTo>
                <a:lnTo>
                  <a:pt x="727" y="2410"/>
                </a:lnTo>
                <a:lnTo>
                  <a:pt x="741" y="2468"/>
                </a:lnTo>
                <a:lnTo>
                  <a:pt x="752" y="2526"/>
                </a:lnTo>
                <a:lnTo>
                  <a:pt x="762" y="2579"/>
                </a:lnTo>
                <a:lnTo>
                  <a:pt x="766" y="2603"/>
                </a:lnTo>
                <a:lnTo>
                  <a:pt x="769" y="2624"/>
                </a:lnTo>
                <a:lnTo>
                  <a:pt x="772" y="2642"/>
                </a:lnTo>
                <a:lnTo>
                  <a:pt x="772" y="2657"/>
                </a:lnTo>
                <a:lnTo>
                  <a:pt x="780" y="2658"/>
                </a:lnTo>
                <a:lnTo>
                  <a:pt x="790" y="2662"/>
                </a:lnTo>
                <a:lnTo>
                  <a:pt x="798" y="2666"/>
                </a:lnTo>
                <a:lnTo>
                  <a:pt x="806" y="2673"/>
                </a:lnTo>
                <a:lnTo>
                  <a:pt x="813" y="2681"/>
                </a:lnTo>
                <a:lnTo>
                  <a:pt x="819" y="2690"/>
                </a:lnTo>
                <a:lnTo>
                  <a:pt x="821" y="2696"/>
                </a:lnTo>
                <a:lnTo>
                  <a:pt x="822" y="2700"/>
                </a:lnTo>
                <a:lnTo>
                  <a:pt x="823" y="2706"/>
                </a:lnTo>
                <a:lnTo>
                  <a:pt x="824" y="2712"/>
                </a:lnTo>
                <a:lnTo>
                  <a:pt x="1059" y="2712"/>
                </a:lnTo>
                <a:lnTo>
                  <a:pt x="1058" y="2692"/>
                </a:lnTo>
                <a:lnTo>
                  <a:pt x="1056" y="2674"/>
                </a:lnTo>
                <a:lnTo>
                  <a:pt x="1053" y="2657"/>
                </a:lnTo>
                <a:lnTo>
                  <a:pt x="1049" y="2640"/>
                </a:lnTo>
                <a:lnTo>
                  <a:pt x="1044" y="2623"/>
                </a:lnTo>
                <a:lnTo>
                  <a:pt x="1040" y="2604"/>
                </a:lnTo>
                <a:lnTo>
                  <a:pt x="1038" y="2583"/>
                </a:lnTo>
                <a:lnTo>
                  <a:pt x="1037" y="2560"/>
                </a:lnTo>
                <a:lnTo>
                  <a:pt x="1018" y="2558"/>
                </a:lnTo>
                <a:lnTo>
                  <a:pt x="1001" y="2555"/>
                </a:lnTo>
                <a:lnTo>
                  <a:pt x="984" y="2551"/>
                </a:lnTo>
                <a:lnTo>
                  <a:pt x="970" y="2543"/>
                </a:lnTo>
                <a:lnTo>
                  <a:pt x="957" y="2535"/>
                </a:lnTo>
                <a:lnTo>
                  <a:pt x="945" y="2524"/>
                </a:lnTo>
                <a:lnTo>
                  <a:pt x="934" y="2512"/>
                </a:lnTo>
                <a:lnTo>
                  <a:pt x="925" y="2499"/>
                </a:lnTo>
                <a:lnTo>
                  <a:pt x="916" y="2485"/>
                </a:lnTo>
                <a:lnTo>
                  <a:pt x="909" y="2469"/>
                </a:lnTo>
                <a:lnTo>
                  <a:pt x="902" y="2453"/>
                </a:lnTo>
                <a:lnTo>
                  <a:pt x="897" y="2435"/>
                </a:lnTo>
                <a:lnTo>
                  <a:pt x="891" y="2417"/>
                </a:lnTo>
                <a:lnTo>
                  <a:pt x="887" y="2397"/>
                </a:lnTo>
                <a:lnTo>
                  <a:pt x="884" y="2378"/>
                </a:lnTo>
                <a:lnTo>
                  <a:pt x="881" y="2358"/>
                </a:lnTo>
                <a:lnTo>
                  <a:pt x="876" y="2317"/>
                </a:lnTo>
                <a:lnTo>
                  <a:pt x="873" y="2275"/>
                </a:lnTo>
                <a:lnTo>
                  <a:pt x="871" y="2234"/>
                </a:lnTo>
                <a:lnTo>
                  <a:pt x="868" y="2193"/>
                </a:lnTo>
                <a:lnTo>
                  <a:pt x="865" y="2156"/>
                </a:lnTo>
                <a:lnTo>
                  <a:pt x="861" y="2121"/>
                </a:lnTo>
                <a:lnTo>
                  <a:pt x="858" y="2105"/>
                </a:lnTo>
                <a:lnTo>
                  <a:pt x="855" y="2090"/>
                </a:lnTo>
                <a:lnTo>
                  <a:pt x="851" y="2076"/>
                </a:lnTo>
                <a:lnTo>
                  <a:pt x="846" y="2065"/>
                </a:lnTo>
                <a:lnTo>
                  <a:pt x="850" y="2054"/>
                </a:lnTo>
                <a:lnTo>
                  <a:pt x="852" y="2039"/>
                </a:lnTo>
                <a:lnTo>
                  <a:pt x="854" y="2020"/>
                </a:lnTo>
                <a:lnTo>
                  <a:pt x="856" y="1998"/>
                </a:lnTo>
                <a:lnTo>
                  <a:pt x="859" y="1942"/>
                </a:lnTo>
                <a:lnTo>
                  <a:pt x="863" y="1877"/>
                </a:lnTo>
                <a:lnTo>
                  <a:pt x="865" y="1803"/>
                </a:lnTo>
                <a:lnTo>
                  <a:pt x="866" y="1721"/>
                </a:lnTo>
                <a:lnTo>
                  <a:pt x="866" y="1636"/>
                </a:lnTo>
                <a:lnTo>
                  <a:pt x="866" y="1549"/>
                </a:lnTo>
                <a:lnTo>
                  <a:pt x="864" y="1462"/>
                </a:lnTo>
                <a:lnTo>
                  <a:pt x="861" y="1379"/>
                </a:lnTo>
                <a:lnTo>
                  <a:pt x="857" y="1299"/>
                </a:lnTo>
                <a:lnTo>
                  <a:pt x="853" y="1228"/>
                </a:lnTo>
                <a:lnTo>
                  <a:pt x="851" y="1195"/>
                </a:lnTo>
                <a:lnTo>
                  <a:pt x="848" y="1164"/>
                </a:lnTo>
                <a:lnTo>
                  <a:pt x="844" y="1138"/>
                </a:lnTo>
                <a:lnTo>
                  <a:pt x="841" y="1114"/>
                </a:lnTo>
                <a:lnTo>
                  <a:pt x="837" y="1094"/>
                </a:lnTo>
                <a:lnTo>
                  <a:pt x="833" y="1077"/>
                </a:lnTo>
                <a:lnTo>
                  <a:pt x="828" y="1064"/>
                </a:lnTo>
                <a:lnTo>
                  <a:pt x="824" y="1056"/>
                </a:lnTo>
                <a:lnTo>
                  <a:pt x="823" y="1064"/>
                </a:lnTo>
                <a:lnTo>
                  <a:pt x="823" y="1071"/>
                </a:lnTo>
                <a:lnTo>
                  <a:pt x="821" y="1077"/>
                </a:lnTo>
                <a:lnTo>
                  <a:pt x="819" y="1081"/>
                </a:lnTo>
                <a:lnTo>
                  <a:pt x="817" y="1085"/>
                </a:lnTo>
                <a:lnTo>
                  <a:pt x="814" y="1087"/>
                </a:lnTo>
                <a:lnTo>
                  <a:pt x="811" y="1088"/>
                </a:lnTo>
                <a:lnTo>
                  <a:pt x="808" y="1089"/>
                </a:lnTo>
                <a:lnTo>
                  <a:pt x="804" y="1088"/>
                </a:lnTo>
                <a:lnTo>
                  <a:pt x="800" y="1087"/>
                </a:lnTo>
                <a:lnTo>
                  <a:pt x="796" y="1084"/>
                </a:lnTo>
                <a:lnTo>
                  <a:pt x="792" y="1080"/>
                </a:lnTo>
                <a:lnTo>
                  <a:pt x="784" y="1072"/>
                </a:lnTo>
                <a:lnTo>
                  <a:pt x="776" y="1060"/>
                </a:lnTo>
                <a:lnTo>
                  <a:pt x="768" y="1045"/>
                </a:lnTo>
                <a:lnTo>
                  <a:pt x="763" y="1029"/>
                </a:lnTo>
                <a:lnTo>
                  <a:pt x="760" y="1020"/>
                </a:lnTo>
                <a:lnTo>
                  <a:pt x="759" y="1010"/>
                </a:lnTo>
                <a:lnTo>
                  <a:pt x="757" y="1001"/>
                </a:lnTo>
                <a:lnTo>
                  <a:pt x="756" y="989"/>
                </a:lnTo>
                <a:lnTo>
                  <a:pt x="756" y="979"/>
                </a:lnTo>
                <a:lnTo>
                  <a:pt x="756" y="968"/>
                </a:lnTo>
                <a:lnTo>
                  <a:pt x="756" y="956"/>
                </a:lnTo>
                <a:lnTo>
                  <a:pt x="758" y="945"/>
                </a:lnTo>
                <a:lnTo>
                  <a:pt x="760" y="934"/>
                </a:lnTo>
                <a:lnTo>
                  <a:pt x="763" y="922"/>
                </a:lnTo>
                <a:lnTo>
                  <a:pt x="767" y="910"/>
                </a:lnTo>
                <a:lnTo>
                  <a:pt x="772" y="897"/>
                </a:lnTo>
                <a:lnTo>
                  <a:pt x="790" y="922"/>
                </a:lnTo>
                <a:lnTo>
                  <a:pt x="806" y="947"/>
                </a:lnTo>
                <a:lnTo>
                  <a:pt x="813" y="960"/>
                </a:lnTo>
                <a:lnTo>
                  <a:pt x="819" y="972"/>
                </a:lnTo>
                <a:lnTo>
                  <a:pt x="821" y="978"/>
                </a:lnTo>
                <a:lnTo>
                  <a:pt x="822" y="984"/>
                </a:lnTo>
                <a:lnTo>
                  <a:pt x="823" y="991"/>
                </a:lnTo>
                <a:lnTo>
                  <a:pt x="824" y="996"/>
                </a:lnTo>
                <a:lnTo>
                  <a:pt x="825" y="946"/>
                </a:lnTo>
                <a:lnTo>
                  <a:pt x="827" y="895"/>
                </a:lnTo>
                <a:lnTo>
                  <a:pt x="830" y="842"/>
                </a:lnTo>
                <a:lnTo>
                  <a:pt x="835" y="787"/>
                </a:lnTo>
                <a:lnTo>
                  <a:pt x="839" y="731"/>
                </a:lnTo>
                <a:lnTo>
                  <a:pt x="843" y="674"/>
                </a:lnTo>
                <a:lnTo>
                  <a:pt x="845" y="615"/>
                </a:lnTo>
                <a:lnTo>
                  <a:pt x="846" y="556"/>
                </a:lnTo>
                <a:lnTo>
                  <a:pt x="837" y="583"/>
                </a:lnTo>
                <a:lnTo>
                  <a:pt x="824" y="617"/>
                </a:lnTo>
                <a:lnTo>
                  <a:pt x="810" y="656"/>
                </a:lnTo>
                <a:lnTo>
                  <a:pt x="793" y="697"/>
                </a:lnTo>
                <a:lnTo>
                  <a:pt x="784" y="717"/>
                </a:lnTo>
                <a:lnTo>
                  <a:pt x="776" y="738"/>
                </a:lnTo>
                <a:lnTo>
                  <a:pt x="766" y="757"/>
                </a:lnTo>
                <a:lnTo>
                  <a:pt x="756" y="776"/>
                </a:lnTo>
                <a:lnTo>
                  <a:pt x="746" y="793"/>
                </a:lnTo>
                <a:lnTo>
                  <a:pt x="735" y="810"/>
                </a:lnTo>
                <a:lnTo>
                  <a:pt x="724" y="825"/>
                </a:lnTo>
                <a:lnTo>
                  <a:pt x="714" y="837"/>
                </a:lnTo>
                <a:lnTo>
                  <a:pt x="705" y="826"/>
                </a:lnTo>
                <a:lnTo>
                  <a:pt x="697" y="814"/>
                </a:lnTo>
                <a:lnTo>
                  <a:pt x="690" y="802"/>
                </a:lnTo>
                <a:lnTo>
                  <a:pt x="684" y="791"/>
                </a:lnTo>
                <a:lnTo>
                  <a:pt x="680" y="779"/>
                </a:lnTo>
                <a:lnTo>
                  <a:pt x="675" y="768"/>
                </a:lnTo>
                <a:lnTo>
                  <a:pt x="672" y="757"/>
                </a:lnTo>
                <a:lnTo>
                  <a:pt x="669" y="744"/>
                </a:lnTo>
                <a:lnTo>
                  <a:pt x="665" y="720"/>
                </a:lnTo>
                <a:lnTo>
                  <a:pt x="663" y="697"/>
                </a:lnTo>
                <a:lnTo>
                  <a:pt x="662" y="673"/>
                </a:lnTo>
                <a:lnTo>
                  <a:pt x="662" y="648"/>
                </a:lnTo>
                <a:lnTo>
                  <a:pt x="655" y="648"/>
                </a:lnTo>
                <a:lnTo>
                  <a:pt x="646" y="650"/>
                </a:lnTo>
                <a:lnTo>
                  <a:pt x="637" y="654"/>
                </a:lnTo>
                <a:lnTo>
                  <a:pt x="628" y="657"/>
                </a:lnTo>
                <a:lnTo>
                  <a:pt x="608" y="667"/>
                </a:lnTo>
                <a:lnTo>
                  <a:pt x="586" y="681"/>
                </a:lnTo>
                <a:lnTo>
                  <a:pt x="543" y="713"/>
                </a:lnTo>
                <a:lnTo>
                  <a:pt x="500" y="747"/>
                </a:lnTo>
                <a:lnTo>
                  <a:pt x="479" y="761"/>
                </a:lnTo>
                <a:lnTo>
                  <a:pt x="460" y="776"/>
                </a:lnTo>
                <a:lnTo>
                  <a:pt x="443" y="786"/>
                </a:lnTo>
                <a:lnTo>
                  <a:pt x="427" y="794"/>
                </a:lnTo>
                <a:lnTo>
                  <a:pt x="421" y="797"/>
                </a:lnTo>
                <a:lnTo>
                  <a:pt x="415" y="798"/>
                </a:lnTo>
                <a:lnTo>
                  <a:pt x="410" y="798"/>
                </a:lnTo>
                <a:lnTo>
                  <a:pt x="406" y="797"/>
                </a:lnTo>
                <a:lnTo>
                  <a:pt x="402" y="794"/>
                </a:lnTo>
                <a:lnTo>
                  <a:pt x="399" y="790"/>
                </a:lnTo>
                <a:lnTo>
                  <a:pt x="398" y="784"/>
                </a:lnTo>
                <a:lnTo>
                  <a:pt x="397" y="776"/>
                </a:lnTo>
                <a:lnTo>
                  <a:pt x="385" y="775"/>
                </a:lnTo>
                <a:lnTo>
                  <a:pt x="374" y="774"/>
                </a:lnTo>
                <a:lnTo>
                  <a:pt x="363" y="770"/>
                </a:lnTo>
                <a:lnTo>
                  <a:pt x="353" y="767"/>
                </a:lnTo>
                <a:lnTo>
                  <a:pt x="345" y="761"/>
                </a:lnTo>
                <a:lnTo>
                  <a:pt x="336" y="756"/>
                </a:lnTo>
                <a:lnTo>
                  <a:pt x="330" y="750"/>
                </a:lnTo>
                <a:lnTo>
                  <a:pt x="323" y="742"/>
                </a:lnTo>
                <a:lnTo>
                  <a:pt x="318" y="735"/>
                </a:lnTo>
                <a:lnTo>
                  <a:pt x="314" y="727"/>
                </a:lnTo>
                <a:lnTo>
                  <a:pt x="310" y="718"/>
                </a:lnTo>
                <a:lnTo>
                  <a:pt x="307" y="709"/>
                </a:lnTo>
                <a:lnTo>
                  <a:pt x="306" y="700"/>
                </a:lnTo>
                <a:lnTo>
                  <a:pt x="305" y="691"/>
                </a:lnTo>
                <a:lnTo>
                  <a:pt x="304" y="683"/>
                </a:lnTo>
                <a:lnTo>
                  <a:pt x="304" y="674"/>
                </a:lnTo>
                <a:lnTo>
                  <a:pt x="305" y="665"/>
                </a:lnTo>
                <a:lnTo>
                  <a:pt x="307" y="656"/>
                </a:lnTo>
                <a:lnTo>
                  <a:pt x="309" y="648"/>
                </a:lnTo>
                <a:lnTo>
                  <a:pt x="313" y="640"/>
                </a:lnTo>
                <a:lnTo>
                  <a:pt x="317" y="633"/>
                </a:lnTo>
                <a:lnTo>
                  <a:pt x="321" y="626"/>
                </a:lnTo>
                <a:lnTo>
                  <a:pt x="326" y="621"/>
                </a:lnTo>
                <a:lnTo>
                  <a:pt x="332" y="616"/>
                </a:lnTo>
                <a:lnTo>
                  <a:pt x="338" y="612"/>
                </a:lnTo>
                <a:lnTo>
                  <a:pt x="345" y="609"/>
                </a:lnTo>
                <a:lnTo>
                  <a:pt x="352" y="607"/>
                </a:lnTo>
                <a:lnTo>
                  <a:pt x="361" y="606"/>
                </a:lnTo>
                <a:lnTo>
                  <a:pt x="369" y="607"/>
                </a:lnTo>
                <a:lnTo>
                  <a:pt x="378" y="609"/>
                </a:lnTo>
                <a:lnTo>
                  <a:pt x="387" y="613"/>
                </a:lnTo>
                <a:lnTo>
                  <a:pt x="397" y="617"/>
                </a:lnTo>
                <a:lnTo>
                  <a:pt x="412" y="601"/>
                </a:lnTo>
                <a:lnTo>
                  <a:pt x="425" y="587"/>
                </a:lnTo>
                <a:lnTo>
                  <a:pt x="437" y="575"/>
                </a:lnTo>
                <a:lnTo>
                  <a:pt x="448" y="565"/>
                </a:lnTo>
                <a:lnTo>
                  <a:pt x="459" y="557"/>
                </a:lnTo>
                <a:lnTo>
                  <a:pt x="469" y="551"/>
                </a:lnTo>
                <a:lnTo>
                  <a:pt x="477" y="547"/>
                </a:lnTo>
                <a:lnTo>
                  <a:pt x="486" y="546"/>
                </a:lnTo>
                <a:lnTo>
                  <a:pt x="494" y="545"/>
                </a:lnTo>
                <a:lnTo>
                  <a:pt x="502" y="547"/>
                </a:lnTo>
                <a:lnTo>
                  <a:pt x="510" y="550"/>
                </a:lnTo>
                <a:lnTo>
                  <a:pt x="518" y="555"/>
                </a:lnTo>
                <a:lnTo>
                  <a:pt x="527" y="562"/>
                </a:lnTo>
                <a:lnTo>
                  <a:pt x="535" y="571"/>
                </a:lnTo>
                <a:lnTo>
                  <a:pt x="544" y="581"/>
                </a:lnTo>
                <a:lnTo>
                  <a:pt x="553" y="592"/>
                </a:lnTo>
                <a:lnTo>
                  <a:pt x="582" y="592"/>
                </a:lnTo>
                <a:lnTo>
                  <a:pt x="599" y="566"/>
                </a:lnTo>
                <a:lnTo>
                  <a:pt x="613" y="546"/>
                </a:lnTo>
                <a:lnTo>
                  <a:pt x="617" y="541"/>
                </a:lnTo>
                <a:lnTo>
                  <a:pt x="622" y="537"/>
                </a:lnTo>
                <a:lnTo>
                  <a:pt x="626" y="533"/>
                </a:lnTo>
                <a:lnTo>
                  <a:pt x="631" y="531"/>
                </a:lnTo>
                <a:lnTo>
                  <a:pt x="638" y="529"/>
                </a:lnTo>
                <a:lnTo>
                  <a:pt x="645" y="526"/>
                </a:lnTo>
                <a:lnTo>
                  <a:pt x="653" y="525"/>
                </a:lnTo>
                <a:lnTo>
                  <a:pt x="662" y="525"/>
                </a:lnTo>
                <a:lnTo>
                  <a:pt x="662" y="521"/>
                </a:lnTo>
                <a:lnTo>
                  <a:pt x="663" y="516"/>
                </a:lnTo>
                <a:lnTo>
                  <a:pt x="666" y="512"/>
                </a:lnTo>
                <a:lnTo>
                  <a:pt x="667" y="506"/>
                </a:lnTo>
                <a:lnTo>
                  <a:pt x="673" y="497"/>
                </a:lnTo>
                <a:lnTo>
                  <a:pt x="680" y="489"/>
                </a:lnTo>
                <a:lnTo>
                  <a:pt x="688" y="481"/>
                </a:lnTo>
                <a:lnTo>
                  <a:pt x="697" y="475"/>
                </a:lnTo>
                <a:lnTo>
                  <a:pt x="701" y="473"/>
                </a:lnTo>
                <a:lnTo>
                  <a:pt x="705" y="472"/>
                </a:lnTo>
                <a:lnTo>
                  <a:pt x="710" y="471"/>
                </a:lnTo>
                <a:lnTo>
                  <a:pt x="714" y="471"/>
                </a:lnTo>
                <a:lnTo>
                  <a:pt x="715" y="458"/>
                </a:lnTo>
                <a:lnTo>
                  <a:pt x="716" y="446"/>
                </a:lnTo>
                <a:lnTo>
                  <a:pt x="717" y="433"/>
                </a:lnTo>
                <a:lnTo>
                  <a:pt x="719" y="422"/>
                </a:lnTo>
                <a:lnTo>
                  <a:pt x="722" y="410"/>
                </a:lnTo>
                <a:lnTo>
                  <a:pt x="726" y="398"/>
                </a:lnTo>
                <a:lnTo>
                  <a:pt x="730" y="388"/>
                </a:lnTo>
                <a:lnTo>
                  <a:pt x="735" y="378"/>
                </a:lnTo>
                <a:lnTo>
                  <a:pt x="741" y="368"/>
                </a:lnTo>
                <a:lnTo>
                  <a:pt x="747" y="357"/>
                </a:lnTo>
                <a:lnTo>
                  <a:pt x="753" y="348"/>
                </a:lnTo>
                <a:lnTo>
                  <a:pt x="761" y="340"/>
                </a:lnTo>
                <a:lnTo>
                  <a:pt x="768" y="332"/>
                </a:lnTo>
                <a:lnTo>
                  <a:pt x="777" y="325"/>
                </a:lnTo>
                <a:lnTo>
                  <a:pt x="785" y="318"/>
                </a:lnTo>
                <a:lnTo>
                  <a:pt x="795" y="312"/>
                </a:lnTo>
                <a:lnTo>
                  <a:pt x="795" y="318"/>
                </a:lnTo>
                <a:lnTo>
                  <a:pt x="797" y="325"/>
                </a:lnTo>
                <a:lnTo>
                  <a:pt x="799" y="331"/>
                </a:lnTo>
                <a:lnTo>
                  <a:pt x="803" y="339"/>
                </a:lnTo>
                <a:lnTo>
                  <a:pt x="811" y="355"/>
                </a:lnTo>
                <a:lnTo>
                  <a:pt x="821" y="373"/>
                </a:lnTo>
                <a:lnTo>
                  <a:pt x="830" y="390"/>
                </a:lnTo>
                <a:lnTo>
                  <a:pt x="839" y="406"/>
                </a:lnTo>
                <a:lnTo>
                  <a:pt x="842" y="414"/>
                </a:lnTo>
                <a:lnTo>
                  <a:pt x="844" y="421"/>
                </a:lnTo>
                <a:lnTo>
                  <a:pt x="846" y="428"/>
                </a:lnTo>
                <a:lnTo>
                  <a:pt x="846" y="433"/>
                </a:lnTo>
                <a:lnTo>
                  <a:pt x="845" y="378"/>
                </a:lnTo>
                <a:lnTo>
                  <a:pt x="843" y="325"/>
                </a:lnTo>
                <a:lnTo>
                  <a:pt x="839" y="271"/>
                </a:lnTo>
                <a:lnTo>
                  <a:pt x="835" y="219"/>
                </a:lnTo>
                <a:lnTo>
                  <a:pt x="830" y="167"/>
                </a:lnTo>
                <a:lnTo>
                  <a:pt x="827" y="113"/>
                </a:lnTo>
                <a:lnTo>
                  <a:pt x="825" y="58"/>
                </a:lnTo>
                <a:lnTo>
                  <a:pt x="824" y="0"/>
                </a:lnTo>
                <a:lnTo>
                  <a:pt x="0" y="31"/>
                </a:lnTo>
                <a:lnTo>
                  <a:pt x="0" y="58"/>
                </a:lnTo>
                <a:lnTo>
                  <a:pt x="2" y="85"/>
                </a:lnTo>
                <a:lnTo>
                  <a:pt x="5" y="115"/>
                </a:lnTo>
                <a:lnTo>
                  <a:pt x="9" y="144"/>
                </a:lnTo>
                <a:lnTo>
                  <a:pt x="13" y="175"/>
                </a:lnTo>
                <a:lnTo>
                  <a:pt x="19" y="207"/>
                </a:lnTo>
                <a:lnTo>
                  <a:pt x="26" y="239"/>
                </a:lnTo>
                <a:lnTo>
                  <a:pt x="32" y="272"/>
                </a:lnTo>
                <a:lnTo>
                  <a:pt x="48" y="342"/>
                </a:lnTo>
                <a:lnTo>
                  <a:pt x="65" y="413"/>
                </a:lnTo>
                <a:lnTo>
                  <a:pt x="85" y="487"/>
                </a:lnTo>
                <a:lnTo>
                  <a:pt x="104" y="563"/>
                </a:lnTo>
                <a:lnTo>
                  <a:pt x="123" y="641"/>
                </a:lnTo>
                <a:lnTo>
                  <a:pt x="141" y="720"/>
                </a:lnTo>
                <a:lnTo>
                  <a:pt x="160" y="801"/>
                </a:lnTo>
                <a:lnTo>
                  <a:pt x="175" y="882"/>
                </a:lnTo>
                <a:lnTo>
                  <a:pt x="182" y="922"/>
                </a:lnTo>
                <a:lnTo>
                  <a:pt x="188" y="963"/>
                </a:lnTo>
                <a:lnTo>
                  <a:pt x="194" y="1005"/>
                </a:lnTo>
                <a:lnTo>
                  <a:pt x="198" y="1046"/>
                </a:lnTo>
                <a:lnTo>
                  <a:pt x="202" y="1087"/>
                </a:lnTo>
                <a:lnTo>
                  <a:pt x="204" y="1128"/>
                </a:lnTo>
                <a:lnTo>
                  <a:pt x="207" y="1169"/>
                </a:lnTo>
                <a:lnTo>
                  <a:pt x="208" y="1209"/>
                </a:lnTo>
                <a:close/>
              </a:path>
            </a:pathLst>
          </a:custGeom>
          <a:solidFill>
            <a:srgbClr val="990099"/>
          </a:solidFill>
          <a:ln w="9525">
            <a:solidFill>
              <a:srgbClr val="990099"/>
            </a:solidFill>
            <a:round/>
            <a:headEnd/>
            <a:tailEnd/>
          </a:ln>
        </p:spPr>
        <p:txBody>
          <a:bodyPr/>
          <a:lstStyle/>
          <a:p>
            <a:endParaRPr lang="en-IN"/>
          </a:p>
        </p:txBody>
      </p:sp>
      <p:sp>
        <p:nvSpPr>
          <p:cNvPr id="549925" name="Freeform 37"/>
          <p:cNvSpPr>
            <a:spLocks/>
          </p:cNvSpPr>
          <p:nvPr/>
        </p:nvSpPr>
        <p:spPr bwMode="auto">
          <a:xfrm>
            <a:off x="5575300" y="3413125"/>
            <a:ext cx="60325" cy="193675"/>
          </a:xfrm>
          <a:custGeom>
            <a:avLst/>
            <a:gdLst>
              <a:gd name="T0" fmla="*/ 3 w 378"/>
              <a:gd name="T1" fmla="*/ 683 h 978"/>
              <a:gd name="T2" fmla="*/ 14 w 378"/>
              <a:gd name="T3" fmla="*/ 759 h 978"/>
              <a:gd name="T4" fmla="*/ 37 w 378"/>
              <a:gd name="T5" fmla="*/ 824 h 978"/>
              <a:gd name="T6" fmla="*/ 67 w 378"/>
              <a:gd name="T7" fmla="*/ 878 h 978"/>
              <a:gd name="T8" fmla="*/ 103 w 378"/>
              <a:gd name="T9" fmla="*/ 920 h 978"/>
              <a:gd name="T10" fmla="*/ 144 w 378"/>
              <a:gd name="T11" fmla="*/ 951 h 978"/>
              <a:gd name="T12" fmla="*/ 187 w 378"/>
              <a:gd name="T13" fmla="*/ 972 h 978"/>
              <a:gd name="T14" fmla="*/ 229 w 378"/>
              <a:gd name="T15" fmla="*/ 978 h 978"/>
              <a:gd name="T16" fmla="*/ 270 w 378"/>
              <a:gd name="T17" fmla="*/ 974 h 978"/>
              <a:gd name="T18" fmla="*/ 307 w 378"/>
              <a:gd name="T19" fmla="*/ 958 h 978"/>
              <a:gd name="T20" fmla="*/ 339 w 378"/>
              <a:gd name="T21" fmla="*/ 930 h 978"/>
              <a:gd name="T22" fmla="*/ 362 w 378"/>
              <a:gd name="T23" fmla="*/ 889 h 978"/>
              <a:gd name="T24" fmla="*/ 376 w 378"/>
              <a:gd name="T25" fmla="*/ 835 h 978"/>
              <a:gd name="T26" fmla="*/ 377 w 378"/>
              <a:gd name="T27" fmla="*/ 770 h 978"/>
              <a:gd name="T28" fmla="*/ 365 w 378"/>
              <a:gd name="T29" fmla="*/ 691 h 978"/>
              <a:gd name="T30" fmla="*/ 337 w 378"/>
              <a:gd name="T31" fmla="*/ 601 h 978"/>
              <a:gd name="T32" fmla="*/ 322 w 378"/>
              <a:gd name="T33" fmla="*/ 538 h 978"/>
              <a:gd name="T34" fmla="*/ 332 w 378"/>
              <a:gd name="T35" fmla="*/ 510 h 978"/>
              <a:gd name="T36" fmla="*/ 340 w 378"/>
              <a:gd name="T37" fmla="*/ 475 h 978"/>
              <a:gd name="T38" fmla="*/ 346 w 378"/>
              <a:gd name="T39" fmla="*/ 436 h 978"/>
              <a:gd name="T40" fmla="*/ 350 w 378"/>
              <a:gd name="T41" fmla="*/ 393 h 978"/>
              <a:gd name="T42" fmla="*/ 352 w 378"/>
              <a:gd name="T43" fmla="*/ 348 h 978"/>
              <a:gd name="T44" fmla="*/ 351 w 378"/>
              <a:gd name="T45" fmla="*/ 301 h 978"/>
              <a:gd name="T46" fmla="*/ 349 w 378"/>
              <a:gd name="T47" fmla="*/ 254 h 978"/>
              <a:gd name="T48" fmla="*/ 344 w 378"/>
              <a:gd name="T49" fmla="*/ 208 h 978"/>
              <a:gd name="T50" fmla="*/ 336 w 378"/>
              <a:gd name="T51" fmla="*/ 165 h 978"/>
              <a:gd name="T52" fmla="*/ 326 w 378"/>
              <a:gd name="T53" fmla="*/ 123 h 978"/>
              <a:gd name="T54" fmla="*/ 312 w 378"/>
              <a:gd name="T55" fmla="*/ 87 h 978"/>
              <a:gd name="T56" fmla="*/ 295 w 378"/>
              <a:gd name="T57" fmla="*/ 55 h 978"/>
              <a:gd name="T58" fmla="*/ 274 w 378"/>
              <a:gd name="T59" fmla="*/ 29 h 978"/>
              <a:gd name="T60" fmla="*/ 251 w 378"/>
              <a:gd name="T61" fmla="*/ 11 h 978"/>
              <a:gd name="T62" fmla="*/ 223 w 378"/>
              <a:gd name="T63" fmla="*/ 1 h 978"/>
              <a:gd name="T64" fmla="*/ 208 w 378"/>
              <a:gd name="T65" fmla="*/ 23 h 978"/>
              <a:gd name="T66" fmla="*/ 203 w 378"/>
              <a:gd name="T67" fmla="*/ 67 h 978"/>
              <a:gd name="T68" fmla="*/ 194 w 378"/>
              <a:gd name="T69" fmla="*/ 109 h 978"/>
              <a:gd name="T70" fmla="*/ 182 w 378"/>
              <a:gd name="T71" fmla="*/ 149 h 978"/>
              <a:gd name="T72" fmla="*/ 160 w 378"/>
              <a:gd name="T73" fmla="*/ 206 h 978"/>
              <a:gd name="T74" fmla="*/ 123 w 378"/>
              <a:gd name="T75" fmla="*/ 278 h 978"/>
              <a:gd name="T76" fmla="*/ 85 w 378"/>
              <a:gd name="T77" fmla="*/ 350 h 978"/>
              <a:gd name="T78" fmla="*/ 57 w 378"/>
              <a:gd name="T79" fmla="*/ 405 h 978"/>
              <a:gd name="T80" fmla="*/ 41 w 378"/>
              <a:gd name="T81" fmla="*/ 443 h 978"/>
              <a:gd name="T82" fmla="*/ 26 w 378"/>
              <a:gd name="T83" fmla="*/ 483 h 978"/>
              <a:gd name="T84" fmla="*/ 14 w 378"/>
              <a:gd name="T85" fmla="*/ 525 h 978"/>
              <a:gd name="T86" fmla="*/ 6 w 378"/>
              <a:gd name="T87" fmla="*/ 569 h 978"/>
              <a:gd name="T88" fmla="*/ 1 w 378"/>
              <a:gd name="T89" fmla="*/ 616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78" h="978">
                <a:moveTo>
                  <a:pt x="0" y="641"/>
                </a:moveTo>
                <a:lnTo>
                  <a:pt x="3" y="683"/>
                </a:lnTo>
                <a:lnTo>
                  <a:pt x="7" y="723"/>
                </a:lnTo>
                <a:lnTo>
                  <a:pt x="14" y="759"/>
                </a:lnTo>
                <a:lnTo>
                  <a:pt x="24" y="793"/>
                </a:lnTo>
                <a:lnTo>
                  <a:pt x="37" y="824"/>
                </a:lnTo>
                <a:lnTo>
                  <a:pt x="51" y="852"/>
                </a:lnTo>
                <a:lnTo>
                  <a:pt x="67" y="878"/>
                </a:lnTo>
                <a:lnTo>
                  <a:pt x="84" y="901"/>
                </a:lnTo>
                <a:lnTo>
                  <a:pt x="103" y="920"/>
                </a:lnTo>
                <a:lnTo>
                  <a:pt x="122" y="937"/>
                </a:lnTo>
                <a:lnTo>
                  <a:pt x="144" y="951"/>
                </a:lnTo>
                <a:lnTo>
                  <a:pt x="165" y="962"/>
                </a:lnTo>
                <a:lnTo>
                  <a:pt x="187" y="972"/>
                </a:lnTo>
                <a:lnTo>
                  <a:pt x="208" y="976"/>
                </a:lnTo>
                <a:lnTo>
                  <a:pt x="229" y="978"/>
                </a:lnTo>
                <a:lnTo>
                  <a:pt x="250" y="978"/>
                </a:lnTo>
                <a:lnTo>
                  <a:pt x="270" y="974"/>
                </a:lnTo>
                <a:lnTo>
                  <a:pt x="289" y="968"/>
                </a:lnTo>
                <a:lnTo>
                  <a:pt x="307" y="958"/>
                </a:lnTo>
                <a:lnTo>
                  <a:pt x="324" y="945"/>
                </a:lnTo>
                <a:lnTo>
                  <a:pt x="339" y="930"/>
                </a:lnTo>
                <a:lnTo>
                  <a:pt x="351" y="910"/>
                </a:lnTo>
                <a:lnTo>
                  <a:pt x="362" y="889"/>
                </a:lnTo>
                <a:lnTo>
                  <a:pt x="371" y="864"/>
                </a:lnTo>
                <a:lnTo>
                  <a:pt x="376" y="835"/>
                </a:lnTo>
                <a:lnTo>
                  <a:pt x="378" y="805"/>
                </a:lnTo>
                <a:lnTo>
                  <a:pt x="377" y="770"/>
                </a:lnTo>
                <a:lnTo>
                  <a:pt x="374" y="732"/>
                </a:lnTo>
                <a:lnTo>
                  <a:pt x="365" y="691"/>
                </a:lnTo>
                <a:lnTo>
                  <a:pt x="353" y="647"/>
                </a:lnTo>
                <a:lnTo>
                  <a:pt x="337" y="601"/>
                </a:lnTo>
                <a:lnTo>
                  <a:pt x="317" y="549"/>
                </a:lnTo>
                <a:lnTo>
                  <a:pt x="322" y="538"/>
                </a:lnTo>
                <a:lnTo>
                  <a:pt x="328" y="525"/>
                </a:lnTo>
                <a:lnTo>
                  <a:pt x="332" y="510"/>
                </a:lnTo>
                <a:lnTo>
                  <a:pt x="336" y="493"/>
                </a:lnTo>
                <a:lnTo>
                  <a:pt x="340" y="475"/>
                </a:lnTo>
                <a:lnTo>
                  <a:pt x="343" y="455"/>
                </a:lnTo>
                <a:lnTo>
                  <a:pt x="346" y="436"/>
                </a:lnTo>
                <a:lnTo>
                  <a:pt x="348" y="414"/>
                </a:lnTo>
                <a:lnTo>
                  <a:pt x="350" y="393"/>
                </a:lnTo>
                <a:lnTo>
                  <a:pt x="351" y="370"/>
                </a:lnTo>
                <a:lnTo>
                  <a:pt x="352" y="348"/>
                </a:lnTo>
                <a:lnTo>
                  <a:pt x="352" y="325"/>
                </a:lnTo>
                <a:lnTo>
                  <a:pt x="351" y="301"/>
                </a:lnTo>
                <a:lnTo>
                  <a:pt x="351" y="278"/>
                </a:lnTo>
                <a:lnTo>
                  <a:pt x="349" y="254"/>
                </a:lnTo>
                <a:lnTo>
                  <a:pt x="347" y="232"/>
                </a:lnTo>
                <a:lnTo>
                  <a:pt x="344" y="208"/>
                </a:lnTo>
                <a:lnTo>
                  <a:pt x="341" y="186"/>
                </a:lnTo>
                <a:lnTo>
                  <a:pt x="336" y="165"/>
                </a:lnTo>
                <a:lnTo>
                  <a:pt x="331" y="143"/>
                </a:lnTo>
                <a:lnTo>
                  <a:pt x="326" y="123"/>
                </a:lnTo>
                <a:lnTo>
                  <a:pt x="319" y="104"/>
                </a:lnTo>
                <a:lnTo>
                  <a:pt x="312" y="87"/>
                </a:lnTo>
                <a:lnTo>
                  <a:pt x="304" y="70"/>
                </a:lnTo>
                <a:lnTo>
                  <a:pt x="295" y="55"/>
                </a:lnTo>
                <a:lnTo>
                  <a:pt x="285" y="41"/>
                </a:lnTo>
                <a:lnTo>
                  <a:pt x="274" y="29"/>
                </a:lnTo>
                <a:lnTo>
                  <a:pt x="264" y="18"/>
                </a:lnTo>
                <a:lnTo>
                  <a:pt x="251" y="11"/>
                </a:lnTo>
                <a:lnTo>
                  <a:pt x="238" y="5"/>
                </a:lnTo>
                <a:lnTo>
                  <a:pt x="223" y="1"/>
                </a:lnTo>
                <a:lnTo>
                  <a:pt x="208" y="0"/>
                </a:lnTo>
                <a:lnTo>
                  <a:pt x="208" y="23"/>
                </a:lnTo>
                <a:lnTo>
                  <a:pt x="206" y="46"/>
                </a:lnTo>
                <a:lnTo>
                  <a:pt x="203" y="67"/>
                </a:lnTo>
                <a:lnTo>
                  <a:pt x="199" y="89"/>
                </a:lnTo>
                <a:lnTo>
                  <a:pt x="194" y="109"/>
                </a:lnTo>
                <a:lnTo>
                  <a:pt x="189" y="129"/>
                </a:lnTo>
                <a:lnTo>
                  <a:pt x="182" y="149"/>
                </a:lnTo>
                <a:lnTo>
                  <a:pt x="176" y="168"/>
                </a:lnTo>
                <a:lnTo>
                  <a:pt x="160" y="206"/>
                </a:lnTo>
                <a:lnTo>
                  <a:pt x="143" y="242"/>
                </a:lnTo>
                <a:lnTo>
                  <a:pt x="123" y="278"/>
                </a:lnTo>
                <a:lnTo>
                  <a:pt x="104" y="313"/>
                </a:lnTo>
                <a:lnTo>
                  <a:pt x="85" y="350"/>
                </a:lnTo>
                <a:lnTo>
                  <a:pt x="67" y="386"/>
                </a:lnTo>
                <a:lnTo>
                  <a:pt x="57" y="405"/>
                </a:lnTo>
                <a:lnTo>
                  <a:pt x="49" y="424"/>
                </a:lnTo>
                <a:lnTo>
                  <a:pt x="41" y="443"/>
                </a:lnTo>
                <a:lnTo>
                  <a:pt x="34" y="463"/>
                </a:lnTo>
                <a:lnTo>
                  <a:pt x="26" y="483"/>
                </a:lnTo>
                <a:lnTo>
                  <a:pt x="20" y="504"/>
                </a:lnTo>
                <a:lnTo>
                  <a:pt x="14" y="525"/>
                </a:lnTo>
                <a:lnTo>
                  <a:pt x="10" y="547"/>
                </a:lnTo>
                <a:lnTo>
                  <a:pt x="6" y="569"/>
                </a:lnTo>
                <a:lnTo>
                  <a:pt x="3" y="593"/>
                </a:lnTo>
                <a:lnTo>
                  <a:pt x="1" y="616"/>
                </a:lnTo>
                <a:lnTo>
                  <a:pt x="0" y="641"/>
                </a:lnTo>
                <a:close/>
              </a:path>
            </a:pathLst>
          </a:custGeom>
          <a:solidFill>
            <a:srgbClr val="990099"/>
          </a:solidFill>
          <a:ln w="9525">
            <a:solidFill>
              <a:srgbClr val="990099"/>
            </a:solidFill>
            <a:round/>
            <a:headEnd/>
            <a:tailEnd/>
          </a:ln>
        </p:spPr>
        <p:txBody>
          <a:bodyPr/>
          <a:lstStyle/>
          <a:p>
            <a:endParaRPr lang="en-IN"/>
          </a:p>
        </p:txBody>
      </p:sp>
      <p:sp>
        <p:nvSpPr>
          <p:cNvPr id="549926" name="Freeform 38"/>
          <p:cNvSpPr>
            <a:spLocks/>
          </p:cNvSpPr>
          <p:nvPr/>
        </p:nvSpPr>
        <p:spPr bwMode="auto">
          <a:xfrm>
            <a:off x="5568950" y="3246438"/>
            <a:ext cx="103188" cy="169862"/>
          </a:xfrm>
          <a:custGeom>
            <a:avLst/>
            <a:gdLst>
              <a:gd name="T0" fmla="*/ 623 w 657"/>
              <a:gd name="T1" fmla="*/ 1 h 855"/>
              <a:gd name="T2" fmla="*/ 571 w 657"/>
              <a:gd name="T3" fmla="*/ 17 h 855"/>
              <a:gd name="T4" fmla="*/ 460 w 657"/>
              <a:gd name="T5" fmla="*/ 51 h 855"/>
              <a:gd name="T6" fmla="*/ 420 w 657"/>
              <a:gd name="T7" fmla="*/ 55 h 855"/>
              <a:gd name="T8" fmla="*/ 396 w 657"/>
              <a:gd name="T9" fmla="*/ 49 h 855"/>
              <a:gd name="T10" fmla="*/ 378 w 657"/>
              <a:gd name="T11" fmla="*/ 35 h 855"/>
              <a:gd name="T12" fmla="*/ 370 w 657"/>
              <a:gd name="T13" fmla="*/ 11 h 855"/>
              <a:gd name="T14" fmla="*/ 236 w 657"/>
              <a:gd name="T15" fmla="*/ 57 h 855"/>
              <a:gd name="T16" fmla="*/ 229 w 657"/>
              <a:gd name="T17" fmla="*/ 140 h 855"/>
              <a:gd name="T18" fmla="*/ 222 w 657"/>
              <a:gd name="T19" fmla="*/ 179 h 855"/>
              <a:gd name="T20" fmla="*/ 213 w 657"/>
              <a:gd name="T21" fmla="*/ 203 h 855"/>
              <a:gd name="T22" fmla="*/ 204 w 657"/>
              <a:gd name="T23" fmla="*/ 214 h 855"/>
              <a:gd name="T24" fmla="*/ 194 w 657"/>
              <a:gd name="T25" fmla="*/ 216 h 855"/>
              <a:gd name="T26" fmla="*/ 184 w 657"/>
              <a:gd name="T27" fmla="*/ 208 h 855"/>
              <a:gd name="T28" fmla="*/ 179 w 657"/>
              <a:gd name="T29" fmla="*/ 190 h 855"/>
              <a:gd name="T30" fmla="*/ 182 w 657"/>
              <a:gd name="T31" fmla="*/ 184 h 855"/>
              <a:gd name="T32" fmla="*/ 100 w 657"/>
              <a:gd name="T33" fmla="*/ 87 h 855"/>
              <a:gd name="T34" fmla="*/ 58 w 657"/>
              <a:gd name="T35" fmla="*/ 34 h 855"/>
              <a:gd name="T36" fmla="*/ 57 w 657"/>
              <a:gd name="T37" fmla="*/ 28 h 855"/>
              <a:gd name="T38" fmla="*/ 82 w 657"/>
              <a:gd name="T39" fmla="*/ 59 h 855"/>
              <a:gd name="T40" fmla="*/ 100 w 657"/>
              <a:gd name="T41" fmla="*/ 93 h 855"/>
              <a:gd name="T42" fmla="*/ 104 w 657"/>
              <a:gd name="T43" fmla="*/ 119 h 855"/>
              <a:gd name="T44" fmla="*/ 96 w 657"/>
              <a:gd name="T45" fmla="*/ 141 h 855"/>
              <a:gd name="T46" fmla="*/ 67 w 657"/>
              <a:gd name="T47" fmla="*/ 152 h 855"/>
              <a:gd name="T48" fmla="*/ 51 w 657"/>
              <a:gd name="T49" fmla="*/ 165 h 855"/>
              <a:gd name="T50" fmla="*/ 42 w 657"/>
              <a:gd name="T51" fmla="*/ 186 h 855"/>
              <a:gd name="T52" fmla="*/ 19 w 657"/>
              <a:gd name="T53" fmla="*/ 209 h 855"/>
              <a:gd name="T54" fmla="*/ 5 w 657"/>
              <a:gd name="T55" fmla="*/ 213 h 855"/>
              <a:gd name="T56" fmla="*/ 96 w 657"/>
              <a:gd name="T57" fmla="*/ 260 h 855"/>
              <a:gd name="T58" fmla="*/ 161 w 657"/>
              <a:gd name="T59" fmla="*/ 297 h 855"/>
              <a:gd name="T60" fmla="*/ 224 w 657"/>
              <a:gd name="T61" fmla="*/ 339 h 855"/>
              <a:gd name="T62" fmla="*/ 285 w 657"/>
              <a:gd name="T63" fmla="*/ 390 h 855"/>
              <a:gd name="T64" fmla="*/ 346 w 657"/>
              <a:gd name="T65" fmla="*/ 452 h 855"/>
              <a:gd name="T66" fmla="*/ 353 w 657"/>
              <a:gd name="T67" fmla="*/ 385 h 855"/>
              <a:gd name="T68" fmla="*/ 365 w 657"/>
              <a:gd name="T69" fmla="*/ 328 h 855"/>
              <a:gd name="T70" fmla="*/ 385 w 657"/>
              <a:gd name="T71" fmla="*/ 317 h 855"/>
              <a:gd name="T72" fmla="*/ 423 w 657"/>
              <a:gd name="T73" fmla="*/ 373 h 855"/>
              <a:gd name="T74" fmla="*/ 450 w 657"/>
              <a:gd name="T75" fmla="*/ 436 h 855"/>
              <a:gd name="T76" fmla="*/ 467 w 657"/>
              <a:gd name="T77" fmla="*/ 502 h 855"/>
              <a:gd name="T78" fmla="*/ 477 w 657"/>
              <a:gd name="T79" fmla="*/ 571 h 855"/>
              <a:gd name="T80" fmla="*/ 479 w 657"/>
              <a:gd name="T81" fmla="*/ 641 h 855"/>
              <a:gd name="T82" fmla="*/ 531 w 657"/>
              <a:gd name="T83" fmla="*/ 650 h 855"/>
              <a:gd name="T84" fmla="*/ 566 w 657"/>
              <a:gd name="T85" fmla="*/ 671 h 855"/>
              <a:gd name="T86" fmla="*/ 581 w 657"/>
              <a:gd name="T87" fmla="*/ 692 h 855"/>
              <a:gd name="T88" fmla="*/ 581 w 657"/>
              <a:gd name="T89" fmla="*/ 705 h 855"/>
              <a:gd name="T90" fmla="*/ 575 w 657"/>
              <a:gd name="T91" fmla="*/ 716 h 855"/>
              <a:gd name="T92" fmla="*/ 561 w 657"/>
              <a:gd name="T93" fmla="*/ 725 h 855"/>
              <a:gd name="T94" fmla="*/ 539 w 657"/>
              <a:gd name="T95" fmla="*/ 731 h 855"/>
              <a:gd name="T96" fmla="*/ 508 w 657"/>
              <a:gd name="T97" fmla="*/ 733 h 855"/>
              <a:gd name="T98" fmla="*/ 513 w 657"/>
              <a:gd name="T99" fmla="*/ 778 h 855"/>
              <a:gd name="T100" fmla="*/ 528 w 657"/>
              <a:gd name="T101" fmla="*/ 812 h 855"/>
              <a:gd name="T102" fmla="*/ 551 w 657"/>
              <a:gd name="T103" fmla="*/ 835 h 855"/>
              <a:gd name="T104" fmla="*/ 582 w 657"/>
              <a:gd name="T105" fmla="*/ 849 h 855"/>
              <a:gd name="T106" fmla="*/ 621 w 657"/>
              <a:gd name="T107" fmla="*/ 854 h 855"/>
              <a:gd name="T108" fmla="*/ 638 w 657"/>
              <a:gd name="T109" fmla="*/ 755 h 855"/>
              <a:gd name="T110" fmla="*/ 650 w 657"/>
              <a:gd name="T111" fmla="*/ 583 h 855"/>
              <a:gd name="T112" fmla="*/ 657 w 657"/>
              <a:gd name="T113" fmla="*/ 422 h 855"/>
              <a:gd name="T114" fmla="*/ 597 w 657"/>
              <a:gd name="T115" fmla="*/ 432 h 855"/>
              <a:gd name="T116" fmla="*/ 593 w 657"/>
              <a:gd name="T117" fmla="*/ 378 h 855"/>
              <a:gd name="T118" fmla="*/ 603 w 657"/>
              <a:gd name="T119" fmla="*/ 343 h 855"/>
              <a:gd name="T120" fmla="*/ 627 w 657"/>
              <a:gd name="T121" fmla="*/ 302 h 855"/>
              <a:gd name="T122" fmla="*/ 634 w 657"/>
              <a:gd name="T123" fmla="*/ 275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57" h="855">
                <a:moveTo>
                  <a:pt x="634" y="275"/>
                </a:moveTo>
                <a:lnTo>
                  <a:pt x="634" y="0"/>
                </a:lnTo>
                <a:lnTo>
                  <a:pt x="623" y="1"/>
                </a:lnTo>
                <a:lnTo>
                  <a:pt x="608" y="6"/>
                </a:lnTo>
                <a:lnTo>
                  <a:pt x="591" y="10"/>
                </a:lnTo>
                <a:lnTo>
                  <a:pt x="571" y="17"/>
                </a:lnTo>
                <a:lnTo>
                  <a:pt x="528" y="33"/>
                </a:lnTo>
                <a:lnTo>
                  <a:pt x="482" y="45"/>
                </a:lnTo>
                <a:lnTo>
                  <a:pt x="460" y="51"/>
                </a:lnTo>
                <a:lnTo>
                  <a:pt x="439" y="53"/>
                </a:lnTo>
                <a:lnTo>
                  <a:pt x="429" y="55"/>
                </a:lnTo>
                <a:lnTo>
                  <a:pt x="420" y="55"/>
                </a:lnTo>
                <a:lnTo>
                  <a:pt x="411" y="53"/>
                </a:lnTo>
                <a:lnTo>
                  <a:pt x="404" y="52"/>
                </a:lnTo>
                <a:lnTo>
                  <a:pt x="396" y="49"/>
                </a:lnTo>
                <a:lnTo>
                  <a:pt x="389" y="45"/>
                </a:lnTo>
                <a:lnTo>
                  <a:pt x="383" y="41"/>
                </a:lnTo>
                <a:lnTo>
                  <a:pt x="378" y="35"/>
                </a:lnTo>
                <a:lnTo>
                  <a:pt x="375" y="28"/>
                </a:lnTo>
                <a:lnTo>
                  <a:pt x="372" y="20"/>
                </a:lnTo>
                <a:lnTo>
                  <a:pt x="370" y="11"/>
                </a:lnTo>
                <a:lnTo>
                  <a:pt x="370" y="0"/>
                </a:lnTo>
                <a:lnTo>
                  <a:pt x="237" y="0"/>
                </a:lnTo>
                <a:lnTo>
                  <a:pt x="236" y="57"/>
                </a:lnTo>
                <a:lnTo>
                  <a:pt x="234" y="103"/>
                </a:lnTo>
                <a:lnTo>
                  <a:pt x="231" y="123"/>
                </a:lnTo>
                <a:lnTo>
                  <a:pt x="229" y="140"/>
                </a:lnTo>
                <a:lnTo>
                  <a:pt x="227" y="154"/>
                </a:lnTo>
                <a:lnTo>
                  <a:pt x="225" y="168"/>
                </a:lnTo>
                <a:lnTo>
                  <a:pt x="222" y="179"/>
                </a:lnTo>
                <a:lnTo>
                  <a:pt x="219" y="188"/>
                </a:lnTo>
                <a:lnTo>
                  <a:pt x="215" y="196"/>
                </a:lnTo>
                <a:lnTo>
                  <a:pt x="213" y="203"/>
                </a:lnTo>
                <a:lnTo>
                  <a:pt x="210" y="208"/>
                </a:lnTo>
                <a:lnTo>
                  <a:pt x="207" y="212"/>
                </a:lnTo>
                <a:lnTo>
                  <a:pt x="204" y="214"/>
                </a:lnTo>
                <a:lnTo>
                  <a:pt x="200" y="216"/>
                </a:lnTo>
                <a:lnTo>
                  <a:pt x="197" y="216"/>
                </a:lnTo>
                <a:lnTo>
                  <a:pt x="194" y="216"/>
                </a:lnTo>
                <a:lnTo>
                  <a:pt x="191" y="214"/>
                </a:lnTo>
                <a:lnTo>
                  <a:pt x="189" y="212"/>
                </a:lnTo>
                <a:lnTo>
                  <a:pt x="184" y="208"/>
                </a:lnTo>
                <a:lnTo>
                  <a:pt x="181" y="201"/>
                </a:lnTo>
                <a:lnTo>
                  <a:pt x="179" y="195"/>
                </a:lnTo>
                <a:lnTo>
                  <a:pt x="179" y="190"/>
                </a:lnTo>
                <a:lnTo>
                  <a:pt x="179" y="187"/>
                </a:lnTo>
                <a:lnTo>
                  <a:pt x="181" y="185"/>
                </a:lnTo>
                <a:lnTo>
                  <a:pt x="182" y="184"/>
                </a:lnTo>
                <a:lnTo>
                  <a:pt x="185" y="184"/>
                </a:lnTo>
                <a:lnTo>
                  <a:pt x="136" y="128"/>
                </a:lnTo>
                <a:lnTo>
                  <a:pt x="100" y="87"/>
                </a:lnTo>
                <a:lnTo>
                  <a:pt x="76" y="58"/>
                </a:lnTo>
                <a:lnTo>
                  <a:pt x="62" y="40"/>
                </a:lnTo>
                <a:lnTo>
                  <a:pt x="58" y="34"/>
                </a:lnTo>
                <a:lnTo>
                  <a:pt x="56" y="31"/>
                </a:lnTo>
                <a:lnTo>
                  <a:pt x="56" y="28"/>
                </a:lnTo>
                <a:lnTo>
                  <a:pt x="57" y="28"/>
                </a:lnTo>
                <a:lnTo>
                  <a:pt x="62" y="34"/>
                </a:lnTo>
                <a:lnTo>
                  <a:pt x="71" y="44"/>
                </a:lnTo>
                <a:lnTo>
                  <a:pt x="82" y="59"/>
                </a:lnTo>
                <a:lnTo>
                  <a:pt x="91" y="76"/>
                </a:lnTo>
                <a:lnTo>
                  <a:pt x="96" y="84"/>
                </a:lnTo>
                <a:lnTo>
                  <a:pt x="100" y="93"/>
                </a:lnTo>
                <a:lnTo>
                  <a:pt x="102" y="102"/>
                </a:lnTo>
                <a:lnTo>
                  <a:pt x="104" y="111"/>
                </a:lnTo>
                <a:lnTo>
                  <a:pt x="104" y="119"/>
                </a:lnTo>
                <a:lnTo>
                  <a:pt x="103" y="127"/>
                </a:lnTo>
                <a:lnTo>
                  <a:pt x="100" y="135"/>
                </a:lnTo>
                <a:lnTo>
                  <a:pt x="96" y="141"/>
                </a:lnTo>
                <a:lnTo>
                  <a:pt x="88" y="145"/>
                </a:lnTo>
                <a:lnTo>
                  <a:pt x="80" y="150"/>
                </a:lnTo>
                <a:lnTo>
                  <a:pt x="67" y="152"/>
                </a:lnTo>
                <a:lnTo>
                  <a:pt x="53" y="153"/>
                </a:lnTo>
                <a:lnTo>
                  <a:pt x="52" y="159"/>
                </a:lnTo>
                <a:lnTo>
                  <a:pt x="51" y="165"/>
                </a:lnTo>
                <a:lnTo>
                  <a:pt x="50" y="170"/>
                </a:lnTo>
                <a:lnTo>
                  <a:pt x="47" y="175"/>
                </a:lnTo>
                <a:lnTo>
                  <a:pt x="42" y="186"/>
                </a:lnTo>
                <a:lnTo>
                  <a:pt x="36" y="195"/>
                </a:lnTo>
                <a:lnTo>
                  <a:pt x="27" y="203"/>
                </a:lnTo>
                <a:lnTo>
                  <a:pt x="19" y="209"/>
                </a:lnTo>
                <a:lnTo>
                  <a:pt x="14" y="211"/>
                </a:lnTo>
                <a:lnTo>
                  <a:pt x="9" y="212"/>
                </a:lnTo>
                <a:lnTo>
                  <a:pt x="5" y="213"/>
                </a:lnTo>
                <a:lnTo>
                  <a:pt x="0" y="214"/>
                </a:lnTo>
                <a:lnTo>
                  <a:pt x="49" y="237"/>
                </a:lnTo>
                <a:lnTo>
                  <a:pt x="96" y="260"/>
                </a:lnTo>
                <a:lnTo>
                  <a:pt x="117" y="271"/>
                </a:lnTo>
                <a:lnTo>
                  <a:pt x="139" y="284"/>
                </a:lnTo>
                <a:lnTo>
                  <a:pt x="161" y="297"/>
                </a:lnTo>
                <a:lnTo>
                  <a:pt x="182" y="310"/>
                </a:lnTo>
                <a:lnTo>
                  <a:pt x="203" y="325"/>
                </a:lnTo>
                <a:lnTo>
                  <a:pt x="224" y="339"/>
                </a:lnTo>
                <a:lnTo>
                  <a:pt x="244" y="355"/>
                </a:lnTo>
                <a:lnTo>
                  <a:pt x="265" y="372"/>
                </a:lnTo>
                <a:lnTo>
                  <a:pt x="285" y="390"/>
                </a:lnTo>
                <a:lnTo>
                  <a:pt x="305" y="410"/>
                </a:lnTo>
                <a:lnTo>
                  <a:pt x="326" y="430"/>
                </a:lnTo>
                <a:lnTo>
                  <a:pt x="346" y="452"/>
                </a:lnTo>
                <a:lnTo>
                  <a:pt x="347" y="429"/>
                </a:lnTo>
                <a:lnTo>
                  <a:pt x="350" y="407"/>
                </a:lnTo>
                <a:lnTo>
                  <a:pt x="353" y="385"/>
                </a:lnTo>
                <a:lnTo>
                  <a:pt x="358" y="364"/>
                </a:lnTo>
                <a:lnTo>
                  <a:pt x="362" y="345"/>
                </a:lnTo>
                <a:lnTo>
                  <a:pt x="365" y="328"/>
                </a:lnTo>
                <a:lnTo>
                  <a:pt x="368" y="312"/>
                </a:lnTo>
                <a:lnTo>
                  <a:pt x="370" y="300"/>
                </a:lnTo>
                <a:lnTo>
                  <a:pt x="385" y="317"/>
                </a:lnTo>
                <a:lnTo>
                  <a:pt x="398" y="335"/>
                </a:lnTo>
                <a:lnTo>
                  <a:pt x="411" y="354"/>
                </a:lnTo>
                <a:lnTo>
                  <a:pt x="423" y="373"/>
                </a:lnTo>
                <a:lnTo>
                  <a:pt x="433" y="394"/>
                </a:lnTo>
                <a:lnTo>
                  <a:pt x="442" y="414"/>
                </a:lnTo>
                <a:lnTo>
                  <a:pt x="450" y="436"/>
                </a:lnTo>
                <a:lnTo>
                  <a:pt x="456" y="457"/>
                </a:lnTo>
                <a:lnTo>
                  <a:pt x="463" y="479"/>
                </a:lnTo>
                <a:lnTo>
                  <a:pt x="467" y="502"/>
                </a:lnTo>
                <a:lnTo>
                  <a:pt x="471" y="524"/>
                </a:lnTo>
                <a:lnTo>
                  <a:pt x="473" y="547"/>
                </a:lnTo>
                <a:lnTo>
                  <a:pt x="477" y="571"/>
                </a:lnTo>
                <a:lnTo>
                  <a:pt x="478" y="593"/>
                </a:lnTo>
                <a:lnTo>
                  <a:pt x="479" y="617"/>
                </a:lnTo>
                <a:lnTo>
                  <a:pt x="479" y="641"/>
                </a:lnTo>
                <a:lnTo>
                  <a:pt x="498" y="642"/>
                </a:lnTo>
                <a:lnTo>
                  <a:pt x="515" y="646"/>
                </a:lnTo>
                <a:lnTo>
                  <a:pt x="531" y="650"/>
                </a:lnTo>
                <a:lnTo>
                  <a:pt x="545" y="656"/>
                </a:lnTo>
                <a:lnTo>
                  <a:pt x="557" y="663"/>
                </a:lnTo>
                <a:lnTo>
                  <a:pt x="566" y="671"/>
                </a:lnTo>
                <a:lnTo>
                  <a:pt x="574" y="679"/>
                </a:lnTo>
                <a:lnTo>
                  <a:pt x="579" y="688"/>
                </a:lnTo>
                <a:lnTo>
                  <a:pt x="581" y="692"/>
                </a:lnTo>
                <a:lnTo>
                  <a:pt x="581" y="696"/>
                </a:lnTo>
                <a:lnTo>
                  <a:pt x="582" y="700"/>
                </a:lnTo>
                <a:lnTo>
                  <a:pt x="581" y="705"/>
                </a:lnTo>
                <a:lnTo>
                  <a:pt x="580" y="708"/>
                </a:lnTo>
                <a:lnTo>
                  <a:pt x="578" y="711"/>
                </a:lnTo>
                <a:lnTo>
                  <a:pt x="575" y="716"/>
                </a:lnTo>
                <a:lnTo>
                  <a:pt x="571" y="718"/>
                </a:lnTo>
                <a:lnTo>
                  <a:pt x="566" y="722"/>
                </a:lnTo>
                <a:lnTo>
                  <a:pt x="561" y="725"/>
                </a:lnTo>
                <a:lnTo>
                  <a:pt x="555" y="727"/>
                </a:lnTo>
                <a:lnTo>
                  <a:pt x="547" y="730"/>
                </a:lnTo>
                <a:lnTo>
                  <a:pt x="539" y="731"/>
                </a:lnTo>
                <a:lnTo>
                  <a:pt x="529" y="732"/>
                </a:lnTo>
                <a:lnTo>
                  <a:pt x="519" y="733"/>
                </a:lnTo>
                <a:lnTo>
                  <a:pt x="508" y="733"/>
                </a:lnTo>
                <a:lnTo>
                  <a:pt x="509" y="750"/>
                </a:lnTo>
                <a:lnTo>
                  <a:pt x="510" y="765"/>
                </a:lnTo>
                <a:lnTo>
                  <a:pt x="513" y="778"/>
                </a:lnTo>
                <a:lnTo>
                  <a:pt x="517" y="791"/>
                </a:lnTo>
                <a:lnTo>
                  <a:pt x="521" y="802"/>
                </a:lnTo>
                <a:lnTo>
                  <a:pt x="528" y="812"/>
                </a:lnTo>
                <a:lnTo>
                  <a:pt x="535" y="820"/>
                </a:lnTo>
                <a:lnTo>
                  <a:pt x="543" y="828"/>
                </a:lnTo>
                <a:lnTo>
                  <a:pt x="551" y="835"/>
                </a:lnTo>
                <a:lnTo>
                  <a:pt x="561" y="841"/>
                </a:lnTo>
                <a:lnTo>
                  <a:pt x="572" y="845"/>
                </a:lnTo>
                <a:lnTo>
                  <a:pt x="582" y="849"/>
                </a:lnTo>
                <a:lnTo>
                  <a:pt x="594" y="852"/>
                </a:lnTo>
                <a:lnTo>
                  <a:pt x="607" y="853"/>
                </a:lnTo>
                <a:lnTo>
                  <a:pt x="621" y="854"/>
                </a:lnTo>
                <a:lnTo>
                  <a:pt x="634" y="855"/>
                </a:lnTo>
                <a:lnTo>
                  <a:pt x="635" y="807"/>
                </a:lnTo>
                <a:lnTo>
                  <a:pt x="638" y="755"/>
                </a:lnTo>
                <a:lnTo>
                  <a:pt x="641" y="698"/>
                </a:lnTo>
                <a:lnTo>
                  <a:pt x="646" y="641"/>
                </a:lnTo>
                <a:lnTo>
                  <a:pt x="650" y="583"/>
                </a:lnTo>
                <a:lnTo>
                  <a:pt x="654" y="526"/>
                </a:lnTo>
                <a:lnTo>
                  <a:pt x="656" y="472"/>
                </a:lnTo>
                <a:lnTo>
                  <a:pt x="657" y="422"/>
                </a:lnTo>
                <a:lnTo>
                  <a:pt x="611" y="482"/>
                </a:lnTo>
                <a:lnTo>
                  <a:pt x="603" y="456"/>
                </a:lnTo>
                <a:lnTo>
                  <a:pt x="597" y="432"/>
                </a:lnTo>
                <a:lnTo>
                  <a:pt x="594" y="412"/>
                </a:lnTo>
                <a:lnTo>
                  <a:pt x="593" y="394"/>
                </a:lnTo>
                <a:lnTo>
                  <a:pt x="593" y="378"/>
                </a:lnTo>
                <a:lnTo>
                  <a:pt x="595" y="364"/>
                </a:lnTo>
                <a:lnTo>
                  <a:pt x="600" y="353"/>
                </a:lnTo>
                <a:lnTo>
                  <a:pt x="603" y="343"/>
                </a:lnTo>
                <a:lnTo>
                  <a:pt x="613" y="325"/>
                </a:lnTo>
                <a:lnTo>
                  <a:pt x="623" y="310"/>
                </a:lnTo>
                <a:lnTo>
                  <a:pt x="627" y="302"/>
                </a:lnTo>
                <a:lnTo>
                  <a:pt x="632" y="294"/>
                </a:lnTo>
                <a:lnTo>
                  <a:pt x="634" y="285"/>
                </a:lnTo>
                <a:lnTo>
                  <a:pt x="634" y="275"/>
                </a:lnTo>
                <a:close/>
              </a:path>
            </a:pathLst>
          </a:custGeom>
          <a:solidFill>
            <a:srgbClr val="990099"/>
          </a:solidFill>
          <a:ln w="9525">
            <a:solidFill>
              <a:srgbClr val="990099"/>
            </a:solidFill>
            <a:round/>
            <a:headEnd/>
            <a:tailEnd/>
          </a:ln>
        </p:spPr>
        <p:txBody>
          <a:bodyPr/>
          <a:lstStyle/>
          <a:p>
            <a:endParaRPr lang="en-IN"/>
          </a:p>
        </p:txBody>
      </p:sp>
      <p:sp>
        <p:nvSpPr>
          <p:cNvPr id="549927" name="Freeform 39"/>
          <p:cNvSpPr>
            <a:spLocks/>
          </p:cNvSpPr>
          <p:nvPr/>
        </p:nvSpPr>
        <p:spPr bwMode="auto">
          <a:xfrm>
            <a:off x="3557588" y="3278188"/>
            <a:ext cx="107950" cy="177800"/>
          </a:xfrm>
          <a:custGeom>
            <a:avLst/>
            <a:gdLst>
              <a:gd name="T0" fmla="*/ 2 w 680"/>
              <a:gd name="T1" fmla="*/ 563 h 897"/>
              <a:gd name="T2" fmla="*/ 16 w 680"/>
              <a:gd name="T3" fmla="*/ 686 h 897"/>
              <a:gd name="T4" fmla="*/ 41 w 680"/>
              <a:gd name="T5" fmla="*/ 778 h 897"/>
              <a:gd name="T6" fmla="*/ 77 w 680"/>
              <a:gd name="T7" fmla="*/ 842 h 897"/>
              <a:gd name="T8" fmla="*/ 121 w 680"/>
              <a:gd name="T9" fmla="*/ 879 h 897"/>
              <a:gd name="T10" fmla="*/ 172 w 680"/>
              <a:gd name="T11" fmla="*/ 896 h 897"/>
              <a:gd name="T12" fmla="*/ 229 w 680"/>
              <a:gd name="T13" fmla="*/ 895 h 897"/>
              <a:gd name="T14" fmla="*/ 288 w 680"/>
              <a:gd name="T15" fmla="*/ 878 h 897"/>
              <a:gd name="T16" fmla="*/ 349 w 680"/>
              <a:gd name="T17" fmla="*/ 851 h 897"/>
              <a:gd name="T18" fmla="*/ 410 w 680"/>
              <a:gd name="T19" fmla="*/ 814 h 897"/>
              <a:gd name="T20" fmla="*/ 469 w 680"/>
              <a:gd name="T21" fmla="*/ 774 h 897"/>
              <a:gd name="T22" fmla="*/ 523 w 680"/>
              <a:gd name="T23" fmla="*/ 731 h 897"/>
              <a:gd name="T24" fmla="*/ 596 w 680"/>
              <a:gd name="T25" fmla="*/ 672 h 897"/>
              <a:gd name="T26" fmla="*/ 650 w 680"/>
              <a:gd name="T27" fmla="*/ 628 h 897"/>
              <a:gd name="T28" fmla="*/ 673 w 680"/>
              <a:gd name="T29" fmla="*/ 613 h 897"/>
              <a:gd name="T30" fmla="*/ 669 w 680"/>
              <a:gd name="T31" fmla="*/ 567 h 897"/>
              <a:gd name="T32" fmla="*/ 647 w 680"/>
              <a:gd name="T33" fmla="*/ 497 h 897"/>
              <a:gd name="T34" fmla="*/ 626 w 680"/>
              <a:gd name="T35" fmla="*/ 442 h 897"/>
              <a:gd name="T36" fmla="*/ 604 w 680"/>
              <a:gd name="T37" fmla="*/ 399 h 897"/>
              <a:gd name="T38" fmla="*/ 570 w 680"/>
              <a:gd name="T39" fmla="*/ 349 h 897"/>
              <a:gd name="T40" fmla="*/ 536 w 680"/>
              <a:gd name="T41" fmla="*/ 303 h 897"/>
              <a:gd name="T42" fmla="*/ 514 w 680"/>
              <a:gd name="T43" fmla="*/ 265 h 897"/>
              <a:gd name="T44" fmla="*/ 504 w 680"/>
              <a:gd name="T45" fmla="*/ 244 h 897"/>
              <a:gd name="T46" fmla="*/ 509 w 680"/>
              <a:gd name="T47" fmla="*/ 242 h 897"/>
              <a:gd name="T48" fmla="*/ 518 w 680"/>
              <a:gd name="T49" fmla="*/ 232 h 897"/>
              <a:gd name="T50" fmla="*/ 529 w 680"/>
              <a:gd name="T51" fmla="*/ 212 h 897"/>
              <a:gd name="T52" fmla="*/ 539 w 680"/>
              <a:gd name="T53" fmla="*/ 185 h 897"/>
              <a:gd name="T54" fmla="*/ 548 w 680"/>
              <a:gd name="T55" fmla="*/ 150 h 897"/>
              <a:gd name="T56" fmla="*/ 555 w 680"/>
              <a:gd name="T57" fmla="*/ 111 h 897"/>
              <a:gd name="T58" fmla="*/ 562 w 680"/>
              <a:gd name="T59" fmla="*/ 68 h 897"/>
              <a:gd name="T60" fmla="*/ 564 w 680"/>
              <a:gd name="T61" fmla="*/ 23 h 897"/>
              <a:gd name="T62" fmla="*/ 550 w 680"/>
              <a:gd name="T63" fmla="*/ 0 h 897"/>
              <a:gd name="T64" fmla="*/ 518 w 680"/>
              <a:gd name="T65" fmla="*/ 3 h 897"/>
              <a:gd name="T66" fmla="*/ 483 w 680"/>
              <a:gd name="T67" fmla="*/ 9 h 897"/>
              <a:gd name="T68" fmla="*/ 445 w 680"/>
              <a:gd name="T69" fmla="*/ 19 h 897"/>
              <a:gd name="T70" fmla="*/ 406 w 680"/>
              <a:gd name="T71" fmla="*/ 32 h 897"/>
              <a:gd name="T72" fmla="*/ 364 w 680"/>
              <a:gd name="T73" fmla="*/ 49 h 897"/>
              <a:gd name="T74" fmla="*/ 322 w 680"/>
              <a:gd name="T75" fmla="*/ 69 h 897"/>
              <a:gd name="T76" fmla="*/ 279 w 680"/>
              <a:gd name="T77" fmla="*/ 93 h 897"/>
              <a:gd name="T78" fmla="*/ 238 w 680"/>
              <a:gd name="T79" fmla="*/ 121 h 897"/>
              <a:gd name="T80" fmla="*/ 197 w 680"/>
              <a:gd name="T81" fmla="*/ 155 h 897"/>
              <a:gd name="T82" fmla="*/ 158 w 680"/>
              <a:gd name="T83" fmla="*/ 193 h 897"/>
              <a:gd name="T84" fmla="*/ 121 w 680"/>
              <a:gd name="T85" fmla="*/ 235 h 897"/>
              <a:gd name="T86" fmla="*/ 87 w 680"/>
              <a:gd name="T87" fmla="*/ 282 h 897"/>
              <a:gd name="T88" fmla="*/ 57 w 680"/>
              <a:gd name="T89" fmla="*/ 335 h 897"/>
              <a:gd name="T90" fmla="*/ 30 w 680"/>
              <a:gd name="T91" fmla="*/ 392 h 897"/>
              <a:gd name="T92" fmla="*/ 9 w 680"/>
              <a:gd name="T93" fmla="*/ 455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0" h="897">
                <a:moveTo>
                  <a:pt x="0" y="489"/>
                </a:moveTo>
                <a:lnTo>
                  <a:pt x="2" y="563"/>
                </a:lnTo>
                <a:lnTo>
                  <a:pt x="8" y="628"/>
                </a:lnTo>
                <a:lnTo>
                  <a:pt x="16" y="686"/>
                </a:lnTo>
                <a:lnTo>
                  <a:pt x="27" y="736"/>
                </a:lnTo>
                <a:lnTo>
                  <a:pt x="41" y="778"/>
                </a:lnTo>
                <a:lnTo>
                  <a:pt x="58" y="813"/>
                </a:lnTo>
                <a:lnTo>
                  <a:pt x="77" y="842"/>
                </a:lnTo>
                <a:lnTo>
                  <a:pt x="99" y="863"/>
                </a:lnTo>
                <a:lnTo>
                  <a:pt x="121" y="879"/>
                </a:lnTo>
                <a:lnTo>
                  <a:pt x="147" y="891"/>
                </a:lnTo>
                <a:lnTo>
                  <a:pt x="172" y="896"/>
                </a:lnTo>
                <a:lnTo>
                  <a:pt x="200" y="897"/>
                </a:lnTo>
                <a:lnTo>
                  <a:pt x="229" y="895"/>
                </a:lnTo>
                <a:lnTo>
                  <a:pt x="258" y="888"/>
                </a:lnTo>
                <a:lnTo>
                  <a:pt x="288" y="878"/>
                </a:lnTo>
                <a:lnTo>
                  <a:pt x="319" y="866"/>
                </a:lnTo>
                <a:lnTo>
                  <a:pt x="349" y="851"/>
                </a:lnTo>
                <a:lnTo>
                  <a:pt x="380" y="834"/>
                </a:lnTo>
                <a:lnTo>
                  <a:pt x="410" y="814"/>
                </a:lnTo>
                <a:lnTo>
                  <a:pt x="440" y="794"/>
                </a:lnTo>
                <a:lnTo>
                  <a:pt x="469" y="774"/>
                </a:lnTo>
                <a:lnTo>
                  <a:pt x="497" y="752"/>
                </a:lnTo>
                <a:lnTo>
                  <a:pt x="523" y="731"/>
                </a:lnTo>
                <a:lnTo>
                  <a:pt x="549" y="710"/>
                </a:lnTo>
                <a:lnTo>
                  <a:pt x="596" y="672"/>
                </a:lnTo>
                <a:lnTo>
                  <a:pt x="635" y="640"/>
                </a:lnTo>
                <a:lnTo>
                  <a:pt x="650" y="628"/>
                </a:lnTo>
                <a:lnTo>
                  <a:pt x="662" y="618"/>
                </a:lnTo>
                <a:lnTo>
                  <a:pt x="673" y="613"/>
                </a:lnTo>
                <a:lnTo>
                  <a:pt x="680" y="610"/>
                </a:lnTo>
                <a:lnTo>
                  <a:pt x="669" y="567"/>
                </a:lnTo>
                <a:lnTo>
                  <a:pt x="658" y="530"/>
                </a:lnTo>
                <a:lnTo>
                  <a:pt x="647" y="497"/>
                </a:lnTo>
                <a:lnTo>
                  <a:pt x="637" y="467"/>
                </a:lnTo>
                <a:lnTo>
                  <a:pt x="626" y="442"/>
                </a:lnTo>
                <a:lnTo>
                  <a:pt x="615" y="420"/>
                </a:lnTo>
                <a:lnTo>
                  <a:pt x="604" y="399"/>
                </a:lnTo>
                <a:lnTo>
                  <a:pt x="593" y="382"/>
                </a:lnTo>
                <a:lnTo>
                  <a:pt x="570" y="349"/>
                </a:lnTo>
                <a:lnTo>
                  <a:pt x="548" y="319"/>
                </a:lnTo>
                <a:lnTo>
                  <a:pt x="536" y="303"/>
                </a:lnTo>
                <a:lnTo>
                  <a:pt x="524" y="285"/>
                </a:lnTo>
                <a:lnTo>
                  <a:pt x="514" y="265"/>
                </a:lnTo>
                <a:lnTo>
                  <a:pt x="502" y="244"/>
                </a:lnTo>
                <a:lnTo>
                  <a:pt x="504" y="244"/>
                </a:lnTo>
                <a:lnTo>
                  <a:pt x="507" y="243"/>
                </a:lnTo>
                <a:lnTo>
                  <a:pt x="509" y="242"/>
                </a:lnTo>
                <a:lnTo>
                  <a:pt x="513" y="239"/>
                </a:lnTo>
                <a:lnTo>
                  <a:pt x="518" y="232"/>
                </a:lnTo>
                <a:lnTo>
                  <a:pt x="523" y="223"/>
                </a:lnTo>
                <a:lnTo>
                  <a:pt x="529" y="212"/>
                </a:lnTo>
                <a:lnTo>
                  <a:pt x="534" y="200"/>
                </a:lnTo>
                <a:lnTo>
                  <a:pt x="539" y="185"/>
                </a:lnTo>
                <a:lnTo>
                  <a:pt x="544" y="168"/>
                </a:lnTo>
                <a:lnTo>
                  <a:pt x="548" y="150"/>
                </a:lnTo>
                <a:lnTo>
                  <a:pt x="552" y="131"/>
                </a:lnTo>
                <a:lnTo>
                  <a:pt x="555" y="111"/>
                </a:lnTo>
                <a:lnTo>
                  <a:pt x="559" y="90"/>
                </a:lnTo>
                <a:lnTo>
                  <a:pt x="562" y="68"/>
                </a:lnTo>
                <a:lnTo>
                  <a:pt x="563" y="45"/>
                </a:lnTo>
                <a:lnTo>
                  <a:pt x="564" y="23"/>
                </a:lnTo>
                <a:lnTo>
                  <a:pt x="565" y="0"/>
                </a:lnTo>
                <a:lnTo>
                  <a:pt x="550" y="0"/>
                </a:lnTo>
                <a:lnTo>
                  <a:pt x="535" y="1"/>
                </a:lnTo>
                <a:lnTo>
                  <a:pt x="518" y="3"/>
                </a:lnTo>
                <a:lnTo>
                  <a:pt x="501" y="6"/>
                </a:lnTo>
                <a:lnTo>
                  <a:pt x="483" y="9"/>
                </a:lnTo>
                <a:lnTo>
                  <a:pt x="464" y="13"/>
                </a:lnTo>
                <a:lnTo>
                  <a:pt x="445" y="19"/>
                </a:lnTo>
                <a:lnTo>
                  <a:pt x="426" y="25"/>
                </a:lnTo>
                <a:lnTo>
                  <a:pt x="406" y="32"/>
                </a:lnTo>
                <a:lnTo>
                  <a:pt x="385" y="40"/>
                </a:lnTo>
                <a:lnTo>
                  <a:pt x="364" y="49"/>
                </a:lnTo>
                <a:lnTo>
                  <a:pt x="344" y="58"/>
                </a:lnTo>
                <a:lnTo>
                  <a:pt x="322" y="69"/>
                </a:lnTo>
                <a:lnTo>
                  <a:pt x="301" y="80"/>
                </a:lnTo>
                <a:lnTo>
                  <a:pt x="279" y="93"/>
                </a:lnTo>
                <a:lnTo>
                  <a:pt x="259" y="107"/>
                </a:lnTo>
                <a:lnTo>
                  <a:pt x="238" y="121"/>
                </a:lnTo>
                <a:lnTo>
                  <a:pt x="217" y="137"/>
                </a:lnTo>
                <a:lnTo>
                  <a:pt x="197" y="155"/>
                </a:lnTo>
                <a:lnTo>
                  <a:pt x="178" y="173"/>
                </a:lnTo>
                <a:lnTo>
                  <a:pt x="158" y="193"/>
                </a:lnTo>
                <a:lnTo>
                  <a:pt x="139" y="213"/>
                </a:lnTo>
                <a:lnTo>
                  <a:pt x="121" y="235"/>
                </a:lnTo>
                <a:lnTo>
                  <a:pt x="104" y="257"/>
                </a:lnTo>
                <a:lnTo>
                  <a:pt x="87" y="282"/>
                </a:lnTo>
                <a:lnTo>
                  <a:pt x="72" y="307"/>
                </a:lnTo>
                <a:lnTo>
                  <a:pt x="57" y="335"/>
                </a:lnTo>
                <a:lnTo>
                  <a:pt x="43" y="363"/>
                </a:lnTo>
                <a:lnTo>
                  <a:pt x="30" y="392"/>
                </a:lnTo>
                <a:lnTo>
                  <a:pt x="19" y="423"/>
                </a:lnTo>
                <a:lnTo>
                  <a:pt x="9" y="455"/>
                </a:lnTo>
                <a:lnTo>
                  <a:pt x="0" y="489"/>
                </a:lnTo>
                <a:close/>
              </a:path>
            </a:pathLst>
          </a:custGeom>
          <a:solidFill>
            <a:srgbClr val="990099"/>
          </a:solidFill>
          <a:ln w="9525">
            <a:solidFill>
              <a:srgbClr val="990099"/>
            </a:solidFill>
            <a:round/>
            <a:headEnd/>
            <a:tailEnd/>
          </a:ln>
        </p:spPr>
        <p:txBody>
          <a:bodyPr/>
          <a:lstStyle/>
          <a:p>
            <a:endParaRPr lang="en-IN"/>
          </a:p>
        </p:txBody>
      </p:sp>
      <p:sp>
        <p:nvSpPr>
          <p:cNvPr id="549928" name="Freeform 40"/>
          <p:cNvSpPr>
            <a:spLocks/>
          </p:cNvSpPr>
          <p:nvPr/>
        </p:nvSpPr>
        <p:spPr bwMode="auto">
          <a:xfrm>
            <a:off x="3554413" y="3248025"/>
            <a:ext cx="266700" cy="549275"/>
          </a:xfrm>
          <a:custGeom>
            <a:avLst/>
            <a:gdLst>
              <a:gd name="T0" fmla="*/ 1502 w 1682"/>
              <a:gd name="T1" fmla="*/ 482 h 2763"/>
              <a:gd name="T2" fmla="*/ 1355 w 1682"/>
              <a:gd name="T3" fmla="*/ 334 h 2763"/>
              <a:gd name="T4" fmla="*/ 1173 w 1682"/>
              <a:gd name="T5" fmla="*/ 151 h 2763"/>
              <a:gd name="T6" fmla="*/ 1018 w 1682"/>
              <a:gd name="T7" fmla="*/ 34 h 2763"/>
              <a:gd name="T8" fmla="*/ 883 w 1682"/>
              <a:gd name="T9" fmla="*/ 3 h 2763"/>
              <a:gd name="T10" fmla="*/ 789 w 1682"/>
              <a:gd name="T11" fmla="*/ 109 h 2763"/>
              <a:gd name="T12" fmla="*/ 851 w 1682"/>
              <a:gd name="T13" fmla="*/ 672 h 2763"/>
              <a:gd name="T14" fmla="*/ 850 w 1682"/>
              <a:gd name="T15" fmla="*/ 1167 h 2763"/>
              <a:gd name="T16" fmla="*/ 742 w 1682"/>
              <a:gd name="T17" fmla="*/ 1495 h 2763"/>
              <a:gd name="T18" fmla="*/ 586 w 1682"/>
              <a:gd name="T19" fmla="*/ 1705 h 2763"/>
              <a:gd name="T20" fmla="*/ 440 w 1682"/>
              <a:gd name="T21" fmla="*/ 1848 h 2763"/>
              <a:gd name="T22" fmla="*/ 363 w 1682"/>
              <a:gd name="T23" fmla="*/ 1973 h 2763"/>
              <a:gd name="T24" fmla="*/ 331 w 1682"/>
              <a:gd name="T25" fmla="*/ 2143 h 2763"/>
              <a:gd name="T26" fmla="*/ 65 w 1682"/>
              <a:gd name="T27" fmla="*/ 2350 h 2763"/>
              <a:gd name="T28" fmla="*/ 0 w 1682"/>
              <a:gd name="T29" fmla="*/ 2403 h 2763"/>
              <a:gd name="T30" fmla="*/ 35 w 1682"/>
              <a:gd name="T31" fmla="*/ 2435 h 2763"/>
              <a:gd name="T32" fmla="*/ 69 w 1682"/>
              <a:gd name="T33" fmla="*/ 2518 h 2763"/>
              <a:gd name="T34" fmla="*/ 68 w 1682"/>
              <a:gd name="T35" fmla="*/ 2704 h 2763"/>
              <a:gd name="T36" fmla="*/ 162 w 1682"/>
              <a:gd name="T37" fmla="*/ 2673 h 2763"/>
              <a:gd name="T38" fmla="*/ 376 w 1682"/>
              <a:gd name="T39" fmla="*/ 2586 h 2763"/>
              <a:gd name="T40" fmla="*/ 519 w 1682"/>
              <a:gd name="T41" fmla="*/ 2547 h 2763"/>
              <a:gd name="T42" fmla="*/ 637 w 1682"/>
              <a:gd name="T43" fmla="*/ 2549 h 2763"/>
              <a:gd name="T44" fmla="*/ 706 w 1682"/>
              <a:gd name="T45" fmla="*/ 2620 h 2763"/>
              <a:gd name="T46" fmla="*/ 749 w 1682"/>
              <a:gd name="T47" fmla="*/ 2708 h 2763"/>
              <a:gd name="T48" fmla="*/ 966 w 1682"/>
              <a:gd name="T49" fmla="*/ 2750 h 2763"/>
              <a:gd name="T50" fmla="*/ 1169 w 1682"/>
              <a:gd name="T51" fmla="*/ 2760 h 2763"/>
              <a:gd name="T52" fmla="*/ 1376 w 1682"/>
              <a:gd name="T53" fmla="*/ 2707 h 2763"/>
              <a:gd name="T54" fmla="*/ 1551 w 1682"/>
              <a:gd name="T55" fmla="*/ 2547 h 2763"/>
              <a:gd name="T56" fmla="*/ 1661 w 1682"/>
              <a:gd name="T57" fmla="*/ 2238 h 2763"/>
              <a:gd name="T58" fmla="*/ 1620 w 1682"/>
              <a:gd name="T59" fmla="*/ 1972 h 2763"/>
              <a:gd name="T60" fmla="*/ 1438 w 1682"/>
              <a:gd name="T61" fmla="*/ 2034 h 2763"/>
              <a:gd name="T62" fmla="*/ 1143 w 1682"/>
              <a:gd name="T63" fmla="*/ 2165 h 2763"/>
              <a:gd name="T64" fmla="*/ 922 w 1682"/>
              <a:gd name="T65" fmla="*/ 2231 h 2763"/>
              <a:gd name="T66" fmla="*/ 709 w 1682"/>
              <a:gd name="T67" fmla="*/ 2225 h 2763"/>
              <a:gd name="T68" fmla="*/ 517 w 1682"/>
              <a:gd name="T69" fmla="*/ 2108 h 2763"/>
              <a:gd name="T70" fmla="*/ 438 w 1682"/>
              <a:gd name="T71" fmla="*/ 1941 h 2763"/>
              <a:gd name="T72" fmla="*/ 557 w 1682"/>
              <a:gd name="T73" fmla="*/ 1825 h 2763"/>
              <a:gd name="T74" fmla="*/ 749 w 1682"/>
              <a:gd name="T75" fmla="*/ 1683 h 2763"/>
              <a:gd name="T76" fmla="*/ 895 w 1682"/>
              <a:gd name="T77" fmla="*/ 1604 h 2763"/>
              <a:gd name="T78" fmla="*/ 870 w 1682"/>
              <a:gd name="T79" fmla="*/ 1466 h 2763"/>
              <a:gd name="T80" fmla="*/ 901 w 1682"/>
              <a:gd name="T81" fmla="*/ 1431 h 2763"/>
              <a:gd name="T82" fmla="*/ 955 w 1682"/>
              <a:gd name="T83" fmla="*/ 1416 h 2763"/>
              <a:gd name="T84" fmla="*/ 1023 w 1682"/>
              <a:gd name="T85" fmla="*/ 1408 h 2763"/>
              <a:gd name="T86" fmla="*/ 1054 w 1682"/>
              <a:gd name="T87" fmla="*/ 1383 h 2763"/>
              <a:gd name="T88" fmla="*/ 1115 w 1682"/>
              <a:gd name="T89" fmla="*/ 1597 h 2763"/>
              <a:gd name="T90" fmla="*/ 1204 w 1682"/>
              <a:gd name="T91" fmla="*/ 1570 h 2763"/>
              <a:gd name="T92" fmla="*/ 1311 w 1682"/>
              <a:gd name="T93" fmla="*/ 1498 h 2763"/>
              <a:gd name="T94" fmla="*/ 1418 w 1682"/>
              <a:gd name="T95" fmla="*/ 1372 h 2763"/>
              <a:gd name="T96" fmla="*/ 1507 w 1682"/>
              <a:gd name="T97" fmla="*/ 1184 h 2763"/>
              <a:gd name="T98" fmla="*/ 1563 w 1682"/>
              <a:gd name="T99" fmla="*/ 928 h 2763"/>
              <a:gd name="T100" fmla="*/ 1567 w 1682"/>
              <a:gd name="T101" fmla="*/ 594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82" h="2763">
                <a:moveTo>
                  <a:pt x="1561" y="517"/>
                </a:moveTo>
                <a:lnTo>
                  <a:pt x="1549" y="515"/>
                </a:lnTo>
                <a:lnTo>
                  <a:pt x="1536" y="508"/>
                </a:lnTo>
                <a:lnTo>
                  <a:pt x="1520" y="497"/>
                </a:lnTo>
                <a:lnTo>
                  <a:pt x="1502" y="482"/>
                </a:lnTo>
                <a:lnTo>
                  <a:pt x="1482" y="463"/>
                </a:lnTo>
                <a:lnTo>
                  <a:pt x="1459" y="441"/>
                </a:lnTo>
                <a:lnTo>
                  <a:pt x="1436" y="418"/>
                </a:lnTo>
                <a:lnTo>
                  <a:pt x="1410" y="391"/>
                </a:lnTo>
                <a:lnTo>
                  <a:pt x="1355" y="334"/>
                </a:lnTo>
                <a:lnTo>
                  <a:pt x="1298" y="272"/>
                </a:lnTo>
                <a:lnTo>
                  <a:pt x="1266" y="242"/>
                </a:lnTo>
                <a:lnTo>
                  <a:pt x="1235" y="211"/>
                </a:lnTo>
                <a:lnTo>
                  <a:pt x="1204" y="180"/>
                </a:lnTo>
                <a:lnTo>
                  <a:pt x="1173" y="151"/>
                </a:lnTo>
                <a:lnTo>
                  <a:pt x="1141" y="124"/>
                </a:lnTo>
                <a:lnTo>
                  <a:pt x="1110" y="98"/>
                </a:lnTo>
                <a:lnTo>
                  <a:pt x="1078" y="74"/>
                </a:lnTo>
                <a:lnTo>
                  <a:pt x="1048" y="52"/>
                </a:lnTo>
                <a:lnTo>
                  <a:pt x="1018" y="34"/>
                </a:lnTo>
                <a:lnTo>
                  <a:pt x="988" y="19"/>
                </a:lnTo>
                <a:lnTo>
                  <a:pt x="960" y="9"/>
                </a:lnTo>
                <a:lnTo>
                  <a:pt x="934" y="2"/>
                </a:lnTo>
                <a:lnTo>
                  <a:pt x="907" y="0"/>
                </a:lnTo>
                <a:lnTo>
                  <a:pt x="883" y="3"/>
                </a:lnTo>
                <a:lnTo>
                  <a:pt x="860" y="12"/>
                </a:lnTo>
                <a:lnTo>
                  <a:pt x="840" y="26"/>
                </a:lnTo>
                <a:lnTo>
                  <a:pt x="820" y="48"/>
                </a:lnTo>
                <a:lnTo>
                  <a:pt x="803" y="75"/>
                </a:lnTo>
                <a:lnTo>
                  <a:pt x="789" y="109"/>
                </a:lnTo>
                <a:lnTo>
                  <a:pt x="776" y="151"/>
                </a:lnTo>
                <a:lnTo>
                  <a:pt x="776" y="273"/>
                </a:lnTo>
                <a:lnTo>
                  <a:pt x="810" y="415"/>
                </a:lnTo>
                <a:lnTo>
                  <a:pt x="834" y="548"/>
                </a:lnTo>
                <a:lnTo>
                  <a:pt x="851" y="672"/>
                </a:lnTo>
                <a:lnTo>
                  <a:pt x="862" y="786"/>
                </a:lnTo>
                <a:lnTo>
                  <a:pt x="867" y="893"/>
                </a:lnTo>
                <a:lnTo>
                  <a:pt x="866" y="992"/>
                </a:lnTo>
                <a:lnTo>
                  <a:pt x="861" y="1083"/>
                </a:lnTo>
                <a:lnTo>
                  <a:pt x="850" y="1167"/>
                </a:lnTo>
                <a:lnTo>
                  <a:pt x="835" y="1245"/>
                </a:lnTo>
                <a:lnTo>
                  <a:pt x="816" y="1316"/>
                </a:lnTo>
                <a:lnTo>
                  <a:pt x="795" y="1381"/>
                </a:lnTo>
                <a:lnTo>
                  <a:pt x="770" y="1441"/>
                </a:lnTo>
                <a:lnTo>
                  <a:pt x="742" y="1495"/>
                </a:lnTo>
                <a:lnTo>
                  <a:pt x="713" y="1545"/>
                </a:lnTo>
                <a:lnTo>
                  <a:pt x="682" y="1591"/>
                </a:lnTo>
                <a:lnTo>
                  <a:pt x="651" y="1633"/>
                </a:lnTo>
                <a:lnTo>
                  <a:pt x="619" y="1670"/>
                </a:lnTo>
                <a:lnTo>
                  <a:pt x="586" y="1705"/>
                </a:lnTo>
                <a:lnTo>
                  <a:pt x="555" y="1737"/>
                </a:lnTo>
                <a:lnTo>
                  <a:pt x="524" y="1768"/>
                </a:lnTo>
                <a:lnTo>
                  <a:pt x="494" y="1796"/>
                </a:lnTo>
                <a:lnTo>
                  <a:pt x="466" y="1822"/>
                </a:lnTo>
                <a:lnTo>
                  <a:pt x="440" y="1848"/>
                </a:lnTo>
                <a:lnTo>
                  <a:pt x="418" y="1872"/>
                </a:lnTo>
                <a:lnTo>
                  <a:pt x="399" y="1897"/>
                </a:lnTo>
                <a:lnTo>
                  <a:pt x="383" y="1922"/>
                </a:lnTo>
                <a:lnTo>
                  <a:pt x="371" y="1947"/>
                </a:lnTo>
                <a:lnTo>
                  <a:pt x="363" y="1973"/>
                </a:lnTo>
                <a:lnTo>
                  <a:pt x="361" y="2000"/>
                </a:lnTo>
                <a:lnTo>
                  <a:pt x="366" y="2029"/>
                </a:lnTo>
                <a:lnTo>
                  <a:pt x="375" y="2059"/>
                </a:lnTo>
                <a:lnTo>
                  <a:pt x="391" y="2093"/>
                </a:lnTo>
                <a:lnTo>
                  <a:pt x="331" y="2143"/>
                </a:lnTo>
                <a:lnTo>
                  <a:pt x="277" y="2186"/>
                </a:lnTo>
                <a:lnTo>
                  <a:pt x="229" y="2225"/>
                </a:lnTo>
                <a:lnTo>
                  <a:pt x="186" y="2259"/>
                </a:lnTo>
                <a:lnTo>
                  <a:pt x="116" y="2312"/>
                </a:lnTo>
                <a:lnTo>
                  <a:pt x="65" y="2350"/>
                </a:lnTo>
                <a:lnTo>
                  <a:pt x="31" y="2375"/>
                </a:lnTo>
                <a:lnTo>
                  <a:pt x="9" y="2390"/>
                </a:lnTo>
                <a:lnTo>
                  <a:pt x="4" y="2395"/>
                </a:lnTo>
                <a:lnTo>
                  <a:pt x="1" y="2400"/>
                </a:lnTo>
                <a:lnTo>
                  <a:pt x="0" y="2403"/>
                </a:lnTo>
                <a:lnTo>
                  <a:pt x="1" y="2405"/>
                </a:lnTo>
                <a:lnTo>
                  <a:pt x="8" y="2411"/>
                </a:lnTo>
                <a:lnTo>
                  <a:pt x="21" y="2420"/>
                </a:lnTo>
                <a:lnTo>
                  <a:pt x="27" y="2427"/>
                </a:lnTo>
                <a:lnTo>
                  <a:pt x="35" y="2435"/>
                </a:lnTo>
                <a:lnTo>
                  <a:pt x="43" y="2445"/>
                </a:lnTo>
                <a:lnTo>
                  <a:pt x="51" y="2459"/>
                </a:lnTo>
                <a:lnTo>
                  <a:pt x="57" y="2474"/>
                </a:lnTo>
                <a:lnTo>
                  <a:pt x="64" y="2494"/>
                </a:lnTo>
                <a:lnTo>
                  <a:pt x="69" y="2518"/>
                </a:lnTo>
                <a:lnTo>
                  <a:pt x="72" y="2545"/>
                </a:lnTo>
                <a:lnTo>
                  <a:pt x="74" y="2577"/>
                </a:lnTo>
                <a:lnTo>
                  <a:pt x="74" y="2614"/>
                </a:lnTo>
                <a:lnTo>
                  <a:pt x="72" y="2656"/>
                </a:lnTo>
                <a:lnTo>
                  <a:pt x="68" y="2704"/>
                </a:lnTo>
                <a:lnTo>
                  <a:pt x="78" y="2702"/>
                </a:lnTo>
                <a:lnTo>
                  <a:pt x="91" y="2700"/>
                </a:lnTo>
                <a:lnTo>
                  <a:pt x="104" y="2696"/>
                </a:lnTo>
                <a:lnTo>
                  <a:pt x="122" y="2689"/>
                </a:lnTo>
                <a:lnTo>
                  <a:pt x="162" y="2673"/>
                </a:lnTo>
                <a:lnTo>
                  <a:pt x="209" y="2653"/>
                </a:lnTo>
                <a:lnTo>
                  <a:pt x="262" y="2630"/>
                </a:lnTo>
                <a:lnTo>
                  <a:pt x="318" y="2607"/>
                </a:lnTo>
                <a:lnTo>
                  <a:pt x="346" y="2596"/>
                </a:lnTo>
                <a:lnTo>
                  <a:pt x="376" y="2586"/>
                </a:lnTo>
                <a:lnTo>
                  <a:pt x="405" y="2575"/>
                </a:lnTo>
                <a:lnTo>
                  <a:pt x="434" y="2566"/>
                </a:lnTo>
                <a:lnTo>
                  <a:pt x="463" y="2558"/>
                </a:lnTo>
                <a:lnTo>
                  <a:pt x="491" y="2552"/>
                </a:lnTo>
                <a:lnTo>
                  <a:pt x="519" y="2547"/>
                </a:lnTo>
                <a:lnTo>
                  <a:pt x="544" y="2543"/>
                </a:lnTo>
                <a:lnTo>
                  <a:pt x="570" y="2541"/>
                </a:lnTo>
                <a:lnTo>
                  <a:pt x="593" y="2541"/>
                </a:lnTo>
                <a:lnTo>
                  <a:pt x="616" y="2545"/>
                </a:lnTo>
                <a:lnTo>
                  <a:pt x="637" y="2549"/>
                </a:lnTo>
                <a:lnTo>
                  <a:pt x="656" y="2557"/>
                </a:lnTo>
                <a:lnTo>
                  <a:pt x="672" y="2567"/>
                </a:lnTo>
                <a:lnTo>
                  <a:pt x="687" y="2582"/>
                </a:lnTo>
                <a:lnTo>
                  <a:pt x="697" y="2599"/>
                </a:lnTo>
                <a:lnTo>
                  <a:pt x="706" y="2620"/>
                </a:lnTo>
                <a:lnTo>
                  <a:pt x="712" y="2643"/>
                </a:lnTo>
                <a:lnTo>
                  <a:pt x="714" y="2672"/>
                </a:lnTo>
                <a:lnTo>
                  <a:pt x="713" y="2704"/>
                </a:lnTo>
                <a:lnTo>
                  <a:pt x="729" y="2705"/>
                </a:lnTo>
                <a:lnTo>
                  <a:pt x="749" y="2708"/>
                </a:lnTo>
                <a:lnTo>
                  <a:pt x="772" y="2712"/>
                </a:lnTo>
                <a:lnTo>
                  <a:pt x="798" y="2717"/>
                </a:lnTo>
                <a:lnTo>
                  <a:pt x="859" y="2731"/>
                </a:lnTo>
                <a:lnTo>
                  <a:pt x="928" y="2744"/>
                </a:lnTo>
                <a:lnTo>
                  <a:pt x="966" y="2750"/>
                </a:lnTo>
                <a:lnTo>
                  <a:pt x="1004" y="2755"/>
                </a:lnTo>
                <a:lnTo>
                  <a:pt x="1044" y="2759"/>
                </a:lnTo>
                <a:lnTo>
                  <a:pt x="1086" y="2761"/>
                </a:lnTo>
                <a:lnTo>
                  <a:pt x="1127" y="2763"/>
                </a:lnTo>
                <a:lnTo>
                  <a:pt x="1169" y="2760"/>
                </a:lnTo>
                <a:lnTo>
                  <a:pt x="1212" y="2756"/>
                </a:lnTo>
                <a:lnTo>
                  <a:pt x="1254" y="2749"/>
                </a:lnTo>
                <a:lnTo>
                  <a:pt x="1295" y="2739"/>
                </a:lnTo>
                <a:lnTo>
                  <a:pt x="1336" y="2725"/>
                </a:lnTo>
                <a:lnTo>
                  <a:pt x="1376" y="2707"/>
                </a:lnTo>
                <a:lnTo>
                  <a:pt x="1414" y="2684"/>
                </a:lnTo>
                <a:lnTo>
                  <a:pt x="1452" y="2658"/>
                </a:lnTo>
                <a:lnTo>
                  <a:pt x="1487" y="2626"/>
                </a:lnTo>
                <a:lnTo>
                  <a:pt x="1520" y="2589"/>
                </a:lnTo>
                <a:lnTo>
                  <a:pt x="1551" y="2547"/>
                </a:lnTo>
                <a:lnTo>
                  <a:pt x="1579" y="2498"/>
                </a:lnTo>
                <a:lnTo>
                  <a:pt x="1605" y="2444"/>
                </a:lnTo>
                <a:lnTo>
                  <a:pt x="1627" y="2383"/>
                </a:lnTo>
                <a:lnTo>
                  <a:pt x="1645" y="2314"/>
                </a:lnTo>
                <a:lnTo>
                  <a:pt x="1661" y="2238"/>
                </a:lnTo>
                <a:lnTo>
                  <a:pt x="1672" y="2156"/>
                </a:lnTo>
                <a:lnTo>
                  <a:pt x="1678" y="2065"/>
                </a:lnTo>
                <a:lnTo>
                  <a:pt x="1682" y="1965"/>
                </a:lnTo>
                <a:lnTo>
                  <a:pt x="1651" y="1966"/>
                </a:lnTo>
                <a:lnTo>
                  <a:pt x="1620" y="1972"/>
                </a:lnTo>
                <a:lnTo>
                  <a:pt x="1585" y="1980"/>
                </a:lnTo>
                <a:lnTo>
                  <a:pt x="1551" y="1990"/>
                </a:lnTo>
                <a:lnTo>
                  <a:pt x="1515" y="2004"/>
                </a:lnTo>
                <a:lnTo>
                  <a:pt x="1477" y="2018"/>
                </a:lnTo>
                <a:lnTo>
                  <a:pt x="1438" y="2034"/>
                </a:lnTo>
                <a:lnTo>
                  <a:pt x="1398" y="2051"/>
                </a:lnTo>
                <a:lnTo>
                  <a:pt x="1316" y="2089"/>
                </a:lnTo>
                <a:lnTo>
                  <a:pt x="1230" y="2127"/>
                </a:lnTo>
                <a:lnTo>
                  <a:pt x="1187" y="2147"/>
                </a:lnTo>
                <a:lnTo>
                  <a:pt x="1143" y="2165"/>
                </a:lnTo>
                <a:lnTo>
                  <a:pt x="1098" y="2181"/>
                </a:lnTo>
                <a:lnTo>
                  <a:pt x="1055" y="2196"/>
                </a:lnTo>
                <a:lnTo>
                  <a:pt x="1011" y="2210"/>
                </a:lnTo>
                <a:lnTo>
                  <a:pt x="966" y="2221"/>
                </a:lnTo>
                <a:lnTo>
                  <a:pt x="922" y="2231"/>
                </a:lnTo>
                <a:lnTo>
                  <a:pt x="878" y="2236"/>
                </a:lnTo>
                <a:lnTo>
                  <a:pt x="835" y="2238"/>
                </a:lnTo>
                <a:lnTo>
                  <a:pt x="792" y="2238"/>
                </a:lnTo>
                <a:lnTo>
                  <a:pt x="751" y="2234"/>
                </a:lnTo>
                <a:lnTo>
                  <a:pt x="709" y="2225"/>
                </a:lnTo>
                <a:lnTo>
                  <a:pt x="668" y="2212"/>
                </a:lnTo>
                <a:lnTo>
                  <a:pt x="629" y="2194"/>
                </a:lnTo>
                <a:lnTo>
                  <a:pt x="591" y="2170"/>
                </a:lnTo>
                <a:lnTo>
                  <a:pt x="554" y="2142"/>
                </a:lnTo>
                <a:lnTo>
                  <a:pt x="517" y="2108"/>
                </a:lnTo>
                <a:lnTo>
                  <a:pt x="483" y="2067"/>
                </a:lnTo>
                <a:lnTo>
                  <a:pt x="451" y="2019"/>
                </a:lnTo>
                <a:lnTo>
                  <a:pt x="420" y="1965"/>
                </a:lnTo>
                <a:lnTo>
                  <a:pt x="429" y="1954"/>
                </a:lnTo>
                <a:lnTo>
                  <a:pt x="438" y="1941"/>
                </a:lnTo>
                <a:lnTo>
                  <a:pt x="450" y="1928"/>
                </a:lnTo>
                <a:lnTo>
                  <a:pt x="463" y="1914"/>
                </a:lnTo>
                <a:lnTo>
                  <a:pt x="491" y="1886"/>
                </a:lnTo>
                <a:lnTo>
                  <a:pt x="523" y="1856"/>
                </a:lnTo>
                <a:lnTo>
                  <a:pt x="557" y="1825"/>
                </a:lnTo>
                <a:lnTo>
                  <a:pt x="593" y="1795"/>
                </a:lnTo>
                <a:lnTo>
                  <a:pt x="632" y="1765"/>
                </a:lnTo>
                <a:lnTo>
                  <a:pt x="670" y="1736"/>
                </a:lnTo>
                <a:lnTo>
                  <a:pt x="710" y="1709"/>
                </a:lnTo>
                <a:lnTo>
                  <a:pt x="749" y="1683"/>
                </a:lnTo>
                <a:lnTo>
                  <a:pt x="786" y="1659"/>
                </a:lnTo>
                <a:lnTo>
                  <a:pt x="820" y="1638"/>
                </a:lnTo>
                <a:lnTo>
                  <a:pt x="853" y="1622"/>
                </a:lnTo>
                <a:lnTo>
                  <a:pt x="882" y="1609"/>
                </a:lnTo>
                <a:lnTo>
                  <a:pt x="895" y="1604"/>
                </a:lnTo>
                <a:lnTo>
                  <a:pt x="907" y="1601"/>
                </a:lnTo>
                <a:lnTo>
                  <a:pt x="918" y="1600"/>
                </a:lnTo>
                <a:lnTo>
                  <a:pt x="926" y="1599"/>
                </a:lnTo>
                <a:lnTo>
                  <a:pt x="863" y="1476"/>
                </a:lnTo>
                <a:lnTo>
                  <a:pt x="870" y="1466"/>
                </a:lnTo>
                <a:lnTo>
                  <a:pt x="875" y="1456"/>
                </a:lnTo>
                <a:lnTo>
                  <a:pt x="881" y="1448"/>
                </a:lnTo>
                <a:lnTo>
                  <a:pt x="888" y="1441"/>
                </a:lnTo>
                <a:lnTo>
                  <a:pt x="894" y="1435"/>
                </a:lnTo>
                <a:lnTo>
                  <a:pt x="901" y="1431"/>
                </a:lnTo>
                <a:lnTo>
                  <a:pt x="908" y="1426"/>
                </a:lnTo>
                <a:lnTo>
                  <a:pt x="914" y="1423"/>
                </a:lnTo>
                <a:lnTo>
                  <a:pt x="927" y="1418"/>
                </a:lnTo>
                <a:lnTo>
                  <a:pt x="941" y="1416"/>
                </a:lnTo>
                <a:lnTo>
                  <a:pt x="955" y="1416"/>
                </a:lnTo>
                <a:lnTo>
                  <a:pt x="969" y="1415"/>
                </a:lnTo>
                <a:lnTo>
                  <a:pt x="983" y="1415"/>
                </a:lnTo>
                <a:lnTo>
                  <a:pt x="997" y="1415"/>
                </a:lnTo>
                <a:lnTo>
                  <a:pt x="1010" y="1413"/>
                </a:lnTo>
                <a:lnTo>
                  <a:pt x="1023" y="1408"/>
                </a:lnTo>
                <a:lnTo>
                  <a:pt x="1029" y="1405"/>
                </a:lnTo>
                <a:lnTo>
                  <a:pt x="1035" y="1400"/>
                </a:lnTo>
                <a:lnTo>
                  <a:pt x="1042" y="1395"/>
                </a:lnTo>
                <a:lnTo>
                  <a:pt x="1048" y="1390"/>
                </a:lnTo>
                <a:lnTo>
                  <a:pt x="1054" y="1383"/>
                </a:lnTo>
                <a:lnTo>
                  <a:pt x="1060" y="1374"/>
                </a:lnTo>
                <a:lnTo>
                  <a:pt x="1065" y="1365"/>
                </a:lnTo>
                <a:lnTo>
                  <a:pt x="1071" y="1355"/>
                </a:lnTo>
                <a:lnTo>
                  <a:pt x="1100" y="1599"/>
                </a:lnTo>
                <a:lnTo>
                  <a:pt x="1115" y="1597"/>
                </a:lnTo>
                <a:lnTo>
                  <a:pt x="1131" y="1595"/>
                </a:lnTo>
                <a:lnTo>
                  <a:pt x="1148" y="1592"/>
                </a:lnTo>
                <a:lnTo>
                  <a:pt x="1166" y="1586"/>
                </a:lnTo>
                <a:lnTo>
                  <a:pt x="1185" y="1579"/>
                </a:lnTo>
                <a:lnTo>
                  <a:pt x="1204" y="1570"/>
                </a:lnTo>
                <a:lnTo>
                  <a:pt x="1226" y="1560"/>
                </a:lnTo>
                <a:lnTo>
                  <a:pt x="1247" y="1548"/>
                </a:lnTo>
                <a:lnTo>
                  <a:pt x="1269" y="1533"/>
                </a:lnTo>
                <a:lnTo>
                  <a:pt x="1290" y="1516"/>
                </a:lnTo>
                <a:lnTo>
                  <a:pt x="1311" y="1498"/>
                </a:lnTo>
                <a:lnTo>
                  <a:pt x="1334" y="1477"/>
                </a:lnTo>
                <a:lnTo>
                  <a:pt x="1355" y="1454"/>
                </a:lnTo>
                <a:lnTo>
                  <a:pt x="1377" y="1430"/>
                </a:lnTo>
                <a:lnTo>
                  <a:pt x="1398" y="1401"/>
                </a:lnTo>
                <a:lnTo>
                  <a:pt x="1418" y="1372"/>
                </a:lnTo>
                <a:lnTo>
                  <a:pt x="1438" y="1340"/>
                </a:lnTo>
                <a:lnTo>
                  <a:pt x="1457" y="1305"/>
                </a:lnTo>
                <a:lnTo>
                  <a:pt x="1475" y="1267"/>
                </a:lnTo>
                <a:lnTo>
                  <a:pt x="1492" y="1228"/>
                </a:lnTo>
                <a:lnTo>
                  <a:pt x="1507" y="1184"/>
                </a:lnTo>
                <a:lnTo>
                  <a:pt x="1522" y="1139"/>
                </a:lnTo>
                <a:lnTo>
                  <a:pt x="1535" y="1090"/>
                </a:lnTo>
                <a:lnTo>
                  <a:pt x="1546" y="1039"/>
                </a:lnTo>
                <a:lnTo>
                  <a:pt x="1555" y="985"/>
                </a:lnTo>
                <a:lnTo>
                  <a:pt x="1563" y="928"/>
                </a:lnTo>
                <a:lnTo>
                  <a:pt x="1568" y="868"/>
                </a:lnTo>
                <a:lnTo>
                  <a:pt x="1571" y="804"/>
                </a:lnTo>
                <a:lnTo>
                  <a:pt x="1572" y="737"/>
                </a:lnTo>
                <a:lnTo>
                  <a:pt x="1571" y="667"/>
                </a:lnTo>
                <a:lnTo>
                  <a:pt x="1567" y="594"/>
                </a:lnTo>
                <a:lnTo>
                  <a:pt x="1561" y="517"/>
                </a:lnTo>
                <a:close/>
              </a:path>
            </a:pathLst>
          </a:custGeom>
          <a:solidFill>
            <a:srgbClr val="990099"/>
          </a:solidFill>
          <a:ln w="9525">
            <a:solidFill>
              <a:srgbClr val="990099"/>
            </a:solidFill>
            <a:round/>
            <a:headEnd/>
            <a:tailEnd/>
          </a:ln>
        </p:spPr>
        <p:txBody>
          <a:bodyPr/>
          <a:lstStyle/>
          <a:p>
            <a:endParaRPr lang="en-IN"/>
          </a:p>
        </p:txBody>
      </p:sp>
      <p:sp>
        <p:nvSpPr>
          <p:cNvPr id="549929" name="Text Box 41"/>
          <p:cNvSpPr txBox="1">
            <a:spLocks noChangeArrowheads="1"/>
          </p:cNvSpPr>
          <p:nvPr/>
        </p:nvSpPr>
        <p:spPr bwMode="auto">
          <a:xfrm>
            <a:off x="7010400" y="2362200"/>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customer !</a:t>
            </a:r>
          </a:p>
        </p:txBody>
      </p:sp>
      <p:sp>
        <p:nvSpPr>
          <p:cNvPr id="549930" name="Text Box 42"/>
          <p:cNvSpPr txBox="1">
            <a:spLocks noChangeArrowheads="1"/>
          </p:cNvSpPr>
          <p:nvPr/>
        </p:nvSpPr>
        <p:spPr bwMode="auto">
          <a:xfrm>
            <a:off x="914400" y="3200400"/>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You !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164867" name="Text Box 3"/>
          <p:cNvSpPr txBox="1">
            <a:spLocks noChangeArrowheads="1"/>
          </p:cNvSpPr>
          <p:nvPr/>
        </p:nvSpPr>
        <p:spPr bwMode="auto">
          <a:xfrm>
            <a:off x="533400" y="914400"/>
            <a:ext cx="8077200"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The value adders !</a:t>
            </a:r>
          </a:p>
          <a:p>
            <a:pPr algn="ctr">
              <a:spcBef>
                <a:spcPct val="50000"/>
              </a:spcBef>
            </a:pPr>
            <a:r>
              <a:rPr lang="en-US" altLang="en-US" sz="3000" b="1">
                <a:solidFill>
                  <a:srgbClr val="000099"/>
                </a:solidFill>
                <a:latin typeface="Arial" panose="020B0604020202020204" pitchFamily="34" charset="0"/>
              </a:rPr>
              <a:t>Show him sales turnover </a:t>
            </a:r>
          </a:p>
          <a:p>
            <a:pPr algn="ctr">
              <a:spcBef>
                <a:spcPct val="50000"/>
              </a:spcBef>
            </a:pPr>
            <a:r>
              <a:rPr lang="en-US" altLang="en-US" sz="3000" b="1">
                <a:solidFill>
                  <a:srgbClr val="000099"/>
                </a:solidFill>
                <a:latin typeface="Arial" panose="020B0604020202020204" pitchFamily="34" charset="0"/>
              </a:rPr>
              <a:t>Talk about inventory holdings</a:t>
            </a:r>
          </a:p>
          <a:p>
            <a:pPr algn="ctr">
              <a:spcBef>
                <a:spcPct val="50000"/>
              </a:spcBef>
            </a:pPr>
            <a:r>
              <a:rPr lang="en-US" altLang="en-US" sz="3000" b="1">
                <a:solidFill>
                  <a:srgbClr val="000099"/>
                </a:solidFill>
                <a:latin typeface="Arial" panose="020B0604020202020204" pitchFamily="34" charset="0"/>
              </a:rPr>
              <a:t>Talk about working capital </a:t>
            </a:r>
          </a:p>
          <a:p>
            <a:pPr algn="ctr">
              <a:spcBef>
                <a:spcPct val="50000"/>
              </a:spcBef>
            </a:pPr>
            <a:r>
              <a:rPr lang="en-US" altLang="en-US" sz="3000" b="1">
                <a:solidFill>
                  <a:srgbClr val="000099"/>
                </a:solidFill>
                <a:latin typeface="Arial" panose="020B0604020202020204" pitchFamily="34" charset="0"/>
              </a:rPr>
              <a:t>Show him the customer pull </a:t>
            </a:r>
          </a:p>
          <a:p>
            <a:pPr algn="ctr">
              <a:spcBef>
                <a:spcPct val="50000"/>
              </a:spcBef>
            </a:pPr>
            <a:r>
              <a:rPr lang="en-US" altLang="en-US" sz="3000" b="1">
                <a:solidFill>
                  <a:srgbClr val="000099"/>
                </a:solidFill>
                <a:latin typeface="Arial" panose="020B0604020202020204" pitchFamily="34" charset="0"/>
              </a:rPr>
              <a:t>Tell him about customer loyalty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165891" name="Text Box 3"/>
          <p:cNvSpPr txBox="1">
            <a:spLocks noChangeArrowheads="1"/>
          </p:cNvSpPr>
          <p:nvPr/>
        </p:nvSpPr>
        <p:spPr bwMode="auto">
          <a:xfrm>
            <a:off x="533400" y="1050925"/>
            <a:ext cx="8077200" cy="443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Are you able to raise the value of the product In the prospects mind? </a:t>
            </a:r>
          </a:p>
          <a:p>
            <a:pPr algn="ctr">
              <a:spcBef>
                <a:spcPct val="50000"/>
              </a:spcBef>
            </a:pPr>
            <a:r>
              <a:rPr lang="en-US" altLang="en-US" sz="3000" b="1">
                <a:solidFill>
                  <a:srgbClr val="FF3300"/>
                </a:solidFill>
                <a:latin typeface="Arial" panose="020B0604020202020204" pitchFamily="34" charset="0"/>
              </a:rPr>
              <a:t>The minute...  </a:t>
            </a:r>
          </a:p>
          <a:p>
            <a:pPr algn="ctr">
              <a:spcBef>
                <a:spcPct val="50000"/>
              </a:spcBef>
            </a:pPr>
            <a:r>
              <a:rPr lang="en-US" altLang="en-US" sz="3000" b="1">
                <a:solidFill>
                  <a:srgbClr val="000099"/>
                </a:solidFill>
                <a:latin typeface="Arial" panose="020B0604020202020204" pitchFamily="34" charset="0"/>
              </a:rPr>
              <a:t>Value equals the price </a:t>
            </a:r>
          </a:p>
          <a:p>
            <a:pPr algn="ctr">
              <a:spcBef>
                <a:spcPct val="50000"/>
              </a:spcBef>
            </a:pPr>
            <a:r>
              <a:rPr lang="en-US" altLang="en-US" sz="3000" b="1">
                <a:solidFill>
                  <a:srgbClr val="000099"/>
                </a:solidFill>
                <a:latin typeface="Arial" panose="020B0604020202020204" pitchFamily="34" charset="0"/>
              </a:rPr>
              <a:t>Value exceed the price </a:t>
            </a:r>
          </a:p>
          <a:p>
            <a:pPr algn="ctr">
              <a:spcBef>
                <a:spcPct val="50000"/>
              </a:spcBef>
            </a:pPr>
            <a:r>
              <a:rPr lang="en-US" altLang="en-US" sz="3000" b="1">
                <a:solidFill>
                  <a:srgbClr val="000099"/>
                </a:solidFill>
                <a:latin typeface="Arial" panose="020B0604020202020204" pitchFamily="34" charset="0"/>
              </a:rPr>
              <a:t>You now have...</a:t>
            </a:r>
          </a:p>
          <a:p>
            <a:pPr algn="ctr">
              <a:spcBef>
                <a:spcPct val="50000"/>
              </a:spcBef>
            </a:pPr>
            <a:r>
              <a:rPr lang="en-US" altLang="en-US" sz="3000" b="1">
                <a:solidFill>
                  <a:srgbClr val="000099"/>
                </a:solidFill>
                <a:latin typeface="Arial" panose="020B0604020202020204" pitchFamily="34" charset="0"/>
              </a:rPr>
              <a:t>“A hot prospect”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6034" name="Picture 1026" descr="NWAGE53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1371600"/>
            <a:ext cx="4419600" cy="2782888"/>
          </a:xfrm>
          <a:prstGeom prst="rect">
            <a:avLst/>
          </a:prstGeom>
          <a:noFill/>
          <a:extLst>
            <a:ext uri="{909E8E84-426E-40DD-AFC4-6F175D3DCCD1}">
              <a14:hiddenFill xmlns:a14="http://schemas.microsoft.com/office/drawing/2010/main">
                <a:solidFill>
                  <a:srgbClr val="FFFFFF"/>
                </a:solidFill>
              </a14:hiddenFill>
            </a:ext>
          </a:extLst>
        </p:spPr>
      </p:pic>
      <p:sp>
        <p:nvSpPr>
          <p:cNvPr id="556035" name="WordArt 1027"/>
          <p:cNvSpPr>
            <a:spLocks noChangeArrowheads="1" noChangeShapeType="1" noTextEdit="1"/>
          </p:cNvSpPr>
          <p:nvPr/>
        </p:nvSpPr>
        <p:spPr bwMode="auto">
          <a:xfrm>
            <a:off x="1066800" y="4267200"/>
            <a:ext cx="6324600" cy="914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3200" b="1" kern="10">
                <a:ln w="19050">
                  <a:solidFill>
                    <a:srgbClr val="000099"/>
                  </a:solidFill>
                  <a:round/>
                  <a:headEnd/>
                  <a:tailEnd/>
                </a:ln>
                <a:solidFill>
                  <a:srgbClr val="000099"/>
                </a:solidFill>
                <a:latin typeface="Arial" panose="020B0604020202020204" pitchFamily="34" charset="0"/>
                <a:cs typeface="Arial" panose="020B0604020202020204" pitchFamily="34" charset="0"/>
              </a:rPr>
              <a:t>Features/Advantages            Benefits</a:t>
            </a:r>
          </a:p>
        </p:txBody>
      </p:sp>
      <p:sp>
        <p:nvSpPr>
          <p:cNvPr id="556036" name="Text Box 1028"/>
          <p:cNvSpPr txBox="1">
            <a:spLocks noChangeArrowheads="1"/>
          </p:cNvSpPr>
          <p:nvPr/>
        </p:nvSpPr>
        <p:spPr bwMode="auto">
          <a:xfrm>
            <a:off x="4876800" y="4343400"/>
            <a:ext cx="914400" cy="701675"/>
          </a:xfrm>
          <a:prstGeom prst="rect">
            <a:avLst/>
          </a:prstGeom>
          <a:noFill/>
          <a:ln>
            <a:noFill/>
          </a:ln>
          <a:effectLst/>
          <a:extLst>
            <a:ext uri="{909E8E84-426E-40DD-AFC4-6F175D3DCCD1}">
              <a14:hiddenFill xmlns:a14="http://schemas.microsoft.com/office/drawing/2010/main">
                <a:solidFill>
                  <a:srgbClr val="000099"/>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000" b="1">
                <a:solidFill>
                  <a:srgbClr val="FF3300"/>
                </a:solidFill>
                <a:latin typeface="Arial" panose="020B0604020202020204" pitchFamily="34" charset="0"/>
              </a:rPr>
              <a:t>Or    </a:t>
            </a:r>
          </a:p>
        </p:txBody>
      </p:sp>
      <p:pic>
        <p:nvPicPr>
          <p:cNvPr id="556037" name="Picture 1029" descr="NWAGE39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6037"/>
                                        </p:tgtEl>
                                        <p:attrNameLst>
                                          <p:attrName>style.visibility</p:attrName>
                                        </p:attrNameLst>
                                      </p:cBhvr>
                                      <p:to>
                                        <p:strVal val="visible"/>
                                      </p:to>
                                    </p:set>
                                    <p:anim calcmode="lin" valueType="num">
                                      <p:cBhvr additive="base">
                                        <p:cTn id="7" dur="500" fill="hold"/>
                                        <p:tgtEl>
                                          <p:spTgt spid="556037"/>
                                        </p:tgtEl>
                                        <p:attrNameLst>
                                          <p:attrName>ppt_x</p:attrName>
                                        </p:attrNameLst>
                                      </p:cBhvr>
                                      <p:tavLst>
                                        <p:tav tm="0">
                                          <p:val>
                                            <p:strVal val="0-#ppt_w/2"/>
                                          </p:val>
                                        </p:tav>
                                        <p:tav tm="100000">
                                          <p:val>
                                            <p:strVal val="#ppt_x"/>
                                          </p:val>
                                        </p:tav>
                                      </p:tavLst>
                                    </p:anim>
                                    <p:anim calcmode="lin" valueType="num">
                                      <p:cBhvr additive="base">
                                        <p:cTn id="8" dur="500" fill="hold"/>
                                        <p:tgtEl>
                                          <p:spTgt spid="5560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WordArt 1026"/>
          <p:cNvSpPr>
            <a:spLocks noChangeArrowheads="1" noChangeShapeType="1" noTextEdit="1"/>
          </p:cNvSpPr>
          <p:nvPr/>
        </p:nvSpPr>
        <p:spPr bwMode="auto">
          <a:xfrm>
            <a:off x="1295400" y="2743200"/>
            <a:ext cx="3886200" cy="685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3200" b="1" kern="10">
                <a:ln w="19050">
                  <a:solidFill>
                    <a:srgbClr val="000099"/>
                  </a:solidFill>
                  <a:round/>
                  <a:headEnd/>
                  <a:tailEnd/>
                </a:ln>
                <a:solidFill>
                  <a:srgbClr val="000099"/>
                </a:solidFill>
                <a:latin typeface="Arial" panose="020B0604020202020204" pitchFamily="34" charset="0"/>
                <a:cs typeface="Arial" panose="020B0604020202020204" pitchFamily="34" charset="0"/>
              </a:rPr>
              <a:t>Demonstrate capability</a:t>
            </a:r>
          </a:p>
        </p:txBody>
      </p:sp>
      <p:sp>
        <p:nvSpPr>
          <p:cNvPr id="557059" name="WordArt 1027"/>
          <p:cNvSpPr>
            <a:spLocks noChangeArrowheads="1" noChangeShapeType="1" noTextEdit="1"/>
          </p:cNvSpPr>
          <p:nvPr/>
        </p:nvSpPr>
        <p:spPr bwMode="auto">
          <a:xfrm>
            <a:off x="2209800" y="3962400"/>
            <a:ext cx="3048000" cy="6096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3200" b="1" kern="10">
                <a:ln w="19050">
                  <a:solidFill>
                    <a:srgbClr val="000099"/>
                  </a:solidFill>
                  <a:round/>
                  <a:headEnd/>
                  <a:tailEnd/>
                </a:ln>
                <a:solidFill>
                  <a:srgbClr val="000099"/>
                </a:solidFill>
                <a:latin typeface="Arial" panose="020B0604020202020204" pitchFamily="34" charset="0"/>
                <a:cs typeface="Arial" panose="020B0604020202020204" pitchFamily="34" charset="0"/>
              </a:rPr>
              <a:t>Make a benefit </a:t>
            </a:r>
          </a:p>
        </p:txBody>
      </p:sp>
      <p:sp>
        <p:nvSpPr>
          <p:cNvPr id="557060" name="WordArt 1028"/>
          <p:cNvSpPr>
            <a:spLocks noChangeArrowheads="1" noChangeShapeType="1" noTextEdit="1"/>
          </p:cNvSpPr>
          <p:nvPr/>
        </p:nvSpPr>
        <p:spPr bwMode="auto">
          <a:xfrm>
            <a:off x="3124200" y="5181600"/>
            <a:ext cx="3505200" cy="6096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3200" b="1" kern="10">
                <a:ln w="19050">
                  <a:solidFill>
                    <a:srgbClr val="000099"/>
                  </a:solidFill>
                  <a:round/>
                  <a:headEnd/>
                  <a:tailEnd/>
                </a:ln>
                <a:solidFill>
                  <a:srgbClr val="000099"/>
                </a:solidFill>
                <a:latin typeface="Arial" panose="020B0604020202020204" pitchFamily="34" charset="0"/>
                <a:cs typeface="Arial" panose="020B0604020202020204" pitchFamily="34" charset="0"/>
              </a:rPr>
              <a:t>Obtain commitment</a:t>
            </a:r>
          </a:p>
        </p:txBody>
      </p:sp>
      <p:sp>
        <p:nvSpPr>
          <p:cNvPr id="557061" name="WordArt 1029"/>
          <p:cNvSpPr>
            <a:spLocks noChangeArrowheads="1" noChangeShapeType="1" noTextEdit="1"/>
          </p:cNvSpPr>
          <p:nvPr/>
        </p:nvSpPr>
        <p:spPr bwMode="auto">
          <a:xfrm>
            <a:off x="3505200" y="762000"/>
            <a:ext cx="2895600" cy="6096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3200" b="1" kern="10">
                <a:ln w="19050">
                  <a:solidFill>
                    <a:srgbClr val="000099"/>
                  </a:solidFill>
                  <a:round/>
                  <a:headEnd/>
                  <a:tailEnd/>
                </a:ln>
                <a:solidFill>
                  <a:srgbClr val="000099"/>
                </a:solidFill>
                <a:latin typeface="Arial" panose="020B0604020202020204" pitchFamily="34" charset="0"/>
                <a:cs typeface="Arial" panose="020B0604020202020204" pitchFamily="34" charset="0"/>
              </a:rPr>
              <a:t>FAB</a:t>
            </a:r>
          </a:p>
        </p:txBody>
      </p:sp>
      <p:pic>
        <p:nvPicPr>
          <p:cNvPr id="557062" name="Picture 1030"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7062"/>
                                        </p:tgtEl>
                                        <p:attrNameLst>
                                          <p:attrName>style.visibility</p:attrName>
                                        </p:attrNameLst>
                                      </p:cBhvr>
                                      <p:to>
                                        <p:strVal val="visible"/>
                                      </p:to>
                                    </p:set>
                                    <p:anim calcmode="lin" valueType="num">
                                      <p:cBhvr additive="base">
                                        <p:cTn id="7" dur="500" fill="hold"/>
                                        <p:tgtEl>
                                          <p:spTgt spid="557062"/>
                                        </p:tgtEl>
                                        <p:attrNameLst>
                                          <p:attrName>ppt_x</p:attrName>
                                        </p:attrNameLst>
                                      </p:cBhvr>
                                      <p:tavLst>
                                        <p:tav tm="0">
                                          <p:val>
                                            <p:strVal val="0-#ppt_w/2"/>
                                          </p:val>
                                        </p:tav>
                                        <p:tav tm="100000">
                                          <p:val>
                                            <p:strVal val="#ppt_x"/>
                                          </p:val>
                                        </p:tav>
                                      </p:tavLst>
                                    </p:anim>
                                    <p:anim calcmode="lin" valueType="num">
                                      <p:cBhvr additive="base">
                                        <p:cTn id="8" dur="500" fill="hold"/>
                                        <p:tgtEl>
                                          <p:spTgt spid="5570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Text Box 1026"/>
          <p:cNvSpPr txBox="1">
            <a:spLocks noChangeArrowheads="1"/>
          </p:cNvSpPr>
          <p:nvPr/>
        </p:nvSpPr>
        <p:spPr bwMode="auto">
          <a:xfrm>
            <a:off x="1143000" y="2613025"/>
            <a:ext cx="7086600" cy="142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The more the features describe </a:t>
            </a:r>
          </a:p>
          <a:p>
            <a:pPr algn="ctr">
              <a:spcBef>
                <a:spcPct val="50000"/>
              </a:spcBef>
            </a:pPr>
            <a:r>
              <a:rPr lang="en-US" altLang="en-US" sz="3500" b="1">
                <a:solidFill>
                  <a:srgbClr val="FF3300"/>
                </a:solidFill>
                <a:latin typeface="Arial" panose="020B0604020202020204" pitchFamily="34" charset="0"/>
              </a:rPr>
              <a:t>The more likely the sale ?</a:t>
            </a:r>
          </a:p>
        </p:txBody>
      </p:sp>
      <p:pic>
        <p:nvPicPr>
          <p:cNvPr id="558083" name="Picture 1027"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8083"/>
                                        </p:tgtEl>
                                        <p:attrNameLst>
                                          <p:attrName>style.visibility</p:attrName>
                                        </p:attrNameLst>
                                      </p:cBhvr>
                                      <p:to>
                                        <p:strVal val="visible"/>
                                      </p:to>
                                    </p:set>
                                    <p:anim calcmode="lin" valueType="num">
                                      <p:cBhvr additive="base">
                                        <p:cTn id="7" dur="500" fill="hold"/>
                                        <p:tgtEl>
                                          <p:spTgt spid="558083"/>
                                        </p:tgtEl>
                                        <p:attrNameLst>
                                          <p:attrName>ppt_x</p:attrName>
                                        </p:attrNameLst>
                                      </p:cBhvr>
                                      <p:tavLst>
                                        <p:tav tm="0">
                                          <p:val>
                                            <p:strVal val="0-#ppt_w/2"/>
                                          </p:val>
                                        </p:tav>
                                        <p:tav tm="100000">
                                          <p:val>
                                            <p:strVal val="#ppt_x"/>
                                          </p:val>
                                        </p:tav>
                                      </p:tavLst>
                                    </p:anim>
                                    <p:anim calcmode="lin" valueType="num">
                                      <p:cBhvr additive="base">
                                        <p:cTn id="8" dur="500" fill="hold"/>
                                        <p:tgtEl>
                                          <p:spTgt spid="5580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Text Box 1026"/>
          <p:cNvSpPr txBox="1">
            <a:spLocks noChangeArrowheads="1"/>
          </p:cNvSpPr>
          <p:nvPr/>
        </p:nvSpPr>
        <p:spPr bwMode="auto">
          <a:xfrm>
            <a:off x="2514600" y="1905000"/>
            <a:ext cx="426720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0" b="1">
                <a:solidFill>
                  <a:srgbClr val="FF3300"/>
                </a:solidFill>
                <a:latin typeface="Arial" panose="020B0604020202020204" pitchFamily="34" charset="0"/>
              </a:rPr>
              <a:t>No!</a:t>
            </a:r>
          </a:p>
        </p:txBody>
      </p:sp>
      <p:pic>
        <p:nvPicPr>
          <p:cNvPr id="559107" name="Picture 1027"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9107"/>
                                        </p:tgtEl>
                                        <p:attrNameLst>
                                          <p:attrName>style.visibility</p:attrName>
                                        </p:attrNameLst>
                                      </p:cBhvr>
                                      <p:to>
                                        <p:strVal val="visible"/>
                                      </p:to>
                                    </p:set>
                                    <p:anim calcmode="lin" valueType="num">
                                      <p:cBhvr additive="base">
                                        <p:cTn id="7" dur="500" fill="hold"/>
                                        <p:tgtEl>
                                          <p:spTgt spid="559107"/>
                                        </p:tgtEl>
                                        <p:attrNameLst>
                                          <p:attrName>ppt_x</p:attrName>
                                        </p:attrNameLst>
                                      </p:cBhvr>
                                      <p:tavLst>
                                        <p:tav tm="0">
                                          <p:val>
                                            <p:strVal val="0-#ppt_w/2"/>
                                          </p:val>
                                        </p:tav>
                                        <p:tav tm="100000">
                                          <p:val>
                                            <p:strVal val="#ppt_x"/>
                                          </p:val>
                                        </p:tav>
                                      </p:tavLst>
                                    </p:anim>
                                    <p:anim calcmode="lin" valueType="num">
                                      <p:cBhvr additive="base">
                                        <p:cTn id="8" dur="500" fill="hold"/>
                                        <p:tgtEl>
                                          <p:spTgt spid="55910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Text Box 1026"/>
          <p:cNvSpPr txBox="1">
            <a:spLocks noChangeArrowheads="1"/>
          </p:cNvSpPr>
          <p:nvPr/>
        </p:nvSpPr>
        <p:spPr bwMode="auto">
          <a:xfrm>
            <a:off x="2895600" y="457200"/>
            <a:ext cx="2971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Features! </a:t>
            </a:r>
          </a:p>
        </p:txBody>
      </p:sp>
      <p:sp>
        <p:nvSpPr>
          <p:cNvPr id="560131" name="Text Box 1027"/>
          <p:cNvSpPr txBox="1">
            <a:spLocks noChangeArrowheads="1"/>
          </p:cNvSpPr>
          <p:nvPr/>
        </p:nvSpPr>
        <p:spPr bwMode="auto">
          <a:xfrm>
            <a:off x="533400" y="1828800"/>
            <a:ext cx="8001000" cy="397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They are the characteristics of your product</a:t>
            </a:r>
          </a:p>
          <a:p>
            <a:pPr algn="ctr">
              <a:spcBef>
                <a:spcPct val="50000"/>
              </a:spcBef>
            </a:pPr>
            <a:r>
              <a:rPr lang="en-US" altLang="en-US" sz="3000" b="1">
                <a:solidFill>
                  <a:srgbClr val="000099"/>
                </a:solidFill>
                <a:latin typeface="Arial" panose="020B0604020202020204" pitchFamily="34" charset="0"/>
              </a:rPr>
              <a:t>They are neutral</a:t>
            </a:r>
          </a:p>
          <a:p>
            <a:pPr algn="ctr">
              <a:spcBef>
                <a:spcPct val="50000"/>
              </a:spcBef>
            </a:pPr>
            <a:r>
              <a:rPr lang="en-US" altLang="en-US" sz="3000" b="1">
                <a:solidFill>
                  <a:srgbClr val="000099"/>
                </a:solidFill>
                <a:latin typeface="Arial" panose="020B0604020202020204" pitchFamily="34" charset="0"/>
              </a:rPr>
              <a:t>Not very persuasive </a:t>
            </a:r>
          </a:p>
          <a:p>
            <a:pPr algn="ctr">
              <a:spcBef>
                <a:spcPct val="50000"/>
              </a:spcBef>
            </a:pPr>
            <a:r>
              <a:rPr lang="en-US" altLang="en-US" sz="3000" b="1">
                <a:solidFill>
                  <a:srgbClr val="000099"/>
                </a:solidFill>
                <a:latin typeface="Arial" panose="020B0604020202020204" pitchFamily="34" charset="0"/>
              </a:rPr>
              <a:t>They create low impact  </a:t>
            </a:r>
          </a:p>
          <a:p>
            <a:pPr algn="ctr">
              <a:spcBef>
                <a:spcPct val="50000"/>
              </a:spcBef>
            </a:pPr>
            <a:r>
              <a:rPr lang="en-US" altLang="en-US" sz="4000" b="1">
                <a:solidFill>
                  <a:srgbClr val="FF3300"/>
                </a:solidFill>
                <a:latin typeface="Arial" panose="020B0604020202020204" pitchFamily="34" charset="0"/>
              </a:rPr>
              <a:t>…to be used restrictively!</a:t>
            </a:r>
            <a:endParaRPr lang="en-US" altLang="en-US" sz="3000" b="1">
              <a:solidFill>
                <a:srgbClr val="000099"/>
              </a:solidFill>
              <a:latin typeface="Arial" panose="020B0604020202020204" pitchFamily="34" charset="0"/>
            </a:endParaRPr>
          </a:p>
        </p:txBody>
      </p:sp>
      <p:pic>
        <p:nvPicPr>
          <p:cNvPr id="560132"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0132"/>
                                        </p:tgtEl>
                                        <p:attrNameLst>
                                          <p:attrName>style.visibility</p:attrName>
                                        </p:attrNameLst>
                                      </p:cBhvr>
                                      <p:to>
                                        <p:strVal val="visible"/>
                                      </p:to>
                                    </p:set>
                                    <p:anim calcmode="lin" valueType="num">
                                      <p:cBhvr additive="base">
                                        <p:cTn id="7" dur="500" fill="hold"/>
                                        <p:tgtEl>
                                          <p:spTgt spid="560132"/>
                                        </p:tgtEl>
                                        <p:attrNameLst>
                                          <p:attrName>ppt_x</p:attrName>
                                        </p:attrNameLst>
                                      </p:cBhvr>
                                      <p:tavLst>
                                        <p:tav tm="0">
                                          <p:val>
                                            <p:strVal val="0-#ppt_w/2"/>
                                          </p:val>
                                        </p:tav>
                                        <p:tav tm="100000">
                                          <p:val>
                                            <p:strVal val="#ppt_x"/>
                                          </p:val>
                                        </p:tav>
                                      </p:tavLst>
                                    </p:anim>
                                    <p:anim calcmode="lin" valueType="num">
                                      <p:cBhvr additive="base">
                                        <p:cTn id="8" dur="500" fill="hold"/>
                                        <p:tgtEl>
                                          <p:spTgt spid="5601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Text Box 1026"/>
          <p:cNvSpPr txBox="1">
            <a:spLocks noChangeArrowheads="1"/>
          </p:cNvSpPr>
          <p:nvPr/>
        </p:nvSpPr>
        <p:spPr bwMode="auto">
          <a:xfrm>
            <a:off x="2895600" y="457200"/>
            <a:ext cx="2971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Advantages! </a:t>
            </a:r>
          </a:p>
        </p:txBody>
      </p:sp>
      <p:sp>
        <p:nvSpPr>
          <p:cNvPr id="561155" name="Text Box 1027"/>
          <p:cNvSpPr txBox="1">
            <a:spLocks noChangeArrowheads="1"/>
          </p:cNvSpPr>
          <p:nvPr/>
        </p:nvSpPr>
        <p:spPr bwMode="auto">
          <a:xfrm>
            <a:off x="533400" y="1828800"/>
            <a:ext cx="8001000" cy="397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Show how your product or service can help the customer </a:t>
            </a:r>
          </a:p>
          <a:p>
            <a:pPr algn="ctr">
              <a:spcBef>
                <a:spcPct val="50000"/>
              </a:spcBef>
            </a:pPr>
            <a:r>
              <a:rPr lang="en-US" altLang="en-US" sz="3000" b="1">
                <a:solidFill>
                  <a:srgbClr val="000099"/>
                </a:solidFill>
                <a:latin typeface="Arial" panose="020B0604020202020204" pitchFamily="34" charset="0"/>
              </a:rPr>
              <a:t>Are more persuasive than features </a:t>
            </a:r>
          </a:p>
          <a:p>
            <a:pPr algn="ctr">
              <a:spcBef>
                <a:spcPct val="50000"/>
              </a:spcBef>
            </a:pPr>
            <a:r>
              <a:rPr lang="en-US" altLang="en-US" sz="3000" b="1">
                <a:solidFill>
                  <a:srgbClr val="000099"/>
                </a:solidFill>
                <a:latin typeface="Arial" panose="020B0604020202020204" pitchFamily="34" charset="0"/>
              </a:rPr>
              <a:t>Can have high impact early in the cycle </a:t>
            </a:r>
          </a:p>
          <a:p>
            <a:pPr algn="ctr">
              <a:spcBef>
                <a:spcPct val="50000"/>
              </a:spcBef>
            </a:pPr>
            <a:r>
              <a:rPr lang="en-US" altLang="en-US" sz="3000" b="1">
                <a:solidFill>
                  <a:srgbClr val="000099"/>
                </a:solidFill>
                <a:latin typeface="Arial" panose="020B0604020202020204" pitchFamily="34" charset="0"/>
              </a:rPr>
              <a:t>Impact dilutes with the sale progress</a:t>
            </a:r>
          </a:p>
          <a:p>
            <a:pPr algn="ctr">
              <a:spcBef>
                <a:spcPct val="50000"/>
              </a:spcBef>
            </a:pPr>
            <a:r>
              <a:rPr lang="en-US" altLang="en-US" sz="4000" b="1">
                <a:solidFill>
                  <a:srgbClr val="FF3300"/>
                </a:solidFill>
                <a:latin typeface="Arial" panose="020B0604020202020204" pitchFamily="34" charset="0"/>
              </a:rPr>
              <a:t>…to be used with caution!</a:t>
            </a:r>
          </a:p>
        </p:txBody>
      </p:sp>
      <p:pic>
        <p:nvPicPr>
          <p:cNvPr id="561156"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1156"/>
                                        </p:tgtEl>
                                        <p:attrNameLst>
                                          <p:attrName>style.visibility</p:attrName>
                                        </p:attrNameLst>
                                      </p:cBhvr>
                                      <p:to>
                                        <p:strVal val="visible"/>
                                      </p:to>
                                    </p:set>
                                    <p:anim calcmode="lin" valueType="num">
                                      <p:cBhvr additive="base">
                                        <p:cTn id="7" dur="500" fill="hold"/>
                                        <p:tgtEl>
                                          <p:spTgt spid="561156"/>
                                        </p:tgtEl>
                                        <p:attrNameLst>
                                          <p:attrName>ppt_x</p:attrName>
                                        </p:attrNameLst>
                                      </p:cBhvr>
                                      <p:tavLst>
                                        <p:tav tm="0">
                                          <p:val>
                                            <p:strVal val="0-#ppt_w/2"/>
                                          </p:val>
                                        </p:tav>
                                        <p:tav tm="100000">
                                          <p:val>
                                            <p:strVal val="#ppt_x"/>
                                          </p:val>
                                        </p:tav>
                                      </p:tavLst>
                                    </p:anim>
                                    <p:anim calcmode="lin" valueType="num">
                                      <p:cBhvr additive="base">
                                        <p:cTn id="8" dur="500" fill="hold"/>
                                        <p:tgtEl>
                                          <p:spTgt spid="5611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Text Box 1026"/>
          <p:cNvSpPr txBox="1">
            <a:spLocks noChangeArrowheads="1"/>
          </p:cNvSpPr>
          <p:nvPr/>
        </p:nvSpPr>
        <p:spPr bwMode="auto">
          <a:xfrm>
            <a:off x="2895600" y="457200"/>
            <a:ext cx="2971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Benefits! </a:t>
            </a:r>
          </a:p>
        </p:txBody>
      </p:sp>
      <p:sp>
        <p:nvSpPr>
          <p:cNvPr id="562179" name="Text Box 1027"/>
          <p:cNvSpPr txBox="1">
            <a:spLocks noChangeArrowheads="1"/>
          </p:cNvSpPr>
          <p:nvPr/>
        </p:nvSpPr>
        <p:spPr bwMode="auto">
          <a:xfrm>
            <a:off x="533400" y="1828800"/>
            <a:ext cx="80010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Show how the product meets an explicit need </a:t>
            </a:r>
          </a:p>
          <a:p>
            <a:pPr algn="ctr">
              <a:spcBef>
                <a:spcPct val="50000"/>
              </a:spcBef>
            </a:pPr>
            <a:r>
              <a:rPr lang="en-US" altLang="en-US" sz="3000" b="1">
                <a:solidFill>
                  <a:srgbClr val="000099"/>
                </a:solidFill>
                <a:latin typeface="Arial" panose="020B0604020202020204" pitchFamily="34" charset="0"/>
              </a:rPr>
              <a:t>It is the final step in the need development process </a:t>
            </a:r>
          </a:p>
          <a:p>
            <a:pPr algn="ctr">
              <a:spcBef>
                <a:spcPct val="50000"/>
              </a:spcBef>
            </a:pPr>
            <a:r>
              <a:rPr lang="en-US" altLang="en-US" sz="3000" b="1">
                <a:solidFill>
                  <a:srgbClr val="000099"/>
                </a:solidFill>
                <a:latin typeface="Arial" panose="020B0604020202020204" pitchFamily="34" charset="0"/>
              </a:rPr>
              <a:t>The most powerful of sales behavior </a:t>
            </a:r>
          </a:p>
          <a:p>
            <a:pPr algn="ctr">
              <a:spcBef>
                <a:spcPct val="50000"/>
              </a:spcBef>
            </a:pPr>
            <a:r>
              <a:rPr lang="en-US" altLang="en-US" sz="4000" b="1">
                <a:solidFill>
                  <a:srgbClr val="FF3300"/>
                </a:solidFill>
                <a:latin typeface="Arial" panose="020B0604020202020204" pitchFamily="34" charset="0"/>
              </a:rPr>
              <a:t>… To be used </a:t>
            </a:r>
            <a:r>
              <a:rPr lang="en-US" altLang="en-US" sz="4000" b="1">
                <a:solidFill>
                  <a:srgbClr val="000099"/>
                </a:solidFill>
                <a:latin typeface="Arial" panose="020B0604020202020204" pitchFamily="34" charset="0"/>
              </a:rPr>
              <a:t>only</a:t>
            </a:r>
            <a:r>
              <a:rPr lang="en-US" altLang="en-US" sz="4000" b="1">
                <a:solidFill>
                  <a:srgbClr val="FF3300"/>
                </a:solidFill>
                <a:latin typeface="Arial" panose="020B0604020202020204" pitchFamily="34" charset="0"/>
              </a:rPr>
              <a:t> after need has been expressed</a:t>
            </a:r>
            <a:endParaRPr lang="en-US" altLang="en-US" sz="3000" b="1">
              <a:solidFill>
                <a:srgbClr val="000099"/>
              </a:solidFill>
              <a:latin typeface="Arial" panose="020B0604020202020204" pitchFamily="34" charset="0"/>
            </a:endParaRPr>
          </a:p>
        </p:txBody>
      </p:sp>
      <p:pic>
        <p:nvPicPr>
          <p:cNvPr id="562180"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2180"/>
                                        </p:tgtEl>
                                        <p:attrNameLst>
                                          <p:attrName>style.visibility</p:attrName>
                                        </p:attrNameLst>
                                      </p:cBhvr>
                                      <p:to>
                                        <p:strVal val="visible"/>
                                      </p:to>
                                    </p:set>
                                    <p:anim calcmode="lin" valueType="num">
                                      <p:cBhvr additive="base">
                                        <p:cTn id="7" dur="500" fill="hold"/>
                                        <p:tgtEl>
                                          <p:spTgt spid="562180"/>
                                        </p:tgtEl>
                                        <p:attrNameLst>
                                          <p:attrName>ppt_x</p:attrName>
                                        </p:attrNameLst>
                                      </p:cBhvr>
                                      <p:tavLst>
                                        <p:tav tm="0">
                                          <p:val>
                                            <p:strVal val="0-#ppt_w/2"/>
                                          </p:val>
                                        </p:tav>
                                        <p:tav tm="100000">
                                          <p:val>
                                            <p:strVal val="#ppt_x"/>
                                          </p:val>
                                        </p:tav>
                                      </p:tavLst>
                                    </p:anim>
                                    <p:anim calcmode="lin" valueType="num">
                                      <p:cBhvr additive="base">
                                        <p:cTn id="8" dur="500" fill="hold"/>
                                        <p:tgtEl>
                                          <p:spTgt spid="5621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02" name="Group 1026"/>
          <p:cNvGrpSpPr>
            <a:grpSpLocks/>
          </p:cNvGrpSpPr>
          <p:nvPr/>
        </p:nvGrpSpPr>
        <p:grpSpPr bwMode="auto">
          <a:xfrm>
            <a:off x="1981200" y="593725"/>
            <a:ext cx="5410200" cy="1082675"/>
            <a:chOff x="1872" y="192"/>
            <a:chExt cx="3408" cy="682"/>
          </a:xfrm>
        </p:grpSpPr>
        <p:sp>
          <p:nvSpPr>
            <p:cNvPr id="563203" name="AutoShape 1027"/>
            <p:cNvSpPr>
              <a:spLocks noChangeArrowheads="1"/>
            </p:cNvSpPr>
            <p:nvPr/>
          </p:nvSpPr>
          <p:spPr bwMode="auto">
            <a:xfrm>
              <a:off x="1872" y="192"/>
              <a:ext cx="3408" cy="682"/>
            </a:xfrm>
            <a:prstGeom prst="leftRightArrow">
              <a:avLst>
                <a:gd name="adj1" fmla="val 50000"/>
                <a:gd name="adj2" fmla="val 99941"/>
              </a:avLst>
            </a:prstGeom>
            <a:solidFill>
              <a:srgbClr val="FFFF00"/>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563204" name="Text Box 1028"/>
            <p:cNvSpPr txBox="1">
              <a:spLocks noChangeArrowheads="1"/>
            </p:cNvSpPr>
            <p:nvPr/>
          </p:nvSpPr>
          <p:spPr bwMode="auto">
            <a:xfrm>
              <a:off x="2049" y="409"/>
              <a:ext cx="319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FEATURES. ADVANTAGES. BENEFITS.</a:t>
              </a:r>
            </a:p>
          </p:txBody>
        </p:sp>
      </p:grpSp>
      <p:grpSp>
        <p:nvGrpSpPr>
          <p:cNvPr id="563205" name="Group 1029"/>
          <p:cNvGrpSpPr>
            <a:grpSpLocks/>
          </p:cNvGrpSpPr>
          <p:nvPr/>
        </p:nvGrpSpPr>
        <p:grpSpPr bwMode="auto">
          <a:xfrm>
            <a:off x="1431925" y="2241550"/>
            <a:ext cx="6264275" cy="3473450"/>
            <a:chOff x="902" y="1412"/>
            <a:chExt cx="3946" cy="2188"/>
          </a:xfrm>
        </p:grpSpPr>
        <p:sp>
          <p:nvSpPr>
            <p:cNvPr id="563206" name="Line 1030"/>
            <p:cNvSpPr>
              <a:spLocks noChangeShapeType="1"/>
            </p:cNvSpPr>
            <p:nvPr/>
          </p:nvSpPr>
          <p:spPr bwMode="auto">
            <a:xfrm>
              <a:off x="1651" y="1412"/>
              <a:ext cx="0" cy="1900"/>
            </a:xfrm>
            <a:prstGeom prst="line">
              <a:avLst/>
            </a:prstGeom>
            <a:noFill/>
            <a:ln w="28575">
              <a:solidFill>
                <a:srgbClr val="A80E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07" name="Line 1031"/>
            <p:cNvSpPr>
              <a:spLocks noChangeShapeType="1"/>
            </p:cNvSpPr>
            <p:nvPr/>
          </p:nvSpPr>
          <p:spPr bwMode="auto">
            <a:xfrm>
              <a:off x="1651" y="3312"/>
              <a:ext cx="2246" cy="0"/>
            </a:xfrm>
            <a:prstGeom prst="line">
              <a:avLst/>
            </a:prstGeom>
            <a:noFill/>
            <a:ln w="28575">
              <a:solidFill>
                <a:srgbClr val="A80E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08" name="Line 1032"/>
            <p:cNvSpPr>
              <a:spLocks noChangeShapeType="1"/>
            </p:cNvSpPr>
            <p:nvPr/>
          </p:nvSpPr>
          <p:spPr bwMode="auto">
            <a:xfrm>
              <a:off x="1708" y="1527"/>
              <a:ext cx="2074"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09" name="Freeform 1033"/>
            <p:cNvSpPr>
              <a:spLocks/>
            </p:cNvSpPr>
            <p:nvPr/>
          </p:nvSpPr>
          <p:spPr bwMode="auto">
            <a:xfrm>
              <a:off x="1708" y="1757"/>
              <a:ext cx="2016" cy="864"/>
            </a:xfrm>
            <a:custGeom>
              <a:avLst/>
              <a:gdLst>
                <a:gd name="T0" fmla="*/ 0 w 5040"/>
                <a:gd name="T1" fmla="*/ 0 h 2160"/>
                <a:gd name="T2" fmla="*/ 2304 w 5040"/>
                <a:gd name="T3" fmla="*/ 432 h 2160"/>
                <a:gd name="T4" fmla="*/ 3888 w 5040"/>
                <a:gd name="T5" fmla="*/ 1728 h 2160"/>
                <a:gd name="T6" fmla="*/ 5040 w 5040"/>
                <a:gd name="T7" fmla="*/ 2160 h 2160"/>
              </a:gdLst>
              <a:ahLst/>
              <a:cxnLst>
                <a:cxn ang="0">
                  <a:pos x="T0" y="T1"/>
                </a:cxn>
                <a:cxn ang="0">
                  <a:pos x="T2" y="T3"/>
                </a:cxn>
                <a:cxn ang="0">
                  <a:pos x="T4" y="T5"/>
                </a:cxn>
                <a:cxn ang="0">
                  <a:pos x="T6" y="T7"/>
                </a:cxn>
              </a:cxnLst>
              <a:rect l="0" t="0" r="r" b="b"/>
              <a:pathLst>
                <a:path w="5040" h="2160">
                  <a:moveTo>
                    <a:pt x="0" y="0"/>
                  </a:moveTo>
                  <a:cubicBezTo>
                    <a:pt x="828" y="72"/>
                    <a:pt x="1656" y="144"/>
                    <a:pt x="2304" y="432"/>
                  </a:cubicBezTo>
                  <a:cubicBezTo>
                    <a:pt x="2952" y="720"/>
                    <a:pt x="3432" y="1440"/>
                    <a:pt x="3888" y="1728"/>
                  </a:cubicBezTo>
                  <a:cubicBezTo>
                    <a:pt x="4344" y="2016"/>
                    <a:pt x="4692" y="2088"/>
                    <a:pt x="5040" y="2160"/>
                  </a:cubicBezTo>
                </a:path>
              </a:pathLst>
            </a:custGeom>
            <a:noFill/>
            <a:ln w="28575" cap="flat" cmpd="sng">
              <a:solidFill>
                <a:schemeClr val="accent2"/>
              </a:solidFill>
              <a:prstDash val="solid"/>
              <a:round/>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10" name="Freeform 1034"/>
            <p:cNvSpPr>
              <a:spLocks/>
            </p:cNvSpPr>
            <p:nvPr/>
          </p:nvSpPr>
          <p:spPr bwMode="auto">
            <a:xfrm>
              <a:off x="1766" y="2679"/>
              <a:ext cx="2074" cy="374"/>
            </a:xfrm>
            <a:custGeom>
              <a:avLst/>
              <a:gdLst>
                <a:gd name="T0" fmla="*/ 0 w 5184"/>
                <a:gd name="T1" fmla="*/ 360 h 936"/>
                <a:gd name="T2" fmla="*/ 1008 w 5184"/>
                <a:gd name="T3" fmla="*/ 72 h 936"/>
                <a:gd name="T4" fmla="*/ 3456 w 5184"/>
                <a:gd name="T5" fmla="*/ 792 h 936"/>
                <a:gd name="T6" fmla="*/ 5184 w 5184"/>
                <a:gd name="T7" fmla="*/ 936 h 936"/>
              </a:gdLst>
              <a:ahLst/>
              <a:cxnLst>
                <a:cxn ang="0">
                  <a:pos x="T0" y="T1"/>
                </a:cxn>
                <a:cxn ang="0">
                  <a:pos x="T2" y="T3"/>
                </a:cxn>
                <a:cxn ang="0">
                  <a:pos x="T4" y="T5"/>
                </a:cxn>
                <a:cxn ang="0">
                  <a:pos x="T6" y="T7"/>
                </a:cxn>
              </a:cxnLst>
              <a:rect l="0" t="0" r="r" b="b"/>
              <a:pathLst>
                <a:path w="5184" h="936">
                  <a:moveTo>
                    <a:pt x="0" y="360"/>
                  </a:moveTo>
                  <a:cubicBezTo>
                    <a:pt x="216" y="180"/>
                    <a:pt x="432" y="0"/>
                    <a:pt x="1008" y="72"/>
                  </a:cubicBezTo>
                  <a:cubicBezTo>
                    <a:pt x="1584" y="144"/>
                    <a:pt x="2760" y="648"/>
                    <a:pt x="3456" y="792"/>
                  </a:cubicBezTo>
                  <a:cubicBezTo>
                    <a:pt x="4152" y="936"/>
                    <a:pt x="4668" y="936"/>
                    <a:pt x="5184" y="936"/>
                  </a:cubicBezTo>
                </a:path>
              </a:pathLst>
            </a:custGeom>
            <a:noFill/>
            <a:ln w="28575" cap="flat" cmpd="sng">
              <a:solidFill>
                <a:schemeClr val="accent1"/>
              </a:solidFill>
              <a:prstDash val="solid"/>
              <a:round/>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11" name="Text Box 1035"/>
            <p:cNvSpPr txBox="1">
              <a:spLocks noChangeArrowheads="1"/>
            </p:cNvSpPr>
            <p:nvPr/>
          </p:nvSpPr>
          <p:spPr bwMode="auto">
            <a:xfrm>
              <a:off x="1062" y="1523"/>
              <a:ext cx="279" cy="231"/>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latin typeface="Arial" panose="020B0604020202020204" pitchFamily="34" charset="0"/>
                </a:rPr>
                <a:t>Hi</a:t>
              </a:r>
            </a:p>
          </p:txBody>
        </p:sp>
        <p:sp>
          <p:nvSpPr>
            <p:cNvPr id="563212" name="Text Box 1036"/>
            <p:cNvSpPr txBox="1">
              <a:spLocks noChangeArrowheads="1"/>
            </p:cNvSpPr>
            <p:nvPr/>
          </p:nvSpPr>
          <p:spPr bwMode="auto">
            <a:xfrm>
              <a:off x="902" y="2333"/>
              <a:ext cx="806" cy="288"/>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solidFill>
                    <a:srgbClr val="000000"/>
                  </a:solidFill>
                  <a:latin typeface="Arial" panose="020B0604020202020204" pitchFamily="34" charset="0"/>
                </a:rPr>
                <a:t>Impact on Customer</a:t>
              </a:r>
            </a:p>
          </p:txBody>
        </p:sp>
        <p:sp>
          <p:nvSpPr>
            <p:cNvPr id="563213" name="Line 1037"/>
            <p:cNvSpPr>
              <a:spLocks noChangeShapeType="1"/>
            </p:cNvSpPr>
            <p:nvPr/>
          </p:nvSpPr>
          <p:spPr bwMode="auto">
            <a:xfrm flipV="1">
              <a:off x="1190" y="1700"/>
              <a:ext cx="0" cy="576"/>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14" name="Line 1038"/>
            <p:cNvSpPr>
              <a:spLocks noChangeShapeType="1"/>
            </p:cNvSpPr>
            <p:nvPr/>
          </p:nvSpPr>
          <p:spPr bwMode="auto">
            <a:xfrm>
              <a:off x="1190" y="2679"/>
              <a:ext cx="0" cy="576"/>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15" name="Text Box 1039"/>
            <p:cNvSpPr txBox="1">
              <a:spLocks noChangeArrowheads="1"/>
            </p:cNvSpPr>
            <p:nvPr/>
          </p:nvSpPr>
          <p:spPr bwMode="auto">
            <a:xfrm>
              <a:off x="2515" y="1584"/>
              <a:ext cx="1517" cy="35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rgbClr val="FF0000"/>
                  </a:solidFill>
                  <a:latin typeface="Arial" panose="020B0604020202020204" pitchFamily="34" charset="0"/>
                </a:rPr>
                <a:t>(high impact always)</a:t>
              </a:r>
            </a:p>
          </p:txBody>
        </p:sp>
        <p:sp>
          <p:nvSpPr>
            <p:cNvPr id="563216" name="Text Box 1040"/>
            <p:cNvSpPr txBox="1">
              <a:spLocks noChangeArrowheads="1"/>
            </p:cNvSpPr>
            <p:nvPr/>
          </p:nvSpPr>
          <p:spPr bwMode="auto">
            <a:xfrm>
              <a:off x="1584" y="2055"/>
              <a:ext cx="1354" cy="461"/>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accent2"/>
                  </a:solidFill>
                  <a:latin typeface="Arial" panose="020B0604020202020204" pitchFamily="34" charset="0"/>
                </a:rPr>
                <a:t>(initially high but quickly falls off)</a:t>
              </a:r>
            </a:p>
          </p:txBody>
        </p:sp>
        <p:sp>
          <p:nvSpPr>
            <p:cNvPr id="563217" name="Text Box 1041"/>
            <p:cNvSpPr txBox="1">
              <a:spLocks noChangeArrowheads="1"/>
            </p:cNvSpPr>
            <p:nvPr/>
          </p:nvSpPr>
          <p:spPr bwMode="auto">
            <a:xfrm>
              <a:off x="2169" y="3082"/>
              <a:ext cx="1815" cy="23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accent1"/>
                  </a:solidFill>
                  <a:latin typeface="Arial" panose="020B0604020202020204" pitchFamily="34" charset="0"/>
                </a:rPr>
                <a:t>(low impact always)</a:t>
              </a:r>
            </a:p>
          </p:txBody>
        </p:sp>
        <p:sp>
          <p:nvSpPr>
            <p:cNvPr id="563218" name="Text Box 1042"/>
            <p:cNvSpPr txBox="1">
              <a:spLocks noChangeArrowheads="1"/>
            </p:cNvSpPr>
            <p:nvPr/>
          </p:nvSpPr>
          <p:spPr bwMode="auto">
            <a:xfrm>
              <a:off x="3840" y="1412"/>
              <a:ext cx="864" cy="23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rgbClr val="FF0000"/>
                  </a:solidFill>
                  <a:latin typeface="Arial" panose="020B0604020202020204" pitchFamily="34" charset="0"/>
                </a:rPr>
                <a:t>Benefits</a:t>
              </a:r>
            </a:p>
          </p:txBody>
        </p:sp>
        <p:sp>
          <p:nvSpPr>
            <p:cNvPr id="563219" name="Text Box 1043"/>
            <p:cNvSpPr txBox="1">
              <a:spLocks noChangeArrowheads="1"/>
            </p:cNvSpPr>
            <p:nvPr/>
          </p:nvSpPr>
          <p:spPr bwMode="auto">
            <a:xfrm>
              <a:off x="3782" y="2506"/>
              <a:ext cx="1066" cy="23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accent2"/>
                  </a:solidFill>
                  <a:latin typeface="Arial" panose="020B0604020202020204" pitchFamily="34" charset="0"/>
                </a:rPr>
                <a:t>Advantages</a:t>
              </a:r>
            </a:p>
          </p:txBody>
        </p:sp>
        <p:sp>
          <p:nvSpPr>
            <p:cNvPr id="563220" name="Text Box 1044"/>
            <p:cNvSpPr txBox="1">
              <a:spLocks noChangeArrowheads="1"/>
            </p:cNvSpPr>
            <p:nvPr/>
          </p:nvSpPr>
          <p:spPr bwMode="auto">
            <a:xfrm>
              <a:off x="3897" y="2967"/>
              <a:ext cx="749" cy="23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accent1"/>
                  </a:solidFill>
                </a:rPr>
                <a:t>Features</a:t>
              </a:r>
            </a:p>
          </p:txBody>
        </p:sp>
        <p:sp>
          <p:nvSpPr>
            <p:cNvPr id="563221" name="Text Box 1045"/>
            <p:cNvSpPr txBox="1">
              <a:spLocks noChangeArrowheads="1"/>
            </p:cNvSpPr>
            <p:nvPr/>
          </p:nvSpPr>
          <p:spPr bwMode="auto">
            <a:xfrm>
              <a:off x="1680" y="3370"/>
              <a:ext cx="864" cy="23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solidFill>
                    <a:srgbClr val="000000"/>
                  </a:solidFill>
                  <a:latin typeface="Arial" panose="020B0604020202020204" pitchFamily="34" charset="0"/>
                </a:rPr>
                <a:t>Contact</a:t>
              </a:r>
            </a:p>
          </p:txBody>
        </p:sp>
        <p:sp>
          <p:nvSpPr>
            <p:cNvPr id="563222" name="Text Box 1046"/>
            <p:cNvSpPr txBox="1">
              <a:spLocks noChangeArrowheads="1"/>
            </p:cNvSpPr>
            <p:nvPr/>
          </p:nvSpPr>
          <p:spPr bwMode="auto">
            <a:xfrm>
              <a:off x="3436" y="3370"/>
              <a:ext cx="740" cy="23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solidFill>
                    <a:srgbClr val="000000"/>
                  </a:solidFill>
                </a:rPr>
                <a:t>Contact </a:t>
              </a:r>
            </a:p>
          </p:txBody>
        </p:sp>
        <p:sp>
          <p:nvSpPr>
            <p:cNvPr id="563223" name="Line 1047"/>
            <p:cNvSpPr>
              <a:spLocks noChangeShapeType="1"/>
            </p:cNvSpPr>
            <p:nvPr/>
          </p:nvSpPr>
          <p:spPr bwMode="auto">
            <a:xfrm>
              <a:off x="2227" y="3485"/>
              <a:ext cx="1209" cy="0"/>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63224" name="Text Box 1048"/>
            <p:cNvSpPr txBox="1">
              <a:spLocks noChangeArrowheads="1"/>
            </p:cNvSpPr>
            <p:nvPr/>
          </p:nvSpPr>
          <p:spPr bwMode="auto">
            <a:xfrm>
              <a:off x="3888" y="3218"/>
              <a:ext cx="279" cy="231"/>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latin typeface="Arial" panose="020B0604020202020204" pitchFamily="34" charset="0"/>
                </a:rPr>
                <a:t>Hi</a:t>
              </a:r>
            </a:p>
          </p:txBody>
        </p:sp>
        <p:sp>
          <p:nvSpPr>
            <p:cNvPr id="563225" name="Text Box 1049"/>
            <p:cNvSpPr txBox="1">
              <a:spLocks noChangeArrowheads="1"/>
            </p:cNvSpPr>
            <p:nvPr/>
          </p:nvSpPr>
          <p:spPr bwMode="auto">
            <a:xfrm>
              <a:off x="1056" y="3356"/>
              <a:ext cx="279" cy="231"/>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latin typeface="Arial" panose="020B0604020202020204" pitchFamily="34" charset="0"/>
                </a:rPr>
                <a:t>Lo</a:t>
              </a:r>
            </a:p>
          </p:txBody>
        </p:sp>
      </p:grpSp>
      <p:pic>
        <p:nvPicPr>
          <p:cNvPr id="563226" name="Picture 1050"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3226"/>
                                        </p:tgtEl>
                                        <p:attrNameLst>
                                          <p:attrName>style.visibility</p:attrName>
                                        </p:attrNameLst>
                                      </p:cBhvr>
                                      <p:to>
                                        <p:strVal val="visible"/>
                                      </p:to>
                                    </p:set>
                                    <p:anim calcmode="lin" valueType="num">
                                      <p:cBhvr additive="base">
                                        <p:cTn id="7" dur="500" fill="hold"/>
                                        <p:tgtEl>
                                          <p:spTgt spid="563226"/>
                                        </p:tgtEl>
                                        <p:attrNameLst>
                                          <p:attrName>ppt_x</p:attrName>
                                        </p:attrNameLst>
                                      </p:cBhvr>
                                      <p:tavLst>
                                        <p:tav tm="0">
                                          <p:val>
                                            <p:strVal val="0-#ppt_w/2"/>
                                          </p:val>
                                        </p:tav>
                                        <p:tav tm="100000">
                                          <p:val>
                                            <p:strVal val="#ppt_x"/>
                                          </p:val>
                                        </p:tav>
                                      </p:tavLst>
                                    </p:anim>
                                    <p:anim calcmode="lin" valueType="num">
                                      <p:cBhvr additive="base">
                                        <p:cTn id="8" dur="500" fill="hold"/>
                                        <p:tgtEl>
                                          <p:spTgt spid="5632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Text Box 2"/>
          <p:cNvSpPr txBox="1">
            <a:spLocks noChangeArrowheads="1"/>
          </p:cNvSpPr>
          <p:nvPr/>
        </p:nvSpPr>
        <p:spPr bwMode="auto">
          <a:xfrm>
            <a:off x="1143000" y="381000"/>
            <a:ext cx="5562600"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3300"/>
                </a:solidFill>
                <a:latin typeface="Arial" panose="020B0604020202020204" pitchFamily="34" charset="0"/>
              </a:rPr>
              <a:t>“I can buy it right now but I won’t accept anything less than …” </a:t>
            </a:r>
          </a:p>
        </p:txBody>
      </p:sp>
      <p:sp>
        <p:nvSpPr>
          <p:cNvPr id="550915" name="Text Box 3"/>
          <p:cNvSpPr txBox="1">
            <a:spLocks noChangeArrowheads="1"/>
          </p:cNvSpPr>
          <p:nvPr/>
        </p:nvSpPr>
        <p:spPr bwMode="auto">
          <a:xfrm>
            <a:off x="1905000" y="4038600"/>
            <a:ext cx="6883400"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“You drive a hard bargain Sir. 50% is too high. I can offer you 25% discount  ”</a:t>
            </a:r>
          </a:p>
        </p:txBody>
      </p:sp>
      <p:pic>
        <p:nvPicPr>
          <p:cNvPr id="5509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457200"/>
            <a:ext cx="1276350"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0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505200"/>
            <a:ext cx="1057275"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0918" name="Text Box 6"/>
          <p:cNvSpPr txBox="1">
            <a:spLocks noChangeArrowheads="1"/>
          </p:cNvSpPr>
          <p:nvPr/>
        </p:nvSpPr>
        <p:spPr bwMode="auto">
          <a:xfrm>
            <a:off x="7086600" y="2193925"/>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customer !</a:t>
            </a:r>
          </a:p>
        </p:txBody>
      </p:sp>
      <p:sp>
        <p:nvSpPr>
          <p:cNvPr id="550919" name="Text Box 7"/>
          <p:cNvSpPr txBox="1">
            <a:spLocks noChangeArrowheads="1"/>
          </p:cNvSpPr>
          <p:nvPr/>
        </p:nvSpPr>
        <p:spPr bwMode="auto">
          <a:xfrm>
            <a:off x="685800" y="3124200"/>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You ! </a:t>
            </a:r>
          </a:p>
        </p:txBody>
      </p:sp>
      <p:pic>
        <p:nvPicPr>
          <p:cNvPr id="55092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3100" y="2540000"/>
            <a:ext cx="2717800" cy="119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Text Box 1026"/>
          <p:cNvSpPr txBox="1">
            <a:spLocks noChangeArrowheads="1"/>
          </p:cNvSpPr>
          <p:nvPr/>
        </p:nvSpPr>
        <p:spPr bwMode="auto">
          <a:xfrm>
            <a:off x="1066800" y="1371600"/>
            <a:ext cx="7086600" cy="382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Features</a:t>
            </a:r>
            <a:r>
              <a:rPr lang="en-US" altLang="en-US" sz="3500" b="1">
                <a:solidFill>
                  <a:srgbClr val="000099"/>
                </a:solidFill>
                <a:latin typeface="Arial" panose="020B0604020202020204" pitchFamily="34" charset="0"/>
              </a:rPr>
              <a:t> lead to </a:t>
            </a:r>
            <a:r>
              <a:rPr lang="en-US" altLang="en-US" sz="3500" b="1">
                <a:solidFill>
                  <a:srgbClr val="FF3300"/>
                </a:solidFill>
                <a:latin typeface="Arial" panose="020B0604020202020204" pitchFamily="34" charset="0"/>
              </a:rPr>
              <a:t>price</a:t>
            </a:r>
            <a:r>
              <a:rPr lang="en-US" altLang="en-US" sz="3500" b="1">
                <a:solidFill>
                  <a:srgbClr val="000099"/>
                </a:solidFill>
                <a:latin typeface="Arial" panose="020B0604020202020204" pitchFamily="34" charset="0"/>
              </a:rPr>
              <a:t> concerns </a:t>
            </a:r>
          </a:p>
          <a:p>
            <a:pPr algn="ctr">
              <a:spcBef>
                <a:spcPct val="50000"/>
              </a:spcBef>
            </a:pPr>
            <a:r>
              <a:rPr lang="en-US" altLang="en-US" sz="3500" b="1">
                <a:solidFill>
                  <a:srgbClr val="FF3300"/>
                </a:solidFill>
                <a:latin typeface="Arial" panose="020B0604020202020204" pitchFamily="34" charset="0"/>
              </a:rPr>
              <a:t>Advantages</a:t>
            </a:r>
            <a:r>
              <a:rPr lang="en-US" altLang="en-US" sz="3500" b="1">
                <a:solidFill>
                  <a:srgbClr val="000099"/>
                </a:solidFill>
                <a:latin typeface="Arial" panose="020B0604020202020204" pitchFamily="34" charset="0"/>
              </a:rPr>
              <a:t> result in </a:t>
            </a:r>
            <a:r>
              <a:rPr lang="en-US" altLang="en-US" sz="3500" b="1">
                <a:solidFill>
                  <a:srgbClr val="FF3300"/>
                </a:solidFill>
                <a:latin typeface="Arial" panose="020B0604020202020204" pitchFamily="34" charset="0"/>
              </a:rPr>
              <a:t>objections</a:t>
            </a:r>
            <a:r>
              <a:rPr lang="en-US" altLang="en-US" sz="3500" b="1">
                <a:solidFill>
                  <a:srgbClr val="000099"/>
                </a:solidFill>
                <a:latin typeface="Arial" panose="020B0604020202020204" pitchFamily="34" charset="0"/>
              </a:rPr>
              <a:t> </a:t>
            </a:r>
          </a:p>
          <a:p>
            <a:pPr algn="ctr">
              <a:spcBef>
                <a:spcPct val="50000"/>
              </a:spcBef>
            </a:pPr>
            <a:endParaRPr lang="en-US" altLang="en-US" sz="3500" b="1">
              <a:solidFill>
                <a:srgbClr val="000099"/>
              </a:solidFill>
              <a:latin typeface="Arial" panose="020B0604020202020204" pitchFamily="34" charset="0"/>
            </a:endParaRPr>
          </a:p>
          <a:p>
            <a:pPr algn="ctr">
              <a:spcBef>
                <a:spcPct val="50000"/>
              </a:spcBef>
            </a:pPr>
            <a:r>
              <a:rPr lang="en-US" altLang="en-US" sz="3500" b="1">
                <a:solidFill>
                  <a:srgbClr val="000099"/>
                </a:solidFill>
                <a:latin typeface="Arial" panose="020B0604020202020204" pitchFamily="34" charset="0"/>
              </a:rPr>
              <a:t>Benefits receive…</a:t>
            </a:r>
          </a:p>
          <a:p>
            <a:pPr algn="ctr">
              <a:spcBef>
                <a:spcPct val="50000"/>
              </a:spcBef>
            </a:pPr>
            <a:r>
              <a:rPr lang="en-US" altLang="en-US" sz="3500" b="1">
                <a:solidFill>
                  <a:srgbClr val="FF3300"/>
                </a:solidFill>
                <a:latin typeface="Arial" panose="020B0604020202020204" pitchFamily="34" charset="0"/>
              </a:rPr>
              <a:t>Support &amp; Agreement </a:t>
            </a:r>
          </a:p>
        </p:txBody>
      </p:sp>
      <p:pic>
        <p:nvPicPr>
          <p:cNvPr id="564227" name="Picture 1027"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4227"/>
                                        </p:tgtEl>
                                        <p:attrNameLst>
                                          <p:attrName>style.visibility</p:attrName>
                                        </p:attrNameLst>
                                      </p:cBhvr>
                                      <p:to>
                                        <p:strVal val="visible"/>
                                      </p:to>
                                    </p:set>
                                    <p:anim calcmode="lin" valueType="num">
                                      <p:cBhvr additive="base">
                                        <p:cTn id="7" dur="500" fill="hold"/>
                                        <p:tgtEl>
                                          <p:spTgt spid="564227"/>
                                        </p:tgtEl>
                                        <p:attrNameLst>
                                          <p:attrName>ppt_x</p:attrName>
                                        </p:attrNameLst>
                                      </p:cBhvr>
                                      <p:tavLst>
                                        <p:tav tm="0">
                                          <p:val>
                                            <p:strVal val="0-#ppt_w/2"/>
                                          </p:val>
                                        </p:tav>
                                        <p:tav tm="100000">
                                          <p:val>
                                            <p:strVal val="#ppt_x"/>
                                          </p:val>
                                        </p:tav>
                                      </p:tavLst>
                                    </p:anim>
                                    <p:anim calcmode="lin" valueType="num">
                                      <p:cBhvr additive="base">
                                        <p:cTn id="8" dur="500" fill="hold"/>
                                        <p:tgtEl>
                                          <p:spTgt spid="5642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Text Box 1026"/>
          <p:cNvSpPr txBox="1">
            <a:spLocks noChangeArrowheads="1"/>
          </p:cNvSpPr>
          <p:nvPr/>
        </p:nvSpPr>
        <p:spPr bwMode="auto">
          <a:xfrm>
            <a:off x="2057400" y="381000"/>
            <a:ext cx="4800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Commitment ! </a:t>
            </a:r>
          </a:p>
        </p:txBody>
      </p:sp>
      <p:sp>
        <p:nvSpPr>
          <p:cNvPr id="565251" name="Text Box 1027"/>
          <p:cNvSpPr txBox="1">
            <a:spLocks noChangeArrowheads="1"/>
          </p:cNvSpPr>
          <p:nvPr/>
        </p:nvSpPr>
        <p:spPr bwMode="auto">
          <a:xfrm>
            <a:off x="1143000" y="2727325"/>
            <a:ext cx="6858000"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More often you use the closing technique </a:t>
            </a:r>
          </a:p>
          <a:p>
            <a:pPr algn="ctr">
              <a:spcBef>
                <a:spcPct val="50000"/>
              </a:spcBef>
            </a:pPr>
            <a:r>
              <a:rPr lang="en-US" altLang="en-US" sz="3000" b="1">
                <a:solidFill>
                  <a:srgbClr val="000099"/>
                </a:solidFill>
                <a:latin typeface="Arial" panose="020B0604020202020204" pitchFamily="34" charset="0"/>
              </a:rPr>
              <a:t>The more likely customer will buy? </a:t>
            </a:r>
          </a:p>
        </p:txBody>
      </p:sp>
      <p:pic>
        <p:nvPicPr>
          <p:cNvPr id="565252"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5252"/>
                                        </p:tgtEl>
                                        <p:attrNameLst>
                                          <p:attrName>style.visibility</p:attrName>
                                        </p:attrNameLst>
                                      </p:cBhvr>
                                      <p:to>
                                        <p:strVal val="visible"/>
                                      </p:to>
                                    </p:set>
                                    <p:anim calcmode="lin" valueType="num">
                                      <p:cBhvr additive="base">
                                        <p:cTn id="7" dur="500" fill="hold"/>
                                        <p:tgtEl>
                                          <p:spTgt spid="565252"/>
                                        </p:tgtEl>
                                        <p:attrNameLst>
                                          <p:attrName>ppt_x</p:attrName>
                                        </p:attrNameLst>
                                      </p:cBhvr>
                                      <p:tavLst>
                                        <p:tav tm="0">
                                          <p:val>
                                            <p:strVal val="0-#ppt_w/2"/>
                                          </p:val>
                                        </p:tav>
                                        <p:tav tm="100000">
                                          <p:val>
                                            <p:strVal val="#ppt_x"/>
                                          </p:val>
                                        </p:tav>
                                      </p:tavLst>
                                    </p:anim>
                                    <p:anim calcmode="lin" valueType="num">
                                      <p:cBhvr additive="base">
                                        <p:cTn id="8" dur="500" fill="hold"/>
                                        <p:tgtEl>
                                          <p:spTgt spid="5652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Text Box 2"/>
          <p:cNvSpPr txBox="1">
            <a:spLocks noChangeArrowheads="1"/>
          </p:cNvSpPr>
          <p:nvPr/>
        </p:nvSpPr>
        <p:spPr bwMode="auto">
          <a:xfrm>
            <a:off x="2514600" y="1905000"/>
            <a:ext cx="426720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0" b="1">
                <a:solidFill>
                  <a:srgbClr val="FF3300"/>
                </a:solidFill>
                <a:latin typeface="Arial" panose="020B0604020202020204" pitchFamily="34" charset="0"/>
              </a:rPr>
              <a:t>No!</a:t>
            </a:r>
          </a:p>
        </p:txBody>
      </p:sp>
      <p:pic>
        <p:nvPicPr>
          <p:cNvPr id="566275"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6275"/>
                                        </p:tgtEl>
                                        <p:attrNameLst>
                                          <p:attrName>style.visibility</p:attrName>
                                        </p:attrNameLst>
                                      </p:cBhvr>
                                      <p:to>
                                        <p:strVal val="visible"/>
                                      </p:to>
                                    </p:set>
                                    <p:anim calcmode="lin" valueType="num">
                                      <p:cBhvr additive="base">
                                        <p:cTn id="7" dur="500" fill="hold"/>
                                        <p:tgtEl>
                                          <p:spTgt spid="566275"/>
                                        </p:tgtEl>
                                        <p:attrNameLst>
                                          <p:attrName>ppt_x</p:attrName>
                                        </p:attrNameLst>
                                      </p:cBhvr>
                                      <p:tavLst>
                                        <p:tav tm="0">
                                          <p:val>
                                            <p:strVal val="0-#ppt_w/2"/>
                                          </p:val>
                                        </p:tav>
                                        <p:tav tm="100000">
                                          <p:val>
                                            <p:strVal val="#ppt_x"/>
                                          </p:val>
                                        </p:tav>
                                      </p:tavLst>
                                    </p:anim>
                                    <p:anim calcmode="lin" valueType="num">
                                      <p:cBhvr additive="base">
                                        <p:cTn id="8" dur="500" fill="hold"/>
                                        <p:tgtEl>
                                          <p:spTgt spid="5662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Text Box 2"/>
          <p:cNvSpPr txBox="1">
            <a:spLocks noChangeArrowheads="1"/>
          </p:cNvSpPr>
          <p:nvPr/>
        </p:nvSpPr>
        <p:spPr bwMode="auto">
          <a:xfrm>
            <a:off x="2057400" y="381000"/>
            <a:ext cx="4800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Commitment ! </a:t>
            </a:r>
          </a:p>
        </p:txBody>
      </p:sp>
      <p:sp>
        <p:nvSpPr>
          <p:cNvPr id="567299" name="Text Box 3"/>
          <p:cNvSpPr txBox="1">
            <a:spLocks noChangeArrowheads="1"/>
          </p:cNvSpPr>
          <p:nvPr/>
        </p:nvSpPr>
        <p:spPr bwMode="auto">
          <a:xfrm>
            <a:off x="1143000" y="2727325"/>
            <a:ext cx="6858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Ask for the commitment … but only after you have built the value </a:t>
            </a:r>
          </a:p>
        </p:txBody>
      </p:sp>
      <p:pic>
        <p:nvPicPr>
          <p:cNvPr id="567300"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7300"/>
                                        </p:tgtEl>
                                        <p:attrNameLst>
                                          <p:attrName>style.visibility</p:attrName>
                                        </p:attrNameLst>
                                      </p:cBhvr>
                                      <p:to>
                                        <p:strVal val="visible"/>
                                      </p:to>
                                    </p:set>
                                    <p:anim calcmode="lin" valueType="num">
                                      <p:cBhvr additive="base">
                                        <p:cTn id="7" dur="500" fill="hold"/>
                                        <p:tgtEl>
                                          <p:spTgt spid="567300"/>
                                        </p:tgtEl>
                                        <p:attrNameLst>
                                          <p:attrName>ppt_x</p:attrName>
                                        </p:attrNameLst>
                                      </p:cBhvr>
                                      <p:tavLst>
                                        <p:tav tm="0">
                                          <p:val>
                                            <p:strVal val="0-#ppt_w/2"/>
                                          </p:val>
                                        </p:tav>
                                        <p:tav tm="100000">
                                          <p:val>
                                            <p:strVal val="#ppt_x"/>
                                          </p:val>
                                        </p:tav>
                                      </p:tavLst>
                                    </p:anim>
                                    <p:anim calcmode="lin" valueType="num">
                                      <p:cBhvr additive="base">
                                        <p:cTn id="8" dur="500" fill="hold"/>
                                        <p:tgtEl>
                                          <p:spTgt spid="5673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Text Box 1026"/>
          <p:cNvSpPr txBox="1">
            <a:spLocks noChangeArrowheads="1"/>
          </p:cNvSpPr>
          <p:nvPr/>
        </p:nvSpPr>
        <p:spPr bwMode="auto">
          <a:xfrm>
            <a:off x="1524000" y="2819400"/>
            <a:ext cx="5943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0000"/>
                </a:solidFill>
                <a:latin typeface="Arial" panose="020B0604020202020204" pitchFamily="34" charset="0"/>
              </a:rPr>
              <a:t>Roleplay, videotaping &amp; feedback</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WordArt 2"/>
          <p:cNvSpPr>
            <a:spLocks noChangeArrowheads="1" noChangeShapeType="1" noTextEdit="1"/>
          </p:cNvSpPr>
          <p:nvPr/>
        </p:nvSpPr>
        <p:spPr bwMode="auto">
          <a:xfrm>
            <a:off x="1828800" y="2590800"/>
            <a:ext cx="5757863" cy="688975"/>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"HI IMPACT SELLING"</a:t>
            </a:r>
          </a:p>
        </p:txBody>
      </p:sp>
      <p:sp>
        <p:nvSpPr>
          <p:cNvPr id="187395" name="Text Box 3"/>
          <p:cNvSpPr txBox="1">
            <a:spLocks noChangeArrowheads="1"/>
          </p:cNvSpPr>
          <p:nvPr/>
        </p:nvSpPr>
        <p:spPr bwMode="auto">
          <a:xfrm>
            <a:off x="381000" y="3048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i="1">
                <a:solidFill>
                  <a:srgbClr val="FF3300"/>
                </a:solidFill>
                <a:latin typeface="Arial" panose="020B0604020202020204" pitchFamily="34" charset="0"/>
              </a:rPr>
              <a:t>Bharti Telenet Limited</a:t>
            </a:r>
            <a:endParaRPr lang="en-US" altLang="en-US" b="1">
              <a:solidFill>
                <a:srgbClr val="FF3300"/>
              </a:solidFill>
              <a:latin typeface="Arial" panose="020B0604020202020204" pitchFamily="34" charset="0"/>
            </a:endParaRPr>
          </a:p>
        </p:txBody>
      </p:sp>
      <p:sp>
        <p:nvSpPr>
          <p:cNvPr id="187396" name="Text Box 4"/>
          <p:cNvSpPr txBox="1">
            <a:spLocks noChangeArrowheads="1"/>
          </p:cNvSpPr>
          <p:nvPr/>
        </p:nvSpPr>
        <p:spPr bwMode="auto">
          <a:xfrm>
            <a:off x="5715000" y="60198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i="1">
                <a:solidFill>
                  <a:srgbClr val="FF3300"/>
                </a:solidFill>
                <a:latin typeface="Arial" panose="020B0604020202020204" pitchFamily="34" charset="0"/>
              </a:rPr>
              <a:t>Indus Corporation</a:t>
            </a:r>
            <a:r>
              <a:rPr lang="en-US" altLang="en-US" b="1">
                <a:solidFill>
                  <a:srgbClr val="FF3300"/>
                </a:solidFill>
                <a:latin typeface="Arial" panose="020B0604020202020204" pitchFamily="34" charset="0"/>
              </a:rPr>
              <a:t> </a:t>
            </a:r>
          </a:p>
        </p:txBody>
      </p:sp>
      <p:sp>
        <p:nvSpPr>
          <p:cNvPr id="187398" name="Text Box 6"/>
          <p:cNvSpPr txBox="1">
            <a:spLocks noChangeArrowheads="1"/>
          </p:cNvSpPr>
          <p:nvPr/>
        </p:nvSpPr>
        <p:spPr bwMode="auto">
          <a:xfrm>
            <a:off x="3505200" y="3505200"/>
            <a:ext cx="1295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a:solidFill>
                  <a:schemeClr val="accent2"/>
                </a:solidFill>
                <a:latin typeface="Arial" panose="020B0604020202020204" pitchFamily="34" charset="0"/>
              </a:rPr>
              <a:t>Day 2</a:t>
            </a:r>
            <a:endParaRPr lang="en-US" altLang="en-US" sz="3200">
              <a:latin typeface="Arial" panose="020B0604020202020204" pitchFamily="34" charset="0"/>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ext Box 2"/>
          <p:cNvSpPr txBox="1">
            <a:spLocks noChangeArrowheads="1"/>
          </p:cNvSpPr>
          <p:nvPr/>
        </p:nvSpPr>
        <p:spPr bwMode="auto">
          <a:xfrm>
            <a:off x="1752600" y="152400"/>
            <a:ext cx="54864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“HI IMPACT SELLING”  </a:t>
            </a:r>
          </a:p>
          <a:p>
            <a:pPr algn="ctr">
              <a:spcBef>
                <a:spcPct val="50000"/>
              </a:spcBef>
            </a:pPr>
            <a:r>
              <a:rPr lang="en-US" altLang="en-US" b="1">
                <a:solidFill>
                  <a:srgbClr val="FF3300"/>
                </a:solidFill>
                <a:latin typeface="Arial" panose="020B0604020202020204" pitchFamily="34" charset="0"/>
              </a:rPr>
              <a:t>DAY# 2</a:t>
            </a:r>
          </a:p>
        </p:txBody>
      </p:sp>
      <p:sp>
        <p:nvSpPr>
          <p:cNvPr id="188419" name="Text Box 3"/>
          <p:cNvSpPr txBox="1">
            <a:spLocks noChangeArrowheads="1"/>
          </p:cNvSpPr>
          <p:nvPr/>
        </p:nvSpPr>
        <p:spPr bwMode="auto">
          <a:xfrm>
            <a:off x="381000" y="1219200"/>
            <a:ext cx="8382000" cy="449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800" b="1">
                <a:latin typeface="Arial" panose="020B0604020202020204" pitchFamily="34" charset="0"/>
              </a:rPr>
              <a:t>09:30-10:00a.m.		Icebreaker </a:t>
            </a:r>
          </a:p>
          <a:p>
            <a:pPr>
              <a:spcBef>
                <a:spcPct val="50000"/>
              </a:spcBef>
            </a:pPr>
            <a:r>
              <a:rPr lang="en-US" altLang="en-US" sz="1800" b="1">
                <a:latin typeface="Arial" panose="020B0604020202020204" pitchFamily="34" charset="0"/>
              </a:rPr>
              <a:t>10:00-11:15a.m.		Customer profiling </a:t>
            </a:r>
          </a:p>
          <a:p>
            <a:pPr>
              <a:spcBef>
                <a:spcPct val="50000"/>
              </a:spcBef>
            </a:pPr>
            <a:r>
              <a:rPr lang="en-US" altLang="en-US" sz="1800" b="1">
                <a:latin typeface="Arial" panose="020B0604020202020204" pitchFamily="34" charset="0"/>
              </a:rPr>
              <a:t>11:15-11:30a.m.		          Tea/Coffee 	</a:t>
            </a:r>
          </a:p>
          <a:p>
            <a:pPr>
              <a:spcBef>
                <a:spcPct val="50000"/>
              </a:spcBef>
            </a:pPr>
            <a:r>
              <a:rPr lang="en-US" altLang="en-US" sz="1800" b="1">
                <a:latin typeface="Arial" panose="020B0604020202020204" pitchFamily="34" charset="0"/>
              </a:rPr>
              <a:t>11:30-12:15p.m.		Role plays, video taping &amp; feedback </a:t>
            </a:r>
          </a:p>
          <a:p>
            <a:pPr>
              <a:spcBef>
                <a:spcPct val="50000"/>
              </a:spcBef>
            </a:pPr>
            <a:r>
              <a:rPr lang="en-US" altLang="en-US" sz="1800" b="1">
                <a:latin typeface="Arial" panose="020B0604020202020204" pitchFamily="34" charset="0"/>
              </a:rPr>
              <a:t>12:15-1:00p.m.		Objection handling 	</a:t>
            </a:r>
          </a:p>
          <a:p>
            <a:pPr>
              <a:spcBef>
                <a:spcPct val="50000"/>
              </a:spcBef>
            </a:pPr>
            <a:r>
              <a:rPr lang="en-US" altLang="en-US" sz="1800" b="1">
                <a:latin typeface="Arial" panose="020B0604020202020204" pitchFamily="34" charset="0"/>
              </a:rPr>
              <a:t>1:00-1:45p.m.		         Lunch 	</a:t>
            </a:r>
          </a:p>
          <a:p>
            <a:pPr>
              <a:spcBef>
                <a:spcPct val="50000"/>
              </a:spcBef>
            </a:pPr>
            <a:r>
              <a:rPr lang="en-US" altLang="en-US" sz="1800" b="1">
                <a:latin typeface="Arial" panose="020B0604020202020204" pitchFamily="34" charset="0"/>
              </a:rPr>
              <a:t>1:45-2:45p.m.		Communication skills &amp; roleplays  </a:t>
            </a:r>
          </a:p>
          <a:p>
            <a:pPr>
              <a:spcBef>
                <a:spcPct val="50000"/>
              </a:spcBef>
            </a:pPr>
            <a:r>
              <a:rPr lang="en-US" altLang="en-US" sz="1800" b="1">
                <a:latin typeface="Arial" panose="020B0604020202020204" pitchFamily="34" charset="0"/>
              </a:rPr>
              <a:t>2:45-3:15p.m.		Empathy			</a:t>
            </a:r>
          </a:p>
          <a:p>
            <a:pPr>
              <a:spcBef>
                <a:spcPct val="50000"/>
              </a:spcBef>
            </a:pPr>
            <a:r>
              <a:rPr lang="en-US" altLang="en-US" sz="1800" b="1">
                <a:latin typeface="Arial" panose="020B0604020202020204" pitchFamily="34" charset="0"/>
              </a:rPr>
              <a:t>3:15-3:30p.m.		         Tea/Coffee </a:t>
            </a:r>
          </a:p>
          <a:p>
            <a:pPr>
              <a:spcBef>
                <a:spcPct val="50000"/>
              </a:spcBef>
            </a:pPr>
            <a:r>
              <a:rPr lang="en-US" altLang="en-US" sz="1800" b="1">
                <a:latin typeface="Arial" panose="020B0604020202020204" pitchFamily="34" charset="0"/>
              </a:rPr>
              <a:t>3:30-4:15p.m.		Active listening &amp; roleplays </a:t>
            </a:r>
          </a:p>
          <a:p>
            <a:pPr>
              <a:spcBef>
                <a:spcPct val="50000"/>
              </a:spcBef>
            </a:pPr>
            <a:r>
              <a:rPr lang="en-US" altLang="en-US" sz="1800" b="1">
                <a:latin typeface="Arial" panose="020B0604020202020204" pitchFamily="34" charset="0"/>
              </a:rPr>
              <a:t>4:15-5:30p.m.		Lead Management 			</a:t>
            </a:r>
          </a:p>
        </p:txBody>
      </p:sp>
      <p:pic>
        <p:nvPicPr>
          <p:cNvPr id="1884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1982788"/>
            <a:ext cx="685800"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842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325" y="3165475"/>
            <a:ext cx="544513"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8423"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4437063"/>
            <a:ext cx="685800"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WordArt 2"/>
          <p:cNvSpPr>
            <a:spLocks noChangeArrowheads="1" noChangeShapeType="1" noTextEdit="1"/>
          </p:cNvSpPr>
          <p:nvPr/>
        </p:nvSpPr>
        <p:spPr bwMode="auto">
          <a:xfrm>
            <a:off x="1600200" y="2743200"/>
            <a:ext cx="6477000" cy="1143000"/>
          </a:xfrm>
          <a:prstGeom prst="rect">
            <a:avLst/>
          </a:prstGeom>
        </p:spPr>
        <p:txBody>
          <a:bodyPr wrap="none" fromWordArt="1">
            <a:prstTxWarp prst="textPlain">
              <a:avLst>
                <a:gd name="adj" fmla="val 50000"/>
              </a:avLst>
            </a:prstTxWarp>
          </a:bodyPr>
          <a:lstStyle/>
          <a:p>
            <a:pPr algn="ctr"/>
            <a:r>
              <a:rPr lang="en-IN" sz="3200" b="1" kern="10">
                <a:ln w="9525">
                  <a:solidFill>
                    <a:srgbClr val="FF3300"/>
                  </a:solidFill>
                  <a:round/>
                  <a:headEnd/>
                  <a:tailEnd/>
                </a:ln>
                <a:solidFill>
                  <a:srgbClr val="0000FF"/>
                </a:solidFill>
                <a:effectLst>
                  <a:outerShdw dist="45791" dir="2021404" algn="ctr" rotWithShape="0">
                    <a:srgbClr val="C0C0C0"/>
                  </a:outerShdw>
                </a:effectLst>
                <a:latin typeface="Arial" panose="020B0604020202020204" pitchFamily="34" charset="0"/>
                <a:cs typeface="Arial" panose="020B0604020202020204" pitchFamily="34" charset="0"/>
              </a:rPr>
              <a:t>Customer Profiling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ChangeArrowheads="1"/>
          </p:cNvSpPr>
          <p:nvPr/>
        </p:nvSpPr>
        <p:spPr bwMode="auto">
          <a:xfrm>
            <a:off x="1066800" y="2346325"/>
            <a:ext cx="5599113"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Clr>
                <a:srgbClr val="FF3300"/>
              </a:buClr>
              <a:buFontTx/>
              <a:buChar char="•"/>
            </a:pPr>
            <a:r>
              <a:rPr lang="en-US" altLang="en-US" sz="3000" b="1">
                <a:solidFill>
                  <a:srgbClr val="000099"/>
                </a:solidFill>
                <a:latin typeface="Arial" panose="020B0604020202020204" pitchFamily="34" charset="0"/>
              </a:rPr>
              <a:t> The fatalist </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exasperator</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appraiser </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relator </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love motivated  </a:t>
            </a:r>
          </a:p>
        </p:txBody>
      </p:sp>
      <p:sp>
        <p:nvSpPr>
          <p:cNvPr id="277507" name="Text Box 3"/>
          <p:cNvSpPr txBox="1">
            <a:spLocks noChangeArrowheads="1"/>
          </p:cNvSpPr>
          <p:nvPr/>
        </p:nvSpPr>
        <p:spPr bwMode="auto">
          <a:xfrm>
            <a:off x="1828800" y="457200"/>
            <a:ext cx="5791200" cy="6254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The sales person type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ChangeArrowheads="1"/>
          </p:cNvSpPr>
          <p:nvPr/>
        </p:nvSpPr>
        <p:spPr bwMode="auto">
          <a:xfrm>
            <a:off x="1066800" y="1905000"/>
            <a:ext cx="7010400"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silent listener </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critical examiner </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friend </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aggressive client </a:t>
            </a:r>
          </a:p>
          <a:p>
            <a:pPr>
              <a:spcBef>
                <a:spcPct val="50000"/>
              </a:spcBef>
              <a:buClr>
                <a:srgbClr val="FF3300"/>
              </a:buClr>
              <a:buFont typeface="CommonBullets" pitchFamily="2" charset="2"/>
              <a:buChar char="="/>
            </a:pPr>
            <a:r>
              <a:rPr lang="en-US" altLang="en-US" sz="3000" b="1">
                <a:solidFill>
                  <a:srgbClr val="000099"/>
                </a:solidFill>
                <a:latin typeface="Arial" panose="020B0604020202020204" pitchFamily="34" charset="0"/>
              </a:rPr>
              <a:t>The competitor’s friend </a:t>
            </a:r>
          </a:p>
        </p:txBody>
      </p:sp>
      <p:sp>
        <p:nvSpPr>
          <p:cNvPr id="278531" name="Text Box 3"/>
          <p:cNvSpPr txBox="1">
            <a:spLocks noChangeArrowheads="1"/>
          </p:cNvSpPr>
          <p:nvPr/>
        </p:nvSpPr>
        <p:spPr bwMode="auto">
          <a:xfrm>
            <a:off x="2362200" y="457200"/>
            <a:ext cx="4572000" cy="6254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The client type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Text Box 2"/>
          <p:cNvSpPr txBox="1">
            <a:spLocks noChangeArrowheads="1"/>
          </p:cNvSpPr>
          <p:nvPr/>
        </p:nvSpPr>
        <p:spPr bwMode="auto">
          <a:xfrm>
            <a:off x="685800" y="457200"/>
            <a:ext cx="64008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3300"/>
                </a:solidFill>
                <a:latin typeface="Arial" panose="020B0604020202020204" pitchFamily="34" charset="0"/>
              </a:rPr>
              <a:t>“40% discount and nothing less” </a:t>
            </a:r>
          </a:p>
        </p:txBody>
      </p:sp>
      <p:sp>
        <p:nvSpPr>
          <p:cNvPr id="551939" name="Text Box 3"/>
          <p:cNvSpPr txBox="1">
            <a:spLocks noChangeArrowheads="1"/>
          </p:cNvSpPr>
          <p:nvPr/>
        </p:nvSpPr>
        <p:spPr bwMode="auto">
          <a:xfrm>
            <a:off x="2209800" y="4114800"/>
            <a:ext cx="6553200" cy="190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“Have you noticed our new memory dialing system Sir. I can offer you a maximum of 30% discount. That’s the best I can do”  </a:t>
            </a:r>
          </a:p>
        </p:txBody>
      </p:sp>
      <p:pic>
        <p:nvPicPr>
          <p:cNvPr id="5519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457200"/>
            <a:ext cx="1509713"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19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810000"/>
            <a:ext cx="12192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1942" name="Text Box 6"/>
          <p:cNvSpPr txBox="1">
            <a:spLocks noChangeArrowheads="1"/>
          </p:cNvSpPr>
          <p:nvPr/>
        </p:nvSpPr>
        <p:spPr bwMode="auto">
          <a:xfrm>
            <a:off x="7162800" y="2574925"/>
            <a:ext cx="167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customer !</a:t>
            </a:r>
          </a:p>
        </p:txBody>
      </p:sp>
      <p:sp>
        <p:nvSpPr>
          <p:cNvPr id="551943" name="Text Box 7"/>
          <p:cNvSpPr txBox="1">
            <a:spLocks noChangeArrowheads="1"/>
          </p:cNvSpPr>
          <p:nvPr/>
        </p:nvSpPr>
        <p:spPr bwMode="auto">
          <a:xfrm>
            <a:off x="762000" y="3352800"/>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000" b="1">
                <a:solidFill>
                  <a:srgbClr val="FF3300"/>
                </a:solidFill>
                <a:latin typeface="Arial" panose="020B0604020202020204" pitchFamily="34" charset="0"/>
              </a:rPr>
              <a:t>You ! </a:t>
            </a:r>
          </a:p>
        </p:txBody>
      </p:sp>
      <p:grpSp>
        <p:nvGrpSpPr>
          <p:cNvPr id="551944" name="Group 8"/>
          <p:cNvGrpSpPr>
            <a:grpSpLocks/>
          </p:cNvGrpSpPr>
          <p:nvPr/>
        </p:nvGrpSpPr>
        <p:grpSpPr bwMode="auto">
          <a:xfrm>
            <a:off x="3276600" y="2209800"/>
            <a:ext cx="2719388" cy="1219200"/>
            <a:chOff x="3840" y="2352"/>
            <a:chExt cx="1713" cy="589"/>
          </a:xfrm>
        </p:grpSpPr>
        <p:sp>
          <p:nvSpPr>
            <p:cNvPr id="551945" name="Freeform 9"/>
            <p:cNvSpPr>
              <a:spLocks/>
            </p:cNvSpPr>
            <p:nvPr/>
          </p:nvSpPr>
          <p:spPr bwMode="auto">
            <a:xfrm>
              <a:off x="3858" y="2372"/>
              <a:ext cx="205" cy="92"/>
            </a:xfrm>
            <a:custGeom>
              <a:avLst/>
              <a:gdLst>
                <a:gd name="T0" fmla="*/ 87 w 2047"/>
                <a:gd name="T1" fmla="*/ 524 h 927"/>
                <a:gd name="T2" fmla="*/ 93 w 2047"/>
                <a:gd name="T3" fmla="*/ 551 h 927"/>
                <a:gd name="T4" fmla="*/ 62 w 2047"/>
                <a:gd name="T5" fmla="*/ 568 h 927"/>
                <a:gd name="T6" fmla="*/ 17 w 2047"/>
                <a:gd name="T7" fmla="*/ 619 h 927"/>
                <a:gd name="T8" fmla="*/ 32 w 2047"/>
                <a:gd name="T9" fmla="*/ 670 h 927"/>
                <a:gd name="T10" fmla="*/ 23 w 2047"/>
                <a:gd name="T11" fmla="*/ 787 h 927"/>
                <a:gd name="T12" fmla="*/ 17 w 2047"/>
                <a:gd name="T13" fmla="*/ 910 h 927"/>
                <a:gd name="T14" fmla="*/ 97 w 2047"/>
                <a:gd name="T15" fmla="*/ 817 h 927"/>
                <a:gd name="T16" fmla="*/ 130 w 2047"/>
                <a:gd name="T17" fmla="*/ 756 h 927"/>
                <a:gd name="T18" fmla="*/ 155 w 2047"/>
                <a:gd name="T19" fmla="*/ 739 h 927"/>
                <a:gd name="T20" fmla="*/ 171 w 2047"/>
                <a:gd name="T21" fmla="*/ 726 h 927"/>
                <a:gd name="T22" fmla="*/ 220 w 2047"/>
                <a:gd name="T23" fmla="*/ 691 h 927"/>
                <a:gd name="T24" fmla="*/ 250 w 2047"/>
                <a:gd name="T25" fmla="*/ 657 h 927"/>
                <a:gd name="T26" fmla="*/ 253 w 2047"/>
                <a:gd name="T27" fmla="*/ 533 h 927"/>
                <a:gd name="T28" fmla="*/ 269 w 2047"/>
                <a:gd name="T29" fmla="*/ 483 h 927"/>
                <a:gd name="T30" fmla="*/ 300 w 2047"/>
                <a:gd name="T31" fmla="*/ 445 h 927"/>
                <a:gd name="T32" fmla="*/ 350 w 2047"/>
                <a:gd name="T33" fmla="*/ 426 h 927"/>
                <a:gd name="T34" fmla="*/ 383 w 2047"/>
                <a:gd name="T35" fmla="*/ 373 h 927"/>
                <a:gd name="T36" fmla="*/ 468 w 2047"/>
                <a:gd name="T37" fmla="*/ 317 h 927"/>
                <a:gd name="T38" fmla="*/ 599 w 2047"/>
                <a:gd name="T39" fmla="*/ 272 h 927"/>
                <a:gd name="T40" fmla="*/ 839 w 2047"/>
                <a:gd name="T41" fmla="*/ 223 h 927"/>
                <a:gd name="T42" fmla="*/ 1054 w 2047"/>
                <a:gd name="T43" fmla="*/ 201 h 927"/>
                <a:gd name="T44" fmla="*/ 1316 w 2047"/>
                <a:gd name="T45" fmla="*/ 170 h 927"/>
                <a:gd name="T46" fmla="*/ 1440 w 2047"/>
                <a:gd name="T47" fmla="*/ 167 h 927"/>
                <a:gd name="T48" fmla="*/ 1491 w 2047"/>
                <a:gd name="T49" fmla="*/ 158 h 927"/>
                <a:gd name="T50" fmla="*/ 1561 w 2047"/>
                <a:gd name="T51" fmla="*/ 155 h 927"/>
                <a:gd name="T52" fmla="*/ 1620 w 2047"/>
                <a:gd name="T53" fmla="*/ 159 h 927"/>
                <a:gd name="T54" fmla="*/ 1855 w 2047"/>
                <a:gd name="T55" fmla="*/ 177 h 927"/>
                <a:gd name="T56" fmla="*/ 1981 w 2047"/>
                <a:gd name="T57" fmla="*/ 174 h 927"/>
                <a:gd name="T58" fmla="*/ 2046 w 2047"/>
                <a:gd name="T59" fmla="*/ 155 h 927"/>
                <a:gd name="T60" fmla="*/ 2000 w 2047"/>
                <a:gd name="T61" fmla="*/ 116 h 927"/>
                <a:gd name="T62" fmla="*/ 1797 w 2047"/>
                <a:gd name="T63" fmla="*/ 51 h 927"/>
                <a:gd name="T64" fmla="*/ 1727 w 2047"/>
                <a:gd name="T65" fmla="*/ 64 h 927"/>
                <a:gd name="T66" fmla="*/ 1629 w 2047"/>
                <a:gd name="T67" fmla="*/ 70 h 927"/>
                <a:gd name="T68" fmla="*/ 1474 w 2047"/>
                <a:gd name="T69" fmla="*/ 97 h 927"/>
                <a:gd name="T70" fmla="*/ 1298 w 2047"/>
                <a:gd name="T71" fmla="*/ 101 h 927"/>
                <a:gd name="T72" fmla="*/ 932 w 2047"/>
                <a:gd name="T73" fmla="*/ 69 h 927"/>
                <a:gd name="T74" fmla="*/ 638 w 2047"/>
                <a:gd name="T75" fmla="*/ 34 h 927"/>
                <a:gd name="T76" fmla="*/ 572 w 2047"/>
                <a:gd name="T77" fmla="*/ 51 h 927"/>
                <a:gd name="T78" fmla="*/ 473 w 2047"/>
                <a:gd name="T79" fmla="*/ 120 h 927"/>
                <a:gd name="T80" fmla="*/ 274 w 2047"/>
                <a:gd name="T81" fmla="*/ 303 h 927"/>
                <a:gd name="T82" fmla="*/ 196 w 2047"/>
                <a:gd name="T83" fmla="*/ 357 h 927"/>
                <a:gd name="T84" fmla="*/ 194 w 2047"/>
                <a:gd name="T85" fmla="*/ 292 h 927"/>
                <a:gd name="T86" fmla="*/ 215 w 2047"/>
                <a:gd name="T87" fmla="*/ 262 h 927"/>
                <a:gd name="T88" fmla="*/ 231 w 2047"/>
                <a:gd name="T89" fmla="*/ 233 h 927"/>
                <a:gd name="T90" fmla="*/ 291 w 2047"/>
                <a:gd name="T91" fmla="*/ 129 h 927"/>
                <a:gd name="T92" fmla="*/ 313 w 2047"/>
                <a:gd name="T93" fmla="*/ 75 h 927"/>
                <a:gd name="T94" fmla="*/ 303 w 2047"/>
                <a:gd name="T95" fmla="*/ 34 h 927"/>
                <a:gd name="T96" fmla="*/ 224 w 2047"/>
                <a:gd name="T97" fmla="*/ 17 h 927"/>
                <a:gd name="T98" fmla="*/ 215 w 2047"/>
                <a:gd name="T99" fmla="*/ 60 h 927"/>
                <a:gd name="T100" fmla="*/ 164 w 2047"/>
                <a:gd name="T101" fmla="*/ 115 h 927"/>
                <a:gd name="T102" fmla="*/ 69 w 2047"/>
                <a:gd name="T103" fmla="*/ 193 h 927"/>
                <a:gd name="T104" fmla="*/ 30 w 2047"/>
                <a:gd name="T105" fmla="*/ 243 h 927"/>
                <a:gd name="T106" fmla="*/ 51 w 2047"/>
                <a:gd name="T107" fmla="*/ 294 h 927"/>
                <a:gd name="T108" fmla="*/ 47 w 2047"/>
                <a:gd name="T109" fmla="*/ 403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47" h="927">
                  <a:moveTo>
                    <a:pt x="46" y="466"/>
                  </a:moveTo>
                  <a:lnTo>
                    <a:pt x="60" y="484"/>
                  </a:lnTo>
                  <a:lnTo>
                    <a:pt x="71" y="499"/>
                  </a:lnTo>
                  <a:lnTo>
                    <a:pt x="80" y="513"/>
                  </a:lnTo>
                  <a:lnTo>
                    <a:pt x="87" y="524"/>
                  </a:lnTo>
                  <a:lnTo>
                    <a:pt x="92" y="533"/>
                  </a:lnTo>
                  <a:lnTo>
                    <a:pt x="94" y="541"/>
                  </a:lnTo>
                  <a:lnTo>
                    <a:pt x="94" y="544"/>
                  </a:lnTo>
                  <a:lnTo>
                    <a:pt x="94" y="547"/>
                  </a:lnTo>
                  <a:lnTo>
                    <a:pt x="93" y="551"/>
                  </a:lnTo>
                  <a:lnTo>
                    <a:pt x="92" y="553"/>
                  </a:lnTo>
                  <a:lnTo>
                    <a:pt x="87" y="557"/>
                  </a:lnTo>
                  <a:lnTo>
                    <a:pt x="81" y="561"/>
                  </a:lnTo>
                  <a:lnTo>
                    <a:pt x="72" y="564"/>
                  </a:lnTo>
                  <a:lnTo>
                    <a:pt x="62" y="568"/>
                  </a:lnTo>
                  <a:lnTo>
                    <a:pt x="35" y="576"/>
                  </a:lnTo>
                  <a:lnTo>
                    <a:pt x="0" y="587"/>
                  </a:lnTo>
                  <a:lnTo>
                    <a:pt x="6" y="598"/>
                  </a:lnTo>
                  <a:lnTo>
                    <a:pt x="11" y="608"/>
                  </a:lnTo>
                  <a:lnTo>
                    <a:pt x="17" y="619"/>
                  </a:lnTo>
                  <a:lnTo>
                    <a:pt x="21" y="630"/>
                  </a:lnTo>
                  <a:lnTo>
                    <a:pt x="24" y="639"/>
                  </a:lnTo>
                  <a:lnTo>
                    <a:pt x="28" y="650"/>
                  </a:lnTo>
                  <a:lnTo>
                    <a:pt x="30" y="660"/>
                  </a:lnTo>
                  <a:lnTo>
                    <a:pt x="32" y="670"/>
                  </a:lnTo>
                  <a:lnTo>
                    <a:pt x="33" y="690"/>
                  </a:lnTo>
                  <a:lnTo>
                    <a:pt x="33" y="709"/>
                  </a:lnTo>
                  <a:lnTo>
                    <a:pt x="32" y="729"/>
                  </a:lnTo>
                  <a:lnTo>
                    <a:pt x="30" y="748"/>
                  </a:lnTo>
                  <a:lnTo>
                    <a:pt x="23" y="787"/>
                  </a:lnTo>
                  <a:lnTo>
                    <a:pt x="18" y="826"/>
                  </a:lnTo>
                  <a:lnTo>
                    <a:pt x="15" y="847"/>
                  </a:lnTo>
                  <a:lnTo>
                    <a:pt x="15" y="867"/>
                  </a:lnTo>
                  <a:lnTo>
                    <a:pt x="15" y="889"/>
                  </a:lnTo>
                  <a:lnTo>
                    <a:pt x="17" y="910"/>
                  </a:lnTo>
                  <a:lnTo>
                    <a:pt x="63" y="927"/>
                  </a:lnTo>
                  <a:lnTo>
                    <a:pt x="69" y="907"/>
                  </a:lnTo>
                  <a:lnTo>
                    <a:pt x="78" y="880"/>
                  </a:lnTo>
                  <a:lnTo>
                    <a:pt x="86" y="849"/>
                  </a:lnTo>
                  <a:lnTo>
                    <a:pt x="97" y="817"/>
                  </a:lnTo>
                  <a:lnTo>
                    <a:pt x="103" y="801"/>
                  </a:lnTo>
                  <a:lnTo>
                    <a:pt x="111" y="786"/>
                  </a:lnTo>
                  <a:lnTo>
                    <a:pt x="118" y="773"/>
                  </a:lnTo>
                  <a:lnTo>
                    <a:pt x="126" y="761"/>
                  </a:lnTo>
                  <a:lnTo>
                    <a:pt x="130" y="756"/>
                  </a:lnTo>
                  <a:lnTo>
                    <a:pt x="135" y="751"/>
                  </a:lnTo>
                  <a:lnTo>
                    <a:pt x="140" y="746"/>
                  </a:lnTo>
                  <a:lnTo>
                    <a:pt x="144" y="743"/>
                  </a:lnTo>
                  <a:lnTo>
                    <a:pt x="149" y="741"/>
                  </a:lnTo>
                  <a:lnTo>
                    <a:pt x="155" y="739"/>
                  </a:lnTo>
                  <a:lnTo>
                    <a:pt x="161" y="738"/>
                  </a:lnTo>
                  <a:lnTo>
                    <a:pt x="167" y="737"/>
                  </a:lnTo>
                  <a:lnTo>
                    <a:pt x="167" y="733"/>
                  </a:lnTo>
                  <a:lnTo>
                    <a:pt x="169" y="729"/>
                  </a:lnTo>
                  <a:lnTo>
                    <a:pt x="171" y="726"/>
                  </a:lnTo>
                  <a:lnTo>
                    <a:pt x="174" y="722"/>
                  </a:lnTo>
                  <a:lnTo>
                    <a:pt x="182" y="713"/>
                  </a:lnTo>
                  <a:lnTo>
                    <a:pt x="192" y="705"/>
                  </a:lnTo>
                  <a:lnTo>
                    <a:pt x="205" y="697"/>
                  </a:lnTo>
                  <a:lnTo>
                    <a:pt x="220" y="691"/>
                  </a:lnTo>
                  <a:lnTo>
                    <a:pt x="228" y="689"/>
                  </a:lnTo>
                  <a:lnTo>
                    <a:pt x="236" y="686"/>
                  </a:lnTo>
                  <a:lnTo>
                    <a:pt x="245" y="685"/>
                  </a:lnTo>
                  <a:lnTo>
                    <a:pt x="253" y="685"/>
                  </a:lnTo>
                  <a:lnTo>
                    <a:pt x="250" y="657"/>
                  </a:lnTo>
                  <a:lnTo>
                    <a:pt x="248" y="620"/>
                  </a:lnTo>
                  <a:lnTo>
                    <a:pt x="248" y="600"/>
                  </a:lnTo>
                  <a:lnTo>
                    <a:pt x="249" y="577"/>
                  </a:lnTo>
                  <a:lnTo>
                    <a:pt x="250" y="556"/>
                  </a:lnTo>
                  <a:lnTo>
                    <a:pt x="253" y="533"/>
                  </a:lnTo>
                  <a:lnTo>
                    <a:pt x="256" y="523"/>
                  </a:lnTo>
                  <a:lnTo>
                    <a:pt x="259" y="513"/>
                  </a:lnTo>
                  <a:lnTo>
                    <a:pt x="262" y="502"/>
                  </a:lnTo>
                  <a:lnTo>
                    <a:pt x="265" y="493"/>
                  </a:lnTo>
                  <a:lnTo>
                    <a:pt x="269" y="483"/>
                  </a:lnTo>
                  <a:lnTo>
                    <a:pt x="275" y="475"/>
                  </a:lnTo>
                  <a:lnTo>
                    <a:pt x="280" y="466"/>
                  </a:lnTo>
                  <a:lnTo>
                    <a:pt x="286" y="459"/>
                  </a:lnTo>
                  <a:lnTo>
                    <a:pt x="293" y="451"/>
                  </a:lnTo>
                  <a:lnTo>
                    <a:pt x="300" y="445"/>
                  </a:lnTo>
                  <a:lnTo>
                    <a:pt x="309" y="439"/>
                  </a:lnTo>
                  <a:lnTo>
                    <a:pt x="317" y="435"/>
                  </a:lnTo>
                  <a:lnTo>
                    <a:pt x="328" y="431"/>
                  </a:lnTo>
                  <a:lnTo>
                    <a:pt x="339" y="429"/>
                  </a:lnTo>
                  <a:lnTo>
                    <a:pt x="350" y="426"/>
                  </a:lnTo>
                  <a:lnTo>
                    <a:pt x="362" y="425"/>
                  </a:lnTo>
                  <a:lnTo>
                    <a:pt x="362" y="412"/>
                  </a:lnTo>
                  <a:lnTo>
                    <a:pt x="366" y="399"/>
                  </a:lnTo>
                  <a:lnTo>
                    <a:pt x="373" y="386"/>
                  </a:lnTo>
                  <a:lnTo>
                    <a:pt x="383" y="373"/>
                  </a:lnTo>
                  <a:lnTo>
                    <a:pt x="395" y="361"/>
                  </a:lnTo>
                  <a:lnTo>
                    <a:pt x="410" y="349"/>
                  </a:lnTo>
                  <a:lnTo>
                    <a:pt x="428" y="339"/>
                  </a:lnTo>
                  <a:lnTo>
                    <a:pt x="447" y="328"/>
                  </a:lnTo>
                  <a:lnTo>
                    <a:pt x="468" y="317"/>
                  </a:lnTo>
                  <a:lnTo>
                    <a:pt x="492" y="308"/>
                  </a:lnTo>
                  <a:lnTo>
                    <a:pt x="517" y="298"/>
                  </a:lnTo>
                  <a:lnTo>
                    <a:pt x="543" y="289"/>
                  </a:lnTo>
                  <a:lnTo>
                    <a:pt x="571" y="281"/>
                  </a:lnTo>
                  <a:lnTo>
                    <a:pt x="599" y="272"/>
                  </a:lnTo>
                  <a:lnTo>
                    <a:pt x="629" y="265"/>
                  </a:lnTo>
                  <a:lnTo>
                    <a:pt x="659" y="257"/>
                  </a:lnTo>
                  <a:lnTo>
                    <a:pt x="719" y="245"/>
                  </a:lnTo>
                  <a:lnTo>
                    <a:pt x="780" y="233"/>
                  </a:lnTo>
                  <a:lnTo>
                    <a:pt x="839" y="223"/>
                  </a:lnTo>
                  <a:lnTo>
                    <a:pt x="894" y="216"/>
                  </a:lnTo>
                  <a:lnTo>
                    <a:pt x="946" y="209"/>
                  </a:lnTo>
                  <a:lnTo>
                    <a:pt x="991" y="205"/>
                  </a:lnTo>
                  <a:lnTo>
                    <a:pt x="1027" y="202"/>
                  </a:lnTo>
                  <a:lnTo>
                    <a:pt x="1054" y="201"/>
                  </a:lnTo>
                  <a:lnTo>
                    <a:pt x="1088" y="199"/>
                  </a:lnTo>
                  <a:lnTo>
                    <a:pt x="1137" y="193"/>
                  </a:lnTo>
                  <a:lnTo>
                    <a:pt x="1194" y="186"/>
                  </a:lnTo>
                  <a:lnTo>
                    <a:pt x="1255" y="177"/>
                  </a:lnTo>
                  <a:lnTo>
                    <a:pt x="1316" y="170"/>
                  </a:lnTo>
                  <a:lnTo>
                    <a:pt x="1369" y="164"/>
                  </a:lnTo>
                  <a:lnTo>
                    <a:pt x="1393" y="163"/>
                  </a:lnTo>
                  <a:lnTo>
                    <a:pt x="1413" y="163"/>
                  </a:lnTo>
                  <a:lnTo>
                    <a:pt x="1428" y="164"/>
                  </a:lnTo>
                  <a:lnTo>
                    <a:pt x="1440" y="167"/>
                  </a:lnTo>
                  <a:lnTo>
                    <a:pt x="1448" y="164"/>
                  </a:lnTo>
                  <a:lnTo>
                    <a:pt x="1457" y="161"/>
                  </a:lnTo>
                  <a:lnTo>
                    <a:pt x="1466" y="160"/>
                  </a:lnTo>
                  <a:lnTo>
                    <a:pt x="1474" y="159"/>
                  </a:lnTo>
                  <a:lnTo>
                    <a:pt x="1491" y="158"/>
                  </a:lnTo>
                  <a:lnTo>
                    <a:pt x="1508" y="158"/>
                  </a:lnTo>
                  <a:lnTo>
                    <a:pt x="1527" y="158"/>
                  </a:lnTo>
                  <a:lnTo>
                    <a:pt x="1544" y="157"/>
                  </a:lnTo>
                  <a:lnTo>
                    <a:pt x="1552" y="156"/>
                  </a:lnTo>
                  <a:lnTo>
                    <a:pt x="1561" y="155"/>
                  </a:lnTo>
                  <a:lnTo>
                    <a:pt x="1569" y="153"/>
                  </a:lnTo>
                  <a:lnTo>
                    <a:pt x="1578" y="149"/>
                  </a:lnTo>
                  <a:lnTo>
                    <a:pt x="1589" y="153"/>
                  </a:lnTo>
                  <a:lnTo>
                    <a:pt x="1603" y="156"/>
                  </a:lnTo>
                  <a:lnTo>
                    <a:pt x="1620" y="159"/>
                  </a:lnTo>
                  <a:lnTo>
                    <a:pt x="1640" y="162"/>
                  </a:lnTo>
                  <a:lnTo>
                    <a:pt x="1687" y="168"/>
                  </a:lnTo>
                  <a:lnTo>
                    <a:pt x="1741" y="172"/>
                  </a:lnTo>
                  <a:lnTo>
                    <a:pt x="1797" y="176"/>
                  </a:lnTo>
                  <a:lnTo>
                    <a:pt x="1855" y="177"/>
                  </a:lnTo>
                  <a:lnTo>
                    <a:pt x="1883" y="178"/>
                  </a:lnTo>
                  <a:lnTo>
                    <a:pt x="1910" y="178"/>
                  </a:lnTo>
                  <a:lnTo>
                    <a:pt x="1935" y="177"/>
                  </a:lnTo>
                  <a:lnTo>
                    <a:pt x="1960" y="176"/>
                  </a:lnTo>
                  <a:lnTo>
                    <a:pt x="1981" y="174"/>
                  </a:lnTo>
                  <a:lnTo>
                    <a:pt x="2001" y="172"/>
                  </a:lnTo>
                  <a:lnTo>
                    <a:pt x="2017" y="169"/>
                  </a:lnTo>
                  <a:lnTo>
                    <a:pt x="2031" y="166"/>
                  </a:lnTo>
                  <a:lnTo>
                    <a:pt x="2040" y="160"/>
                  </a:lnTo>
                  <a:lnTo>
                    <a:pt x="2046" y="155"/>
                  </a:lnTo>
                  <a:lnTo>
                    <a:pt x="2047" y="149"/>
                  </a:lnTo>
                  <a:lnTo>
                    <a:pt x="2043" y="142"/>
                  </a:lnTo>
                  <a:lnTo>
                    <a:pt x="2034" y="134"/>
                  </a:lnTo>
                  <a:lnTo>
                    <a:pt x="2020" y="126"/>
                  </a:lnTo>
                  <a:lnTo>
                    <a:pt x="2000" y="116"/>
                  </a:lnTo>
                  <a:lnTo>
                    <a:pt x="1973" y="106"/>
                  </a:lnTo>
                  <a:lnTo>
                    <a:pt x="1940" y="94"/>
                  </a:lnTo>
                  <a:lnTo>
                    <a:pt x="1900" y="81"/>
                  </a:lnTo>
                  <a:lnTo>
                    <a:pt x="1852" y="67"/>
                  </a:lnTo>
                  <a:lnTo>
                    <a:pt x="1797" y="51"/>
                  </a:lnTo>
                  <a:lnTo>
                    <a:pt x="1780" y="57"/>
                  </a:lnTo>
                  <a:lnTo>
                    <a:pt x="1766" y="62"/>
                  </a:lnTo>
                  <a:lnTo>
                    <a:pt x="1752" y="64"/>
                  </a:lnTo>
                  <a:lnTo>
                    <a:pt x="1740" y="65"/>
                  </a:lnTo>
                  <a:lnTo>
                    <a:pt x="1727" y="64"/>
                  </a:lnTo>
                  <a:lnTo>
                    <a:pt x="1713" y="62"/>
                  </a:lnTo>
                  <a:lnTo>
                    <a:pt x="1698" y="57"/>
                  </a:lnTo>
                  <a:lnTo>
                    <a:pt x="1682" y="51"/>
                  </a:lnTo>
                  <a:lnTo>
                    <a:pt x="1656" y="62"/>
                  </a:lnTo>
                  <a:lnTo>
                    <a:pt x="1629" y="70"/>
                  </a:lnTo>
                  <a:lnTo>
                    <a:pt x="1600" y="78"/>
                  </a:lnTo>
                  <a:lnTo>
                    <a:pt x="1570" y="84"/>
                  </a:lnTo>
                  <a:lnTo>
                    <a:pt x="1539" y="90"/>
                  </a:lnTo>
                  <a:lnTo>
                    <a:pt x="1507" y="94"/>
                  </a:lnTo>
                  <a:lnTo>
                    <a:pt x="1474" y="97"/>
                  </a:lnTo>
                  <a:lnTo>
                    <a:pt x="1440" y="100"/>
                  </a:lnTo>
                  <a:lnTo>
                    <a:pt x="1406" y="101"/>
                  </a:lnTo>
                  <a:lnTo>
                    <a:pt x="1370" y="102"/>
                  </a:lnTo>
                  <a:lnTo>
                    <a:pt x="1334" y="102"/>
                  </a:lnTo>
                  <a:lnTo>
                    <a:pt x="1298" y="101"/>
                  </a:lnTo>
                  <a:lnTo>
                    <a:pt x="1224" y="98"/>
                  </a:lnTo>
                  <a:lnTo>
                    <a:pt x="1150" y="93"/>
                  </a:lnTo>
                  <a:lnTo>
                    <a:pt x="1075" y="85"/>
                  </a:lnTo>
                  <a:lnTo>
                    <a:pt x="1002" y="78"/>
                  </a:lnTo>
                  <a:lnTo>
                    <a:pt x="932" y="69"/>
                  </a:lnTo>
                  <a:lnTo>
                    <a:pt x="864" y="61"/>
                  </a:lnTo>
                  <a:lnTo>
                    <a:pt x="800" y="52"/>
                  </a:lnTo>
                  <a:lnTo>
                    <a:pt x="741" y="45"/>
                  </a:lnTo>
                  <a:lnTo>
                    <a:pt x="687" y="38"/>
                  </a:lnTo>
                  <a:lnTo>
                    <a:pt x="638" y="34"/>
                  </a:lnTo>
                  <a:lnTo>
                    <a:pt x="626" y="35"/>
                  </a:lnTo>
                  <a:lnTo>
                    <a:pt x="613" y="37"/>
                  </a:lnTo>
                  <a:lnTo>
                    <a:pt x="599" y="40"/>
                  </a:lnTo>
                  <a:lnTo>
                    <a:pt x="586" y="46"/>
                  </a:lnTo>
                  <a:lnTo>
                    <a:pt x="572" y="51"/>
                  </a:lnTo>
                  <a:lnTo>
                    <a:pt x="558" y="59"/>
                  </a:lnTo>
                  <a:lnTo>
                    <a:pt x="544" y="67"/>
                  </a:lnTo>
                  <a:lnTo>
                    <a:pt x="530" y="76"/>
                  </a:lnTo>
                  <a:lnTo>
                    <a:pt x="502" y="96"/>
                  </a:lnTo>
                  <a:lnTo>
                    <a:pt x="473" y="120"/>
                  </a:lnTo>
                  <a:lnTo>
                    <a:pt x="444" y="145"/>
                  </a:lnTo>
                  <a:lnTo>
                    <a:pt x="415" y="172"/>
                  </a:lnTo>
                  <a:lnTo>
                    <a:pt x="357" y="226"/>
                  </a:lnTo>
                  <a:lnTo>
                    <a:pt x="301" y="280"/>
                  </a:lnTo>
                  <a:lnTo>
                    <a:pt x="274" y="303"/>
                  </a:lnTo>
                  <a:lnTo>
                    <a:pt x="247" y="325"/>
                  </a:lnTo>
                  <a:lnTo>
                    <a:pt x="234" y="334"/>
                  </a:lnTo>
                  <a:lnTo>
                    <a:pt x="221" y="343"/>
                  </a:lnTo>
                  <a:lnTo>
                    <a:pt x="208" y="351"/>
                  </a:lnTo>
                  <a:lnTo>
                    <a:pt x="196" y="357"/>
                  </a:lnTo>
                  <a:lnTo>
                    <a:pt x="193" y="346"/>
                  </a:lnTo>
                  <a:lnTo>
                    <a:pt x="192" y="331"/>
                  </a:lnTo>
                  <a:lnTo>
                    <a:pt x="191" y="315"/>
                  </a:lnTo>
                  <a:lnTo>
                    <a:pt x="193" y="299"/>
                  </a:lnTo>
                  <a:lnTo>
                    <a:pt x="194" y="292"/>
                  </a:lnTo>
                  <a:lnTo>
                    <a:pt x="198" y="284"/>
                  </a:lnTo>
                  <a:lnTo>
                    <a:pt x="201" y="277"/>
                  </a:lnTo>
                  <a:lnTo>
                    <a:pt x="204" y="271"/>
                  </a:lnTo>
                  <a:lnTo>
                    <a:pt x="209" y="266"/>
                  </a:lnTo>
                  <a:lnTo>
                    <a:pt x="215" y="262"/>
                  </a:lnTo>
                  <a:lnTo>
                    <a:pt x="222" y="260"/>
                  </a:lnTo>
                  <a:lnTo>
                    <a:pt x="230" y="259"/>
                  </a:lnTo>
                  <a:lnTo>
                    <a:pt x="230" y="250"/>
                  </a:lnTo>
                  <a:lnTo>
                    <a:pt x="230" y="241"/>
                  </a:lnTo>
                  <a:lnTo>
                    <a:pt x="231" y="233"/>
                  </a:lnTo>
                  <a:lnTo>
                    <a:pt x="233" y="225"/>
                  </a:lnTo>
                  <a:lnTo>
                    <a:pt x="239" y="208"/>
                  </a:lnTo>
                  <a:lnTo>
                    <a:pt x="248" y="192"/>
                  </a:lnTo>
                  <a:lnTo>
                    <a:pt x="269" y="161"/>
                  </a:lnTo>
                  <a:lnTo>
                    <a:pt x="291" y="129"/>
                  </a:lnTo>
                  <a:lnTo>
                    <a:pt x="300" y="114"/>
                  </a:lnTo>
                  <a:lnTo>
                    <a:pt x="308" y="98"/>
                  </a:lnTo>
                  <a:lnTo>
                    <a:pt x="310" y="90"/>
                  </a:lnTo>
                  <a:lnTo>
                    <a:pt x="312" y="82"/>
                  </a:lnTo>
                  <a:lnTo>
                    <a:pt x="313" y="75"/>
                  </a:lnTo>
                  <a:lnTo>
                    <a:pt x="313" y="66"/>
                  </a:lnTo>
                  <a:lnTo>
                    <a:pt x="312" y="59"/>
                  </a:lnTo>
                  <a:lnTo>
                    <a:pt x="310" y="50"/>
                  </a:lnTo>
                  <a:lnTo>
                    <a:pt x="307" y="41"/>
                  </a:lnTo>
                  <a:lnTo>
                    <a:pt x="303" y="34"/>
                  </a:lnTo>
                  <a:lnTo>
                    <a:pt x="297" y="25"/>
                  </a:lnTo>
                  <a:lnTo>
                    <a:pt x="290" y="17"/>
                  </a:lnTo>
                  <a:lnTo>
                    <a:pt x="281" y="8"/>
                  </a:lnTo>
                  <a:lnTo>
                    <a:pt x="270" y="0"/>
                  </a:lnTo>
                  <a:lnTo>
                    <a:pt x="224" y="17"/>
                  </a:lnTo>
                  <a:lnTo>
                    <a:pt x="224" y="25"/>
                  </a:lnTo>
                  <a:lnTo>
                    <a:pt x="223" y="34"/>
                  </a:lnTo>
                  <a:lnTo>
                    <a:pt x="222" y="43"/>
                  </a:lnTo>
                  <a:lnTo>
                    <a:pt x="219" y="51"/>
                  </a:lnTo>
                  <a:lnTo>
                    <a:pt x="215" y="60"/>
                  </a:lnTo>
                  <a:lnTo>
                    <a:pt x="209" y="67"/>
                  </a:lnTo>
                  <a:lnTo>
                    <a:pt x="203" y="76"/>
                  </a:lnTo>
                  <a:lnTo>
                    <a:pt x="197" y="83"/>
                  </a:lnTo>
                  <a:lnTo>
                    <a:pt x="182" y="99"/>
                  </a:lnTo>
                  <a:lnTo>
                    <a:pt x="164" y="115"/>
                  </a:lnTo>
                  <a:lnTo>
                    <a:pt x="145" y="131"/>
                  </a:lnTo>
                  <a:lnTo>
                    <a:pt x="126" y="146"/>
                  </a:lnTo>
                  <a:lnTo>
                    <a:pt x="106" y="162"/>
                  </a:lnTo>
                  <a:lnTo>
                    <a:pt x="86" y="178"/>
                  </a:lnTo>
                  <a:lnTo>
                    <a:pt x="69" y="193"/>
                  </a:lnTo>
                  <a:lnTo>
                    <a:pt x="53" y="209"/>
                  </a:lnTo>
                  <a:lnTo>
                    <a:pt x="47" y="218"/>
                  </a:lnTo>
                  <a:lnTo>
                    <a:pt x="40" y="225"/>
                  </a:lnTo>
                  <a:lnTo>
                    <a:pt x="35" y="234"/>
                  </a:lnTo>
                  <a:lnTo>
                    <a:pt x="30" y="243"/>
                  </a:lnTo>
                  <a:lnTo>
                    <a:pt x="26" y="251"/>
                  </a:lnTo>
                  <a:lnTo>
                    <a:pt x="24" y="259"/>
                  </a:lnTo>
                  <a:lnTo>
                    <a:pt x="22" y="267"/>
                  </a:lnTo>
                  <a:lnTo>
                    <a:pt x="22" y="276"/>
                  </a:lnTo>
                  <a:lnTo>
                    <a:pt x="51" y="294"/>
                  </a:lnTo>
                  <a:lnTo>
                    <a:pt x="52" y="316"/>
                  </a:lnTo>
                  <a:lnTo>
                    <a:pt x="52" y="339"/>
                  </a:lnTo>
                  <a:lnTo>
                    <a:pt x="51" y="361"/>
                  </a:lnTo>
                  <a:lnTo>
                    <a:pt x="49" y="382"/>
                  </a:lnTo>
                  <a:lnTo>
                    <a:pt x="47" y="403"/>
                  </a:lnTo>
                  <a:lnTo>
                    <a:pt x="45" y="423"/>
                  </a:lnTo>
                  <a:lnTo>
                    <a:pt x="45" y="445"/>
                  </a:lnTo>
                  <a:lnTo>
                    <a:pt x="46" y="466"/>
                  </a:lnTo>
                  <a:close/>
                </a:path>
              </a:pathLst>
            </a:custGeom>
            <a:solidFill>
              <a:srgbClr val="009900"/>
            </a:solidFill>
            <a:ln w="9525">
              <a:solidFill>
                <a:srgbClr val="009900"/>
              </a:solidFill>
              <a:round/>
              <a:headEnd/>
              <a:tailEnd/>
            </a:ln>
          </p:spPr>
          <p:txBody>
            <a:bodyPr/>
            <a:lstStyle/>
            <a:p>
              <a:endParaRPr lang="en-IN"/>
            </a:p>
          </p:txBody>
        </p:sp>
        <p:sp>
          <p:nvSpPr>
            <p:cNvPr id="551946" name="Freeform 10"/>
            <p:cNvSpPr>
              <a:spLocks/>
            </p:cNvSpPr>
            <p:nvPr/>
          </p:nvSpPr>
          <p:spPr bwMode="auto">
            <a:xfrm>
              <a:off x="4403" y="2352"/>
              <a:ext cx="228" cy="34"/>
            </a:xfrm>
            <a:custGeom>
              <a:avLst/>
              <a:gdLst>
                <a:gd name="T0" fmla="*/ 1108 w 2281"/>
                <a:gd name="T1" fmla="*/ 86 h 340"/>
                <a:gd name="T2" fmla="*/ 1054 w 2281"/>
                <a:gd name="T3" fmla="*/ 67 h 340"/>
                <a:gd name="T4" fmla="*/ 943 w 2281"/>
                <a:gd name="T5" fmla="*/ 55 h 340"/>
                <a:gd name="T6" fmla="*/ 698 w 2281"/>
                <a:gd name="T7" fmla="*/ 58 h 340"/>
                <a:gd name="T8" fmla="*/ 573 w 2281"/>
                <a:gd name="T9" fmla="*/ 122 h 340"/>
                <a:gd name="T10" fmla="*/ 586 w 2281"/>
                <a:gd name="T11" fmla="*/ 141 h 340"/>
                <a:gd name="T12" fmla="*/ 622 w 2281"/>
                <a:gd name="T13" fmla="*/ 155 h 340"/>
                <a:gd name="T14" fmla="*/ 550 w 2281"/>
                <a:gd name="T15" fmla="*/ 174 h 340"/>
                <a:gd name="T16" fmla="*/ 472 w 2281"/>
                <a:gd name="T17" fmla="*/ 180 h 340"/>
                <a:gd name="T18" fmla="*/ 311 w 2281"/>
                <a:gd name="T19" fmla="*/ 164 h 340"/>
                <a:gd name="T20" fmla="*/ 148 w 2281"/>
                <a:gd name="T21" fmla="*/ 149 h 340"/>
                <a:gd name="T22" fmla="*/ 71 w 2281"/>
                <a:gd name="T23" fmla="*/ 154 h 340"/>
                <a:gd name="T24" fmla="*/ 0 w 2281"/>
                <a:gd name="T25" fmla="*/ 172 h 340"/>
                <a:gd name="T26" fmla="*/ 38 w 2281"/>
                <a:gd name="T27" fmla="*/ 196 h 340"/>
                <a:gd name="T28" fmla="*/ 81 w 2281"/>
                <a:gd name="T29" fmla="*/ 205 h 340"/>
                <a:gd name="T30" fmla="*/ 123 w 2281"/>
                <a:gd name="T31" fmla="*/ 203 h 340"/>
                <a:gd name="T32" fmla="*/ 161 w 2281"/>
                <a:gd name="T33" fmla="*/ 190 h 340"/>
                <a:gd name="T34" fmla="*/ 216 w 2281"/>
                <a:gd name="T35" fmla="*/ 207 h 340"/>
                <a:gd name="T36" fmla="*/ 344 w 2281"/>
                <a:gd name="T37" fmla="*/ 268 h 340"/>
                <a:gd name="T38" fmla="*/ 373 w 2281"/>
                <a:gd name="T39" fmla="*/ 294 h 340"/>
                <a:gd name="T40" fmla="*/ 362 w 2281"/>
                <a:gd name="T41" fmla="*/ 304 h 340"/>
                <a:gd name="T42" fmla="*/ 435 w 2281"/>
                <a:gd name="T43" fmla="*/ 305 h 340"/>
                <a:gd name="T44" fmla="*/ 627 w 2281"/>
                <a:gd name="T45" fmla="*/ 301 h 340"/>
                <a:gd name="T46" fmla="*/ 825 w 2281"/>
                <a:gd name="T47" fmla="*/ 297 h 340"/>
                <a:gd name="T48" fmla="*/ 1016 w 2281"/>
                <a:gd name="T49" fmla="*/ 301 h 340"/>
                <a:gd name="T50" fmla="*/ 1150 w 2281"/>
                <a:gd name="T51" fmla="*/ 289 h 340"/>
                <a:gd name="T52" fmla="*/ 1281 w 2281"/>
                <a:gd name="T53" fmla="*/ 299 h 340"/>
                <a:gd name="T54" fmla="*/ 1406 w 2281"/>
                <a:gd name="T55" fmla="*/ 288 h 340"/>
                <a:gd name="T56" fmla="*/ 1492 w 2281"/>
                <a:gd name="T57" fmla="*/ 293 h 340"/>
                <a:gd name="T58" fmla="*/ 1671 w 2281"/>
                <a:gd name="T59" fmla="*/ 317 h 340"/>
                <a:gd name="T60" fmla="*/ 1745 w 2281"/>
                <a:gd name="T61" fmla="*/ 322 h 340"/>
                <a:gd name="T62" fmla="*/ 1846 w 2281"/>
                <a:gd name="T63" fmla="*/ 311 h 340"/>
                <a:gd name="T64" fmla="*/ 1960 w 2281"/>
                <a:gd name="T65" fmla="*/ 334 h 340"/>
                <a:gd name="T66" fmla="*/ 2082 w 2281"/>
                <a:gd name="T67" fmla="*/ 308 h 340"/>
                <a:gd name="T68" fmla="*/ 2239 w 2281"/>
                <a:gd name="T69" fmla="*/ 271 h 340"/>
                <a:gd name="T70" fmla="*/ 2272 w 2281"/>
                <a:gd name="T71" fmla="*/ 264 h 340"/>
                <a:gd name="T72" fmla="*/ 2236 w 2281"/>
                <a:gd name="T73" fmla="*/ 248 h 340"/>
                <a:gd name="T74" fmla="*/ 2187 w 2281"/>
                <a:gd name="T75" fmla="*/ 218 h 340"/>
                <a:gd name="T76" fmla="*/ 2159 w 2281"/>
                <a:gd name="T77" fmla="*/ 216 h 340"/>
                <a:gd name="T78" fmla="*/ 2118 w 2281"/>
                <a:gd name="T79" fmla="*/ 227 h 340"/>
                <a:gd name="T80" fmla="*/ 1976 w 2281"/>
                <a:gd name="T81" fmla="*/ 231 h 340"/>
                <a:gd name="T82" fmla="*/ 1816 w 2281"/>
                <a:gd name="T83" fmla="*/ 220 h 340"/>
                <a:gd name="T84" fmla="*/ 1745 w 2281"/>
                <a:gd name="T85" fmla="*/ 207 h 340"/>
                <a:gd name="T86" fmla="*/ 1722 w 2281"/>
                <a:gd name="T87" fmla="*/ 194 h 340"/>
                <a:gd name="T88" fmla="*/ 1682 w 2281"/>
                <a:gd name="T89" fmla="*/ 226 h 340"/>
                <a:gd name="T90" fmla="*/ 1672 w 2281"/>
                <a:gd name="T91" fmla="*/ 252 h 340"/>
                <a:gd name="T92" fmla="*/ 1654 w 2281"/>
                <a:gd name="T93" fmla="*/ 252 h 340"/>
                <a:gd name="T94" fmla="*/ 1635 w 2281"/>
                <a:gd name="T95" fmla="*/ 226 h 340"/>
                <a:gd name="T96" fmla="*/ 1598 w 2281"/>
                <a:gd name="T97" fmla="*/ 209 h 340"/>
                <a:gd name="T98" fmla="*/ 1507 w 2281"/>
                <a:gd name="T99" fmla="*/ 182 h 340"/>
                <a:gd name="T100" fmla="*/ 1426 w 2281"/>
                <a:gd name="T101" fmla="*/ 147 h 340"/>
                <a:gd name="T102" fmla="*/ 1407 w 2281"/>
                <a:gd name="T103" fmla="*/ 130 h 340"/>
                <a:gd name="T104" fmla="*/ 1411 w 2281"/>
                <a:gd name="T105" fmla="*/ 120 h 340"/>
                <a:gd name="T106" fmla="*/ 1445 w 2281"/>
                <a:gd name="T107" fmla="*/ 116 h 340"/>
                <a:gd name="T108" fmla="*/ 1342 w 2281"/>
                <a:gd name="T109" fmla="*/ 25 h 340"/>
                <a:gd name="T110" fmla="*/ 1297 w 2281"/>
                <a:gd name="T111" fmla="*/ 2 h 340"/>
                <a:gd name="T112" fmla="*/ 1263 w 2281"/>
                <a:gd name="T113" fmla="*/ 1 h 340"/>
                <a:gd name="T114" fmla="*/ 1224 w 2281"/>
                <a:gd name="T115" fmla="*/ 13 h 340"/>
                <a:gd name="T116" fmla="*/ 1174 w 2281"/>
                <a:gd name="T117" fmla="*/ 42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1" h="340">
                  <a:moveTo>
                    <a:pt x="1146" y="63"/>
                  </a:moveTo>
                  <a:lnTo>
                    <a:pt x="1128" y="98"/>
                  </a:lnTo>
                  <a:lnTo>
                    <a:pt x="1120" y="91"/>
                  </a:lnTo>
                  <a:lnTo>
                    <a:pt x="1108" y="86"/>
                  </a:lnTo>
                  <a:lnTo>
                    <a:pt x="1096" y="80"/>
                  </a:lnTo>
                  <a:lnTo>
                    <a:pt x="1083" y="75"/>
                  </a:lnTo>
                  <a:lnTo>
                    <a:pt x="1068" y="71"/>
                  </a:lnTo>
                  <a:lnTo>
                    <a:pt x="1054" y="67"/>
                  </a:lnTo>
                  <a:lnTo>
                    <a:pt x="1036" y="64"/>
                  </a:lnTo>
                  <a:lnTo>
                    <a:pt x="1019" y="61"/>
                  </a:lnTo>
                  <a:lnTo>
                    <a:pt x="983" y="57"/>
                  </a:lnTo>
                  <a:lnTo>
                    <a:pt x="943" y="55"/>
                  </a:lnTo>
                  <a:lnTo>
                    <a:pt x="903" y="52"/>
                  </a:lnTo>
                  <a:lnTo>
                    <a:pt x="861" y="52"/>
                  </a:lnTo>
                  <a:lnTo>
                    <a:pt x="777" y="55"/>
                  </a:lnTo>
                  <a:lnTo>
                    <a:pt x="698" y="58"/>
                  </a:lnTo>
                  <a:lnTo>
                    <a:pt x="629" y="62"/>
                  </a:lnTo>
                  <a:lnTo>
                    <a:pt x="575" y="63"/>
                  </a:lnTo>
                  <a:lnTo>
                    <a:pt x="573" y="97"/>
                  </a:lnTo>
                  <a:lnTo>
                    <a:pt x="573" y="122"/>
                  </a:lnTo>
                  <a:lnTo>
                    <a:pt x="574" y="127"/>
                  </a:lnTo>
                  <a:lnTo>
                    <a:pt x="577" y="133"/>
                  </a:lnTo>
                  <a:lnTo>
                    <a:pt x="581" y="137"/>
                  </a:lnTo>
                  <a:lnTo>
                    <a:pt x="586" y="141"/>
                  </a:lnTo>
                  <a:lnTo>
                    <a:pt x="592" y="145"/>
                  </a:lnTo>
                  <a:lnTo>
                    <a:pt x="600" y="149"/>
                  </a:lnTo>
                  <a:lnTo>
                    <a:pt x="609" y="152"/>
                  </a:lnTo>
                  <a:lnTo>
                    <a:pt x="622" y="155"/>
                  </a:lnTo>
                  <a:lnTo>
                    <a:pt x="604" y="162"/>
                  </a:lnTo>
                  <a:lnTo>
                    <a:pt x="587" y="167"/>
                  </a:lnTo>
                  <a:lnTo>
                    <a:pt x="568" y="171"/>
                  </a:lnTo>
                  <a:lnTo>
                    <a:pt x="550" y="174"/>
                  </a:lnTo>
                  <a:lnTo>
                    <a:pt x="531" y="176"/>
                  </a:lnTo>
                  <a:lnTo>
                    <a:pt x="512" y="179"/>
                  </a:lnTo>
                  <a:lnTo>
                    <a:pt x="493" y="180"/>
                  </a:lnTo>
                  <a:lnTo>
                    <a:pt x="472" y="180"/>
                  </a:lnTo>
                  <a:lnTo>
                    <a:pt x="433" y="178"/>
                  </a:lnTo>
                  <a:lnTo>
                    <a:pt x="392" y="174"/>
                  </a:lnTo>
                  <a:lnTo>
                    <a:pt x="352" y="169"/>
                  </a:lnTo>
                  <a:lnTo>
                    <a:pt x="311" y="164"/>
                  </a:lnTo>
                  <a:lnTo>
                    <a:pt x="269" y="159"/>
                  </a:lnTo>
                  <a:lnTo>
                    <a:pt x="229" y="154"/>
                  </a:lnTo>
                  <a:lnTo>
                    <a:pt x="189" y="151"/>
                  </a:lnTo>
                  <a:lnTo>
                    <a:pt x="148" y="149"/>
                  </a:lnTo>
                  <a:lnTo>
                    <a:pt x="129" y="149"/>
                  </a:lnTo>
                  <a:lnTo>
                    <a:pt x="110" y="150"/>
                  </a:lnTo>
                  <a:lnTo>
                    <a:pt x="91" y="151"/>
                  </a:lnTo>
                  <a:lnTo>
                    <a:pt x="71" y="154"/>
                  </a:lnTo>
                  <a:lnTo>
                    <a:pt x="53" y="157"/>
                  </a:lnTo>
                  <a:lnTo>
                    <a:pt x="35" y="162"/>
                  </a:lnTo>
                  <a:lnTo>
                    <a:pt x="17" y="167"/>
                  </a:lnTo>
                  <a:lnTo>
                    <a:pt x="0" y="172"/>
                  </a:lnTo>
                  <a:lnTo>
                    <a:pt x="8" y="180"/>
                  </a:lnTo>
                  <a:lnTo>
                    <a:pt x="18" y="186"/>
                  </a:lnTo>
                  <a:lnTo>
                    <a:pt x="27" y="191"/>
                  </a:lnTo>
                  <a:lnTo>
                    <a:pt x="38" y="196"/>
                  </a:lnTo>
                  <a:lnTo>
                    <a:pt x="48" y="199"/>
                  </a:lnTo>
                  <a:lnTo>
                    <a:pt x="58" y="202"/>
                  </a:lnTo>
                  <a:lnTo>
                    <a:pt x="69" y="204"/>
                  </a:lnTo>
                  <a:lnTo>
                    <a:pt x="81" y="205"/>
                  </a:lnTo>
                  <a:lnTo>
                    <a:pt x="92" y="205"/>
                  </a:lnTo>
                  <a:lnTo>
                    <a:pt x="102" y="205"/>
                  </a:lnTo>
                  <a:lnTo>
                    <a:pt x="112" y="204"/>
                  </a:lnTo>
                  <a:lnTo>
                    <a:pt x="123" y="203"/>
                  </a:lnTo>
                  <a:lnTo>
                    <a:pt x="133" y="200"/>
                  </a:lnTo>
                  <a:lnTo>
                    <a:pt x="143" y="198"/>
                  </a:lnTo>
                  <a:lnTo>
                    <a:pt x="153" y="194"/>
                  </a:lnTo>
                  <a:lnTo>
                    <a:pt x="161" y="190"/>
                  </a:lnTo>
                  <a:lnTo>
                    <a:pt x="169" y="191"/>
                  </a:lnTo>
                  <a:lnTo>
                    <a:pt x="180" y="195"/>
                  </a:lnTo>
                  <a:lnTo>
                    <a:pt x="196" y="201"/>
                  </a:lnTo>
                  <a:lnTo>
                    <a:pt x="216" y="207"/>
                  </a:lnTo>
                  <a:lnTo>
                    <a:pt x="260" y="227"/>
                  </a:lnTo>
                  <a:lnTo>
                    <a:pt x="305" y="247"/>
                  </a:lnTo>
                  <a:lnTo>
                    <a:pt x="326" y="259"/>
                  </a:lnTo>
                  <a:lnTo>
                    <a:pt x="344" y="268"/>
                  </a:lnTo>
                  <a:lnTo>
                    <a:pt x="358" y="278"/>
                  </a:lnTo>
                  <a:lnTo>
                    <a:pt x="369" y="288"/>
                  </a:lnTo>
                  <a:lnTo>
                    <a:pt x="372" y="291"/>
                  </a:lnTo>
                  <a:lnTo>
                    <a:pt x="373" y="294"/>
                  </a:lnTo>
                  <a:lnTo>
                    <a:pt x="373" y="297"/>
                  </a:lnTo>
                  <a:lnTo>
                    <a:pt x="372" y="301"/>
                  </a:lnTo>
                  <a:lnTo>
                    <a:pt x="368" y="303"/>
                  </a:lnTo>
                  <a:lnTo>
                    <a:pt x="362" y="304"/>
                  </a:lnTo>
                  <a:lnTo>
                    <a:pt x="355" y="305"/>
                  </a:lnTo>
                  <a:lnTo>
                    <a:pt x="345" y="305"/>
                  </a:lnTo>
                  <a:lnTo>
                    <a:pt x="389" y="305"/>
                  </a:lnTo>
                  <a:lnTo>
                    <a:pt x="435" y="305"/>
                  </a:lnTo>
                  <a:lnTo>
                    <a:pt x="481" y="304"/>
                  </a:lnTo>
                  <a:lnTo>
                    <a:pt x="529" y="303"/>
                  </a:lnTo>
                  <a:lnTo>
                    <a:pt x="577" y="302"/>
                  </a:lnTo>
                  <a:lnTo>
                    <a:pt x="627" y="301"/>
                  </a:lnTo>
                  <a:lnTo>
                    <a:pt x="676" y="299"/>
                  </a:lnTo>
                  <a:lnTo>
                    <a:pt x="725" y="298"/>
                  </a:lnTo>
                  <a:lnTo>
                    <a:pt x="775" y="298"/>
                  </a:lnTo>
                  <a:lnTo>
                    <a:pt x="825" y="297"/>
                  </a:lnTo>
                  <a:lnTo>
                    <a:pt x="874" y="297"/>
                  </a:lnTo>
                  <a:lnTo>
                    <a:pt x="922" y="298"/>
                  </a:lnTo>
                  <a:lnTo>
                    <a:pt x="970" y="298"/>
                  </a:lnTo>
                  <a:lnTo>
                    <a:pt x="1016" y="301"/>
                  </a:lnTo>
                  <a:lnTo>
                    <a:pt x="1062" y="303"/>
                  </a:lnTo>
                  <a:lnTo>
                    <a:pt x="1106" y="305"/>
                  </a:lnTo>
                  <a:lnTo>
                    <a:pt x="1128" y="288"/>
                  </a:lnTo>
                  <a:lnTo>
                    <a:pt x="1150" y="289"/>
                  </a:lnTo>
                  <a:lnTo>
                    <a:pt x="1178" y="291"/>
                  </a:lnTo>
                  <a:lnTo>
                    <a:pt x="1210" y="293"/>
                  </a:lnTo>
                  <a:lnTo>
                    <a:pt x="1245" y="296"/>
                  </a:lnTo>
                  <a:lnTo>
                    <a:pt x="1281" y="299"/>
                  </a:lnTo>
                  <a:lnTo>
                    <a:pt x="1318" y="303"/>
                  </a:lnTo>
                  <a:lnTo>
                    <a:pt x="1352" y="305"/>
                  </a:lnTo>
                  <a:lnTo>
                    <a:pt x="1382" y="305"/>
                  </a:lnTo>
                  <a:lnTo>
                    <a:pt x="1406" y="288"/>
                  </a:lnTo>
                  <a:lnTo>
                    <a:pt x="1426" y="289"/>
                  </a:lnTo>
                  <a:lnTo>
                    <a:pt x="1447" y="290"/>
                  </a:lnTo>
                  <a:lnTo>
                    <a:pt x="1470" y="291"/>
                  </a:lnTo>
                  <a:lnTo>
                    <a:pt x="1492" y="293"/>
                  </a:lnTo>
                  <a:lnTo>
                    <a:pt x="1538" y="298"/>
                  </a:lnTo>
                  <a:lnTo>
                    <a:pt x="1584" y="305"/>
                  </a:lnTo>
                  <a:lnTo>
                    <a:pt x="1628" y="311"/>
                  </a:lnTo>
                  <a:lnTo>
                    <a:pt x="1671" y="317"/>
                  </a:lnTo>
                  <a:lnTo>
                    <a:pt x="1691" y="320"/>
                  </a:lnTo>
                  <a:lnTo>
                    <a:pt x="1710" y="321"/>
                  </a:lnTo>
                  <a:lnTo>
                    <a:pt x="1729" y="322"/>
                  </a:lnTo>
                  <a:lnTo>
                    <a:pt x="1745" y="322"/>
                  </a:lnTo>
                  <a:lnTo>
                    <a:pt x="1774" y="305"/>
                  </a:lnTo>
                  <a:lnTo>
                    <a:pt x="1794" y="306"/>
                  </a:lnTo>
                  <a:lnTo>
                    <a:pt x="1819" y="308"/>
                  </a:lnTo>
                  <a:lnTo>
                    <a:pt x="1846" y="311"/>
                  </a:lnTo>
                  <a:lnTo>
                    <a:pt x="1875" y="316"/>
                  </a:lnTo>
                  <a:lnTo>
                    <a:pt x="1905" y="321"/>
                  </a:lnTo>
                  <a:lnTo>
                    <a:pt x="1933" y="327"/>
                  </a:lnTo>
                  <a:lnTo>
                    <a:pt x="1960" y="334"/>
                  </a:lnTo>
                  <a:lnTo>
                    <a:pt x="1981" y="340"/>
                  </a:lnTo>
                  <a:lnTo>
                    <a:pt x="2004" y="332"/>
                  </a:lnTo>
                  <a:lnTo>
                    <a:pt x="2039" y="321"/>
                  </a:lnTo>
                  <a:lnTo>
                    <a:pt x="2082" y="308"/>
                  </a:lnTo>
                  <a:lnTo>
                    <a:pt x="2129" y="296"/>
                  </a:lnTo>
                  <a:lnTo>
                    <a:pt x="2176" y="284"/>
                  </a:lnTo>
                  <a:lnTo>
                    <a:pt x="2220" y="274"/>
                  </a:lnTo>
                  <a:lnTo>
                    <a:pt x="2239" y="271"/>
                  </a:lnTo>
                  <a:lnTo>
                    <a:pt x="2256" y="267"/>
                  </a:lnTo>
                  <a:lnTo>
                    <a:pt x="2270" y="265"/>
                  </a:lnTo>
                  <a:lnTo>
                    <a:pt x="2281" y="265"/>
                  </a:lnTo>
                  <a:lnTo>
                    <a:pt x="2272" y="264"/>
                  </a:lnTo>
                  <a:lnTo>
                    <a:pt x="2265" y="263"/>
                  </a:lnTo>
                  <a:lnTo>
                    <a:pt x="2257" y="260"/>
                  </a:lnTo>
                  <a:lnTo>
                    <a:pt x="2250" y="257"/>
                  </a:lnTo>
                  <a:lnTo>
                    <a:pt x="2236" y="248"/>
                  </a:lnTo>
                  <a:lnTo>
                    <a:pt x="2223" y="239"/>
                  </a:lnTo>
                  <a:lnTo>
                    <a:pt x="2209" y="230"/>
                  </a:lnTo>
                  <a:lnTo>
                    <a:pt x="2194" y="221"/>
                  </a:lnTo>
                  <a:lnTo>
                    <a:pt x="2187" y="218"/>
                  </a:lnTo>
                  <a:lnTo>
                    <a:pt x="2178" y="215"/>
                  </a:lnTo>
                  <a:lnTo>
                    <a:pt x="2170" y="214"/>
                  </a:lnTo>
                  <a:lnTo>
                    <a:pt x="2160" y="213"/>
                  </a:lnTo>
                  <a:lnTo>
                    <a:pt x="2159" y="216"/>
                  </a:lnTo>
                  <a:lnTo>
                    <a:pt x="2155" y="219"/>
                  </a:lnTo>
                  <a:lnTo>
                    <a:pt x="2148" y="221"/>
                  </a:lnTo>
                  <a:lnTo>
                    <a:pt x="2141" y="224"/>
                  </a:lnTo>
                  <a:lnTo>
                    <a:pt x="2118" y="227"/>
                  </a:lnTo>
                  <a:lnTo>
                    <a:pt x="2089" y="230"/>
                  </a:lnTo>
                  <a:lnTo>
                    <a:pt x="2055" y="231"/>
                  </a:lnTo>
                  <a:lnTo>
                    <a:pt x="2017" y="232"/>
                  </a:lnTo>
                  <a:lnTo>
                    <a:pt x="1976" y="231"/>
                  </a:lnTo>
                  <a:lnTo>
                    <a:pt x="1934" y="230"/>
                  </a:lnTo>
                  <a:lnTo>
                    <a:pt x="1892" y="228"/>
                  </a:lnTo>
                  <a:lnTo>
                    <a:pt x="1853" y="225"/>
                  </a:lnTo>
                  <a:lnTo>
                    <a:pt x="1816" y="220"/>
                  </a:lnTo>
                  <a:lnTo>
                    <a:pt x="1783" y="215"/>
                  </a:lnTo>
                  <a:lnTo>
                    <a:pt x="1768" y="213"/>
                  </a:lnTo>
                  <a:lnTo>
                    <a:pt x="1756" y="210"/>
                  </a:lnTo>
                  <a:lnTo>
                    <a:pt x="1745" y="207"/>
                  </a:lnTo>
                  <a:lnTo>
                    <a:pt x="1736" y="204"/>
                  </a:lnTo>
                  <a:lnTo>
                    <a:pt x="1729" y="201"/>
                  </a:lnTo>
                  <a:lnTo>
                    <a:pt x="1724" y="197"/>
                  </a:lnTo>
                  <a:lnTo>
                    <a:pt x="1722" y="194"/>
                  </a:lnTo>
                  <a:lnTo>
                    <a:pt x="1722" y="190"/>
                  </a:lnTo>
                  <a:lnTo>
                    <a:pt x="1682" y="213"/>
                  </a:lnTo>
                  <a:lnTo>
                    <a:pt x="1682" y="219"/>
                  </a:lnTo>
                  <a:lnTo>
                    <a:pt x="1682" y="226"/>
                  </a:lnTo>
                  <a:lnTo>
                    <a:pt x="1681" y="232"/>
                  </a:lnTo>
                  <a:lnTo>
                    <a:pt x="1678" y="239"/>
                  </a:lnTo>
                  <a:lnTo>
                    <a:pt x="1676" y="246"/>
                  </a:lnTo>
                  <a:lnTo>
                    <a:pt x="1672" y="252"/>
                  </a:lnTo>
                  <a:lnTo>
                    <a:pt x="1667" y="259"/>
                  </a:lnTo>
                  <a:lnTo>
                    <a:pt x="1659" y="265"/>
                  </a:lnTo>
                  <a:lnTo>
                    <a:pt x="1657" y="259"/>
                  </a:lnTo>
                  <a:lnTo>
                    <a:pt x="1654" y="252"/>
                  </a:lnTo>
                  <a:lnTo>
                    <a:pt x="1649" y="246"/>
                  </a:lnTo>
                  <a:lnTo>
                    <a:pt x="1644" y="239"/>
                  </a:lnTo>
                  <a:lnTo>
                    <a:pt x="1639" y="232"/>
                  </a:lnTo>
                  <a:lnTo>
                    <a:pt x="1635" y="226"/>
                  </a:lnTo>
                  <a:lnTo>
                    <a:pt x="1631" y="219"/>
                  </a:lnTo>
                  <a:lnTo>
                    <a:pt x="1630" y="213"/>
                  </a:lnTo>
                  <a:lnTo>
                    <a:pt x="1616" y="212"/>
                  </a:lnTo>
                  <a:lnTo>
                    <a:pt x="1598" y="209"/>
                  </a:lnTo>
                  <a:lnTo>
                    <a:pt x="1578" y="204"/>
                  </a:lnTo>
                  <a:lnTo>
                    <a:pt x="1555" y="198"/>
                  </a:lnTo>
                  <a:lnTo>
                    <a:pt x="1531" y="190"/>
                  </a:lnTo>
                  <a:lnTo>
                    <a:pt x="1507" y="182"/>
                  </a:lnTo>
                  <a:lnTo>
                    <a:pt x="1484" y="173"/>
                  </a:lnTo>
                  <a:lnTo>
                    <a:pt x="1462" y="164"/>
                  </a:lnTo>
                  <a:lnTo>
                    <a:pt x="1443" y="155"/>
                  </a:lnTo>
                  <a:lnTo>
                    <a:pt x="1426" y="147"/>
                  </a:lnTo>
                  <a:lnTo>
                    <a:pt x="1419" y="142"/>
                  </a:lnTo>
                  <a:lnTo>
                    <a:pt x="1414" y="138"/>
                  </a:lnTo>
                  <a:lnTo>
                    <a:pt x="1410" y="134"/>
                  </a:lnTo>
                  <a:lnTo>
                    <a:pt x="1407" y="130"/>
                  </a:lnTo>
                  <a:lnTo>
                    <a:pt x="1406" y="127"/>
                  </a:lnTo>
                  <a:lnTo>
                    <a:pt x="1406" y="124"/>
                  </a:lnTo>
                  <a:lnTo>
                    <a:pt x="1408" y="122"/>
                  </a:lnTo>
                  <a:lnTo>
                    <a:pt x="1411" y="120"/>
                  </a:lnTo>
                  <a:lnTo>
                    <a:pt x="1416" y="118"/>
                  </a:lnTo>
                  <a:lnTo>
                    <a:pt x="1424" y="117"/>
                  </a:lnTo>
                  <a:lnTo>
                    <a:pt x="1433" y="116"/>
                  </a:lnTo>
                  <a:lnTo>
                    <a:pt x="1445" y="116"/>
                  </a:lnTo>
                  <a:lnTo>
                    <a:pt x="1407" y="81"/>
                  </a:lnTo>
                  <a:lnTo>
                    <a:pt x="1372" y="50"/>
                  </a:lnTo>
                  <a:lnTo>
                    <a:pt x="1357" y="36"/>
                  </a:lnTo>
                  <a:lnTo>
                    <a:pt x="1342" y="25"/>
                  </a:lnTo>
                  <a:lnTo>
                    <a:pt x="1328" y="15"/>
                  </a:lnTo>
                  <a:lnTo>
                    <a:pt x="1314" y="7"/>
                  </a:lnTo>
                  <a:lnTo>
                    <a:pt x="1305" y="4"/>
                  </a:lnTo>
                  <a:lnTo>
                    <a:pt x="1297" y="2"/>
                  </a:lnTo>
                  <a:lnTo>
                    <a:pt x="1290" y="1"/>
                  </a:lnTo>
                  <a:lnTo>
                    <a:pt x="1281" y="0"/>
                  </a:lnTo>
                  <a:lnTo>
                    <a:pt x="1273" y="0"/>
                  </a:lnTo>
                  <a:lnTo>
                    <a:pt x="1263" y="1"/>
                  </a:lnTo>
                  <a:lnTo>
                    <a:pt x="1255" y="2"/>
                  </a:lnTo>
                  <a:lnTo>
                    <a:pt x="1245" y="5"/>
                  </a:lnTo>
                  <a:lnTo>
                    <a:pt x="1234" y="9"/>
                  </a:lnTo>
                  <a:lnTo>
                    <a:pt x="1224" y="13"/>
                  </a:lnTo>
                  <a:lnTo>
                    <a:pt x="1212" y="19"/>
                  </a:lnTo>
                  <a:lnTo>
                    <a:pt x="1200" y="26"/>
                  </a:lnTo>
                  <a:lnTo>
                    <a:pt x="1188" y="33"/>
                  </a:lnTo>
                  <a:lnTo>
                    <a:pt x="1174" y="42"/>
                  </a:lnTo>
                  <a:lnTo>
                    <a:pt x="1161" y="52"/>
                  </a:lnTo>
                  <a:lnTo>
                    <a:pt x="1146" y="63"/>
                  </a:lnTo>
                  <a:close/>
                </a:path>
              </a:pathLst>
            </a:custGeom>
            <a:solidFill>
              <a:srgbClr val="009900"/>
            </a:solidFill>
            <a:ln w="9525">
              <a:solidFill>
                <a:srgbClr val="009900"/>
              </a:solidFill>
              <a:round/>
              <a:headEnd/>
              <a:tailEnd/>
            </a:ln>
          </p:spPr>
          <p:txBody>
            <a:bodyPr/>
            <a:lstStyle/>
            <a:p>
              <a:endParaRPr lang="en-IN"/>
            </a:p>
          </p:txBody>
        </p:sp>
        <p:sp>
          <p:nvSpPr>
            <p:cNvPr id="551947" name="Freeform 11"/>
            <p:cNvSpPr>
              <a:spLocks/>
            </p:cNvSpPr>
            <p:nvPr/>
          </p:nvSpPr>
          <p:spPr bwMode="auto">
            <a:xfrm>
              <a:off x="3882" y="2387"/>
              <a:ext cx="388" cy="225"/>
            </a:xfrm>
            <a:custGeom>
              <a:avLst/>
              <a:gdLst>
                <a:gd name="T0" fmla="*/ 41 w 3883"/>
                <a:gd name="T1" fmla="*/ 1002 h 2246"/>
                <a:gd name="T2" fmla="*/ 82 w 3883"/>
                <a:gd name="T3" fmla="*/ 1045 h 2246"/>
                <a:gd name="T4" fmla="*/ 46 w 3883"/>
                <a:gd name="T5" fmla="*/ 1095 h 2246"/>
                <a:gd name="T6" fmla="*/ 7 w 3883"/>
                <a:gd name="T7" fmla="*/ 1422 h 2246"/>
                <a:gd name="T8" fmla="*/ 16 w 3883"/>
                <a:gd name="T9" fmla="*/ 1501 h 2246"/>
                <a:gd name="T10" fmla="*/ 82 w 3883"/>
                <a:gd name="T11" fmla="*/ 1536 h 2246"/>
                <a:gd name="T12" fmla="*/ 128 w 3883"/>
                <a:gd name="T13" fmla="*/ 1551 h 2246"/>
                <a:gd name="T14" fmla="*/ 221 w 3883"/>
                <a:gd name="T15" fmla="*/ 1708 h 2246"/>
                <a:gd name="T16" fmla="*/ 302 w 3883"/>
                <a:gd name="T17" fmla="*/ 1759 h 2246"/>
                <a:gd name="T18" fmla="*/ 391 w 3883"/>
                <a:gd name="T19" fmla="*/ 1688 h 2246"/>
                <a:gd name="T20" fmla="*/ 477 w 3883"/>
                <a:gd name="T21" fmla="*/ 1724 h 2246"/>
                <a:gd name="T22" fmla="*/ 509 w 3883"/>
                <a:gd name="T23" fmla="*/ 1669 h 2246"/>
                <a:gd name="T24" fmla="*/ 520 w 3883"/>
                <a:gd name="T25" fmla="*/ 1480 h 2246"/>
                <a:gd name="T26" fmla="*/ 553 w 3883"/>
                <a:gd name="T27" fmla="*/ 1518 h 2246"/>
                <a:gd name="T28" fmla="*/ 576 w 3883"/>
                <a:gd name="T29" fmla="*/ 1754 h 2246"/>
                <a:gd name="T30" fmla="*/ 642 w 3883"/>
                <a:gd name="T31" fmla="*/ 2028 h 2246"/>
                <a:gd name="T32" fmla="*/ 716 w 3883"/>
                <a:gd name="T33" fmla="*/ 2172 h 2246"/>
                <a:gd name="T34" fmla="*/ 829 w 3883"/>
                <a:gd name="T35" fmla="*/ 1463 h 2246"/>
                <a:gd name="T36" fmla="*/ 885 w 3883"/>
                <a:gd name="T37" fmla="*/ 1267 h 2246"/>
                <a:gd name="T38" fmla="*/ 975 w 3883"/>
                <a:gd name="T39" fmla="*/ 1116 h 2246"/>
                <a:gd name="T40" fmla="*/ 1048 w 3883"/>
                <a:gd name="T41" fmla="*/ 1066 h 2246"/>
                <a:gd name="T42" fmla="*/ 1124 w 3883"/>
                <a:gd name="T43" fmla="*/ 911 h 2246"/>
                <a:gd name="T44" fmla="*/ 1653 w 3883"/>
                <a:gd name="T45" fmla="*/ 834 h 2246"/>
                <a:gd name="T46" fmla="*/ 2417 w 3883"/>
                <a:gd name="T47" fmla="*/ 826 h 2246"/>
                <a:gd name="T48" fmla="*/ 3458 w 3883"/>
                <a:gd name="T49" fmla="*/ 847 h 2246"/>
                <a:gd name="T50" fmla="*/ 2864 w 3883"/>
                <a:gd name="T51" fmla="*/ 555 h 2246"/>
                <a:gd name="T52" fmla="*/ 2875 w 3883"/>
                <a:gd name="T53" fmla="*/ 532 h 2246"/>
                <a:gd name="T54" fmla="*/ 3052 w 3883"/>
                <a:gd name="T55" fmla="*/ 476 h 2246"/>
                <a:gd name="T56" fmla="*/ 3220 w 3883"/>
                <a:gd name="T57" fmla="*/ 452 h 2246"/>
                <a:gd name="T58" fmla="*/ 3571 w 3883"/>
                <a:gd name="T59" fmla="*/ 371 h 2246"/>
                <a:gd name="T60" fmla="*/ 3675 w 3883"/>
                <a:gd name="T61" fmla="*/ 329 h 2246"/>
                <a:gd name="T62" fmla="*/ 3859 w 3883"/>
                <a:gd name="T63" fmla="*/ 232 h 2246"/>
                <a:gd name="T64" fmla="*/ 3866 w 3883"/>
                <a:gd name="T65" fmla="*/ 183 h 2246"/>
                <a:gd name="T66" fmla="*/ 3678 w 3883"/>
                <a:gd name="T67" fmla="*/ 168 h 2246"/>
                <a:gd name="T68" fmla="*/ 3593 w 3883"/>
                <a:gd name="T69" fmla="*/ 182 h 2246"/>
                <a:gd name="T70" fmla="*/ 3738 w 3883"/>
                <a:gd name="T71" fmla="*/ 199 h 2246"/>
                <a:gd name="T72" fmla="*/ 3845 w 3883"/>
                <a:gd name="T73" fmla="*/ 179 h 2246"/>
                <a:gd name="T74" fmla="*/ 3768 w 3883"/>
                <a:gd name="T75" fmla="*/ 104 h 2246"/>
                <a:gd name="T76" fmla="*/ 3721 w 3883"/>
                <a:gd name="T77" fmla="*/ 19 h 2246"/>
                <a:gd name="T78" fmla="*/ 3580 w 3883"/>
                <a:gd name="T79" fmla="*/ 0 h 2246"/>
                <a:gd name="T80" fmla="*/ 3365 w 3883"/>
                <a:gd name="T81" fmla="*/ 30 h 2246"/>
                <a:gd name="T82" fmla="*/ 3387 w 3883"/>
                <a:gd name="T83" fmla="*/ 93 h 2246"/>
                <a:gd name="T84" fmla="*/ 3004 w 3883"/>
                <a:gd name="T85" fmla="*/ 171 h 2246"/>
                <a:gd name="T86" fmla="*/ 2532 w 3883"/>
                <a:gd name="T87" fmla="*/ 181 h 2246"/>
                <a:gd name="T88" fmla="*/ 1702 w 3883"/>
                <a:gd name="T89" fmla="*/ 129 h 2246"/>
                <a:gd name="T90" fmla="*/ 1271 w 3883"/>
                <a:gd name="T91" fmla="*/ 115 h 2246"/>
                <a:gd name="T92" fmla="*/ 863 w 3883"/>
                <a:gd name="T93" fmla="*/ 101 h 2246"/>
                <a:gd name="T94" fmla="*/ 704 w 3883"/>
                <a:gd name="T95" fmla="*/ 126 h 2246"/>
                <a:gd name="T96" fmla="*/ 618 w 3883"/>
                <a:gd name="T97" fmla="*/ 173 h 2246"/>
                <a:gd name="T98" fmla="*/ 517 w 3883"/>
                <a:gd name="T99" fmla="*/ 265 h 2246"/>
                <a:gd name="T100" fmla="*/ 450 w 3883"/>
                <a:gd name="T101" fmla="*/ 288 h 2246"/>
                <a:gd name="T102" fmla="*/ 369 w 3883"/>
                <a:gd name="T103" fmla="*/ 253 h 2246"/>
                <a:gd name="T104" fmla="*/ 258 w 3883"/>
                <a:gd name="T105" fmla="*/ 345 h 2246"/>
                <a:gd name="T106" fmla="*/ 151 w 3883"/>
                <a:gd name="T107" fmla="*/ 511 h 2246"/>
                <a:gd name="T108" fmla="*/ 26 w 3883"/>
                <a:gd name="T109" fmla="*/ 800 h 2246"/>
                <a:gd name="T110" fmla="*/ 0 w 3883"/>
                <a:gd name="T111" fmla="*/ 927 h 2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83" h="2246">
                  <a:moveTo>
                    <a:pt x="0" y="927"/>
                  </a:moveTo>
                  <a:lnTo>
                    <a:pt x="8" y="938"/>
                  </a:lnTo>
                  <a:lnTo>
                    <a:pt x="17" y="950"/>
                  </a:lnTo>
                  <a:lnTo>
                    <a:pt x="24" y="962"/>
                  </a:lnTo>
                  <a:lnTo>
                    <a:pt x="32" y="974"/>
                  </a:lnTo>
                  <a:lnTo>
                    <a:pt x="37" y="988"/>
                  </a:lnTo>
                  <a:lnTo>
                    <a:pt x="41" y="1002"/>
                  </a:lnTo>
                  <a:lnTo>
                    <a:pt x="44" y="1016"/>
                  </a:lnTo>
                  <a:lnTo>
                    <a:pt x="46" y="1031"/>
                  </a:lnTo>
                  <a:lnTo>
                    <a:pt x="57" y="1032"/>
                  </a:lnTo>
                  <a:lnTo>
                    <a:pt x="67" y="1033"/>
                  </a:lnTo>
                  <a:lnTo>
                    <a:pt x="73" y="1036"/>
                  </a:lnTo>
                  <a:lnTo>
                    <a:pt x="79" y="1040"/>
                  </a:lnTo>
                  <a:lnTo>
                    <a:pt x="82" y="1045"/>
                  </a:lnTo>
                  <a:lnTo>
                    <a:pt x="83" y="1050"/>
                  </a:lnTo>
                  <a:lnTo>
                    <a:pt x="84" y="1055"/>
                  </a:lnTo>
                  <a:lnTo>
                    <a:pt x="83" y="1062"/>
                  </a:lnTo>
                  <a:lnTo>
                    <a:pt x="74" y="1086"/>
                  </a:lnTo>
                  <a:lnTo>
                    <a:pt x="69" y="1106"/>
                  </a:lnTo>
                  <a:lnTo>
                    <a:pt x="46" y="1065"/>
                  </a:lnTo>
                  <a:lnTo>
                    <a:pt x="46" y="1095"/>
                  </a:lnTo>
                  <a:lnTo>
                    <a:pt x="44" y="1124"/>
                  </a:lnTo>
                  <a:lnTo>
                    <a:pt x="42" y="1152"/>
                  </a:lnTo>
                  <a:lnTo>
                    <a:pt x="40" y="1178"/>
                  </a:lnTo>
                  <a:lnTo>
                    <a:pt x="35" y="1229"/>
                  </a:lnTo>
                  <a:lnTo>
                    <a:pt x="28" y="1275"/>
                  </a:lnTo>
                  <a:lnTo>
                    <a:pt x="16" y="1356"/>
                  </a:lnTo>
                  <a:lnTo>
                    <a:pt x="7" y="1422"/>
                  </a:lnTo>
                  <a:lnTo>
                    <a:pt x="6" y="1436"/>
                  </a:lnTo>
                  <a:lnTo>
                    <a:pt x="5" y="1450"/>
                  </a:lnTo>
                  <a:lnTo>
                    <a:pt x="6" y="1462"/>
                  </a:lnTo>
                  <a:lnTo>
                    <a:pt x="7" y="1474"/>
                  </a:lnTo>
                  <a:lnTo>
                    <a:pt x="9" y="1483"/>
                  </a:lnTo>
                  <a:lnTo>
                    <a:pt x="12" y="1493"/>
                  </a:lnTo>
                  <a:lnTo>
                    <a:pt x="16" y="1501"/>
                  </a:lnTo>
                  <a:lnTo>
                    <a:pt x="21" y="1509"/>
                  </a:lnTo>
                  <a:lnTo>
                    <a:pt x="27" y="1515"/>
                  </a:lnTo>
                  <a:lnTo>
                    <a:pt x="36" y="1522"/>
                  </a:lnTo>
                  <a:lnTo>
                    <a:pt x="44" y="1526"/>
                  </a:lnTo>
                  <a:lnTo>
                    <a:pt x="55" y="1530"/>
                  </a:lnTo>
                  <a:lnTo>
                    <a:pt x="68" y="1534"/>
                  </a:lnTo>
                  <a:lnTo>
                    <a:pt x="82" y="1536"/>
                  </a:lnTo>
                  <a:lnTo>
                    <a:pt x="97" y="1537"/>
                  </a:lnTo>
                  <a:lnTo>
                    <a:pt x="115" y="1538"/>
                  </a:lnTo>
                  <a:lnTo>
                    <a:pt x="115" y="1534"/>
                  </a:lnTo>
                  <a:lnTo>
                    <a:pt x="116" y="1532"/>
                  </a:lnTo>
                  <a:lnTo>
                    <a:pt x="118" y="1534"/>
                  </a:lnTo>
                  <a:lnTo>
                    <a:pt x="120" y="1538"/>
                  </a:lnTo>
                  <a:lnTo>
                    <a:pt x="128" y="1551"/>
                  </a:lnTo>
                  <a:lnTo>
                    <a:pt x="139" y="1571"/>
                  </a:lnTo>
                  <a:lnTo>
                    <a:pt x="151" y="1596"/>
                  </a:lnTo>
                  <a:lnTo>
                    <a:pt x="165" y="1623"/>
                  </a:lnTo>
                  <a:lnTo>
                    <a:pt x="182" y="1652"/>
                  </a:lnTo>
                  <a:lnTo>
                    <a:pt x="201" y="1681"/>
                  </a:lnTo>
                  <a:lnTo>
                    <a:pt x="211" y="1695"/>
                  </a:lnTo>
                  <a:lnTo>
                    <a:pt x="221" y="1708"/>
                  </a:lnTo>
                  <a:lnTo>
                    <a:pt x="232" y="1720"/>
                  </a:lnTo>
                  <a:lnTo>
                    <a:pt x="243" y="1731"/>
                  </a:lnTo>
                  <a:lnTo>
                    <a:pt x="254" y="1740"/>
                  </a:lnTo>
                  <a:lnTo>
                    <a:pt x="266" y="1749"/>
                  </a:lnTo>
                  <a:lnTo>
                    <a:pt x="278" y="1754"/>
                  </a:lnTo>
                  <a:lnTo>
                    <a:pt x="289" y="1758"/>
                  </a:lnTo>
                  <a:lnTo>
                    <a:pt x="302" y="1759"/>
                  </a:lnTo>
                  <a:lnTo>
                    <a:pt x="314" y="1758"/>
                  </a:lnTo>
                  <a:lnTo>
                    <a:pt x="327" y="1755"/>
                  </a:lnTo>
                  <a:lnTo>
                    <a:pt x="340" y="1747"/>
                  </a:lnTo>
                  <a:lnTo>
                    <a:pt x="353" y="1738"/>
                  </a:lnTo>
                  <a:lnTo>
                    <a:pt x="365" y="1725"/>
                  </a:lnTo>
                  <a:lnTo>
                    <a:pt x="378" y="1708"/>
                  </a:lnTo>
                  <a:lnTo>
                    <a:pt x="391" y="1688"/>
                  </a:lnTo>
                  <a:lnTo>
                    <a:pt x="407" y="1699"/>
                  </a:lnTo>
                  <a:lnTo>
                    <a:pt x="422" y="1710"/>
                  </a:lnTo>
                  <a:lnTo>
                    <a:pt x="436" y="1718"/>
                  </a:lnTo>
                  <a:lnTo>
                    <a:pt x="448" y="1722"/>
                  </a:lnTo>
                  <a:lnTo>
                    <a:pt x="459" y="1725"/>
                  </a:lnTo>
                  <a:lnTo>
                    <a:pt x="468" y="1725"/>
                  </a:lnTo>
                  <a:lnTo>
                    <a:pt x="477" y="1724"/>
                  </a:lnTo>
                  <a:lnTo>
                    <a:pt x="484" y="1720"/>
                  </a:lnTo>
                  <a:lnTo>
                    <a:pt x="491" y="1715"/>
                  </a:lnTo>
                  <a:lnTo>
                    <a:pt x="496" y="1709"/>
                  </a:lnTo>
                  <a:lnTo>
                    <a:pt x="500" y="1700"/>
                  </a:lnTo>
                  <a:lnTo>
                    <a:pt x="503" y="1691"/>
                  </a:lnTo>
                  <a:lnTo>
                    <a:pt x="507" y="1681"/>
                  </a:lnTo>
                  <a:lnTo>
                    <a:pt x="509" y="1669"/>
                  </a:lnTo>
                  <a:lnTo>
                    <a:pt x="511" y="1657"/>
                  </a:lnTo>
                  <a:lnTo>
                    <a:pt x="512" y="1644"/>
                  </a:lnTo>
                  <a:lnTo>
                    <a:pt x="514" y="1588"/>
                  </a:lnTo>
                  <a:lnTo>
                    <a:pt x="514" y="1534"/>
                  </a:lnTo>
                  <a:lnTo>
                    <a:pt x="515" y="1509"/>
                  </a:lnTo>
                  <a:lnTo>
                    <a:pt x="517" y="1489"/>
                  </a:lnTo>
                  <a:lnTo>
                    <a:pt x="520" y="1480"/>
                  </a:lnTo>
                  <a:lnTo>
                    <a:pt x="523" y="1473"/>
                  </a:lnTo>
                  <a:lnTo>
                    <a:pt x="526" y="1467"/>
                  </a:lnTo>
                  <a:lnTo>
                    <a:pt x="529" y="1463"/>
                  </a:lnTo>
                  <a:lnTo>
                    <a:pt x="531" y="1472"/>
                  </a:lnTo>
                  <a:lnTo>
                    <a:pt x="537" y="1484"/>
                  </a:lnTo>
                  <a:lnTo>
                    <a:pt x="544" y="1500"/>
                  </a:lnTo>
                  <a:lnTo>
                    <a:pt x="553" y="1518"/>
                  </a:lnTo>
                  <a:lnTo>
                    <a:pt x="561" y="1535"/>
                  </a:lnTo>
                  <a:lnTo>
                    <a:pt x="569" y="1550"/>
                  </a:lnTo>
                  <a:lnTo>
                    <a:pt x="573" y="1563"/>
                  </a:lnTo>
                  <a:lnTo>
                    <a:pt x="575" y="1572"/>
                  </a:lnTo>
                  <a:lnTo>
                    <a:pt x="553" y="1589"/>
                  </a:lnTo>
                  <a:lnTo>
                    <a:pt x="562" y="1664"/>
                  </a:lnTo>
                  <a:lnTo>
                    <a:pt x="576" y="1754"/>
                  </a:lnTo>
                  <a:lnTo>
                    <a:pt x="585" y="1803"/>
                  </a:lnTo>
                  <a:lnTo>
                    <a:pt x="594" y="1853"/>
                  </a:lnTo>
                  <a:lnTo>
                    <a:pt x="605" y="1904"/>
                  </a:lnTo>
                  <a:lnTo>
                    <a:pt x="619" y="1954"/>
                  </a:lnTo>
                  <a:lnTo>
                    <a:pt x="625" y="1980"/>
                  </a:lnTo>
                  <a:lnTo>
                    <a:pt x="634" y="2003"/>
                  </a:lnTo>
                  <a:lnTo>
                    <a:pt x="642" y="2028"/>
                  </a:lnTo>
                  <a:lnTo>
                    <a:pt x="651" y="2051"/>
                  </a:lnTo>
                  <a:lnTo>
                    <a:pt x="660" y="2074"/>
                  </a:lnTo>
                  <a:lnTo>
                    <a:pt x="670" y="2095"/>
                  </a:lnTo>
                  <a:lnTo>
                    <a:pt x="681" y="2116"/>
                  </a:lnTo>
                  <a:lnTo>
                    <a:pt x="692" y="2136"/>
                  </a:lnTo>
                  <a:lnTo>
                    <a:pt x="704" y="2155"/>
                  </a:lnTo>
                  <a:lnTo>
                    <a:pt x="716" y="2172"/>
                  </a:lnTo>
                  <a:lnTo>
                    <a:pt x="729" y="2188"/>
                  </a:lnTo>
                  <a:lnTo>
                    <a:pt x="743" y="2203"/>
                  </a:lnTo>
                  <a:lnTo>
                    <a:pt x="758" y="2216"/>
                  </a:lnTo>
                  <a:lnTo>
                    <a:pt x="773" y="2228"/>
                  </a:lnTo>
                  <a:lnTo>
                    <a:pt x="789" y="2237"/>
                  </a:lnTo>
                  <a:lnTo>
                    <a:pt x="806" y="2246"/>
                  </a:lnTo>
                  <a:lnTo>
                    <a:pt x="829" y="1463"/>
                  </a:lnTo>
                  <a:lnTo>
                    <a:pt x="830" y="1445"/>
                  </a:lnTo>
                  <a:lnTo>
                    <a:pt x="834" y="1422"/>
                  </a:lnTo>
                  <a:lnTo>
                    <a:pt x="841" y="1397"/>
                  </a:lnTo>
                  <a:lnTo>
                    <a:pt x="849" y="1367"/>
                  </a:lnTo>
                  <a:lnTo>
                    <a:pt x="859" y="1335"/>
                  </a:lnTo>
                  <a:lnTo>
                    <a:pt x="872" y="1301"/>
                  </a:lnTo>
                  <a:lnTo>
                    <a:pt x="885" y="1267"/>
                  </a:lnTo>
                  <a:lnTo>
                    <a:pt x="902" y="1234"/>
                  </a:lnTo>
                  <a:lnTo>
                    <a:pt x="918" y="1201"/>
                  </a:lnTo>
                  <a:lnTo>
                    <a:pt x="936" y="1170"/>
                  </a:lnTo>
                  <a:lnTo>
                    <a:pt x="945" y="1155"/>
                  </a:lnTo>
                  <a:lnTo>
                    <a:pt x="955" y="1141"/>
                  </a:lnTo>
                  <a:lnTo>
                    <a:pt x="965" y="1128"/>
                  </a:lnTo>
                  <a:lnTo>
                    <a:pt x="975" y="1116"/>
                  </a:lnTo>
                  <a:lnTo>
                    <a:pt x="985" y="1105"/>
                  </a:lnTo>
                  <a:lnTo>
                    <a:pt x="996" y="1095"/>
                  </a:lnTo>
                  <a:lnTo>
                    <a:pt x="1005" y="1086"/>
                  </a:lnTo>
                  <a:lnTo>
                    <a:pt x="1016" y="1079"/>
                  </a:lnTo>
                  <a:lnTo>
                    <a:pt x="1027" y="1074"/>
                  </a:lnTo>
                  <a:lnTo>
                    <a:pt x="1037" y="1069"/>
                  </a:lnTo>
                  <a:lnTo>
                    <a:pt x="1048" y="1066"/>
                  </a:lnTo>
                  <a:lnTo>
                    <a:pt x="1060" y="1065"/>
                  </a:lnTo>
                  <a:lnTo>
                    <a:pt x="1037" y="1033"/>
                  </a:lnTo>
                  <a:lnTo>
                    <a:pt x="1030" y="1003"/>
                  </a:lnTo>
                  <a:lnTo>
                    <a:pt x="1035" y="976"/>
                  </a:lnTo>
                  <a:lnTo>
                    <a:pt x="1053" y="953"/>
                  </a:lnTo>
                  <a:lnTo>
                    <a:pt x="1083" y="930"/>
                  </a:lnTo>
                  <a:lnTo>
                    <a:pt x="1124" y="911"/>
                  </a:lnTo>
                  <a:lnTo>
                    <a:pt x="1175" y="895"/>
                  </a:lnTo>
                  <a:lnTo>
                    <a:pt x="1235" y="880"/>
                  </a:lnTo>
                  <a:lnTo>
                    <a:pt x="1305" y="867"/>
                  </a:lnTo>
                  <a:lnTo>
                    <a:pt x="1382" y="857"/>
                  </a:lnTo>
                  <a:lnTo>
                    <a:pt x="1465" y="847"/>
                  </a:lnTo>
                  <a:lnTo>
                    <a:pt x="1556" y="839"/>
                  </a:lnTo>
                  <a:lnTo>
                    <a:pt x="1653" y="834"/>
                  </a:lnTo>
                  <a:lnTo>
                    <a:pt x="1753" y="830"/>
                  </a:lnTo>
                  <a:lnTo>
                    <a:pt x="1858" y="827"/>
                  </a:lnTo>
                  <a:lnTo>
                    <a:pt x="1966" y="824"/>
                  </a:lnTo>
                  <a:lnTo>
                    <a:pt x="2077" y="823"/>
                  </a:lnTo>
                  <a:lnTo>
                    <a:pt x="2190" y="823"/>
                  </a:lnTo>
                  <a:lnTo>
                    <a:pt x="2303" y="824"/>
                  </a:lnTo>
                  <a:lnTo>
                    <a:pt x="2417" y="826"/>
                  </a:lnTo>
                  <a:lnTo>
                    <a:pt x="2641" y="830"/>
                  </a:lnTo>
                  <a:lnTo>
                    <a:pt x="2857" y="835"/>
                  </a:lnTo>
                  <a:lnTo>
                    <a:pt x="3059" y="840"/>
                  </a:lnTo>
                  <a:lnTo>
                    <a:pt x="3239" y="845"/>
                  </a:lnTo>
                  <a:lnTo>
                    <a:pt x="3320" y="846"/>
                  </a:lnTo>
                  <a:lnTo>
                    <a:pt x="3394" y="847"/>
                  </a:lnTo>
                  <a:lnTo>
                    <a:pt x="3458" y="847"/>
                  </a:lnTo>
                  <a:lnTo>
                    <a:pt x="3513" y="847"/>
                  </a:lnTo>
                  <a:lnTo>
                    <a:pt x="2926" y="559"/>
                  </a:lnTo>
                  <a:lnTo>
                    <a:pt x="2908" y="559"/>
                  </a:lnTo>
                  <a:lnTo>
                    <a:pt x="2893" y="559"/>
                  </a:lnTo>
                  <a:lnTo>
                    <a:pt x="2881" y="558"/>
                  </a:lnTo>
                  <a:lnTo>
                    <a:pt x="2871" y="556"/>
                  </a:lnTo>
                  <a:lnTo>
                    <a:pt x="2864" y="555"/>
                  </a:lnTo>
                  <a:lnTo>
                    <a:pt x="2860" y="553"/>
                  </a:lnTo>
                  <a:lnTo>
                    <a:pt x="2857" y="550"/>
                  </a:lnTo>
                  <a:lnTo>
                    <a:pt x="2857" y="546"/>
                  </a:lnTo>
                  <a:lnTo>
                    <a:pt x="2860" y="543"/>
                  </a:lnTo>
                  <a:lnTo>
                    <a:pt x="2863" y="540"/>
                  </a:lnTo>
                  <a:lnTo>
                    <a:pt x="2868" y="536"/>
                  </a:lnTo>
                  <a:lnTo>
                    <a:pt x="2875" y="532"/>
                  </a:lnTo>
                  <a:lnTo>
                    <a:pt x="2893" y="524"/>
                  </a:lnTo>
                  <a:lnTo>
                    <a:pt x="2915" y="515"/>
                  </a:lnTo>
                  <a:lnTo>
                    <a:pt x="2941" y="506"/>
                  </a:lnTo>
                  <a:lnTo>
                    <a:pt x="2968" y="497"/>
                  </a:lnTo>
                  <a:lnTo>
                    <a:pt x="2997" y="490"/>
                  </a:lnTo>
                  <a:lnTo>
                    <a:pt x="3025" y="482"/>
                  </a:lnTo>
                  <a:lnTo>
                    <a:pt x="3052" y="476"/>
                  </a:lnTo>
                  <a:lnTo>
                    <a:pt x="3078" y="470"/>
                  </a:lnTo>
                  <a:lnTo>
                    <a:pt x="3099" y="467"/>
                  </a:lnTo>
                  <a:lnTo>
                    <a:pt x="3116" y="466"/>
                  </a:lnTo>
                  <a:lnTo>
                    <a:pt x="3138" y="465"/>
                  </a:lnTo>
                  <a:lnTo>
                    <a:pt x="3164" y="463"/>
                  </a:lnTo>
                  <a:lnTo>
                    <a:pt x="3190" y="458"/>
                  </a:lnTo>
                  <a:lnTo>
                    <a:pt x="3220" y="452"/>
                  </a:lnTo>
                  <a:lnTo>
                    <a:pt x="3284" y="437"/>
                  </a:lnTo>
                  <a:lnTo>
                    <a:pt x="3353" y="420"/>
                  </a:lnTo>
                  <a:lnTo>
                    <a:pt x="3421" y="402"/>
                  </a:lnTo>
                  <a:lnTo>
                    <a:pt x="3486" y="386"/>
                  </a:lnTo>
                  <a:lnTo>
                    <a:pt x="3517" y="380"/>
                  </a:lnTo>
                  <a:lnTo>
                    <a:pt x="3544" y="374"/>
                  </a:lnTo>
                  <a:lnTo>
                    <a:pt x="3571" y="371"/>
                  </a:lnTo>
                  <a:lnTo>
                    <a:pt x="3594" y="369"/>
                  </a:lnTo>
                  <a:lnTo>
                    <a:pt x="3596" y="367"/>
                  </a:lnTo>
                  <a:lnTo>
                    <a:pt x="3600" y="363"/>
                  </a:lnTo>
                  <a:lnTo>
                    <a:pt x="3608" y="359"/>
                  </a:lnTo>
                  <a:lnTo>
                    <a:pt x="3617" y="355"/>
                  </a:lnTo>
                  <a:lnTo>
                    <a:pt x="3643" y="343"/>
                  </a:lnTo>
                  <a:lnTo>
                    <a:pt x="3675" y="329"/>
                  </a:lnTo>
                  <a:lnTo>
                    <a:pt x="3710" y="313"/>
                  </a:lnTo>
                  <a:lnTo>
                    <a:pt x="3748" y="296"/>
                  </a:lnTo>
                  <a:lnTo>
                    <a:pt x="3784" y="278"/>
                  </a:lnTo>
                  <a:lnTo>
                    <a:pt x="3818" y="260"/>
                  </a:lnTo>
                  <a:lnTo>
                    <a:pt x="3834" y="250"/>
                  </a:lnTo>
                  <a:lnTo>
                    <a:pt x="3847" y="242"/>
                  </a:lnTo>
                  <a:lnTo>
                    <a:pt x="3859" y="232"/>
                  </a:lnTo>
                  <a:lnTo>
                    <a:pt x="3869" y="223"/>
                  </a:lnTo>
                  <a:lnTo>
                    <a:pt x="3876" y="216"/>
                  </a:lnTo>
                  <a:lnTo>
                    <a:pt x="3880" y="208"/>
                  </a:lnTo>
                  <a:lnTo>
                    <a:pt x="3883" y="201"/>
                  </a:lnTo>
                  <a:lnTo>
                    <a:pt x="3880" y="193"/>
                  </a:lnTo>
                  <a:lnTo>
                    <a:pt x="3875" y="188"/>
                  </a:lnTo>
                  <a:lnTo>
                    <a:pt x="3866" y="183"/>
                  </a:lnTo>
                  <a:lnTo>
                    <a:pt x="3853" y="177"/>
                  </a:lnTo>
                  <a:lnTo>
                    <a:pt x="3835" y="173"/>
                  </a:lnTo>
                  <a:lnTo>
                    <a:pt x="3813" y="171"/>
                  </a:lnTo>
                  <a:lnTo>
                    <a:pt x="3786" y="169"/>
                  </a:lnTo>
                  <a:lnTo>
                    <a:pt x="3753" y="168"/>
                  </a:lnTo>
                  <a:lnTo>
                    <a:pt x="3715" y="167"/>
                  </a:lnTo>
                  <a:lnTo>
                    <a:pt x="3678" y="168"/>
                  </a:lnTo>
                  <a:lnTo>
                    <a:pt x="3647" y="169"/>
                  </a:lnTo>
                  <a:lnTo>
                    <a:pt x="3625" y="170"/>
                  </a:lnTo>
                  <a:lnTo>
                    <a:pt x="3608" y="172"/>
                  </a:lnTo>
                  <a:lnTo>
                    <a:pt x="3596" y="174"/>
                  </a:lnTo>
                  <a:lnTo>
                    <a:pt x="3590" y="176"/>
                  </a:lnTo>
                  <a:lnTo>
                    <a:pt x="3589" y="178"/>
                  </a:lnTo>
                  <a:lnTo>
                    <a:pt x="3593" y="182"/>
                  </a:lnTo>
                  <a:lnTo>
                    <a:pt x="3599" y="184"/>
                  </a:lnTo>
                  <a:lnTo>
                    <a:pt x="3610" y="187"/>
                  </a:lnTo>
                  <a:lnTo>
                    <a:pt x="3623" y="189"/>
                  </a:lnTo>
                  <a:lnTo>
                    <a:pt x="3639" y="192"/>
                  </a:lnTo>
                  <a:lnTo>
                    <a:pt x="3676" y="196"/>
                  </a:lnTo>
                  <a:lnTo>
                    <a:pt x="3717" y="198"/>
                  </a:lnTo>
                  <a:lnTo>
                    <a:pt x="3738" y="199"/>
                  </a:lnTo>
                  <a:lnTo>
                    <a:pt x="3758" y="199"/>
                  </a:lnTo>
                  <a:lnTo>
                    <a:pt x="3778" y="198"/>
                  </a:lnTo>
                  <a:lnTo>
                    <a:pt x="3796" y="196"/>
                  </a:lnTo>
                  <a:lnTo>
                    <a:pt x="3812" y="193"/>
                  </a:lnTo>
                  <a:lnTo>
                    <a:pt x="3827" y="189"/>
                  </a:lnTo>
                  <a:lnTo>
                    <a:pt x="3838" y="185"/>
                  </a:lnTo>
                  <a:lnTo>
                    <a:pt x="3845" y="179"/>
                  </a:lnTo>
                  <a:lnTo>
                    <a:pt x="3849" y="173"/>
                  </a:lnTo>
                  <a:lnTo>
                    <a:pt x="3849" y="165"/>
                  </a:lnTo>
                  <a:lnTo>
                    <a:pt x="3844" y="155"/>
                  </a:lnTo>
                  <a:lnTo>
                    <a:pt x="3834" y="144"/>
                  </a:lnTo>
                  <a:lnTo>
                    <a:pt x="3818" y="132"/>
                  </a:lnTo>
                  <a:lnTo>
                    <a:pt x="3797" y="119"/>
                  </a:lnTo>
                  <a:lnTo>
                    <a:pt x="3768" y="104"/>
                  </a:lnTo>
                  <a:lnTo>
                    <a:pt x="3733" y="86"/>
                  </a:lnTo>
                  <a:lnTo>
                    <a:pt x="3779" y="52"/>
                  </a:lnTo>
                  <a:lnTo>
                    <a:pt x="3767" y="44"/>
                  </a:lnTo>
                  <a:lnTo>
                    <a:pt x="3756" y="36"/>
                  </a:lnTo>
                  <a:lnTo>
                    <a:pt x="3745" y="30"/>
                  </a:lnTo>
                  <a:lnTo>
                    <a:pt x="3733" y="24"/>
                  </a:lnTo>
                  <a:lnTo>
                    <a:pt x="3721" y="19"/>
                  </a:lnTo>
                  <a:lnTo>
                    <a:pt x="3709" y="15"/>
                  </a:lnTo>
                  <a:lnTo>
                    <a:pt x="3696" y="11"/>
                  </a:lnTo>
                  <a:lnTo>
                    <a:pt x="3685" y="7"/>
                  </a:lnTo>
                  <a:lnTo>
                    <a:pt x="3659" y="3"/>
                  </a:lnTo>
                  <a:lnTo>
                    <a:pt x="3633" y="1"/>
                  </a:lnTo>
                  <a:lnTo>
                    <a:pt x="3606" y="0"/>
                  </a:lnTo>
                  <a:lnTo>
                    <a:pt x="3580" y="0"/>
                  </a:lnTo>
                  <a:lnTo>
                    <a:pt x="3525" y="4"/>
                  </a:lnTo>
                  <a:lnTo>
                    <a:pt x="3471" y="9"/>
                  </a:lnTo>
                  <a:lnTo>
                    <a:pt x="3443" y="13"/>
                  </a:lnTo>
                  <a:lnTo>
                    <a:pt x="3416" y="15"/>
                  </a:lnTo>
                  <a:lnTo>
                    <a:pt x="3389" y="17"/>
                  </a:lnTo>
                  <a:lnTo>
                    <a:pt x="3364" y="18"/>
                  </a:lnTo>
                  <a:lnTo>
                    <a:pt x="3365" y="30"/>
                  </a:lnTo>
                  <a:lnTo>
                    <a:pt x="3367" y="40"/>
                  </a:lnTo>
                  <a:lnTo>
                    <a:pt x="3371" y="50"/>
                  </a:lnTo>
                  <a:lnTo>
                    <a:pt x="3375" y="60"/>
                  </a:lnTo>
                  <a:lnTo>
                    <a:pt x="3380" y="67"/>
                  </a:lnTo>
                  <a:lnTo>
                    <a:pt x="3383" y="76"/>
                  </a:lnTo>
                  <a:lnTo>
                    <a:pt x="3386" y="84"/>
                  </a:lnTo>
                  <a:lnTo>
                    <a:pt x="3387" y="93"/>
                  </a:lnTo>
                  <a:lnTo>
                    <a:pt x="3340" y="109"/>
                  </a:lnTo>
                  <a:lnTo>
                    <a:pt x="3290" y="124"/>
                  </a:lnTo>
                  <a:lnTo>
                    <a:pt x="3237" y="137"/>
                  </a:lnTo>
                  <a:lnTo>
                    <a:pt x="3183" y="147"/>
                  </a:lnTo>
                  <a:lnTo>
                    <a:pt x="3125" y="157"/>
                  </a:lnTo>
                  <a:lnTo>
                    <a:pt x="3065" y="165"/>
                  </a:lnTo>
                  <a:lnTo>
                    <a:pt x="3004" y="171"/>
                  </a:lnTo>
                  <a:lnTo>
                    <a:pt x="2940" y="176"/>
                  </a:lnTo>
                  <a:lnTo>
                    <a:pt x="2875" y="179"/>
                  </a:lnTo>
                  <a:lnTo>
                    <a:pt x="2808" y="182"/>
                  </a:lnTo>
                  <a:lnTo>
                    <a:pt x="2741" y="183"/>
                  </a:lnTo>
                  <a:lnTo>
                    <a:pt x="2672" y="183"/>
                  </a:lnTo>
                  <a:lnTo>
                    <a:pt x="2603" y="183"/>
                  </a:lnTo>
                  <a:lnTo>
                    <a:pt x="2532" y="181"/>
                  </a:lnTo>
                  <a:lnTo>
                    <a:pt x="2462" y="178"/>
                  </a:lnTo>
                  <a:lnTo>
                    <a:pt x="2390" y="175"/>
                  </a:lnTo>
                  <a:lnTo>
                    <a:pt x="2248" y="168"/>
                  </a:lnTo>
                  <a:lnTo>
                    <a:pt x="2106" y="158"/>
                  </a:lnTo>
                  <a:lnTo>
                    <a:pt x="1966" y="148"/>
                  </a:lnTo>
                  <a:lnTo>
                    <a:pt x="1831" y="139"/>
                  </a:lnTo>
                  <a:lnTo>
                    <a:pt x="1702" y="129"/>
                  </a:lnTo>
                  <a:lnTo>
                    <a:pt x="1579" y="122"/>
                  </a:lnTo>
                  <a:lnTo>
                    <a:pt x="1520" y="120"/>
                  </a:lnTo>
                  <a:lnTo>
                    <a:pt x="1463" y="117"/>
                  </a:lnTo>
                  <a:lnTo>
                    <a:pt x="1410" y="116"/>
                  </a:lnTo>
                  <a:lnTo>
                    <a:pt x="1359" y="115"/>
                  </a:lnTo>
                  <a:lnTo>
                    <a:pt x="1316" y="115"/>
                  </a:lnTo>
                  <a:lnTo>
                    <a:pt x="1271" y="115"/>
                  </a:lnTo>
                  <a:lnTo>
                    <a:pt x="1226" y="113"/>
                  </a:lnTo>
                  <a:lnTo>
                    <a:pt x="1180" y="111"/>
                  </a:lnTo>
                  <a:lnTo>
                    <a:pt x="1088" y="106"/>
                  </a:lnTo>
                  <a:lnTo>
                    <a:pt x="996" y="101"/>
                  </a:lnTo>
                  <a:lnTo>
                    <a:pt x="951" y="100"/>
                  </a:lnTo>
                  <a:lnTo>
                    <a:pt x="907" y="99"/>
                  </a:lnTo>
                  <a:lnTo>
                    <a:pt x="863" y="101"/>
                  </a:lnTo>
                  <a:lnTo>
                    <a:pt x="821" y="104"/>
                  </a:lnTo>
                  <a:lnTo>
                    <a:pt x="801" y="107"/>
                  </a:lnTo>
                  <a:lnTo>
                    <a:pt x="781" y="109"/>
                  </a:lnTo>
                  <a:lnTo>
                    <a:pt x="760" y="112"/>
                  </a:lnTo>
                  <a:lnTo>
                    <a:pt x="741" y="116"/>
                  </a:lnTo>
                  <a:lnTo>
                    <a:pt x="722" y="121"/>
                  </a:lnTo>
                  <a:lnTo>
                    <a:pt x="704" y="126"/>
                  </a:lnTo>
                  <a:lnTo>
                    <a:pt x="685" y="131"/>
                  </a:lnTo>
                  <a:lnTo>
                    <a:pt x="667" y="139"/>
                  </a:lnTo>
                  <a:lnTo>
                    <a:pt x="659" y="143"/>
                  </a:lnTo>
                  <a:lnTo>
                    <a:pt x="651" y="147"/>
                  </a:lnTo>
                  <a:lnTo>
                    <a:pt x="643" y="153"/>
                  </a:lnTo>
                  <a:lnTo>
                    <a:pt x="634" y="159"/>
                  </a:lnTo>
                  <a:lnTo>
                    <a:pt x="618" y="173"/>
                  </a:lnTo>
                  <a:lnTo>
                    <a:pt x="602" y="189"/>
                  </a:lnTo>
                  <a:lnTo>
                    <a:pt x="585" y="205"/>
                  </a:lnTo>
                  <a:lnTo>
                    <a:pt x="569" y="221"/>
                  </a:lnTo>
                  <a:lnTo>
                    <a:pt x="553" y="237"/>
                  </a:lnTo>
                  <a:lnTo>
                    <a:pt x="536" y="252"/>
                  </a:lnTo>
                  <a:lnTo>
                    <a:pt x="527" y="259"/>
                  </a:lnTo>
                  <a:lnTo>
                    <a:pt x="517" y="265"/>
                  </a:lnTo>
                  <a:lnTo>
                    <a:pt x="509" y="270"/>
                  </a:lnTo>
                  <a:lnTo>
                    <a:pt x="499" y="276"/>
                  </a:lnTo>
                  <a:lnTo>
                    <a:pt x="490" y="280"/>
                  </a:lnTo>
                  <a:lnTo>
                    <a:pt x="480" y="283"/>
                  </a:lnTo>
                  <a:lnTo>
                    <a:pt x="470" y="286"/>
                  </a:lnTo>
                  <a:lnTo>
                    <a:pt x="461" y="288"/>
                  </a:lnTo>
                  <a:lnTo>
                    <a:pt x="450" y="288"/>
                  </a:lnTo>
                  <a:lnTo>
                    <a:pt x="439" y="288"/>
                  </a:lnTo>
                  <a:lnTo>
                    <a:pt x="429" y="285"/>
                  </a:lnTo>
                  <a:lnTo>
                    <a:pt x="417" y="282"/>
                  </a:lnTo>
                  <a:lnTo>
                    <a:pt x="405" y="277"/>
                  </a:lnTo>
                  <a:lnTo>
                    <a:pt x="393" y="270"/>
                  </a:lnTo>
                  <a:lnTo>
                    <a:pt x="380" y="263"/>
                  </a:lnTo>
                  <a:lnTo>
                    <a:pt x="369" y="253"/>
                  </a:lnTo>
                  <a:lnTo>
                    <a:pt x="353" y="260"/>
                  </a:lnTo>
                  <a:lnTo>
                    <a:pt x="338" y="269"/>
                  </a:lnTo>
                  <a:lnTo>
                    <a:pt x="322" y="280"/>
                  </a:lnTo>
                  <a:lnTo>
                    <a:pt x="306" y="294"/>
                  </a:lnTo>
                  <a:lnTo>
                    <a:pt x="291" y="309"/>
                  </a:lnTo>
                  <a:lnTo>
                    <a:pt x="275" y="326"/>
                  </a:lnTo>
                  <a:lnTo>
                    <a:pt x="258" y="345"/>
                  </a:lnTo>
                  <a:lnTo>
                    <a:pt x="242" y="366"/>
                  </a:lnTo>
                  <a:lnTo>
                    <a:pt x="226" y="387"/>
                  </a:lnTo>
                  <a:lnTo>
                    <a:pt x="211" y="409"/>
                  </a:lnTo>
                  <a:lnTo>
                    <a:pt x="195" y="434"/>
                  </a:lnTo>
                  <a:lnTo>
                    <a:pt x="180" y="459"/>
                  </a:lnTo>
                  <a:lnTo>
                    <a:pt x="165" y="484"/>
                  </a:lnTo>
                  <a:lnTo>
                    <a:pt x="151" y="511"/>
                  </a:lnTo>
                  <a:lnTo>
                    <a:pt x="138" y="538"/>
                  </a:lnTo>
                  <a:lnTo>
                    <a:pt x="124" y="565"/>
                  </a:lnTo>
                  <a:lnTo>
                    <a:pt x="97" y="619"/>
                  </a:lnTo>
                  <a:lnTo>
                    <a:pt x="73" y="674"/>
                  </a:lnTo>
                  <a:lnTo>
                    <a:pt x="53" y="726"/>
                  </a:lnTo>
                  <a:lnTo>
                    <a:pt x="35" y="776"/>
                  </a:lnTo>
                  <a:lnTo>
                    <a:pt x="26" y="800"/>
                  </a:lnTo>
                  <a:lnTo>
                    <a:pt x="20" y="823"/>
                  </a:lnTo>
                  <a:lnTo>
                    <a:pt x="13" y="845"/>
                  </a:lnTo>
                  <a:lnTo>
                    <a:pt x="9" y="864"/>
                  </a:lnTo>
                  <a:lnTo>
                    <a:pt x="5" y="882"/>
                  </a:lnTo>
                  <a:lnTo>
                    <a:pt x="2" y="899"/>
                  </a:lnTo>
                  <a:lnTo>
                    <a:pt x="1" y="914"/>
                  </a:lnTo>
                  <a:lnTo>
                    <a:pt x="0" y="927"/>
                  </a:lnTo>
                  <a:close/>
                </a:path>
              </a:pathLst>
            </a:custGeom>
            <a:solidFill>
              <a:srgbClr val="009900"/>
            </a:solidFill>
            <a:ln w="9525">
              <a:solidFill>
                <a:srgbClr val="009900"/>
              </a:solidFill>
              <a:round/>
              <a:headEnd/>
              <a:tailEnd/>
            </a:ln>
          </p:spPr>
          <p:txBody>
            <a:bodyPr/>
            <a:lstStyle/>
            <a:p>
              <a:endParaRPr lang="en-IN"/>
            </a:p>
          </p:txBody>
        </p:sp>
        <p:sp>
          <p:nvSpPr>
            <p:cNvPr id="551948" name="Freeform 12"/>
            <p:cNvSpPr>
              <a:spLocks/>
            </p:cNvSpPr>
            <p:nvPr/>
          </p:nvSpPr>
          <p:spPr bwMode="auto">
            <a:xfrm>
              <a:off x="3868" y="2559"/>
              <a:ext cx="60" cy="105"/>
            </a:xfrm>
            <a:custGeom>
              <a:avLst/>
              <a:gdLst>
                <a:gd name="T0" fmla="*/ 2 w 600"/>
                <a:gd name="T1" fmla="*/ 434 h 1048"/>
                <a:gd name="T2" fmla="*/ 8 w 600"/>
                <a:gd name="T3" fmla="*/ 466 h 1048"/>
                <a:gd name="T4" fmla="*/ 15 w 600"/>
                <a:gd name="T5" fmla="*/ 499 h 1048"/>
                <a:gd name="T6" fmla="*/ 22 w 600"/>
                <a:gd name="T7" fmla="*/ 529 h 1048"/>
                <a:gd name="T8" fmla="*/ 28 w 600"/>
                <a:gd name="T9" fmla="*/ 542 h 1048"/>
                <a:gd name="T10" fmla="*/ 40 w 600"/>
                <a:gd name="T11" fmla="*/ 553 h 1048"/>
                <a:gd name="T12" fmla="*/ 63 w 600"/>
                <a:gd name="T13" fmla="*/ 581 h 1048"/>
                <a:gd name="T14" fmla="*/ 93 w 600"/>
                <a:gd name="T15" fmla="*/ 632 h 1048"/>
                <a:gd name="T16" fmla="*/ 109 w 600"/>
                <a:gd name="T17" fmla="*/ 669 h 1048"/>
                <a:gd name="T18" fmla="*/ 115 w 600"/>
                <a:gd name="T19" fmla="*/ 689 h 1048"/>
                <a:gd name="T20" fmla="*/ 121 w 600"/>
                <a:gd name="T21" fmla="*/ 697 h 1048"/>
                <a:gd name="T22" fmla="*/ 132 w 600"/>
                <a:gd name="T23" fmla="*/ 701 h 1048"/>
                <a:gd name="T24" fmla="*/ 142 w 600"/>
                <a:gd name="T25" fmla="*/ 710 h 1048"/>
                <a:gd name="T26" fmla="*/ 149 w 600"/>
                <a:gd name="T27" fmla="*/ 722 h 1048"/>
                <a:gd name="T28" fmla="*/ 157 w 600"/>
                <a:gd name="T29" fmla="*/ 745 h 1048"/>
                <a:gd name="T30" fmla="*/ 163 w 600"/>
                <a:gd name="T31" fmla="*/ 784 h 1048"/>
                <a:gd name="T32" fmla="*/ 165 w 600"/>
                <a:gd name="T33" fmla="*/ 850 h 1048"/>
                <a:gd name="T34" fmla="*/ 162 w 600"/>
                <a:gd name="T35" fmla="*/ 931 h 1048"/>
                <a:gd name="T36" fmla="*/ 166 w 600"/>
                <a:gd name="T37" fmla="*/ 962 h 1048"/>
                <a:gd name="T38" fmla="*/ 176 w 600"/>
                <a:gd name="T39" fmla="*/ 967 h 1048"/>
                <a:gd name="T40" fmla="*/ 193 w 600"/>
                <a:gd name="T41" fmla="*/ 981 h 1048"/>
                <a:gd name="T42" fmla="*/ 214 w 600"/>
                <a:gd name="T43" fmla="*/ 1007 h 1048"/>
                <a:gd name="T44" fmla="*/ 226 w 600"/>
                <a:gd name="T45" fmla="*/ 1029 h 1048"/>
                <a:gd name="T46" fmla="*/ 231 w 600"/>
                <a:gd name="T47" fmla="*/ 1042 h 1048"/>
                <a:gd name="T48" fmla="*/ 240 w 600"/>
                <a:gd name="T49" fmla="*/ 1046 h 1048"/>
                <a:gd name="T50" fmla="*/ 262 w 600"/>
                <a:gd name="T51" fmla="*/ 1030 h 1048"/>
                <a:gd name="T52" fmla="*/ 285 w 600"/>
                <a:gd name="T53" fmla="*/ 999 h 1048"/>
                <a:gd name="T54" fmla="*/ 313 w 600"/>
                <a:gd name="T55" fmla="*/ 956 h 1048"/>
                <a:gd name="T56" fmla="*/ 342 w 600"/>
                <a:gd name="T57" fmla="*/ 904 h 1048"/>
                <a:gd name="T58" fmla="*/ 373 w 600"/>
                <a:gd name="T59" fmla="*/ 844 h 1048"/>
                <a:gd name="T60" fmla="*/ 419 w 600"/>
                <a:gd name="T61" fmla="*/ 743 h 1048"/>
                <a:gd name="T62" fmla="*/ 479 w 600"/>
                <a:gd name="T63" fmla="*/ 601 h 1048"/>
                <a:gd name="T64" fmla="*/ 532 w 600"/>
                <a:gd name="T65" fmla="*/ 466 h 1048"/>
                <a:gd name="T66" fmla="*/ 573 w 600"/>
                <a:gd name="T67" fmla="*/ 355 h 1048"/>
                <a:gd name="T68" fmla="*/ 596 w 600"/>
                <a:gd name="T69" fmla="*/ 284 h 1048"/>
                <a:gd name="T70" fmla="*/ 594 w 600"/>
                <a:gd name="T71" fmla="*/ 259 h 1048"/>
                <a:gd name="T72" fmla="*/ 581 w 600"/>
                <a:gd name="T73" fmla="*/ 237 h 1048"/>
                <a:gd name="T74" fmla="*/ 564 w 600"/>
                <a:gd name="T75" fmla="*/ 216 h 1048"/>
                <a:gd name="T76" fmla="*/ 543 w 600"/>
                <a:gd name="T77" fmla="*/ 196 h 1048"/>
                <a:gd name="T78" fmla="*/ 507 w 600"/>
                <a:gd name="T79" fmla="*/ 167 h 1048"/>
                <a:gd name="T80" fmla="*/ 451 w 600"/>
                <a:gd name="T81" fmla="*/ 130 h 1048"/>
                <a:gd name="T82" fmla="*/ 360 w 600"/>
                <a:gd name="T83" fmla="*/ 81 h 1048"/>
                <a:gd name="T84" fmla="*/ 274 w 600"/>
                <a:gd name="T85" fmla="*/ 38 h 1048"/>
                <a:gd name="T86" fmla="*/ 226 w 600"/>
                <a:gd name="T87" fmla="*/ 12 h 1048"/>
                <a:gd name="T88" fmla="*/ 179 w 600"/>
                <a:gd name="T89" fmla="*/ 38 h 1048"/>
                <a:gd name="T90" fmla="*/ 129 w 600"/>
                <a:gd name="T91" fmla="*/ 108 h 1048"/>
                <a:gd name="T92" fmla="*/ 95 w 600"/>
                <a:gd name="T93" fmla="*/ 160 h 1048"/>
                <a:gd name="T94" fmla="*/ 63 w 600"/>
                <a:gd name="T95" fmla="*/ 217 h 1048"/>
                <a:gd name="T96" fmla="*/ 35 w 600"/>
                <a:gd name="T97" fmla="*/ 275 h 1048"/>
                <a:gd name="T98" fmla="*/ 18 w 600"/>
                <a:gd name="T99" fmla="*/ 319 h 1048"/>
                <a:gd name="T100" fmla="*/ 9 w 600"/>
                <a:gd name="T101" fmla="*/ 348 h 1048"/>
                <a:gd name="T102" fmla="*/ 4 w 600"/>
                <a:gd name="T103" fmla="*/ 377 h 1048"/>
                <a:gd name="T104" fmla="*/ 0 w 600"/>
                <a:gd name="T105" fmla="*/ 406 h 1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0" h="1048">
                  <a:moveTo>
                    <a:pt x="0" y="420"/>
                  </a:moveTo>
                  <a:lnTo>
                    <a:pt x="2" y="434"/>
                  </a:lnTo>
                  <a:lnTo>
                    <a:pt x="4" y="449"/>
                  </a:lnTo>
                  <a:lnTo>
                    <a:pt x="8" y="466"/>
                  </a:lnTo>
                  <a:lnTo>
                    <a:pt x="12" y="482"/>
                  </a:lnTo>
                  <a:lnTo>
                    <a:pt x="15" y="499"/>
                  </a:lnTo>
                  <a:lnTo>
                    <a:pt x="20" y="515"/>
                  </a:lnTo>
                  <a:lnTo>
                    <a:pt x="22" y="529"/>
                  </a:lnTo>
                  <a:lnTo>
                    <a:pt x="23" y="541"/>
                  </a:lnTo>
                  <a:lnTo>
                    <a:pt x="28" y="542"/>
                  </a:lnTo>
                  <a:lnTo>
                    <a:pt x="34" y="546"/>
                  </a:lnTo>
                  <a:lnTo>
                    <a:pt x="40" y="553"/>
                  </a:lnTo>
                  <a:lnTo>
                    <a:pt x="48" y="560"/>
                  </a:lnTo>
                  <a:lnTo>
                    <a:pt x="63" y="581"/>
                  </a:lnTo>
                  <a:lnTo>
                    <a:pt x="78" y="606"/>
                  </a:lnTo>
                  <a:lnTo>
                    <a:pt x="93" y="632"/>
                  </a:lnTo>
                  <a:lnTo>
                    <a:pt x="104" y="658"/>
                  </a:lnTo>
                  <a:lnTo>
                    <a:pt x="109" y="669"/>
                  </a:lnTo>
                  <a:lnTo>
                    <a:pt x="113" y="680"/>
                  </a:lnTo>
                  <a:lnTo>
                    <a:pt x="115" y="689"/>
                  </a:lnTo>
                  <a:lnTo>
                    <a:pt x="115" y="696"/>
                  </a:lnTo>
                  <a:lnTo>
                    <a:pt x="121" y="697"/>
                  </a:lnTo>
                  <a:lnTo>
                    <a:pt x="128" y="698"/>
                  </a:lnTo>
                  <a:lnTo>
                    <a:pt x="132" y="701"/>
                  </a:lnTo>
                  <a:lnTo>
                    <a:pt x="137" y="706"/>
                  </a:lnTo>
                  <a:lnTo>
                    <a:pt x="142" y="710"/>
                  </a:lnTo>
                  <a:lnTo>
                    <a:pt x="145" y="715"/>
                  </a:lnTo>
                  <a:lnTo>
                    <a:pt x="149" y="722"/>
                  </a:lnTo>
                  <a:lnTo>
                    <a:pt x="151" y="729"/>
                  </a:lnTo>
                  <a:lnTo>
                    <a:pt x="157" y="745"/>
                  </a:lnTo>
                  <a:lnTo>
                    <a:pt x="160" y="763"/>
                  </a:lnTo>
                  <a:lnTo>
                    <a:pt x="163" y="784"/>
                  </a:lnTo>
                  <a:lnTo>
                    <a:pt x="164" y="805"/>
                  </a:lnTo>
                  <a:lnTo>
                    <a:pt x="165" y="850"/>
                  </a:lnTo>
                  <a:lnTo>
                    <a:pt x="164" y="893"/>
                  </a:lnTo>
                  <a:lnTo>
                    <a:pt x="162" y="931"/>
                  </a:lnTo>
                  <a:lnTo>
                    <a:pt x="162" y="961"/>
                  </a:lnTo>
                  <a:lnTo>
                    <a:pt x="166" y="962"/>
                  </a:lnTo>
                  <a:lnTo>
                    <a:pt x="171" y="963"/>
                  </a:lnTo>
                  <a:lnTo>
                    <a:pt x="176" y="967"/>
                  </a:lnTo>
                  <a:lnTo>
                    <a:pt x="182" y="971"/>
                  </a:lnTo>
                  <a:lnTo>
                    <a:pt x="193" y="981"/>
                  </a:lnTo>
                  <a:lnTo>
                    <a:pt x="205" y="993"/>
                  </a:lnTo>
                  <a:lnTo>
                    <a:pt x="214" y="1007"/>
                  </a:lnTo>
                  <a:lnTo>
                    <a:pt x="223" y="1022"/>
                  </a:lnTo>
                  <a:lnTo>
                    <a:pt x="226" y="1029"/>
                  </a:lnTo>
                  <a:lnTo>
                    <a:pt x="228" y="1036"/>
                  </a:lnTo>
                  <a:lnTo>
                    <a:pt x="231" y="1042"/>
                  </a:lnTo>
                  <a:lnTo>
                    <a:pt x="231" y="1048"/>
                  </a:lnTo>
                  <a:lnTo>
                    <a:pt x="240" y="1046"/>
                  </a:lnTo>
                  <a:lnTo>
                    <a:pt x="250" y="1039"/>
                  </a:lnTo>
                  <a:lnTo>
                    <a:pt x="262" y="1030"/>
                  </a:lnTo>
                  <a:lnTo>
                    <a:pt x="273" y="1016"/>
                  </a:lnTo>
                  <a:lnTo>
                    <a:pt x="285" y="999"/>
                  </a:lnTo>
                  <a:lnTo>
                    <a:pt x="299" y="978"/>
                  </a:lnTo>
                  <a:lnTo>
                    <a:pt x="313" y="956"/>
                  </a:lnTo>
                  <a:lnTo>
                    <a:pt x="327" y="931"/>
                  </a:lnTo>
                  <a:lnTo>
                    <a:pt x="342" y="904"/>
                  </a:lnTo>
                  <a:lnTo>
                    <a:pt x="357" y="875"/>
                  </a:lnTo>
                  <a:lnTo>
                    <a:pt x="373" y="844"/>
                  </a:lnTo>
                  <a:lnTo>
                    <a:pt x="388" y="811"/>
                  </a:lnTo>
                  <a:lnTo>
                    <a:pt x="419" y="743"/>
                  </a:lnTo>
                  <a:lnTo>
                    <a:pt x="450" y="671"/>
                  </a:lnTo>
                  <a:lnTo>
                    <a:pt x="479" y="601"/>
                  </a:lnTo>
                  <a:lnTo>
                    <a:pt x="507" y="531"/>
                  </a:lnTo>
                  <a:lnTo>
                    <a:pt x="532" y="466"/>
                  </a:lnTo>
                  <a:lnTo>
                    <a:pt x="555" y="406"/>
                  </a:lnTo>
                  <a:lnTo>
                    <a:pt x="573" y="355"/>
                  </a:lnTo>
                  <a:lnTo>
                    <a:pt x="587" y="313"/>
                  </a:lnTo>
                  <a:lnTo>
                    <a:pt x="596" y="284"/>
                  </a:lnTo>
                  <a:lnTo>
                    <a:pt x="600" y="270"/>
                  </a:lnTo>
                  <a:lnTo>
                    <a:pt x="594" y="259"/>
                  </a:lnTo>
                  <a:lnTo>
                    <a:pt x="588" y="248"/>
                  </a:lnTo>
                  <a:lnTo>
                    <a:pt x="581" y="237"/>
                  </a:lnTo>
                  <a:lnTo>
                    <a:pt x="573" y="227"/>
                  </a:lnTo>
                  <a:lnTo>
                    <a:pt x="564" y="216"/>
                  </a:lnTo>
                  <a:lnTo>
                    <a:pt x="554" y="206"/>
                  </a:lnTo>
                  <a:lnTo>
                    <a:pt x="543" y="196"/>
                  </a:lnTo>
                  <a:lnTo>
                    <a:pt x="531" y="186"/>
                  </a:lnTo>
                  <a:lnTo>
                    <a:pt x="507" y="167"/>
                  </a:lnTo>
                  <a:lnTo>
                    <a:pt x="480" y="148"/>
                  </a:lnTo>
                  <a:lnTo>
                    <a:pt x="451" y="130"/>
                  </a:lnTo>
                  <a:lnTo>
                    <a:pt x="421" y="113"/>
                  </a:lnTo>
                  <a:lnTo>
                    <a:pt x="360" y="81"/>
                  </a:lnTo>
                  <a:lnTo>
                    <a:pt x="301" y="52"/>
                  </a:lnTo>
                  <a:lnTo>
                    <a:pt x="274" y="38"/>
                  </a:lnTo>
                  <a:lnTo>
                    <a:pt x="249" y="24"/>
                  </a:lnTo>
                  <a:lnTo>
                    <a:pt x="226" y="12"/>
                  </a:lnTo>
                  <a:lnTo>
                    <a:pt x="208" y="0"/>
                  </a:lnTo>
                  <a:lnTo>
                    <a:pt x="179" y="38"/>
                  </a:lnTo>
                  <a:lnTo>
                    <a:pt x="146" y="83"/>
                  </a:lnTo>
                  <a:lnTo>
                    <a:pt x="129" y="108"/>
                  </a:lnTo>
                  <a:lnTo>
                    <a:pt x="112" y="133"/>
                  </a:lnTo>
                  <a:lnTo>
                    <a:pt x="95" y="160"/>
                  </a:lnTo>
                  <a:lnTo>
                    <a:pt x="78" y="188"/>
                  </a:lnTo>
                  <a:lnTo>
                    <a:pt x="63" y="217"/>
                  </a:lnTo>
                  <a:lnTo>
                    <a:pt x="48" y="246"/>
                  </a:lnTo>
                  <a:lnTo>
                    <a:pt x="35" y="275"/>
                  </a:lnTo>
                  <a:lnTo>
                    <a:pt x="23" y="305"/>
                  </a:lnTo>
                  <a:lnTo>
                    <a:pt x="18" y="319"/>
                  </a:lnTo>
                  <a:lnTo>
                    <a:pt x="13" y="333"/>
                  </a:lnTo>
                  <a:lnTo>
                    <a:pt x="9" y="348"/>
                  </a:lnTo>
                  <a:lnTo>
                    <a:pt x="6" y="362"/>
                  </a:lnTo>
                  <a:lnTo>
                    <a:pt x="4" y="377"/>
                  </a:lnTo>
                  <a:lnTo>
                    <a:pt x="2" y="391"/>
                  </a:lnTo>
                  <a:lnTo>
                    <a:pt x="0" y="406"/>
                  </a:lnTo>
                  <a:lnTo>
                    <a:pt x="0" y="420"/>
                  </a:lnTo>
                  <a:close/>
                </a:path>
              </a:pathLst>
            </a:custGeom>
            <a:solidFill>
              <a:srgbClr val="009900"/>
            </a:solidFill>
            <a:ln w="9525">
              <a:solidFill>
                <a:srgbClr val="009900"/>
              </a:solidFill>
              <a:round/>
              <a:headEnd/>
              <a:tailEnd/>
            </a:ln>
          </p:spPr>
          <p:txBody>
            <a:bodyPr/>
            <a:lstStyle/>
            <a:p>
              <a:endParaRPr lang="en-IN"/>
            </a:p>
          </p:txBody>
        </p:sp>
        <p:sp>
          <p:nvSpPr>
            <p:cNvPr id="551949" name="Freeform 13"/>
            <p:cNvSpPr>
              <a:spLocks/>
            </p:cNvSpPr>
            <p:nvPr/>
          </p:nvSpPr>
          <p:spPr bwMode="auto">
            <a:xfrm>
              <a:off x="3840" y="2714"/>
              <a:ext cx="26" cy="152"/>
            </a:xfrm>
            <a:custGeom>
              <a:avLst/>
              <a:gdLst>
                <a:gd name="T0" fmla="*/ 97 w 259"/>
                <a:gd name="T1" fmla="*/ 339 h 1520"/>
                <a:gd name="T2" fmla="*/ 96 w 259"/>
                <a:gd name="T3" fmla="*/ 385 h 1520"/>
                <a:gd name="T4" fmla="*/ 92 w 259"/>
                <a:gd name="T5" fmla="*/ 430 h 1520"/>
                <a:gd name="T6" fmla="*/ 86 w 259"/>
                <a:gd name="T7" fmla="*/ 460 h 1520"/>
                <a:gd name="T8" fmla="*/ 79 w 259"/>
                <a:gd name="T9" fmla="*/ 476 h 1520"/>
                <a:gd name="T10" fmla="*/ 71 w 259"/>
                <a:gd name="T11" fmla="*/ 483 h 1520"/>
                <a:gd name="T12" fmla="*/ 62 w 259"/>
                <a:gd name="T13" fmla="*/ 480 h 1520"/>
                <a:gd name="T14" fmla="*/ 49 w 259"/>
                <a:gd name="T15" fmla="*/ 473 h 1520"/>
                <a:gd name="T16" fmla="*/ 32 w 259"/>
                <a:gd name="T17" fmla="*/ 460 h 1520"/>
                <a:gd name="T18" fmla="*/ 18 w 259"/>
                <a:gd name="T19" fmla="*/ 453 h 1520"/>
                <a:gd name="T20" fmla="*/ 10 w 259"/>
                <a:gd name="T21" fmla="*/ 449 h 1520"/>
                <a:gd name="T22" fmla="*/ 5 w 259"/>
                <a:gd name="T23" fmla="*/ 514 h 1520"/>
                <a:gd name="T24" fmla="*/ 1 w 259"/>
                <a:gd name="T25" fmla="*/ 649 h 1520"/>
                <a:gd name="T26" fmla="*/ 0 w 259"/>
                <a:gd name="T27" fmla="*/ 792 h 1520"/>
                <a:gd name="T28" fmla="*/ 2 w 259"/>
                <a:gd name="T29" fmla="*/ 901 h 1520"/>
                <a:gd name="T30" fmla="*/ 7 w 259"/>
                <a:gd name="T31" fmla="*/ 974 h 1520"/>
                <a:gd name="T32" fmla="*/ 16 w 259"/>
                <a:gd name="T33" fmla="*/ 1046 h 1520"/>
                <a:gd name="T34" fmla="*/ 29 w 259"/>
                <a:gd name="T35" fmla="*/ 1118 h 1520"/>
                <a:gd name="T36" fmla="*/ 47 w 259"/>
                <a:gd name="T37" fmla="*/ 1187 h 1520"/>
                <a:gd name="T38" fmla="*/ 70 w 259"/>
                <a:gd name="T39" fmla="*/ 1255 h 1520"/>
                <a:gd name="T40" fmla="*/ 98 w 259"/>
                <a:gd name="T41" fmla="*/ 1320 h 1520"/>
                <a:gd name="T42" fmla="*/ 135 w 259"/>
                <a:gd name="T43" fmla="*/ 1382 h 1520"/>
                <a:gd name="T44" fmla="*/ 179 w 259"/>
                <a:gd name="T45" fmla="*/ 1440 h 1520"/>
                <a:gd name="T46" fmla="*/ 230 w 259"/>
                <a:gd name="T47" fmla="*/ 1494 h 1520"/>
                <a:gd name="T48" fmla="*/ 259 w 259"/>
                <a:gd name="T49" fmla="*/ 1512 h 1520"/>
                <a:gd name="T50" fmla="*/ 257 w 259"/>
                <a:gd name="T51" fmla="*/ 1498 h 1520"/>
                <a:gd name="T52" fmla="*/ 249 w 259"/>
                <a:gd name="T53" fmla="*/ 1475 h 1520"/>
                <a:gd name="T54" fmla="*/ 225 w 259"/>
                <a:gd name="T55" fmla="*/ 1431 h 1520"/>
                <a:gd name="T56" fmla="*/ 199 w 259"/>
                <a:gd name="T57" fmla="*/ 1388 h 1520"/>
                <a:gd name="T58" fmla="*/ 186 w 259"/>
                <a:gd name="T59" fmla="*/ 1360 h 1520"/>
                <a:gd name="T60" fmla="*/ 180 w 259"/>
                <a:gd name="T61" fmla="*/ 1339 h 1520"/>
                <a:gd name="T62" fmla="*/ 179 w 259"/>
                <a:gd name="T63" fmla="*/ 1324 h 1520"/>
                <a:gd name="T64" fmla="*/ 181 w 259"/>
                <a:gd name="T65" fmla="*/ 1310 h 1520"/>
                <a:gd name="T66" fmla="*/ 186 w 259"/>
                <a:gd name="T67" fmla="*/ 1296 h 1520"/>
                <a:gd name="T68" fmla="*/ 190 w 259"/>
                <a:gd name="T69" fmla="*/ 1294 h 1520"/>
                <a:gd name="T70" fmla="*/ 195 w 259"/>
                <a:gd name="T71" fmla="*/ 1305 h 1520"/>
                <a:gd name="T72" fmla="*/ 205 w 259"/>
                <a:gd name="T73" fmla="*/ 1323 h 1520"/>
                <a:gd name="T74" fmla="*/ 227 w 259"/>
                <a:gd name="T75" fmla="*/ 1347 h 1520"/>
                <a:gd name="T76" fmla="*/ 244 w 259"/>
                <a:gd name="T77" fmla="*/ 1360 h 1520"/>
                <a:gd name="T78" fmla="*/ 255 w 259"/>
                <a:gd name="T79" fmla="*/ 1364 h 1520"/>
                <a:gd name="T80" fmla="*/ 213 w 259"/>
                <a:gd name="T81" fmla="*/ 356 h 1520"/>
                <a:gd name="T82" fmla="*/ 217 w 259"/>
                <a:gd name="T83" fmla="*/ 286 h 1520"/>
                <a:gd name="T84" fmla="*/ 226 w 259"/>
                <a:gd name="T85" fmla="*/ 215 h 1520"/>
                <a:gd name="T86" fmla="*/ 242 w 259"/>
                <a:gd name="T87" fmla="*/ 103 h 1520"/>
                <a:gd name="T88" fmla="*/ 243 w 259"/>
                <a:gd name="T89" fmla="*/ 74 h 1520"/>
                <a:gd name="T90" fmla="*/ 239 w 259"/>
                <a:gd name="T91" fmla="*/ 69 h 1520"/>
                <a:gd name="T92" fmla="*/ 232 w 259"/>
                <a:gd name="T93" fmla="*/ 71 h 1520"/>
                <a:gd name="T94" fmla="*/ 223 w 259"/>
                <a:gd name="T95" fmla="*/ 81 h 1520"/>
                <a:gd name="T96" fmla="*/ 209 w 259"/>
                <a:gd name="T97" fmla="*/ 102 h 1520"/>
                <a:gd name="T98" fmla="*/ 167 w 259"/>
                <a:gd name="T99" fmla="*/ 172 h 1520"/>
                <a:gd name="T100" fmla="*/ 159 w 259"/>
                <a:gd name="T101" fmla="*/ 136 h 1520"/>
                <a:gd name="T102" fmla="*/ 144 w 259"/>
                <a:gd name="T103" fmla="*/ 77 h 1520"/>
                <a:gd name="T104" fmla="*/ 128 w 259"/>
                <a:gd name="T105" fmla="*/ 24 h 1520"/>
                <a:gd name="T106" fmla="*/ 121 w 259"/>
                <a:gd name="T107" fmla="*/ 0 h 1520"/>
                <a:gd name="T108" fmla="*/ 94 w 259"/>
                <a:gd name="T109" fmla="*/ 4 h 1520"/>
                <a:gd name="T110" fmla="*/ 88 w 259"/>
                <a:gd name="T111" fmla="*/ 15 h 1520"/>
                <a:gd name="T112" fmla="*/ 80 w 259"/>
                <a:gd name="T113" fmla="*/ 39 h 1520"/>
                <a:gd name="T114" fmla="*/ 77 w 259"/>
                <a:gd name="T115" fmla="*/ 79 h 1520"/>
                <a:gd name="T116" fmla="*/ 79 w 259"/>
                <a:gd name="T117" fmla="*/ 126 h 1520"/>
                <a:gd name="T118" fmla="*/ 86 w 259"/>
                <a:gd name="T119" fmla="*/ 201 h 1520"/>
                <a:gd name="T120" fmla="*/ 96 w 259"/>
                <a:gd name="T121" fmla="*/ 288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 h="1520">
                  <a:moveTo>
                    <a:pt x="98" y="317"/>
                  </a:moveTo>
                  <a:lnTo>
                    <a:pt x="97" y="339"/>
                  </a:lnTo>
                  <a:lnTo>
                    <a:pt x="97" y="362"/>
                  </a:lnTo>
                  <a:lnTo>
                    <a:pt x="96" y="385"/>
                  </a:lnTo>
                  <a:lnTo>
                    <a:pt x="95" y="409"/>
                  </a:lnTo>
                  <a:lnTo>
                    <a:pt x="92" y="430"/>
                  </a:lnTo>
                  <a:lnTo>
                    <a:pt x="88" y="450"/>
                  </a:lnTo>
                  <a:lnTo>
                    <a:pt x="86" y="460"/>
                  </a:lnTo>
                  <a:lnTo>
                    <a:pt x="82" y="469"/>
                  </a:lnTo>
                  <a:lnTo>
                    <a:pt x="79" y="476"/>
                  </a:lnTo>
                  <a:lnTo>
                    <a:pt x="75" y="484"/>
                  </a:lnTo>
                  <a:lnTo>
                    <a:pt x="71" y="483"/>
                  </a:lnTo>
                  <a:lnTo>
                    <a:pt x="66" y="481"/>
                  </a:lnTo>
                  <a:lnTo>
                    <a:pt x="62" y="480"/>
                  </a:lnTo>
                  <a:lnTo>
                    <a:pt x="58" y="478"/>
                  </a:lnTo>
                  <a:lnTo>
                    <a:pt x="49" y="473"/>
                  </a:lnTo>
                  <a:lnTo>
                    <a:pt x="41" y="466"/>
                  </a:lnTo>
                  <a:lnTo>
                    <a:pt x="32" y="460"/>
                  </a:lnTo>
                  <a:lnTo>
                    <a:pt x="24" y="455"/>
                  </a:lnTo>
                  <a:lnTo>
                    <a:pt x="18" y="453"/>
                  </a:lnTo>
                  <a:lnTo>
                    <a:pt x="14" y="450"/>
                  </a:lnTo>
                  <a:lnTo>
                    <a:pt x="10" y="449"/>
                  </a:lnTo>
                  <a:lnTo>
                    <a:pt x="5" y="449"/>
                  </a:lnTo>
                  <a:lnTo>
                    <a:pt x="5" y="514"/>
                  </a:lnTo>
                  <a:lnTo>
                    <a:pt x="3" y="580"/>
                  </a:lnTo>
                  <a:lnTo>
                    <a:pt x="1" y="649"/>
                  </a:lnTo>
                  <a:lnTo>
                    <a:pt x="0" y="720"/>
                  </a:lnTo>
                  <a:lnTo>
                    <a:pt x="0" y="792"/>
                  </a:lnTo>
                  <a:lnTo>
                    <a:pt x="1" y="864"/>
                  </a:lnTo>
                  <a:lnTo>
                    <a:pt x="2" y="901"/>
                  </a:lnTo>
                  <a:lnTo>
                    <a:pt x="4" y="937"/>
                  </a:lnTo>
                  <a:lnTo>
                    <a:pt x="7" y="974"/>
                  </a:lnTo>
                  <a:lnTo>
                    <a:pt x="12" y="1010"/>
                  </a:lnTo>
                  <a:lnTo>
                    <a:pt x="16" y="1046"/>
                  </a:lnTo>
                  <a:lnTo>
                    <a:pt x="22" y="1083"/>
                  </a:lnTo>
                  <a:lnTo>
                    <a:pt x="29" y="1118"/>
                  </a:lnTo>
                  <a:lnTo>
                    <a:pt x="37" y="1153"/>
                  </a:lnTo>
                  <a:lnTo>
                    <a:pt x="47" y="1187"/>
                  </a:lnTo>
                  <a:lnTo>
                    <a:pt x="58" y="1222"/>
                  </a:lnTo>
                  <a:lnTo>
                    <a:pt x="70" y="1255"/>
                  </a:lnTo>
                  <a:lnTo>
                    <a:pt x="83" y="1288"/>
                  </a:lnTo>
                  <a:lnTo>
                    <a:pt x="98" y="1320"/>
                  </a:lnTo>
                  <a:lnTo>
                    <a:pt x="116" y="1351"/>
                  </a:lnTo>
                  <a:lnTo>
                    <a:pt x="135" y="1382"/>
                  </a:lnTo>
                  <a:lnTo>
                    <a:pt x="156" y="1412"/>
                  </a:lnTo>
                  <a:lnTo>
                    <a:pt x="179" y="1440"/>
                  </a:lnTo>
                  <a:lnTo>
                    <a:pt x="203" y="1468"/>
                  </a:lnTo>
                  <a:lnTo>
                    <a:pt x="230" y="1494"/>
                  </a:lnTo>
                  <a:lnTo>
                    <a:pt x="259" y="1520"/>
                  </a:lnTo>
                  <a:lnTo>
                    <a:pt x="259" y="1512"/>
                  </a:lnTo>
                  <a:lnTo>
                    <a:pt x="258" y="1505"/>
                  </a:lnTo>
                  <a:lnTo>
                    <a:pt x="257" y="1498"/>
                  </a:lnTo>
                  <a:lnTo>
                    <a:pt x="255" y="1490"/>
                  </a:lnTo>
                  <a:lnTo>
                    <a:pt x="249" y="1475"/>
                  </a:lnTo>
                  <a:lnTo>
                    <a:pt x="242" y="1460"/>
                  </a:lnTo>
                  <a:lnTo>
                    <a:pt x="225" y="1431"/>
                  </a:lnTo>
                  <a:lnTo>
                    <a:pt x="208" y="1402"/>
                  </a:lnTo>
                  <a:lnTo>
                    <a:pt x="199" y="1388"/>
                  </a:lnTo>
                  <a:lnTo>
                    <a:pt x="192" y="1375"/>
                  </a:lnTo>
                  <a:lnTo>
                    <a:pt x="186" y="1360"/>
                  </a:lnTo>
                  <a:lnTo>
                    <a:pt x="182" y="1346"/>
                  </a:lnTo>
                  <a:lnTo>
                    <a:pt x="180" y="1339"/>
                  </a:lnTo>
                  <a:lnTo>
                    <a:pt x="180" y="1332"/>
                  </a:lnTo>
                  <a:lnTo>
                    <a:pt x="179" y="1324"/>
                  </a:lnTo>
                  <a:lnTo>
                    <a:pt x="180" y="1318"/>
                  </a:lnTo>
                  <a:lnTo>
                    <a:pt x="181" y="1310"/>
                  </a:lnTo>
                  <a:lnTo>
                    <a:pt x="183" y="1304"/>
                  </a:lnTo>
                  <a:lnTo>
                    <a:pt x="186" y="1296"/>
                  </a:lnTo>
                  <a:lnTo>
                    <a:pt x="190" y="1289"/>
                  </a:lnTo>
                  <a:lnTo>
                    <a:pt x="190" y="1294"/>
                  </a:lnTo>
                  <a:lnTo>
                    <a:pt x="193" y="1300"/>
                  </a:lnTo>
                  <a:lnTo>
                    <a:pt x="195" y="1305"/>
                  </a:lnTo>
                  <a:lnTo>
                    <a:pt x="198" y="1311"/>
                  </a:lnTo>
                  <a:lnTo>
                    <a:pt x="205" y="1323"/>
                  </a:lnTo>
                  <a:lnTo>
                    <a:pt x="216" y="1336"/>
                  </a:lnTo>
                  <a:lnTo>
                    <a:pt x="227" y="1347"/>
                  </a:lnTo>
                  <a:lnTo>
                    <a:pt x="239" y="1356"/>
                  </a:lnTo>
                  <a:lnTo>
                    <a:pt x="244" y="1360"/>
                  </a:lnTo>
                  <a:lnTo>
                    <a:pt x="249" y="1362"/>
                  </a:lnTo>
                  <a:lnTo>
                    <a:pt x="255" y="1364"/>
                  </a:lnTo>
                  <a:lnTo>
                    <a:pt x="259" y="1364"/>
                  </a:lnTo>
                  <a:lnTo>
                    <a:pt x="213" y="356"/>
                  </a:lnTo>
                  <a:lnTo>
                    <a:pt x="214" y="322"/>
                  </a:lnTo>
                  <a:lnTo>
                    <a:pt x="217" y="286"/>
                  </a:lnTo>
                  <a:lnTo>
                    <a:pt x="220" y="250"/>
                  </a:lnTo>
                  <a:lnTo>
                    <a:pt x="226" y="215"/>
                  </a:lnTo>
                  <a:lnTo>
                    <a:pt x="235" y="152"/>
                  </a:lnTo>
                  <a:lnTo>
                    <a:pt x="242" y="103"/>
                  </a:lnTo>
                  <a:lnTo>
                    <a:pt x="243" y="85"/>
                  </a:lnTo>
                  <a:lnTo>
                    <a:pt x="243" y="74"/>
                  </a:lnTo>
                  <a:lnTo>
                    <a:pt x="241" y="70"/>
                  </a:lnTo>
                  <a:lnTo>
                    <a:pt x="239" y="69"/>
                  </a:lnTo>
                  <a:lnTo>
                    <a:pt x="236" y="69"/>
                  </a:lnTo>
                  <a:lnTo>
                    <a:pt x="232" y="71"/>
                  </a:lnTo>
                  <a:lnTo>
                    <a:pt x="228" y="75"/>
                  </a:lnTo>
                  <a:lnTo>
                    <a:pt x="223" y="81"/>
                  </a:lnTo>
                  <a:lnTo>
                    <a:pt x="216" y="91"/>
                  </a:lnTo>
                  <a:lnTo>
                    <a:pt x="209" y="102"/>
                  </a:lnTo>
                  <a:lnTo>
                    <a:pt x="190" y="132"/>
                  </a:lnTo>
                  <a:lnTo>
                    <a:pt x="167" y="172"/>
                  </a:lnTo>
                  <a:lnTo>
                    <a:pt x="165" y="158"/>
                  </a:lnTo>
                  <a:lnTo>
                    <a:pt x="159" y="136"/>
                  </a:lnTo>
                  <a:lnTo>
                    <a:pt x="152" y="108"/>
                  </a:lnTo>
                  <a:lnTo>
                    <a:pt x="144" y="77"/>
                  </a:lnTo>
                  <a:lnTo>
                    <a:pt x="136" y="48"/>
                  </a:lnTo>
                  <a:lnTo>
                    <a:pt x="128" y="24"/>
                  </a:lnTo>
                  <a:lnTo>
                    <a:pt x="123" y="7"/>
                  </a:lnTo>
                  <a:lnTo>
                    <a:pt x="121" y="0"/>
                  </a:lnTo>
                  <a:lnTo>
                    <a:pt x="98" y="0"/>
                  </a:lnTo>
                  <a:lnTo>
                    <a:pt x="94" y="4"/>
                  </a:lnTo>
                  <a:lnTo>
                    <a:pt x="90" y="10"/>
                  </a:lnTo>
                  <a:lnTo>
                    <a:pt x="88" y="15"/>
                  </a:lnTo>
                  <a:lnTo>
                    <a:pt x="85" y="23"/>
                  </a:lnTo>
                  <a:lnTo>
                    <a:pt x="80" y="39"/>
                  </a:lnTo>
                  <a:lnTo>
                    <a:pt x="78" y="58"/>
                  </a:lnTo>
                  <a:lnTo>
                    <a:pt x="77" y="79"/>
                  </a:lnTo>
                  <a:lnTo>
                    <a:pt x="78" y="103"/>
                  </a:lnTo>
                  <a:lnTo>
                    <a:pt x="79" y="126"/>
                  </a:lnTo>
                  <a:lnTo>
                    <a:pt x="80" y="152"/>
                  </a:lnTo>
                  <a:lnTo>
                    <a:pt x="86" y="201"/>
                  </a:lnTo>
                  <a:lnTo>
                    <a:pt x="91" y="248"/>
                  </a:lnTo>
                  <a:lnTo>
                    <a:pt x="96" y="288"/>
                  </a:lnTo>
                  <a:lnTo>
                    <a:pt x="98" y="317"/>
                  </a:lnTo>
                  <a:close/>
                </a:path>
              </a:pathLst>
            </a:custGeom>
            <a:solidFill>
              <a:srgbClr val="009900"/>
            </a:solidFill>
            <a:ln w="9525">
              <a:solidFill>
                <a:srgbClr val="009900"/>
              </a:solidFill>
              <a:round/>
              <a:headEnd/>
              <a:tailEnd/>
            </a:ln>
          </p:spPr>
          <p:txBody>
            <a:bodyPr/>
            <a:lstStyle/>
            <a:p>
              <a:endParaRPr lang="en-IN"/>
            </a:p>
          </p:txBody>
        </p:sp>
        <p:sp>
          <p:nvSpPr>
            <p:cNvPr id="551950" name="Freeform 14"/>
            <p:cNvSpPr>
              <a:spLocks/>
            </p:cNvSpPr>
            <p:nvPr/>
          </p:nvSpPr>
          <p:spPr bwMode="auto">
            <a:xfrm>
              <a:off x="3878" y="2635"/>
              <a:ext cx="536" cy="270"/>
            </a:xfrm>
            <a:custGeom>
              <a:avLst/>
              <a:gdLst>
                <a:gd name="T0" fmla="*/ 4422 w 5357"/>
                <a:gd name="T1" fmla="*/ 2591 h 2694"/>
                <a:gd name="T2" fmla="*/ 4562 w 5357"/>
                <a:gd name="T3" fmla="*/ 2533 h 2694"/>
                <a:gd name="T4" fmla="*/ 4597 w 5357"/>
                <a:gd name="T5" fmla="*/ 2488 h 2694"/>
                <a:gd name="T6" fmla="*/ 4540 w 5357"/>
                <a:gd name="T7" fmla="*/ 2400 h 2694"/>
                <a:gd name="T8" fmla="*/ 4743 w 5357"/>
                <a:gd name="T9" fmla="*/ 2341 h 2694"/>
                <a:gd name="T10" fmla="*/ 4741 w 5357"/>
                <a:gd name="T11" fmla="*/ 2269 h 2694"/>
                <a:gd name="T12" fmla="*/ 4674 w 5357"/>
                <a:gd name="T13" fmla="*/ 2204 h 2694"/>
                <a:gd name="T14" fmla="*/ 4946 w 5357"/>
                <a:gd name="T15" fmla="*/ 2194 h 2694"/>
                <a:gd name="T16" fmla="*/ 5136 w 5357"/>
                <a:gd name="T17" fmla="*/ 2175 h 2694"/>
                <a:gd name="T18" fmla="*/ 5233 w 5357"/>
                <a:gd name="T19" fmla="*/ 2081 h 2694"/>
                <a:gd name="T20" fmla="*/ 5335 w 5357"/>
                <a:gd name="T21" fmla="*/ 2010 h 2694"/>
                <a:gd name="T22" fmla="*/ 5332 w 5357"/>
                <a:gd name="T23" fmla="*/ 1963 h 2694"/>
                <a:gd name="T24" fmla="*/ 5036 w 5357"/>
                <a:gd name="T25" fmla="*/ 1919 h 2694"/>
                <a:gd name="T26" fmla="*/ 4731 w 5357"/>
                <a:gd name="T27" fmla="*/ 1928 h 2694"/>
                <a:gd name="T28" fmla="*/ 4220 w 5357"/>
                <a:gd name="T29" fmla="*/ 1943 h 2694"/>
                <a:gd name="T30" fmla="*/ 3745 w 5357"/>
                <a:gd name="T31" fmla="*/ 1912 h 2694"/>
                <a:gd name="T32" fmla="*/ 3408 w 5357"/>
                <a:gd name="T33" fmla="*/ 1939 h 2694"/>
                <a:gd name="T34" fmla="*/ 2503 w 5357"/>
                <a:gd name="T35" fmla="*/ 1947 h 2694"/>
                <a:gd name="T36" fmla="*/ 1880 w 5357"/>
                <a:gd name="T37" fmla="*/ 1935 h 2694"/>
                <a:gd name="T38" fmla="*/ 1464 w 5357"/>
                <a:gd name="T39" fmla="*/ 1875 h 2694"/>
                <a:gd name="T40" fmla="*/ 1345 w 5357"/>
                <a:gd name="T41" fmla="*/ 1945 h 2694"/>
                <a:gd name="T42" fmla="*/ 1297 w 5357"/>
                <a:gd name="T43" fmla="*/ 1987 h 2694"/>
                <a:gd name="T44" fmla="*/ 1266 w 5357"/>
                <a:gd name="T45" fmla="*/ 2062 h 2694"/>
                <a:gd name="T46" fmla="*/ 1037 w 5357"/>
                <a:gd name="T47" fmla="*/ 2025 h 2694"/>
                <a:gd name="T48" fmla="*/ 948 w 5357"/>
                <a:gd name="T49" fmla="*/ 1915 h 2694"/>
                <a:gd name="T50" fmla="*/ 1032 w 5357"/>
                <a:gd name="T51" fmla="*/ 1799 h 2694"/>
                <a:gd name="T52" fmla="*/ 899 w 5357"/>
                <a:gd name="T53" fmla="*/ 1497 h 2694"/>
                <a:gd name="T54" fmla="*/ 920 w 5357"/>
                <a:gd name="T55" fmla="*/ 1382 h 2694"/>
                <a:gd name="T56" fmla="*/ 788 w 5357"/>
                <a:gd name="T57" fmla="*/ 1398 h 2694"/>
                <a:gd name="T58" fmla="*/ 692 w 5357"/>
                <a:gd name="T59" fmla="*/ 1382 h 2694"/>
                <a:gd name="T60" fmla="*/ 772 w 5357"/>
                <a:gd name="T61" fmla="*/ 1166 h 2694"/>
                <a:gd name="T62" fmla="*/ 827 w 5357"/>
                <a:gd name="T63" fmla="*/ 1060 h 2694"/>
                <a:gd name="T64" fmla="*/ 827 w 5357"/>
                <a:gd name="T65" fmla="*/ 894 h 2694"/>
                <a:gd name="T66" fmla="*/ 813 w 5357"/>
                <a:gd name="T67" fmla="*/ 385 h 2694"/>
                <a:gd name="T68" fmla="*/ 783 w 5357"/>
                <a:gd name="T69" fmla="*/ 193 h 2694"/>
                <a:gd name="T70" fmla="*/ 576 w 5357"/>
                <a:gd name="T71" fmla="*/ 9 h 2694"/>
                <a:gd name="T72" fmla="*/ 541 w 5357"/>
                <a:gd name="T73" fmla="*/ 170 h 2694"/>
                <a:gd name="T74" fmla="*/ 504 w 5357"/>
                <a:gd name="T75" fmla="*/ 251 h 2694"/>
                <a:gd name="T76" fmla="*/ 485 w 5357"/>
                <a:gd name="T77" fmla="*/ 311 h 2694"/>
                <a:gd name="T78" fmla="*/ 360 w 5357"/>
                <a:gd name="T79" fmla="*/ 314 h 2694"/>
                <a:gd name="T80" fmla="*/ 292 w 5357"/>
                <a:gd name="T81" fmla="*/ 304 h 2694"/>
                <a:gd name="T82" fmla="*/ 298 w 5357"/>
                <a:gd name="T83" fmla="*/ 387 h 2694"/>
                <a:gd name="T84" fmla="*/ 252 w 5357"/>
                <a:gd name="T85" fmla="*/ 425 h 2694"/>
                <a:gd name="T86" fmla="*/ 127 w 5357"/>
                <a:gd name="T87" fmla="*/ 595 h 2694"/>
                <a:gd name="T88" fmla="*/ 6 w 5357"/>
                <a:gd name="T89" fmla="*/ 786 h 2694"/>
                <a:gd name="T90" fmla="*/ 6 w 5357"/>
                <a:gd name="T91" fmla="*/ 1069 h 2694"/>
                <a:gd name="T92" fmla="*/ 22 w 5357"/>
                <a:gd name="T93" fmla="*/ 1217 h 2694"/>
                <a:gd name="T94" fmla="*/ 5 w 5357"/>
                <a:gd name="T95" fmla="*/ 1485 h 2694"/>
                <a:gd name="T96" fmla="*/ 72 w 5357"/>
                <a:gd name="T97" fmla="*/ 1646 h 2694"/>
                <a:gd name="T98" fmla="*/ 55 w 5357"/>
                <a:gd name="T99" fmla="*/ 1672 h 2694"/>
                <a:gd name="T100" fmla="*/ 79 w 5357"/>
                <a:gd name="T101" fmla="*/ 1611 h 2694"/>
                <a:gd name="T102" fmla="*/ 154 w 5357"/>
                <a:gd name="T103" fmla="*/ 1710 h 2694"/>
                <a:gd name="T104" fmla="*/ 186 w 5357"/>
                <a:gd name="T105" fmla="*/ 2002 h 2694"/>
                <a:gd name="T106" fmla="*/ 337 w 5357"/>
                <a:gd name="T107" fmla="*/ 2255 h 2694"/>
                <a:gd name="T108" fmla="*/ 631 w 5357"/>
                <a:gd name="T109" fmla="*/ 2548 h 2694"/>
                <a:gd name="T110" fmla="*/ 1348 w 5357"/>
                <a:gd name="T111" fmla="*/ 2641 h 2694"/>
                <a:gd name="T112" fmla="*/ 1573 w 5357"/>
                <a:gd name="T113" fmla="*/ 2631 h 2694"/>
                <a:gd name="T114" fmla="*/ 2096 w 5357"/>
                <a:gd name="T115" fmla="*/ 2677 h 2694"/>
                <a:gd name="T116" fmla="*/ 2370 w 5357"/>
                <a:gd name="T117" fmla="*/ 2668 h 2694"/>
                <a:gd name="T118" fmla="*/ 2882 w 5357"/>
                <a:gd name="T119" fmla="*/ 2677 h 2694"/>
                <a:gd name="T120" fmla="*/ 4369 w 5357"/>
                <a:gd name="T121" fmla="*/ 2678 h 2694"/>
                <a:gd name="T122" fmla="*/ 4347 w 5357"/>
                <a:gd name="T123" fmla="*/ 2676 h 2694"/>
                <a:gd name="T124" fmla="*/ 4343 w 5357"/>
                <a:gd name="T125" fmla="*/ 2621 h 2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57" h="2694">
                  <a:moveTo>
                    <a:pt x="4349" y="2620"/>
                  </a:moveTo>
                  <a:lnTo>
                    <a:pt x="4358" y="2618"/>
                  </a:lnTo>
                  <a:lnTo>
                    <a:pt x="4367" y="2616"/>
                  </a:lnTo>
                  <a:lnTo>
                    <a:pt x="4375" y="2614"/>
                  </a:lnTo>
                  <a:lnTo>
                    <a:pt x="4384" y="2611"/>
                  </a:lnTo>
                  <a:lnTo>
                    <a:pt x="4392" y="2608"/>
                  </a:lnTo>
                  <a:lnTo>
                    <a:pt x="4401" y="2605"/>
                  </a:lnTo>
                  <a:lnTo>
                    <a:pt x="4409" y="2602"/>
                  </a:lnTo>
                  <a:lnTo>
                    <a:pt x="4419" y="2602"/>
                  </a:lnTo>
                  <a:lnTo>
                    <a:pt x="4419" y="2596"/>
                  </a:lnTo>
                  <a:lnTo>
                    <a:pt x="4422" y="2591"/>
                  </a:lnTo>
                  <a:lnTo>
                    <a:pt x="4428" y="2586"/>
                  </a:lnTo>
                  <a:lnTo>
                    <a:pt x="4433" y="2582"/>
                  </a:lnTo>
                  <a:lnTo>
                    <a:pt x="4440" y="2579"/>
                  </a:lnTo>
                  <a:lnTo>
                    <a:pt x="4449" y="2576"/>
                  </a:lnTo>
                  <a:lnTo>
                    <a:pt x="4457" y="2574"/>
                  </a:lnTo>
                  <a:lnTo>
                    <a:pt x="4467" y="2571"/>
                  </a:lnTo>
                  <a:lnTo>
                    <a:pt x="4487" y="2569"/>
                  </a:lnTo>
                  <a:lnTo>
                    <a:pt x="4506" y="2568"/>
                  </a:lnTo>
                  <a:lnTo>
                    <a:pt x="4522" y="2567"/>
                  </a:lnTo>
                  <a:lnTo>
                    <a:pt x="4533" y="2567"/>
                  </a:lnTo>
                  <a:lnTo>
                    <a:pt x="4562" y="2533"/>
                  </a:lnTo>
                  <a:lnTo>
                    <a:pt x="4608" y="2550"/>
                  </a:lnTo>
                  <a:lnTo>
                    <a:pt x="4605" y="2537"/>
                  </a:lnTo>
                  <a:lnTo>
                    <a:pt x="4603" y="2527"/>
                  </a:lnTo>
                  <a:lnTo>
                    <a:pt x="4603" y="2524"/>
                  </a:lnTo>
                  <a:lnTo>
                    <a:pt x="4604" y="2522"/>
                  </a:lnTo>
                  <a:lnTo>
                    <a:pt x="4606" y="2520"/>
                  </a:lnTo>
                  <a:lnTo>
                    <a:pt x="4608" y="2519"/>
                  </a:lnTo>
                  <a:lnTo>
                    <a:pt x="4617" y="2517"/>
                  </a:lnTo>
                  <a:lnTo>
                    <a:pt x="4632" y="2516"/>
                  </a:lnTo>
                  <a:lnTo>
                    <a:pt x="4614" y="2502"/>
                  </a:lnTo>
                  <a:lnTo>
                    <a:pt x="4597" y="2488"/>
                  </a:lnTo>
                  <a:lnTo>
                    <a:pt x="4579" y="2476"/>
                  </a:lnTo>
                  <a:lnTo>
                    <a:pt x="4562" y="2464"/>
                  </a:lnTo>
                  <a:lnTo>
                    <a:pt x="4546" y="2454"/>
                  </a:lnTo>
                  <a:lnTo>
                    <a:pt x="4532" y="2442"/>
                  </a:lnTo>
                  <a:lnTo>
                    <a:pt x="4526" y="2437"/>
                  </a:lnTo>
                  <a:lnTo>
                    <a:pt x="4521" y="2430"/>
                  </a:lnTo>
                  <a:lnTo>
                    <a:pt x="4515" y="2424"/>
                  </a:lnTo>
                  <a:lnTo>
                    <a:pt x="4511" y="2417"/>
                  </a:lnTo>
                  <a:lnTo>
                    <a:pt x="4520" y="2411"/>
                  </a:lnTo>
                  <a:lnTo>
                    <a:pt x="4529" y="2406"/>
                  </a:lnTo>
                  <a:lnTo>
                    <a:pt x="4540" y="2400"/>
                  </a:lnTo>
                  <a:lnTo>
                    <a:pt x="4549" y="2396"/>
                  </a:lnTo>
                  <a:lnTo>
                    <a:pt x="4571" y="2389"/>
                  </a:lnTo>
                  <a:lnTo>
                    <a:pt x="4592" y="2382"/>
                  </a:lnTo>
                  <a:lnTo>
                    <a:pt x="4636" y="2375"/>
                  </a:lnTo>
                  <a:lnTo>
                    <a:pt x="4677" y="2367"/>
                  </a:lnTo>
                  <a:lnTo>
                    <a:pt x="4696" y="2363"/>
                  </a:lnTo>
                  <a:lnTo>
                    <a:pt x="4713" y="2358"/>
                  </a:lnTo>
                  <a:lnTo>
                    <a:pt x="4722" y="2354"/>
                  </a:lnTo>
                  <a:lnTo>
                    <a:pt x="4729" y="2351"/>
                  </a:lnTo>
                  <a:lnTo>
                    <a:pt x="4737" y="2347"/>
                  </a:lnTo>
                  <a:lnTo>
                    <a:pt x="4743" y="2341"/>
                  </a:lnTo>
                  <a:lnTo>
                    <a:pt x="4749" y="2336"/>
                  </a:lnTo>
                  <a:lnTo>
                    <a:pt x="4754" y="2330"/>
                  </a:lnTo>
                  <a:lnTo>
                    <a:pt x="4759" y="2323"/>
                  </a:lnTo>
                  <a:lnTo>
                    <a:pt x="4762" y="2315"/>
                  </a:lnTo>
                  <a:lnTo>
                    <a:pt x="4766" y="2306"/>
                  </a:lnTo>
                  <a:lnTo>
                    <a:pt x="4768" y="2297"/>
                  </a:lnTo>
                  <a:lnTo>
                    <a:pt x="4769" y="2286"/>
                  </a:lnTo>
                  <a:lnTo>
                    <a:pt x="4770" y="2274"/>
                  </a:lnTo>
                  <a:lnTo>
                    <a:pt x="4760" y="2273"/>
                  </a:lnTo>
                  <a:lnTo>
                    <a:pt x="4751" y="2272"/>
                  </a:lnTo>
                  <a:lnTo>
                    <a:pt x="4741" y="2269"/>
                  </a:lnTo>
                  <a:lnTo>
                    <a:pt x="4732" y="2264"/>
                  </a:lnTo>
                  <a:lnTo>
                    <a:pt x="4724" y="2260"/>
                  </a:lnTo>
                  <a:lnTo>
                    <a:pt x="4716" y="2255"/>
                  </a:lnTo>
                  <a:lnTo>
                    <a:pt x="4709" y="2248"/>
                  </a:lnTo>
                  <a:lnTo>
                    <a:pt x="4701" y="2242"/>
                  </a:lnTo>
                  <a:lnTo>
                    <a:pt x="4695" y="2236"/>
                  </a:lnTo>
                  <a:lnTo>
                    <a:pt x="4690" y="2229"/>
                  </a:lnTo>
                  <a:lnTo>
                    <a:pt x="4684" y="2223"/>
                  </a:lnTo>
                  <a:lnTo>
                    <a:pt x="4680" y="2215"/>
                  </a:lnTo>
                  <a:lnTo>
                    <a:pt x="4677" y="2210"/>
                  </a:lnTo>
                  <a:lnTo>
                    <a:pt x="4674" y="2204"/>
                  </a:lnTo>
                  <a:lnTo>
                    <a:pt x="4673" y="2198"/>
                  </a:lnTo>
                  <a:lnTo>
                    <a:pt x="4671" y="2194"/>
                  </a:lnTo>
                  <a:lnTo>
                    <a:pt x="4692" y="2189"/>
                  </a:lnTo>
                  <a:lnTo>
                    <a:pt x="4714" y="2185"/>
                  </a:lnTo>
                  <a:lnTo>
                    <a:pt x="4739" y="2184"/>
                  </a:lnTo>
                  <a:lnTo>
                    <a:pt x="4766" y="2183"/>
                  </a:lnTo>
                  <a:lnTo>
                    <a:pt x="4793" y="2183"/>
                  </a:lnTo>
                  <a:lnTo>
                    <a:pt x="4823" y="2184"/>
                  </a:lnTo>
                  <a:lnTo>
                    <a:pt x="4853" y="2186"/>
                  </a:lnTo>
                  <a:lnTo>
                    <a:pt x="4884" y="2189"/>
                  </a:lnTo>
                  <a:lnTo>
                    <a:pt x="4946" y="2194"/>
                  </a:lnTo>
                  <a:lnTo>
                    <a:pt x="5006" y="2199"/>
                  </a:lnTo>
                  <a:lnTo>
                    <a:pt x="5062" y="2204"/>
                  </a:lnTo>
                  <a:lnTo>
                    <a:pt x="5110" y="2205"/>
                  </a:lnTo>
                  <a:lnTo>
                    <a:pt x="5110" y="2199"/>
                  </a:lnTo>
                  <a:lnTo>
                    <a:pt x="5111" y="2194"/>
                  </a:lnTo>
                  <a:lnTo>
                    <a:pt x="5114" y="2189"/>
                  </a:lnTo>
                  <a:lnTo>
                    <a:pt x="5118" y="2185"/>
                  </a:lnTo>
                  <a:lnTo>
                    <a:pt x="5121" y="2182"/>
                  </a:lnTo>
                  <a:lnTo>
                    <a:pt x="5126" y="2179"/>
                  </a:lnTo>
                  <a:lnTo>
                    <a:pt x="5131" y="2177"/>
                  </a:lnTo>
                  <a:lnTo>
                    <a:pt x="5136" y="2175"/>
                  </a:lnTo>
                  <a:lnTo>
                    <a:pt x="5149" y="2172"/>
                  </a:lnTo>
                  <a:lnTo>
                    <a:pt x="5160" y="2170"/>
                  </a:lnTo>
                  <a:lnTo>
                    <a:pt x="5173" y="2170"/>
                  </a:lnTo>
                  <a:lnTo>
                    <a:pt x="5185" y="2170"/>
                  </a:lnTo>
                  <a:lnTo>
                    <a:pt x="5185" y="2163"/>
                  </a:lnTo>
                  <a:lnTo>
                    <a:pt x="5187" y="2154"/>
                  </a:lnTo>
                  <a:lnTo>
                    <a:pt x="5190" y="2145"/>
                  </a:lnTo>
                  <a:lnTo>
                    <a:pt x="5195" y="2136"/>
                  </a:lnTo>
                  <a:lnTo>
                    <a:pt x="5205" y="2117"/>
                  </a:lnTo>
                  <a:lnTo>
                    <a:pt x="5219" y="2099"/>
                  </a:lnTo>
                  <a:lnTo>
                    <a:pt x="5233" y="2081"/>
                  </a:lnTo>
                  <a:lnTo>
                    <a:pt x="5248" y="2066"/>
                  </a:lnTo>
                  <a:lnTo>
                    <a:pt x="5261" y="2053"/>
                  </a:lnTo>
                  <a:lnTo>
                    <a:pt x="5271" y="2044"/>
                  </a:lnTo>
                  <a:lnTo>
                    <a:pt x="5272" y="2042"/>
                  </a:lnTo>
                  <a:lnTo>
                    <a:pt x="5274" y="2040"/>
                  </a:lnTo>
                  <a:lnTo>
                    <a:pt x="5277" y="2038"/>
                  </a:lnTo>
                  <a:lnTo>
                    <a:pt x="5282" y="2036"/>
                  </a:lnTo>
                  <a:lnTo>
                    <a:pt x="5293" y="2030"/>
                  </a:lnTo>
                  <a:lnTo>
                    <a:pt x="5307" y="2024"/>
                  </a:lnTo>
                  <a:lnTo>
                    <a:pt x="5322" y="2017"/>
                  </a:lnTo>
                  <a:lnTo>
                    <a:pt x="5335" y="2010"/>
                  </a:lnTo>
                  <a:lnTo>
                    <a:pt x="5341" y="2007"/>
                  </a:lnTo>
                  <a:lnTo>
                    <a:pt x="5347" y="2002"/>
                  </a:lnTo>
                  <a:lnTo>
                    <a:pt x="5351" y="1998"/>
                  </a:lnTo>
                  <a:lnTo>
                    <a:pt x="5354" y="1994"/>
                  </a:lnTo>
                  <a:lnTo>
                    <a:pt x="5356" y="1990"/>
                  </a:lnTo>
                  <a:lnTo>
                    <a:pt x="5357" y="1985"/>
                  </a:lnTo>
                  <a:lnTo>
                    <a:pt x="5356" y="1981"/>
                  </a:lnTo>
                  <a:lnTo>
                    <a:pt x="5353" y="1977"/>
                  </a:lnTo>
                  <a:lnTo>
                    <a:pt x="5348" y="1972"/>
                  </a:lnTo>
                  <a:lnTo>
                    <a:pt x="5341" y="1968"/>
                  </a:lnTo>
                  <a:lnTo>
                    <a:pt x="5332" y="1963"/>
                  </a:lnTo>
                  <a:lnTo>
                    <a:pt x="5320" y="1959"/>
                  </a:lnTo>
                  <a:lnTo>
                    <a:pt x="5305" y="1954"/>
                  </a:lnTo>
                  <a:lnTo>
                    <a:pt x="5287" y="1950"/>
                  </a:lnTo>
                  <a:lnTo>
                    <a:pt x="5266" y="1945"/>
                  </a:lnTo>
                  <a:lnTo>
                    <a:pt x="5242" y="1940"/>
                  </a:lnTo>
                  <a:lnTo>
                    <a:pt x="5215" y="1936"/>
                  </a:lnTo>
                  <a:lnTo>
                    <a:pt x="5184" y="1932"/>
                  </a:lnTo>
                  <a:lnTo>
                    <a:pt x="5149" y="1928"/>
                  </a:lnTo>
                  <a:lnTo>
                    <a:pt x="5110" y="1923"/>
                  </a:lnTo>
                  <a:lnTo>
                    <a:pt x="5075" y="1922"/>
                  </a:lnTo>
                  <a:lnTo>
                    <a:pt x="5036" y="1919"/>
                  </a:lnTo>
                  <a:lnTo>
                    <a:pt x="4995" y="1915"/>
                  </a:lnTo>
                  <a:lnTo>
                    <a:pt x="4954" y="1909"/>
                  </a:lnTo>
                  <a:lnTo>
                    <a:pt x="4912" y="1903"/>
                  </a:lnTo>
                  <a:lnTo>
                    <a:pt x="4874" y="1897"/>
                  </a:lnTo>
                  <a:lnTo>
                    <a:pt x="4839" y="1889"/>
                  </a:lnTo>
                  <a:lnTo>
                    <a:pt x="4811" y="1883"/>
                  </a:lnTo>
                  <a:lnTo>
                    <a:pt x="4770" y="1900"/>
                  </a:lnTo>
                  <a:lnTo>
                    <a:pt x="4767" y="1908"/>
                  </a:lnTo>
                  <a:lnTo>
                    <a:pt x="4759" y="1916"/>
                  </a:lnTo>
                  <a:lnTo>
                    <a:pt x="4747" y="1922"/>
                  </a:lnTo>
                  <a:lnTo>
                    <a:pt x="4731" y="1928"/>
                  </a:lnTo>
                  <a:lnTo>
                    <a:pt x="4710" y="1933"/>
                  </a:lnTo>
                  <a:lnTo>
                    <a:pt x="4686" y="1937"/>
                  </a:lnTo>
                  <a:lnTo>
                    <a:pt x="4659" y="1940"/>
                  </a:lnTo>
                  <a:lnTo>
                    <a:pt x="4628" y="1944"/>
                  </a:lnTo>
                  <a:lnTo>
                    <a:pt x="4594" y="1946"/>
                  </a:lnTo>
                  <a:lnTo>
                    <a:pt x="4558" y="1948"/>
                  </a:lnTo>
                  <a:lnTo>
                    <a:pt x="4521" y="1949"/>
                  </a:lnTo>
                  <a:lnTo>
                    <a:pt x="4481" y="1949"/>
                  </a:lnTo>
                  <a:lnTo>
                    <a:pt x="4396" y="1949"/>
                  </a:lnTo>
                  <a:lnTo>
                    <a:pt x="4309" y="1947"/>
                  </a:lnTo>
                  <a:lnTo>
                    <a:pt x="4220" y="1943"/>
                  </a:lnTo>
                  <a:lnTo>
                    <a:pt x="4133" y="1938"/>
                  </a:lnTo>
                  <a:lnTo>
                    <a:pt x="4050" y="1932"/>
                  </a:lnTo>
                  <a:lnTo>
                    <a:pt x="3973" y="1924"/>
                  </a:lnTo>
                  <a:lnTo>
                    <a:pt x="3904" y="1918"/>
                  </a:lnTo>
                  <a:lnTo>
                    <a:pt x="3848" y="1909"/>
                  </a:lnTo>
                  <a:lnTo>
                    <a:pt x="3825" y="1906"/>
                  </a:lnTo>
                  <a:lnTo>
                    <a:pt x="3806" y="1902"/>
                  </a:lnTo>
                  <a:lnTo>
                    <a:pt x="3790" y="1898"/>
                  </a:lnTo>
                  <a:lnTo>
                    <a:pt x="3779" y="1894"/>
                  </a:lnTo>
                  <a:lnTo>
                    <a:pt x="3756" y="1907"/>
                  </a:lnTo>
                  <a:lnTo>
                    <a:pt x="3745" y="1912"/>
                  </a:lnTo>
                  <a:lnTo>
                    <a:pt x="3734" y="1907"/>
                  </a:lnTo>
                  <a:lnTo>
                    <a:pt x="3710" y="1894"/>
                  </a:lnTo>
                  <a:lnTo>
                    <a:pt x="3664" y="1894"/>
                  </a:lnTo>
                  <a:lnTo>
                    <a:pt x="3639" y="1902"/>
                  </a:lnTo>
                  <a:lnTo>
                    <a:pt x="3611" y="1909"/>
                  </a:lnTo>
                  <a:lnTo>
                    <a:pt x="3582" y="1916"/>
                  </a:lnTo>
                  <a:lnTo>
                    <a:pt x="3551" y="1921"/>
                  </a:lnTo>
                  <a:lnTo>
                    <a:pt x="3518" y="1926"/>
                  </a:lnTo>
                  <a:lnTo>
                    <a:pt x="3483" y="1932"/>
                  </a:lnTo>
                  <a:lnTo>
                    <a:pt x="3446" y="1936"/>
                  </a:lnTo>
                  <a:lnTo>
                    <a:pt x="3408" y="1939"/>
                  </a:lnTo>
                  <a:lnTo>
                    <a:pt x="3329" y="1946"/>
                  </a:lnTo>
                  <a:lnTo>
                    <a:pt x="3245" y="1950"/>
                  </a:lnTo>
                  <a:lnTo>
                    <a:pt x="3158" y="1953"/>
                  </a:lnTo>
                  <a:lnTo>
                    <a:pt x="3071" y="1954"/>
                  </a:lnTo>
                  <a:lnTo>
                    <a:pt x="2982" y="1955"/>
                  </a:lnTo>
                  <a:lnTo>
                    <a:pt x="2894" y="1954"/>
                  </a:lnTo>
                  <a:lnTo>
                    <a:pt x="2808" y="1954"/>
                  </a:lnTo>
                  <a:lnTo>
                    <a:pt x="2724" y="1952"/>
                  </a:lnTo>
                  <a:lnTo>
                    <a:pt x="2645" y="1951"/>
                  </a:lnTo>
                  <a:lnTo>
                    <a:pt x="2571" y="1949"/>
                  </a:lnTo>
                  <a:lnTo>
                    <a:pt x="2503" y="1947"/>
                  </a:lnTo>
                  <a:lnTo>
                    <a:pt x="2443" y="1946"/>
                  </a:lnTo>
                  <a:lnTo>
                    <a:pt x="2375" y="1943"/>
                  </a:lnTo>
                  <a:lnTo>
                    <a:pt x="2297" y="1936"/>
                  </a:lnTo>
                  <a:lnTo>
                    <a:pt x="2212" y="1930"/>
                  </a:lnTo>
                  <a:lnTo>
                    <a:pt x="2123" y="1925"/>
                  </a:lnTo>
                  <a:lnTo>
                    <a:pt x="2079" y="1923"/>
                  </a:lnTo>
                  <a:lnTo>
                    <a:pt x="2036" y="1923"/>
                  </a:lnTo>
                  <a:lnTo>
                    <a:pt x="1993" y="1923"/>
                  </a:lnTo>
                  <a:lnTo>
                    <a:pt x="1954" y="1925"/>
                  </a:lnTo>
                  <a:lnTo>
                    <a:pt x="1915" y="1930"/>
                  </a:lnTo>
                  <a:lnTo>
                    <a:pt x="1880" y="1935"/>
                  </a:lnTo>
                  <a:lnTo>
                    <a:pt x="1864" y="1938"/>
                  </a:lnTo>
                  <a:lnTo>
                    <a:pt x="1849" y="1941"/>
                  </a:lnTo>
                  <a:lnTo>
                    <a:pt x="1834" y="1947"/>
                  </a:lnTo>
                  <a:lnTo>
                    <a:pt x="1821" y="1951"/>
                  </a:lnTo>
                  <a:lnTo>
                    <a:pt x="1774" y="1951"/>
                  </a:lnTo>
                  <a:lnTo>
                    <a:pt x="1741" y="1941"/>
                  </a:lnTo>
                  <a:lnTo>
                    <a:pt x="1694" y="1929"/>
                  </a:lnTo>
                  <a:lnTo>
                    <a:pt x="1638" y="1914"/>
                  </a:lnTo>
                  <a:lnTo>
                    <a:pt x="1578" y="1900"/>
                  </a:lnTo>
                  <a:lnTo>
                    <a:pt x="1519" y="1887"/>
                  </a:lnTo>
                  <a:lnTo>
                    <a:pt x="1464" y="1875"/>
                  </a:lnTo>
                  <a:lnTo>
                    <a:pt x="1439" y="1871"/>
                  </a:lnTo>
                  <a:lnTo>
                    <a:pt x="1417" y="1868"/>
                  </a:lnTo>
                  <a:lnTo>
                    <a:pt x="1397" y="1866"/>
                  </a:lnTo>
                  <a:lnTo>
                    <a:pt x="1382" y="1866"/>
                  </a:lnTo>
                  <a:lnTo>
                    <a:pt x="1428" y="1905"/>
                  </a:lnTo>
                  <a:lnTo>
                    <a:pt x="1397" y="1921"/>
                  </a:lnTo>
                  <a:lnTo>
                    <a:pt x="1372" y="1936"/>
                  </a:lnTo>
                  <a:lnTo>
                    <a:pt x="1365" y="1938"/>
                  </a:lnTo>
                  <a:lnTo>
                    <a:pt x="1358" y="1941"/>
                  </a:lnTo>
                  <a:lnTo>
                    <a:pt x="1351" y="1944"/>
                  </a:lnTo>
                  <a:lnTo>
                    <a:pt x="1345" y="1945"/>
                  </a:lnTo>
                  <a:lnTo>
                    <a:pt x="1337" y="1945"/>
                  </a:lnTo>
                  <a:lnTo>
                    <a:pt x="1330" y="1945"/>
                  </a:lnTo>
                  <a:lnTo>
                    <a:pt x="1322" y="1943"/>
                  </a:lnTo>
                  <a:lnTo>
                    <a:pt x="1314" y="1940"/>
                  </a:lnTo>
                  <a:lnTo>
                    <a:pt x="1310" y="1947"/>
                  </a:lnTo>
                  <a:lnTo>
                    <a:pt x="1306" y="1953"/>
                  </a:lnTo>
                  <a:lnTo>
                    <a:pt x="1303" y="1960"/>
                  </a:lnTo>
                  <a:lnTo>
                    <a:pt x="1301" y="1967"/>
                  </a:lnTo>
                  <a:lnTo>
                    <a:pt x="1299" y="1974"/>
                  </a:lnTo>
                  <a:lnTo>
                    <a:pt x="1298" y="1981"/>
                  </a:lnTo>
                  <a:lnTo>
                    <a:pt x="1297" y="1987"/>
                  </a:lnTo>
                  <a:lnTo>
                    <a:pt x="1297" y="1995"/>
                  </a:lnTo>
                  <a:lnTo>
                    <a:pt x="1297" y="2001"/>
                  </a:lnTo>
                  <a:lnTo>
                    <a:pt x="1298" y="2009"/>
                  </a:lnTo>
                  <a:lnTo>
                    <a:pt x="1299" y="2015"/>
                  </a:lnTo>
                  <a:lnTo>
                    <a:pt x="1301" y="2023"/>
                  </a:lnTo>
                  <a:lnTo>
                    <a:pt x="1303" y="2029"/>
                  </a:lnTo>
                  <a:lnTo>
                    <a:pt x="1306" y="2037"/>
                  </a:lnTo>
                  <a:lnTo>
                    <a:pt x="1310" y="2043"/>
                  </a:lnTo>
                  <a:lnTo>
                    <a:pt x="1314" y="2049"/>
                  </a:lnTo>
                  <a:lnTo>
                    <a:pt x="1290" y="2057"/>
                  </a:lnTo>
                  <a:lnTo>
                    <a:pt x="1266" y="2062"/>
                  </a:lnTo>
                  <a:lnTo>
                    <a:pt x="1242" y="2067"/>
                  </a:lnTo>
                  <a:lnTo>
                    <a:pt x="1220" y="2069"/>
                  </a:lnTo>
                  <a:lnTo>
                    <a:pt x="1196" y="2069"/>
                  </a:lnTo>
                  <a:lnTo>
                    <a:pt x="1174" y="2068"/>
                  </a:lnTo>
                  <a:lnTo>
                    <a:pt x="1152" y="2064"/>
                  </a:lnTo>
                  <a:lnTo>
                    <a:pt x="1131" y="2060"/>
                  </a:lnTo>
                  <a:lnTo>
                    <a:pt x="1111" y="2055"/>
                  </a:lnTo>
                  <a:lnTo>
                    <a:pt x="1090" y="2049"/>
                  </a:lnTo>
                  <a:lnTo>
                    <a:pt x="1072" y="2042"/>
                  </a:lnTo>
                  <a:lnTo>
                    <a:pt x="1054" y="2033"/>
                  </a:lnTo>
                  <a:lnTo>
                    <a:pt x="1037" y="2025"/>
                  </a:lnTo>
                  <a:lnTo>
                    <a:pt x="1022" y="2015"/>
                  </a:lnTo>
                  <a:lnTo>
                    <a:pt x="1007" y="2006"/>
                  </a:lnTo>
                  <a:lnTo>
                    <a:pt x="994" y="1995"/>
                  </a:lnTo>
                  <a:lnTo>
                    <a:pt x="982" y="1985"/>
                  </a:lnTo>
                  <a:lnTo>
                    <a:pt x="971" y="1975"/>
                  </a:lnTo>
                  <a:lnTo>
                    <a:pt x="963" y="1964"/>
                  </a:lnTo>
                  <a:lnTo>
                    <a:pt x="956" y="1953"/>
                  </a:lnTo>
                  <a:lnTo>
                    <a:pt x="951" y="1943"/>
                  </a:lnTo>
                  <a:lnTo>
                    <a:pt x="948" y="1933"/>
                  </a:lnTo>
                  <a:lnTo>
                    <a:pt x="947" y="1923"/>
                  </a:lnTo>
                  <a:lnTo>
                    <a:pt x="948" y="1915"/>
                  </a:lnTo>
                  <a:lnTo>
                    <a:pt x="950" y="1906"/>
                  </a:lnTo>
                  <a:lnTo>
                    <a:pt x="955" y="1899"/>
                  </a:lnTo>
                  <a:lnTo>
                    <a:pt x="963" y="1892"/>
                  </a:lnTo>
                  <a:lnTo>
                    <a:pt x="972" y="1886"/>
                  </a:lnTo>
                  <a:lnTo>
                    <a:pt x="984" y="1882"/>
                  </a:lnTo>
                  <a:lnTo>
                    <a:pt x="999" y="1878"/>
                  </a:lnTo>
                  <a:lnTo>
                    <a:pt x="1016" y="1877"/>
                  </a:lnTo>
                  <a:lnTo>
                    <a:pt x="1037" y="1876"/>
                  </a:lnTo>
                  <a:lnTo>
                    <a:pt x="1037" y="1849"/>
                  </a:lnTo>
                  <a:lnTo>
                    <a:pt x="1035" y="1824"/>
                  </a:lnTo>
                  <a:lnTo>
                    <a:pt x="1032" y="1799"/>
                  </a:lnTo>
                  <a:lnTo>
                    <a:pt x="1028" y="1776"/>
                  </a:lnTo>
                  <a:lnTo>
                    <a:pt x="1024" y="1753"/>
                  </a:lnTo>
                  <a:lnTo>
                    <a:pt x="1017" y="1732"/>
                  </a:lnTo>
                  <a:lnTo>
                    <a:pt x="1011" y="1710"/>
                  </a:lnTo>
                  <a:lnTo>
                    <a:pt x="1002" y="1689"/>
                  </a:lnTo>
                  <a:lnTo>
                    <a:pt x="993" y="1668"/>
                  </a:lnTo>
                  <a:lnTo>
                    <a:pt x="983" y="1646"/>
                  </a:lnTo>
                  <a:lnTo>
                    <a:pt x="971" y="1624"/>
                  </a:lnTo>
                  <a:lnTo>
                    <a:pt x="960" y="1600"/>
                  </a:lnTo>
                  <a:lnTo>
                    <a:pt x="931" y="1551"/>
                  </a:lnTo>
                  <a:lnTo>
                    <a:pt x="899" y="1497"/>
                  </a:lnTo>
                  <a:lnTo>
                    <a:pt x="908" y="1480"/>
                  </a:lnTo>
                  <a:lnTo>
                    <a:pt x="917" y="1464"/>
                  </a:lnTo>
                  <a:lnTo>
                    <a:pt x="923" y="1451"/>
                  </a:lnTo>
                  <a:lnTo>
                    <a:pt x="928" y="1439"/>
                  </a:lnTo>
                  <a:lnTo>
                    <a:pt x="931" y="1427"/>
                  </a:lnTo>
                  <a:lnTo>
                    <a:pt x="932" y="1416"/>
                  </a:lnTo>
                  <a:lnTo>
                    <a:pt x="933" y="1408"/>
                  </a:lnTo>
                  <a:lnTo>
                    <a:pt x="931" y="1399"/>
                  </a:lnTo>
                  <a:lnTo>
                    <a:pt x="929" y="1393"/>
                  </a:lnTo>
                  <a:lnTo>
                    <a:pt x="925" y="1387"/>
                  </a:lnTo>
                  <a:lnTo>
                    <a:pt x="920" y="1382"/>
                  </a:lnTo>
                  <a:lnTo>
                    <a:pt x="915" y="1379"/>
                  </a:lnTo>
                  <a:lnTo>
                    <a:pt x="907" y="1376"/>
                  </a:lnTo>
                  <a:lnTo>
                    <a:pt x="900" y="1374"/>
                  </a:lnTo>
                  <a:lnTo>
                    <a:pt x="891" y="1374"/>
                  </a:lnTo>
                  <a:lnTo>
                    <a:pt x="882" y="1372"/>
                  </a:lnTo>
                  <a:lnTo>
                    <a:pt x="872" y="1374"/>
                  </a:lnTo>
                  <a:lnTo>
                    <a:pt x="861" y="1375"/>
                  </a:lnTo>
                  <a:lnTo>
                    <a:pt x="849" y="1378"/>
                  </a:lnTo>
                  <a:lnTo>
                    <a:pt x="838" y="1380"/>
                  </a:lnTo>
                  <a:lnTo>
                    <a:pt x="814" y="1387"/>
                  </a:lnTo>
                  <a:lnTo>
                    <a:pt x="788" y="1398"/>
                  </a:lnTo>
                  <a:lnTo>
                    <a:pt x="763" y="1410"/>
                  </a:lnTo>
                  <a:lnTo>
                    <a:pt x="738" y="1424"/>
                  </a:lnTo>
                  <a:lnTo>
                    <a:pt x="714" y="1440"/>
                  </a:lnTo>
                  <a:lnTo>
                    <a:pt x="691" y="1456"/>
                  </a:lnTo>
                  <a:lnTo>
                    <a:pt x="690" y="1451"/>
                  </a:lnTo>
                  <a:lnTo>
                    <a:pt x="688" y="1444"/>
                  </a:lnTo>
                  <a:lnTo>
                    <a:pt x="687" y="1438"/>
                  </a:lnTo>
                  <a:lnTo>
                    <a:pt x="687" y="1431"/>
                  </a:lnTo>
                  <a:lnTo>
                    <a:pt x="687" y="1416"/>
                  </a:lnTo>
                  <a:lnTo>
                    <a:pt x="689" y="1399"/>
                  </a:lnTo>
                  <a:lnTo>
                    <a:pt x="692" y="1382"/>
                  </a:lnTo>
                  <a:lnTo>
                    <a:pt x="697" y="1364"/>
                  </a:lnTo>
                  <a:lnTo>
                    <a:pt x="703" y="1346"/>
                  </a:lnTo>
                  <a:lnTo>
                    <a:pt x="708" y="1326"/>
                  </a:lnTo>
                  <a:lnTo>
                    <a:pt x="722" y="1288"/>
                  </a:lnTo>
                  <a:lnTo>
                    <a:pt x="737" y="1252"/>
                  </a:lnTo>
                  <a:lnTo>
                    <a:pt x="750" y="1218"/>
                  </a:lnTo>
                  <a:lnTo>
                    <a:pt x="761" y="1192"/>
                  </a:lnTo>
                  <a:lnTo>
                    <a:pt x="783" y="1238"/>
                  </a:lnTo>
                  <a:lnTo>
                    <a:pt x="778" y="1206"/>
                  </a:lnTo>
                  <a:lnTo>
                    <a:pt x="772" y="1174"/>
                  </a:lnTo>
                  <a:lnTo>
                    <a:pt x="772" y="1166"/>
                  </a:lnTo>
                  <a:lnTo>
                    <a:pt x="775" y="1160"/>
                  </a:lnTo>
                  <a:lnTo>
                    <a:pt x="778" y="1154"/>
                  </a:lnTo>
                  <a:lnTo>
                    <a:pt x="783" y="1149"/>
                  </a:lnTo>
                  <a:lnTo>
                    <a:pt x="792" y="1146"/>
                  </a:lnTo>
                  <a:lnTo>
                    <a:pt x="801" y="1143"/>
                  </a:lnTo>
                  <a:lnTo>
                    <a:pt x="814" y="1140"/>
                  </a:lnTo>
                  <a:lnTo>
                    <a:pt x="830" y="1139"/>
                  </a:lnTo>
                  <a:lnTo>
                    <a:pt x="830" y="1120"/>
                  </a:lnTo>
                  <a:lnTo>
                    <a:pt x="829" y="1100"/>
                  </a:lnTo>
                  <a:lnTo>
                    <a:pt x="828" y="1080"/>
                  </a:lnTo>
                  <a:lnTo>
                    <a:pt x="827" y="1060"/>
                  </a:lnTo>
                  <a:lnTo>
                    <a:pt x="824" y="1042"/>
                  </a:lnTo>
                  <a:lnTo>
                    <a:pt x="819" y="1023"/>
                  </a:lnTo>
                  <a:lnTo>
                    <a:pt x="817" y="1014"/>
                  </a:lnTo>
                  <a:lnTo>
                    <a:pt x="814" y="1006"/>
                  </a:lnTo>
                  <a:lnTo>
                    <a:pt x="811" y="998"/>
                  </a:lnTo>
                  <a:lnTo>
                    <a:pt x="807" y="990"/>
                  </a:lnTo>
                  <a:lnTo>
                    <a:pt x="807" y="955"/>
                  </a:lnTo>
                  <a:lnTo>
                    <a:pt x="813" y="943"/>
                  </a:lnTo>
                  <a:lnTo>
                    <a:pt x="818" y="928"/>
                  </a:lnTo>
                  <a:lnTo>
                    <a:pt x="823" y="911"/>
                  </a:lnTo>
                  <a:lnTo>
                    <a:pt x="827" y="894"/>
                  </a:lnTo>
                  <a:lnTo>
                    <a:pt x="830" y="876"/>
                  </a:lnTo>
                  <a:lnTo>
                    <a:pt x="832" y="857"/>
                  </a:lnTo>
                  <a:lnTo>
                    <a:pt x="834" y="837"/>
                  </a:lnTo>
                  <a:lnTo>
                    <a:pt x="836" y="815"/>
                  </a:lnTo>
                  <a:lnTo>
                    <a:pt x="838" y="770"/>
                  </a:lnTo>
                  <a:lnTo>
                    <a:pt x="837" y="723"/>
                  </a:lnTo>
                  <a:lnTo>
                    <a:pt x="836" y="674"/>
                  </a:lnTo>
                  <a:lnTo>
                    <a:pt x="832" y="625"/>
                  </a:lnTo>
                  <a:lnTo>
                    <a:pt x="825" y="524"/>
                  </a:lnTo>
                  <a:lnTo>
                    <a:pt x="816" y="429"/>
                  </a:lnTo>
                  <a:lnTo>
                    <a:pt x="813" y="385"/>
                  </a:lnTo>
                  <a:lnTo>
                    <a:pt x="810" y="345"/>
                  </a:lnTo>
                  <a:lnTo>
                    <a:pt x="808" y="308"/>
                  </a:lnTo>
                  <a:lnTo>
                    <a:pt x="807" y="276"/>
                  </a:lnTo>
                  <a:lnTo>
                    <a:pt x="807" y="265"/>
                  </a:lnTo>
                  <a:lnTo>
                    <a:pt x="806" y="256"/>
                  </a:lnTo>
                  <a:lnTo>
                    <a:pt x="803" y="245"/>
                  </a:lnTo>
                  <a:lnTo>
                    <a:pt x="800" y="234"/>
                  </a:lnTo>
                  <a:lnTo>
                    <a:pt x="797" y="224"/>
                  </a:lnTo>
                  <a:lnTo>
                    <a:pt x="793" y="213"/>
                  </a:lnTo>
                  <a:lnTo>
                    <a:pt x="788" y="203"/>
                  </a:lnTo>
                  <a:lnTo>
                    <a:pt x="783" y="193"/>
                  </a:lnTo>
                  <a:lnTo>
                    <a:pt x="771" y="171"/>
                  </a:lnTo>
                  <a:lnTo>
                    <a:pt x="756" y="151"/>
                  </a:lnTo>
                  <a:lnTo>
                    <a:pt x="740" y="132"/>
                  </a:lnTo>
                  <a:lnTo>
                    <a:pt x="723" y="113"/>
                  </a:lnTo>
                  <a:lnTo>
                    <a:pt x="704" y="93"/>
                  </a:lnTo>
                  <a:lnTo>
                    <a:pt x="684" y="76"/>
                  </a:lnTo>
                  <a:lnTo>
                    <a:pt x="663" y="60"/>
                  </a:lnTo>
                  <a:lnTo>
                    <a:pt x="642" y="44"/>
                  </a:lnTo>
                  <a:lnTo>
                    <a:pt x="619" y="31"/>
                  </a:lnTo>
                  <a:lnTo>
                    <a:pt x="597" y="18"/>
                  </a:lnTo>
                  <a:lnTo>
                    <a:pt x="576" y="9"/>
                  </a:lnTo>
                  <a:lnTo>
                    <a:pt x="553" y="0"/>
                  </a:lnTo>
                  <a:lnTo>
                    <a:pt x="507" y="17"/>
                  </a:lnTo>
                  <a:lnTo>
                    <a:pt x="508" y="26"/>
                  </a:lnTo>
                  <a:lnTo>
                    <a:pt x="511" y="39"/>
                  </a:lnTo>
                  <a:lnTo>
                    <a:pt x="515" y="54"/>
                  </a:lnTo>
                  <a:lnTo>
                    <a:pt x="520" y="71"/>
                  </a:lnTo>
                  <a:lnTo>
                    <a:pt x="525" y="90"/>
                  </a:lnTo>
                  <a:lnTo>
                    <a:pt x="531" y="109"/>
                  </a:lnTo>
                  <a:lnTo>
                    <a:pt x="535" y="130"/>
                  </a:lnTo>
                  <a:lnTo>
                    <a:pt x="539" y="150"/>
                  </a:lnTo>
                  <a:lnTo>
                    <a:pt x="541" y="170"/>
                  </a:lnTo>
                  <a:lnTo>
                    <a:pt x="542" y="190"/>
                  </a:lnTo>
                  <a:lnTo>
                    <a:pt x="541" y="198"/>
                  </a:lnTo>
                  <a:lnTo>
                    <a:pt x="540" y="207"/>
                  </a:lnTo>
                  <a:lnTo>
                    <a:pt x="539" y="214"/>
                  </a:lnTo>
                  <a:lnTo>
                    <a:pt x="536" y="222"/>
                  </a:lnTo>
                  <a:lnTo>
                    <a:pt x="533" y="229"/>
                  </a:lnTo>
                  <a:lnTo>
                    <a:pt x="528" y="234"/>
                  </a:lnTo>
                  <a:lnTo>
                    <a:pt x="524" y="240"/>
                  </a:lnTo>
                  <a:lnTo>
                    <a:pt x="518" y="244"/>
                  </a:lnTo>
                  <a:lnTo>
                    <a:pt x="511" y="248"/>
                  </a:lnTo>
                  <a:lnTo>
                    <a:pt x="504" y="251"/>
                  </a:lnTo>
                  <a:lnTo>
                    <a:pt x="494" y="253"/>
                  </a:lnTo>
                  <a:lnTo>
                    <a:pt x="485" y="253"/>
                  </a:lnTo>
                  <a:lnTo>
                    <a:pt x="488" y="260"/>
                  </a:lnTo>
                  <a:lnTo>
                    <a:pt x="491" y="268"/>
                  </a:lnTo>
                  <a:lnTo>
                    <a:pt x="492" y="274"/>
                  </a:lnTo>
                  <a:lnTo>
                    <a:pt x="493" y="279"/>
                  </a:lnTo>
                  <a:lnTo>
                    <a:pt x="493" y="286"/>
                  </a:lnTo>
                  <a:lnTo>
                    <a:pt x="493" y="291"/>
                  </a:lnTo>
                  <a:lnTo>
                    <a:pt x="492" y="296"/>
                  </a:lnTo>
                  <a:lnTo>
                    <a:pt x="490" y="301"/>
                  </a:lnTo>
                  <a:lnTo>
                    <a:pt x="485" y="311"/>
                  </a:lnTo>
                  <a:lnTo>
                    <a:pt x="477" y="322"/>
                  </a:lnTo>
                  <a:lnTo>
                    <a:pt x="470" y="333"/>
                  </a:lnTo>
                  <a:lnTo>
                    <a:pt x="461" y="346"/>
                  </a:lnTo>
                  <a:lnTo>
                    <a:pt x="449" y="345"/>
                  </a:lnTo>
                  <a:lnTo>
                    <a:pt x="433" y="341"/>
                  </a:lnTo>
                  <a:lnTo>
                    <a:pt x="414" y="337"/>
                  </a:lnTo>
                  <a:lnTo>
                    <a:pt x="395" y="332"/>
                  </a:lnTo>
                  <a:lnTo>
                    <a:pt x="385" y="328"/>
                  </a:lnTo>
                  <a:lnTo>
                    <a:pt x="376" y="323"/>
                  </a:lnTo>
                  <a:lnTo>
                    <a:pt x="368" y="319"/>
                  </a:lnTo>
                  <a:lnTo>
                    <a:pt x="360" y="314"/>
                  </a:lnTo>
                  <a:lnTo>
                    <a:pt x="354" y="308"/>
                  </a:lnTo>
                  <a:lnTo>
                    <a:pt x="350" y="302"/>
                  </a:lnTo>
                  <a:lnTo>
                    <a:pt x="347" y="295"/>
                  </a:lnTo>
                  <a:lnTo>
                    <a:pt x="345" y="288"/>
                  </a:lnTo>
                  <a:lnTo>
                    <a:pt x="334" y="288"/>
                  </a:lnTo>
                  <a:lnTo>
                    <a:pt x="323" y="289"/>
                  </a:lnTo>
                  <a:lnTo>
                    <a:pt x="314" y="291"/>
                  </a:lnTo>
                  <a:lnTo>
                    <a:pt x="307" y="293"/>
                  </a:lnTo>
                  <a:lnTo>
                    <a:pt x="301" y="296"/>
                  </a:lnTo>
                  <a:lnTo>
                    <a:pt x="296" y="300"/>
                  </a:lnTo>
                  <a:lnTo>
                    <a:pt x="292" y="304"/>
                  </a:lnTo>
                  <a:lnTo>
                    <a:pt x="289" y="308"/>
                  </a:lnTo>
                  <a:lnTo>
                    <a:pt x="288" y="313"/>
                  </a:lnTo>
                  <a:lnTo>
                    <a:pt x="287" y="318"/>
                  </a:lnTo>
                  <a:lnTo>
                    <a:pt x="286" y="323"/>
                  </a:lnTo>
                  <a:lnTo>
                    <a:pt x="287" y="330"/>
                  </a:lnTo>
                  <a:lnTo>
                    <a:pt x="288" y="341"/>
                  </a:lnTo>
                  <a:lnTo>
                    <a:pt x="291" y="353"/>
                  </a:lnTo>
                  <a:lnTo>
                    <a:pt x="294" y="365"/>
                  </a:lnTo>
                  <a:lnTo>
                    <a:pt x="297" y="377"/>
                  </a:lnTo>
                  <a:lnTo>
                    <a:pt x="297" y="382"/>
                  </a:lnTo>
                  <a:lnTo>
                    <a:pt x="298" y="387"/>
                  </a:lnTo>
                  <a:lnTo>
                    <a:pt x="298" y="393"/>
                  </a:lnTo>
                  <a:lnTo>
                    <a:pt x="297" y="397"/>
                  </a:lnTo>
                  <a:lnTo>
                    <a:pt x="295" y="401"/>
                  </a:lnTo>
                  <a:lnTo>
                    <a:pt x="293" y="405"/>
                  </a:lnTo>
                  <a:lnTo>
                    <a:pt x="290" y="408"/>
                  </a:lnTo>
                  <a:lnTo>
                    <a:pt x="284" y="411"/>
                  </a:lnTo>
                  <a:lnTo>
                    <a:pt x="279" y="412"/>
                  </a:lnTo>
                  <a:lnTo>
                    <a:pt x="272" y="414"/>
                  </a:lnTo>
                  <a:lnTo>
                    <a:pt x="264" y="414"/>
                  </a:lnTo>
                  <a:lnTo>
                    <a:pt x="253" y="414"/>
                  </a:lnTo>
                  <a:lnTo>
                    <a:pt x="252" y="425"/>
                  </a:lnTo>
                  <a:lnTo>
                    <a:pt x="251" y="436"/>
                  </a:lnTo>
                  <a:lnTo>
                    <a:pt x="247" y="446"/>
                  </a:lnTo>
                  <a:lnTo>
                    <a:pt x="243" y="457"/>
                  </a:lnTo>
                  <a:lnTo>
                    <a:pt x="237" y="469"/>
                  </a:lnTo>
                  <a:lnTo>
                    <a:pt x="230" y="479"/>
                  </a:lnTo>
                  <a:lnTo>
                    <a:pt x="222" y="490"/>
                  </a:lnTo>
                  <a:lnTo>
                    <a:pt x="214" y="501"/>
                  </a:lnTo>
                  <a:lnTo>
                    <a:pt x="195" y="523"/>
                  </a:lnTo>
                  <a:lnTo>
                    <a:pt x="173" y="547"/>
                  </a:lnTo>
                  <a:lnTo>
                    <a:pt x="151" y="570"/>
                  </a:lnTo>
                  <a:lnTo>
                    <a:pt x="127" y="595"/>
                  </a:lnTo>
                  <a:lnTo>
                    <a:pt x="104" y="621"/>
                  </a:lnTo>
                  <a:lnTo>
                    <a:pt x="80" y="647"/>
                  </a:lnTo>
                  <a:lnTo>
                    <a:pt x="69" y="661"/>
                  </a:lnTo>
                  <a:lnTo>
                    <a:pt x="59" y="675"/>
                  </a:lnTo>
                  <a:lnTo>
                    <a:pt x="49" y="690"/>
                  </a:lnTo>
                  <a:lnTo>
                    <a:pt x="39" y="705"/>
                  </a:lnTo>
                  <a:lnTo>
                    <a:pt x="31" y="720"/>
                  </a:lnTo>
                  <a:lnTo>
                    <a:pt x="23" y="736"/>
                  </a:lnTo>
                  <a:lnTo>
                    <a:pt x="17" y="752"/>
                  </a:lnTo>
                  <a:lnTo>
                    <a:pt x="11" y="769"/>
                  </a:lnTo>
                  <a:lnTo>
                    <a:pt x="6" y="786"/>
                  </a:lnTo>
                  <a:lnTo>
                    <a:pt x="3" y="803"/>
                  </a:lnTo>
                  <a:lnTo>
                    <a:pt x="1" y="822"/>
                  </a:lnTo>
                  <a:lnTo>
                    <a:pt x="0" y="840"/>
                  </a:lnTo>
                  <a:lnTo>
                    <a:pt x="1" y="871"/>
                  </a:lnTo>
                  <a:lnTo>
                    <a:pt x="3" y="905"/>
                  </a:lnTo>
                  <a:lnTo>
                    <a:pt x="6" y="941"/>
                  </a:lnTo>
                  <a:lnTo>
                    <a:pt x="8" y="977"/>
                  </a:lnTo>
                  <a:lnTo>
                    <a:pt x="11" y="1012"/>
                  </a:lnTo>
                  <a:lnTo>
                    <a:pt x="9" y="1043"/>
                  </a:lnTo>
                  <a:lnTo>
                    <a:pt x="8" y="1057"/>
                  </a:lnTo>
                  <a:lnTo>
                    <a:pt x="6" y="1069"/>
                  </a:lnTo>
                  <a:lnTo>
                    <a:pt x="4" y="1079"/>
                  </a:lnTo>
                  <a:lnTo>
                    <a:pt x="0" y="1088"/>
                  </a:lnTo>
                  <a:lnTo>
                    <a:pt x="6" y="1099"/>
                  </a:lnTo>
                  <a:lnTo>
                    <a:pt x="11" y="1109"/>
                  </a:lnTo>
                  <a:lnTo>
                    <a:pt x="15" y="1121"/>
                  </a:lnTo>
                  <a:lnTo>
                    <a:pt x="18" y="1134"/>
                  </a:lnTo>
                  <a:lnTo>
                    <a:pt x="20" y="1147"/>
                  </a:lnTo>
                  <a:lnTo>
                    <a:pt x="22" y="1160"/>
                  </a:lnTo>
                  <a:lnTo>
                    <a:pt x="23" y="1174"/>
                  </a:lnTo>
                  <a:lnTo>
                    <a:pt x="23" y="1187"/>
                  </a:lnTo>
                  <a:lnTo>
                    <a:pt x="22" y="1217"/>
                  </a:lnTo>
                  <a:lnTo>
                    <a:pt x="19" y="1247"/>
                  </a:lnTo>
                  <a:lnTo>
                    <a:pt x="16" y="1278"/>
                  </a:lnTo>
                  <a:lnTo>
                    <a:pt x="12" y="1309"/>
                  </a:lnTo>
                  <a:lnTo>
                    <a:pt x="7" y="1340"/>
                  </a:lnTo>
                  <a:lnTo>
                    <a:pt x="4" y="1371"/>
                  </a:lnTo>
                  <a:lnTo>
                    <a:pt x="1" y="1402"/>
                  </a:lnTo>
                  <a:lnTo>
                    <a:pt x="0" y="1431"/>
                  </a:lnTo>
                  <a:lnTo>
                    <a:pt x="1" y="1445"/>
                  </a:lnTo>
                  <a:lnTo>
                    <a:pt x="1" y="1459"/>
                  </a:lnTo>
                  <a:lnTo>
                    <a:pt x="3" y="1472"/>
                  </a:lnTo>
                  <a:lnTo>
                    <a:pt x="5" y="1485"/>
                  </a:lnTo>
                  <a:lnTo>
                    <a:pt x="8" y="1498"/>
                  </a:lnTo>
                  <a:lnTo>
                    <a:pt x="13" y="1509"/>
                  </a:lnTo>
                  <a:lnTo>
                    <a:pt x="17" y="1521"/>
                  </a:lnTo>
                  <a:lnTo>
                    <a:pt x="23" y="1531"/>
                  </a:lnTo>
                  <a:lnTo>
                    <a:pt x="35" y="1554"/>
                  </a:lnTo>
                  <a:lnTo>
                    <a:pt x="45" y="1575"/>
                  </a:lnTo>
                  <a:lnTo>
                    <a:pt x="53" y="1593"/>
                  </a:lnTo>
                  <a:lnTo>
                    <a:pt x="60" y="1609"/>
                  </a:lnTo>
                  <a:lnTo>
                    <a:pt x="65" y="1623"/>
                  </a:lnTo>
                  <a:lnTo>
                    <a:pt x="69" y="1636"/>
                  </a:lnTo>
                  <a:lnTo>
                    <a:pt x="72" y="1646"/>
                  </a:lnTo>
                  <a:lnTo>
                    <a:pt x="74" y="1655"/>
                  </a:lnTo>
                  <a:lnTo>
                    <a:pt x="74" y="1662"/>
                  </a:lnTo>
                  <a:lnTo>
                    <a:pt x="74" y="1669"/>
                  </a:lnTo>
                  <a:lnTo>
                    <a:pt x="73" y="1673"/>
                  </a:lnTo>
                  <a:lnTo>
                    <a:pt x="70" y="1676"/>
                  </a:lnTo>
                  <a:lnTo>
                    <a:pt x="68" y="1678"/>
                  </a:lnTo>
                  <a:lnTo>
                    <a:pt x="66" y="1679"/>
                  </a:lnTo>
                  <a:lnTo>
                    <a:pt x="63" y="1678"/>
                  </a:lnTo>
                  <a:lnTo>
                    <a:pt x="61" y="1677"/>
                  </a:lnTo>
                  <a:lnTo>
                    <a:pt x="58" y="1675"/>
                  </a:lnTo>
                  <a:lnTo>
                    <a:pt x="55" y="1672"/>
                  </a:lnTo>
                  <a:lnTo>
                    <a:pt x="53" y="1669"/>
                  </a:lnTo>
                  <a:lnTo>
                    <a:pt x="52" y="1664"/>
                  </a:lnTo>
                  <a:lnTo>
                    <a:pt x="51" y="1659"/>
                  </a:lnTo>
                  <a:lnTo>
                    <a:pt x="50" y="1654"/>
                  </a:lnTo>
                  <a:lnTo>
                    <a:pt x="51" y="1648"/>
                  </a:lnTo>
                  <a:lnTo>
                    <a:pt x="52" y="1642"/>
                  </a:lnTo>
                  <a:lnTo>
                    <a:pt x="55" y="1636"/>
                  </a:lnTo>
                  <a:lnTo>
                    <a:pt x="59" y="1630"/>
                  </a:lnTo>
                  <a:lnTo>
                    <a:pt x="64" y="1624"/>
                  </a:lnTo>
                  <a:lnTo>
                    <a:pt x="70" y="1617"/>
                  </a:lnTo>
                  <a:lnTo>
                    <a:pt x="79" y="1611"/>
                  </a:lnTo>
                  <a:lnTo>
                    <a:pt x="90" y="1606"/>
                  </a:lnTo>
                  <a:lnTo>
                    <a:pt x="102" y="1599"/>
                  </a:lnTo>
                  <a:lnTo>
                    <a:pt x="115" y="1595"/>
                  </a:lnTo>
                  <a:lnTo>
                    <a:pt x="118" y="1596"/>
                  </a:lnTo>
                  <a:lnTo>
                    <a:pt x="120" y="1598"/>
                  </a:lnTo>
                  <a:lnTo>
                    <a:pt x="123" y="1603"/>
                  </a:lnTo>
                  <a:lnTo>
                    <a:pt x="126" y="1610"/>
                  </a:lnTo>
                  <a:lnTo>
                    <a:pt x="133" y="1628"/>
                  </a:lnTo>
                  <a:lnTo>
                    <a:pt x="139" y="1652"/>
                  </a:lnTo>
                  <a:lnTo>
                    <a:pt x="146" y="1679"/>
                  </a:lnTo>
                  <a:lnTo>
                    <a:pt x="154" y="1710"/>
                  </a:lnTo>
                  <a:lnTo>
                    <a:pt x="160" y="1745"/>
                  </a:lnTo>
                  <a:lnTo>
                    <a:pt x="167" y="1780"/>
                  </a:lnTo>
                  <a:lnTo>
                    <a:pt x="173" y="1816"/>
                  </a:lnTo>
                  <a:lnTo>
                    <a:pt x="179" y="1853"/>
                  </a:lnTo>
                  <a:lnTo>
                    <a:pt x="183" y="1888"/>
                  </a:lnTo>
                  <a:lnTo>
                    <a:pt x="187" y="1920"/>
                  </a:lnTo>
                  <a:lnTo>
                    <a:pt x="188" y="1950"/>
                  </a:lnTo>
                  <a:lnTo>
                    <a:pt x="189" y="1975"/>
                  </a:lnTo>
                  <a:lnTo>
                    <a:pt x="188" y="1985"/>
                  </a:lnTo>
                  <a:lnTo>
                    <a:pt x="188" y="1995"/>
                  </a:lnTo>
                  <a:lnTo>
                    <a:pt x="186" y="2002"/>
                  </a:lnTo>
                  <a:lnTo>
                    <a:pt x="185" y="2009"/>
                  </a:lnTo>
                  <a:lnTo>
                    <a:pt x="185" y="2014"/>
                  </a:lnTo>
                  <a:lnTo>
                    <a:pt x="187" y="2023"/>
                  </a:lnTo>
                  <a:lnTo>
                    <a:pt x="192" y="2038"/>
                  </a:lnTo>
                  <a:lnTo>
                    <a:pt x="201" y="2056"/>
                  </a:lnTo>
                  <a:lnTo>
                    <a:pt x="213" y="2079"/>
                  </a:lnTo>
                  <a:lnTo>
                    <a:pt x="229" y="2106"/>
                  </a:lnTo>
                  <a:lnTo>
                    <a:pt x="249" y="2138"/>
                  </a:lnTo>
                  <a:lnTo>
                    <a:pt x="273" y="2174"/>
                  </a:lnTo>
                  <a:lnTo>
                    <a:pt x="303" y="2212"/>
                  </a:lnTo>
                  <a:lnTo>
                    <a:pt x="337" y="2255"/>
                  </a:lnTo>
                  <a:lnTo>
                    <a:pt x="356" y="2277"/>
                  </a:lnTo>
                  <a:lnTo>
                    <a:pt x="376" y="2301"/>
                  </a:lnTo>
                  <a:lnTo>
                    <a:pt x="398" y="2325"/>
                  </a:lnTo>
                  <a:lnTo>
                    <a:pt x="421" y="2351"/>
                  </a:lnTo>
                  <a:lnTo>
                    <a:pt x="447" y="2377"/>
                  </a:lnTo>
                  <a:lnTo>
                    <a:pt x="474" y="2404"/>
                  </a:lnTo>
                  <a:lnTo>
                    <a:pt x="502" y="2431"/>
                  </a:lnTo>
                  <a:lnTo>
                    <a:pt x="532" y="2459"/>
                  </a:lnTo>
                  <a:lnTo>
                    <a:pt x="563" y="2488"/>
                  </a:lnTo>
                  <a:lnTo>
                    <a:pt x="597" y="2518"/>
                  </a:lnTo>
                  <a:lnTo>
                    <a:pt x="631" y="2548"/>
                  </a:lnTo>
                  <a:lnTo>
                    <a:pt x="669" y="2579"/>
                  </a:lnTo>
                  <a:lnTo>
                    <a:pt x="1152" y="2642"/>
                  </a:lnTo>
                  <a:lnTo>
                    <a:pt x="1177" y="2640"/>
                  </a:lnTo>
                  <a:lnTo>
                    <a:pt x="1210" y="2633"/>
                  </a:lnTo>
                  <a:lnTo>
                    <a:pt x="1243" y="2628"/>
                  </a:lnTo>
                  <a:lnTo>
                    <a:pt x="1268" y="2625"/>
                  </a:lnTo>
                  <a:lnTo>
                    <a:pt x="1290" y="2642"/>
                  </a:lnTo>
                  <a:lnTo>
                    <a:pt x="1306" y="2644"/>
                  </a:lnTo>
                  <a:lnTo>
                    <a:pt x="1321" y="2643"/>
                  </a:lnTo>
                  <a:lnTo>
                    <a:pt x="1335" y="2642"/>
                  </a:lnTo>
                  <a:lnTo>
                    <a:pt x="1348" y="2641"/>
                  </a:lnTo>
                  <a:lnTo>
                    <a:pt x="1361" y="2640"/>
                  </a:lnTo>
                  <a:lnTo>
                    <a:pt x="1375" y="2641"/>
                  </a:lnTo>
                  <a:lnTo>
                    <a:pt x="1390" y="2643"/>
                  </a:lnTo>
                  <a:lnTo>
                    <a:pt x="1406" y="2648"/>
                  </a:lnTo>
                  <a:lnTo>
                    <a:pt x="1426" y="2642"/>
                  </a:lnTo>
                  <a:lnTo>
                    <a:pt x="1448" y="2638"/>
                  </a:lnTo>
                  <a:lnTo>
                    <a:pt x="1470" y="2635"/>
                  </a:lnTo>
                  <a:lnTo>
                    <a:pt x="1495" y="2632"/>
                  </a:lnTo>
                  <a:lnTo>
                    <a:pt x="1519" y="2631"/>
                  </a:lnTo>
                  <a:lnTo>
                    <a:pt x="1546" y="2630"/>
                  </a:lnTo>
                  <a:lnTo>
                    <a:pt x="1573" y="2631"/>
                  </a:lnTo>
                  <a:lnTo>
                    <a:pt x="1602" y="2632"/>
                  </a:lnTo>
                  <a:lnTo>
                    <a:pt x="1659" y="2637"/>
                  </a:lnTo>
                  <a:lnTo>
                    <a:pt x="1720" y="2642"/>
                  </a:lnTo>
                  <a:lnTo>
                    <a:pt x="1782" y="2650"/>
                  </a:lnTo>
                  <a:lnTo>
                    <a:pt x="1847" y="2657"/>
                  </a:lnTo>
                  <a:lnTo>
                    <a:pt x="1910" y="2664"/>
                  </a:lnTo>
                  <a:lnTo>
                    <a:pt x="1973" y="2671"/>
                  </a:lnTo>
                  <a:lnTo>
                    <a:pt x="2005" y="2673"/>
                  </a:lnTo>
                  <a:lnTo>
                    <a:pt x="2036" y="2675"/>
                  </a:lnTo>
                  <a:lnTo>
                    <a:pt x="2066" y="2676"/>
                  </a:lnTo>
                  <a:lnTo>
                    <a:pt x="2096" y="2677"/>
                  </a:lnTo>
                  <a:lnTo>
                    <a:pt x="2125" y="2677"/>
                  </a:lnTo>
                  <a:lnTo>
                    <a:pt x="2154" y="2676"/>
                  </a:lnTo>
                  <a:lnTo>
                    <a:pt x="2182" y="2675"/>
                  </a:lnTo>
                  <a:lnTo>
                    <a:pt x="2208" y="2672"/>
                  </a:lnTo>
                  <a:lnTo>
                    <a:pt x="2234" y="2668"/>
                  </a:lnTo>
                  <a:lnTo>
                    <a:pt x="2259" y="2662"/>
                  </a:lnTo>
                  <a:lnTo>
                    <a:pt x="2282" y="2656"/>
                  </a:lnTo>
                  <a:lnTo>
                    <a:pt x="2305" y="2648"/>
                  </a:lnTo>
                  <a:lnTo>
                    <a:pt x="2325" y="2656"/>
                  </a:lnTo>
                  <a:lnTo>
                    <a:pt x="2346" y="2661"/>
                  </a:lnTo>
                  <a:lnTo>
                    <a:pt x="2370" y="2668"/>
                  </a:lnTo>
                  <a:lnTo>
                    <a:pt x="2395" y="2672"/>
                  </a:lnTo>
                  <a:lnTo>
                    <a:pt x="2420" y="2676"/>
                  </a:lnTo>
                  <a:lnTo>
                    <a:pt x="2447" y="2679"/>
                  </a:lnTo>
                  <a:lnTo>
                    <a:pt x="2475" y="2683"/>
                  </a:lnTo>
                  <a:lnTo>
                    <a:pt x="2503" y="2685"/>
                  </a:lnTo>
                  <a:lnTo>
                    <a:pt x="2563" y="2688"/>
                  </a:lnTo>
                  <a:lnTo>
                    <a:pt x="2626" y="2688"/>
                  </a:lnTo>
                  <a:lnTo>
                    <a:pt x="2689" y="2687"/>
                  </a:lnTo>
                  <a:lnTo>
                    <a:pt x="2754" y="2685"/>
                  </a:lnTo>
                  <a:lnTo>
                    <a:pt x="2818" y="2682"/>
                  </a:lnTo>
                  <a:lnTo>
                    <a:pt x="2882" y="2677"/>
                  </a:lnTo>
                  <a:lnTo>
                    <a:pt x="2944" y="2672"/>
                  </a:lnTo>
                  <a:lnTo>
                    <a:pt x="3004" y="2667"/>
                  </a:lnTo>
                  <a:lnTo>
                    <a:pt x="3061" y="2661"/>
                  </a:lnTo>
                  <a:lnTo>
                    <a:pt x="3114" y="2657"/>
                  </a:lnTo>
                  <a:lnTo>
                    <a:pt x="3161" y="2652"/>
                  </a:lnTo>
                  <a:lnTo>
                    <a:pt x="3203" y="2648"/>
                  </a:lnTo>
                  <a:lnTo>
                    <a:pt x="3226" y="2666"/>
                  </a:lnTo>
                  <a:lnTo>
                    <a:pt x="4240" y="2671"/>
                  </a:lnTo>
                  <a:lnTo>
                    <a:pt x="4291" y="2673"/>
                  </a:lnTo>
                  <a:lnTo>
                    <a:pt x="4333" y="2675"/>
                  </a:lnTo>
                  <a:lnTo>
                    <a:pt x="4369" y="2678"/>
                  </a:lnTo>
                  <a:lnTo>
                    <a:pt x="4396" y="2682"/>
                  </a:lnTo>
                  <a:lnTo>
                    <a:pt x="4417" y="2685"/>
                  </a:lnTo>
                  <a:lnTo>
                    <a:pt x="4431" y="2688"/>
                  </a:lnTo>
                  <a:lnTo>
                    <a:pt x="4438" y="2691"/>
                  </a:lnTo>
                  <a:lnTo>
                    <a:pt x="4440" y="2693"/>
                  </a:lnTo>
                  <a:lnTo>
                    <a:pt x="4436" y="2694"/>
                  </a:lnTo>
                  <a:lnTo>
                    <a:pt x="4428" y="2693"/>
                  </a:lnTo>
                  <a:lnTo>
                    <a:pt x="4414" y="2692"/>
                  </a:lnTo>
                  <a:lnTo>
                    <a:pt x="4395" y="2689"/>
                  </a:lnTo>
                  <a:lnTo>
                    <a:pt x="4373" y="2684"/>
                  </a:lnTo>
                  <a:lnTo>
                    <a:pt x="4347" y="2676"/>
                  </a:lnTo>
                  <a:lnTo>
                    <a:pt x="4318" y="2667"/>
                  </a:lnTo>
                  <a:lnTo>
                    <a:pt x="4286" y="2654"/>
                  </a:lnTo>
                  <a:lnTo>
                    <a:pt x="4291" y="2654"/>
                  </a:lnTo>
                  <a:lnTo>
                    <a:pt x="4295" y="2653"/>
                  </a:lnTo>
                  <a:lnTo>
                    <a:pt x="4299" y="2651"/>
                  </a:lnTo>
                  <a:lnTo>
                    <a:pt x="4303" y="2648"/>
                  </a:lnTo>
                  <a:lnTo>
                    <a:pt x="4312" y="2643"/>
                  </a:lnTo>
                  <a:lnTo>
                    <a:pt x="4319" y="2637"/>
                  </a:lnTo>
                  <a:lnTo>
                    <a:pt x="4328" y="2630"/>
                  </a:lnTo>
                  <a:lnTo>
                    <a:pt x="4335" y="2625"/>
                  </a:lnTo>
                  <a:lnTo>
                    <a:pt x="4343" y="2621"/>
                  </a:lnTo>
                  <a:lnTo>
                    <a:pt x="4349" y="2620"/>
                  </a:lnTo>
                  <a:close/>
                </a:path>
              </a:pathLst>
            </a:custGeom>
            <a:solidFill>
              <a:srgbClr val="009900"/>
            </a:solidFill>
            <a:ln w="9525">
              <a:solidFill>
                <a:srgbClr val="009900"/>
              </a:solidFill>
              <a:round/>
              <a:headEnd/>
              <a:tailEnd/>
            </a:ln>
          </p:spPr>
          <p:txBody>
            <a:bodyPr/>
            <a:lstStyle/>
            <a:p>
              <a:endParaRPr lang="en-IN"/>
            </a:p>
          </p:txBody>
        </p:sp>
        <p:sp>
          <p:nvSpPr>
            <p:cNvPr id="551951" name="Freeform 15"/>
            <p:cNvSpPr>
              <a:spLocks/>
            </p:cNvSpPr>
            <p:nvPr/>
          </p:nvSpPr>
          <p:spPr bwMode="auto">
            <a:xfrm>
              <a:off x="4315" y="2600"/>
              <a:ext cx="1191" cy="335"/>
            </a:xfrm>
            <a:custGeom>
              <a:avLst/>
              <a:gdLst>
                <a:gd name="T0" fmla="*/ 2336 w 11909"/>
                <a:gd name="T1" fmla="*/ 3108 h 3350"/>
                <a:gd name="T2" fmla="*/ 2470 w 11909"/>
                <a:gd name="T3" fmla="*/ 3042 h 3350"/>
                <a:gd name="T4" fmla="*/ 2635 w 11909"/>
                <a:gd name="T5" fmla="*/ 3108 h 3350"/>
                <a:gd name="T6" fmla="*/ 3094 w 11909"/>
                <a:gd name="T7" fmla="*/ 3041 h 3350"/>
                <a:gd name="T8" fmla="*/ 3095 w 11909"/>
                <a:gd name="T9" fmla="*/ 3108 h 3350"/>
                <a:gd name="T10" fmla="*/ 3306 w 11909"/>
                <a:gd name="T11" fmla="*/ 3120 h 3350"/>
                <a:gd name="T12" fmla="*/ 3464 w 11909"/>
                <a:gd name="T13" fmla="*/ 3033 h 3350"/>
                <a:gd name="T14" fmla="*/ 3790 w 11909"/>
                <a:gd name="T15" fmla="*/ 2961 h 3350"/>
                <a:gd name="T16" fmla="*/ 4351 w 11909"/>
                <a:gd name="T17" fmla="*/ 2924 h 3350"/>
                <a:gd name="T18" fmla="*/ 5473 w 11909"/>
                <a:gd name="T19" fmla="*/ 2969 h 3350"/>
                <a:gd name="T20" fmla="*/ 6171 w 11909"/>
                <a:gd name="T21" fmla="*/ 2958 h 3350"/>
                <a:gd name="T22" fmla="*/ 6590 w 11909"/>
                <a:gd name="T23" fmla="*/ 2948 h 3350"/>
                <a:gd name="T24" fmla="*/ 7254 w 11909"/>
                <a:gd name="T25" fmla="*/ 3068 h 3350"/>
                <a:gd name="T26" fmla="*/ 7398 w 11909"/>
                <a:gd name="T27" fmla="*/ 2981 h 3350"/>
                <a:gd name="T28" fmla="*/ 7574 w 11909"/>
                <a:gd name="T29" fmla="*/ 3048 h 3350"/>
                <a:gd name="T30" fmla="*/ 7858 w 11909"/>
                <a:gd name="T31" fmla="*/ 2985 h 3350"/>
                <a:gd name="T32" fmla="*/ 8015 w 11909"/>
                <a:gd name="T33" fmla="*/ 3097 h 3350"/>
                <a:gd name="T34" fmla="*/ 8093 w 11909"/>
                <a:gd name="T35" fmla="*/ 2960 h 3350"/>
                <a:gd name="T36" fmla="*/ 8314 w 11909"/>
                <a:gd name="T37" fmla="*/ 3039 h 3350"/>
                <a:gd name="T38" fmla="*/ 8662 w 11909"/>
                <a:gd name="T39" fmla="*/ 2991 h 3350"/>
                <a:gd name="T40" fmla="*/ 10802 w 11909"/>
                <a:gd name="T41" fmla="*/ 2918 h 3350"/>
                <a:gd name="T42" fmla="*/ 11310 w 11909"/>
                <a:gd name="T43" fmla="*/ 2768 h 3350"/>
                <a:gd name="T44" fmla="*/ 11681 w 11909"/>
                <a:gd name="T45" fmla="*/ 2403 h 3350"/>
                <a:gd name="T46" fmla="*/ 11748 w 11909"/>
                <a:gd name="T47" fmla="*/ 1703 h 3350"/>
                <a:gd name="T48" fmla="*/ 11839 w 11909"/>
                <a:gd name="T49" fmla="*/ 1397 h 3350"/>
                <a:gd name="T50" fmla="*/ 11816 w 11909"/>
                <a:gd name="T51" fmla="*/ 1232 h 3350"/>
                <a:gd name="T52" fmla="*/ 11894 w 11909"/>
                <a:gd name="T53" fmla="*/ 1124 h 3350"/>
                <a:gd name="T54" fmla="*/ 11855 w 11909"/>
                <a:gd name="T55" fmla="*/ 601 h 3350"/>
                <a:gd name="T56" fmla="*/ 11796 w 11909"/>
                <a:gd name="T57" fmla="*/ 15 h 3350"/>
                <a:gd name="T58" fmla="*/ 11638 w 11909"/>
                <a:gd name="T59" fmla="*/ 263 h 3350"/>
                <a:gd name="T60" fmla="*/ 11508 w 11909"/>
                <a:gd name="T61" fmla="*/ 583 h 3350"/>
                <a:gd name="T62" fmla="*/ 11224 w 11909"/>
                <a:gd name="T63" fmla="*/ 580 h 3350"/>
                <a:gd name="T64" fmla="*/ 11041 w 11909"/>
                <a:gd name="T65" fmla="*/ 336 h 3350"/>
                <a:gd name="T66" fmla="*/ 10947 w 11909"/>
                <a:gd name="T67" fmla="*/ 901 h 3350"/>
                <a:gd name="T68" fmla="*/ 10942 w 11909"/>
                <a:gd name="T69" fmla="*/ 1570 h 3350"/>
                <a:gd name="T70" fmla="*/ 10767 w 11909"/>
                <a:gd name="T71" fmla="*/ 1987 h 3350"/>
                <a:gd name="T72" fmla="*/ 10622 w 11909"/>
                <a:gd name="T73" fmla="*/ 2148 h 3350"/>
                <a:gd name="T74" fmla="*/ 10179 w 11909"/>
                <a:gd name="T75" fmla="*/ 2205 h 3350"/>
                <a:gd name="T76" fmla="*/ 9006 w 11909"/>
                <a:gd name="T77" fmla="*/ 2227 h 3350"/>
                <a:gd name="T78" fmla="*/ 8325 w 11909"/>
                <a:gd name="T79" fmla="*/ 2110 h 3350"/>
                <a:gd name="T80" fmla="*/ 7048 w 11909"/>
                <a:gd name="T81" fmla="*/ 2169 h 3350"/>
                <a:gd name="T82" fmla="*/ 6917 w 11909"/>
                <a:gd name="T83" fmla="*/ 2176 h 3350"/>
                <a:gd name="T84" fmla="*/ 6545 w 11909"/>
                <a:gd name="T85" fmla="*/ 2200 h 3350"/>
                <a:gd name="T86" fmla="*/ 5817 w 11909"/>
                <a:gd name="T87" fmla="*/ 2239 h 3350"/>
                <a:gd name="T88" fmla="*/ 4509 w 11909"/>
                <a:gd name="T89" fmla="*/ 2213 h 3350"/>
                <a:gd name="T90" fmla="*/ 4076 w 11909"/>
                <a:gd name="T91" fmla="*/ 2257 h 3350"/>
                <a:gd name="T92" fmla="*/ 3198 w 11909"/>
                <a:gd name="T93" fmla="*/ 2233 h 3350"/>
                <a:gd name="T94" fmla="*/ 2869 w 11909"/>
                <a:gd name="T95" fmla="*/ 2188 h 3350"/>
                <a:gd name="T96" fmla="*/ 2463 w 11909"/>
                <a:gd name="T97" fmla="*/ 2263 h 3350"/>
                <a:gd name="T98" fmla="*/ 1631 w 11909"/>
                <a:gd name="T99" fmla="*/ 2247 h 3350"/>
                <a:gd name="T100" fmla="*/ 1421 w 11909"/>
                <a:gd name="T101" fmla="*/ 2275 h 3350"/>
                <a:gd name="T102" fmla="*/ 1333 w 11909"/>
                <a:gd name="T103" fmla="*/ 2373 h 3350"/>
                <a:gd name="T104" fmla="*/ 1113 w 11909"/>
                <a:gd name="T105" fmla="*/ 2552 h 3350"/>
                <a:gd name="T106" fmla="*/ 788 w 11909"/>
                <a:gd name="T107" fmla="*/ 2632 h 3350"/>
                <a:gd name="T108" fmla="*/ 654 w 11909"/>
                <a:gd name="T109" fmla="*/ 2751 h 3350"/>
                <a:gd name="T110" fmla="*/ 676 w 11909"/>
                <a:gd name="T111" fmla="*/ 3010 h 3350"/>
                <a:gd name="T112" fmla="*/ 1431 w 11909"/>
                <a:gd name="T113" fmla="*/ 3077 h 3350"/>
                <a:gd name="T114" fmla="*/ 1621 w 11909"/>
                <a:gd name="T115" fmla="*/ 3142 h 3350"/>
                <a:gd name="T116" fmla="*/ 755 w 11909"/>
                <a:gd name="T117" fmla="*/ 3145 h 3350"/>
                <a:gd name="T118" fmla="*/ 463 w 11909"/>
                <a:gd name="T119" fmla="*/ 3174 h 3350"/>
                <a:gd name="T120" fmla="*/ 1 w 11909"/>
                <a:gd name="T121" fmla="*/ 3250 h 3350"/>
                <a:gd name="T122" fmla="*/ 414 w 11909"/>
                <a:gd name="T123" fmla="*/ 3349 h 3350"/>
                <a:gd name="T124" fmla="*/ 1650 w 11909"/>
                <a:gd name="T125" fmla="*/ 3289 h 3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909" h="3350">
                  <a:moveTo>
                    <a:pt x="2404" y="3234"/>
                  </a:moveTo>
                  <a:lnTo>
                    <a:pt x="2404" y="3231"/>
                  </a:lnTo>
                  <a:lnTo>
                    <a:pt x="2402" y="3226"/>
                  </a:lnTo>
                  <a:lnTo>
                    <a:pt x="2398" y="3222"/>
                  </a:lnTo>
                  <a:lnTo>
                    <a:pt x="2393" y="3215"/>
                  </a:lnTo>
                  <a:lnTo>
                    <a:pt x="2382" y="3202"/>
                  </a:lnTo>
                  <a:lnTo>
                    <a:pt x="2367" y="3188"/>
                  </a:lnTo>
                  <a:lnTo>
                    <a:pt x="2337" y="3162"/>
                  </a:lnTo>
                  <a:lnTo>
                    <a:pt x="2312" y="3142"/>
                  </a:lnTo>
                  <a:lnTo>
                    <a:pt x="2336" y="3137"/>
                  </a:lnTo>
                  <a:lnTo>
                    <a:pt x="2355" y="3132"/>
                  </a:lnTo>
                  <a:lnTo>
                    <a:pt x="2368" y="3129"/>
                  </a:lnTo>
                  <a:lnTo>
                    <a:pt x="2375" y="3125"/>
                  </a:lnTo>
                  <a:lnTo>
                    <a:pt x="2377" y="3123"/>
                  </a:lnTo>
                  <a:lnTo>
                    <a:pt x="2376" y="3122"/>
                  </a:lnTo>
                  <a:lnTo>
                    <a:pt x="2374" y="3120"/>
                  </a:lnTo>
                  <a:lnTo>
                    <a:pt x="2371" y="3118"/>
                  </a:lnTo>
                  <a:lnTo>
                    <a:pt x="2357" y="3114"/>
                  </a:lnTo>
                  <a:lnTo>
                    <a:pt x="2336" y="3108"/>
                  </a:lnTo>
                  <a:lnTo>
                    <a:pt x="2340" y="3107"/>
                  </a:lnTo>
                  <a:lnTo>
                    <a:pt x="2344" y="3106"/>
                  </a:lnTo>
                  <a:lnTo>
                    <a:pt x="2348" y="3104"/>
                  </a:lnTo>
                  <a:lnTo>
                    <a:pt x="2353" y="3102"/>
                  </a:lnTo>
                  <a:lnTo>
                    <a:pt x="2361" y="3095"/>
                  </a:lnTo>
                  <a:lnTo>
                    <a:pt x="2370" y="3088"/>
                  </a:lnTo>
                  <a:lnTo>
                    <a:pt x="2378" y="3080"/>
                  </a:lnTo>
                  <a:lnTo>
                    <a:pt x="2387" y="3074"/>
                  </a:lnTo>
                  <a:lnTo>
                    <a:pt x="2391" y="3072"/>
                  </a:lnTo>
                  <a:lnTo>
                    <a:pt x="2395" y="3070"/>
                  </a:lnTo>
                  <a:lnTo>
                    <a:pt x="2400" y="3068"/>
                  </a:lnTo>
                  <a:lnTo>
                    <a:pt x="2404" y="3068"/>
                  </a:lnTo>
                  <a:lnTo>
                    <a:pt x="2409" y="3066"/>
                  </a:lnTo>
                  <a:lnTo>
                    <a:pt x="2416" y="3064"/>
                  </a:lnTo>
                  <a:lnTo>
                    <a:pt x="2424" y="3061"/>
                  </a:lnTo>
                  <a:lnTo>
                    <a:pt x="2434" y="3057"/>
                  </a:lnTo>
                  <a:lnTo>
                    <a:pt x="2445" y="3051"/>
                  </a:lnTo>
                  <a:lnTo>
                    <a:pt x="2456" y="3047"/>
                  </a:lnTo>
                  <a:lnTo>
                    <a:pt x="2470" y="3042"/>
                  </a:lnTo>
                  <a:lnTo>
                    <a:pt x="2485" y="3038"/>
                  </a:lnTo>
                  <a:lnTo>
                    <a:pt x="2502" y="3033"/>
                  </a:lnTo>
                  <a:lnTo>
                    <a:pt x="2521" y="3030"/>
                  </a:lnTo>
                  <a:lnTo>
                    <a:pt x="2540" y="3029"/>
                  </a:lnTo>
                  <a:lnTo>
                    <a:pt x="2561" y="3029"/>
                  </a:lnTo>
                  <a:lnTo>
                    <a:pt x="2583" y="3030"/>
                  </a:lnTo>
                  <a:lnTo>
                    <a:pt x="2606" y="3034"/>
                  </a:lnTo>
                  <a:lnTo>
                    <a:pt x="2619" y="3038"/>
                  </a:lnTo>
                  <a:lnTo>
                    <a:pt x="2632" y="3041"/>
                  </a:lnTo>
                  <a:lnTo>
                    <a:pt x="2645" y="3045"/>
                  </a:lnTo>
                  <a:lnTo>
                    <a:pt x="2658" y="3050"/>
                  </a:lnTo>
                  <a:lnTo>
                    <a:pt x="2657" y="3057"/>
                  </a:lnTo>
                  <a:lnTo>
                    <a:pt x="2654" y="3064"/>
                  </a:lnTo>
                  <a:lnTo>
                    <a:pt x="2650" y="3072"/>
                  </a:lnTo>
                  <a:lnTo>
                    <a:pt x="2647" y="3079"/>
                  </a:lnTo>
                  <a:lnTo>
                    <a:pt x="2643" y="3087"/>
                  </a:lnTo>
                  <a:lnTo>
                    <a:pt x="2638" y="3094"/>
                  </a:lnTo>
                  <a:lnTo>
                    <a:pt x="2636" y="3101"/>
                  </a:lnTo>
                  <a:lnTo>
                    <a:pt x="2635" y="3108"/>
                  </a:lnTo>
                  <a:lnTo>
                    <a:pt x="2661" y="3101"/>
                  </a:lnTo>
                  <a:lnTo>
                    <a:pt x="2716" y="3084"/>
                  </a:lnTo>
                  <a:lnTo>
                    <a:pt x="2752" y="3073"/>
                  </a:lnTo>
                  <a:lnTo>
                    <a:pt x="2790" y="3061"/>
                  </a:lnTo>
                  <a:lnTo>
                    <a:pt x="2832" y="3049"/>
                  </a:lnTo>
                  <a:lnTo>
                    <a:pt x="2874" y="3038"/>
                  </a:lnTo>
                  <a:lnTo>
                    <a:pt x="2915" y="3028"/>
                  </a:lnTo>
                  <a:lnTo>
                    <a:pt x="2956" y="3020"/>
                  </a:lnTo>
                  <a:lnTo>
                    <a:pt x="2975" y="3017"/>
                  </a:lnTo>
                  <a:lnTo>
                    <a:pt x="2994" y="3015"/>
                  </a:lnTo>
                  <a:lnTo>
                    <a:pt x="3011" y="3014"/>
                  </a:lnTo>
                  <a:lnTo>
                    <a:pt x="3027" y="3013"/>
                  </a:lnTo>
                  <a:lnTo>
                    <a:pt x="3042" y="3014"/>
                  </a:lnTo>
                  <a:lnTo>
                    <a:pt x="3056" y="3015"/>
                  </a:lnTo>
                  <a:lnTo>
                    <a:pt x="3066" y="3017"/>
                  </a:lnTo>
                  <a:lnTo>
                    <a:pt x="3077" y="3022"/>
                  </a:lnTo>
                  <a:lnTo>
                    <a:pt x="3085" y="3027"/>
                  </a:lnTo>
                  <a:lnTo>
                    <a:pt x="3091" y="3033"/>
                  </a:lnTo>
                  <a:lnTo>
                    <a:pt x="3094" y="3041"/>
                  </a:lnTo>
                  <a:lnTo>
                    <a:pt x="3095" y="3050"/>
                  </a:lnTo>
                  <a:lnTo>
                    <a:pt x="3112" y="3051"/>
                  </a:lnTo>
                  <a:lnTo>
                    <a:pt x="3126" y="3053"/>
                  </a:lnTo>
                  <a:lnTo>
                    <a:pt x="3139" y="3056"/>
                  </a:lnTo>
                  <a:lnTo>
                    <a:pt x="3150" y="3059"/>
                  </a:lnTo>
                  <a:lnTo>
                    <a:pt x="3159" y="3062"/>
                  </a:lnTo>
                  <a:lnTo>
                    <a:pt x="3168" y="3065"/>
                  </a:lnTo>
                  <a:lnTo>
                    <a:pt x="3175" y="3066"/>
                  </a:lnTo>
                  <a:lnTo>
                    <a:pt x="3182" y="3068"/>
                  </a:lnTo>
                  <a:lnTo>
                    <a:pt x="3174" y="3070"/>
                  </a:lnTo>
                  <a:lnTo>
                    <a:pt x="3165" y="3074"/>
                  </a:lnTo>
                  <a:lnTo>
                    <a:pt x="3153" y="3080"/>
                  </a:lnTo>
                  <a:lnTo>
                    <a:pt x="3141" y="3088"/>
                  </a:lnTo>
                  <a:lnTo>
                    <a:pt x="3128" y="3095"/>
                  </a:lnTo>
                  <a:lnTo>
                    <a:pt x="3117" y="3102"/>
                  </a:lnTo>
                  <a:lnTo>
                    <a:pt x="3110" y="3104"/>
                  </a:lnTo>
                  <a:lnTo>
                    <a:pt x="3105" y="3106"/>
                  </a:lnTo>
                  <a:lnTo>
                    <a:pt x="3101" y="3107"/>
                  </a:lnTo>
                  <a:lnTo>
                    <a:pt x="3095" y="3108"/>
                  </a:lnTo>
                  <a:lnTo>
                    <a:pt x="3117" y="3106"/>
                  </a:lnTo>
                  <a:lnTo>
                    <a:pt x="3143" y="3103"/>
                  </a:lnTo>
                  <a:lnTo>
                    <a:pt x="3173" y="3099"/>
                  </a:lnTo>
                  <a:lnTo>
                    <a:pt x="3202" y="3095"/>
                  </a:lnTo>
                  <a:lnTo>
                    <a:pt x="3216" y="3094"/>
                  </a:lnTo>
                  <a:lnTo>
                    <a:pt x="3228" y="3094"/>
                  </a:lnTo>
                  <a:lnTo>
                    <a:pt x="3239" y="3095"/>
                  </a:lnTo>
                  <a:lnTo>
                    <a:pt x="3248" y="3099"/>
                  </a:lnTo>
                  <a:lnTo>
                    <a:pt x="3251" y="3100"/>
                  </a:lnTo>
                  <a:lnTo>
                    <a:pt x="3255" y="3102"/>
                  </a:lnTo>
                  <a:lnTo>
                    <a:pt x="3257" y="3105"/>
                  </a:lnTo>
                  <a:lnTo>
                    <a:pt x="3259" y="3108"/>
                  </a:lnTo>
                  <a:lnTo>
                    <a:pt x="3259" y="3111"/>
                  </a:lnTo>
                  <a:lnTo>
                    <a:pt x="3259" y="3116"/>
                  </a:lnTo>
                  <a:lnTo>
                    <a:pt x="3259" y="3120"/>
                  </a:lnTo>
                  <a:lnTo>
                    <a:pt x="3257" y="3125"/>
                  </a:lnTo>
                  <a:lnTo>
                    <a:pt x="3274" y="3124"/>
                  </a:lnTo>
                  <a:lnTo>
                    <a:pt x="3290" y="3122"/>
                  </a:lnTo>
                  <a:lnTo>
                    <a:pt x="3306" y="3120"/>
                  </a:lnTo>
                  <a:lnTo>
                    <a:pt x="3320" y="3117"/>
                  </a:lnTo>
                  <a:lnTo>
                    <a:pt x="3334" y="3114"/>
                  </a:lnTo>
                  <a:lnTo>
                    <a:pt x="3346" y="3110"/>
                  </a:lnTo>
                  <a:lnTo>
                    <a:pt x="3357" y="3108"/>
                  </a:lnTo>
                  <a:lnTo>
                    <a:pt x="3366" y="3108"/>
                  </a:lnTo>
                  <a:lnTo>
                    <a:pt x="3367" y="3097"/>
                  </a:lnTo>
                  <a:lnTo>
                    <a:pt x="3369" y="3088"/>
                  </a:lnTo>
                  <a:lnTo>
                    <a:pt x="3373" y="3079"/>
                  </a:lnTo>
                  <a:lnTo>
                    <a:pt x="3379" y="3072"/>
                  </a:lnTo>
                  <a:lnTo>
                    <a:pt x="3384" y="3065"/>
                  </a:lnTo>
                  <a:lnTo>
                    <a:pt x="3392" y="3059"/>
                  </a:lnTo>
                  <a:lnTo>
                    <a:pt x="3399" y="3054"/>
                  </a:lnTo>
                  <a:lnTo>
                    <a:pt x="3407" y="3049"/>
                  </a:lnTo>
                  <a:lnTo>
                    <a:pt x="3415" y="3045"/>
                  </a:lnTo>
                  <a:lnTo>
                    <a:pt x="3424" y="3042"/>
                  </a:lnTo>
                  <a:lnTo>
                    <a:pt x="3431" y="3039"/>
                  </a:lnTo>
                  <a:lnTo>
                    <a:pt x="3440" y="3037"/>
                  </a:lnTo>
                  <a:lnTo>
                    <a:pt x="3454" y="3034"/>
                  </a:lnTo>
                  <a:lnTo>
                    <a:pt x="3464" y="3033"/>
                  </a:lnTo>
                  <a:lnTo>
                    <a:pt x="3460" y="3026"/>
                  </a:lnTo>
                  <a:lnTo>
                    <a:pt x="3459" y="3020"/>
                  </a:lnTo>
                  <a:lnTo>
                    <a:pt x="3459" y="3014"/>
                  </a:lnTo>
                  <a:lnTo>
                    <a:pt x="3461" y="3009"/>
                  </a:lnTo>
                  <a:lnTo>
                    <a:pt x="3465" y="3004"/>
                  </a:lnTo>
                  <a:lnTo>
                    <a:pt x="3471" y="3000"/>
                  </a:lnTo>
                  <a:lnTo>
                    <a:pt x="3478" y="2996"/>
                  </a:lnTo>
                  <a:lnTo>
                    <a:pt x="3487" y="2993"/>
                  </a:lnTo>
                  <a:lnTo>
                    <a:pt x="3496" y="2989"/>
                  </a:lnTo>
                  <a:lnTo>
                    <a:pt x="3507" y="2986"/>
                  </a:lnTo>
                  <a:lnTo>
                    <a:pt x="3519" y="2983"/>
                  </a:lnTo>
                  <a:lnTo>
                    <a:pt x="3533" y="2981"/>
                  </a:lnTo>
                  <a:lnTo>
                    <a:pt x="3561" y="2977"/>
                  </a:lnTo>
                  <a:lnTo>
                    <a:pt x="3591" y="2974"/>
                  </a:lnTo>
                  <a:lnTo>
                    <a:pt x="3655" y="2970"/>
                  </a:lnTo>
                  <a:lnTo>
                    <a:pt x="3717" y="2967"/>
                  </a:lnTo>
                  <a:lnTo>
                    <a:pt x="3745" y="2965"/>
                  </a:lnTo>
                  <a:lnTo>
                    <a:pt x="3769" y="2964"/>
                  </a:lnTo>
                  <a:lnTo>
                    <a:pt x="3790" y="2961"/>
                  </a:lnTo>
                  <a:lnTo>
                    <a:pt x="3805" y="2958"/>
                  </a:lnTo>
                  <a:lnTo>
                    <a:pt x="3819" y="2963"/>
                  </a:lnTo>
                  <a:lnTo>
                    <a:pt x="3831" y="2966"/>
                  </a:lnTo>
                  <a:lnTo>
                    <a:pt x="3844" y="2967"/>
                  </a:lnTo>
                  <a:lnTo>
                    <a:pt x="3857" y="2967"/>
                  </a:lnTo>
                  <a:lnTo>
                    <a:pt x="3870" y="2967"/>
                  </a:lnTo>
                  <a:lnTo>
                    <a:pt x="3883" y="2968"/>
                  </a:lnTo>
                  <a:lnTo>
                    <a:pt x="3898" y="2970"/>
                  </a:lnTo>
                  <a:lnTo>
                    <a:pt x="3914" y="2976"/>
                  </a:lnTo>
                  <a:lnTo>
                    <a:pt x="3951" y="2963"/>
                  </a:lnTo>
                  <a:lnTo>
                    <a:pt x="3991" y="2952"/>
                  </a:lnTo>
                  <a:lnTo>
                    <a:pt x="4031" y="2942"/>
                  </a:lnTo>
                  <a:lnTo>
                    <a:pt x="4073" y="2936"/>
                  </a:lnTo>
                  <a:lnTo>
                    <a:pt x="4117" y="2931"/>
                  </a:lnTo>
                  <a:lnTo>
                    <a:pt x="4162" y="2926"/>
                  </a:lnTo>
                  <a:lnTo>
                    <a:pt x="4208" y="2924"/>
                  </a:lnTo>
                  <a:lnTo>
                    <a:pt x="4255" y="2923"/>
                  </a:lnTo>
                  <a:lnTo>
                    <a:pt x="4302" y="2923"/>
                  </a:lnTo>
                  <a:lnTo>
                    <a:pt x="4351" y="2924"/>
                  </a:lnTo>
                  <a:lnTo>
                    <a:pt x="4401" y="2926"/>
                  </a:lnTo>
                  <a:lnTo>
                    <a:pt x="4450" y="2930"/>
                  </a:lnTo>
                  <a:lnTo>
                    <a:pt x="4552" y="2937"/>
                  </a:lnTo>
                  <a:lnTo>
                    <a:pt x="4654" y="2948"/>
                  </a:lnTo>
                  <a:lnTo>
                    <a:pt x="4757" y="2958"/>
                  </a:lnTo>
                  <a:lnTo>
                    <a:pt x="4859" y="2969"/>
                  </a:lnTo>
                  <a:lnTo>
                    <a:pt x="4959" y="2979"/>
                  </a:lnTo>
                  <a:lnTo>
                    <a:pt x="5058" y="2986"/>
                  </a:lnTo>
                  <a:lnTo>
                    <a:pt x="5106" y="2988"/>
                  </a:lnTo>
                  <a:lnTo>
                    <a:pt x="5153" y="2991"/>
                  </a:lnTo>
                  <a:lnTo>
                    <a:pt x="5199" y="2992"/>
                  </a:lnTo>
                  <a:lnTo>
                    <a:pt x="5244" y="2991"/>
                  </a:lnTo>
                  <a:lnTo>
                    <a:pt x="5288" y="2989"/>
                  </a:lnTo>
                  <a:lnTo>
                    <a:pt x="5330" y="2986"/>
                  </a:lnTo>
                  <a:lnTo>
                    <a:pt x="5372" y="2982"/>
                  </a:lnTo>
                  <a:lnTo>
                    <a:pt x="5412" y="2976"/>
                  </a:lnTo>
                  <a:lnTo>
                    <a:pt x="5431" y="2972"/>
                  </a:lnTo>
                  <a:lnTo>
                    <a:pt x="5451" y="2970"/>
                  </a:lnTo>
                  <a:lnTo>
                    <a:pt x="5473" y="2969"/>
                  </a:lnTo>
                  <a:lnTo>
                    <a:pt x="5495" y="2968"/>
                  </a:lnTo>
                  <a:lnTo>
                    <a:pt x="5541" y="2967"/>
                  </a:lnTo>
                  <a:lnTo>
                    <a:pt x="5588" y="2969"/>
                  </a:lnTo>
                  <a:lnTo>
                    <a:pt x="5638" y="2971"/>
                  </a:lnTo>
                  <a:lnTo>
                    <a:pt x="5689" y="2974"/>
                  </a:lnTo>
                  <a:lnTo>
                    <a:pt x="5740" y="2979"/>
                  </a:lnTo>
                  <a:lnTo>
                    <a:pt x="5792" y="2982"/>
                  </a:lnTo>
                  <a:lnTo>
                    <a:pt x="5843" y="2985"/>
                  </a:lnTo>
                  <a:lnTo>
                    <a:pt x="5894" y="2987"/>
                  </a:lnTo>
                  <a:lnTo>
                    <a:pt x="5946" y="2988"/>
                  </a:lnTo>
                  <a:lnTo>
                    <a:pt x="5995" y="2987"/>
                  </a:lnTo>
                  <a:lnTo>
                    <a:pt x="6018" y="2986"/>
                  </a:lnTo>
                  <a:lnTo>
                    <a:pt x="6042" y="2984"/>
                  </a:lnTo>
                  <a:lnTo>
                    <a:pt x="6066" y="2982"/>
                  </a:lnTo>
                  <a:lnTo>
                    <a:pt x="6088" y="2979"/>
                  </a:lnTo>
                  <a:lnTo>
                    <a:pt x="6111" y="2976"/>
                  </a:lnTo>
                  <a:lnTo>
                    <a:pt x="6131" y="2970"/>
                  </a:lnTo>
                  <a:lnTo>
                    <a:pt x="6152" y="2965"/>
                  </a:lnTo>
                  <a:lnTo>
                    <a:pt x="6171" y="2958"/>
                  </a:lnTo>
                  <a:lnTo>
                    <a:pt x="6175" y="2963"/>
                  </a:lnTo>
                  <a:lnTo>
                    <a:pt x="6179" y="2967"/>
                  </a:lnTo>
                  <a:lnTo>
                    <a:pt x="6185" y="2970"/>
                  </a:lnTo>
                  <a:lnTo>
                    <a:pt x="6193" y="2973"/>
                  </a:lnTo>
                  <a:lnTo>
                    <a:pt x="6203" y="2977"/>
                  </a:lnTo>
                  <a:lnTo>
                    <a:pt x="6213" y="2979"/>
                  </a:lnTo>
                  <a:lnTo>
                    <a:pt x="6224" y="2981"/>
                  </a:lnTo>
                  <a:lnTo>
                    <a:pt x="6237" y="2982"/>
                  </a:lnTo>
                  <a:lnTo>
                    <a:pt x="6265" y="2984"/>
                  </a:lnTo>
                  <a:lnTo>
                    <a:pt x="6296" y="2984"/>
                  </a:lnTo>
                  <a:lnTo>
                    <a:pt x="6330" y="2984"/>
                  </a:lnTo>
                  <a:lnTo>
                    <a:pt x="6365" y="2982"/>
                  </a:lnTo>
                  <a:lnTo>
                    <a:pt x="6400" y="2979"/>
                  </a:lnTo>
                  <a:lnTo>
                    <a:pt x="6437" y="2976"/>
                  </a:lnTo>
                  <a:lnTo>
                    <a:pt x="6472" y="2970"/>
                  </a:lnTo>
                  <a:lnTo>
                    <a:pt x="6505" y="2966"/>
                  </a:lnTo>
                  <a:lnTo>
                    <a:pt x="6536" y="2960"/>
                  </a:lnTo>
                  <a:lnTo>
                    <a:pt x="6565" y="2954"/>
                  </a:lnTo>
                  <a:lnTo>
                    <a:pt x="6590" y="2948"/>
                  </a:lnTo>
                  <a:lnTo>
                    <a:pt x="6609" y="2941"/>
                  </a:lnTo>
                  <a:lnTo>
                    <a:pt x="6627" y="2947"/>
                  </a:lnTo>
                  <a:lnTo>
                    <a:pt x="6647" y="2953"/>
                  </a:lnTo>
                  <a:lnTo>
                    <a:pt x="6665" y="2958"/>
                  </a:lnTo>
                  <a:lnTo>
                    <a:pt x="6684" y="2963"/>
                  </a:lnTo>
                  <a:lnTo>
                    <a:pt x="6724" y="2972"/>
                  </a:lnTo>
                  <a:lnTo>
                    <a:pt x="6764" y="2980"/>
                  </a:lnTo>
                  <a:lnTo>
                    <a:pt x="6849" y="2992"/>
                  </a:lnTo>
                  <a:lnTo>
                    <a:pt x="6934" y="3002"/>
                  </a:lnTo>
                  <a:lnTo>
                    <a:pt x="6977" y="3008"/>
                  </a:lnTo>
                  <a:lnTo>
                    <a:pt x="7020" y="3013"/>
                  </a:lnTo>
                  <a:lnTo>
                    <a:pt x="7062" y="3019"/>
                  </a:lnTo>
                  <a:lnTo>
                    <a:pt x="7102" y="3026"/>
                  </a:lnTo>
                  <a:lnTo>
                    <a:pt x="7143" y="3034"/>
                  </a:lnTo>
                  <a:lnTo>
                    <a:pt x="7182" y="3044"/>
                  </a:lnTo>
                  <a:lnTo>
                    <a:pt x="7201" y="3049"/>
                  </a:lnTo>
                  <a:lnTo>
                    <a:pt x="7219" y="3055"/>
                  </a:lnTo>
                  <a:lnTo>
                    <a:pt x="7237" y="3061"/>
                  </a:lnTo>
                  <a:lnTo>
                    <a:pt x="7254" y="3068"/>
                  </a:lnTo>
                  <a:lnTo>
                    <a:pt x="7264" y="3066"/>
                  </a:lnTo>
                  <a:lnTo>
                    <a:pt x="7273" y="3065"/>
                  </a:lnTo>
                  <a:lnTo>
                    <a:pt x="7282" y="3062"/>
                  </a:lnTo>
                  <a:lnTo>
                    <a:pt x="7292" y="3059"/>
                  </a:lnTo>
                  <a:lnTo>
                    <a:pt x="7301" y="3056"/>
                  </a:lnTo>
                  <a:lnTo>
                    <a:pt x="7311" y="3053"/>
                  </a:lnTo>
                  <a:lnTo>
                    <a:pt x="7321" y="3051"/>
                  </a:lnTo>
                  <a:lnTo>
                    <a:pt x="7329" y="3050"/>
                  </a:lnTo>
                  <a:lnTo>
                    <a:pt x="7330" y="3041"/>
                  </a:lnTo>
                  <a:lnTo>
                    <a:pt x="7332" y="3031"/>
                  </a:lnTo>
                  <a:lnTo>
                    <a:pt x="7336" y="3023"/>
                  </a:lnTo>
                  <a:lnTo>
                    <a:pt x="7340" y="3015"/>
                  </a:lnTo>
                  <a:lnTo>
                    <a:pt x="7346" y="3009"/>
                  </a:lnTo>
                  <a:lnTo>
                    <a:pt x="7353" y="3002"/>
                  </a:lnTo>
                  <a:lnTo>
                    <a:pt x="7360" y="2996"/>
                  </a:lnTo>
                  <a:lnTo>
                    <a:pt x="7369" y="2992"/>
                  </a:lnTo>
                  <a:lnTo>
                    <a:pt x="7377" y="2987"/>
                  </a:lnTo>
                  <a:lnTo>
                    <a:pt x="7387" y="2984"/>
                  </a:lnTo>
                  <a:lnTo>
                    <a:pt x="7398" y="2981"/>
                  </a:lnTo>
                  <a:lnTo>
                    <a:pt x="7408" y="2979"/>
                  </a:lnTo>
                  <a:lnTo>
                    <a:pt x="7419" y="2978"/>
                  </a:lnTo>
                  <a:lnTo>
                    <a:pt x="7430" y="2977"/>
                  </a:lnTo>
                  <a:lnTo>
                    <a:pt x="7442" y="2977"/>
                  </a:lnTo>
                  <a:lnTo>
                    <a:pt x="7453" y="2977"/>
                  </a:lnTo>
                  <a:lnTo>
                    <a:pt x="7465" y="2978"/>
                  </a:lnTo>
                  <a:lnTo>
                    <a:pt x="7477" y="2980"/>
                  </a:lnTo>
                  <a:lnTo>
                    <a:pt x="7488" y="2982"/>
                  </a:lnTo>
                  <a:lnTo>
                    <a:pt x="7499" y="2985"/>
                  </a:lnTo>
                  <a:lnTo>
                    <a:pt x="7510" y="2988"/>
                  </a:lnTo>
                  <a:lnTo>
                    <a:pt x="7520" y="2993"/>
                  </a:lnTo>
                  <a:lnTo>
                    <a:pt x="7529" y="2998"/>
                  </a:lnTo>
                  <a:lnTo>
                    <a:pt x="7539" y="3003"/>
                  </a:lnTo>
                  <a:lnTo>
                    <a:pt x="7546" y="3010"/>
                  </a:lnTo>
                  <a:lnTo>
                    <a:pt x="7554" y="3016"/>
                  </a:lnTo>
                  <a:lnTo>
                    <a:pt x="7561" y="3024"/>
                  </a:lnTo>
                  <a:lnTo>
                    <a:pt x="7567" y="3031"/>
                  </a:lnTo>
                  <a:lnTo>
                    <a:pt x="7571" y="3040"/>
                  </a:lnTo>
                  <a:lnTo>
                    <a:pt x="7574" y="3048"/>
                  </a:lnTo>
                  <a:lnTo>
                    <a:pt x="7576" y="3058"/>
                  </a:lnTo>
                  <a:lnTo>
                    <a:pt x="7577" y="3068"/>
                  </a:lnTo>
                  <a:lnTo>
                    <a:pt x="7588" y="3066"/>
                  </a:lnTo>
                  <a:lnTo>
                    <a:pt x="7600" y="3065"/>
                  </a:lnTo>
                  <a:lnTo>
                    <a:pt x="7612" y="3062"/>
                  </a:lnTo>
                  <a:lnTo>
                    <a:pt x="7625" y="3058"/>
                  </a:lnTo>
                  <a:lnTo>
                    <a:pt x="7650" y="3048"/>
                  </a:lnTo>
                  <a:lnTo>
                    <a:pt x="7676" y="3037"/>
                  </a:lnTo>
                  <a:lnTo>
                    <a:pt x="7703" y="3024"/>
                  </a:lnTo>
                  <a:lnTo>
                    <a:pt x="7730" y="3011"/>
                  </a:lnTo>
                  <a:lnTo>
                    <a:pt x="7756" y="2998"/>
                  </a:lnTo>
                  <a:lnTo>
                    <a:pt x="7782" y="2988"/>
                  </a:lnTo>
                  <a:lnTo>
                    <a:pt x="7794" y="2984"/>
                  </a:lnTo>
                  <a:lnTo>
                    <a:pt x="7805" y="2982"/>
                  </a:lnTo>
                  <a:lnTo>
                    <a:pt x="7817" y="2980"/>
                  </a:lnTo>
                  <a:lnTo>
                    <a:pt x="7828" y="2979"/>
                  </a:lnTo>
                  <a:lnTo>
                    <a:pt x="7839" y="2979"/>
                  </a:lnTo>
                  <a:lnTo>
                    <a:pt x="7848" y="2981"/>
                  </a:lnTo>
                  <a:lnTo>
                    <a:pt x="7858" y="2985"/>
                  </a:lnTo>
                  <a:lnTo>
                    <a:pt x="7865" y="2989"/>
                  </a:lnTo>
                  <a:lnTo>
                    <a:pt x="7873" y="2997"/>
                  </a:lnTo>
                  <a:lnTo>
                    <a:pt x="7880" y="3006"/>
                  </a:lnTo>
                  <a:lnTo>
                    <a:pt x="7886" y="3017"/>
                  </a:lnTo>
                  <a:lnTo>
                    <a:pt x="7891" y="3030"/>
                  </a:lnTo>
                  <a:lnTo>
                    <a:pt x="7894" y="3046"/>
                  </a:lnTo>
                  <a:lnTo>
                    <a:pt x="7897" y="3063"/>
                  </a:lnTo>
                  <a:lnTo>
                    <a:pt x="7900" y="3085"/>
                  </a:lnTo>
                  <a:lnTo>
                    <a:pt x="7900" y="3108"/>
                  </a:lnTo>
                  <a:lnTo>
                    <a:pt x="7910" y="3108"/>
                  </a:lnTo>
                  <a:lnTo>
                    <a:pt x="7921" y="3110"/>
                  </a:lnTo>
                  <a:lnTo>
                    <a:pt x="7930" y="3114"/>
                  </a:lnTo>
                  <a:lnTo>
                    <a:pt x="7939" y="3117"/>
                  </a:lnTo>
                  <a:lnTo>
                    <a:pt x="7947" y="3120"/>
                  </a:lnTo>
                  <a:lnTo>
                    <a:pt x="7955" y="3122"/>
                  </a:lnTo>
                  <a:lnTo>
                    <a:pt x="7963" y="3124"/>
                  </a:lnTo>
                  <a:lnTo>
                    <a:pt x="7969" y="3125"/>
                  </a:lnTo>
                  <a:lnTo>
                    <a:pt x="8015" y="3108"/>
                  </a:lnTo>
                  <a:lnTo>
                    <a:pt x="8015" y="3097"/>
                  </a:lnTo>
                  <a:lnTo>
                    <a:pt x="8017" y="3088"/>
                  </a:lnTo>
                  <a:lnTo>
                    <a:pt x="8019" y="3079"/>
                  </a:lnTo>
                  <a:lnTo>
                    <a:pt x="8022" y="3071"/>
                  </a:lnTo>
                  <a:lnTo>
                    <a:pt x="8028" y="3056"/>
                  </a:lnTo>
                  <a:lnTo>
                    <a:pt x="8035" y="3042"/>
                  </a:lnTo>
                  <a:lnTo>
                    <a:pt x="8039" y="3034"/>
                  </a:lnTo>
                  <a:lnTo>
                    <a:pt x="8041" y="3028"/>
                  </a:lnTo>
                  <a:lnTo>
                    <a:pt x="8043" y="3020"/>
                  </a:lnTo>
                  <a:lnTo>
                    <a:pt x="8044" y="3012"/>
                  </a:lnTo>
                  <a:lnTo>
                    <a:pt x="8045" y="3004"/>
                  </a:lnTo>
                  <a:lnTo>
                    <a:pt x="8044" y="2995"/>
                  </a:lnTo>
                  <a:lnTo>
                    <a:pt x="8042" y="2986"/>
                  </a:lnTo>
                  <a:lnTo>
                    <a:pt x="8039" y="2976"/>
                  </a:lnTo>
                  <a:lnTo>
                    <a:pt x="8043" y="2972"/>
                  </a:lnTo>
                  <a:lnTo>
                    <a:pt x="8048" y="2969"/>
                  </a:lnTo>
                  <a:lnTo>
                    <a:pt x="8055" y="2967"/>
                  </a:lnTo>
                  <a:lnTo>
                    <a:pt x="8061" y="2965"/>
                  </a:lnTo>
                  <a:lnTo>
                    <a:pt x="8076" y="2962"/>
                  </a:lnTo>
                  <a:lnTo>
                    <a:pt x="8093" y="2960"/>
                  </a:lnTo>
                  <a:lnTo>
                    <a:pt x="8112" y="2958"/>
                  </a:lnTo>
                  <a:lnTo>
                    <a:pt x="8132" y="2958"/>
                  </a:lnTo>
                  <a:lnTo>
                    <a:pt x="8151" y="2961"/>
                  </a:lnTo>
                  <a:lnTo>
                    <a:pt x="8170" y="2963"/>
                  </a:lnTo>
                  <a:lnTo>
                    <a:pt x="8190" y="2967"/>
                  </a:lnTo>
                  <a:lnTo>
                    <a:pt x="8208" y="2972"/>
                  </a:lnTo>
                  <a:lnTo>
                    <a:pt x="8225" y="2980"/>
                  </a:lnTo>
                  <a:lnTo>
                    <a:pt x="8239" y="2987"/>
                  </a:lnTo>
                  <a:lnTo>
                    <a:pt x="8245" y="2992"/>
                  </a:lnTo>
                  <a:lnTo>
                    <a:pt x="8252" y="2997"/>
                  </a:lnTo>
                  <a:lnTo>
                    <a:pt x="8256" y="3002"/>
                  </a:lnTo>
                  <a:lnTo>
                    <a:pt x="8260" y="3008"/>
                  </a:lnTo>
                  <a:lnTo>
                    <a:pt x="8264" y="3013"/>
                  </a:lnTo>
                  <a:lnTo>
                    <a:pt x="8267" y="3019"/>
                  </a:lnTo>
                  <a:lnTo>
                    <a:pt x="8268" y="3026"/>
                  </a:lnTo>
                  <a:lnTo>
                    <a:pt x="8269" y="3033"/>
                  </a:lnTo>
                  <a:lnTo>
                    <a:pt x="8285" y="3033"/>
                  </a:lnTo>
                  <a:lnTo>
                    <a:pt x="8300" y="3035"/>
                  </a:lnTo>
                  <a:lnTo>
                    <a:pt x="8314" y="3039"/>
                  </a:lnTo>
                  <a:lnTo>
                    <a:pt x="8326" y="3042"/>
                  </a:lnTo>
                  <a:lnTo>
                    <a:pt x="8337" y="3045"/>
                  </a:lnTo>
                  <a:lnTo>
                    <a:pt x="8348" y="3047"/>
                  </a:lnTo>
                  <a:lnTo>
                    <a:pt x="8358" y="3049"/>
                  </a:lnTo>
                  <a:lnTo>
                    <a:pt x="8366" y="3050"/>
                  </a:lnTo>
                  <a:lnTo>
                    <a:pt x="8380" y="3045"/>
                  </a:lnTo>
                  <a:lnTo>
                    <a:pt x="8391" y="3041"/>
                  </a:lnTo>
                  <a:lnTo>
                    <a:pt x="8399" y="3039"/>
                  </a:lnTo>
                  <a:lnTo>
                    <a:pt x="8408" y="3038"/>
                  </a:lnTo>
                  <a:lnTo>
                    <a:pt x="8416" y="3039"/>
                  </a:lnTo>
                  <a:lnTo>
                    <a:pt x="8426" y="3041"/>
                  </a:lnTo>
                  <a:lnTo>
                    <a:pt x="8438" y="3045"/>
                  </a:lnTo>
                  <a:lnTo>
                    <a:pt x="8453" y="3050"/>
                  </a:lnTo>
                  <a:lnTo>
                    <a:pt x="8485" y="3039"/>
                  </a:lnTo>
                  <a:lnTo>
                    <a:pt x="8518" y="3027"/>
                  </a:lnTo>
                  <a:lnTo>
                    <a:pt x="8552" y="3017"/>
                  </a:lnTo>
                  <a:lnTo>
                    <a:pt x="8588" y="3008"/>
                  </a:lnTo>
                  <a:lnTo>
                    <a:pt x="8625" y="2999"/>
                  </a:lnTo>
                  <a:lnTo>
                    <a:pt x="8662" y="2991"/>
                  </a:lnTo>
                  <a:lnTo>
                    <a:pt x="8702" y="2984"/>
                  </a:lnTo>
                  <a:lnTo>
                    <a:pt x="8742" y="2977"/>
                  </a:lnTo>
                  <a:lnTo>
                    <a:pt x="8782" y="2971"/>
                  </a:lnTo>
                  <a:lnTo>
                    <a:pt x="8824" y="2966"/>
                  </a:lnTo>
                  <a:lnTo>
                    <a:pt x="8866" y="2961"/>
                  </a:lnTo>
                  <a:lnTo>
                    <a:pt x="8909" y="2956"/>
                  </a:lnTo>
                  <a:lnTo>
                    <a:pt x="8995" y="2949"/>
                  </a:lnTo>
                  <a:lnTo>
                    <a:pt x="9082" y="2943"/>
                  </a:lnTo>
                  <a:lnTo>
                    <a:pt x="9170" y="2938"/>
                  </a:lnTo>
                  <a:lnTo>
                    <a:pt x="9256" y="2935"/>
                  </a:lnTo>
                  <a:lnTo>
                    <a:pt x="9342" y="2932"/>
                  </a:lnTo>
                  <a:lnTo>
                    <a:pt x="9425" y="2930"/>
                  </a:lnTo>
                  <a:lnTo>
                    <a:pt x="9506" y="2927"/>
                  </a:lnTo>
                  <a:lnTo>
                    <a:pt x="9582" y="2924"/>
                  </a:lnTo>
                  <a:lnTo>
                    <a:pt x="9653" y="2922"/>
                  </a:lnTo>
                  <a:lnTo>
                    <a:pt x="9721" y="2918"/>
                  </a:lnTo>
                  <a:lnTo>
                    <a:pt x="9743" y="2941"/>
                  </a:lnTo>
                  <a:lnTo>
                    <a:pt x="10786" y="2918"/>
                  </a:lnTo>
                  <a:lnTo>
                    <a:pt x="10802" y="2918"/>
                  </a:lnTo>
                  <a:lnTo>
                    <a:pt x="10820" y="2916"/>
                  </a:lnTo>
                  <a:lnTo>
                    <a:pt x="10837" y="2915"/>
                  </a:lnTo>
                  <a:lnTo>
                    <a:pt x="10854" y="2911"/>
                  </a:lnTo>
                  <a:lnTo>
                    <a:pt x="10889" y="2904"/>
                  </a:lnTo>
                  <a:lnTo>
                    <a:pt x="10923" y="2894"/>
                  </a:lnTo>
                  <a:lnTo>
                    <a:pt x="10959" y="2884"/>
                  </a:lnTo>
                  <a:lnTo>
                    <a:pt x="10994" y="2871"/>
                  </a:lnTo>
                  <a:lnTo>
                    <a:pt x="11028" y="2857"/>
                  </a:lnTo>
                  <a:lnTo>
                    <a:pt x="11064" y="2843"/>
                  </a:lnTo>
                  <a:lnTo>
                    <a:pt x="11097" y="2829"/>
                  </a:lnTo>
                  <a:lnTo>
                    <a:pt x="11131" y="2815"/>
                  </a:lnTo>
                  <a:lnTo>
                    <a:pt x="11163" y="2803"/>
                  </a:lnTo>
                  <a:lnTo>
                    <a:pt x="11195" y="2792"/>
                  </a:lnTo>
                  <a:lnTo>
                    <a:pt x="11226" y="2782"/>
                  </a:lnTo>
                  <a:lnTo>
                    <a:pt x="11255" y="2774"/>
                  </a:lnTo>
                  <a:lnTo>
                    <a:pt x="11269" y="2772"/>
                  </a:lnTo>
                  <a:lnTo>
                    <a:pt x="11283" y="2770"/>
                  </a:lnTo>
                  <a:lnTo>
                    <a:pt x="11297" y="2769"/>
                  </a:lnTo>
                  <a:lnTo>
                    <a:pt x="11310" y="2768"/>
                  </a:lnTo>
                  <a:lnTo>
                    <a:pt x="11311" y="2763"/>
                  </a:lnTo>
                  <a:lnTo>
                    <a:pt x="11314" y="2755"/>
                  </a:lnTo>
                  <a:lnTo>
                    <a:pt x="11319" y="2748"/>
                  </a:lnTo>
                  <a:lnTo>
                    <a:pt x="11326" y="2739"/>
                  </a:lnTo>
                  <a:lnTo>
                    <a:pt x="11343" y="2720"/>
                  </a:lnTo>
                  <a:lnTo>
                    <a:pt x="11365" y="2699"/>
                  </a:lnTo>
                  <a:lnTo>
                    <a:pt x="11422" y="2648"/>
                  </a:lnTo>
                  <a:lnTo>
                    <a:pt x="11488" y="2594"/>
                  </a:lnTo>
                  <a:lnTo>
                    <a:pt x="11523" y="2566"/>
                  </a:lnTo>
                  <a:lnTo>
                    <a:pt x="11556" y="2538"/>
                  </a:lnTo>
                  <a:lnTo>
                    <a:pt x="11588" y="2510"/>
                  </a:lnTo>
                  <a:lnTo>
                    <a:pt x="11617" y="2484"/>
                  </a:lnTo>
                  <a:lnTo>
                    <a:pt x="11630" y="2471"/>
                  </a:lnTo>
                  <a:lnTo>
                    <a:pt x="11641" y="2458"/>
                  </a:lnTo>
                  <a:lnTo>
                    <a:pt x="11652" y="2446"/>
                  </a:lnTo>
                  <a:lnTo>
                    <a:pt x="11662" y="2434"/>
                  </a:lnTo>
                  <a:lnTo>
                    <a:pt x="11670" y="2423"/>
                  </a:lnTo>
                  <a:lnTo>
                    <a:pt x="11677" y="2413"/>
                  </a:lnTo>
                  <a:lnTo>
                    <a:pt x="11681" y="2403"/>
                  </a:lnTo>
                  <a:lnTo>
                    <a:pt x="11684" y="2394"/>
                  </a:lnTo>
                  <a:lnTo>
                    <a:pt x="11693" y="2377"/>
                  </a:lnTo>
                  <a:lnTo>
                    <a:pt x="11699" y="2358"/>
                  </a:lnTo>
                  <a:lnTo>
                    <a:pt x="11706" y="2339"/>
                  </a:lnTo>
                  <a:lnTo>
                    <a:pt x="11712" y="2321"/>
                  </a:lnTo>
                  <a:lnTo>
                    <a:pt x="11717" y="2301"/>
                  </a:lnTo>
                  <a:lnTo>
                    <a:pt x="11723" y="2281"/>
                  </a:lnTo>
                  <a:lnTo>
                    <a:pt x="11727" y="2261"/>
                  </a:lnTo>
                  <a:lnTo>
                    <a:pt x="11731" y="2240"/>
                  </a:lnTo>
                  <a:lnTo>
                    <a:pt x="11738" y="2197"/>
                  </a:lnTo>
                  <a:lnTo>
                    <a:pt x="11743" y="2153"/>
                  </a:lnTo>
                  <a:lnTo>
                    <a:pt x="11746" y="2109"/>
                  </a:lnTo>
                  <a:lnTo>
                    <a:pt x="11748" y="2063"/>
                  </a:lnTo>
                  <a:lnTo>
                    <a:pt x="11750" y="2018"/>
                  </a:lnTo>
                  <a:lnTo>
                    <a:pt x="11750" y="1971"/>
                  </a:lnTo>
                  <a:lnTo>
                    <a:pt x="11750" y="1925"/>
                  </a:lnTo>
                  <a:lnTo>
                    <a:pt x="11750" y="1879"/>
                  </a:lnTo>
                  <a:lnTo>
                    <a:pt x="11748" y="1789"/>
                  </a:lnTo>
                  <a:lnTo>
                    <a:pt x="11748" y="1703"/>
                  </a:lnTo>
                  <a:lnTo>
                    <a:pt x="11749" y="1667"/>
                  </a:lnTo>
                  <a:lnTo>
                    <a:pt x="11753" y="1622"/>
                  </a:lnTo>
                  <a:lnTo>
                    <a:pt x="11756" y="1596"/>
                  </a:lnTo>
                  <a:lnTo>
                    <a:pt x="11759" y="1569"/>
                  </a:lnTo>
                  <a:lnTo>
                    <a:pt x="11763" y="1542"/>
                  </a:lnTo>
                  <a:lnTo>
                    <a:pt x="11769" y="1516"/>
                  </a:lnTo>
                  <a:lnTo>
                    <a:pt x="11775" y="1491"/>
                  </a:lnTo>
                  <a:lnTo>
                    <a:pt x="11782" y="1467"/>
                  </a:lnTo>
                  <a:lnTo>
                    <a:pt x="11786" y="1456"/>
                  </a:lnTo>
                  <a:lnTo>
                    <a:pt x="11790" y="1446"/>
                  </a:lnTo>
                  <a:lnTo>
                    <a:pt x="11794" y="1436"/>
                  </a:lnTo>
                  <a:lnTo>
                    <a:pt x="11799" y="1428"/>
                  </a:lnTo>
                  <a:lnTo>
                    <a:pt x="11804" y="1420"/>
                  </a:lnTo>
                  <a:lnTo>
                    <a:pt x="11809" y="1413"/>
                  </a:lnTo>
                  <a:lnTo>
                    <a:pt x="11815" y="1408"/>
                  </a:lnTo>
                  <a:lnTo>
                    <a:pt x="11820" y="1403"/>
                  </a:lnTo>
                  <a:lnTo>
                    <a:pt x="11826" y="1400"/>
                  </a:lnTo>
                  <a:lnTo>
                    <a:pt x="11833" y="1398"/>
                  </a:lnTo>
                  <a:lnTo>
                    <a:pt x="11839" y="1397"/>
                  </a:lnTo>
                  <a:lnTo>
                    <a:pt x="11846" y="1398"/>
                  </a:lnTo>
                  <a:lnTo>
                    <a:pt x="11837" y="1392"/>
                  </a:lnTo>
                  <a:lnTo>
                    <a:pt x="11830" y="1384"/>
                  </a:lnTo>
                  <a:lnTo>
                    <a:pt x="11822" y="1376"/>
                  </a:lnTo>
                  <a:lnTo>
                    <a:pt x="11817" y="1368"/>
                  </a:lnTo>
                  <a:lnTo>
                    <a:pt x="11811" y="1359"/>
                  </a:lnTo>
                  <a:lnTo>
                    <a:pt x="11808" y="1350"/>
                  </a:lnTo>
                  <a:lnTo>
                    <a:pt x="11805" y="1340"/>
                  </a:lnTo>
                  <a:lnTo>
                    <a:pt x="11802" y="1331"/>
                  </a:lnTo>
                  <a:lnTo>
                    <a:pt x="11801" y="1321"/>
                  </a:lnTo>
                  <a:lnTo>
                    <a:pt x="11800" y="1311"/>
                  </a:lnTo>
                  <a:lnTo>
                    <a:pt x="11800" y="1301"/>
                  </a:lnTo>
                  <a:lnTo>
                    <a:pt x="11800" y="1291"/>
                  </a:lnTo>
                  <a:lnTo>
                    <a:pt x="11801" y="1281"/>
                  </a:lnTo>
                  <a:lnTo>
                    <a:pt x="11803" y="1271"/>
                  </a:lnTo>
                  <a:lnTo>
                    <a:pt x="11805" y="1261"/>
                  </a:lnTo>
                  <a:lnTo>
                    <a:pt x="11808" y="1251"/>
                  </a:lnTo>
                  <a:lnTo>
                    <a:pt x="11811" y="1242"/>
                  </a:lnTo>
                  <a:lnTo>
                    <a:pt x="11816" y="1232"/>
                  </a:lnTo>
                  <a:lnTo>
                    <a:pt x="11820" y="1223"/>
                  </a:lnTo>
                  <a:lnTo>
                    <a:pt x="11825" y="1214"/>
                  </a:lnTo>
                  <a:lnTo>
                    <a:pt x="11831" y="1207"/>
                  </a:lnTo>
                  <a:lnTo>
                    <a:pt x="11836" y="1198"/>
                  </a:lnTo>
                  <a:lnTo>
                    <a:pt x="11842" y="1190"/>
                  </a:lnTo>
                  <a:lnTo>
                    <a:pt x="11849" y="1184"/>
                  </a:lnTo>
                  <a:lnTo>
                    <a:pt x="11855" y="1178"/>
                  </a:lnTo>
                  <a:lnTo>
                    <a:pt x="11863" y="1172"/>
                  </a:lnTo>
                  <a:lnTo>
                    <a:pt x="11870" y="1168"/>
                  </a:lnTo>
                  <a:lnTo>
                    <a:pt x="11878" y="1164"/>
                  </a:lnTo>
                  <a:lnTo>
                    <a:pt x="11885" y="1161"/>
                  </a:lnTo>
                  <a:lnTo>
                    <a:pt x="11893" y="1158"/>
                  </a:lnTo>
                  <a:lnTo>
                    <a:pt x="11901" y="1156"/>
                  </a:lnTo>
                  <a:lnTo>
                    <a:pt x="11909" y="1156"/>
                  </a:lnTo>
                  <a:lnTo>
                    <a:pt x="11908" y="1150"/>
                  </a:lnTo>
                  <a:lnTo>
                    <a:pt x="11906" y="1143"/>
                  </a:lnTo>
                  <a:lnTo>
                    <a:pt x="11901" y="1137"/>
                  </a:lnTo>
                  <a:lnTo>
                    <a:pt x="11898" y="1131"/>
                  </a:lnTo>
                  <a:lnTo>
                    <a:pt x="11894" y="1124"/>
                  </a:lnTo>
                  <a:lnTo>
                    <a:pt x="11890" y="1117"/>
                  </a:lnTo>
                  <a:lnTo>
                    <a:pt x="11887" y="1110"/>
                  </a:lnTo>
                  <a:lnTo>
                    <a:pt x="11886" y="1104"/>
                  </a:lnTo>
                  <a:lnTo>
                    <a:pt x="11876" y="1102"/>
                  </a:lnTo>
                  <a:lnTo>
                    <a:pt x="11867" y="1096"/>
                  </a:lnTo>
                  <a:lnTo>
                    <a:pt x="11860" y="1087"/>
                  </a:lnTo>
                  <a:lnTo>
                    <a:pt x="11853" y="1074"/>
                  </a:lnTo>
                  <a:lnTo>
                    <a:pt x="11848" y="1059"/>
                  </a:lnTo>
                  <a:lnTo>
                    <a:pt x="11844" y="1040"/>
                  </a:lnTo>
                  <a:lnTo>
                    <a:pt x="11840" y="1018"/>
                  </a:lnTo>
                  <a:lnTo>
                    <a:pt x="11837" y="995"/>
                  </a:lnTo>
                  <a:lnTo>
                    <a:pt x="11836" y="968"/>
                  </a:lnTo>
                  <a:lnTo>
                    <a:pt x="11835" y="940"/>
                  </a:lnTo>
                  <a:lnTo>
                    <a:pt x="11835" y="910"/>
                  </a:lnTo>
                  <a:lnTo>
                    <a:pt x="11835" y="879"/>
                  </a:lnTo>
                  <a:lnTo>
                    <a:pt x="11838" y="813"/>
                  </a:lnTo>
                  <a:lnTo>
                    <a:pt x="11842" y="743"/>
                  </a:lnTo>
                  <a:lnTo>
                    <a:pt x="11849" y="672"/>
                  </a:lnTo>
                  <a:lnTo>
                    <a:pt x="11855" y="601"/>
                  </a:lnTo>
                  <a:lnTo>
                    <a:pt x="11863" y="533"/>
                  </a:lnTo>
                  <a:lnTo>
                    <a:pt x="11870" y="467"/>
                  </a:lnTo>
                  <a:lnTo>
                    <a:pt x="11877" y="409"/>
                  </a:lnTo>
                  <a:lnTo>
                    <a:pt x="11881" y="358"/>
                  </a:lnTo>
                  <a:lnTo>
                    <a:pt x="11885" y="317"/>
                  </a:lnTo>
                  <a:lnTo>
                    <a:pt x="11886" y="287"/>
                  </a:lnTo>
                  <a:lnTo>
                    <a:pt x="11885" y="255"/>
                  </a:lnTo>
                  <a:lnTo>
                    <a:pt x="11883" y="224"/>
                  </a:lnTo>
                  <a:lnTo>
                    <a:pt x="11880" y="195"/>
                  </a:lnTo>
                  <a:lnTo>
                    <a:pt x="11876" y="168"/>
                  </a:lnTo>
                  <a:lnTo>
                    <a:pt x="11870" y="143"/>
                  </a:lnTo>
                  <a:lnTo>
                    <a:pt x="11863" y="120"/>
                  </a:lnTo>
                  <a:lnTo>
                    <a:pt x="11855" y="98"/>
                  </a:lnTo>
                  <a:lnTo>
                    <a:pt x="11848" y="80"/>
                  </a:lnTo>
                  <a:lnTo>
                    <a:pt x="11838" y="63"/>
                  </a:lnTo>
                  <a:lnTo>
                    <a:pt x="11829" y="48"/>
                  </a:lnTo>
                  <a:lnTo>
                    <a:pt x="11818" y="34"/>
                  </a:lnTo>
                  <a:lnTo>
                    <a:pt x="11807" y="24"/>
                  </a:lnTo>
                  <a:lnTo>
                    <a:pt x="11796" y="15"/>
                  </a:lnTo>
                  <a:lnTo>
                    <a:pt x="11786" y="9"/>
                  </a:lnTo>
                  <a:lnTo>
                    <a:pt x="11774" y="3"/>
                  </a:lnTo>
                  <a:lnTo>
                    <a:pt x="11762" y="1"/>
                  </a:lnTo>
                  <a:lnTo>
                    <a:pt x="11750" y="0"/>
                  </a:lnTo>
                  <a:lnTo>
                    <a:pt x="11739" y="2"/>
                  </a:lnTo>
                  <a:lnTo>
                    <a:pt x="11728" y="6"/>
                  </a:lnTo>
                  <a:lnTo>
                    <a:pt x="11716" y="12"/>
                  </a:lnTo>
                  <a:lnTo>
                    <a:pt x="11706" y="20"/>
                  </a:lnTo>
                  <a:lnTo>
                    <a:pt x="11696" y="31"/>
                  </a:lnTo>
                  <a:lnTo>
                    <a:pt x="11686" y="44"/>
                  </a:lnTo>
                  <a:lnTo>
                    <a:pt x="11677" y="59"/>
                  </a:lnTo>
                  <a:lnTo>
                    <a:pt x="11669" y="77"/>
                  </a:lnTo>
                  <a:lnTo>
                    <a:pt x="11662" y="96"/>
                  </a:lnTo>
                  <a:lnTo>
                    <a:pt x="11654" y="118"/>
                  </a:lnTo>
                  <a:lnTo>
                    <a:pt x="11649" y="142"/>
                  </a:lnTo>
                  <a:lnTo>
                    <a:pt x="11645" y="169"/>
                  </a:lnTo>
                  <a:lnTo>
                    <a:pt x="11641" y="198"/>
                  </a:lnTo>
                  <a:lnTo>
                    <a:pt x="11639" y="230"/>
                  </a:lnTo>
                  <a:lnTo>
                    <a:pt x="11638" y="263"/>
                  </a:lnTo>
                  <a:lnTo>
                    <a:pt x="11638" y="289"/>
                  </a:lnTo>
                  <a:lnTo>
                    <a:pt x="11636" y="315"/>
                  </a:lnTo>
                  <a:lnTo>
                    <a:pt x="11634" y="340"/>
                  </a:lnTo>
                  <a:lnTo>
                    <a:pt x="11630" y="366"/>
                  </a:lnTo>
                  <a:lnTo>
                    <a:pt x="11624" y="392"/>
                  </a:lnTo>
                  <a:lnTo>
                    <a:pt x="11618" y="417"/>
                  </a:lnTo>
                  <a:lnTo>
                    <a:pt x="11610" y="442"/>
                  </a:lnTo>
                  <a:lnTo>
                    <a:pt x="11601" y="465"/>
                  </a:lnTo>
                  <a:lnTo>
                    <a:pt x="11591" y="488"/>
                  </a:lnTo>
                  <a:lnTo>
                    <a:pt x="11579" y="509"/>
                  </a:lnTo>
                  <a:lnTo>
                    <a:pt x="11573" y="519"/>
                  </a:lnTo>
                  <a:lnTo>
                    <a:pt x="11565" y="528"/>
                  </a:lnTo>
                  <a:lnTo>
                    <a:pt x="11559" y="538"/>
                  </a:lnTo>
                  <a:lnTo>
                    <a:pt x="11551" y="547"/>
                  </a:lnTo>
                  <a:lnTo>
                    <a:pt x="11543" y="555"/>
                  </a:lnTo>
                  <a:lnTo>
                    <a:pt x="11534" y="563"/>
                  </a:lnTo>
                  <a:lnTo>
                    <a:pt x="11526" y="570"/>
                  </a:lnTo>
                  <a:lnTo>
                    <a:pt x="11517" y="577"/>
                  </a:lnTo>
                  <a:lnTo>
                    <a:pt x="11508" y="583"/>
                  </a:lnTo>
                  <a:lnTo>
                    <a:pt x="11498" y="588"/>
                  </a:lnTo>
                  <a:lnTo>
                    <a:pt x="11487" y="594"/>
                  </a:lnTo>
                  <a:lnTo>
                    <a:pt x="11478" y="598"/>
                  </a:lnTo>
                  <a:lnTo>
                    <a:pt x="11468" y="584"/>
                  </a:lnTo>
                  <a:lnTo>
                    <a:pt x="11456" y="572"/>
                  </a:lnTo>
                  <a:lnTo>
                    <a:pt x="11444" y="562"/>
                  </a:lnTo>
                  <a:lnTo>
                    <a:pt x="11431" y="553"/>
                  </a:lnTo>
                  <a:lnTo>
                    <a:pt x="11416" y="546"/>
                  </a:lnTo>
                  <a:lnTo>
                    <a:pt x="11400" y="539"/>
                  </a:lnTo>
                  <a:lnTo>
                    <a:pt x="11382" y="535"/>
                  </a:lnTo>
                  <a:lnTo>
                    <a:pt x="11365" y="533"/>
                  </a:lnTo>
                  <a:lnTo>
                    <a:pt x="11348" y="532"/>
                  </a:lnTo>
                  <a:lnTo>
                    <a:pt x="11330" y="533"/>
                  </a:lnTo>
                  <a:lnTo>
                    <a:pt x="11312" y="536"/>
                  </a:lnTo>
                  <a:lnTo>
                    <a:pt x="11294" y="541"/>
                  </a:lnTo>
                  <a:lnTo>
                    <a:pt x="11275" y="548"/>
                  </a:lnTo>
                  <a:lnTo>
                    <a:pt x="11257" y="556"/>
                  </a:lnTo>
                  <a:lnTo>
                    <a:pt x="11240" y="567"/>
                  </a:lnTo>
                  <a:lnTo>
                    <a:pt x="11224" y="580"/>
                  </a:lnTo>
                  <a:lnTo>
                    <a:pt x="11212" y="559"/>
                  </a:lnTo>
                  <a:lnTo>
                    <a:pt x="11203" y="540"/>
                  </a:lnTo>
                  <a:lnTo>
                    <a:pt x="11196" y="521"/>
                  </a:lnTo>
                  <a:lnTo>
                    <a:pt x="11191" y="504"/>
                  </a:lnTo>
                  <a:lnTo>
                    <a:pt x="11188" y="487"/>
                  </a:lnTo>
                  <a:lnTo>
                    <a:pt x="11186" y="471"/>
                  </a:lnTo>
                  <a:lnTo>
                    <a:pt x="11186" y="456"/>
                  </a:lnTo>
                  <a:lnTo>
                    <a:pt x="11187" y="440"/>
                  </a:lnTo>
                  <a:lnTo>
                    <a:pt x="11190" y="409"/>
                  </a:lnTo>
                  <a:lnTo>
                    <a:pt x="11194" y="377"/>
                  </a:lnTo>
                  <a:lnTo>
                    <a:pt x="11197" y="361"/>
                  </a:lnTo>
                  <a:lnTo>
                    <a:pt x="11198" y="342"/>
                  </a:lnTo>
                  <a:lnTo>
                    <a:pt x="11200" y="324"/>
                  </a:lnTo>
                  <a:lnTo>
                    <a:pt x="11200" y="304"/>
                  </a:lnTo>
                  <a:lnTo>
                    <a:pt x="11161" y="305"/>
                  </a:lnTo>
                  <a:lnTo>
                    <a:pt x="11126" y="309"/>
                  </a:lnTo>
                  <a:lnTo>
                    <a:pt x="11095" y="316"/>
                  </a:lnTo>
                  <a:lnTo>
                    <a:pt x="11066" y="325"/>
                  </a:lnTo>
                  <a:lnTo>
                    <a:pt x="11041" y="336"/>
                  </a:lnTo>
                  <a:lnTo>
                    <a:pt x="11021" y="350"/>
                  </a:lnTo>
                  <a:lnTo>
                    <a:pt x="11001" y="365"/>
                  </a:lnTo>
                  <a:lnTo>
                    <a:pt x="10986" y="382"/>
                  </a:lnTo>
                  <a:lnTo>
                    <a:pt x="10974" y="401"/>
                  </a:lnTo>
                  <a:lnTo>
                    <a:pt x="10963" y="421"/>
                  </a:lnTo>
                  <a:lnTo>
                    <a:pt x="10954" y="443"/>
                  </a:lnTo>
                  <a:lnTo>
                    <a:pt x="10948" y="466"/>
                  </a:lnTo>
                  <a:lnTo>
                    <a:pt x="10944" y="490"/>
                  </a:lnTo>
                  <a:lnTo>
                    <a:pt x="10940" y="516"/>
                  </a:lnTo>
                  <a:lnTo>
                    <a:pt x="10939" y="542"/>
                  </a:lnTo>
                  <a:lnTo>
                    <a:pt x="10938" y="569"/>
                  </a:lnTo>
                  <a:lnTo>
                    <a:pt x="10940" y="625"/>
                  </a:lnTo>
                  <a:lnTo>
                    <a:pt x="10944" y="681"/>
                  </a:lnTo>
                  <a:lnTo>
                    <a:pt x="10948" y="738"/>
                  </a:lnTo>
                  <a:lnTo>
                    <a:pt x="10951" y="795"/>
                  </a:lnTo>
                  <a:lnTo>
                    <a:pt x="10951" y="823"/>
                  </a:lnTo>
                  <a:lnTo>
                    <a:pt x="10951" y="849"/>
                  </a:lnTo>
                  <a:lnTo>
                    <a:pt x="10950" y="875"/>
                  </a:lnTo>
                  <a:lnTo>
                    <a:pt x="10947" y="901"/>
                  </a:lnTo>
                  <a:lnTo>
                    <a:pt x="10943" y="924"/>
                  </a:lnTo>
                  <a:lnTo>
                    <a:pt x="10936" y="948"/>
                  </a:lnTo>
                  <a:lnTo>
                    <a:pt x="10929" y="969"/>
                  </a:lnTo>
                  <a:lnTo>
                    <a:pt x="10918" y="989"/>
                  </a:lnTo>
                  <a:lnTo>
                    <a:pt x="10922" y="998"/>
                  </a:lnTo>
                  <a:lnTo>
                    <a:pt x="10926" y="1010"/>
                  </a:lnTo>
                  <a:lnTo>
                    <a:pt x="10929" y="1021"/>
                  </a:lnTo>
                  <a:lnTo>
                    <a:pt x="10932" y="1035"/>
                  </a:lnTo>
                  <a:lnTo>
                    <a:pt x="10935" y="1066"/>
                  </a:lnTo>
                  <a:lnTo>
                    <a:pt x="10938" y="1101"/>
                  </a:lnTo>
                  <a:lnTo>
                    <a:pt x="10938" y="1139"/>
                  </a:lnTo>
                  <a:lnTo>
                    <a:pt x="10938" y="1180"/>
                  </a:lnTo>
                  <a:lnTo>
                    <a:pt x="10937" y="1221"/>
                  </a:lnTo>
                  <a:lnTo>
                    <a:pt x="10935" y="1264"/>
                  </a:lnTo>
                  <a:lnTo>
                    <a:pt x="10931" y="1351"/>
                  </a:lnTo>
                  <a:lnTo>
                    <a:pt x="10924" y="1432"/>
                  </a:lnTo>
                  <a:lnTo>
                    <a:pt x="10920" y="1502"/>
                  </a:lnTo>
                  <a:lnTo>
                    <a:pt x="10918" y="1553"/>
                  </a:lnTo>
                  <a:lnTo>
                    <a:pt x="10942" y="1570"/>
                  </a:lnTo>
                  <a:lnTo>
                    <a:pt x="10940" y="1600"/>
                  </a:lnTo>
                  <a:lnTo>
                    <a:pt x="10937" y="1631"/>
                  </a:lnTo>
                  <a:lnTo>
                    <a:pt x="10932" y="1665"/>
                  </a:lnTo>
                  <a:lnTo>
                    <a:pt x="10924" y="1700"/>
                  </a:lnTo>
                  <a:lnTo>
                    <a:pt x="10915" y="1735"/>
                  </a:lnTo>
                  <a:lnTo>
                    <a:pt x="10903" y="1771"/>
                  </a:lnTo>
                  <a:lnTo>
                    <a:pt x="10897" y="1789"/>
                  </a:lnTo>
                  <a:lnTo>
                    <a:pt x="10889" y="1808"/>
                  </a:lnTo>
                  <a:lnTo>
                    <a:pt x="10881" y="1826"/>
                  </a:lnTo>
                  <a:lnTo>
                    <a:pt x="10872" y="1843"/>
                  </a:lnTo>
                  <a:lnTo>
                    <a:pt x="10863" y="1861"/>
                  </a:lnTo>
                  <a:lnTo>
                    <a:pt x="10853" y="1878"/>
                  </a:lnTo>
                  <a:lnTo>
                    <a:pt x="10843" y="1895"/>
                  </a:lnTo>
                  <a:lnTo>
                    <a:pt x="10831" y="1911"/>
                  </a:lnTo>
                  <a:lnTo>
                    <a:pt x="10820" y="1927"/>
                  </a:lnTo>
                  <a:lnTo>
                    <a:pt x="10808" y="1943"/>
                  </a:lnTo>
                  <a:lnTo>
                    <a:pt x="10795" y="1958"/>
                  </a:lnTo>
                  <a:lnTo>
                    <a:pt x="10781" y="1973"/>
                  </a:lnTo>
                  <a:lnTo>
                    <a:pt x="10767" y="1987"/>
                  </a:lnTo>
                  <a:lnTo>
                    <a:pt x="10752" y="2000"/>
                  </a:lnTo>
                  <a:lnTo>
                    <a:pt x="10736" y="2012"/>
                  </a:lnTo>
                  <a:lnTo>
                    <a:pt x="10720" y="2024"/>
                  </a:lnTo>
                  <a:lnTo>
                    <a:pt x="10703" y="2034"/>
                  </a:lnTo>
                  <a:lnTo>
                    <a:pt x="10685" y="2044"/>
                  </a:lnTo>
                  <a:lnTo>
                    <a:pt x="10667" y="2053"/>
                  </a:lnTo>
                  <a:lnTo>
                    <a:pt x="10647" y="2060"/>
                  </a:lnTo>
                  <a:lnTo>
                    <a:pt x="10654" y="2079"/>
                  </a:lnTo>
                  <a:lnTo>
                    <a:pt x="10662" y="2104"/>
                  </a:lnTo>
                  <a:lnTo>
                    <a:pt x="10662" y="2110"/>
                  </a:lnTo>
                  <a:lnTo>
                    <a:pt x="10662" y="2116"/>
                  </a:lnTo>
                  <a:lnTo>
                    <a:pt x="10660" y="2121"/>
                  </a:lnTo>
                  <a:lnTo>
                    <a:pt x="10657" y="2125"/>
                  </a:lnTo>
                  <a:lnTo>
                    <a:pt x="10653" y="2130"/>
                  </a:lnTo>
                  <a:lnTo>
                    <a:pt x="10645" y="2133"/>
                  </a:lnTo>
                  <a:lnTo>
                    <a:pt x="10637" y="2134"/>
                  </a:lnTo>
                  <a:lnTo>
                    <a:pt x="10625" y="2135"/>
                  </a:lnTo>
                  <a:lnTo>
                    <a:pt x="10624" y="2141"/>
                  </a:lnTo>
                  <a:lnTo>
                    <a:pt x="10622" y="2148"/>
                  </a:lnTo>
                  <a:lnTo>
                    <a:pt x="10617" y="2154"/>
                  </a:lnTo>
                  <a:lnTo>
                    <a:pt x="10611" y="2159"/>
                  </a:lnTo>
                  <a:lnTo>
                    <a:pt x="10605" y="2165"/>
                  </a:lnTo>
                  <a:lnTo>
                    <a:pt x="10596" y="2170"/>
                  </a:lnTo>
                  <a:lnTo>
                    <a:pt x="10586" y="2174"/>
                  </a:lnTo>
                  <a:lnTo>
                    <a:pt x="10576" y="2179"/>
                  </a:lnTo>
                  <a:lnTo>
                    <a:pt x="10552" y="2186"/>
                  </a:lnTo>
                  <a:lnTo>
                    <a:pt x="10524" y="2193"/>
                  </a:lnTo>
                  <a:lnTo>
                    <a:pt x="10495" y="2198"/>
                  </a:lnTo>
                  <a:lnTo>
                    <a:pt x="10464" y="2202"/>
                  </a:lnTo>
                  <a:lnTo>
                    <a:pt x="10400" y="2210"/>
                  </a:lnTo>
                  <a:lnTo>
                    <a:pt x="10340" y="2216"/>
                  </a:lnTo>
                  <a:lnTo>
                    <a:pt x="10313" y="2218"/>
                  </a:lnTo>
                  <a:lnTo>
                    <a:pt x="10290" y="2222"/>
                  </a:lnTo>
                  <a:lnTo>
                    <a:pt x="10271" y="2224"/>
                  </a:lnTo>
                  <a:lnTo>
                    <a:pt x="10256" y="2227"/>
                  </a:lnTo>
                  <a:lnTo>
                    <a:pt x="10232" y="2218"/>
                  </a:lnTo>
                  <a:lnTo>
                    <a:pt x="10206" y="2212"/>
                  </a:lnTo>
                  <a:lnTo>
                    <a:pt x="10179" y="2205"/>
                  </a:lnTo>
                  <a:lnTo>
                    <a:pt x="10148" y="2200"/>
                  </a:lnTo>
                  <a:lnTo>
                    <a:pt x="10114" y="2196"/>
                  </a:lnTo>
                  <a:lnTo>
                    <a:pt x="10080" y="2193"/>
                  </a:lnTo>
                  <a:lnTo>
                    <a:pt x="10044" y="2191"/>
                  </a:lnTo>
                  <a:lnTo>
                    <a:pt x="10006" y="2188"/>
                  </a:lnTo>
                  <a:lnTo>
                    <a:pt x="9967" y="2187"/>
                  </a:lnTo>
                  <a:lnTo>
                    <a:pt x="9926" y="2186"/>
                  </a:lnTo>
                  <a:lnTo>
                    <a:pt x="9884" y="2186"/>
                  </a:lnTo>
                  <a:lnTo>
                    <a:pt x="9842" y="2186"/>
                  </a:lnTo>
                  <a:lnTo>
                    <a:pt x="9754" y="2188"/>
                  </a:lnTo>
                  <a:lnTo>
                    <a:pt x="9663" y="2193"/>
                  </a:lnTo>
                  <a:lnTo>
                    <a:pt x="9572" y="2197"/>
                  </a:lnTo>
                  <a:lnTo>
                    <a:pt x="9481" y="2202"/>
                  </a:lnTo>
                  <a:lnTo>
                    <a:pt x="9391" y="2209"/>
                  </a:lnTo>
                  <a:lnTo>
                    <a:pt x="9304" y="2214"/>
                  </a:lnTo>
                  <a:lnTo>
                    <a:pt x="9221" y="2219"/>
                  </a:lnTo>
                  <a:lnTo>
                    <a:pt x="9143" y="2224"/>
                  </a:lnTo>
                  <a:lnTo>
                    <a:pt x="9070" y="2226"/>
                  </a:lnTo>
                  <a:lnTo>
                    <a:pt x="9006" y="2227"/>
                  </a:lnTo>
                  <a:lnTo>
                    <a:pt x="8950" y="2226"/>
                  </a:lnTo>
                  <a:lnTo>
                    <a:pt x="8900" y="2225"/>
                  </a:lnTo>
                  <a:lnTo>
                    <a:pt x="8855" y="2222"/>
                  </a:lnTo>
                  <a:lnTo>
                    <a:pt x="8815" y="2216"/>
                  </a:lnTo>
                  <a:lnTo>
                    <a:pt x="8779" y="2211"/>
                  </a:lnTo>
                  <a:lnTo>
                    <a:pt x="8747" y="2204"/>
                  </a:lnTo>
                  <a:lnTo>
                    <a:pt x="8716" y="2196"/>
                  </a:lnTo>
                  <a:lnTo>
                    <a:pt x="8688" y="2186"/>
                  </a:lnTo>
                  <a:lnTo>
                    <a:pt x="8660" y="2177"/>
                  </a:lnTo>
                  <a:lnTo>
                    <a:pt x="8632" y="2165"/>
                  </a:lnTo>
                  <a:lnTo>
                    <a:pt x="8605" y="2153"/>
                  </a:lnTo>
                  <a:lnTo>
                    <a:pt x="8575" y="2139"/>
                  </a:lnTo>
                  <a:lnTo>
                    <a:pt x="8544" y="2125"/>
                  </a:lnTo>
                  <a:lnTo>
                    <a:pt x="8509" y="2110"/>
                  </a:lnTo>
                  <a:lnTo>
                    <a:pt x="8472" y="2094"/>
                  </a:lnTo>
                  <a:lnTo>
                    <a:pt x="8430" y="2077"/>
                  </a:lnTo>
                  <a:lnTo>
                    <a:pt x="8397" y="2089"/>
                  </a:lnTo>
                  <a:lnTo>
                    <a:pt x="8362" y="2101"/>
                  </a:lnTo>
                  <a:lnTo>
                    <a:pt x="8325" y="2110"/>
                  </a:lnTo>
                  <a:lnTo>
                    <a:pt x="8288" y="2119"/>
                  </a:lnTo>
                  <a:lnTo>
                    <a:pt x="8249" y="2127"/>
                  </a:lnTo>
                  <a:lnTo>
                    <a:pt x="8210" y="2135"/>
                  </a:lnTo>
                  <a:lnTo>
                    <a:pt x="8168" y="2141"/>
                  </a:lnTo>
                  <a:lnTo>
                    <a:pt x="8126" y="2148"/>
                  </a:lnTo>
                  <a:lnTo>
                    <a:pt x="8084" y="2153"/>
                  </a:lnTo>
                  <a:lnTo>
                    <a:pt x="8040" y="2157"/>
                  </a:lnTo>
                  <a:lnTo>
                    <a:pt x="7995" y="2162"/>
                  </a:lnTo>
                  <a:lnTo>
                    <a:pt x="7950" y="2165"/>
                  </a:lnTo>
                  <a:lnTo>
                    <a:pt x="7858" y="2170"/>
                  </a:lnTo>
                  <a:lnTo>
                    <a:pt x="7765" y="2173"/>
                  </a:lnTo>
                  <a:lnTo>
                    <a:pt x="7671" y="2174"/>
                  </a:lnTo>
                  <a:lnTo>
                    <a:pt x="7576" y="2176"/>
                  </a:lnTo>
                  <a:lnTo>
                    <a:pt x="7482" y="2174"/>
                  </a:lnTo>
                  <a:lnTo>
                    <a:pt x="7390" y="2173"/>
                  </a:lnTo>
                  <a:lnTo>
                    <a:pt x="7299" y="2172"/>
                  </a:lnTo>
                  <a:lnTo>
                    <a:pt x="7212" y="2171"/>
                  </a:lnTo>
                  <a:lnTo>
                    <a:pt x="7127" y="2170"/>
                  </a:lnTo>
                  <a:lnTo>
                    <a:pt x="7048" y="2169"/>
                  </a:lnTo>
                  <a:lnTo>
                    <a:pt x="7047" y="2177"/>
                  </a:lnTo>
                  <a:lnTo>
                    <a:pt x="7045" y="2183"/>
                  </a:lnTo>
                  <a:lnTo>
                    <a:pt x="7041" y="2188"/>
                  </a:lnTo>
                  <a:lnTo>
                    <a:pt x="7037" y="2192"/>
                  </a:lnTo>
                  <a:lnTo>
                    <a:pt x="7032" y="2196"/>
                  </a:lnTo>
                  <a:lnTo>
                    <a:pt x="7026" y="2198"/>
                  </a:lnTo>
                  <a:lnTo>
                    <a:pt x="7021" y="2199"/>
                  </a:lnTo>
                  <a:lnTo>
                    <a:pt x="7016" y="2200"/>
                  </a:lnTo>
                  <a:lnTo>
                    <a:pt x="7010" y="2199"/>
                  </a:lnTo>
                  <a:lnTo>
                    <a:pt x="7006" y="2198"/>
                  </a:lnTo>
                  <a:lnTo>
                    <a:pt x="7002" y="2196"/>
                  </a:lnTo>
                  <a:lnTo>
                    <a:pt x="6999" y="2192"/>
                  </a:lnTo>
                  <a:lnTo>
                    <a:pt x="6996" y="2188"/>
                  </a:lnTo>
                  <a:lnTo>
                    <a:pt x="6996" y="2183"/>
                  </a:lnTo>
                  <a:lnTo>
                    <a:pt x="6998" y="2177"/>
                  </a:lnTo>
                  <a:lnTo>
                    <a:pt x="7002" y="2169"/>
                  </a:lnTo>
                  <a:lnTo>
                    <a:pt x="6972" y="2170"/>
                  </a:lnTo>
                  <a:lnTo>
                    <a:pt x="6944" y="2172"/>
                  </a:lnTo>
                  <a:lnTo>
                    <a:pt x="6917" y="2176"/>
                  </a:lnTo>
                  <a:lnTo>
                    <a:pt x="6893" y="2180"/>
                  </a:lnTo>
                  <a:lnTo>
                    <a:pt x="6845" y="2191"/>
                  </a:lnTo>
                  <a:lnTo>
                    <a:pt x="6799" y="2200"/>
                  </a:lnTo>
                  <a:lnTo>
                    <a:pt x="6777" y="2203"/>
                  </a:lnTo>
                  <a:lnTo>
                    <a:pt x="6755" y="2207"/>
                  </a:lnTo>
                  <a:lnTo>
                    <a:pt x="6732" y="2209"/>
                  </a:lnTo>
                  <a:lnTo>
                    <a:pt x="6709" y="2209"/>
                  </a:lnTo>
                  <a:lnTo>
                    <a:pt x="6685" y="2207"/>
                  </a:lnTo>
                  <a:lnTo>
                    <a:pt x="6662" y="2202"/>
                  </a:lnTo>
                  <a:lnTo>
                    <a:pt x="6649" y="2199"/>
                  </a:lnTo>
                  <a:lnTo>
                    <a:pt x="6636" y="2196"/>
                  </a:lnTo>
                  <a:lnTo>
                    <a:pt x="6623" y="2192"/>
                  </a:lnTo>
                  <a:lnTo>
                    <a:pt x="6609" y="2186"/>
                  </a:lnTo>
                  <a:lnTo>
                    <a:pt x="6594" y="2194"/>
                  </a:lnTo>
                  <a:lnTo>
                    <a:pt x="6582" y="2200"/>
                  </a:lnTo>
                  <a:lnTo>
                    <a:pt x="6573" y="2203"/>
                  </a:lnTo>
                  <a:lnTo>
                    <a:pt x="6563" y="2204"/>
                  </a:lnTo>
                  <a:lnTo>
                    <a:pt x="6555" y="2203"/>
                  </a:lnTo>
                  <a:lnTo>
                    <a:pt x="6545" y="2200"/>
                  </a:lnTo>
                  <a:lnTo>
                    <a:pt x="6533" y="2194"/>
                  </a:lnTo>
                  <a:lnTo>
                    <a:pt x="6517" y="2186"/>
                  </a:lnTo>
                  <a:lnTo>
                    <a:pt x="6563" y="2169"/>
                  </a:lnTo>
                  <a:lnTo>
                    <a:pt x="6500" y="2169"/>
                  </a:lnTo>
                  <a:lnTo>
                    <a:pt x="6499" y="2174"/>
                  </a:lnTo>
                  <a:lnTo>
                    <a:pt x="6494" y="2180"/>
                  </a:lnTo>
                  <a:lnTo>
                    <a:pt x="6483" y="2184"/>
                  </a:lnTo>
                  <a:lnTo>
                    <a:pt x="6469" y="2189"/>
                  </a:lnTo>
                  <a:lnTo>
                    <a:pt x="6451" y="2194"/>
                  </a:lnTo>
                  <a:lnTo>
                    <a:pt x="6428" y="2198"/>
                  </a:lnTo>
                  <a:lnTo>
                    <a:pt x="6403" y="2201"/>
                  </a:lnTo>
                  <a:lnTo>
                    <a:pt x="6375" y="2205"/>
                  </a:lnTo>
                  <a:lnTo>
                    <a:pt x="6310" y="2212"/>
                  </a:lnTo>
                  <a:lnTo>
                    <a:pt x="6236" y="2218"/>
                  </a:lnTo>
                  <a:lnTo>
                    <a:pt x="6155" y="2224"/>
                  </a:lnTo>
                  <a:lnTo>
                    <a:pt x="6072" y="2228"/>
                  </a:lnTo>
                  <a:lnTo>
                    <a:pt x="5985" y="2232"/>
                  </a:lnTo>
                  <a:lnTo>
                    <a:pt x="5900" y="2235"/>
                  </a:lnTo>
                  <a:lnTo>
                    <a:pt x="5817" y="2239"/>
                  </a:lnTo>
                  <a:lnTo>
                    <a:pt x="5739" y="2241"/>
                  </a:lnTo>
                  <a:lnTo>
                    <a:pt x="5670" y="2242"/>
                  </a:lnTo>
                  <a:lnTo>
                    <a:pt x="5609" y="2243"/>
                  </a:lnTo>
                  <a:lnTo>
                    <a:pt x="5561" y="2244"/>
                  </a:lnTo>
                  <a:lnTo>
                    <a:pt x="5526" y="2244"/>
                  </a:lnTo>
                  <a:lnTo>
                    <a:pt x="5462" y="2243"/>
                  </a:lnTo>
                  <a:lnTo>
                    <a:pt x="5390" y="2241"/>
                  </a:lnTo>
                  <a:lnTo>
                    <a:pt x="5311" y="2236"/>
                  </a:lnTo>
                  <a:lnTo>
                    <a:pt x="5228" y="2231"/>
                  </a:lnTo>
                  <a:lnTo>
                    <a:pt x="5140" y="2226"/>
                  </a:lnTo>
                  <a:lnTo>
                    <a:pt x="5049" y="2220"/>
                  </a:lnTo>
                  <a:lnTo>
                    <a:pt x="4957" y="2216"/>
                  </a:lnTo>
                  <a:lnTo>
                    <a:pt x="4864" y="2212"/>
                  </a:lnTo>
                  <a:lnTo>
                    <a:pt x="4772" y="2209"/>
                  </a:lnTo>
                  <a:lnTo>
                    <a:pt x="4681" y="2208"/>
                  </a:lnTo>
                  <a:lnTo>
                    <a:pt x="4637" y="2209"/>
                  </a:lnTo>
                  <a:lnTo>
                    <a:pt x="4593" y="2209"/>
                  </a:lnTo>
                  <a:lnTo>
                    <a:pt x="4550" y="2211"/>
                  </a:lnTo>
                  <a:lnTo>
                    <a:pt x="4509" y="2213"/>
                  </a:lnTo>
                  <a:lnTo>
                    <a:pt x="4469" y="2215"/>
                  </a:lnTo>
                  <a:lnTo>
                    <a:pt x="4431" y="2219"/>
                  </a:lnTo>
                  <a:lnTo>
                    <a:pt x="4393" y="2224"/>
                  </a:lnTo>
                  <a:lnTo>
                    <a:pt x="4358" y="2229"/>
                  </a:lnTo>
                  <a:lnTo>
                    <a:pt x="4325" y="2235"/>
                  </a:lnTo>
                  <a:lnTo>
                    <a:pt x="4293" y="2243"/>
                  </a:lnTo>
                  <a:lnTo>
                    <a:pt x="4264" y="2251"/>
                  </a:lnTo>
                  <a:lnTo>
                    <a:pt x="4236" y="2261"/>
                  </a:lnTo>
                  <a:lnTo>
                    <a:pt x="4220" y="2257"/>
                  </a:lnTo>
                  <a:lnTo>
                    <a:pt x="4205" y="2254"/>
                  </a:lnTo>
                  <a:lnTo>
                    <a:pt x="4192" y="2253"/>
                  </a:lnTo>
                  <a:lnTo>
                    <a:pt x="4179" y="2253"/>
                  </a:lnTo>
                  <a:lnTo>
                    <a:pt x="4165" y="2253"/>
                  </a:lnTo>
                  <a:lnTo>
                    <a:pt x="4152" y="2251"/>
                  </a:lnTo>
                  <a:lnTo>
                    <a:pt x="4137" y="2249"/>
                  </a:lnTo>
                  <a:lnTo>
                    <a:pt x="4121" y="2244"/>
                  </a:lnTo>
                  <a:lnTo>
                    <a:pt x="4104" y="2250"/>
                  </a:lnTo>
                  <a:lnTo>
                    <a:pt x="4090" y="2254"/>
                  </a:lnTo>
                  <a:lnTo>
                    <a:pt x="4076" y="2257"/>
                  </a:lnTo>
                  <a:lnTo>
                    <a:pt x="4064" y="2257"/>
                  </a:lnTo>
                  <a:lnTo>
                    <a:pt x="4051" y="2257"/>
                  </a:lnTo>
                  <a:lnTo>
                    <a:pt x="4037" y="2254"/>
                  </a:lnTo>
                  <a:lnTo>
                    <a:pt x="4022" y="2250"/>
                  </a:lnTo>
                  <a:lnTo>
                    <a:pt x="4006" y="2244"/>
                  </a:lnTo>
                  <a:lnTo>
                    <a:pt x="3985" y="2247"/>
                  </a:lnTo>
                  <a:lnTo>
                    <a:pt x="3950" y="2249"/>
                  </a:lnTo>
                  <a:lnTo>
                    <a:pt x="3902" y="2250"/>
                  </a:lnTo>
                  <a:lnTo>
                    <a:pt x="3845" y="2251"/>
                  </a:lnTo>
                  <a:lnTo>
                    <a:pt x="3780" y="2251"/>
                  </a:lnTo>
                  <a:lnTo>
                    <a:pt x="3709" y="2250"/>
                  </a:lnTo>
                  <a:lnTo>
                    <a:pt x="3636" y="2250"/>
                  </a:lnTo>
                  <a:lnTo>
                    <a:pt x="3560" y="2248"/>
                  </a:lnTo>
                  <a:lnTo>
                    <a:pt x="3485" y="2247"/>
                  </a:lnTo>
                  <a:lnTo>
                    <a:pt x="3413" y="2245"/>
                  </a:lnTo>
                  <a:lnTo>
                    <a:pt x="3346" y="2242"/>
                  </a:lnTo>
                  <a:lnTo>
                    <a:pt x="3287" y="2240"/>
                  </a:lnTo>
                  <a:lnTo>
                    <a:pt x="3236" y="2236"/>
                  </a:lnTo>
                  <a:lnTo>
                    <a:pt x="3198" y="2233"/>
                  </a:lnTo>
                  <a:lnTo>
                    <a:pt x="3184" y="2232"/>
                  </a:lnTo>
                  <a:lnTo>
                    <a:pt x="3173" y="2230"/>
                  </a:lnTo>
                  <a:lnTo>
                    <a:pt x="3167" y="2229"/>
                  </a:lnTo>
                  <a:lnTo>
                    <a:pt x="3165" y="2227"/>
                  </a:lnTo>
                  <a:lnTo>
                    <a:pt x="3149" y="2227"/>
                  </a:lnTo>
                  <a:lnTo>
                    <a:pt x="3135" y="2226"/>
                  </a:lnTo>
                  <a:lnTo>
                    <a:pt x="3124" y="2225"/>
                  </a:lnTo>
                  <a:lnTo>
                    <a:pt x="3116" y="2222"/>
                  </a:lnTo>
                  <a:lnTo>
                    <a:pt x="3113" y="2219"/>
                  </a:lnTo>
                  <a:lnTo>
                    <a:pt x="3111" y="2217"/>
                  </a:lnTo>
                  <a:lnTo>
                    <a:pt x="3110" y="2214"/>
                  </a:lnTo>
                  <a:lnTo>
                    <a:pt x="3110" y="2210"/>
                  </a:lnTo>
                  <a:lnTo>
                    <a:pt x="3110" y="2205"/>
                  </a:lnTo>
                  <a:lnTo>
                    <a:pt x="3112" y="2200"/>
                  </a:lnTo>
                  <a:lnTo>
                    <a:pt x="3115" y="2194"/>
                  </a:lnTo>
                  <a:lnTo>
                    <a:pt x="3119" y="2186"/>
                  </a:lnTo>
                  <a:lnTo>
                    <a:pt x="3051" y="2186"/>
                  </a:lnTo>
                  <a:lnTo>
                    <a:pt x="2965" y="2187"/>
                  </a:lnTo>
                  <a:lnTo>
                    <a:pt x="2869" y="2188"/>
                  </a:lnTo>
                  <a:lnTo>
                    <a:pt x="2774" y="2192"/>
                  </a:lnTo>
                  <a:lnTo>
                    <a:pt x="2730" y="2194"/>
                  </a:lnTo>
                  <a:lnTo>
                    <a:pt x="2691" y="2197"/>
                  </a:lnTo>
                  <a:lnTo>
                    <a:pt x="2657" y="2200"/>
                  </a:lnTo>
                  <a:lnTo>
                    <a:pt x="2630" y="2203"/>
                  </a:lnTo>
                  <a:lnTo>
                    <a:pt x="2618" y="2205"/>
                  </a:lnTo>
                  <a:lnTo>
                    <a:pt x="2609" y="2209"/>
                  </a:lnTo>
                  <a:lnTo>
                    <a:pt x="2603" y="2211"/>
                  </a:lnTo>
                  <a:lnTo>
                    <a:pt x="2600" y="2214"/>
                  </a:lnTo>
                  <a:lnTo>
                    <a:pt x="2599" y="2216"/>
                  </a:lnTo>
                  <a:lnTo>
                    <a:pt x="2600" y="2219"/>
                  </a:lnTo>
                  <a:lnTo>
                    <a:pt x="2604" y="2224"/>
                  </a:lnTo>
                  <a:lnTo>
                    <a:pt x="2612" y="2227"/>
                  </a:lnTo>
                  <a:lnTo>
                    <a:pt x="2591" y="2234"/>
                  </a:lnTo>
                  <a:lnTo>
                    <a:pt x="2569" y="2241"/>
                  </a:lnTo>
                  <a:lnTo>
                    <a:pt x="2545" y="2246"/>
                  </a:lnTo>
                  <a:lnTo>
                    <a:pt x="2520" y="2253"/>
                  </a:lnTo>
                  <a:lnTo>
                    <a:pt x="2492" y="2258"/>
                  </a:lnTo>
                  <a:lnTo>
                    <a:pt x="2463" y="2263"/>
                  </a:lnTo>
                  <a:lnTo>
                    <a:pt x="2433" y="2268"/>
                  </a:lnTo>
                  <a:lnTo>
                    <a:pt x="2402" y="2272"/>
                  </a:lnTo>
                  <a:lnTo>
                    <a:pt x="2338" y="2279"/>
                  </a:lnTo>
                  <a:lnTo>
                    <a:pt x="2269" y="2285"/>
                  </a:lnTo>
                  <a:lnTo>
                    <a:pt x="2199" y="2289"/>
                  </a:lnTo>
                  <a:lnTo>
                    <a:pt x="2128" y="2292"/>
                  </a:lnTo>
                  <a:lnTo>
                    <a:pt x="2057" y="2292"/>
                  </a:lnTo>
                  <a:lnTo>
                    <a:pt x="1987" y="2291"/>
                  </a:lnTo>
                  <a:lnTo>
                    <a:pt x="1918" y="2289"/>
                  </a:lnTo>
                  <a:lnTo>
                    <a:pt x="1854" y="2284"/>
                  </a:lnTo>
                  <a:lnTo>
                    <a:pt x="1823" y="2280"/>
                  </a:lnTo>
                  <a:lnTo>
                    <a:pt x="1793" y="2277"/>
                  </a:lnTo>
                  <a:lnTo>
                    <a:pt x="1764" y="2273"/>
                  </a:lnTo>
                  <a:lnTo>
                    <a:pt x="1736" y="2269"/>
                  </a:lnTo>
                  <a:lnTo>
                    <a:pt x="1711" y="2263"/>
                  </a:lnTo>
                  <a:lnTo>
                    <a:pt x="1687" y="2257"/>
                  </a:lnTo>
                  <a:lnTo>
                    <a:pt x="1665" y="2251"/>
                  </a:lnTo>
                  <a:lnTo>
                    <a:pt x="1644" y="2244"/>
                  </a:lnTo>
                  <a:lnTo>
                    <a:pt x="1631" y="2247"/>
                  </a:lnTo>
                  <a:lnTo>
                    <a:pt x="1619" y="2249"/>
                  </a:lnTo>
                  <a:lnTo>
                    <a:pt x="1606" y="2250"/>
                  </a:lnTo>
                  <a:lnTo>
                    <a:pt x="1593" y="2251"/>
                  </a:lnTo>
                  <a:lnTo>
                    <a:pt x="1567" y="2250"/>
                  </a:lnTo>
                  <a:lnTo>
                    <a:pt x="1544" y="2248"/>
                  </a:lnTo>
                  <a:lnTo>
                    <a:pt x="1520" y="2245"/>
                  </a:lnTo>
                  <a:lnTo>
                    <a:pt x="1498" y="2240"/>
                  </a:lnTo>
                  <a:lnTo>
                    <a:pt x="1478" y="2233"/>
                  </a:lnTo>
                  <a:lnTo>
                    <a:pt x="1459" y="2227"/>
                  </a:lnTo>
                  <a:lnTo>
                    <a:pt x="1459" y="2233"/>
                  </a:lnTo>
                  <a:lnTo>
                    <a:pt x="1456" y="2240"/>
                  </a:lnTo>
                  <a:lnTo>
                    <a:pt x="1452" y="2245"/>
                  </a:lnTo>
                  <a:lnTo>
                    <a:pt x="1445" y="2250"/>
                  </a:lnTo>
                  <a:lnTo>
                    <a:pt x="1439" y="2255"/>
                  </a:lnTo>
                  <a:lnTo>
                    <a:pt x="1430" y="2259"/>
                  </a:lnTo>
                  <a:lnTo>
                    <a:pt x="1422" y="2261"/>
                  </a:lnTo>
                  <a:lnTo>
                    <a:pt x="1413" y="2261"/>
                  </a:lnTo>
                  <a:lnTo>
                    <a:pt x="1417" y="2269"/>
                  </a:lnTo>
                  <a:lnTo>
                    <a:pt x="1421" y="2275"/>
                  </a:lnTo>
                  <a:lnTo>
                    <a:pt x="1422" y="2280"/>
                  </a:lnTo>
                  <a:lnTo>
                    <a:pt x="1423" y="2285"/>
                  </a:lnTo>
                  <a:lnTo>
                    <a:pt x="1423" y="2289"/>
                  </a:lnTo>
                  <a:lnTo>
                    <a:pt x="1422" y="2292"/>
                  </a:lnTo>
                  <a:lnTo>
                    <a:pt x="1420" y="2294"/>
                  </a:lnTo>
                  <a:lnTo>
                    <a:pt x="1416" y="2296"/>
                  </a:lnTo>
                  <a:lnTo>
                    <a:pt x="1409" y="2300"/>
                  </a:lnTo>
                  <a:lnTo>
                    <a:pt x="1397" y="2301"/>
                  </a:lnTo>
                  <a:lnTo>
                    <a:pt x="1383" y="2302"/>
                  </a:lnTo>
                  <a:lnTo>
                    <a:pt x="1367" y="2302"/>
                  </a:lnTo>
                  <a:lnTo>
                    <a:pt x="1367" y="2310"/>
                  </a:lnTo>
                  <a:lnTo>
                    <a:pt x="1366" y="2319"/>
                  </a:lnTo>
                  <a:lnTo>
                    <a:pt x="1364" y="2326"/>
                  </a:lnTo>
                  <a:lnTo>
                    <a:pt x="1362" y="2334"/>
                  </a:lnTo>
                  <a:lnTo>
                    <a:pt x="1359" y="2341"/>
                  </a:lnTo>
                  <a:lnTo>
                    <a:pt x="1354" y="2349"/>
                  </a:lnTo>
                  <a:lnTo>
                    <a:pt x="1350" y="2355"/>
                  </a:lnTo>
                  <a:lnTo>
                    <a:pt x="1345" y="2362"/>
                  </a:lnTo>
                  <a:lnTo>
                    <a:pt x="1333" y="2373"/>
                  </a:lnTo>
                  <a:lnTo>
                    <a:pt x="1319" y="2384"/>
                  </a:lnTo>
                  <a:lnTo>
                    <a:pt x="1304" y="2394"/>
                  </a:lnTo>
                  <a:lnTo>
                    <a:pt x="1287" y="2402"/>
                  </a:lnTo>
                  <a:lnTo>
                    <a:pt x="1269" y="2410"/>
                  </a:lnTo>
                  <a:lnTo>
                    <a:pt x="1251" y="2416"/>
                  </a:lnTo>
                  <a:lnTo>
                    <a:pt x="1231" y="2423"/>
                  </a:lnTo>
                  <a:lnTo>
                    <a:pt x="1212" y="2427"/>
                  </a:lnTo>
                  <a:lnTo>
                    <a:pt x="1193" y="2430"/>
                  </a:lnTo>
                  <a:lnTo>
                    <a:pt x="1174" y="2432"/>
                  </a:lnTo>
                  <a:lnTo>
                    <a:pt x="1155" y="2433"/>
                  </a:lnTo>
                  <a:lnTo>
                    <a:pt x="1137" y="2434"/>
                  </a:lnTo>
                  <a:lnTo>
                    <a:pt x="1136" y="2463"/>
                  </a:lnTo>
                  <a:lnTo>
                    <a:pt x="1135" y="2488"/>
                  </a:lnTo>
                  <a:lnTo>
                    <a:pt x="1132" y="2508"/>
                  </a:lnTo>
                  <a:lnTo>
                    <a:pt x="1128" y="2525"/>
                  </a:lnTo>
                  <a:lnTo>
                    <a:pt x="1124" y="2533"/>
                  </a:lnTo>
                  <a:lnTo>
                    <a:pt x="1121" y="2540"/>
                  </a:lnTo>
                  <a:lnTo>
                    <a:pt x="1117" y="2546"/>
                  </a:lnTo>
                  <a:lnTo>
                    <a:pt x="1113" y="2552"/>
                  </a:lnTo>
                  <a:lnTo>
                    <a:pt x="1108" y="2556"/>
                  </a:lnTo>
                  <a:lnTo>
                    <a:pt x="1103" y="2562"/>
                  </a:lnTo>
                  <a:lnTo>
                    <a:pt x="1098" y="2566"/>
                  </a:lnTo>
                  <a:lnTo>
                    <a:pt x="1091" y="2569"/>
                  </a:lnTo>
                  <a:lnTo>
                    <a:pt x="1077" y="2577"/>
                  </a:lnTo>
                  <a:lnTo>
                    <a:pt x="1061" y="2583"/>
                  </a:lnTo>
                  <a:lnTo>
                    <a:pt x="1042" y="2589"/>
                  </a:lnTo>
                  <a:lnTo>
                    <a:pt x="1021" y="2596"/>
                  </a:lnTo>
                  <a:lnTo>
                    <a:pt x="997" y="2603"/>
                  </a:lnTo>
                  <a:lnTo>
                    <a:pt x="969" y="2613"/>
                  </a:lnTo>
                  <a:lnTo>
                    <a:pt x="939" y="2623"/>
                  </a:lnTo>
                  <a:lnTo>
                    <a:pt x="907" y="2635"/>
                  </a:lnTo>
                  <a:lnTo>
                    <a:pt x="897" y="2633"/>
                  </a:lnTo>
                  <a:lnTo>
                    <a:pt x="888" y="2630"/>
                  </a:lnTo>
                  <a:lnTo>
                    <a:pt x="877" y="2629"/>
                  </a:lnTo>
                  <a:lnTo>
                    <a:pt x="865" y="2628"/>
                  </a:lnTo>
                  <a:lnTo>
                    <a:pt x="841" y="2627"/>
                  </a:lnTo>
                  <a:lnTo>
                    <a:pt x="815" y="2629"/>
                  </a:lnTo>
                  <a:lnTo>
                    <a:pt x="788" y="2632"/>
                  </a:lnTo>
                  <a:lnTo>
                    <a:pt x="762" y="2638"/>
                  </a:lnTo>
                  <a:lnTo>
                    <a:pt x="736" y="2644"/>
                  </a:lnTo>
                  <a:lnTo>
                    <a:pt x="711" y="2653"/>
                  </a:lnTo>
                  <a:lnTo>
                    <a:pt x="700" y="2657"/>
                  </a:lnTo>
                  <a:lnTo>
                    <a:pt x="689" y="2662"/>
                  </a:lnTo>
                  <a:lnTo>
                    <a:pt x="678" y="2668"/>
                  </a:lnTo>
                  <a:lnTo>
                    <a:pt x="668" y="2673"/>
                  </a:lnTo>
                  <a:lnTo>
                    <a:pt x="660" y="2678"/>
                  </a:lnTo>
                  <a:lnTo>
                    <a:pt x="652" y="2684"/>
                  </a:lnTo>
                  <a:lnTo>
                    <a:pt x="646" y="2690"/>
                  </a:lnTo>
                  <a:lnTo>
                    <a:pt x="641" y="2696"/>
                  </a:lnTo>
                  <a:lnTo>
                    <a:pt x="637" y="2703"/>
                  </a:lnTo>
                  <a:lnTo>
                    <a:pt x="634" y="2709"/>
                  </a:lnTo>
                  <a:lnTo>
                    <a:pt x="633" y="2717"/>
                  </a:lnTo>
                  <a:lnTo>
                    <a:pt x="634" y="2723"/>
                  </a:lnTo>
                  <a:lnTo>
                    <a:pt x="636" y="2730"/>
                  </a:lnTo>
                  <a:lnTo>
                    <a:pt x="640" y="2737"/>
                  </a:lnTo>
                  <a:lnTo>
                    <a:pt x="646" y="2743"/>
                  </a:lnTo>
                  <a:lnTo>
                    <a:pt x="654" y="2751"/>
                  </a:lnTo>
                  <a:lnTo>
                    <a:pt x="607" y="2768"/>
                  </a:lnTo>
                  <a:lnTo>
                    <a:pt x="609" y="2786"/>
                  </a:lnTo>
                  <a:lnTo>
                    <a:pt x="611" y="2809"/>
                  </a:lnTo>
                  <a:lnTo>
                    <a:pt x="615" y="2833"/>
                  </a:lnTo>
                  <a:lnTo>
                    <a:pt x="618" y="2858"/>
                  </a:lnTo>
                  <a:lnTo>
                    <a:pt x="627" y="2900"/>
                  </a:lnTo>
                  <a:lnTo>
                    <a:pt x="630" y="2918"/>
                  </a:lnTo>
                  <a:lnTo>
                    <a:pt x="651" y="2919"/>
                  </a:lnTo>
                  <a:lnTo>
                    <a:pt x="679" y="2922"/>
                  </a:lnTo>
                  <a:lnTo>
                    <a:pt x="711" y="2927"/>
                  </a:lnTo>
                  <a:lnTo>
                    <a:pt x="746" y="2934"/>
                  </a:lnTo>
                  <a:lnTo>
                    <a:pt x="780" y="2942"/>
                  </a:lnTo>
                  <a:lnTo>
                    <a:pt x="812" y="2952"/>
                  </a:lnTo>
                  <a:lnTo>
                    <a:pt x="826" y="2957"/>
                  </a:lnTo>
                  <a:lnTo>
                    <a:pt x="840" y="2963"/>
                  </a:lnTo>
                  <a:lnTo>
                    <a:pt x="851" y="2969"/>
                  </a:lnTo>
                  <a:lnTo>
                    <a:pt x="861" y="2976"/>
                  </a:lnTo>
                  <a:lnTo>
                    <a:pt x="676" y="2993"/>
                  </a:lnTo>
                  <a:lnTo>
                    <a:pt x="676" y="3010"/>
                  </a:lnTo>
                  <a:lnTo>
                    <a:pt x="698" y="3014"/>
                  </a:lnTo>
                  <a:lnTo>
                    <a:pt x="756" y="3025"/>
                  </a:lnTo>
                  <a:lnTo>
                    <a:pt x="841" y="3040"/>
                  </a:lnTo>
                  <a:lnTo>
                    <a:pt x="938" y="3057"/>
                  </a:lnTo>
                  <a:lnTo>
                    <a:pt x="989" y="3065"/>
                  </a:lnTo>
                  <a:lnTo>
                    <a:pt x="1040" y="3073"/>
                  </a:lnTo>
                  <a:lnTo>
                    <a:pt x="1088" y="3079"/>
                  </a:lnTo>
                  <a:lnTo>
                    <a:pt x="1133" y="3086"/>
                  </a:lnTo>
                  <a:lnTo>
                    <a:pt x="1174" y="3090"/>
                  </a:lnTo>
                  <a:lnTo>
                    <a:pt x="1208" y="3092"/>
                  </a:lnTo>
                  <a:lnTo>
                    <a:pt x="1222" y="3092"/>
                  </a:lnTo>
                  <a:lnTo>
                    <a:pt x="1235" y="3092"/>
                  </a:lnTo>
                  <a:lnTo>
                    <a:pt x="1244" y="3092"/>
                  </a:lnTo>
                  <a:lnTo>
                    <a:pt x="1253" y="3091"/>
                  </a:lnTo>
                  <a:lnTo>
                    <a:pt x="1277" y="3089"/>
                  </a:lnTo>
                  <a:lnTo>
                    <a:pt x="1315" y="3086"/>
                  </a:lnTo>
                  <a:lnTo>
                    <a:pt x="1360" y="3080"/>
                  </a:lnTo>
                  <a:lnTo>
                    <a:pt x="1408" y="3077"/>
                  </a:lnTo>
                  <a:lnTo>
                    <a:pt x="1431" y="3077"/>
                  </a:lnTo>
                  <a:lnTo>
                    <a:pt x="1454" y="3077"/>
                  </a:lnTo>
                  <a:lnTo>
                    <a:pt x="1474" y="3078"/>
                  </a:lnTo>
                  <a:lnTo>
                    <a:pt x="1492" y="3080"/>
                  </a:lnTo>
                  <a:lnTo>
                    <a:pt x="1500" y="3083"/>
                  </a:lnTo>
                  <a:lnTo>
                    <a:pt x="1507" y="3085"/>
                  </a:lnTo>
                  <a:lnTo>
                    <a:pt x="1514" y="3088"/>
                  </a:lnTo>
                  <a:lnTo>
                    <a:pt x="1519" y="3091"/>
                  </a:lnTo>
                  <a:lnTo>
                    <a:pt x="1523" y="3094"/>
                  </a:lnTo>
                  <a:lnTo>
                    <a:pt x="1527" y="3099"/>
                  </a:lnTo>
                  <a:lnTo>
                    <a:pt x="1528" y="3103"/>
                  </a:lnTo>
                  <a:lnTo>
                    <a:pt x="1529" y="3108"/>
                  </a:lnTo>
                  <a:lnTo>
                    <a:pt x="1538" y="3109"/>
                  </a:lnTo>
                  <a:lnTo>
                    <a:pt x="1550" y="3114"/>
                  </a:lnTo>
                  <a:lnTo>
                    <a:pt x="1562" y="3119"/>
                  </a:lnTo>
                  <a:lnTo>
                    <a:pt x="1575" y="3125"/>
                  </a:lnTo>
                  <a:lnTo>
                    <a:pt x="1588" y="3132"/>
                  </a:lnTo>
                  <a:lnTo>
                    <a:pt x="1600" y="3137"/>
                  </a:lnTo>
                  <a:lnTo>
                    <a:pt x="1611" y="3141"/>
                  </a:lnTo>
                  <a:lnTo>
                    <a:pt x="1621" y="3142"/>
                  </a:lnTo>
                  <a:lnTo>
                    <a:pt x="1602" y="3146"/>
                  </a:lnTo>
                  <a:lnTo>
                    <a:pt x="1568" y="3149"/>
                  </a:lnTo>
                  <a:lnTo>
                    <a:pt x="1524" y="3152"/>
                  </a:lnTo>
                  <a:lnTo>
                    <a:pt x="1472" y="3155"/>
                  </a:lnTo>
                  <a:lnTo>
                    <a:pt x="1411" y="3158"/>
                  </a:lnTo>
                  <a:lnTo>
                    <a:pt x="1345" y="3161"/>
                  </a:lnTo>
                  <a:lnTo>
                    <a:pt x="1275" y="3163"/>
                  </a:lnTo>
                  <a:lnTo>
                    <a:pt x="1203" y="3164"/>
                  </a:lnTo>
                  <a:lnTo>
                    <a:pt x="1131" y="3165"/>
                  </a:lnTo>
                  <a:lnTo>
                    <a:pt x="1060" y="3165"/>
                  </a:lnTo>
                  <a:lnTo>
                    <a:pt x="993" y="3164"/>
                  </a:lnTo>
                  <a:lnTo>
                    <a:pt x="931" y="3162"/>
                  </a:lnTo>
                  <a:lnTo>
                    <a:pt x="875" y="3158"/>
                  </a:lnTo>
                  <a:lnTo>
                    <a:pt x="829" y="3154"/>
                  </a:lnTo>
                  <a:lnTo>
                    <a:pt x="809" y="3152"/>
                  </a:lnTo>
                  <a:lnTo>
                    <a:pt x="793" y="3149"/>
                  </a:lnTo>
                  <a:lnTo>
                    <a:pt x="779" y="3146"/>
                  </a:lnTo>
                  <a:lnTo>
                    <a:pt x="768" y="3142"/>
                  </a:lnTo>
                  <a:lnTo>
                    <a:pt x="755" y="3145"/>
                  </a:lnTo>
                  <a:lnTo>
                    <a:pt x="741" y="3147"/>
                  </a:lnTo>
                  <a:lnTo>
                    <a:pt x="727" y="3148"/>
                  </a:lnTo>
                  <a:lnTo>
                    <a:pt x="713" y="3147"/>
                  </a:lnTo>
                  <a:lnTo>
                    <a:pt x="683" y="3145"/>
                  </a:lnTo>
                  <a:lnTo>
                    <a:pt x="654" y="3140"/>
                  </a:lnTo>
                  <a:lnTo>
                    <a:pt x="624" y="3135"/>
                  </a:lnTo>
                  <a:lnTo>
                    <a:pt x="594" y="3131"/>
                  </a:lnTo>
                  <a:lnTo>
                    <a:pt x="565" y="3126"/>
                  </a:lnTo>
                  <a:lnTo>
                    <a:pt x="538" y="3125"/>
                  </a:lnTo>
                  <a:lnTo>
                    <a:pt x="537" y="3131"/>
                  </a:lnTo>
                  <a:lnTo>
                    <a:pt x="536" y="3136"/>
                  </a:lnTo>
                  <a:lnTo>
                    <a:pt x="533" y="3140"/>
                  </a:lnTo>
                  <a:lnTo>
                    <a:pt x="528" y="3145"/>
                  </a:lnTo>
                  <a:lnTo>
                    <a:pt x="523" y="3149"/>
                  </a:lnTo>
                  <a:lnTo>
                    <a:pt x="517" y="3153"/>
                  </a:lnTo>
                  <a:lnTo>
                    <a:pt x="509" y="3157"/>
                  </a:lnTo>
                  <a:lnTo>
                    <a:pt x="502" y="3161"/>
                  </a:lnTo>
                  <a:lnTo>
                    <a:pt x="483" y="3168"/>
                  </a:lnTo>
                  <a:lnTo>
                    <a:pt x="463" y="3174"/>
                  </a:lnTo>
                  <a:lnTo>
                    <a:pt x="441" y="3180"/>
                  </a:lnTo>
                  <a:lnTo>
                    <a:pt x="417" y="3184"/>
                  </a:lnTo>
                  <a:lnTo>
                    <a:pt x="369" y="3192"/>
                  </a:lnTo>
                  <a:lnTo>
                    <a:pt x="324" y="3196"/>
                  </a:lnTo>
                  <a:lnTo>
                    <a:pt x="286" y="3199"/>
                  </a:lnTo>
                  <a:lnTo>
                    <a:pt x="262" y="3200"/>
                  </a:lnTo>
                  <a:lnTo>
                    <a:pt x="238" y="3183"/>
                  </a:lnTo>
                  <a:lnTo>
                    <a:pt x="196" y="3186"/>
                  </a:lnTo>
                  <a:lnTo>
                    <a:pt x="157" y="3191"/>
                  </a:lnTo>
                  <a:lnTo>
                    <a:pt x="124" y="3195"/>
                  </a:lnTo>
                  <a:lnTo>
                    <a:pt x="94" y="3200"/>
                  </a:lnTo>
                  <a:lnTo>
                    <a:pt x="69" y="3206"/>
                  </a:lnTo>
                  <a:lnTo>
                    <a:pt x="48" y="3211"/>
                  </a:lnTo>
                  <a:lnTo>
                    <a:pt x="32" y="3217"/>
                  </a:lnTo>
                  <a:lnTo>
                    <a:pt x="18" y="3224"/>
                  </a:lnTo>
                  <a:lnTo>
                    <a:pt x="8" y="3230"/>
                  </a:lnTo>
                  <a:lnTo>
                    <a:pt x="3" y="3237"/>
                  </a:lnTo>
                  <a:lnTo>
                    <a:pt x="0" y="3244"/>
                  </a:lnTo>
                  <a:lnTo>
                    <a:pt x="1" y="3250"/>
                  </a:lnTo>
                  <a:lnTo>
                    <a:pt x="4" y="3258"/>
                  </a:lnTo>
                  <a:lnTo>
                    <a:pt x="10" y="3265"/>
                  </a:lnTo>
                  <a:lnTo>
                    <a:pt x="19" y="3272"/>
                  </a:lnTo>
                  <a:lnTo>
                    <a:pt x="31" y="3279"/>
                  </a:lnTo>
                  <a:lnTo>
                    <a:pt x="46" y="3286"/>
                  </a:lnTo>
                  <a:lnTo>
                    <a:pt x="62" y="3293"/>
                  </a:lnTo>
                  <a:lnTo>
                    <a:pt x="80" y="3300"/>
                  </a:lnTo>
                  <a:lnTo>
                    <a:pt x="100" y="3306"/>
                  </a:lnTo>
                  <a:lnTo>
                    <a:pt x="123" y="3312"/>
                  </a:lnTo>
                  <a:lnTo>
                    <a:pt x="147" y="3318"/>
                  </a:lnTo>
                  <a:lnTo>
                    <a:pt x="173" y="3323"/>
                  </a:lnTo>
                  <a:lnTo>
                    <a:pt x="200" y="3329"/>
                  </a:lnTo>
                  <a:lnTo>
                    <a:pt x="228" y="3333"/>
                  </a:lnTo>
                  <a:lnTo>
                    <a:pt x="257" y="3337"/>
                  </a:lnTo>
                  <a:lnTo>
                    <a:pt x="286" y="3341"/>
                  </a:lnTo>
                  <a:lnTo>
                    <a:pt x="318" y="3343"/>
                  </a:lnTo>
                  <a:lnTo>
                    <a:pt x="350" y="3347"/>
                  </a:lnTo>
                  <a:lnTo>
                    <a:pt x="382" y="3348"/>
                  </a:lnTo>
                  <a:lnTo>
                    <a:pt x="414" y="3349"/>
                  </a:lnTo>
                  <a:lnTo>
                    <a:pt x="446" y="3350"/>
                  </a:lnTo>
                  <a:lnTo>
                    <a:pt x="515" y="3349"/>
                  </a:lnTo>
                  <a:lnTo>
                    <a:pt x="586" y="3347"/>
                  </a:lnTo>
                  <a:lnTo>
                    <a:pt x="658" y="3345"/>
                  </a:lnTo>
                  <a:lnTo>
                    <a:pt x="729" y="3340"/>
                  </a:lnTo>
                  <a:lnTo>
                    <a:pt x="801" y="3336"/>
                  </a:lnTo>
                  <a:lnTo>
                    <a:pt x="874" y="3331"/>
                  </a:lnTo>
                  <a:lnTo>
                    <a:pt x="947" y="3325"/>
                  </a:lnTo>
                  <a:lnTo>
                    <a:pt x="1019" y="3319"/>
                  </a:lnTo>
                  <a:lnTo>
                    <a:pt x="1091" y="3312"/>
                  </a:lnTo>
                  <a:lnTo>
                    <a:pt x="1163" y="3306"/>
                  </a:lnTo>
                  <a:lnTo>
                    <a:pt x="1235" y="3300"/>
                  </a:lnTo>
                  <a:lnTo>
                    <a:pt x="1304" y="3294"/>
                  </a:lnTo>
                  <a:lnTo>
                    <a:pt x="1374" y="3288"/>
                  </a:lnTo>
                  <a:lnTo>
                    <a:pt x="1442" y="3283"/>
                  </a:lnTo>
                  <a:lnTo>
                    <a:pt x="1510" y="3278"/>
                  </a:lnTo>
                  <a:lnTo>
                    <a:pt x="1575" y="3275"/>
                  </a:lnTo>
                  <a:lnTo>
                    <a:pt x="1598" y="3292"/>
                  </a:lnTo>
                  <a:lnTo>
                    <a:pt x="1650" y="3289"/>
                  </a:lnTo>
                  <a:lnTo>
                    <a:pt x="1702" y="3287"/>
                  </a:lnTo>
                  <a:lnTo>
                    <a:pt x="1753" y="3285"/>
                  </a:lnTo>
                  <a:lnTo>
                    <a:pt x="1806" y="3283"/>
                  </a:lnTo>
                  <a:lnTo>
                    <a:pt x="1857" y="3280"/>
                  </a:lnTo>
                  <a:lnTo>
                    <a:pt x="1909" y="3279"/>
                  </a:lnTo>
                  <a:lnTo>
                    <a:pt x="1961" y="3278"/>
                  </a:lnTo>
                  <a:lnTo>
                    <a:pt x="2012" y="3277"/>
                  </a:lnTo>
                  <a:lnTo>
                    <a:pt x="2065" y="3276"/>
                  </a:lnTo>
                  <a:lnTo>
                    <a:pt x="2116" y="3276"/>
                  </a:lnTo>
                  <a:lnTo>
                    <a:pt x="2169" y="3275"/>
                  </a:lnTo>
                  <a:lnTo>
                    <a:pt x="2220" y="3275"/>
                  </a:lnTo>
                  <a:lnTo>
                    <a:pt x="2272" y="3275"/>
                  </a:lnTo>
                  <a:lnTo>
                    <a:pt x="2324" y="3275"/>
                  </a:lnTo>
                  <a:lnTo>
                    <a:pt x="2375" y="3275"/>
                  </a:lnTo>
                  <a:lnTo>
                    <a:pt x="2428" y="3275"/>
                  </a:lnTo>
                  <a:lnTo>
                    <a:pt x="2404" y="3234"/>
                  </a:lnTo>
                  <a:close/>
                </a:path>
              </a:pathLst>
            </a:custGeom>
            <a:solidFill>
              <a:srgbClr val="009900"/>
            </a:solidFill>
            <a:ln w="9525">
              <a:solidFill>
                <a:srgbClr val="009900"/>
              </a:solidFill>
              <a:round/>
              <a:headEnd/>
              <a:tailEnd/>
            </a:ln>
          </p:spPr>
          <p:txBody>
            <a:bodyPr/>
            <a:lstStyle/>
            <a:p>
              <a:endParaRPr lang="en-IN"/>
            </a:p>
          </p:txBody>
        </p:sp>
        <p:sp>
          <p:nvSpPr>
            <p:cNvPr id="551952" name="Freeform 16"/>
            <p:cNvSpPr>
              <a:spLocks/>
            </p:cNvSpPr>
            <p:nvPr/>
          </p:nvSpPr>
          <p:spPr bwMode="auto">
            <a:xfrm>
              <a:off x="4702" y="2902"/>
              <a:ext cx="269" cy="39"/>
            </a:xfrm>
            <a:custGeom>
              <a:avLst/>
              <a:gdLst>
                <a:gd name="T0" fmla="*/ 1666 w 2695"/>
                <a:gd name="T1" fmla="*/ 299 h 386"/>
                <a:gd name="T2" fmla="*/ 1681 w 2695"/>
                <a:gd name="T3" fmla="*/ 344 h 386"/>
                <a:gd name="T4" fmla="*/ 1729 w 2695"/>
                <a:gd name="T5" fmla="*/ 344 h 386"/>
                <a:gd name="T6" fmla="*/ 1796 w 2695"/>
                <a:gd name="T7" fmla="*/ 315 h 386"/>
                <a:gd name="T8" fmla="*/ 1922 w 2695"/>
                <a:gd name="T9" fmla="*/ 246 h 386"/>
                <a:gd name="T10" fmla="*/ 2014 w 2695"/>
                <a:gd name="T11" fmla="*/ 207 h 386"/>
                <a:gd name="T12" fmla="*/ 2085 w 2695"/>
                <a:gd name="T13" fmla="*/ 199 h 386"/>
                <a:gd name="T14" fmla="*/ 2155 w 2695"/>
                <a:gd name="T15" fmla="*/ 221 h 386"/>
                <a:gd name="T16" fmla="*/ 2219 w 2695"/>
                <a:gd name="T17" fmla="*/ 287 h 386"/>
                <a:gd name="T18" fmla="*/ 2312 w 2695"/>
                <a:gd name="T19" fmla="*/ 288 h 386"/>
                <a:gd name="T20" fmla="*/ 2410 w 2695"/>
                <a:gd name="T21" fmla="*/ 279 h 386"/>
                <a:gd name="T22" fmla="*/ 2466 w 2695"/>
                <a:gd name="T23" fmla="*/ 290 h 386"/>
                <a:gd name="T24" fmla="*/ 2507 w 2695"/>
                <a:gd name="T25" fmla="*/ 308 h 386"/>
                <a:gd name="T26" fmla="*/ 2543 w 2695"/>
                <a:gd name="T27" fmla="*/ 336 h 386"/>
                <a:gd name="T28" fmla="*/ 2573 w 2695"/>
                <a:gd name="T29" fmla="*/ 374 h 386"/>
                <a:gd name="T30" fmla="*/ 2613 w 2695"/>
                <a:gd name="T31" fmla="*/ 370 h 386"/>
                <a:gd name="T32" fmla="*/ 2638 w 2695"/>
                <a:gd name="T33" fmla="*/ 342 h 386"/>
                <a:gd name="T34" fmla="*/ 2646 w 2695"/>
                <a:gd name="T35" fmla="*/ 310 h 386"/>
                <a:gd name="T36" fmla="*/ 2641 w 2695"/>
                <a:gd name="T37" fmla="*/ 275 h 386"/>
                <a:gd name="T38" fmla="*/ 2611 w 2695"/>
                <a:gd name="T39" fmla="*/ 212 h 386"/>
                <a:gd name="T40" fmla="*/ 2562 w 2695"/>
                <a:gd name="T41" fmla="*/ 128 h 386"/>
                <a:gd name="T42" fmla="*/ 2605 w 2695"/>
                <a:gd name="T43" fmla="*/ 109 h 386"/>
                <a:gd name="T44" fmla="*/ 2676 w 2695"/>
                <a:gd name="T45" fmla="*/ 82 h 386"/>
                <a:gd name="T46" fmla="*/ 2695 w 2695"/>
                <a:gd name="T47" fmla="*/ 52 h 386"/>
                <a:gd name="T48" fmla="*/ 2649 w 2695"/>
                <a:gd name="T49" fmla="*/ 47 h 386"/>
                <a:gd name="T50" fmla="*/ 2478 w 2695"/>
                <a:gd name="T51" fmla="*/ 57 h 386"/>
                <a:gd name="T52" fmla="*/ 2419 w 2695"/>
                <a:gd name="T53" fmla="*/ 52 h 386"/>
                <a:gd name="T54" fmla="*/ 2376 w 2695"/>
                <a:gd name="T55" fmla="*/ 62 h 386"/>
                <a:gd name="T56" fmla="*/ 2321 w 2695"/>
                <a:gd name="T57" fmla="*/ 61 h 386"/>
                <a:gd name="T58" fmla="*/ 2183 w 2695"/>
                <a:gd name="T59" fmla="*/ 42 h 386"/>
                <a:gd name="T60" fmla="*/ 1970 w 2695"/>
                <a:gd name="T61" fmla="*/ 4 h 386"/>
                <a:gd name="T62" fmla="*/ 1910 w 2695"/>
                <a:gd name="T63" fmla="*/ 11 h 386"/>
                <a:gd name="T64" fmla="*/ 1896 w 2695"/>
                <a:gd name="T65" fmla="*/ 21 h 386"/>
                <a:gd name="T66" fmla="*/ 1843 w 2695"/>
                <a:gd name="T67" fmla="*/ 17 h 386"/>
                <a:gd name="T68" fmla="*/ 1328 w 2695"/>
                <a:gd name="T69" fmla="*/ 66 h 386"/>
                <a:gd name="T70" fmla="*/ 1165 w 2695"/>
                <a:gd name="T71" fmla="*/ 92 h 386"/>
                <a:gd name="T72" fmla="*/ 978 w 2695"/>
                <a:gd name="T73" fmla="*/ 103 h 386"/>
                <a:gd name="T74" fmla="*/ 621 w 2695"/>
                <a:gd name="T75" fmla="*/ 98 h 386"/>
                <a:gd name="T76" fmla="*/ 233 w 2695"/>
                <a:gd name="T77" fmla="*/ 78 h 386"/>
                <a:gd name="T78" fmla="*/ 1 w 2695"/>
                <a:gd name="T79" fmla="*/ 85 h 386"/>
                <a:gd name="T80" fmla="*/ 19 w 2695"/>
                <a:gd name="T81" fmla="*/ 165 h 386"/>
                <a:gd name="T82" fmla="*/ 245 w 2695"/>
                <a:gd name="T83" fmla="*/ 174 h 386"/>
                <a:gd name="T84" fmla="*/ 598 w 2695"/>
                <a:gd name="T85" fmla="*/ 149 h 386"/>
                <a:gd name="T86" fmla="*/ 917 w 2695"/>
                <a:gd name="T87" fmla="*/ 138 h 386"/>
                <a:gd name="T88" fmla="*/ 1087 w 2695"/>
                <a:gd name="T89" fmla="*/ 146 h 386"/>
                <a:gd name="T90" fmla="*/ 1239 w 2695"/>
                <a:gd name="T91" fmla="*/ 171 h 386"/>
                <a:gd name="T92" fmla="*/ 1350 w 2695"/>
                <a:gd name="T93" fmla="*/ 199 h 386"/>
                <a:gd name="T94" fmla="*/ 1428 w 2695"/>
                <a:gd name="T95" fmla="*/ 188 h 386"/>
                <a:gd name="T96" fmla="*/ 1523 w 2695"/>
                <a:gd name="T97" fmla="*/ 186 h 386"/>
                <a:gd name="T98" fmla="*/ 1611 w 2695"/>
                <a:gd name="T99" fmla="*/ 200 h 386"/>
                <a:gd name="T100" fmla="*/ 1652 w 2695"/>
                <a:gd name="T101" fmla="*/ 219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5" h="386">
                  <a:moveTo>
                    <a:pt x="1658" y="260"/>
                  </a:moveTo>
                  <a:lnTo>
                    <a:pt x="1659" y="273"/>
                  </a:lnTo>
                  <a:lnTo>
                    <a:pt x="1663" y="285"/>
                  </a:lnTo>
                  <a:lnTo>
                    <a:pt x="1666" y="299"/>
                  </a:lnTo>
                  <a:lnTo>
                    <a:pt x="1670" y="312"/>
                  </a:lnTo>
                  <a:lnTo>
                    <a:pt x="1674" y="324"/>
                  </a:lnTo>
                  <a:lnTo>
                    <a:pt x="1678" y="335"/>
                  </a:lnTo>
                  <a:lnTo>
                    <a:pt x="1681" y="344"/>
                  </a:lnTo>
                  <a:lnTo>
                    <a:pt x="1682" y="352"/>
                  </a:lnTo>
                  <a:lnTo>
                    <a:pt x="1697" y="351"/>
                  </a:lnTo>
                  <a:lnTo>
                    <a:pt x="1713" y="347"/>
                  </a:lnTo>
                  <a:lnTo>
                    <a:pt x="1729" y="344"/>
                  </a:lnTo>
                  <a:lnTo>
                    <a:pt x="1745" y="338"/>
                  </a:lnTo>
                  <a:lnTo>
                    <a:pt x="1762" y="331"/>
                  </a:lnTo>
                  <a:lnTo>
                    <a:pt x="1779" y="324"/>
                  </a:lnTo>
                  <a:lnTo>
                    <a:pt x="1796" y="315"/>
                  </a:lnTo>
                  <a:lnTo>
                    <a:pt x="1813" y="306"/>
                  </a:lnTo>
                  <a:lnTo>
                    <a:pt x="1849" y="287"/>
                  </a:lnTo>
                  <a:lnTo>
                    <a:pt x="1885" y="266"/>
                  </a:lnTo>
                  <a:lnTo>
                    <a:pt x="1922" y="246"/>
                  </a:lnTo>
                  <a:lnTo>
                    <a:pt x="1958" y="228"/>
                  </a:lnTo>
                  <a:lnTo>
                    <a:pt x="1976" y="220"/>
                  </a:lnTo>
                  <a:lnTo>
                    <a:pt x="1995" y="213"/>
                  </a:lnTo>
                  <a:lnTo>
                    <a:pt x="2014" y="207"/>
                  </a:lnTo>
                  <a:lnTo>
                    <a:pt x="2032" y="202"/>
                  </a:lnTo>
                  <a:lnTo>
                    <a:pt x="2050" y="200"/>
                  </a:lnTo>
                  <a:lnTo>
                    <a:pt x="2067" y="198"/>
                  </a:lnTo>
                  <a:lnTo>
                    <a:pt x="2085" y="199"/>
                  </a:lnTo>
                  <a:lnTo>
                    <a:pt x="2102" y="201"/>
                  </a:lnTo>
                  <a:lnTo>
                    <a:pt x="2121" y="205"/>
                  </a:lnTo>
                  <a:lnTo>
                    <a:pt x="2138" y="213"/>
                  </a:lnTo>
                  <a:lnTo>
                    <a:pt x="2155" y="221"/>
                  </a:lnTo>
                  <a:lnTo>
                    <a:pt x="2171" y="233"/>
                  </a:lnTo>
                  <a:lnTo>
                    <a:pt x="2188" y="248"/>
                  </a:lnTo>
                  <a:lnTo>
                    <a:pt x="2204" y="266"/>
                  </a:lnTo>
                  <a:lnTo>
                    <a:pt x="2219" y="287"/>
                  </a:lnTo>
                  <a:lnTo>
                    <a:pt x="2235" y="311"/>
                  </a:lnTo>
                  <a:lnTo>
                    <a:pt x="2261" y="303"/>
                  </a:lnTo>
                  <a:lnTo>
                    <a:pt x="2286" y="294"/>
                  </a:lnTo>
                  <a:lnTo>
                    <a:pt x="2312" y="288"/>
                  </a:lnTo>
                  <a:lnTo>
                    <a:pt x="2338" y="283"/>
                  </a:lnTo>
                  <a:lnTo>
                    <a:pt x="2362" y="280"/>
                  </a:lnTo>
                  <a:lnTo>
                    <a:pt x="2387" y="279"/>
                  </a:lnTo>
                  <a:lnTo>
                    <a:pt x="2410" y="279"/>
                  </a:lnTo>
                  <a:lnTo>
                    <a:pt x="2433" y="281"/>
                  </a:lnTo>
                  <a:lnTo>
                    <a:pt x="2445" y="283"/>
                  </a:lnTo>
                  <a:lnTo>
                    <a:pt x="2455" y="287"/>
                  </a:lnTo>
                  <a:lnTo>
                    <a:pt x="2466" y="290"/>
                  </a:lnTo>
                  <a:lnTo>
                    <a:pt x="2477" y="293"/>
                  </a:lnTo>
                  <a:lnTo>
                    <a:pt x="2488" y="297"/>
                  </a:lnTo>
                  <a:lnTo>
                    <a:pt x="2497" y="303"/>
                  </a:lnTo>
                  <a:lnTo>
                    <a:pt x="2507" y="308"/>
                  </a:lnTo>
                  <a:lnTo>
                    <a:pt x="2516" y="313"/>
                  </a:lnTo>
                  <a:lnTo>
                    <a:pt x="2526" y="321"/>
                  </a:lnTo>
                  <a:lnTo>
                    <a:pt x="2535" y="327"/>
                  </a:lnTo>
                  <a:lnTo>
                    <a:pt x="2543" y="336"/>
                  </a:lnTo>
                  <a:lnTo>
                    <a:pt x="2552" y="344"/>
                  </a:lnTo>
                  <a:lnTo>
                    <a:pt x="2559" y="354"/>
                  </a:lnTo>
                  <a:lnTo>
                    <a:pt x="2567" y="364"/>
                  </a:lnTo>
                  <a:lnTo>
                    <a:pt x="2573" y="374"/>
                  </a:lnTo>
                  <a:lnTo>
                    <a:pt x="2581" y="386"/>
                  </a:lnTo>
                  <a:lnTo>
                    <a:pt x="2592" y="381"/>
                  </a:lnTo>
                  <a:lnTo>
                    <a:pt x="2603" y="375"/>
                  </a:lnTo>
                  <a:lnTo>
                    <a:pt x="2613" y="370"/>
                  </a:lnTo>
                  <a:lnTo>
                    <a:pt x="2621" y="364"/>
                  </a:lnTo>
                  <a:lnTo>
                    <a:pt x="2628" y="356"/>
                  </a:lnTo>
                  <a:lnTo>
                    <a:pt x="2633" y="350"/>
                  </a:lnTo>
                  <a:lnTo>
                    <a:pt x="2638" y="342"/>
                  </a:lnTo>
                  <a:lnTo>
                    <a:pt x="2642" y="335"/>
                  </a:lnTo>
                  <a:lnTo>
                    <a:pt x="2644" y="326"/>
                  </a:lnTo>
                  <a:lnTo>
                    <a:pt x="2646" y="319"/>
                  </a:lnTo>
                  <a:lnTo>
                    <a:pt x="2646" y="310"/>
                  </a:lnTo>
                  <a:lnTo>
                    <a:pt x="2646" y="302"/>
                  </a:lnTo>
                  <a:lnTo>
                    <a:pt x="2645" y="293"/>
                  </a:lnTo>
                  <a:lnTo>
                    <a:pt x="2643" y="283"/>
                  </a:lnTo>
                  <a:lnTo>
                    <a:pt x="2641" y="275"/>
                  </a:lnTo>
                  <a:lnTo>
                    <a:pt x="2638" y="266"/>
                  </a:lnTo>
                  <a:lnTo>
                    <a:pt x="2630" y="248"/>
                  </a:lnTo>
                  <a:lnTo>
                    <a:pt x="2621" y="230"/>
                  </a:lnTo>
                  <a:lnTo>
                    <a:pt x="2611" y="212"/>
                  </a:lnTo>
                  <a:lnTo>
                    <a:pt x="2600" y="195"/>
                  </a:lnTo>
                  <a:lnTo>
                    <a:pt x="2577" y="161"/>
                  </a:lnTo>
                  <a:lnTo>
                    <a:pt x="2557" y="133"/>
                  </a:lnTo>
                  <a:lnTo>
                    <a:pt x="2562" y="128"/>
                  </a:lnTo>
                  <a:lnTo>
                    <a:pt x="2569" y="124"/>
                  </a:lnTo>
                  <a:lnTo>
                    <a:pt x="2576" y="121"/>
                  </a:lnTo>
                  <a:lnTo>
                    <a:pt x="2585" y="116"/>
                  </a:lnTo>
                  <a:lnTo>
                    <a:pt x="2605" y="109"/>
                  </a:lnTo>
                  <a:lnTo>
                    <a:pt x="2627" y="102"/>
                  </a:lnTo>
                  <a:lnTo>
                    <a:pt x="2648" y="93"/>
                  </a:lnTo>
                  <a:lnTo>
                    <a:pt x="2667" y="85"/>
                  </a:lnTo>
                  <a:lnTo>
                    <a:pt x="2676" y="82"/>
                  </a:lnTo>
                  <a:lnTo>
                    <a:pt x="2683" y="78"/>
                  </a:lnTo>
                  <a:lnTo>
                    <a:pt x="2691" y="74"/>
                  </a:lnTo>
                  <a:lnTo>
                    <a:pt x="2695" y="69"/>
                  </a:lnTo>
                  <a:lnTo>
                    <a:pt x="2695" y="52"/>
                  </a:lnTo>
                  <a:lnTo>
                    <a:pt x="2689" y="49"/>
                  </a:lnTo>
                  <a:lnTo>
                    <a:pt x="2679" y="48"/>
                  </a:lnTo>
                  <a:lnTo>
                    <a:pt x="2665" y="47"/>
                  </a:lnTo>
                  <a:lnTo>
                    <a:pt x="2649" y="47"/>
                  </a:lnTo>
                  <a:lnTo>
                    <a:pt x="2610" y="49"/>
                  </a:lnTo>
                  <a:lnTo>
                    <a:pt x="2566" y="52"/>
                  </a:lnTo>
                  <a:lnTo>
                    <a:pt x="2521" y="56"/>
                  </a:lnTo>
                  <a:lnTo>
                    <a:pt x="2478" y="57"/>
                  </a:lnTo>
                  <a:lnTo>
                    <a:pt x="2460" y="57"/>
                  </a:lnTo>
                  <a:lnTo>
                    <a:pt x="2444" y="57"/>
                  </a:lnTo>
                  <a:lnTo>
                    <a:pt x="2430" y="54"/>
                  </a:lnTo>
                  <a:lnTo>
                    <a:pt x="2419" y="52"/>
                  </a:lnTo>
                  <a:lnTo>
                    <a:pt x="2409" y="56"/>
                  </a:lnTo>
                  <a:lnTo>
                    <a:pt x="2400" y="58"/>
                  </a:lnTo>
                  <a:lnTo>
                    <a:pt x="2388" y="60"/>
                  </a:lnTo>
                  <a:lnTo>
                    <a:pt x="2376" y="62"/>
                  </a:lnTo>
                  <a:lnTo>
                    <a:pt x="2363" y="62"/>
                  </a:lnTo>
                  <a:lnTo>
                    <a:pt x="2350" y="62"/>
                  </a:lnTo>
                  <a:lnTo>
                    <a:pt x="2336" y="62"/>
                  </a:lnTo>
                  <a:lnTo>
                    <a:pt x="2321" y="61"/>
                  </a:lnTo>
                  <a:lnTo>
                    <a:pt x="2289" y="58"/>
                  </a:lnTo>
                  <a:lnTo>
                    <a:pt x="2254" y="53"/>
                  </a:lnTo>
                  <a:lnTo>
                    <a:pt x="2219" y="48"/>
                  </a:lnTo>
                  <a:lnTo>
                    <a:pt x="2183" y="42"/>
                  </a:lnTo>
                  <a:lnTo>
                    <a:pt x="2109" y="28"/>
                  </a:lnTo>
                  <a:lnTo>
                    <a:pt x="2037" y="14"/>
                  </a:lnTo>
                  <a:lnTo>
                    <a:pt x="2002" y="8"/>
                  </a:lnTo>
                  <a:lnTo>
                    <a:pt x="1970" y="4"/>
                  </a:lnTo>
                  <a:lnTo>
                    <a:pt x="1940" y="1"/>
                  </a:lnTo>
                  <a:lnTo>
                    <a:pt x="1912" y="0"/>
                  </a:lnTo>
                  <a:lnTo>
                    <a:pt x="1912" y="6"/>
                  </a:lnTo>
                  <a:lnTo>
                    <a:pt x="1910" y="11"/>
                  </a:lnTo>
                  <a:lnTo>
                    <a:pt x="1908" y="15"/>
                  </a:lnTo>
                  <a:lnTo>
                    <a:pt x="1904" y="17"/>
                  </a:lnTo>
                  <a:lnTo>
                    <a:pt x="1901" y="19"/>
                  </a:lnTo>
                  <a:lnTo>
                    <a:pt x="1896" y="21"/>
                  </a:lnTo>
                  <a:lnTo>
                    <a:pt x="1892" y="21"/>
                  </a:lnTo>
                  <a:lnTo>
                    <a:pt x="1886" y="22"/>
                  </a:lnTo>
                  <a:lnTo>
                    <a:pt x="1864" y="20"/>
                  </a:lnTo>
                  <a:lnTo>
                    <a:pt x="1843" y="17"/>
                  </a:lnTo>
                  <a:lnTo>
                    <a:pt x="1428" y="35"/>
                  </a:lnTo>
                  <a:lnTo>
                    <a:pt x="1397" y="47"/>
                  </a:lnTo>
                  <a:lnTo>
                    <a:pt x="1364" y="57"/>
                  </a:lnTo>
                  <a:lnTo>
                    <a:pt x="1328" y="66"/>
                  </a:lnTo>
                  <a:lnTo>
                    <a:pt x="1290" y="75"/>
                  </a:lnTo>
                  <a:lnTo>
                    <a:pt x="1250" y="81"/>
                  </a:lnTo>
                  <a:lnTo>
                    <a:pt x="1208" y="88"/>
                  </a:lnTo>
                  <a:lnTo>
                    <a:pt x="1165" y="92"/>
                  </a:lnTo>
                  <a:lnTo>
                    <a:pt x="1120" y="96"/>
                  </a:lnTo>
                  <a:lnTo>
                    <a:pt x="1074" y="99"/>
                  </a:lnTo>
                  <a:lnTo>
                    <a:pt x="1026" y="102"/>
                  </a:lnTo>
                  <a:lnTo>
                    <a:pt x="978" y="103"/>
                  </a:lnTo>
                  <a:lnTo>
                    <a:pt x="929" y="104"/>
                  </a:lnTo>
                  <a:lnTo>
                    <a:pt x="827" y="104"/>
                  </a:lnTo>
                  <a:lnTo>
                    <a:pt x="724" y="102"/>
                  </a:lnTo>
                  <a:lnTo>
                    <a:pt x="621" y="98"/>
                  </a:lnTo>
                  <a:lnTo>
                    <a:pt x="520" y="93"/>
                  </a:lnTo>
                  <a:lnTo>
                    <a:pt x="420" y="88"/>
                  </a:lnTo>
                  <a:lnTo>
                    <a:pt x="324" y="82"/>
                  </a:lnTo>
                  <a:lnTo>
                    <a:pt x="233" y="78"/>
                  </a:lnTo>
                  <a:lnTo>
                    <a:pt x="147" y="74"/>
                  </a:lnTo>
                  <a:lnTo>
                    <a:pt x="69" y="70"/>
                  </a:lnTo>
                  <a:lnTo>
                    <a:pt x="0" y="69"/>
                  </a:lnTo>
                  <a:lnTo>
                    <a:pt x="1" y="85"/>
                  </a:lnTo>
                  <a:lnTo>
                    <a:pt x="3" y="102"/>
                  </a:lnTo>
                  <a:lnTo>
                    <a:pt x="7" y="119"/>
                  </a:lnTo>
                  <a:lnTo>
                    <a:pt x="12" y="136"/>
                  </a:lnTo>
                  <a:lnTo>
                    <a:pt x="19" y="165"/>
                  </a:lnTo>
                  <a:lnTo>
                    <a:pt x="22" y="185"/>
                  </a:lnTo>
                  <a:lnTo>
                    <a:pt x="91" y="183"/>
                  </a:lnTo>
                  <a:lnTo>
                    <a:pt x="166" y="180"/>
                  </a:lnTo>
                  <a:lnTo>
                    <a:pt x="245" y="174"/>
                  </a:lnTo>
                  <a:lnTo>
                    <a:pt x="329" y="169"/>
                  </a:lnTo>
                  <a:lnTo>
                    <a:pt x="417" y="161"/>
                  </a:lnTo>
                  <a:lnTo>
                    <a:pt x="507" y="155"/>
                  </a:lnTo>
                  <a:lnTo>
                    <a:pt x="598" y="149"/>
                  </a:lnTo>
                  <a:lnTo>
                    <a:pt x="690" y="143"/>
                  </a:lnTo>
                  <a:lnTo>
                    <a:pt x="782" y="140"/>
                  </a:lnTo>
                  <a:lnTo>
                    <a:pt x="872" y="138"/>
                  </a:lnTo>
                  <a:lnTo>
                    <a:pt x="917" y="138"/>
                  </a:lnTo>
                  <a:lnTo>
                    <a:pt x="961" y="139"/>
                  </a:lnTo>
                  <a:lnTo>
                    <a:pt x="1003" y="141"/>
                  </a:lnTo>
                  <a:lnTo>
                    <a:pt x="1046" y="143"/>
                  </a:lnTo>
                  <a:lnTo>
                    <a:pt x="1087" y="146"/>
                  </a:lnTo>
                  <a:lnTo>
                    <a:pt x="1126" y="151"/>
                  </a:lnTo>
                  <a:lnTo>
                    <a:pt x="1165" y="156"/>
                  </a:lnTo>
                  <a:lnTo>
                    <a:pt x="1202" y="164"/>
                  </a:lnTo>
                  <a:lnTo>
                    <a:pt x="1239" y="171"/>
                  </a:lnTo>
                  <a:lnTo>
                    <a:pt x="1273" y="180"/>
                  </a:lnTo>
                  <a:lnTo>
                    <a:pt x="1305" y="190"/>
                  </a:lnTo>
                  <a:lnTo>
                    <a:pt x="1336" y="202"/>
                  </a:lnTo>
                  <a:lnTo>
                    <a:pt x="1350" y="199"/>
                  </a:lnTo>
                  <a:lnTo>
                    <a:pt x="1367" y="196"/>
                  </a:lnTo>
                  <a:lnTo>
                    <a:pt x="1387" y="192"/>
                  </a:lnTo>
                  <a:lnTo>
                    <a:pt x="1407" y="190"/>
                  </a:lnTo>
                  <a:lnTo>
                    <a:pt x="1428" y="188"/>
                  </a:lnTo>
                  <a:lnTo>
                    <a:pt x="1452" y="186"/>
                  </a:lnTo>
                  <a:lnTo>
                    <a:pt x="1475" y="185"/>
                  </a:lnTo>
                  <a:lnTo>
                    <a:pt x="1500" y="185"/>
                  </a:lnTo>
                  <a:lnTo>
                    <a:pt x="1523" y="186"/>
                  </a:lnTo>
                  <a:lnTo>
                    <a:pt x="1547" y="188"/>
                  </a:lnTo>
                  <a:lnTo>
                    <a:pt x="1569" y="190"/>
                  </a:lnTo>
                  <a:lnTo>
                    <a:pt x="1591" y="195"/>
                  </a:lnTo>
                  <a:lnTo>
                    <a:pt x="1611" y="200"/>
                  </a:lnTo>
                  <a:lnTo>
                    <a:pt x="1629" y="206"/>
                  </a:lnTo>
                  <a:lnTo>
                    <a:pt x="1638" y="211"/>
                  </a:lnTo>
                  <a:lnTo>
                    <a:pt x="1645" y="215"/>
                  </a:lnTo>
                  <a:lnTo>
                    <a:pt x="1652" y="219"/>
                  </a:lnTo>
                  <a:lnTo>
                    <a:pt x="1658" y="224"/>
                  </a:lnTo>
                  <a:lnTo>
                    <a:pt x="1658" y="260"/>
                  </a:lnTo>
                  <a:close/>
                </a:path>
              </a:pathLst>
            </a:custGeom>
            <a:solidFill>
              <a:srgbClr val="009900"/>
            </a:solidFill>
            <a:ln w="9525">
              <a:solidFill>
                <a:srgbClr val="009900"/>
              </a:solidFill>
              <a:round/>
              <a:headEnd/>
              <a:tailEnd/>
            </a:ln>
          </p:spPr>
          <p:txBody>
            <a:bodyPr/>
            <a:lstStyle/>
            <a:p>
              <a:endParaRPr lang="en-IN"/>
            </a:p>
          </p:txBody>
        </p:sp>
        <p:sp>
          <p:nvSpPr>
            <p:cNvPr id="551953" name="Freeform 17"/>
            <p:cNvSpPr>
              <a:spLocks/>
            </p:cNvSpPr>
            <p:nvPr/>
          </p:nvSpPr>
          <p:spPr bwMode="auto">
            <a:xfrm>
              <a:off x="5416" y="2824"/>
              <a:ext cx="95" cy="92"/>
            </a:xfrm>
            <a:custGeom>
              <a:avLst/>
              <a:gdLst>
                <a:gd name="T0" fmla="*/ 952 w 952"/>
                <a:gd name="T1" fmla="*/ 0 h 916"/>
                <a:gd name="T2" fmla="*/ 935 w 952"/>
                <a:gd name="T3" fmla="*/ 3 h 916"/>
                <a:gd name="T4" fmla="*/ 917 w 952"/>
                <a:gd name="T5" fmla="*/ 9 h 916"/>
                <a:gd name="T6" fmla="*/ 900 w 952"/>
                <a:gd name="T7" fmla="*/ 15 h 916"/>
                <a:gd name="T8" fmla="*/ 883 w 952"/>
                <a:gd name="T9" fmla="*/ 17 h 916"/>
                <a:gd name="T10" fmla="*/ 881 w 952"/>
                <a:gd name="T11" fmla="*/ 46 h 916"/>
                <a:gd name="T12" fmla="*/ 873 w 952"/>
                <a:gd name="T13" fmla="*/ 75 h 916"/>
                <a:gd name="T14" fmla="*/ 861 w 952"/>
                <a:gd name="T15" fmla="*/ 105 h 916"/>
                <a:gd name="T16" fmla="*/ 846 w 952"/>
                <a:gd name="T17" fmla="*/ 135 h 916"/>
                <a:gd name="T18" fmla="*/ 809 w 952"/>
                <a:gd name="T19" fmla="*/ 196 h 916"/>
                <a:gd name="T20" fmla="*/ 765 w 952"/>
                <a:gd name="T21" fmla="*/ 257 h 916"/>
                <a:gd name="T22" fmla="*/ 720 w 952"/>
                <a:gd name="T23" fmla="*/ 318 h 916"/>
                <a:gd name="T24" fmla="*/ 678 w 952"/>
                <a:gd name="T25" fmla="*/ 376 h 916"/>
                <a:gd name="T26" fmla="*/ 661 w 952"/>
                <a:gd name="T27" fmla="*/ 404 h 916"/>
                <a:gd name="T28" fmla="*/ 647 w 952"/>
                <a:gd name="T29" fmla="*/ 432 h 916"/>
                <a:gd name="T30" fmla="*/ 636 w 952"/>
                <a:gd name="T31" fmla="*/ 459 h 916"/>
                <a:gd name="T32" fmla="*/ 629 w 952"/>
                <a:gd name="T33" fmla="*/ 483 h 916"/>
                <a:gd name="T34" fmla="*/ 649 w 952"/>
                <a:gd name="T35" fmla="*/ 506 h 916"/>
                <a:gd name="T36" fmla="*/ 631 w 952"/>
                <a:gd name="T37" fmla="*/ 521 h 916"/>
                <a:gd name="T38" fmla="*/ 573 w 952"/>
                <a:gd name="T39" fmla="*/ 553 h 916"/>
                <a:gd name="T40" fmla="*/ 458 w 952"/>
                <a:gd name="T41" fmla="*/ 612 h 916"/>
                <a:gd name="T42" fmla="*/ 320 w 952"/>
                <a:gd name="T43" fmla="*/ 681 h 916"/>
                <a:gd name="T44" fmla="*/ 182 w 952"/>
                <a:gd name="T45" fmla="*/ 753 h 916"/>
                <a:gd name="T46" fmla="*/ 94 w 952"/>
                <a:gd name="T47" fmla="*/ 804 h 916"/>
                <a:gd name="T48" fmla="*/ 48 w 952"/>
                <a:gd name="T49" fmla="*/ 835 h 916"/>
                <a:gd name="T50" fmla="*/ 16 w 952"/>
                <a:gd name="T51" fmla="*/ 862 h 916"/>
                <a:gd name="T52" fmla="*/ 0 w 952"/>
                <a:gd name="T53" fmla="*/ 886 h 916"/>
                <a:gd name="T54" fmla="*/ 4 w 952"/>
                <a:gd name="T55" fmla="*/ 903 h 916"/>
                <a:gd name="T56" fmla="*/ 31 w 952"/>
                <a:gd name="T57" fmla="*/ 913 h 916"/>
                <a:gd name="T58" fmla="*/ 66 w 952"/>
                <a:gd name="T59" fmla="*/ 916 h 916"/>
                <a:gd name="T60" fmla="*/ 94 w 952"/>
                <a:gd name="T61" fmla="*/ 913 h 916"/>
                <a:gd name="T62" fmla="*/ 137 w 952"/>
                <a:gd name="T63" fmla="*/ 905 h 916"/>
                <a:gd name="T64" fmla="*/ 198 w 952"/>
                <a:gd name="T65" fmla="*/ 888 h 916"/>
                <a:gd name="T66" fmla="*/ 259 w 952"/>
                <a:gd name="T67" fmla="*/ 864 h 916"/>
                <a:gd name="T68" fmla="*/ 320 w 952"/>
                <a:gd name="T69" fmla="*/ 836 h 916"/>
                <a:gd name="T70" fmla="*/ 377 w 952"/>
                <a:gd name="T71" fmla="*/ 805 h 916"/>
                <a:gd name="T72" fmla="*/ 428 w 952"/>
                <a:gd name="T73" fmla="*/ 773 h 916"/>
                <a:gd name="T74" fmla="*/ 473 w 952"/>
                <a:gd name="T75" fmla="*/ 741 h 916"/>
                <a:gd name="T76" fmla="*/ 504 w 952"/>
                <a:gd name="T77" fmla="*/ 737 h 916"/>
                <a:gd name="T78" fmla="*/ 533 w 952"/>
                <a:gd name="T79" fmla="*/ 758 h 916"/>
                <a:gd name="T80" fmla="*/ 562 w 952"/>
                <a:gd name="T81" fmla="*/ 778 h 916"/>
                <a:gd name="T82" fmla="*/ 593 w 952"/>
                <a:gd name="T83" fmla="*/ 795 h 916"/>
                <a:gd name="T84" fmla="*/ 642 w 952"/>
                <a:gd name="T85" fmla="*/ 818 h 916"/>
                <a:gd name="T86" fmla="*/ 710 w 952"/>
                <a:gd name="T87" fmla="*/ 845 h 916"/>
                <a:gd name="T88" fmla="*/ 765 w 952"/>
                <a:gd name="T89" fmla="*/ 843 h 916"/>
                <a:gd name="T90" fmla="*/ 798 w 952"/>
                <a:gd name="T91" fmla="*/ 814 h 916"/>
                <a:gd name="T92" fmla="*/ 809 w 952"/>
                <a:gd name="T93" fmla="*/ 800 h 916"/>
                <a:gd name="T94" fmla="*/ 813 w 952"/>
                <a:gd name="T95" fmla="*/ 793 h 916"/>
                <a:gd name="T96" fmla="*/ 745 w 952"/>
                <a:gd name="T97" fmla="*/ 674 h 916"/>
                <a:gd name="T98" fmla="*/ 796 w 952"/>
                <a:gd name="T99" fmla="*/ 590 h 916"/>
                <a:gd name="T100" fmla="*/ 866 w 952"/>
                <a:gd name="T101" fmla="*/ 473 h 916"/>
                <a:gd name="T102" fmla="*/ 899 w 952"/>
                <a:gd name="T103" fmla="*/ 412 h 916"/>
                <a:gd name="T104" fmla="*/ 927 w 952"/>
                <a:gd name="T105" fmla="*/ 353 h 916"/>
                <a:gd name="T106" fmla="*/ 945 w 952"/>
                <a:gd name="T107" fmla="*/ 301 h 916"/>
                <a:gd name="T108" fmla="*/ 950 w 952"/>
                <a:gd name="T109" fmla="*/ 278 h 916"/>
                <a:gd name="T110" fmla="*/ 952 w 952"/>
                <a:gd name="T111" fmla="*/ 259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2" h="916">
                  <a:moveTo>
                    <a:pt x="952" y="259"/>
                  </a:moveTo>
                  <a:lnTo>
                    <a:pt x="952" y="0"/>
                  </a:lnTo>
                  <a:lnTo>
                    <a:pt x="944" y="1"/>
                  </a:lnTo>
                  <a:lnTo>
                    <a:pt x="935" y="3"/>
                  </a:lnTo>
                  <a:lnTo>
                    <a:pt x="927" y="5"/>
                  </a:lnTo>
                  <a:lnTo>
                    <a:pt x="917" y="9"/>
                  </a:lnTo>
                  <a:lnTo>
                    <a:pt x="908" y="12"/>
                  </a:lnTo>
                  <a:lnTo>
                    <a:pt x="900" y="15"/>
                  </a:lnTo>
                  <a:lnTo>
                    <a:pt x="891" y="17"/>
                  </a:lnTo>
                  <a:lnTo>
                    <a:pt x="883" y="17"/>
                  </a:lnTo>
                  <a:lnTo>
                    <a:pt x="883" y="32"/>
                  </a:lnTo>
                  <a:lnTo>
                    <a:pt x="881" y="46"/>
                  </a:lnTo>
                  <a:lnTo>
                    <a:pt x="877" y="61"/>
                  </a:lnTo>
                  <a:lnTo>
                    <a:pt x="873" y="75"/>
                  </a:lnTo>
                  <a:lnTo>
                    <a:pt x="868" y="90"/>
                  </a:lnTo>
                  <a:lnTo>
                    <a:pt x="861" y="105"/>
                  </a:lnTo>
                  <a:lnTo>
                    <a:pt x="854" y="120"/>
                  </a:lnTo>
                  <a:lnTo>
                    <a:pt x="846" y="135"/>
                  </a:lnTo>
                  <a:lnTo>
                    <a:pt x="829" y="166"/>
                  </a:lnTo>
                  <a:lnTo>
                    <a:pt x="809" y="196"/>
                  </a:lnTo>
                  <a:lnTo>
                    <a:pt x="787" y="227"/>
                  </a:lnTo>
                  <a:lnTo>
                    <a:pt x="765" y="257"/>
                  </a:lnTo>
                  <a:lnTo>
                    <a:pt x="743" y="288"/>
                  </a:lnTo>
                  <a:lnTo>
                    <a:pt x="720" y="318"/>
                  </a:lnTo>
                  <a:lnTo>
                    <a:pt x="699" y="348"/>
                  </a:lnTo>
                  <a:lnTo>
                    <a:pt x="678" y="376"/>
                  </a:lnTo>
                  <a:lnTo>
                    <a:pt x="670" y="390"/>
                  </a:lnTo>
                  <a:lnTo>
                    <a:pt x="661" y="404"/>
                  </a:lnTo>
                  <a:lnTo>
                    <a:pt x="654" y="418"/>
                  </a:lnTo>
                  <a:lnTo>
                    <a:pt x="647" y="432"/>
                  </a:lnTo>
                  <a:lnTo>
                    <a:pt x="641" y="445"/>
                  </a:lnTo>
                  <a:lnTo>
                    <a:pt x="636" y="459"/>
                  </a:lnTo>
                  <a:lnTo>
                    <a:pt x="632" y="472"/>
                  </a:lnTo>
                  <a:lnTo>
                    <a:pt x="629" y="483"/>
                  </a:lnTo>
                  <a:lnTo>
                    <a:pt x="653" y="502"/>
                  </a:lnTo>
                  <a:lnTo>
                    <a:pt x="649" y="506"/>
                  </a:lnTo>
                  <a:lnTo>
                    <a:pt x="643" y="512"/>
                  </a:lnTo>
                  <a:lnTo>
                    <a:pt x="631" y="521"/>
                  </a:lnTo>
                  <a:lnTo>
                    <a:pt x="615" y="529"/>
                  </a:lnTo>
                  <a:lnTo>
                    <a:pt x="573" y="553"/>
                  </a:lnTo>
                  <a:lnTo>
                    <a:pt x="520" y="581"/>
                  </a:lnTo>
                  <a:lnTo>
                    <a:pt x="458" y="612"/>
                  </a:lnTo>
                  <a:lnTo>
                    <a:pt x="391" y="646"/>
                  </a:lnTo>
                  <a:lnTo>
                    <a:pt x="320" y="681"/>
                  </a:lnTo>
                  <a:lnTo>
                    <a:pt x="249" y="717"/>
                  </a:lnTo>
                  <a:lnTo>
                    <a:pt x="182" y="753"/>
                  </a:lnTo>
                  <a:lnTo>
                    <a:pt x="122" y="787"/>
                  </a:lnTo>
                  <a:lnTo>
                    <a:pt x="94" y="804"/>
                  </a:lnTo>
                  <a:lnTo>
                    <a:pt x="70" y="820"/>
                  </a:lnTo>
                  <a:lnTo>
                    <a:pt x="48" y="835"/>
                  </a:lnTo>
                  <a:lnTo>
                    <a:pt x="30" y="849"/>
                  </a:lnTo>
                  <a:lnTo>
                    <a:pt x="16" y="862"/>
                  </a:lnTo>
                  <a:lnTo>
                    <a:pt x="6" y="875"/>
                  </a:lnTo>
                  <a:lnTo>
                    <a:pt x="0" y="886"/>
                  </a:lnTo>
                  <a:lnTo>
                    <a:pt x="0" y="894"/>
                  </a:lnTo>
                  <a:lnTo>
                    <a:pt x="4" y="903"/>
                  </a:lnTo>
                  <a:lnTo>
                    <a:pt x="15" y="909"/>
                  </a:lnTo>
                  <a:lnTo>
                    <a:pt x="31" y="913"/>
                  </a:lnTo>
                  <a:lnTo>
                    <a:pt x="53" y="916"/>
                  </a:lnTo>
                  <a:lnTo>
                    <a:pt x="66" y="916"/>
                  </a:lnTo>
                  <a:lnTo>
                    <a:pt x="80" y="914"/>
                  </a:lnTo>
                  <a:lnTo>
                    <a:pt x="94" y="913"/>
                  </a:lnTo>
                  <a:lnTo>
                    <a:pt x="108" y="911"/>
                  </a:lnTo>
                  <a:lnTo>
                    <a:pt x="137" y="905"/>
                  </a:lnTo>
                  <a:lnTo>
                    <a:pt x="167" y="897"/>
                  </a:lnTo>
                  <a:lnTo>
                    <a:pt x="198" y="888"/>
                  </a:lnTo>
                  <a:lnTo>
                    <a:pt x="228" y="877"/>
                  </a:lnTo>
                  <a:lnTo>
                    <a:pt x="259" y="864"/>
                  </a:lnTo>
                  <a:lnTo>
                    <a:pt x="290" y="851"/>
                  </a:lnTo>
                  <a:lnTo>
                    <a:pt x="320" y="836"/>
                  </a:lnTo>
                  <a:lnTo>
                    <a:pt x="349" y="821"/>
                  </a:lnTo>
                  <a:lnTo>
                    <a:pt x="377" y="805"/>
                  </a:lnTo>
                  <a:lnTo>
                    <a:pt x="403" y="789"/>
                  </a:lnTo>
                  <a:lnTo>
                    <a:pt x="428" y="773"/>
                  </a:lnTo>
                  <a:lnTo>
                    <a:pt x="452" y="757"/>
                  </a:lnTo>
                  <a:lnTo>
                    <a:pt x="473" y="741"/>
                  </a:lnTo>
                  <a:lnTo>
                    <a:pt x="491" y="725"/>
                  </a:lnTo>
                  <a:lnTo>
                    <a:pt x="504" y="737"/>
                  </a:lnTo>
                  <a:lnTo>
                    <a:pt x="518" y="749"/>
                  </a:lnTo>
                  <a:lnTo>
                    <a:pt x="533" y="758"/>
                  </a:lnTo>
                  <a:lnTo>
                    <a:pt x="547" y="768"/>
                  </a:lnTo>
                  <a:lnTo>
                    <a:pt x="562" y="778"/>
                  </a:lnTo>
                  <a:lnTo>
                    <a:pt x="578" y="786"/>
                  </a:lnTo>
                  <a:lnTo>
                    <a:pt x="593" y="795"/>
                  </a:lnTo>
                  <a:lnTo>
                    <a:pt x="609" y="803"/>
                  </a:lnTo>
                  <a:lnTo>
                    <a:pt x="642" y="818"/>
                  </a:lnTo>
                  <a:lnTo>
                    <a:pt x="676" y="832"/>
                  </a:lnTo>
                  <a:lnTo>
                    <a:pt x="710" y="845"/>
                  </a:lnTo>
                  <a:lnTo>
                    <a:pt x="745" y="858"/>
                  </a:lnTo>
                  <a:lnTo>
                    <a:pt x="765" y="843"/>
                  </a:lnTo>
                  <a:lnTo>
                    <a:pt x="787" y="824"/>
                  </a:lnTo>
                  <a:lnTo>
                    <a:pt x="798" y="814"/>
                  </a:lnTo>
                  <a:lnTo>
                    <a:pt x="806" y="804"/>
                  </a:lnTo>
                  <a:lnTo>
                    <a:pt x="809" y="800"/>
                  </a:lnTo>
                  <a:lnTo>
                    <a:pt x="812" y="796"/>
                  </a:lnTo>
                  <a:lnTo>
                    <a:pt x="813" y="793"/>
                  </a:lnTo>
                  <a:lnTo>
                    <a:pt x="814" y="789"/>
                  </a:lnTo>
                  <a:lnTo>
                    <a:pt x="745" y="674"/>
                  </a:lnTo>
                  <a:lnTo>
                    <a:pt x="767" y="639"/>
                  </a:lnTo>
                  <a:lnTo>
                    <a:pt x="796" y="590"/>
                  </a:lnTo>
                  <a:lnTo>
                    <a:pt x="830" y="534"/>
                  </a:lnTo>
                  <a:lnTo>
                    <a:pt x="866" y="473"/>
                  </a:lnTo>
                  <a:lnTo>
                    <a:pt x="883" y="442"/>
                  </a:lnTo>
                  <a:lnTo>
                    <a:pt x="899" y="412"/>
                  </a:lnTo>
                  <a:lnTo>
                    <a:pt x="913" y="381"/>
                  </a:lnTo>
                  <a:lnTo>
                    <a:pt x="927" y="353"/>
                  </a:lnTo>
                  <a:lnTo>
                    <a:pt x="937" y="325"/>
                  </a:lnTo>
                  <a:lnTo>
                    <a:pt x="945" y="301"/>
                  </a:lnTo>
                  <a:lnTo>
                    <a:pt x="948" y="289"/>
                  </a:lnTo>
                  <a:lnTo>
                    <a:pt x="950" y="278"/>
                  </a:lnTo>
                  <a:lnTo>
                    <a:pt x="951" y="268"/>
                  </a:lnTo>
                  <a:lnTo>
                    <a:pt x="952" y="259"/>
                  </a:lnTo>
                  <a:close/>
                </a:path>
              </a:pathLst>
            </a:custGeom>
            <a:solidFill>
              <a:srgbClr val="009900"/>
            </a:solidFill>
            <a:ln w="9525">
              <a:solidFill>
                <a:srgbClr val="009900"/>
              </a:solidFill>
              <a:round/>
              <a:headEnd/>
              <a:tailEnd/>
            </a:ln>
          </p:spPr>
          <p:txBody>
            <a:bodyPr/>
            <a:lstStyle/>
            <a:p>
              <a:endParaRPr lang="en-IN"/>
            </a:p>
          </p:txBody>
        </p:sp>
        <p:sp>
          <p:nvSpPr>
            <p:cNvPr id="551954" name="Freeform 18"/>
            <p:cNvSpPr>
              <a:spLocks/>
            </p:cNvSpPr>
            <p:nvPr/>
          </p:nvSpPr>
          <p:spPr bwMode="auto">
            <a:xfrm>
              <a:off x="5520" y="2628"/>
              <a:ext cx="10" cy="80"/>
            </a:xfrm>
            <a:custGeom>
              <a:avLst/>
              <a:gdLst>
                <a:gd name="T0" fmla="*/ 92 w 92"/>
                <a:gd name="T1" fmla="*/ 364 h 796"/>
                <a:gd name="T2" fmla="*/ 91 w 92"/>
                <a:gd name="T3" fmla="*/ 289 h 796"/>
                <a:gd name="T4" fmla="*/ 88 w 92"/>
                <a:gd name="T5" fmla="*/ 222 h 796"/>
                <a:gd name="T6" fmla="*/ 84 w 92"/>
                <a:gd name="T7" fmla="*/ 162 h 796"/>
                <a:gd name="T8" fmla="*/ 78 w 92"/>
                <a:gd name="T9" fmla="*/ 111 h 796"/>
                <a:gd name="T10" fmla="*/ 74 w 92"/>
                <a:gd name="T11" fmla="*/ 89 h 796"/>
                <a:gd name="T12" fmla="*/ 71 w 92"/>
                <a:gd name="T13" fmla="*/ 69 h 796"/>
                <a:gd name="T14" fmla="*/ 67 w 92"/>
                <a:gd name="T15" fmla="*/ 52 h 796"/>
                <a:gd name="T16" fmla="*/ 63 w 92"/>
                <a:gd name="T17" fmla="*/ 37 h 796"/>
                <a:gd name="T18" fmla="*/ 59 w 92"/>
                <a:gd name="T19" fmla="*/ 24 h 796"/>
                <a:gd name="T20" fmla="*/ 55 w 92"/>
                <a:gd name="T21" fmla="*/ 15 h 796"/>
                <a:gd name="T22" fmla="*/ 51 w 92"/>
                <a:gd name="T23" fmla="*/ 7 h 796"/>
                <a:gd name="T24" fmla="*/ 46 w 92"/>
                <a:gd name="T25" fmla="*/ 2 h 796"/>
                <a:gd name="T26" fmla="*/ 42 w 92"/>
                <a:gd name="T27" fmla="*/ 0 h 796"/>
                <a:gd name="T28" fmla="*/ 38 w 92"/>
                <a:gd name="T29" fmla="*/ 1 h 796"/>
                <a:gd name="T30" fmla="*/ 33 w 92"/>
                <a:gd name="T31" fmla="*/ 4 h 796"/>
                <a:gd name="T32" fmla="*/ 29 w 92"/>
                <a:gd name="T33" fmla="*/ 10 h 796"/>
                <a:gd name="T34" fmla="*/ 25 w 92"/>
                <a:gd name="T35" fmla="*/ 19 h 796"/>
                <a:gd name="T36" fmla="*/ 22 w 92"/>
                <a:gd name="T37" fmla="*/ 32 h 796"/>
                <a:gd name="T38" fmla="*/ 17 w 92"/>
                <a:gd name="T39" fmla="*/ 47 h 796"/>
                <a:gd name="T40" fmla="*/ 14 w 92"/>
                <a:gd name="T41" fmla="*/ 65 h 796"/>
                <a:gd name="T42" fmla="*/ 11 w 92"/>
                <a:gd name="T43" fmla="*/ 86 h 796"/>
                <a:gd name="T44" fmla="*/ 9 w 92"/>
                <a:gd name="T45" fmla="*/ 111 h 796"/>
                <a:gd name="T46" fmla="*/ 6 w 92"/>
                <a:gd name="T47" fmla="*/ 139 h 796"/>
                <a:gd name="T48" fmla="*/ 5 w 92"/>
                <a:gd name="T49" fmla="*/ 171 h 796"/>
                <a:gd name="T50" fmla="*/ 2 w 92"/>
                <a:gd name="T51" fmla="*/ 205 h 796"/>
                <a:gd name="T52" fmla="*/ 1 w 92"/>
                <a:gd name="T53" fmla="*/ 243 h 796"/>
                <a:gd name="T54" fmla="*/ 0 w 92"/>
                <a:gd name="T55" fmla="*/ 285 h 796"/>
                <a:gd name="T56" fmla="*/ 0 w 92"/>
                <a:gd name="T57" fmla="*/ 330 h 796"/>
                <a:gd name="T58" fmla="*/ 0 w 92"/>
                <a:gd name="T59" fmla="*/ 796 h 796"/>
                <a:gd name="T60" fmla="*/ 9 w 92"/>
                <a:gd name="T61" fmla="*/ 795 h 796"/>
                <a:gd name="T62" fmla="*/ 16 w 92"/>
                <a:gd name="T63" fmla="*/ 792 h 796"/>
                <a:gd name="T64" fmla="*/ 24 w 92"/>
                <a:gd name="T65" fmla="*/ 788 h 796"/>
                <a:gd name="T66" fmla="*/ 30 w 92"/>
                <a:gd name="T67" fmla="*/ 781 h 796"/>
                <a:gd name="T68" fmla="*/ 37 w 92"/>
                <a:gd name="T69" fmla="*/ 774 h 796"/>
                <a:gd name="T70" fmla="*/ 43 w 92"/>
                <a:gd name="T71" fmla="*/ 764 h 796"/>
                <a:gd name="T72" fmla="*/ 48 w 92"/>
                <a:gd name="T73" fmla="*/ 754 h 796"/>
                <a:gd name="T74" fmla="*/ 54 w 92"/>
                <a:gd name="T75" fmla="*/ 742 h 796"/>
                <a:gd name="T76" fmla="*/ 58 w 92"/>
                <a:gd name="T77" fmla="*/ 729 h 796"/>
                <a:gd name="T78" fmla="*/ 62 w 92"/>
                <a:gd name="T79" fmla="*/ 715 h 796"/>
                <a:gd name="T80" fmla="*/ 67 w 92"/>
                <a:gd name="T81" fmla="*/ 700 h 796"/>
                <a:gd name="T82" fmla="*/ 70 w 92"/>
                <a:gd name="T83" fmla="*/ 684 h 796"/>
                <a:gd name="T84" fmla="*/ 76 w 92"/>
                <a:gd name="T85" fmla="*/ 650 h 796"/>
                <a:gd name="T86" fmla="*/ 81 w 92"/>
                <a:gd name="T87" fmla="*/ 615 h 796"/>
                <a:gd name="T88" fmla="*/ 85 w 92"/>
                <a:gd name="T89" fmla="*/ 578 h 796"/>
                <a:gd name="T90" fmla="*/ 87 w 92"/>
                <a:gd name="T91" fmla="*/ 542 h 796"/>
                <a:gd name="T92" fmla="*/ 89 w 92"/>
                <a:gd name="T93" fmla="*/ 505 h 796"/>
                <a:gd name="T94" fmla="*/ 91 w 92"/>
                <a:gd name="T95" fmla="*/ 471 h 796"/>
                <a:gd name="T96" fmla="*/ 92 w 92"/>
                <a:gd name="T97" fmla="*/ 409 h 796"/>
                <a:gd name="T98" fmla="*/ 92 w 92"/>
                <a:gd name="T99" fmla="*/ 364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2" h="796">
                  <a:moveTo>
                    <a:pt x="92" y="364"/>
                  </a:moveTo>
                  <a:lnTo>
                    <a:pt x="91" y="289"/>
                  </a:lnTo>
                  <a:lnTo>
                    <a:pt x="88" y="222"/>
                  </a:lnTo>
                  <a:lnTo>
                    <a:pt x="84" y="162"/>
                  </a:lnTo>
                  <a:lnTo>
                    <a:pt x="78" y="111"/>
                  </a:lnTo>
                  <a:lnTo>
                    <a:pt x="74" y="89"/>
                  </a:lnTo>
                  <a:lnTo>
                    <a:pt x="71" y="69"/>
                  </a:lnTo>
                  <a:lnTo>
                    <a:pt x="67" y="52"/>
                  </a:lnTo>
                  <a:lnTo>
                    <a:pt x="63" y="37"/>
                  </a:lnTo>
                  <a:lnTo>
                    <a:pt x="59" y="24"/>
                  </a:lnTo>
                  <a:lnTo>
                    <a:pt x="55" y="15"/>
                  </a:lnTo>
                  <a:lnTo>
                    <a:pt x="51" y="7"/>
                  </a:lnTo>
                  <a:lnTo>
                    <a:pt x="46" y="2"/>
                  </a:lnTo>
                  <a:lnTo>
                    <a:pt x="42" y="0"/>
                  </a:lnTo>
                  <a:lnTo>
                    <a:pt x="38" y="1"/>
                  </a:lnTo>
                  <a:lnTo>
                    <a:pt x="33" y="4"/>
                  </a:lnTo>
                  <a:lnTo>
                    <a:pt x="29" y="10"/>
                  </a:lnTo>
                  <a:lnTo>
                    <a:pt x="25" y="19"/>
                  </a:lnTo>
                  <a:lnTo>
                    <a:pt x="22" y="32"/>
                  </a:lnTo>
                  <a:lnTo>
                    <a:pt x="17" y="47"/>
                  </a:lnTo>
                  <a:lnTo>
                    <a:pt x="14" y="65"/>
                  </a:lnTo>
                  <a:lnTo>
                    <a:pt x="11" y="86"/>
                  </a:lnTo>
                  <a:lnTo>
                    <a:pt x="9" y="111"/>
                  </a:lnTo>
                  <a:lnTo>
                    <a:pt x="6" y="139"/>
                  </a:lnTo>
                  <a:lnTo>
                    <a:pt x="5" y="171"/>
                  </a:lnTo>
                  <a:lnTo>
                    <a:pt x="2" y="205"/>
                  </a:lnTo>
                  <a:lnTo>
                    <a:pt x="1" y="243"/>
                  </a:lnTo>
                  <a:lnTo>
                    <a:pt x="0" y="285"/>
                  </a:lnTo>
                  <a:lnTo>
                    <a:pt x="0" y="330"/>
                  </a:lnTo>
                  <a:lnTo>
                    <a:pt x="0" y="796"/>
                  </a:lnTo>
                  <a:lnTo>
                    <a:pt x="9" y="795"/>
                  </a:lnTo>
                  <a:lnTo>
                    <a:pt x="16" y="792"/>
                  </a:lnTo>
                  <a:lnTo>
                    <a:pt x="24" y="788"/>
                  </a:lnTo>
                  <a:lnTo>
                    <a:pt x="30" y="781"/>
                  </a:lnTo>
                  <a:lnTo>
                    <a:pt x="37" y="774"/>
                  </a:lnTo>
                  <a:lnTo>
                    <a:pt x="43" y="764"/>
                  </a:lnTo>
                  <a:lnTo>
                    <a:pt x="48" y="754"/>
                  </a:lnTo>
                  <a:lnTo>
                    <a:pt x="54" y="742"/>
                  </a:lnTo>
                  <a:lnTo>
                    <a:pt x="58" y="729"/>
                  </a:lnTo>
                  <a:lnTo>
                    <a:pt x="62" y="715"/>
                  </a:lnTo>
                  <a:lnTo>
                    <a:pt x="67" y="700"/>
                  </a:lnTo>
                  <a:lnTo>
                    <a:pt x="70" y="684"/>
                  </a:lnTo>
                  <a:lnTo>
                    <a:pt x="76" y="650"/>
                  </a:lnTo>
                  <a:lnTo>
                    <a:pt x="81" y="615"/>
                  </a:lnTo>
                  <a:lnTo>
                    <a:pt x="85" y="578"/>
                  </a:lnTo>
                  <a:lnTo>
                    <a:pt x="87" y="542"/>
                  </a:lnTo>
                  <a:lnTo>
                    <a:pt x="89" y="505"/>
                  </a:lnTo>
                  <a:lnTo>
                    <a:pt x="91" y="471"/>
                  </a:lnTo>
                  <a:lnTo>
                    <a:pt x="92" y="409"/>
                  </a:lnTo>
                  <a:lnTo>
                    <a:pt x="92" y="364"/>
                  </a:lnTo>
                  <a:close/>
                </a:path>
              </a:pathLst>
            </a:custGeom>
            <a:solidFill>
              <a:srgbClr val="009900"/>
            </a:solidFill>
            <a:ln w="9525">
              <a:solidFill>
                <a:srgbClr val="009900"/>
              </a:solidFill>
              <a:round/>
              <a:headEnd/>
              <a:tailEnd/>
            </a:ln>
          </p:spPr>
          <p:txBody>
            <a:bodyPr/>
            <a:lstStyle/>
            <a:p>
              <a:endParaRPr lang="en-IN"/>
            </a:p>
          </p:txBody>
        </p:sp>
        <p:sp>
          <p:nvSpPr>
            <p:cNvPr id="551955" name="Freeform 19"/>
            <p:cNvSpPr>
              <a:spLocks/>
            </p:cNvSpPr>
            <p:nvPr/>
          </p:nvSpPr>
          <p:spPr bwMode="auto">
            <a:xfrm>
              <a:off x="5462" y="2392"/>
              <a:ext cx="91" cy="142"/>
            </a:xfrm>
            <a:custGeom>
              <a:avLst/>
              <a:gdLst>
                <a:gd name="T0" fmla="*/ 827 w 902"/>
                <a:gd name="T1" fmla="*/ 1030 h 1422"/>
                <a:gd name="T2" fmla="*/ 829 w 902"/>
                <a:gd name="T3" fmla="*/ 1003 h 1422"/>
                <a:gd name="T4" fmla="*/ 837 w 902"/>
                <a:gd name="T5" fmla="*/ 975 h 1422"/>
                <a:gd name="T6" fmla="*/ 888 w 902"/>
                <a:gd name="T7" fmla="*/ 872 h 1422"/>
                <a:gd name="T8" fmla="*/ 901 w 902"/>
                <a:gd name="T9" fmla="*/ 827 h 1422"/>
                <a:gd name="T10" fmla="*/ 901 w 902"/>
                <a:gd name="T11" fmla="*/ 793 h 1422"/>
                <a:gd name="T12" fmla="*/ 890 w 902"/>
                <a:gd name="T13" fmla="*/ 757 h 1422"/>
                <a:gd name="T14" fmla="*/ 864 w 902"/>
                <a:gd name="T15" fmla="*/ 721 h 1422"/>
                <a:gd name="T16" fmla="*/ 817 w 902"/>
                <a:gd name="T17" fmla="*/ 676 h 1422"/>
                <a:gd name="T18" fmla="*/ 773 w 902"/>
                <a:gd name="T19" fmla="*/ 622 h 1422"/>
                <a:gd name="T20" fmla="*/ 753 w 902"/>
                <a:gd name="T21" fmla="*/ 586 h 1422"/>
                <a:gd name="T22" fmla="*/ 742 w 902"/>
                <a:gd name="T23" fmla="*/ 552 h 1422"/>
                <a:gd name="T24" fmla="*/ 685 w 902"/>
                <a:gd name="T25" fmla="*/ 535 h 1422"/>
                <a:gd name="T26" fmla="*/ 616 w 902"/>
                <a:gd name="T27" fmla="*/ 507 h 1422"/>
                <a:gd name="T28" fmla="*/ 561 w 902"/>
                <a:gd name="T29" fmla="*/ 459 h 1422"/>
                <a:gd name="T30" fmla="*/ 517 w 902"/>
                <a:gd name="T31" fmla="*/ 397 h 1422"/>
                <a:gd name="T32" fmla="*/ 457 w 902"/>
                <a:gd name="T33" fmla="*/ 277 h 1422"/>
                <a:gd name="T34" fmla="*/ 421 w 902"/>
                <a:gd name="T35" fmla="*/ 202 h 1422"/>
                <a:gd name="T36" fmla="*/ 378 w 902"/>
                <a:gd name="T37" fmla="*/ 133 h 1422"/>
                <a:gd name="T38" fmla="*/ 327 w 902"/>
                <a:gd name="T39" fmla="*/ 73 h 1422"/>
                <a:gd name="T40" fmla="*/ 260 w 902"/>
                <a:gd name="T41" fmla="*/ 28 h 1422"/>
                <a:gd name="T42" fmla="*/ 176 w 902"/>
                <a:gd name="T43" fmla="*/ 3 h 1422"/>
                <a:gd name="T44" fmla="*/ 93 w 902"/>
                <a:gd name="T45" fmla="*/ 16 h 1422"/>
                <a:gd name="T46" fmla="*/ 36 w 902"/>
                <a:gd name="T47" fmla="*/ 18 h 1422"/>
                <a:gd name="T48" fmla="*/ 6 w 902"/>
                <a:gd name="T49" fmla="*/ 28 h 1422"/>
                <a:gd name="T50" fmla="*/ 0 w 902"/>
                <a:gd name="T51" fmla="*/ 43 h 1422"/>
                <a:gd name="T52" fmla="*/ 15 w 902"/>
                <a:gd name="T53" fmla="*/ 64 h 1422"/>
                <a:gd name="T54" fmla="*/ 44 w 902"/>
                <a:gd name="T55" fmla="*/ 89 h 1422"/>
                <a:gd name="T56" fmla="*/ 132 w 902"/>
                <a:gd name="T57" fmla="*/ 146 h 1422"/>
                <a:gd name="T58" fmla="*/ 228 w 902"/>
                <a:gd name="T59" fmla="*/ 206 h 1422"/>
                <a:gd name="T60" fmla="*/ 276 w 902"/>
                <a:gd name="T61" fmla="*/ 249 h 1422"/>
                <a:gd name="T62" fmla="*/ 271 w 902"/>
                <a:gd name="T63" fmla="*/ 265 h 1422"/>
                <a:gd name="T64" fmla="*/ 273 w 902"/>
                <a:gd name="T65" fmla="*/ 278 h 1422"/>
                <a:gd name="T66" fmla="*/ 303 w 902"/>
                <a:gd name="T67" fmla="*/ 317 h 1422"/>
                <a:gd name="T68" fmla="*/ 345 w 902"/>
                <a:gd name="T69" fmla="*/ 313 h 1422"/>
                <a:gd name="T70" fmla="*/ 362 w 902"/>
                <a:gd name="T71" fmla="*/ 317 h 1422"/>
                <a:gd name="T72" fmla="*/ 372 w 902"/>
                <a:gd name="T73" fmla="*/ 329 h 1422"/>
                <a:gd name="T74" fmla="*/ 355 w 902"/>
                <a:gd name="T75" fmla="*/ 370 h 1422"/>
                <a:gd name="T76" fmla="*/ 374 w 902"/>
                <a:gd name="T77" fmla="*/ 428 h 1422"/>
                <a:gd name="T78" fmla="*/ 412 w 902"/>
                <a:gd name="T79" fmla="*/ 529 h 1422"/>
                <a:gd name="T80" fmla="*/ 430 w 902"/>
                <a:gd name="T81" fmla="*/ 591 h 1422"/>
                <a:gd name="T82" fmla="*/ 441 w 902"/>
                <a:gd name="T83" fmla="*/ 653 h 1422"/>
                <a:gd name="T84" fmla="*/ 424 w 902"/>
                <a:gd name="T85" fmla="*/ 778 h 1422"/>
                <a:gd name="T86" fmla="*/ 462 w 902"/>
                <a:gd name="T87" fmla="*/ 1057 h 1422"/>
                <a:gd name="T88" fmla="*/ 484 w 902"/>
                <a:gd name="T89" fmla="*/ 1290 h 1422"/>
                <a:gd name="T90" fmla="*/ 488 w 902"/>
                <a:gd name="T91" fmla="*/ 1422 h 1422"/>
                <a:gd name="T92" fmla="*/ 552 w 902"/>
                <a:gd name="T93" fmla="*/ 1410 h 1422"/>
                <a:gd name="T94" fmla="*/ 603 w 902"/>
                <a:gd name="T95" fmla="*/ 1405 h 1422"/>
                <a:gd name="T96" fmla="*/ 607 w 902"/>
                <a:gd name="T97" fmla="*/ 1336 h 1422"/>
                <a:gd name="T98" fmla="*/ 620 w 902"/>
                <a:gd name="T99" fmla="*/ 1265 h 1422"/>
                <a:gd name="T100" fmla="*/ 633 w 902"/>
                <a:gd name="T101" fmla="*/ 1231 h 1422"/>
                <a:gd name="T102" fmla="*/ 650 w 902"/>
                <a:gd name="T103" fmla="*/ 1200 h 1422"/>
                <a:gd name="T104" fmla="*/ 672 w 902"/>
                <a:gd name="T105" fmla="*/ 1174 h 1422"/>
                <a:gd name="T106" fmla="*/ 700 w 902"/>
                <a:gd name="T107" fmla="*/ 1151 h 1422"/>
                <a:gd name="T108" fmla="*/ 735 w 902"/>
                <a:gd name="T109" fmla="*/ 1134 h 1422"/>
                <a:gd name="T110" fmla="*/ 778 w 902"/>
                <a:gd name="T111" fmla="*/ 1124 h 1422"/>
                <a:gd name="T112" fmla="*/ 811 w 902"/>
                <a:gd name="T113" fmla="*/ 1114 h 1422"/>
                <a:gd name="T114" fmla="*/ 822 w 902"/>
                <a:gd name="T115" fmla="*/ 1084 h 1422"/>
                <a:gd name="T116" fmla="*/ 833 w 902"/>
                <a:gd name="T117" fmla="*/ 1055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02" h="1422">
                  <a:moveTo>
                    <a:pt x="834" y="1048"/>
                  </a:moveTo>
                  <a:lnTo>
                    <a:pt x="830" y="1039"/>
                  </a:lnTo>
                  <a:lnTo>
                    <a:pt x="827" y="1030"/>
                  </a:lnTo>
                  <a:lnTo>
                    <a:pt x="826" y="1022"/>
                  </a:lnTo>
                  <a:lnTo>
                    <a:pt x="827" y="1012"/>
                  </a:lnTo>
                  <a:lnTo>
                    <a:pt x="829" y="1003"/>
                  </a:lnTo>
                  <a:lnTo>
                    <a:pt x="831" y="994"/>
                  </a:lnTo>
                  <a:lnTo>
                    <a:pt x="834" y="984"/>
                  </a:lnTo>
                  <a:lnTo>
                    <a:pt x="837" y="975"/>
                  </a:lnTo>
                  <a:lnTo>
                    <a:pt x="856" y="935"/>
                  </a:lnTo>
                  <a:lnTo>
                    <a:pt x="879" y="893"/>
                  </a:lnTo>
                  <a:lnTo>
                    <a:pt x="888" y="872"/>
                  </a:lnTo>
                  <a:lnTo>
                    <a:pt x="897" y="849"/>
                  </a:lnTo>
                  <a:lnTo>
                    <a:pt x="899" y="839"/>
                  </a:lnTo>
                  <a:lnTo>
                    <a:pt x="901" y="827"/>
                  </a:lnTo>
                  <a:lnTo>
                    <a:pt x="902" y="816"/>
                  </a:lnTo>
                  <a:lnTo>
                    <a:pt x="902" y="805"/>
                  </a:lnTo>
                  <a:lnTo>
                    <a:pt x="901" y="793"/>
                  </a:lnTo>
                  <a:lnTo>
                    <a:pt x="899" y="781"/>
                  </a:lnTo>
                  <a:lnTo>
                    <a:pt x="895" y="769"/>
                  </a:lnTo>
                  <a:lnTo>
                    <a:pt x="890" y="757"/>
                  </a:lnTo>
                  <a:lnTo>
                    <a:pt x="883" y="745"/>
                  </a:lnTo>
                  <a:lnTo>
                    <a:pt x="873" y="733"/>
                  </a:lnTo>
                  <a:lnTo>
                    <a:pt x="864" y="721"/>
                  </a:lnTo>
                  <a:lnTo>
                    <a:pt x="851" y="708"/>
                  </a:lnTo>
                  <a:lnTo>
                    <a:pt x="835" y="693"/>
                  </a:lnTo>
                  <a:lnTo>
                    <a:pt x="817" y="676"/>
                  </a:lnTo>
                  <a:lnTo>
                    <a:pt x="799" y="656"/>
                  </a:lnTo>
                  <a:lnTo>
                    <a:pt x="781" y="633"/>
                  </a:lnTo>
                  <a:lnTo>
                    <a:pt x="773" y="622"/>
                  </a:lnTo>
                  <a:lnTo>
                    <a:pt x="765" y="610"/>
                  </a:lnTo>
                  <a:lnTo>
                    <a:pt x="759" y="598"/>
                  </a:lnTo>
                  <a:lnTo>
                    <a:pt x="753" y="586"/>
                  </a:lnTo>
                  <a:lnTo>
                    <a:pt x="748" y="576"/>
                  </a:lnTo>
                  <a:lnTo>
                    <a:pt x="744" y="564"/>
                  </a:lnTo>
                  <a:lnTo>
                    <a:pt x="742" y="552"/>
                  </a:lnTo>
                  <a:lnTo>
                    <a:pt x="742" y="541"/>
                  </a:lnTo>
                  <a:lnTo>
                    <a:pt x="712" y="539"/>
                  </a:lnTo>
                  <a:lnTo>
                    <a:pt x="685" y="535"/>
                  </a:lnTo>
                  <a:lnTo>
                    <a:pt x="659" y="529"/>
                  </a:lnTo>
                  <a:lnTo>
                    <a:pt x="637" y="519"/>
                  </a:lnTo>
                  <a:lnTo>
                    <a:pt x="616" y="507"/>
                  </a:lnTo>
                  <a:lnTo>
                    <a:pt x="596" y="493"/>
                  </a:lnTo>
                  <a:lnTo>
                    <a:pt x="578" y="477"/>
                  </a:lnTo>
                  <a:lnTo>
                    <a:pt x="561" y="459"/>
                  </a:lnTo>
                  <a:lnTo>
                    <a:pt x="546" y="440"/>
                  </a:lnTo>
                  <a:lnTo>
                    <a:pt x="531" y="419"/>
                  </a:lnTo>
                  <a:lnTo>
                    <a:pt x="517" y="397"/>
                  </a:lnTo>
                  <a:lnTo>
                    <a:pt x="504" y="375"/>
                  </a:lnTo>
                  <a:lnTo>
                    <a:pt x="481" y="326"/>
                  </a:lnTo>
                  <a:lnTo>
                    <a:pt x="457" y="277"/>
                  </a:lnTo>
                  <a:lnTo>
                    <a:pt x="445" y="253"/>
                  </a:lnTo>
                  <a:lnTo>
                    <a:pt x="433" y="227"/>
                  </a:lnTo>
                  <a:lnTo>
                    <a:pt x="421" y="202"/>
                  </a:lnTo>
                  <a:lnTo>
                    <a:pt x="407" y="179"/>
                  </a:lnTo>
                  <a:lnTo>
                    <a:pt x="393" y="155"/>
                  </a:lnTo>
                  <a:lnTo>
                    <a:pt x="378" y="133"/>
                  </a:lnTo>
                  <a:lnTo>
                    <a:pt x="362" y="111"/>
                  </a:lnTo>
                  <a:lnTo>
                    <a:pt x="345" y="92"/>
                  </a:lnTo>
                  <a:lnTo>
                    <a:pt x="327" y="73"/>
                  </a:lnTo>
                  <a:lnTo>
                    <a:pt x="306" y="57"/>
                  </a:lnTo>
                  <a:lnTo>
                    <a:pt x="284" y="41"/>
                  </a:lnTo>
                  <a:lnTo>
                    <a:pt x="260" y="28"/>
                  </a:lnTo>
                  <a:lnTo>
                    <a:pt x="235" y="17"/>
                  </a:lnTo>
                  <a:lnTo>
                    <a:pt x="206" y="9"/>
                  </a:lnTo>
                  <a:lnTo>
                    <a:pt x="176" y="3"/>
                  </a:lnTo>
                  <a:lnTo>
                    <a:pt x="143" y="0"/>
                  </a:lnTo>
                  <a:lnTo>
                    <a:pt x="119" y="17"/>
                  </a:lnTo>
                  <a:lnTo>
                    <a:pt x="93" y="16"/>
                  </a:lnTo>
                  <a:lnTo>
                    <a:pt x="71" y="16"/>
                  </a:lnTo>
                  <a:lnTo>
                    <a:pt x="52" y="16"/>
                  </a:lnTo>
                  <a:lnTo>
                    <a:pt x="36" y="18"/>
                  </a:lnTo>
                  <a:lnTo>
                    <a:pt x="23" y="21"/>
                  </a:lnTo>
                  <a:lnTo>
                    <a:pt x="13" y="24"/>
                  </a:lnTo>
                  <a:lnTo>
                    <a:pt x="6" y="28"/>
                  </a:lnTo>
                  <a:lnTo>
                    <a:pt x="2" y="32"/>
                  </a:lnTo>
                  <a:lnTo>
                    <a:pt x="0" y="38"/>
                  </a:lnTo>
                  <a:lnTo>
                    <a:pt x="0" y="43"/>
                  </a:lnTo>
                  <a:lnTo>
                    <a:pt x="4" y="49"/>
                  </a:lnTo>
                  <a:lnTo>
                    <a:pt x="8" y="57"/>
                  </a:lnTo>
                  <a:lnTo>
                    <a:pt x="15" y="64"/>
                  </a:lnTo>
                  <a:lnTo>
                    <a:pt x="23" y="72"/>
                  </a:lnTo>
                  <a:lnTo>
                    <a:pt x="34" y="80"/>
                  </a:lnTo>
                  <a:lnTo>
                    <a:pt x="44" y="89"/>
                  </a:lnTo>
                  <a:lnTo>
                    <a:pt x="70" y="107"/>
                  </a:lnTo>
                  <a:lnTo>
                    <a:pt x="100" y="125"/>
                  </a:lnTo>
                  <a:lnTo>
                    <a:pt x="132" y="146"/>
                  </a:lnTo>
                  <a:lnTo>
                    <a:pt x="165" y="166"/>
                  </a:lnTo>
                  <a:lnTo>
                    <a:pt x="197" y="185"/>
                  </a:lnTo>
                  <a:lnTo>
                    <a:pt x="228" y="206"/>
                  </a:lnTo>
                  <a:lnTo>
                    <a:pt x="256" y="224"/>
                  </a:lnTo>
                  <a:lnTo>
                    <a:pt x="281" y="242"/>
                  </a:lnTo>
                  <a:lnTo>
                    <a:pt x="276" y="249"/>
                  </a:lnTo>
                  <a:lnTo>
                    <a:pt x="274" y="255"/>
                  </a:lnTo>
                  <a:lnTo>
                    <a:pt x="272" y="261"/>
                  </a:lnTo>
                  <a:lnTo>
                    <a:pt x="271" y="265"/>
                  </a:lnTo>
                  <a:lnTo>
                    <a:pt x="271" y="270"/>
                  </a:lnTo>
                  <a:lnTo>
                    <a:pt x="272" y="274"/>
                  </a:lnTo>
                  <a:lnTo>
                    <a:pt x="273" y="278"/>
                  </a:lnTo>
                  <a:lnTo>
                    <a:pt x="275" y="282"/>
                  </a:lnTo>
                  <a:lnTo>
                    <a:pt x="287" y="296"/>
                  </a:lnTo>
                  <a:lnTo>
                    <a:pt x="303" y="317"/>
                  </a:lnTo>
                  <a:lnTo>
                    <a:pt x="315" y="315"/>
                  </a:lnTo>
                  <a:lnTo>
                    <a:pt x="338" y="313"/>
                  </a:lnTo>
                  <a:lnTo>
                    <a:pt x="345" y="313"/>
                  </a:lnTo>
                  <a:lnTo>
                    <a:pt x="351" y="314"/>
                  </a:lnTo>
                  <a:lnTo>
                    <a:pt x="357" y="315"/>
                  </a:lnTo>
                  <a:lnTo>
                    <a:pt x="362" y="317"/>
                  </a:lnTo>
                  <a:lnTo>
                    <a:pt x="366" y="320"/>
                  </a:lnTo>
                  <a:lnTo>
                    <a:pt x="369" y="323"/>
                  </a:lnTo>
                  <a:lnTo>
                    <a:pt x="372" y="329"/>
                  </a:lnTo>
                  <a:lnTo>
                    <a:pt x="373" y="334"/>
                  </a:lnTo>
                  <a:lnTo>
                    <a:pt x="350" y="351"/>
                  </a:lnTo>
                  <a:lnTo>
                    <a:pt x="355" y="370"/>
                  </a:lnTo>
                  <a:lnTo>
                    <a:pt x="360" y="388"/>
                  </a:lnTo>
                  <a:lnTo>
                    <a:pt x="366" y="408"/>
                  </a:lnTo>
                  <a:lnTo>
                    <a:pt x="374" y="428"/>
                  </a:lnTo>
                  <a:lnTo>
                    <a:pt x="389" y="468"/>
                  </a:lnTo>
                  <a:lnTo>
                    <a:pt x="405" y="508"/>
                  </a:lnTo>
                  <a:lnTo>
                    <a:pt x="412" y="529"/>
                  </a:lnTo>
                  <a:lnTo>
                    <a:pt x="419" y="549"/>
                  </a:lnTo>
                  <a:lnTo>
                    <a:pt x="425" y="570"/>
                  </a:lnTo>
                  <a:lnTo>
                    <a:pt x="430" y="591"/>
                  </a:lnTo>
                  <a:lnTo>
                    <a:pt x="436" y="612"/>
                  </a:lnTo>
                  <a:lnTo>
                    <a:pt x="439" y="632"/>
                  </a:lnTo>
                  <a:lnTo>
                    <a:pt x="441" y="653"/>
                  </a:lnTo>
                  <a:lnTo>
                    <a:pt x="442" y="674"/>
                  </a:lnTo>
                  <a:lnTo>
                    <a:pt x="413" y="691"/>
                  </a:lnTo>
                  <a:lnTo>
                    <a:pt x="424" y="778"/>
                  </a:lnTo>
                  <a:lnTo>
                    <a:pt x="437" y="869"/>
                  </a:lnTo>
                  <a:lnTo>
                    <a:pt x="450" y="962"/>
                  </a:lnTo>
                  <a:lnTo>
                    <a:pt x="462" y="1057"/>
                  </a:lnTo>
                  <a:lnTo>
                    <a:pt x="472" y="1151"/>
                  </a:lnTo>
                  <a:lnTo>
                    <a:pt x="481" y="1245"/>
                  </a:lnTo>
                  <a:lnTo>
                    <a:pt x="484" y="1290"/>
                  </a:lnTo>
                  <a:lnTo>
                    <a:pt x="486" y="1335"/>
                  </a:lnTo>
                  <a:lnTo>
                    <a:pt x="487" y="1380"/>
                  </a:lnTo>
                  <a:lnTo>
                    <a:pt x="488" y="1422"/>
                  </a:lnTo>
                  <a:lnTo>
                    <a:pt x="510" y="1420"/>
                  </a:lnTo>
                  <a:lnTo>
                    <a:pt x="537" y="1413"/>
                  </a:lnTo>
                  <a:lnTo>
                    <a:pt x="552" y="1410"/>
                  </a:lnTo>
                  <a:lnTo>
                    <a:pt x="569" y="1408"/>
                  </a:lnTo>
                  <a:lnTo>
                    <a:pt x="586" y="1406"/>
                  </a:lnTo>
                  <a:lnTo>
                    <a:pt x="603" y="1405"/>
                  </a:lnTo>
                  <a:lnTo>
                    <a:pt x="604" y="1383"/>
                  </a:lnTo>
                  <a:lnTo>
                    <a:pt x="605" y="1360"/>
                  </a:lnTo>
                  <a:lnTo>
                    <a:pt x="607" y="1336"/>
                  </a:lnTo>
                  <a:lnTo>
                    <a:pt x="609" y="1313"/>
                  </a:lnTo>
                  <a:lnTo>
                    <a:pt x="615" y="1288"/>
                  </a:lnTo>
                  <a:lnTo>
                    <a:pt x="620" y="1265"/>
                  </a:lnTo>
                  <a:lnTo>
                    <a:pt x="624" y="1254"/>
                  </a:lnTo>
                  <a:lnTo>
                    <a:pt x="628" y="1242"/>
                  </a:lnTo>
                  <a:lnTo>
                    <a:pt x="633" y="1231"/>
                  </a:lnTo>
                  <a:lnTo>
                    <a:pt x="638" y="1221"/>
                  </a:lnTo>
                  <a:lnTo>
                    <a:pt x="643" y="1210"/>
                  </a:lnTo>
                  <a:lnTo>
                    <a:pt x="650" y="1200"/>
                  </a:lnTo>
                  <a:lnTo>
                    <a:pt x="656" y="1191"/>
                  </a:lnTo>
                  <a:lnTo>
                    <a:pt x="664" y="1182"/>
                  </a:lnTo>
                  <a:lnTo>
                    <a:pt x="672" y="1174"/>
                  </a:lnTo>
                  <a:lnTo>
                    <a:pt x="681" y="1165"/>
                  </a:lnTo>
                  <a:lnTo>
                    <a:pt x="690" y="1157"/>
                  </a:lnTo>
                  <a:lnTo>
                    <a:pt x="700" y="1151"/>
                  </a:lnTo>
                  <a:lnTo>
                    <a:pt x="711" y="1145"/>
                  </a:lnTo>
                  <a:lnTo>
                    <a:pt x="723" y="1139"/>
                  </a:lnTo>
                  <a:lnTo>
                    <a:pt x="735" y="1134"/>
                  </a:lnTo>
                  <a:lnTo>
                    <a:pt x="748" y="1130"/>
                  </a:lnTo>
                  <a:lnTo>
                    <a:pt x="763" y="1128"/>
                  </a:lnTo>
                  <a:lnTo>
                    <a:pt x="778" y="1124"/>
                  </a:lnTo>
                  <a:lnTo>
                    <a:pt x="793" y="1123"/>
                  </a:lnTo>
                  <a:lnTo>
                    <a:pt x="810" y="1123"/>
                  </a:lnTo>
                  <a:lnTo>
                    <a:pt x="811" y="1114"/>
                  </a:lnTo>
                  <a:lnTo>
                    <a:pt x="815" y="1104"/>
                  </a:lnTo>
                  <a:lnTo>
                    <a:pt x="818" y="1093"/>
                  </a:lnTo>
                  <a:lnTo>
                    <a:pt x="822" y="1084"/>
                  </a:lnTo>
                  <a:lnTo>
                    <a:pt x="826" y="1073"/>
                  </a:lnTo>
                  <a:lnTo>
                    <a:pt x="830" y="1063"/>
                  </a:lnTo>
                  <a:lnTo>
                    <a:pt x="833" y="1055"/>
                  </a:lnTo>
                  <a:lnTo>
                    <a:pt x="834" y="1048"/>
                  </a:lnTo>
                  <a:close/>
                </a:path>
              </a:pathLst>
            </a:custGeom>
            <a:solidFill>
              <a:srgbClr val="009900"/>
            </a:solidFill>
            <a:ln w="9525">
              <a:solidFill>
                <a:srgbClr val="009900"/>
              </a:solidFill>
              <a:round/>
              <a:headEnd/>
              <a:tailEnd/>
            </a:ln>
          </p:spPr>
          <p:txBody>
            <a:bodyPr/>
            <a:lstStyle/>
            <a:p>
              <a:endParaRPr lang="en-IN"/>
            </a:p>
          </p:txBody>
        </p:sp>
        <p:sp>
          <p:nvSpPr>
            <p:cNvPr id="551956" name="Freeform 20"/>
            <p:cNvSpPr>
              <a:spLocks/>
            </p:cNvSpPr>
            <p:nvPr/>
          </p:nvSpPr>
          <p:spPr bwMode="auto">
            <a:xfrm>
              <a:off x="4905" y="2381"/>
              <a:ext cx="585" cy="228"/>
            </a:xfrm>
            <a:custGeom>
              <a:avLst/>
              <a:gdLst>
                <a:gd name="T0" fmla="*/ 4957 w 5847"/>
                <a:gd name="T1" fmla="*/ 1376 h 2285"/>
                <a:gd name="T2" fmla="*/ 5060 w 5847"/>
                <a:gd name="T3" fmla="*/ 1814 h 2285"/>
                <a:gd name="T4" fmla="*/ 5084 w 5847"/>
                <a:gd name="T5" fmla="*/ 2094 h 2285"/>
                <a:gd name="T6" fmla="*/ 5141 w 5847"/>
                <a:gd name="T7" fmla="*/ 2268 h 2285"/>
                <a:gd name="T8" fmla="*/ 5272 w 5847"/>
                <a:gd name="T9" fmla="*/ 2201 h 2285"/>
                <a:gd name="T10" fmla="*/ 5368 w 5847"/>
                <a:gd name="T11" fmla="*/ 2099 h 2285"/>
                <a:gd name="T12" fmla="*/ 5409 w 5847"/>
                <a:gd name="T13" fmla="*/ 2167 h 2285"/>
                <a:gd name="T14" fmla="*/ 5623 w 5847"/>
                <a:gd name="T15" fmla="*/ 2171 h 2285"/>
                <a:gd name="T16" fmla="*/ 5603 w 5847"/>
                <a:gd name="T17" fmla="*/ 1962 h 2285"/>
                <a:gd name="T18" fmla="*/ 5630 w 5847"/>
                <a:gd name="T19" fmla="*/ 1760 h 2285"/>
                <a:gd name="T20" fmla="*/ 5677 w 5847"/>
                <a:gd name="T21" fmla="*/ 1666 h 2285"/>
                <a:gd name="T22" fmla="*/ 5796 w 5847"/>
                <a:gd name="T23" fmla="*/ 1725 h 2285"/>
                <a:gd name="T24" fmla="*/ 5806 w 5847"/>
                <a:gd name="T25" fmla="*/ 1693 h 2285"/>
                <a:gd name="T26" fmla="*/ 5834 w 5847"/>
                <a:gd name="T27" fmla="*/ 1575 h 2285"/>
                <a:gd name="T28" fmla="*/ 5823 w 5847"/>
                <a:gd name="T29" fmla="*/ 1405 h 2285"/>
                <a:gd name="T30" fmla="*/ 5820 w 5847"/>
                <a:gd name="T31" fmla="*/ 956 h 2285"/>
                <a:gd name="T32" fmla="*/ 5751 w 5847"/>
                <a:gd name="T33" fmla="*/ 649 h 2285"/>
                <a:gd name="T34" fmla="*/ 5568 w 5847"/>
                <a:gd name="T35" fmla="*/ 376 h 2285"/>
                <a:gd name="T36" fmla="*/ 5240 w 5847"/>
                <a:gd name="T37" fmla="*/ 180 h 2285"/>
                <a:gd name="T38" fmla="*/ 4874 w 5847"/>
                <a:gd name="T39" fmla="*/ 91 h 2285"/>
                <a:gd name="T40" fmla="*/ 4675 w 5847"/>
                <a:gd name="T41" fmla="*/ 103 h 2285"/>
                <a:gd name="T42" fmla="*/ 4361 w 5847"/>
                <a:gd name="T43" fmla="*/ 60 h 2285"/>
                <a:gd name="T44" fmla="*/ 3772 w 5847"/>
                <a:gd name="T45" fmla="*/ 67 h 2285"/>
                <a:gd name="T46" fmla="*/ 3391 w 5847"/>
                <a:gd name="T47" fmla="*/ 24 h 2285"/>
                <a:gd name="T48" fmla="*/ 3198 w 5847"/>
                <a:gd name="T49" fmla="*/ 85 h 2285"/>
                <a:gd name="T50" fmla="*/ 3050 w 5847"/>
                <a:gd name="T51" fmla="*/ 184 h 2285"/>
                <a:gd name="T52" fmla="*/ 2968 w 5847"/>
                <a:gd name="T53" fmla="*/ 272 h 2285"/>
                <a:gd name="T54" fmla="*/ 2827 w 5847"/>
                <a:gd name="T55" fmla="*/ 295 h 2285"/>
                <a:gd name="T56" fmla="*/ 2661 w 5847"/>
                <a:gd name="T57" fmla="*/ 216 h 2285"/>
                <a:gd name="T58" fmla="*/ 2581 w 5847"/>
                <a:gd name="T59" fmla="*/ 109 h 2285"/>
                <a:gd name="T60" fmla="*/ 1285 w 5847"/>
                <a:gd name="T61" fmla="*/ 114 h 2285"/>
                <a:gd name="T62" fmla="*/ 1170 w 5847"/>
                <a:gd name="T63" fmla="*/ 80 h 2285"/>
                <a:gd name="T64" fmla="*/ 1105 w 5847"/>
                <a:gd name="T65" fmla="*/ 74 h 2285"/>
                <a:gd name="T66" fmla="*/ 1039 w 5847"/>
                <a:gd name="T67" fmla="*/ 53 h 2285"/>
                <a:gd name="T68" fmla="*/ 833 w 5847"/>
                <a:gd name="T69" fmla="*/ 60 h 2285"/>
                <a:gd name="T70" fmla="*/ 470 w 5847"/>
                <a:gd name="T71" fmla="*/ 61 h 2285"/>
                <a:gd name="T72" fmla="*/ 76 w 5847"/>
                <a:gd name="T73" fmla="*/ 55 h 2285"/>
                <a:gd name="T74" fmla="*/ 43 w 5847"/>
                <a:gd name="T75" fmla="*/ 140 h 2285"/>
                <a:gd name="T76" fmla="*/ 195 w 5847"/>
                <a:gd name="T77" fmla="*/ 203 h 2285"/>
                <a:gd name="T78" fmla="*/ 283 w 5847"/>
                <a:gd name="T79" fmla="*/ 328 h 2285"/>
                <a:gd name="T80" fmla="*/ 373 w 5847"/>
                <a:gd name="T81" fmla="*/ 391 h 2285"/>
                <a:gd name="T82" fmla="*/ 563 w 5847"/>
                <a:gd name="T83" fmla="*/ 363 h 2285"/>
                <a:gd name="T84" fmla="*/ 601 w 5847"/>
                <a:gd name="T85" fmla="*/ 386 h 2285"/>
                <a:gd name="T86" fmla="*/ 577 w 5847"/>
                <a:gd name="T87" fmla="*/ 490 h 2285"/>
                <a:gd name="T88" fmla="*/ 641 w 5847"/>
                <a:gd name="T89" fmla="*/ 582 h 2285"/>
                <a:gd name="T90" fmla="*/ 931 w 5847"/>
                <a:gd name="T91" fmla="*/ 641 h 2285"/>
                <a:gd name="T92" fmla="*/ 713 w 5847"/>
                <a:gd name="T93" fmla="*/ 747 h 2285"/>
                <a:gd name="T94" fmla="*/ 582 w 5847"/>
                <a:gd name="T95" fmla="*/ 834 h 2285"/>
                <a:gd name="T96" fmla="*/ 774 w 5847"/>
                <a:gd name="T97" fmla="*/ 864 h 2285"/>
                <a:gd name="T98" fmla="*/ 1060 w 5847"/>
                <a:gd name="T99" fmla="*/ 881 h 2285"/>
                <a:gd name="T100" fmla="*/ 1505 w 5847"/>
                <a:gd name="T101" fmla="*/ 797 h 2285"/>
                <a:gd name="T102" fmla="*/ 2191 w 5847"/>
                <a:gd name="T103" fmla="*/ 798 h 2285"/>
                <a:gd name="T104" fmla="*/ 3042 w 5847"/>
                <a:gd name="T105" fmla="*/ 828 h 2285"/>
                <a:gd name="T106" fmla="*/ 3606 w 5847"/>
                <a:gd name="T107" fmla="*/ 840 h 2285"/>
                <a:gd name="T108" fmla="*/ 3810 w 5847"/>
                <a:gd name="T109" fmla="*/ 808 h 2285"/>
                <a:gd name="T110" fmla="*/ 3922 w 5847"/>
                <a:gd name="T111" fmla="*/ 818 h 2285"/>
                <a:gd name="T112" fmla="*/ 4017 w 5847"/>
                <a:gd name="T113" fmla="*/ 818 h 2285"/>
                <a:gd name="T114" fmla="*/ 4125 w 5847"/>
                <a:gd name="T115" fmla="*/ 823 h 2285"/>
                <a:gd name="T116" fmla="*/ 4360 w 5847"/>
                <a:gd name="T117" fmla="*/ 811 h 2285"/>
                <a:gd name="T118" fmla="*/ 4625 w 5847"/>
                <a:gd name="T119" fmla="*/ 899 h 2285"/>
                <a:gd name="T120" fmla="*/ 4840 w 5847"/>
                <a:gd name="T121" fmla="*/ 1031 h 2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47" h="2285">
                  <a:moveTo>
                    <a:pt x="4908" y="1106"/>
                  </a:moveTo>
                  <a:lnTo>
                    <a:pt x="4908" y="1125"/>
                  </a:lnTo>
                  <a:lnTo>
                    <a:pt x="4910" y="1145"/>
                  </a:lnTo>
                  <a:lnTo>
                    <a:pt x="4912" y="1167"/>
                  </a:lnTo>
                  <a:lnTo>
                    <a:pt x="4914" y="1188"/>
                  </a:lnTo>
                  <a:lnTo>
                    <a:pt x="4922" y="1233"/>
                  </a:lnTo>
                  <a:lnTo>
                    <a:pt x="4932" y="1279"/>
                  </a:lnTo>
                  <a:lnTo>
                    <a:pt x="4944" y="1327"/>
                  </a:lnTo>
                  <a:lnTo>
                    <a:pt x="4957" y="1376"/>
                  </a:lnTo>
                  <a:lnTo>
                    <a:pt x="4971" y="1426"/>
                  </a:lnTo>
                  <a:lnTo>
                    <a:pt x="4986" y="1478"/>
                  </a:lnTo>
                  <a:lnTo>
                    <a:pt x="5000" y="1529"/>
                  </a:lnTo>
                  <a:lnTo>
                    <a:pt x="5014" y="1582"/>
                  </a:lnTo>
                  <a:lnTo>
                    <a:pt x="5028" y="1634"/>
                  </a:lnTo>
                  <a:lnTo>
                    <a:pt x="5039" y="1686"/>
                  </a:lnTo>
                  <a:lnTo>
                    <a:pt x="5049" y="1738"/>
                  </a:lnTo>
                  <a:lnTo>
                    <a:pt x="5057" y="1789"/>
                  </a:lnTo>
                  <a:lnTo>
                    <a:pt x="5060" y="1814"/>
                  </a:lnTo>
                  <a:lnTo>
                    <a:pt x="5062" y="1839"/>
                  </a:lnTo>
                  <a:lnTo>
                    <a:pt x="5063" y="1864"/>
                  </a:lnTo>
                  <a:lnTo>
                    <a:pt x="5063" y="1889"/>
                  </a:lnTo>
                  <a:lnTo>
                    <a:pt x="5064" y="1921"/>
                  </a:lnTo>
                  <a:lnTo>
                    <a:pt x="5068" y="1969"/>
                  </a:lnTo>
                  <a:lnTo>
                    <a:pt x="5072" y="1998"/>
                  </a:lnTo>
                  <a:lnTo>
                    <a:pt x="5075" y="2029"/>
                  </a:lnTo>
                  <a:lnTo>
                    <a:pt x="5079" y="2061"/>
                  </a:lnTo>
                  <a:lnTo>
                    <a:pt x="5084" y="2094"/>
                  </a:lnTo>
                  <a:lnTo>
                    <a:pt x="5091" y="2126"/>
                  </a:lnTo>
                  <a:lnTo>
                    <a:pt x="5097" y="2157"/>
                  </a:lnTo>
                  <a:lnTo>
                    <a:pt x="5106" y="2187"/>
                  </a:lnTo>
                  <a:lnTo>
                    <a:pt x="5114" y="2215"/>
                  </a:lnTo>
                  <a:lnTo>
                    <a:pt x="5120" y="2228"/>
                  </a:lnTo>
                  <a:lnTo>
                    <a:pt x="5124" y="2239"/>
                  </a:lnTo>
                  <a:lnTo>
                    <a:pt x="5130" y="2250"/>
                  </a:lnTo>
                  <a:lnTo>
                    <a:pt x="5136" y="2260"/>
                  </a:lnTo>
                  <a:lnTo>
                    <a:pt x="5141" y="2268"/>
                  </a:lnTo>
                  <a:lnTo>
                    <a:pt x="5148" y="2276"/>
                  </a:lnTo>
                  <a:lnTo>
                    <a:pt x="5154" y="2281"/>
                  </a:lnTo>
                  <a:lnTo>
                    <a:pt x="5161" y="2285"/>
                  </a:lnTo>
                  <a:lnTo>
                    <a:pt x="5184" y="2285"/>
                  </a:lnTo>
                  <a:lnTo>
                    <a:pt x="5207" y="2246"/>
                  </a:lnTo>
                  <a:lnTo>
                    <a:pt x="5231" y="2268"/>
                  </a:lnTo>
                  <a:lnTo>
                    <a:pt x="5239" y="2255"/>
                  </a:lnTo>
                  <a:lnTo>
                    <a:pt x="5259" y="2222"/>
                  </a:lnTo>
                  <a:lnTo>
                    <a:pt x="5272" y="2201"/>
                  </a:lnTo>
                  <a:lnTo>
                    <a:pt x="5287" y="2179"/>
                  </a:lnTo>
                  <a:lnTo>
                    <a:pt x="5303" y="2157"/>
                  </a:lnTo>
                  <a:lnTo>
                    <a:pt x="5320" y="2138"/>
                  </a:lnTo>
                  <a:lnTo>
                    <a:pt x="5328" y="2128"/>
                  </a:lnTo>
                  <a:lnTo>
                    <a:pt x="5337" y="2121"/>
                  </a:lnTo>
                  <a:lnTo>
                    <a:pt x="5344" y="2113"/>
                  </a:lnTo>
                  <a:lnTo>
                    <a:pt x="5353" y="2107"/>
                  </a:lnTo>
                  <a:lnTo>
                    <a:pt x="5360" y="2102"/>
                  </a:lnTo>
                  <a:lnTo>
                    <a:pt x="5368" y="2099"/>
                  </a:lnTo>
                  <a:lnTo>
                    <a:pt x="5374" y="2098"/>
                  </a:lnTo>
                  <a:lnTo>
                    <a:pt x="5381" y="2098"/>
                  </a:lnTo>
                  <a:lnTo>
                    <a:pt x="5387" y="2100"/>
                  </a:lnTo>
                  <a:lnTo>
                    <a:pt x="5393" y="2106"/>
                  </a:lnTo>
                  <a:lnTo>
                    <a:pt x="5397" y="2112"/>
                  </a:lnTo>
                  <a:lnTo>
                    <a:pt x="5401" y="2122"/>
                  </a:lnTo>
                  <a:lnTo>
                    <a:pt x="5404" y="2133"/>
                  </a:lnTo>
                  <a:lnTo>
                    <a:pt x="5408" y="2148"/>
                  </a:lnTo>
                  <a:lnTo>
                    <a:pt x="5409" y="2167"/>
                  </a:lnTo>
                  <a:lnTo>
                    <a:pt x="5409" y="2188"/>
                  </a:lnTo>
                  <a:lnTo>
                    <a:pt x="5436" y="2187"/>
                  </a:lnTo>
                  <a:lnTo>
                    <a:pt x="5465" y="2185"/>
                  </a:lnTo>
                  <a:lnTo>
                    <a:pt x="5494" y="2183"/>
                  </a:lnTo>
                  <a:lnTo>
                    <a:pt x="5524" y="2179"/>
                  </a:lnTo>
                  <a:lnTo>
                    <a:pt x="5553" y="2176"/>
                  </a:lnTo>
                  <a:lnTo>
                    <a:pt x="5579" y="2173"/>
                  </a:lnTo>
                  <a:lnTo>
                    <a:pt x="5602" y="2171"/>
                  </a:lnTo>
                  <a:lnTo>
                    <a:pt x="5623" y="2171"/>
                  </a:lnTo>
                  <a:lnTo>
                    <a:pt x="5645" y="2136"/>
                  </a:lnTo>
                  <a:lnTo>
                    <a:pt x="5635" y="2117"/>
                  </a:lnTo>
                  <a:lnTo>
                    <a:pt x="5627" y="2098"/>
                  </a:lnTo>
                  <a:lnTo>
                    <a:pt x="5619" y="2077"/>
                  </a:lnTo>
                  <a:lnTo>
                    <a:pt x="5614" y="2055"/>
                  </a:lnTo>
                  <a:lnTo>
                    <a:pt x="5610" y="2033"/>
                  </a:lnTo>
                  <a:lnTo>
                    <a:pt x="5607" y="2009"/>
                  </a:lnTo>
                  <a:lnTo>
                    <a:pt x="5604" y="1986"/>
                  </a:lnTo>
                  <a:lnTo>
                    <a:pt x="5603" y="1962"/>
                  </a:lnTo>
                  <a:lnTo>
                    <a:pt x="5603" y="1938"/>
                  </a:lnTo>
                  <a:lnTo>
                    <a:pt x="5604" y="1914"/>
                  </a:lnTo>
                  <a:lnTo>
                    <a:pt x="5607" y="1890"/>
                  </a:lnTo>
                  <a:lnTo>
                    <a:pt x="5609" y="1867"/>
                  </a:lnTo>
                  <a:lnTo>
                    <a:pt x="5612" y="1844"/>
                  </a:lnTo>
                  <a:lnTo>
                    <a:pt x="5616" y="1821"/>
                  </a:lnTo>
                  <a:lnTo>
                    <a:pt x="5620" y="1800"/>
                  </a:lnTo>
                  <a:lnTo>
                    <a:pt x="5625" y="1779"/>
                  </a:lnTo>
                  <a:lnTo>
                    <a:pt x="5630" y="1760"/>
                  </a:lnTo>
                  <a:lnTo>
                    <a:pt x="5635" y="1743"/>
                  </a:lnTo>
                  <a:lnTo>
                    <a:pt x="5641" y="1726"/>
                  </a:lnTo>
                  <a:lnTo>
                    <a:pt x="5646" y="1711"/>
                  </a:lnTo>
                  <a:lnTo>
                    <a:pt x="5652" y="1698"/>
                  </a:lnTo>
                  <a:lnTo>
                    <a:pt x="5658" y="1687"/>
                  </a:lnTo>
                  <a:lnTo>
                    <a:pt x="5663" y="1679"/>
                  </a:lnTo>
                  <a:lnTo>
                    <a:pt x="5668" y="1672"/>
                  </a:lnTo>
                  <a:lnTo>
                    <a:pt x="5673" y="1668"/>
                  </a:lnTo>
                  <a:lnTo>
                    <a:pt x="5677" y="1666"/>
                  </a:lnTo>
                  <a:lnTo>
                    <a:pt x="5681" y="1668"/>
                  </a:lnTo>
                  <a:lnTo>
                    <a:pt x="5685" y="1671"/>
                  </a:lnTo>
                  <a:lnTo>
                    <a:pt x="5688" y="1679"/>
                  </a:lnTo>
                  <a:lnTo>
                    <a:pt x="5690" y="1690"/>
                  </a:lnTo>
                  <a:lnTo>
                    <a:pt x="5691" y="1703"/>
                  </a:lnTo>
                  <a:lnTo>
                    <a:pt x="5691" y="1722"/>
                  </a:lnTo>
                  <a:lnTo>
                    <a:pt x="5737" y="1722"/>
                  </a:lnTo>
                  <a:lnTo>
                    <a:pt x="5771" y="1724"/>
                  </a:lnTo>
                  <a:lnTo>
                    <a:pt x="5796" y="1725"/>
                  </a:lnTo>
                  <a:lnTo>
                    <a:pt x="5813" y="1727"/>
                  </a:lnTo>
                  <a:lnTo>
                    <a:pt x="5822" y="1728"/>
                  </a:lnTo>
                  <a:lnTo>
                    <a:pt x="5826" y="1728"/>
                  </a:lnTo>
                  <a:lnTo>
                    <a:pt x="5825" y="1726"/>
                  </a:lnTo>
                  <a:lnTo>
                    <a:pt x="5821" y="1722"/>
                  </a:lnTo>
                  <a:lnTo>
                    <a:pt x="5815" y="1715"/>
                  </a:lnTo>
                  <a:lnTo>
                    <a:pt x="5810" y="1706"/>
                  </a:lnTo>
                  <a:lnTo>
                    <a:pt x="5808" y="1700"/>
                  </a:lnTo>
                  <a:lnTo>
                    <a:pt x="5806" y="1693"/>
                  </a:lnTo>
                  <a:lnTo>
                    <a:pt x="5803" y="1684"/>
                  </a:lnTo>
                  <a:lnTo>
                    <a:pt x="5803" y="1676"/>
                  </a:lnTo>
                  <a:lnTo>
                    <a:pt x="5803" y="1665"/>
                  </a:lnTo>
                  <a:lnTo>
                    <a:pt x="5805" y="1653"/>
                  </a:lnTo>
                  <a:lnTo>
                    <a:pt x="5808" y="1640"/>
                  </a:lnTo>
                  <a:lnTo>
                    <a:pt x="5812" y="1626"/>
                  </a:lnTo>
                  <a:lnTo>
                    <a:pt x="5817" y="1610"/>
                  </a:lnTo>
                  <a:lnTo>
                    <a:pt x="5825" y="1593"/>
                  </a:lnTo>
                  <a:lnTo>
                    <a:pt x="5834" y="1575"/>
                  </a:lnTo>
                  <a:lnTo>
                    <a:pt x="5847" y="1555"/>
                  </a:lnTo>
                  <a:lnTo>
                    <a:pt x="5840" y="1540"/>
                  </a:lnTo>
                  <a:lnTo>
                    <a:pt x="5834" y="1523"/>
                  </a:lnTo>
                  <a:lnTo>
                    <a:pt x="5830" y="1506"/>
                  </a:lnTo>
                  <a:lnTo>
                    <a:pt x="5827" y="1486"/>
                  </a:lnTo>
                  <a:lnTo>
                    <a:pt x="5825" y="1467"/>
                  </a:lnTo>
                  <a:lnTo>
                    <a:pt x="5824" y="1447"/>
                  </a:lnTo>
                  <a:lnTo>
                    <a:pt x="5823" y="1425"/>
                  </a:lnTo>
                  <a:lnTo>
                    <a:pt x="5823" y="1405"/>
                  </a:lnTo>
                  <a:lnTo>
                    <a:pt x="5825" y="1363"/>
                  </a:lnTo>
                  <a:lnTo>
                    <a:pt x="5827" y="1323"/>
                  </a:lnTo>
                  <a:lnTo>
                    <a:pt x="5829" y="1286"/>
                  </a:lnTo>
                  <a:lnTo>
                    <a:pt x="5829" y="1255"/>
                  </a:lnTo>
                  <a:lnTo>
                    <a:pt x="5847" y="1238"/>
                  </a:lnTo>
                  <a:lnTo>
                    <a:pt x="5840" y="1168"/>
                  </a:lnTo>
                  <a:lnTo>
                    <a:pt x="5833" y="1097"/>
                  </a:lnTo>
                  <a:lnTo>
                    <a:pt x="5827" y="1026"/>
                  </a:lnTo>
                  <a:lnTo>
                    <a:pt x="5820" y="956"/>
                  </a:lnTo>
                  <a:lnTo>
                    <a:pt x="5815" y="921"/>
                  </a:lnTo>
                  <a:lnTo>
                    <a:pt x="5810" y="885"/>
                  </a:lnTo>
                  <a:lnTo>
                    <a:pt x="5805" y="851"/>
                  </a:lnTo>
                  <a:lnTo>
                    <a:pt x="5798" y="817"/>
                  </a:lnTo>
                  <a:lnTo>
                    <a:pt x="5791" y="783"/>
                  </a:lnTo>
                  <a:lnTo>
                    <a:pt x="5782" y="748"/>
                  </a:lnTo>
                  <a:lnTo>
                    <a:pt x="5774" y="715"/>
                  </a:lnTo>
                  <a:lnTo>
                    <a:pt x="5763" y="681"/>
                  </a:lnTo>
                  <a:lnTo>
                    <a:pt x="5751" y="649"/>
                  </a:lnTo>
                  <a:lnTo>
                    <a:pt x="5737" y="616"/>
                  </a:lnTo>
                  <a:lnTo>
                    <a:pt x="5722" y="584"/>
                  </a:lnTo>
                  <a:lnTo>
                    <a:pt x="5706" y="553"/>
                  </a:lnTo>
                  <a:lnTo>
                    <a:pt x="5688" y="522"/>
                  </a:lnTo>
                  <a:lnTo>
                    <a:pt x="5669" y="492"/>
                  </a:lnTo>
                  <a:lnTo>
                    <a:pt x="5646" y="462"/>
                  </a:lnTo>
                  <a:lnTo>
                    <a:pt x="5623" y="432"/>
                  </a:lnTo>
                  <a:lnTo>
                    <a:pt x="5597" y="404"/>
                  </a:lnTo>
                  <a:lnTo>
                    <a:pt x="5568" y="376"/>
                  </a:lnTo>
                  <a:lnTo>
                    <a:pt x="5537" y="348"/>
                  </a:lnTo>
                  <a:lnTo>
                    <a:pt x="5505" y="322"/>
                  </a:lnTo>
                  <a:lnTo>
                    <a:pt x="5469" y="296"/>
                  </a:lnTo>
                  <a:lnTo>
                    <a:pt x="5431" y="271"/>
                  </a:lnTo>
                  <a:lnTo>
                    <a:pt x="5389" y="248"/>
                  </a:lnTo>
                  <a:lnTo>
                    <a:pt x="5346" y="224"/>
                  </a:lnTo>
                  <a:lnTo>
                    <a:pt x="5313" y="210"/>
                  </a:lnTo>
                  <a:lnTo>
                    <a:pt x="5278" y="195"/>
                  </a:lnTo>
                  <a:lnTo>
                    <a:pt x="5240" y="180"/>
                  </a:lnTo>
                  <a:lnTo>
                    <a:pt x="5199" y="165"/>
                  </a:lnTo>
                  <a:lnTo>
                    <a:pt x="5156" y="151"/>
                  </a:lnTo>
                  <a:lnTo>
                    <a:pt x="5111" y="137"/>
                  </a:lnTo>
                  <a:lnTo>
                    <a:pt x="5064" y="124"/>
                  </a:lnTo>
                  <a:lnTo>
                    <a:pt x="5017" y="113"/>
                  </a:lnTo>
                  <a:lnTo>
                    <a:pt x="4970" y="103"/>
                  </a:lnTo>
                  <a:lnTo>
                    <a:pt x="4922" y="96"/>
                  </a:lnTo>
                  <a:lnTo>
                    <a:pt x="4898" y="93"/>
                  </a:lnTo>
                  <a:lnTo>
                    <a:pt x="4874" y="91"/>
                  </a:lnTo>
                  <a:lnTo>
                    <a:pt x="4850" y="88"/>
                  </a:lnTo>
                  <a:lnTo>
                    <a:pt x="4828" y="87"/>
                  </a:lnTo>
                  <a:lnTo>
                    <a:pt x="4804" y="87"/>
                  </a:lnTo>
                  <a:lnTo>
                    <a:pt x="4782" y="87"/>
                  </a:lnTo>
                  <a:lnTo>
                    <a:pt x="4759" y="90"/>
                  </a:lnTo>
                  <a:lnTo>
                    <a:pt x="4737" y="92"/>
                  </a:lnTo>
                  <a:lnTo>
                    <a:pt x="4715" y="95"/>
                  </a:lnTo>
                  <a:lnTo>
                    <a:pt x="4695" y="98"/>
                  </a:lnTo>
                  <a:lnTo>
                    <a:pt x="4675" y="103"/>
                  </a:lnTo>
                  <a:lnTo>
                    <a:pt x="4654" y="109"/>
                  </a:lnTo>
                  <a:lnTo>
                    <a:pt x="4623" y="98"/>
                  </a:lnTo>
                  <a:lnTo>
                    <a:pt x="4590" y="88"/>
                  </a:lnTo>
                  <a:lnTo>
                    <a:pt x="4556" y="81"/>
                  </a:lnTo>
                  <a:lnTo>
                    <a:pt x="4519" y="75"/>
                  </a:lnTo>
                  <a:lnTo>
                    <a:pt x="4482" y="69"/>
                  </a:lnTo>
                  <a:lnTo>
                    <a:pt x="4442" y="65"/>
                  </a:lnTo>
                  <a:lnTo>
                    <a:pt x="4403" y="62"/>
                  </a:lnTo>
                  <a:lnTo>
                    <a:pt x="4361" y="60"/>
                  </a:lnTo>
                  <a:lnTo>
                    <a:pt x="4319" y="59"/>
                  </a:lnTo>
                  <a:lnTo>
                    <a:pt x="4276" y="57"/>
                  </a:lnTo>
                  <a:lnTo>
                    <a:pt x="4232" y="57"/>
                  </a:lnTo>
                  <a:lnTo>
                    <a:pt x="4187" y="59"/>
                  </a:lnTo>
                  <a:lnTo>
                    <a:pt x="4096" y="61"/>
                  </a:lnTo>
                  <a:lnTo>
                    <a:pt x="4004" y="63"/>
                  </a:lnTo>
                  <a:lnTo>
                    <a:pt x="3911" y="66"/>
                  </a:lnTo>
                  <a:lnTo>
                    <a:pt x="3818" y="67"/>
                  </a:lnTo>
                  <a:lnTo>
                    <a:pt x="3772" y="67"/>
                  </a:lnTo>
                  <a:lnTo>
                    <a:pt x="3727" y="66"/>
                  </a:lnTo>
                  <a:lnTo>
                    <a:pt x="3682" y="65"/>
                  </a:lnTo>
                  <a:lnTo>
                    <a:pt x="3637" y="63"/>
                  </a:lnTo>
                  <a:lnTo>
                    <a:pt x="3594" y="60"/>
                  </a:lnTo>
                  <a:lnTo>
                    <a:pt x="3551" y="54"/>
                  </a:lnTo>
                  <a:lnTo>
                    <a:pt x="3508" y="49"/>
                  </a:lnTo>
                  <a:lnTo>
                    <a:pt x="3468" y="42"/>
                  </a:lnTo>
                  <a:lnTo>
                    <a:pt x="3428" y="34"/>
                  </a:lnTo>
                  <a:lnTo>
                    <a:pt x="3391" y="24"/>
                  </a:lnTo>
                  <a:lnTo>
                    <a:pt x="3353" y="13"/>
                  </a:lnTo>
                  <a:lnTo>
                    <a:pt x="3318" y="0"/>
                  </a:lnTo>
                  <a:lnTo>
                    <a:pt x="3305" y="5"/>
                  </a:lnTo>
                  <a:lnTo>
                    <a:pt x="3293" y="11"/>
                  </a:lnTo>
                  <a:lnTo>
                    <a:pt x="3281" y="18"/>
                  </a:lnTo>
                  <a:lnTo>
                    <a:pt x="3271" y="24"/>
                  </a:lnTo>
                  <a:lnTo>
                    <a:pt x="3250" y="39"/>
                  </a:lnTo>
                  <a:lnTo>
                    <a:pt x="3232" y="54"/>
                  </a:lnTo>
                  <a:lnTo>
                    <a:pt x="3198" y="85"/>
                  </a:lnTo>
                  <a:lnTo>
                    <a:pt x="3166" y="116"/>
                  </a:lnTo>
                  <a:lnTo>
                    <a:pt x="3149" y="131"/>
                  </a:lnTo>
                  <a:lnTo>
                    <a:pt x="3132" y="145"/>
                  </a:lnTo>
                  <a:lnTo>
                    <a:pt x="3113" y="157"/>
                  </a:lnTo>
                  <a:lnTo>
                    <a:pt x="3094" y="169"/>
                  </a:lnTo>
                  <a:lnTo>
                    <a:pt x="3085" y="173"/>
                  </a:lnTo>
                  <a:lnTo>
                    <a:pt x="3073" y="177"/>
                  </a:lnTo>
                  <a:lnTo>
                    <a:pt x="3062" y="182"/>
                  </a:lnTo>
                  <a:lnTo>
                    <a:pt x="3050" y="184"/>
                  </a:lnTo>
                  <a:lnTo>
                    <a:pt x="3038" y="187"/>
                  </a:lnTo>
                  <a:lnTo>
                    <a:pt x="3024" y="188"/>
                  </a:lnTo>
                  <a:lnTo>
                    <a:pt x="3010" y="189"/>
                  </a:lnTo>
                  <a:lnTo>
                    <a:pt x="2996" y="190"/>
                  </a:lnTo>
                  <a:lnTo>
                    <a:pt x="2995" y="211"/>
                  </a:lnTo>
                  <a:lnTo>
                    <a:pt x="2990" y="230"/>
                  </a:lnTo>
                  <a:lnTo>
                    <a:pt x="2985" y="247"/>
                  </a:lnTo>
                  <a:lnTo>
                    <a:pt x="2978" y="261"/>
                  </a:lnTo>
                  <a:lnTo>
                    <a:pt x="2968" y="272"/>
                  </a:lnTo>
                  <a:lnTo>
                    <a:pt x="2957" y="282"/>
                  </a:lnTo>
                  <a:lnTo>
                    <a:pt x="2944" y="290"/>
                  </a:lnTo>
                  <a:lnTo>
                    <a:pt x="2931" y="296"/>
                  </a:lnTo>
                  <a:lnTo>
                    <a:pt x="2916" y="299"/>
                  </a:lnTo>
                  <a:lnTo>
                    <a:pt x="2899" y="301"/>
                  </a:lnTo>
                  <a:lnTo>
                    <a:pt x="2882" y="302"/>
                  </a:lnTo>
                  <a:lnTo>
                    <a:pt x="2864" y="301"/>
                  </a:lnTo>
                  <a:lnTo>
                    <a:pt x="2846" y="298"/>
                  </a:lnTo>
                  <a:lnTo>
                    <a:pt x="2827" y="295"/>
                  </a:lnTo>
                  <a:lnTo>
                    <a:pt x="2807" y="290"/>
                  </a:lnTo>
                  <a:lnTo>
                    <a:pt x="2788" y="283"/>
                  </a:lnTo>
                  <a:lnTo>
                    <a:pt x="2769" y="277"/>
                  </a:lnTo>
                  <a:lnTo>
                    <a:pt x="2750" y="268"/>
                  </a:lnTo>
                  <a:lnTo>
                    <a:pt x="2730" y="259"/>
                  </a:lnTo>
                  <a:lnTo>
                    <a:pt x="2712" y="249"/>
                  </a:lnTo>
                  <a:lnTo>
                    <a:pt x="2694" y="238"/>
                  </a:lnTo>
                  <a:lnTo>
                    <a:pt x="2677" y="228"/>
                  </a:lnTo>
                  <a:lnTo>
                    <a:pt x="2661" y="216"/>
                  </a:lnTo>
                  <a:lnTo>
                    <a:pt x="2646" y="204"/>
                  </a:lnTo>
                  <a:lnTo>
                    <a:pt x="2632" y="192"/>
                  </a:lnTo>
                  <a:lnTo>
                    <a:pt x="2619" y="180"/>
                  </a:lnTo>
                  <a:lnTo>
                    <a:pt x="2607" y="168"/>
                  </a:lnTo>
                  <a:lnTo>
                    <a:pt x="2599" y="156"/>
                  </a:lnTo>
                  <a:lnTo>
                    <a:pt x="2591" y="144"/>
                  </a:lnTo>
                  <a:lnTo>
                    <a:pt x="2585" y="132"/>
                  </a:lnTo>
                  <a:lnTo>
                    <a:pt x="2582" y="121"/>
                  </a:lnTo>
                  <a:lnTo>
                    <a:pt x="2581" y="109"/>
                  </a:lnTo>
                  <a:lnTo>
                    <a:pt x="1613" y="109"/>
                  </a:lnTo>
                  <a:lnTo>
                    <a:pt x="1562" y="111"/>
                  </a:lnTo>
                  <a:lnTo>
                    <a:pt x="1498" y="114"/>
                  </a:lnTo>
                  <a:lnTo>
                    <a:pt x="1464" y="116"/>
                  </a:lnTo>
                  <a:lnTo>
                    <a:pt x="1427" y="117"/>
                  </a:lnTo>
                  <a:lnTo>
                    <a:pt x="1391" y="118"/>
                  </a:lnTo>
                  <a:lnTo>
                    <a:pt x="1354" y="118"/>
                  </a:lnTo>
                  <a:lnTo>
                    <a:pt x="1319" y="117"/>
                  </a:lnTo>
                  <a:lnTo>
                    <a:pt x="1285" y="114"/>
                  </a:lnTo>
                  <a:lnTo>
                    <a:pt x="1269" y="113"/>
                  </a:lnTo>
                  <a:lnTo>
                    <a:pt x="1254" y="110"/>
                  </a:lnTo>
                  <a:lnTo>
                    <a:pt x="1239" y="108"/>
                  </a:lnTo>
                  <a:lnTo>
                    <a:pt x="1225" y="105"/>
                  </a:lnTo>
                  <a:lnTo>
                    <a:pt x="1212" y="100"/>
                  </a:lnTo>
                  <a:lnTo>
                    <a:pt x="1199" y="96"/>
                  </a:lnTo>
                  <a:lnTo>
                    <a:pt x="1189" y="92"/>
                  </a:lnTo>
                  <a:lnTo>
                    <a:pt x="1179" y="86"/>
                  </a:lnTo>
                  <a:lnTo>
                    <a:pt x="1170" y="80"/>
                  </a:lnTo>
                  <a:lnTo>
                    <a:pt x="1163" y="74"/>
                  </a:lnTo>
                  <a:lnTo>
                    <a:pt x="1156" y="66"/>
                  </a:lnTo>
                  <a:lnTo>
                    <a:pt x="1152" y="57"/>
                  </a:lnTo>
                  <a:lnTo>
                    <a:pt x="1147" y="61"/>
                  </a:lnTo>
                  <a:lnTo>
                    <a:pt x="1140" y="64"/>
                  </a:lnTo>
                  <a:lnTo>
                    <a:pt x="1133" y="67"/>
                  </a:lnTo>
                  <a:lnTo>
                    <a:pt x="1124" y="69"/>
                  </a:lnTo>
                  <a:lnTo>
                    <a:pt x="1115" y="71"/>
                  </a:lnTo>
                  <a:lnTo>
                    <a:pt x="1105" y="74"/>
                  </a:lnTo>
                  <a:lnTo>
                    <a:pt x="1095" y="75"/>
                  </a:lnTo>
                  <a:lnTo>
                    <a:pt x="1086" y="75"/>
                  </a:lnTo>
                  <a:lnTo>
                    <a:pt x="1076" y="75"/>
                  </a:lnTo>
                  <a:lnTo>
                    <a:pt x="1068" y="74"/>
                  </a:lnTo>
                  <a:lnTo>
                    <a:pt x="1059" y="70"/>
                  </a:lnTo>
                  <a:lnTo>
                    <a:pt x="1052" y="67"/>
                  </a:lnTo>
                  <a:lnTo>
                    <a:pt x="1045" y="63"/>
                  </a:lnTo>
                  <a:lnTo>
                    <a:pt x="1041" y="56"/>
                  </a:lnTo>
                  <a:lnTo>
                    <a:pt x="1039" y="53"/>
                  </a:lnTo>
                  <a:lnTo>
                    <a:pt x="1038" y="49"/>
                  </a:lnTo>
                  <a:lnTo>
                    <a:pt x="1037" y="45"/>
                  </a:lnTo>
                  <a:lnTo>
                    <a:pt x="1037" y="40"/>
                  </a:lnTo>
                  <a:lnTo>
                    <a:pt x="991" y="17"/>
                  </a:lnTo>
                  <a:lnTo>
                    <a:pt x="961" y="29"/>
                  </a:lnTo>
                  <a:lnTo>
                    <a:pt x="930" y="38"/>
                  </a:lnTo>
                  <a:lnTo>
                    <a:pt x="898" y="47"/>
                  </a:lnTo>
                  <a:lnTo>
                    <a:pt x="866" y="54"/>
                  </a:lnTo>
                  <a:lnTo>
                    <a:pt x="833" y="60"/>
                  </a:lnTo>
                  <a:lnTo>
                    <a:pt x="801" y="64"/>
                  </a:lnTo>
                  <a:lnTo>
                    <a:pt x="768" y="67"/>
                  </a:lnTo>
                  <a:lnTo>
                    <a:pt x="736" y="69"/>
                  </a:lnTo>
                  <a:lnTo>
                    <a:pt x="703" y="70"/>
                  </a:lnTo>
                  <a:lnTo>
                    <a:pt x="670" y="70"/>
                  </a:lnTo>
                  <a:lnTo>
                    <a:pt x="635" y="70"/>
                  </a:lnTo>
                  <a:lnTo>
                    <a:pt x="602" y="69"/>
                  </a:lnTo>
                  <a:lnTo>
                    <a:pt x="536" y="66"/>
                  </a:lnTo>
                  <a:lnTo>
                    <a:pt x="470" y="61"/>
                  </a:lnTo>
                  <a:lnTo>
                    <a:pt x="404" y="56"/>
                  </a:lnTo>
                  <a:lnTo>
                    <a:pt x="340" y="51"/>
                  </a:lnTo>
                  <a:lnTo>
                    <a:pt x="277" y="47"/>
                  </a:lnTo>
                  <a:lnTo>
                    <a:pt x="216" y="46"/>
                  </a:lnTo>
                  <a:lnTo>
                    <a:pt x="187" y="46"/>
                  </a:lnTo>
                  <a:lnTo>
                    <a:pt x="158" y="47"/>
                  </a:lnTo>
                  <a:lnTo>
                    <a:pt x="129" y="49"/>
                  </a:lnTo>
                  <a:lnTo>
                    <a:pt x="103" y="51"/>
                  </a:lnTo>
                  <a:lnTo>
                    <a:pt x="76" y="55"/>
                  </a:lnTo>
                  <a:lnTo>
                    <a:pt x="49" y="61"/>
                  </a:lnTo>
                  <a:lnTo>
                    <a:pt x="24" y="67"/>
                  </a:lnTo>
                  <a:lnTo>
                    <a:pt x="0" y="75"/>
                  </a:lnTo>
                  <a:lnTo>
                    <a:pt x="8" y="82"/>
                  </a:lnTo>
                  <a:lnTo>
                    <a:pt x="17" y="92"/>
                  </a:lnTo>
                  <a:lnTo>
                    <a:pt x="24" y="102"/>
                  </a:lnTo>
                  <a:lnTo>
                    <a:pt x="32" y="114"/>
                  </a:lnTo>
                  <a:lnTo>
                    <a:pt x="37" y="127"/>
                  </a:lnTo>
                  <a:lnTo>
                    <a:pt x="43" y="140"/>
                  </a:lnTo>
                  <a:lnTo>
                    <a:pt x="45" y="154"/>
                  </a:lnTo>
                  <a:lnTo>
                    <a:pt x="46" y="167"/>
                  </a:lnTo>
                  <a:lnTo>
                    <a:pt x="75" y="168"/>
                  </a:lnTo>
                  <a:lnTo>
                    <a:pt x="100" y="170"/>
                  </a:lnTo>
                  <a:lnTo>
                    <a:pt x="124" y="174"/>
                  </a:lnTo>
                  <a:lnTo>
                    <a:pt x="145" y="179"/>
                  </a:lnTo>
                  <a:lnTo>
                    <a:pt x="163" y="186"/>
                  </a:lnTo>
                  <a:lnTo>
                    <a:pt x="181" y="194"/>
                  </a:lnTo>
                  <a:lnTo>
                    <a:pt x="195" y="203"/>
                  </a:lnTo>
                  <a:lnTo>
                    <a:pt x="207" y="213"/>
                  </a:lnTo>
                  <a:lnTo>
                    <a:pt x="219" y="222"/>
                  </a:lnTo>
                  <a:lnTo>
                    <a:pt x="229" y="234"/>
                  </a:lnTo>
                  <a:lnTo>
                    <a:pt x="238" y="245"/>
                  </a:lnTo>
                  <a:lnTo>
                    <a:pt x="246" y="256"/>
                  </a:lnTo>
                  <a:lnTo>
                    <a:pt x="260" y="281"/>
                  </a:lnTo>
                  <a:lnTo>
                    <a:pt x="272" y="305"/>
                  </a:lnTo>
                  <a:lnTo>
                    <a:pt x="277" y="316"/>
                  </a:lnTo>
                  <a:lnTo>
                    <a:pt x="283" y="328"/>
                  </a:lnTo>
                  <a:lnTo>
                    <a:pt x="290" y="339"/>
                  </a:lnTo>
                  <a:lnTo>
                    <a:pt x="296" y="349"/>
                  </a:lnTo>
                  <a:lnTo>
                    <a:pt x="304" y="358"/>
                  </a:lnTo>
                  <a:lnTo>
                    <a:pt x="312" y="367"/>
                  </a:lnTo>
                  <a:lnTo>
                    <a:pt x="322" y="374"/>
                  </a:lnTo>
                  <a:lnTo>
                    <a:pt x="333" y="380"/>
                  </a:lnTo>
                  <a:lnTo>
                    <a:pt x="344" y="386"/>
                  </a:lnTo>
                  <a:lnTo>
                    <a:pt x="358" y="389"/>
                  </a:lnTo>
                  <a:lnTo>
                    <a:pt x="373" y="391"/>
                  </a:lnTo>
                  <a:lnTo>
                    <a:pt x="390" y="391"/>
                  </a:lnTo>
                  <a:lnTo>
                    <a:pt x="411" y="390"/>
                  </a:lnTo>
                  <a:lnTo>
                    <a:pt x="432" y="387"/>
                  </a:lnTo>
                  <a:lnTo>
                    <a:pt x="457" y="382"/>
                  </a:lnTo>
                  <a:lnTo>
                    <a:pt x="483" y="374"/>
                  </a:lnTo>
                  <a:lnTo>
                    <a:pt x="508" y="369"/>
                  </a:lnTo>
                  <a:lnTo>
                    <a:pt x="529" y="365"/>
                  </a:lnTo>
                  <a:lnTo>
                    <a:pt x="548" y="363"/>
                  </a:lnTo>
                  <a:lnTo>
                    <a:pt x="563" y="363"/>
                  </a:lnTo>
                  <a:lnTo>
                    <a:pt x="570" y="364"/>
                  </a:lnTo>
                  <a:lnTo>
                    <a:pt x="575" y="365"/>
                  </a:lnTo>
                  <a:lnTo>
                    <a:pt x="581" y="368"/>
                  </a:lnTo>
                  <a:lnTo>
                    <a:pt x="586" y="370"/>
                  </a:lnTo>
                  <a:lnTo>
                    <a:pt x="590" y="372"/>
                  </a:lnTo>
                  <a:lnTo>
                    <a:pt x="594" y="375"/>
                  </a:lnTo>
                  <a:lnTo>
                    <a:pt x="597" y="378"/>
                  </a:lnTo>
                  <a:lnTo>
                    <a:pt x="599" y="382"/>
                  </a:lnTo>
                  <a:lnTo>
                    <a:pt x="601" y="386"/>
                  </a:lnTo>
                  <a:lnTo>
                    <a:pt x="602" y="391"/>
                  </a:lnTo>
                  <a:lnTo>
                    <a:pt x="603" y="395"/>
                  </a:lnTo>
                  <a:lnTo>
                    <a:pt x="603" y="401"/>
                  </a:lnTo>
                  <a:lnTo>
                    <a:pt x="603" y="413"/>
                  </a:lnTo>
                  <a:lnTo>
                    <a:pt x="600" y="425"/>
                  </a:lnTo>
                  <a:lnTo>
                    <a:pt x="597" y="439"/>
                  </a:lnTo>
                  <a:lnTo>
                    <a:pt x="591" y="455"/>
                  </a:lnTo>
                  <a:lnTo>
                    <a:pt x="584" y="471"/>
                  </a:lnTo>
                  <a:lnTo>
                    <a:pt x="577" y="490"/>
                  </a:lnTo>
                  <a:lnTo>
                    <a:pt x="578" y="497"/>
                  </a:lnTo>
                  <a:lnTo>
                    <a:pt x="583" y="509"/>
                  </a:lnTo>
                  <a:lnTo>
                    <a:pt x="590" y="522"/>
                  </a:lnTo>
                  <a:lnTo>
                    <a:pt x="599" y="536"/>
                  </a:lnTo>
                  <a:lnTo>
                    <a:pt x="608" y="549"/>
                  </a:lnTo>
                  <a:lnTo>
                    <a:pt x="615" y="562"/>
                  </a:lnTo>
                  <a:lnTo>
                    <a:pt x="620" y="573"/>
                  </a:lnTo>
                  <a:lnTo>
                    <a:pt x="623" y="582"/>
                  </a:lnTo>
                  <a:lnTo>
                    <a:pt x="641" y="582"/>
                  </a:lnTo>
                  <a:lnTo>
                    <a:pt x="660" y="583"/>
                  </a:lnTo>
                  <a:lnTo>
                    <a:pt x="680" y="585"/>
                  </a:lnTo>
                  <a:lnTo>
                    <a:pt x="702" y="588"/>
                  </a:lnTo>
                  <a:lnTo>
                    <a:pt x="748" y="594"/>
                  </a:lnTo>
                  <a:lnTo>
                    <a:pt x="795" y="604"/>
                  </a:lnTo>
                  <a:lnTo>
                    <a:pt x="842" y="615"/>
                  </a:lnTo>
                  <a:lnTo>
                    <a:pt x="888" y="628"/>
                  </a:lnTo>
                  <a:lnTo>
                    <a:pt x="909" y="634"/>
                  </a:lnTo>
                  <a:lnTo>
                    <a:pt x="931" y="641"/>
                  </a:lnTo>
                  <a:lnTo>
                    <a:pt x="950" y="649"/>
                  </a:lnTo>
                  <a:lnTo>
                    <a:pt x="968" y="656"/>
                  </a:lnTo>
                  <a:lnTo>
                    <a:pt x="953" y="662"/>
                  </a:lnTo>
                  <a:lnTo>
                    <a:pt x="926" y="670"/>
                  </a:lnTo>
                  <a:lnTo>
                    <a:pt x="892" y="682"/>
                  </a:lnTo>
                  <a:lnTo>
                    <a:pt x="850" y="696"/>
                  </a:lnTo>
                  <a:lnTo>
                    <a:pt x="805" y="712"/>
                  </a:lnTo>
                  <a:lnTo>
                    <a:pt x="759" y="729"/>
                  </a:lnTo>
                  <a:lnTo>
                    <a:pt x="713" y="747"/>
                  </a:lnTo>
                  <a:lnTo>
                    <a:pt x="671" y="767"/>
                  </a:lnTo>
                  <a:lnTo>
                    <a:pt x="651" y="775"/>
                  </a:lnTo>
                  <a:lnTo>
                    <a:pt x="634" y="785"/>
                  </a:lnTo>
                  <a:lnTo>
                    <a:pt x="619" y="793"/>
                  </a:lnTo>
                  <a:lnTo>
                    <a:pt x="605" y="803"/>
                  </a:lnTo>
                  <a:lnTo>
                    <a:pt x="595" y="810"/>
                  </a:lnTo>
                  <a:lnTo>
                    <a:pt x="587" y="819"/>
                  </a:lnTo>
                  <a:lnTo>
                    <a:pt x="583" y="826"/>
                  </a:lnTo>
                  <a:lnTo>
                    <a:pt x="582" y="834"/>
                  </a:lnTo>
                  <a:lnTo>
                    <a:pt x="585" y="840"/>
                  </a:lnTo>
                  <a:lnTo>
                    <a:pt x="593" y="846"/>
                  </a:lnTo>
                  <a:lnTo>
                    <a:pt x="603" y="851"/>
                  </a:lnTo>
                  <a:lnTo>
                    <a:pt x="619" y="855"/>
                  </a:lnTo>
                  <a:lnTo>
                    <a:pt x="641" y="859"/>
                  </a:lnTo>
                  <a:lnTo>
                    <a:pt x="667" y="862"/>
                  </a:lnTo>
                  <a:lnTo>
                    <a:pt x="700" y="863"/>
                  </a:lnTo>
                  <a:lnTo>
                    <a:pt x="737" y="864"/>
                  </a:lnTo>
                  <a:lnTo>
                    <a:pt x="774" y="864"/>
                  </a:lnTo>
                  <a:lnTo>
                    <a:pt x="817" y="864"/>
                  </a:lnTo>
                  <a:lnTo>
                    <a:pt x="862" y="865"/>
                  </a:lnTo>
                  <a:lnTo>
                    <a:pt x="907" y="866"/>
                  </a:lnTo>
                  <a:lnTo>
                    <a:pt x="952" y="868"/>
                  </a:lnTo>
                  <a:lnTo>
                    <a:pt x="994" y="870"/>
                  </a:lnTo>
                  <a:lnTo>
                    <a:pt x="1012" y="872"/>
                  </a:lnTo>
                  <a:lnTo>
                    <a:pt x="1030" y="875"/>
                  </a:lnTo>
                  <a:lnTo>
                    <a:pt x="1046" y="878"/>
                  </a:lnTo>
                  <a:lnTo>
                    <a:pt x="1060" y="881"/>
                  </a:lnTo>
                  <a:lnTo>
                    <a:pt x="1100" y="866"/>
                  </a:lnTo>
                  <a:lnTo>
                    <a:pt x="1144" y="852"/>
                  </a:lnTo>
                  <a:lnTo>
                    <a:pt x="1189" y="840"/>
                  </a:lnTo>
                  <a:lnTo>
                    <a:pt x="1237" y="831"/>
                  </a:lnTo>
                  <a:lnTo>
                    <a:pt x="1286" y="821"/>
                  </a:lnTo>
                  <a:lnTo>
                    <a:pt x="1338" y="814"/>
                  </a:lnTo>
                  <a:lnTo>
                    <a:pt x="1393" y="807"/>
                  </a:lnTo>
                  <a:lnTo>
                    <a:pt x="1449" y="802"/>
                  </a:lnTo>
                  <a:lnTo>
                    <a:pt x="1505" y="797"/>
                  </a:lnTo>
                  <a:lnTo>
                    <a:pt x="1564" y="793"/>
                  </a:lnTo>
                  <a:lnTo>
                    <a:pt x="1624" y="791"/>
                  </a:lnTo>
                  <a:lnTo>
                    <a:pt x="1684" y="789"/>
                  </a:lnTo>
                  <a:lnTo>
                    <a:pt x="1746" y="788"/>
                  </a:lnTo>
                  <a:lnTo>
                    <a:pt x="1809" y="788"/>
                  </a:lnTo>
                  <a:lnTo>
                    <a:pt x="1872" y="788"/>
                  </a:lnTo>
                  <a:lnTo>
                    <a:pt x="1935" y="789"/>
                  </a:lnTo>
                  <a:lnTo>
                    <a:pt x="2064" y="792"/>
                  </a:lnTo>
                  <a:lnTo>
                    <a:pt x="2191" y="798"/>
                  </a:lnTo>
                  <a:lnTo>
                    <a:pt x="2317" y="803"/>
                  </a:lnTo>
                  <a:lnTo>
                    <a:pt x="2440" y="808"/>
                  </a:lnTo>
                  <a:lnTo>
                    <a:pt x="2559" y="815"/>
                  </a:lnTo>
                  <a:lnTo>
                    <a:pt x="2674" y="819"/>
                  </a:lnTo>
                  <a:lnTo>
                    <a:pt x="2781" y="822"/>
                  </a:lnTo>
                  <a:lnTo>
                    <a:pt x="2880" y="823"/>
                  </a:lnTo>
                  <a:lnTo>
                    <a:pt x="2931" y="824"/>
                  </a:lnTo>
                  <a:lnTo>
                    <a:pt x="2984" y="825"/>
                  </a:lnTo>
                  <a:lnTo>
                    <a:pt x="3042" y="828"/>
                  </a:lnTo>
                  <a:lnTo>
                    <a:pt x="3102" y="831"/>
                  </a:lnTo>
                  <a:lnTo>
                    <a:pt x="3165" y="834"/>
                  </a:lnTo>
                  <a:lnTo>
                    <a:pt x="3229" y="837"/>
                  </a:lnTo>
                  <a:lnTo>
                    <a:pt x="3293" y="840"/>
                  </a:lnTo>
                  <a:lnTo>
                    <a:pt x="3359" y="843"/>
                  </a:lnTo>
                  <a:lnTo>
                    <a:pt x="3423" y="844"/>
                  </a:lnTo>
                  <a:lnTo>
                    <a:pt x="3486" y="845"/>
                  </a:lnTo>
                  <a:lnTo>
                    <a:pt x="3547" y="844"/>
                  </a:lnTo>
                  <a:lnTo>
                    <a:pt x="3606" y="840"/>
                  </a:lnTo>
                  <a:lnTo>
                    <a:pt x="3635" y="838"/>
                  </a:lnTo>
                  <a:lnTo>
                    <a:pt x="3661" y="835"/>
                  </a:lnTo>
                  <a:lnTo>
                    <a:pt x="3688" y="832"/>
                  </a:lnTo>
                  <a:lnTo>
                    <a:pt x="3713" y="829"/>
                  </a:lnTo>
                  <a:lnTo>
                    <a:pt x="3737" y="823"/>
                  </a:lnTo>
                  <a:lnTo>
                    <a:pt x="3760" y="819"/>
                  </a:lnTo>
                  <a:lnTo>
                    <a:pt x="3782" y="813"/>
                  </a:lnTo>
                  <a:lnTo>
                    <a:pt x="3801" y="806"/>
                  </a:lnTo>
                  <a:lnTo>
                    <a:pt x="3810" y="808"/>
                  </a:lnTo>
                  <a:lnTo>
                    <a:pt x="3820" y="811"/>
                  </a:lnTo>
                  <a:lnTo>
                    <a:pt x="3828" y="813"/>
                  </a:lnTo>
                  <a:lnTo>
                    <a:pt x="3837" y="814"/>
                  </a:lnTo>
                  <a:lnTo>
                    <a:pt x="3854" y="815"/>
                  </a:lnTo>
                  <a:lnTo>
                    <a:pt x="3871" y="815"/>
                  </a:lnTo>
                  <a:lnTo>
                    <a:pt x="3888" y="815"/>
                  </a:lnTo>
                  <a:lnTo>
                    <a:pt x="3905" y="816"/>
                  </a:lnTo>
                  <a:lnTo>
                    <a:pt x="3914" y="817"/>
                  </a:lnTo>
                  <a:lnTo>
                    <a:pt x="3922" y="818"/>
                  </a:lnTo>
                  <a:lnTo>
                    <a:pt x="3932" y="820"/>
                  </a:lnTo>
                  <a:lnTo>
                    <a:pt x="3941" y="823"/>
                  </a:lnTo>
                  <a:lnTo>
                    <a:pt x="3956" y="818"/>
                  </a:lnTo>
                  <a:lnTo>
                    <a:pt x="3967" y="814"/>
                  </a:lnTo>
                  <a:lnTo>
                    <a:pt x="3977" y="811"/>
                  </a:lnTo>
                  <a:lnTo>
                    <a:pt x="3987" y="810"/>
                  </a:lnTo>
                  <a:lnTo>
                    <a:pt x="3995" y="811"/>
                  </a:lnTo>
                  <a:lnTo>
                    <a:pt x="4005" y="814"/>
                  </a:lnTo>
                  <a:lnTo>
                    <a:pt x="4017" y="818"/>
                  </a:lnTo>
                  <a:lnTo>
                    <a:pt x="4033" y="823"/>
                  </a:lnTo>
                  <a:lnTo>
                    <a:pt x="4048" y="818"/>
                  </a:lnTo>
                  <a:lnTo>
                    <a:pt x="4059" y="814"/>
                  </a:lnTo>
                  <a:lnTo>
                    <a:pt x="4070" y="811"/>
                  </a:lnTo>
                  <a:lnTo>
                    <a:pt x="4079" y="810"/>
                  </a:lnTo>
                  <a:lnTo>
                    <a:pt x="4087" y="811"/>
                  </a:lnTo>
                  <a:lnTo>
                    <a:pt x="4097" y="814"/>
                  </a:lnTo>
                  <a:lnTo>
                    <a:pt x="4110" y="818"/>
                  </a:lnTo>
                  <a:lnTo>
                    <a:pt x="4125" y="823"/>
                  </a:lnTo>
                  <a:lnTo>
                    <a:pt x="4147" y="816"/>
                  </a:lnTo>
                  <a:lnTo>
                    <a:pt x="4171" y="809"/>
                  </a:lnTo>
                  <a:lnTo>
                    <a:pt x="4195" y="805"/>
                  </a:lnTo>
                  <a:lnTo>
                    <a:pt x="4221" y="803"/>
                  </a:lnTo>
                  <a:lnTo>
                    <a:pt x="4247" y="802"/>
                  </a:lnTo>
                  <a:lnTo>
                    <a:pt x="4274" y="802"/>
                  </a:lnTo>
                  <a:lnTo>
                    <a:pt x="4302" y="804"/>
                  </a:lnTo>
                  <a:lnTo>
                    <a:pt x="4331" y="807"/>
                  </a:lnTo>
                  <a:lnTo>
                    <a:pt x="4360" y="811"/>
                  </a:lnTo>
                  <a:lnTo>
                    <a:pt x="4390" y="818"/>
                  </a:lnTo>
                  <a:lnTo>
                    <a:pt x="4420" y="824"/>
                  </a:lnTo>
                  <a:lnTo>
                    <a:pt x="4449" y="833"/>
                  </a:lnTo>
                  <a:lnTo>
                    <a:pt x="4479" y="841"/>
                  </a:lnTo>
                  <a:lnTo>
                    <a:pt x="4509" y="851"/>
                  </a:lnTo>
                  <a:lnTo>
                    <a:pt x="4539" y="862"/>
                  </a:lnTo>
                  <a:lnTo>
                    <a:pt x="4568" y="874"/>
                  </a:lnTo>
                  <a:lnTo>
                    <a:pt x="4597" y="886"/>
                  </a:lnTo>
                  <a:lnTo>
                    <a:pt x="4625" y="899"/>
                  </a:lnTo>
                  <a:lnTo>
                    <a:pt x="4653" y="912"/>
                  </a:lnTo>
                  <a:lnTo>
                    <a:pt x="4680" y="926"/>
                  </a:lnTo>
                  <a:lnTo>
                    <a:pt x="4707" y="941"/>
                  </a:lnTo>
                  <a:lnTo>
                    <a:pt x="4731" y="955"/>
                  </a:lnTo>
                  <a:lnTo>
                    <a:pt x="4756" y="970"/>
                  </a:lnTo>
                  <a:lnTo>
                    <a:pt x="4779" y="985"/>
                  </a:lnTo>
                  <a:lnTo>
                    <a:pt x="4801" y="1001"/>
                  </a:lnTo>
                  <a:lnTo>
                    <a:pt x="4821" y="1016"/>
                  </a:lnTo>
                  <a:lnTo>
                    <a:pt x="4840" y="1031"/>
                  </a:lnTo>
                  <a:lnTo>
                    <a:pt x="4858" y="1047"/>
                  </a:lnTo>
                  <a:lnTo>
                    <a:pt x="4873" y="1062"/>
                  </a:lnTo>
                  <a:lnTo>
                    <a:pt x="4886" y="1077"/>
                  </a:lnTo>
                  <a:lnTo>
                    <a:pt x="4898" y="1091"/>
                  </a:lnTo>
                  <a:lnTo>
                    <a:pt x="4908" y="1106"/>
                  </a:lnTo>
                  <a:close/>
                </a:path>
              </a:pathLst>
            </a:custGeom>
            <a:solidFill>
              <a:srgbClr val="009900"/>
            </a:solidFill>
            <a:ln w="9525">
              <a:solidFill>
                <a:srgbClr val="009900"/>
              </a:solidFill>
              <a:round/>
              <a:headEnd/>
              <a:tailEnd/>
            </a:ln>
          </p:spPr>
          <p:txBody>
            <a:bodyPr/>
            <a:lstStyle/>
            <a:p>
              <a:endParaRPr lang="en-IN"/>
            </a:p>
          </p:txBody>
        </p:sp>
        <p:sp>
          <p:nvSpPr>
            <p:cNvPr id="551957" name="Freeform 21"/>
            <p:cNvSpPr>
              <a:spLocks/>
            </p:cNvSpPr>
            <p:nvPr/>
          </p:nvSpPr>
          <p:spPr bwMode="auto">
            <a:xfrm>
              <a:off x="4220" y="2386"/>
              <a:ext cx="761" cy="95"/>
            </a:xfrm>
            <a:custGeom>
              <a:avLst/>
              <a:gdLst>
                <a:gd name="T0" fmla="*/ 6025 w 7605"/>
                <a:gd name="T1" fmla="*/ 823 h 950"/>
                <a:gd name="T2" fmla="*/ 7402 w 7605"/>
                <a:gd name="T3" fmla="*/ 681 h 950"/>
                <a:gd name="T4" fmla="*/ 7572 w 7605"/>
                <a:gd name="T5" fmla="*/ 602 h 950"/>
                <a:gd name="T6" fmla="*/ 6852 w 7605"/>
                <a:gd name="T7" fmla="*/ 516 h 950"/>
                <a:gd name="T8" fmla="*/ 6597 w 7605"/>
                <a:gd name="T9" fmla="*/ 490 h 950"/>
                <a:gd name="T10" fmla="*/ 6506 w 7605"/>
                <a:gd name="T11" fmla="*/ 420 h 950"/>
                <a:gd name="T12" fmla="*/ 6653 w 7605"/>
                <a:gd name="T13" fmla="*/ 404 h 950"/>
                <a:gd name="T14" fmla="*/ 6840 w 7605"/>
                <a:gd name="T15" fmla="*/ 415 h 950"/>
                <a:gd name="T16" fmla="*/ 6780 w 7605"/>
                <a:gd name="T17" fmla="*/ 279 h 950"/>
                <a:gd name="T18" fmla="*/ 6628 w 7605"/>
                <a:gd name="T19" fmla="*/ 95 h 950"/>
                <a:gd name="T20" fmla="*/ 6474 w 7605"/>
                <a:gd name="T21" fmla="*/ 51 h 950"/>
                <a:gd name="T22" fmla="*/ 6412 w 7605"/>
                <a:gd name="T23" fmla="*/ 71 h 950"/>
                <a:gd name="T24" fmla="*/ 6324 w 7605"/>
                <a:gd name="T25" fmla="*/ 77 h 950"/>
                <a:gd name="T26" fmla="*/ 6267 w 7605"/>
                <a:gd name="T27" fmla="*/ 170 h 950"/>
                <a:gd name="T28" fmla="*/ 6183 w 7605"/>
                <a:gd name="T29" fmla="*/ 101 h 950"/>
                <a:gd name="T30" fmla="*/ 5907 w 7605"/>
                <a:gd name="T31" fmla="*/ 20 h 950"/>
                <a:gd name="T32" fmla="*/ 5845 w 7605"/>
                <a:gd name="T33" fmla="*/ 75 h 950"/>
                <a:gd name="T34" fmla="*/ 5704 w 7605"/>
                <a:gd name="T35" fmla="*/ 24 h 950"/>
                <a:gd name="T36" fmla="*/ 5621 w 7605"/>
                <a:gd name="T37" fmla="*/ 50 h 950"/>
                <a:gd name="T38" fmla="*/ 5483 w 7605"/>
                <a:gd name="T39" fmla="*/ 90 h 950"/>
                <a:gd name="T40" fmla="*/ 5167 w 7605"/>
                <a:gd name="T41" fmla="*/ 13 h 950"/>
                <a:gd name="T42" fmla="*/ 5067 w 7605"/>
                <a:gd name="T43" fmla="*/ 47 h 950"/>
                <a:gd name="T44" fmla="*/ 4874 w 7605"/>
                <a:gd name="T45" fmla="*/ 92 h 950"/>
                <a:gd name="T46" fmla="*/ 4657 w 7605"/>
                <a:gd name="T47" fmla="*/ 107 h 950"/>
                <a:gd name="T48" fmla="*/ 4397 w 7605"/>
                <a:gd name="T49" fmla="*/ 103 h 950"/>
                <a:gd name="T50" fmla="*/ 4211 w 7605"/>
                <a:gd name="T51" fmla="*/ 189 h 950"/>
                <a:gd name="T52" fmla="*/ 3846 w 7605"/>
                <a:gd name="T53" fmla="*/ 153 h 950"/>
                <a:gd name="T54" fmla="*/ 3915 w 7605"/>
                <a:gd name="T55" fmla="*/ 75 h 950"/>
                <a:gd name="T56" fmla="*/ 3748 w 7605"/>
                <a:gd name="T57" fmla="*/ 107 h 950"/>
                <a:gd name="T58" fmla="*/ 3380 w 7605"/>
                <a:gd name="T59" fmla="*/ 86 h 950"/>
                <a:gd name="T60" fmla="*/ 2710 w 7605"/>
                <a:gd name="T61" fmla="*/ 78 h 950"/>
                <a:gd name="T62" fmla="*/ 1146 w 7605"/>
                <a:gd name="T63" fmla="*/ 99 h 950"/>
                <a:gd name="T64" fmla="*/ 1118 w 7605"/>
                <a:gd name="T65" fmla="*/ 135 h 950"/>
                <a:gd name="T66" fmla="*/ 1034 w 7605"/>
                <a:gd name="T67" fmla="*/ 137 h 950"/>
                <a:gd name="T68" fmla="*/ 830 w 7605"/>
                <a:gd name="T69" fmla="*/ 162 h 950"/>
                <a:gd name="T70" fmla="*/ 548 w 7605"/>
                <a:gd name="T71" fmla="*/ 184 h 950"/>
                <a:gd name="T72" fmla="*/ 783 w 7605"/>
                <a:gd name="T73" fmla="*/ 334 h 950"/>
                <a:gd name="T74" fmla="*/ 650 w 7605"/>
                <a:gd name="T75" fmla="*/ 371 h 950"/>
                <a:gd name="T76" fmla="*/ 603 w 7605"/>
                <a:gd name="T77" fmla="*/ 430 h 950"/>
                <a:gd name="T78" fmla="*/ 538 w 7605"/>
                <a:gd name="T79" fmla="*/ 356 h 950"/>
                <a:gd name="T80" fmla="*/ 495 w 7605"/>
                <a:gd name="T81" fmla="*/ 322 h 950"/>
                <a:gd name="T82" fmla="*/ 305 w 7605"/>
                <a:gd name="T83" fmla="*/ 412 h 950"/>
                <a:gd name="T84" fmla="*/ 0 w 7605"/>
                <a:gd name="T85" fmla="*/ 448 h 950"/>
                <a:gd name="T86" fmla="*/ 102 w 7605"/>
                <a:gd name="T87" fmla="*/ 491 h 950"/>
                <a:gd name="T88" fmla="*/ 279 w 7605"/>
                <a:gd name="T89" fmla="*/ 685 h 950"/>
                <a:gd name="T90" fmla="*/ 390 w 7605"/>
                <a:gd name="T91" fmla="*/ 673 h 950"/>
                <a:gd name="T92" fmla="*/ 939 w 7605"/>
                <a:gd name="T93" fmla="*/ 855 h 950"/>
                <a:gd name="T94" fmla="*/ 1230 w 7605"/>
                <a:gd name="T95" fmla="*/ 859 h 950"/>
                <a:gd name="T96" fmla="*/ 1759 w 7605"/>
                <a:gd name="T97" fmla="*/ 841 h 950"/>
                <a:gd name="T98" fmla="*/ 2042 w 7605"/>
                <a:gd name="T99" fmla="*/ 906 h 950"/>
                <a:gd name="T100" fmla="*/ 2186 w 7605"/>
                <a:gd name="T101" fmla="*/ 931 h 950"/>
                <a:gd name="T102" fmla="*/ 2338 w 7605"/>
                <a:gd name="T103" fmla="*/ 876 h 950"/>
                <a:gd name="T104" fmla="*/ 2293 w 7605"/>
                <a:gd name="T105" fmla="*/ 851 h 950"/>
                <a:gd name="T106" fmla="*/ 2734 w 7605"/>
                <a:gd name="T107" fmla="*/ 787 h 950"/>
                <a:gd name="T108" fmla="*/ 3402 w 7605"/>
                <a:gd name="T109" fmla="*/ 815 h 950"/>
                <a:gd name="T110" fmla="*/ 4144 w 7605"/>
                <a:gd name="T111" fmla="*/ 853 h 950"/>
                <a:gd name="T112" fmla="*/ 4955 w 7605"/>
                <a:gd name="T113" fmla="*/ 887 h 950"/>
                <a:gd name="T114" fmla="*/ 5634 w 7605"/>
                <a:gd name="T115" fmla="*/ 911 h 950"/>
                <a:gd name="T116" fmla="*/ 6025 w 7605"/>
                <a:gd name="T117" fmla="*/ 950 h 950"/>
                <a:gd name="T118" fmla="*/ 6112 w 7605"/>
                <a:gd name="T119" fmla="*/ 887 h 950"/>
                <a:gd name="T120" fmla="*/ 6164 w 7605"/>
                <a:gd name="T121" fmla="*/ 863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05" h="950">
                  <a:moveTo>
                    <a:pt x="6112" y="841"/>
                  </a:moveTo>
                  <a:lnTo>
                    <a:pt x="6099" y="840"/>
                  </a:lnTo>
                  <a:lnTo>
                    <a:pt x="6087" y="838"/>
                  </a:lnTo>
                  <a:lnTo>
                    <a:pt x="6075" y="834"/>
                  </a:lnTo>
                  <a:lnTo>
                    <a:pt x="6064" y="831"/>
                  </a:lnTo>
                  <a:lnTo>
                    <a:pt x="6054" y="829"/>
                  </a:lnTo>
                  <a:lnTo>
                    <a:pt x="6044" y="826"/>
                  </a:lnTo>
                  <a:lnTo>
                    <a:pt x="6035" y="824"/>
                  </a:lnTo>
                  <a:lnTo>
                    <a:pt x="6025" y="823"/>
                  </a:lnTo>
                  <a:lnTo>
                    <a:pt x="6236" y="801"/>
                  </a:lnTo>
                  <a:lnTo>
                    <a:pt x="6446" y="781"/>
                  </a:lnTo>
                  <a:lnTo>
                    <a:pt x="6652" y="761"/>
                  </a:lnTo>
                  <a:lnTo>
                    <a:pt x="6849" y="742"/>
                  </a:lnTo>
                  <a:lnTo>
                    <a:pt x="7032" y="724"/>
                  </a:lnTo>
                  <a:lnTo>
                    <a:pt x="7197" y="707"/>
                  </a:lnTo>
                  <a:lnTo>
                    <a:pt x="7271" y="699"/>
                  </a:lnTo>
                  <a:lnTo>
                    <a:pt x="7340" y="690"/>
                  </a:lnTo>
                  <a:lnTo>
                    <a:pt x="7402" y="681"/>
                  </a:lnTo>
                  <a:lnTo>
                    <a:pt x="7457" y="673"/>
                  </a:lnTo>
                  <a:lnTo>
                    <a:pt x="7504" y="664"/>
                  </a:lnTo>
                  <a:lnTo>
                    <a:pt x="7542" y="656"/>
                  </a:lnTo>
                  <a:lnTo>
                    <a:pt x="7573" y="647"/>
                  </a:lnTo>
                  <a:lnTo>
                    <a:pt x="7594" y="639"/>
                  </a:lnTo>
                  <a:lnTo>
                    <a:pt x="7604" y="629"/>
                  </a:lnTo>
                  <a:lnTo>
                    <a:pt x="7605" y="620"/>
                  </a:lnTo>
                  <a:lnTo>
                    <a:pt x="7595" y="611"/>
                  </a:lnTo>
                  <a:lnTo>
                    <a:pt x="7572" y="602"/>
                  </a:lnTo>
                  <a:lnTo>
                    <a:pt x="7539" y="593"/>
                  </a:lnTo>
                  <a:lnTo>
                    <a:pt x="7492" y="583"/>
                  </a:lnTo>
                  <a:lnTo>
                    <a:pt x="7432" y="572"/>
                  </a:lnTo>
                  <a:lnTo>
                    <a:pt x="7359" y="563"/>
                  </a:lnTo>
                  <a:lnTo>
                    <a:pt x="7271" y="552"/>
                  </a:lnTo>
                  <a:lnTo>
                    <a:pt x="7169" y="541"/>
                  </a:lnTo>
                  <a:lnTo>
                    <a:pt x="7051" y="530"/>
                  </a:lnTo>
                  <a:lnTo>
                    <a:pt x="6918" y="518"/>
                  </a:lnTo>
                  <a:lnTo>
                    <a:pt x="6852" y="516"/>
                  </a:lnTo>
                  <a:lnTo>
                    <a:pt x="6789" y="515"/>
                  </a:lnTo>
                  <a:lnTo>
                    <a:pt x="6759" y="515"/>
                  </a:lnTo>
                  <a:lnTo>
                    <a:pt x="6729" y="513"/>
                  </a:lnTo>
                  <a:lnTo>
                    <a:pt x="6701" y="511"/>
                  </a:lnTo>
                  <a:lnTo>
                    <a:pt x="6673" y="508"/>
                  </a:lnTo>
                  <a:lnTo>
                    <a:pt x="6647" y="504"/>
                  </a:lnTo>
                  <a:lnTo>
                    <a:pt x="6622" y="499"/>
                  </a:lnTo>
                  <a:lnTo>
                    <a:pt x="6609" y="494"/>
                  </a:lnTo>
                  <a:lnTo>
                    <a:pt x="6597" y="490"/>
                  </a:lnTo>
                  <a:lnTo>
                    <a:pt x="6586" y="486"/>
                  </a:lnTo>
                  <a:lnTo>
                    <a:pt x="6575" y="480"/>
                  </a:lnTo>
                  <a:lnTo>
                    <a:pt x="6564" y="474"/>
                  </a:lnTo>
                  <a:lnTo>
                    <a:pt x="6553" y="466"/>
                  </a:lnTo>
                  <a:lnTo>
                    <a:pt x="6543" y="459"/>
                  </a:lnTo>
                  <a:lnTo>
                    <a:pt x="6533" y="450"/>
                  </a:lnTo>
                  <a:lnTo>
                    <a:pt x="6524" y="442"/>
                  </a:lnTo>
                  <a:lnTo>
                    <a:pt x="6515" y="431"/>
                  </a:lnTo>
                  <a:lnTo>
                    <a:pt x="6506" y="420"/>
                  </a:lnTo>
                  <a:lnTo>
                    <a:pt x="6498" y="409"/>
                  </a:lnTo>
                  <a:lnTo>
                    <a:pt x="6515" y="404"/>
                  </a:lnTo>
                  <a:lnTo>
                    <a:pt x="6534" y="401"/>
                  </a:lnTo>
                  <a:lnTo>
                    <a:pt x="6552" y="399"/>
                  </a:lnTo>
                  <a:lnTo>
                    <a:pt x="6573" y="398"/>
                  </a:lnTo>
                  <a:lnTo>
                    <a:pt x="6592" y="399"/>
                  </a:lnTo>
                  <a:lnTo>
                    <a:pt x="6612" y="400"/>
                  </a:lnTo>
                  <a:lnTo>
                    <a:pt x="6633" y="402"/>
                  </a:lnTo>
                  <a:lnTo>
                    <a:pt x="6653" y="404"/>
                  </a:lnTo>
                  <a:lnTo>
                    <a:pt x="6693" y="411"/>
                  </a:lnTo>
                  <a:lnTo>
                    <a:pt x="6729" y="417"/>
                  </a:lnTo>
                  <a:lnTo>
                    <a:pt x="6763" y="423"/>
                  </a:lnTo>
                  <a:lnTo>
                    <a:pt x="6793" y="426"/>
                  </a:lnTo>
                  <a:lnTo>
                    <a:pt x="6806" y="426"/>
                  </a:lnTo>
                  <a:lnTo>
                    <a:pt x="6817" y="426"/>
                  </a:lnTo>
                  <a:lnTo>
                    <a:pt x="6826" y="424"/>
                  </a:lnTo>
                  <a:lnTo>
                    <a:pt x="6834" y="420"/>
                  </a:lnTo>
                  <a:lnTo>
                    <a:pt x="6840" y="415"/>
                  </a:lnTo>
                  <a:lnTo>
                    <a:pt x="6843" y="409"/>
                  </a:lnTo>
                  <a:lnTo>
                    <a:pt x="6846" y="401"/>
                  </a:lnTo>
                  <a:lnTo>
                    <a:pt x="6845" y="391"/>
                  </a:lnTo>
                  <a:lnTo>
                    <a:pt x="6841" y="379"/>
                  </a:lnTo>
                  <a:lnTo>
                    <a:pt x="6835" y="364"/>
                  </a:lnTo>
                  <a:lnTo>
                    <a:pt x="6826" y="347"/>
                  </a:lnTo>
                  <a:lnTo>
                    <a:pt x="6813" y="326"/>
                  </a:lnTo>
                  <a:lnTo>
                    <a:pt x="6798" y="304"/>
                  </a:lnTo>
                  <a:lnTo>
                    <a:pt x="6780" y="279"/>
                  </a:lnTo>
                  <a:lnTo>
                    <a:pt x="6759" y="250"/>
                  </a:lnTo>
                  <a:lnTo>
                    <a:pt x="6734" y="218"/>
                  </a:lnTo>
                  <a:lnTo>
                    <a:pt x="6714" y="189"/>
                  </a:lnTo>
                  <a:lnTo>
                    <a:pt x="6694" y="161"/>
                  </a:lnTo>
                  <a:lnTo>
                    <a:pt x="6682" y="147"/>
                  </a:lnTo>
                  <a:lnTo>
                    <a:pt x="6670" y="133"/>
                  </a:lnTo>
                  <a:lnTo>
                    <a:pt x="6657" y="120"/>
                  </a:lnTo>
                  <a:lnTo>
                    <a:pt x="6643" y="107"/>
                  </a:lnTo>
                  <a:lnTo>
                    <a:pt x="6628" y="95"/>
                  </a:lnTo>
                  <a:lnTo>
                    <a:pt x="6611" y="85"/>
                  </a:lnTo>
                  <a:lnTo>
                    <a:pt x="6593" y="75"/>
                  </a:lnTo>
                  <a:lnTo>
                    <a:pt x="6574" y="67"/>
                  </a:lnTo>
                  <a:lnTo>
                    <a:pt x="6551" y="60"/>
                  </a:lnTo>
                  <a:lnTo>
                    <a:pt x="6528" y="56"/>
                  </a:lnTo>
                  <a:lnTo>
                    <a:pt x="6516" y="54"/>
                  </a:lnTo>
                  <a:lnTo>
                    <a:pt x="6502" y="53"/>
                  </a:lnTo>
                  <a:lnTo>
                    <a:pt x="6489" y="51"/>
                  </a:lnTo>
                  <a:lnTo>
                    <a:pt x="6474" y="51"/>
                  </a:lnTo>
                  <a:lnTo>
                    <a:pt x="6482" y="62"/>
                  </a:lnTo>
                  <a:lnTo>
                    <a:pt x="6487" y="70"/>
                  </a:lnTo>
                  <a:lnTo>
                    <a:pt x="6490" y="74"/>
                  </a:lnTo>
                  <a:lnTo>
                    <a:pt x="6491" y="78"/>
                  </a:lnTo>
                  <a:lnTo>
                    <a:pt x="6487" y="88"/>
                  </a:lnTo>
                  <a:lnTo>
                    <a:pt x="6474" y="109"/>
                  </a:lnTo>
                  <a:lnTo>
                    <a:pt x="6452" y="93"/>
                  </a:lnTo>
                  <a:lnTo>
                    <a:pt x="6431" y="80"/>
                  </a:lnTo>
                  <a:lnTo>
                    <a:pt x="6412" y="71"/>
                  </a:lnTo>
                  <a:lnTo>
                    <a:pt x="6396" y="64"/>
                  </a:lnTo>
                  <a:lnTo>
                    <a:pt x="6382" y="59"/>
                  </a:lnTo>
                  <a:lnTo>
                    <a:pt x="6369" y="57"/>
                  </a:lnTo>
                  <a:lnTo>
                    <a:pt x="6359" y="56"/>
                  </a:lnTo>
                  <a:lnTo>
                    <a:pt x="6350" y="58"/>
                  </a:lnTo>
                  <a:lnTo>
                    <a:pt x="6342" y="61"/>
                  </a:lnTo>
                  <a:lnTo>
                    <a:pt x="6335" y="65"/>
                  </a:lnTo>
                  <a:lnTo>
                    <a:pt x="6330" y="71"/>
                  </a:lnTo>
                  <a:lnTo>
                    <a:pt x="6324" y="77"/>
                  </a:lnTo>
                  <a:lnTo>
                    <a:pt x="6317" y="93"/>
                  </a:lnTo>
                  <a:lnTo>
                    <a:pt x="6311" y="111"/>
                  </a:lnTo>
                  <a:lnTo>
                    <a:pt x="6304" y="130"/>
                  </a:lnTo>
                  <a:lnTo>
                    <a:pt x="6298" y="146"/>
                  </a:lnTo>
                  <a:lnTo>
                    <a:pt x="6293" y="153"/>
                  </a:lnTo>
                  <a:lnTo>
                    <a:pt x="6288" y="159"/>
                  </a:lnTo>
                  <a:lnTo>
                    <a:pt x="6282" y="165"/>
                  </a:lnTo>
                  <a:lnTo>
                    <a:pt x="6275" y="168"/>
                  </a:lnTo>
                  <a:lnTo>
                    <a:pt x="6267" y="170"/>
                  </a:lnTo>
                  <a:lnTo>
                    <a:pt x="6258" y="171"/>
                  </a:lnTo>
                  <a:lnTo>
                    <a:pt x="6246" y="169"/>
                  </a:lnTo>
                  <a:lnTo>
                    <a:pt x="6234" y="166"/>
                  </a:lnTo>
                  <a:lnTo>
                    <a:pt x="6220" y="161"/>
                  </a:lnTo>
                  <a:lnTo>
                    <a:pt x="6204" y="152"/>
                  </a:lnTo>
                  <a:lnTo>
                    <a:pt x="6184" y="140"/>
                  </a:lnTo>
                  <a:lnTo>
                    <a:pt x="6164" y="126"/>
                  </a:lnTo>
                  <a:lnTo>
                    <a:pt x="6215" y="109"/>
                  </a:lnTo>
                  <a:lnTo>
                    <a:pt x="6183" y="101"/>
                  </a:lnTo>
                  <a:lnTo>
                    <a:pt x="6145" y="88"/>
                  </a:lnTo>
                  <a:lnTo>
                    <a:pt x="6100" y="73"/>
                  </a:lnTo>
                  <a:lnTo>
                    <a:pt x="6053" y="57"/>
                  </a:lnTo>
                  <a:lnTo>
                    <a:pt x="6028" y="49"/>
                  </a:lnTo>
                  <a:lnTo>
                    <a:pt x="6003" y="42"/>
                  </a:lnTo>
                  <a:lnTo>
                    <a:pt x="5979" y="35"/>
                  </a:lnTo>
                  <a:lnTo>
                    <a:pt x="5954" y="29"/>
                  </a:lnTo>
                  <a:lnTo>
                    <a:pt x="5931" y="24"/>
                  </a:lnTo>
                  <a:lnTo>
                    <a:pt x="5907" y="20"/>
                  </a:lnTo>
                  <a:lnTo>
                    <a:pt x="5885" y="18"/>
                  </a:lnTo>
                  <a:lnTo>
                    <a:pt x="5864" y="17"/>
                  </a:lnTo>
                  <a:lnTo>
                    <a:pt x="5863" y="30"/>
                  </a:lnTo>
                  <a:lnTo>
                    <a:pt x="5862" y="42"/>
                  </a:lnTo>
                  <a:lnTo>
                    <a:pt x="5860" y="51"/>
                  </a:lnTo>
                  <a:lnTo>
                    <a:pt x="5857" y="59"/>
                  </a:lnTo>
                  <a:lnTo>
                    <a:pt x="5854" y="65"/>
                  </a:lnTo>
                  <a:lnTo>
                    <a:pt x="5849" y="71"/>
                  </a:lnTo>
                  <a:lnTo>
                    <a:pt x="5845" y="75"/>
                  </a:lnTo>
                  <a:lnTo>
                    <a:pt x="5840" y="77"/>
                  </a:lnTo>
                  <a:lnTo>
                    <a:pt x="5833" y="79"/>
                  </a:lnTo>
                  <a:lnTo>
                    <a:pt x="5827" y="79"/>
                  </a:lnTo>
                  <a:lnTo>
                    <a:pt x="5819" y="79"/>
                  </a:lnTo>
                  <a:lnTo>
                    <a:pt x="5812" y="77"/>
                  </a:lnTo>
                  <a:lnTo>
                    <a:pt x="5796" y="72"/>
                  </a:lnTo>
                  <a:lnTo>
                    <a:pt x="5779" y="64"/>
                  </a:lnTo>
                  <a:lnTo>
                    <a:pt x="5742" y="45"/>
                  </a:lnTo>
                  <a:lnTo>
                    <a:pt x="5704" y="24"/>
                  </a:lnTo>
                  <a:lnTo>
                    <a:pt x="5685" y="14"/>
                  </a:lnTo>
                  <a:lnTo>
                    <a:pt x="5666" y="7"/>
                  </a:lnTo>
                  <a:lnTo>
                    <a:pt x="5658" y="3"/>
                  </a:lnTo>
                  <a:lnTo>
                    <a:pt x="5649" y="1"/>
                  </a:lnTo>
                  <a:lnTo>
                    <a:pt x="5642" y="0"/>
                  </a:lnTo>
                  <a:lnTo>
                    <a:pt x="5633" y="0"/>
                  </a:lnTo>
                  <a:lnTo>
                    <a:pt x="5632" y="19"/>
                  </a:lnTo>
                  <a:lnTo>
                    <a:pt x="5628" y="36"/>
                  </a:lnTo>
                  <a:lnTo>
                    <a:pt x="5621" y="50"/>
                  </a:lnTo>
                  <a:lnTo>
                    <a:pt x="5613" y="63"/>
                  </a:lnTo>
                  <a:lnTo>
                    <a:pt x="5602" y="73"/>
                  </a:lnTo>
                  <a:lnTo>
                    <a:pt x="5590" y="80"/>
                  </a:lnTo>
                  <a:lnTo>
                    <a:pt x="5575" y="86"/>
                  </a:lnTo>
                  <a:lnTo>
                    <a:pt x="5559" y="90"/>
                  </a:lnTo>
                  <a:lnTo>
                    <a:pt x="5542" y="92"/>
                  </a:lnTo>
                  <a:lnTo>
                    <a:pt x="5524" y="93"/>
                  </a:lnTo>
                  <a:lnTo>
                    <a:pt x="5504" y="92"/>
                  </a:lnTo>
                  <a:lnTo>
                    <a:pt x="5483" y="90"/>
                  </a:lnTo>
                  <a:lnTo>
                    <a:pt x="5462" y="87"/>
                  </a:lnTo>
                  <a:lnTo>
                    <a:pt x="5440" y="84"/>
                  </a:lnTo>
                  <a:lnTo>
                    <a:pt x="5417" y="78"/>
                  </a:lnTo>
                  <a:lnTo>
                    <a:pt x="5394" y="73"/>
                  </a:lnTo>
                  <a:lnTo>
                    <a:pt x="5302" y="48"/>
                  </a:lnTo>
                  <a:lnTo>
                    <a:pt x="5218" y="24"/>
                  </a:lnTo>
                  <a:lnTo>
                    <a:pt x="5200" y="19"/>
                  </a:lnTo>
                  <a:lnTo>
                    <a:pt x="5182" y="15"/>
                  </a:lnTo>
                  <a:lnTo>
                    <a:pt x="5167" y="13"/>
                  </a:lnTo>
                  <a:lnTo>
                    <a:pt x="5152" y="11"/>
                  </a:lnTo>
                  <a:lnTo>
                    <a:pt x="5140" y="10"/>
                  </a:lnTo>
                  <a:lnTo>
                    <a:pt x="5129" y="11"/>
                  </a:lnTo>
                  <a:lnTo>
                    <a:pt x="5121" y="13"/>
                  </a:lnTo>
                  <a:lnTo>
                    <a:pt x="5115" y="17"/>
                  </a:lnTo>
                  <a:lnTo>
                    <a:pt x="5104" y="26"/>
                  </a:lnTo>
                  <a:lnTo>
                    <a:pt x="5091" y="33"/>
                  </a:lnTo>
                  <a:lnTo>
                    <a:pt x="5079" y="41"/>
                  </a:lnTo>
                  <a:lnTo>
                    <a:pt x="5067" y="47"/>
                  </a:lnTo>
                  <a:lnTo>
                    <a:pt x="5055" y="54"/>
                  </a:lnTo>
                  <a:lnTo>
                    <a:pt x="5044" y="59"/>
                  </a:lnTo>
                  <a:lnTo>
                    <a:pt x="5031" y="63"/>
                  </a:lnTo>
                  <a:lnTo>
                    <a:pt x="5019" y="67"/>
                  </a:lnTo>
                  <a:lnTo>
                    <a:pt x="4994" y="75"/>
                  </a:lnTo>
                  <a:lnTo>
                    <a:pt x="4971" y="80"/>
                  </a:lnTo>
                  <a:lnTo>
                    <a:pt x="4946" y="85"/>
                  </a:lnTo>
                  <a:lnTo>
                    <a:pt x="4922" y="88"/>
                  </a:lnTo>
                  <a:lnTo>
                    <a:pt x="4874" y="92"/>
                  </a:lnTo>
                  <a:lnTo>
                    <a:pt x="4825" y="96"/>
                  </a:lnTo>
                  <a:lnTo>
                    <a:pt x="4801" y="100"/>
                  </a:lnTo>
                  <a:lnTo>
                    <a:pt x="4777" y="103"/>
                  </a:lnTo>
                  <a:lnTo>
                    <a:pt x="4753" y="108"/>
                  </a:lnTo>
                  <a:lnTo>
                    <a:pt x="4729" y="115"/>
                  </a:lnTo>
                  <a:lnTo>
                    <a:pt x="4714" y="112"/>
                  </a:lnTo>
                  <a:lnTo>
                    <a:pt x="4697" y="110"/>
                  </a:lnTo>
                  <a:lnTo>
                    <a:pt x="4678" y="108"/>
                  </a:lnTo>
                  <a:lnTo>
                    <a:pt x="4657" y="107"/>
                  </a:lnTo>
                  <a:lnTo>
                    <a:pt x="4612" y="106"/>
                  </a:lnTo>
                  <a:lnTo>
                    <a:pt x="4568" y="106"/>
                  </a:lnTo>
                  <a:lnTo>
                    <a:pt x="4523" y="106"/>
                  </a:lnTo>
                  <a:lnTo>
                    <a:pt x="4481" y="105"/>
                  </a:lnTo>
                  <a:lnTo>
                    <a:pt x="4462" y="104"/>
                  </a:lnTo>
                  <a:lnTo>
                    <a:pt x="4444" y="103"/>
                  </a:lnTo>
                  <a:lnTo>
                    <a:pt x="4431" y="101"/>
                  </a:lnTo>
                  <a:lnTo>
                    <a:pt x="4418" y="97"/>
                  </a:lnTo>
                  <a:lnTo>
                    <a:pt x="4397" y="103"/>
                  </a:lnTo>
                  <a:lnTo>
                    <a:pt x="4375" y="107"/>
                  </a:lnTo>
                  <a:lnTo>
                    <a:pt x="4351" y="110"/>
                  </a:lnTo>
                  <a:lnTo>
                    <a:pt x="4326" y="112"/>
                  </a:lnTo>
                  <a:lnTo>
                    <a:pt x="4298" y="113"/>
                  </a:lnTo>
                  <a:lnTo>
                    <a:pt x="4270" y="115"/>
                  </a:lnTo>
                  <a:lnTo>
                    <a:pt x="4241" y="115"/>
                  </a:lnTo>
                  <a:lnTo>
                    <a:pt x="4211" y="115"/>
                  </a:lnTo>
                  <a:lnTo>
                    <a:pt x="4263" y="155"/>
                  </a:lnTo>
                  <a:lnTo>
                    <a:pt x="4211" y="189"/>
                  </a:lnTo>
                  <a:lnTo>
                    <a:pt x="4187" y="184"/>
                  </a:lnTo>
                  <a:lnTo>
                    <a:pt x="4161" y="179"/>
                  </a:lnTo>
                  <a:lnTo>
                    <a:pt x="4134" y="176"/>
                  </a:lnTo>
                  <a:lnTo>
                    <a:pt x="4106" y="172"/>
                  </a:lnTo>
                  <a:lnTo>
                    <a:pt x="4050" y="167"/>
                  </a:lnTo>
                  <a:lnTo>
                    <a:pt x="3991" y="164"/>
                  </a:lnTo>
                  <a:lnTo>
                    <a:pt x="3932" y="161"/>
                  </a:lnTo>
                  <a:lnTo>
                    <a:pt x="3874" y="155"/>
                  </a:lnTo>
                  <a:lnTo>
                    <a:pt x="3846" y="153"/>
                  </a:lnTo>
                  <a:lnTo>
                    <a:pt x="3819" y="149"/>
                  </a:lnTo>
                  <a:lnTo>
                    <a:pt x="3793" y="143"/>
                  </a:lnTo>
                  <a:lnTo>
                    <a:pt x="3767" y="138"/>
                  </a:lnTo>
                  <a:lnTo>
                    <a:pt x="3820" y="119"/>
                  </a:lnTo>
                  <a:lnTo>
                    <a:pt x="3860" y="103"/>
                  </a:lnTo>
                  <a:lnTo>
                    <a:pt x="3889" y="90"/>
                  </a:lnTo>
                  <a:lnTo>
                    <a:pt x="3907" y="81"/>
                  </a:lnTo>
                  <a:lnTo>
                    <a:pt x="3913" y="78"/>
                  </a:lnTo>
                  <a:lnTo>
                    <a:pt x="3915" y="75"/>
                  </a:lnTo>
                  <a:lnTo>
                    <a:pt x="3916" y="74"/>
                  </a:lnTo>
                  <a:lnTo>
                    <a:pt x="3915" y="72"/>
                  </a:lnTo>
                  <a:lnTo>
                    <a:pt x="3906" y="72"/>
                  </a:lnTo>
                  <a:lnTo>
                    <a:pt x="3891" y="73"/>
                  </a:lnTo>
                  <a:lnTo>
                    <a:pt x="3871" y="77"/>
                  </a:lnTo>
                  <a:lnTo>
                    <a:pt x="3845" y="82"/>
                  </a:lnTo>
                  <a:lnTo>
                    <a:pt x="3815" y="89"/>
                  </a:lnTo>
                  <a:lnTo>
                    <a:pt x="3782" y="97"/>
                  </a:lnTo>
                  <a:lnTo>
                    <a:pt x="3748" y="107"/>
                  </a:lnTo>
                  <a:lnTo>
                    <a:pt x="3712" y="117"/>
                  </a:lnTo>
                  <a:lnTo>
                    <a:pt x="3676" y="127"/>
                  </a:lnTo>
                  <a:lnTo>
                    <a:pt x="3641" y="138"/>
                  </a:lnTo>
                  <a:lnTo>
                    <a:pt x="3602" y="126"/>
                  </a:lnTo>
                  <a:lnTo>
                    <a:pt x="3562" y="116"/>
                  </a:lnTo>
                  <a:lnTo>
                    <a:pt x="3519" y="107"/>
                  </a:lnTo>
                  <a:lnTo>
                    <a:pt x="3475" y="99"/>
                  </a:lnTo>
                  <a:lnTo>
                    <a:pt x="3428" y="92"/>
                  </a:lnTo>
                  <a:lnTo>
                    <a:pt x="3380" y="86"/>
                  </a:lnTo>
                  <a:lnTo>
                    <a:pt x="3330" y="81"/>
                  </a:lnTo>
                  <a:lnTo>
                    <a:pt x="3277" y="77"/>
                  </a:lnTo>
                  <a:lnTo>
                    <a:pt x="3225" y="75"/>
                  </a:lnTo>
                  <a:lnTo>
                    <a:pt x="3170" y="73"/>
                  </a:lnTo>
                  <a:lnTo>
                    <a:pt x="3114" y="72"/>
                  </a:lnTo>
                  <a:lnTo>
                    <a:pt x="3059" y="71"/>
                  </a:lnTo>
                  <a:lnTo>
                    <a:pt x="2944" y="71"/>
                  </a:lnTo>
                  <a:lnTo>
                    <a:pt x="2828" y="74"/>
                  </a:lnTo>
                  <a:lnTo>
                    <a:pt x="2710" y="78"/>
                  </a:lnTo>
                  <a:lnTo>
                    <a:pt x="2594" y="84"/>
                  </a:lnTo>
                  <a:lnTo>
                    <a:pt x="2479" y="89"/>
                  </a:lnTo>
                  <a:lnTo>
                    <a:pt x="2368" y="95"/>
                  </a:lnTo>
                  <a:lnTo>
                    <a:pt x="2261" y="101"/>
                  </a:lnTo>
                  <a:lnTo>
                    <a:pt x="2159" y="105"/>
                  </a:lnTo>
                  <a:lnTo>
                    <a:pt x="2063" y="108"/>
                  </a:lnTo>
                  <a:lnTo>
                    <a:pt x="1976" y="109"/>
                  </a:lnTo>
                  <a:lnTo>
                    <a:pt x="1146" y="92"/>
                  </a:lnTo>
                  <a:lnTo>
                    <a:pt x="1146" y="99"/>
                  </a:lnTo>
                  <a:lnTo>
                    <a:pt x="1145" y="104"/>
                  </a:lnTo>
                  <a:lnTo>
                    <a:pt x="1144" y="110"/>
                  </a:lnTo>
                  <a:lnTo>
                    <a:pt x="1141" y="115"/>
                  </a:lnTo>
                  <a:lnTo>
                    <a:pt x="1139" y="120"/>
                  </a:lnTo>
                  <a:lnTo>
                    <a:pt x="1136" y="124"/>
                  </a:lnTo>
                  <a:lnTo>
                    <a:pt x="1133" y="127"/>
                  </a:lnTo>
                  <a:lnTo>
                    <a:pt x="1129" y="131"/>
                  </a:lnTo>
                  <a:lnTo>
                    <a:pt x="1123" y="133"/>
                  </a:lnTo>
                  <a:lnTo>
                    <a:pt x="1118" y="135"/>
                  </a:lnTo>
                  <a:lnTo>
                    <a:pt x="1111" y="136"/>
                  </a:lnTo>
                  <a:lnTo>
                    <a:pt x="1105" y="136"/>
                  </a:lnTo>
                  <a:lnTo>
                    <a:pt x="1098" y="135"/>
                  </a:lnTo>
                  <a:lnTo>
                    <a:pt x="1089" y="133"/>
                  </a:lnTo>
                  <a:lnTo>
                    <a:pt x="1080" y="131"/>
                  </a:lnTo>
                  <a:lnTo>
                    <a:pt x="1072" y="126"/>
                  </a:lnTo>
                  <a:lnTo>
                    <a:pt x="1060" y="131"/>
                  </a:lnTo>
                  <a:lnTo>
                    <a:pt x="1047" y="134"/>
                  </a:lnTo>
                  <a:lnTo>
                    <a:pt x="1034" y="137"/>
                  </a:lnTo>
                  <a:lnTo>
                    <a:pt x="1022" y="140"/>
                  </a:lnTo>
                  <a:lnTo>
                    <a:pt x="993" y="145"/>
                  </a:lnTo>
                  <a:lnTo>
                    <a:pt x="964" y="149"/>
                  </a:lnTo>
                  <a:lnTo>
                    <a:pt x="935" y="152"/>
                  </a:lnTo>
                  <a:lnTo>
                    <a:pt x="908" y="156"/>
                  </a:lnTo>
                  <a:lnTo>
                    <a:pt x="884" y="161"/>
                  </a:lnTo>
                  <a:lnTo>
                    <a:pt x="864" y="167"/>
                  </a:lnTo>
                  <a:lnTo>
                    <a:pt x="848" y="164"/>
                  </a:lnTo>
                  <a:lnTo>
                    <a:pt x="830" y="162"/>
                  </a:lnTo>
                  <a:lnTo>
                    <a:pt x="812" y="161"/>
                  </a:lnTo>
                  <a:lnTo>
                    <a:pt x="793" y="159"/>
                  </a:lnTo>
                  <a:lnTo>
                    <a:pt x="751" y="159"/>
                  </a:lnTo>
                  <a:lnTo>
                    <a:pt x="709" y="161"/>
                  </a:lnTo>
                  <a:lnTo>
                    <a:pt x="668" y="163"/>
                  </a:lnTo>
                  <a:lnTo>
                    <a:pt x="631" y="164"/>
                  </a:lnTo>
                  <a:lnTo>
                    <a:pt x="600" y="166"/>
                  </a:lnTo>
                  <a:lnTo>
                    <a:pt x="576" y="167"/>
                  </a:lnTo>
                  <a:lnTo>
                    <a:pt x="548" y="184"/>
                  </a:lnTo>
                  <a:lnTo>
                    <a:pt x="548" y="300"/>
                  </a:lnTo>
                  <a:lnTo>
                    <a:pt x="578" y="300"/>
                  </a:lnTo>
                  <a:lnTo>
                    <a:pt x="606" y="302"/>
                  </a:lnTo>
                  <a:lnTo>
                    <a:pt x="636" y="306"/>
                  </a:lnTo>
                  <a:lnTo>
                    <a:pt x="665" y="310"/>
                  </a:lnTo>
                  <a:lnTo>
                    <a:pt x="694" y="316"/>
                  </a:lnTo>
                  <a:lnTo>
                    <a:pt x="724" y="321"/>
                  </a:lnTo>
                  <a:lnTo>
                    <a:pt x="753" y="327"/>
                  </a:lnTo>
                  <a:lnTo>
                    <a:pt x="783" y="334"/>
                  </a:lnTo>
                  <a:lnTo>
                    <a:pt x="771" y="335"/>
                  </a:lnTo>
                  <a:lnTo>
                    <a:pt x="757" y="337"/>
                  </a:lnTo>
                  <a:lnTo>
                    <a:pt x="742" y="341"/>
                  </a:lnTo>
                  <a:lnTo>
                    <a:pt x="725" y="346"/>
                  </a:lnTo>
                  <a:lnTo>
                    <a:pt x="708" y="350"/>
                  </a:lnTo>
                  <a:lnTo>
                    <a:pt x="689" y="353"/>
                  </a:lnTo>
                  <a:lnTo>
                    <a:pt x="671" y="355"/>
                  </a:lnTo>
                  <a:lnTo>
                    <a:pt x="651" y="356"/>
                  </a:lnTo>
                  <a:lnTo>
                    <a:pt x="650" y="371"/>
                  </a:lnTo>
                  <a:lnTo>
                    <a:pt x="647" y="385"/>
                  </a:lnTo>
                  <a:lnTo>
                    <a:pt x="644" y="399"/>
                  </a:lnTo>
                  <a:lnTo>
                    <a:pt x="640" y="412"/>
                  </a:lnTo>
                  <a:lnTo>
                    <a:pt x="635" y="423"/>
                  </a:lnTo>
                  <a:lnTo>
                    <a:pt x="631" y="433"/>
                  </a:lnTo>
                  <a:lnTo>
                    <a:pt x="629" y="442"/>
                  </a:lnTo>
                  <a:lnTo>
                    <a:pt x="628" y="448"/>
                  </a:lnTo>
                  <a:lnTo>
                    <a:pt x="616" y="441"/>
                  </a:lnTo>
                  <a:lnTo>
                    <a:pt x="603" y="430"/>
                  </a:lnTo>
                  <a:lnTo>
                    <a:pt x="589" y="416"/>
                  </a:lnTo>
                  <a:lnTo>
                    <a:pt x="576" y="402"/>
                  </a:lnTo>
                  <a:lnTo>
                    <a:pt x="565" y="389"/>
                  </a:lnTo>
                  <a:lnTo>
                    <a:pt x="556" y="376"/>
                  </a:lnTo>
                  <a:lnTo>
                    <a:pt x="552" y="370"/>
                  </a:lnTo>
                  <a:lnTo>
                    <a:pt x="550" y="365"/>
                  </a:lnTo>
                  <a:lnTo>
                    <a:pt x="548" y="361"/>
                  </a:lnTo>
                  <a:lnTo>
                    <a:pt x="548" y="356"/>
                  </a:lnTo>
                  <a:lnTo>
                    <a:pt x="538" y="356"/>
                  </a:lnTo>
                  <a:lnTo>
                    <a:pt x="529" y="354"/>
                  </a:lnTo>
                  <a:lnTo>
                    <a:pt x="521" y="350"/>
                  </a:lnTo>
                  <a:lnTo>
                    <a:pt x="512" y="346"/>
                  </a:lnTo>
                  <a:lnTo>
                    <a:pt x="506" y="340"/>
                  </a:lnTo>
                  <a:lnTo>
                    <a:pt x="500" y="335"/>
                  </a:lnTo>
                  <a:lnTo>
                    <a:pt x="498" y="332"/>
                  </a:lnTo>
                  <a:lnTo>
                    <a:pt x="496" y="328"/>
                  </a:lnTo>
                  <a:lnTo>
                    <a:pt x="495" y="325"/>
                  </a:lnTo>
                  <a:lnTo>
                    <a:pt x="495" y="322"/>
                  </a:lnTo>
                  <a:lnTo>
                    <a:pt x="477" y="335"/>
                  </a:lnTo>
                  <a:lnTo>
                    <a:pt x="458" y="347"/>
                  </a:lnTo>
                  <a:lnTo>
                    <a:pt x="439" y="357"/>
                  </a:lnTo>
                  <a:lnTo>
                    <a:pt x="420" y="367"/>
                  </a:lnTo>
                  <a:lnTo>
                    <a:pt x="401" y="377"/>
                  </a:lnTo>
                  <a:lnTo>
                    <a:pt x="382" y="385"/>
                  </a:lnTo>
                  <a:lnTo>
                    <a:pt x="362" y="393"/>
                  </a:lnTo>
                  <a:lnTo>
                    <a:pt x="343" y="399"/>
                  </a:lnTo>
                  <a:lnTo>
                    <a:pt x="305" y="412"/>
                  </a:lnTo>
                  <a:lnTo>
                    <a:pt x="267" y="422"/>
                  </a:lnTo>
                  <a:lnTo>
                    <a:pt x="231" y="429"/>
                  </a:lnTo>
                  <a:lnTo>
                    <a:pt x="196" y="435"/>
                  </a:lnTo>
                  <a:lnTo>
                    <a:pt x="162" y="440"/>
                  </a:lnTo>
                  <a:lnTo>
                    <a:pt x="130" y="443"/>
                  </a:lnTo>
                  <a:lnTo>
                    <a:pt x="101" y="445"/>
                  </a:lnTo>
                  <a:lnTo>
                    <a:pt x="74" y="446"/>
                  </a:lnTo>
                  <a:lnTo>
                    <a:pt x="30" y="447"/>
                  </a:lnTo>
                  <a:lnTo>
                    <a:pt x="0" y="448"/>
                  </a:lnTo>
                  <a:lnTo>
                    <a:pt x="8" y="448"/>
                  </a:lnTo>
                  <a:lnTo>
                    <a:pt x="17" y="448"/>
                  </a:lnTo>
                  <a:lnTo>
                    <a:pt x="25" y="450"/>
                  </a:lnTo>
                  <a:lnTo>
                    <a:pt x="35" y="453"/>
                  </a:lnTo>
                  <a:lnTo>
                    <a:pt x="46" y="457"/>
                  </a:lnTo>
                  <a:lnTo>
                    <a:pt x="56" y="462"/>
                  </a:lnTo>
                  <a:lnTo>
                    <a:pt x="67" y="468"/>
                  </a:lnTo>
                  <a:lnTo>
                    <a:pt x="79" y="475"/>
                  </a:lnTo>
                  <a:lnTo>
                    <a:pt x="102" y="491"/>
                  </a:lnTo>
                  <a:lnTo>
                    <a:pt x="126" y="510"/>
                  </a:lnTo>
                  <a:lnTo>
                    <a:pt x="151" y="531"/>
                  </a:lnTo>
                  <a:lnTo>
                    <a:pt x="174" y="553"/>
                  </a:lnTo>
                  <a:lnTo>
                    <a:pt x="197" y="577"/>
                  </a:lnTo>
                  <a:lnTo>
                    <a:pt x="218" y="600"/>
                  </a:lnTo>
                  <a:lnTo>
                    <a:pt x="237" y="624"/>
                  </a:lnTo>
                  <a:lnTo>
                    <a:pt x="254" y="645"/>
                  </a:lnTo>
                  <a:lnTo>
                    <a:pt x="268" y="666"/>
                  </a:lnTo>
                  <a:lnTo>
                    <a:pt x="279" y="685"/>
                  </a:lnTo>
                  <a:lnTo>
                    <a:pt x="282" y="693"/>
                  </a:lnTo>
                  <a:lnTo>
                    <a:pt x="285" y="701"/>
                  </a:lnTo>
                  <a:lnTo>
                    <a:pt x="288" y="708"/>
                  </a:lnTo>
                  <a:lnTo>
                    <a:pt x="288" y="714"/>
                  </a:lnTo>
                  <a:lnTo>
                    <a:pt x="299" y="711"/>
                  </a:lnTo>
                  <a:lnTo>
                    <a:pt x="314" y="707"/>
                  </a:lnTo>
                  <a:lnTo>
                    <a:pt x="332" y="700"/>
                  </a:lnTo>
                  <a:lnTo>
                    <a:pt x="352" y="691"/>
                  </a:lnTo>
                  <a:lnTo>
                    <a:pt x="390" y="673"/>
                  </a:lnTo>
                  <a:lnTo>
                    <a:pt x="420" y="656"/>
                  </a:lnTo>
                  <a:lnTo>
                    <a:pt x="495" y="714"/>
                  </a:lnTo>
                  <a:lnTo>
                    <a:pt x="991" y="823"/>
                  </a:lnTo>
                  <a:lnTo>
                    <a:pt x="969" y="830"/>
                  </a:lnTo>
                  <a:lnTo>
                    <a:pt x="953" y="837"/>
                  </a:lnTo>
                  <a:lnTo>
                    <a:pt x="942" y="842"/>
                  </a:lnTo>
                  <a:lnTo>
                    <a:pt x="937" y="847"/>
                  </a:lnTo>
                  <a:lnTo>
                    <a:pt x="936" y="851"/>
                  </a:lnTo>
                  <a:lnTo>
                    <a:pt x="939" y="855"/>
                  </a:lnTo>
                  <a:lnTo>
                    <a:pt x="947" y="858"/>
                  </a:lnTo>
                  <a:lnTo>
                    <a:pt x="958" y="860"/>
                  </a:lnTo>
                  <a:lnTo>
                    <a:pt x="973" y="861"/>
                  </a:lnTo>
                  <a:lnTo>
                    <a:pt x="992" y="863"/>
                  </a:lnTo>
                  <a:lnTo>
                    <a:pt x="1013" y="863"/>
                  </a:lnTo>
                  <a:lnTo>
                    <a:pt x="1038" y="864"/>
                  </a:lnTo>
                  <a:lnTo>
                    <a:pt x="1094" y="863"/>
                  </a:lnTo>
                  <a:lnTo>
                    <a:pt x="1160" y="862"/>
                  </a:lnTo>
                  <a:lnTo>
                    <a:pt x="1230" y="859"/>
                  </a:lnTo>
                  <a:lnTo>
                    <a:pt x="1304" y="856"/>
                  </a:lnTo>
                  <a:lnTo>
                    <a:pt x="1381" y="853"/>
                  </a:lnTo>
                  <a:lnTo>
                    <a:pt x="1457" y="849"/>
                  </a:lnTo>
                  <a:lnTo>
                    <a:pt x="1531" y="846"/>
                  </a:lnTo>
                  <a:lnTo>
                    <a:pt x="1600" y="843"/>
                  </a:lnTo>
                  <a:lnTo>
                    <a:pt x="1662" y="841"/>
                  </a:lnTo>
                  <a:lnTo>
                    <a:pt x="1716" y="841"/>
                  </a:lnTo>
                  <a:lnTo>
                    <a:pt x="1738" y="840"/>
                  </a:lnTo>
                  <a:lnTo>
                    <a:pt x="1759" y="841"/>
                  </a:lnTo>
                  <a:lnTo>
                    <a:pt x="1779" y="842"/>
                  </a:lnTo>
                  <a:lnTo>
                    <a:pt x="1799" y="843"/>
                  </a:lnTo>
                  <a:lnTo>
                    <a:pt x="1836" y="847"/>
                  </a:lnTo>
                  <a:lnTo>
                    <a:pt x="1871" y="854"/>
                  </a:lnTo>
                  <a:lnTo>
                    <a:pt x="1904" y="860"/>
                  </a:lnTo>
                  <a:lnTo>
                    <a:pt x="1934" y="869"/>
                  </a:lnTo>
                  <a:lnTo>
                    <a:pt x="1963" y="878"/>
                  </a:lnTo>
                  <a:lnTo>
                    <a:pt x="1991" y="887"/>
                  </a:lnTo>
                  <a:lnTo>
                    <a:pt x="2042" y="906"/>
                  </a:lnTo>
                  <a:lnTo>
                    <a:pt x="2089" y="922"/>
                  </a:lnTo>
                  <a:lnTo>
                    <a:pt x="2113" y="928"/>
                  </a:lnTo>
                  <a:lnTo>
                    <a:pt x="2137" y="934"/>
                  </a:lnTo>
                  <a:lnTo>
                    <a:pt x="2148" y="936"/>
                  </a:lnTo>
                  <a:lnTo>
                    <a:pt x="2160" y="937"/>
                  </a:lnTo>
                  <a:lnTo>
                    <a:pt x="2171" y="938"/>
                  </a:lnTo>
                  <a:lnTo>
                    <a:pt x="2184" y="938"/>
                  </a:lnTo>
                  <a:lnTo>
                    <a:pt x="2184" y="935"/>
                  </a:lnTo>
                  <a:lnTo>
                    <a:pt x="2186" y="931"/>
                  </a:lnTo>
                  <a:lnTo>
                    <a:pt x="2188" y="927"/>
                  </a:lnTo>
                  <a:lnTo>
                    <a:pt x="2192" y="923"/>
                  </a:lnTo>
                  <a:lnTo>
                    <a:pt x="2203" y="917"/>
                  </a:lnTo>
                  <a:lnTo>
                    <a:pt x="2217" y="909"/>
                  </a:lnTo>
                  <a:lnTo>
                    <a:pt x="2233" y="903"/>
                  </a:lnTo>
                  <a:lnTo>
                    <a:pt x="2251" y="896"/>
                  </a:lnTo>
                  <a:lnTo>
                    <a:pt x="2271" y="891"/>
                  </a:lnTo>
                  <a:lnTo>
                    <a:pt x="2293" y="886"/>
                  </a:lnTo>
                  <a:lnTo>
                    <a:pt x="2338" y="876"/>
                  </a:lnTo>
                  <a:lnTo>
                    <a:pt x="2379" y="870"/>
                  </a:lnTo>
                  <a:lnTo>
                    <a:pt x="2416" y="865"/>
                  </a:lnTo>
                  <a:lnTo>
                    <a:pt x="2443" y="863"/>
                  </a:lnTo>
                  <a:lnTo>
                    <a:pt x="2404" y="863"/>
                  </a:lnTo>
                  <a:lnTo>
                    <a:pt x="2365" y="862"/>
                  </a:lnTo>
                  <a:lnTo>
                    <a:pt x="2346" y="861"/>
                  </a:lnTo>
                  <a:lnTo>
                    <a:pt x="2328" y="859"/>
                  </a:lnTo>
                  <a:lnTo>
                    <a:pt x="2310" y="856"/>
                  </a:lnTo>
                  <a:lnTo>
                    <a:pt x="2293" y="851"/>
                  </a:lnTo>
                  <a:lnTo>
                    <a:pt x="2332" y="839"/>
                  </a:lnTo>
                  <a:lnTo>
                    <a:pt x="2375" y="827"/>
                  </a:lnTo>
                  <a:lnTo>
                    <a:pt x="2421" y="817"/>
                  </a:lnTo>
                  <a:lnTo>
                    <a:pt x="2468" y="809"/>
                  </a:lnTo>
                  <a:lnTo>
                    <a:pt x="2517" y="802"/>
                  </a:lnTo>
                  <a:lnTo>
                    <a:pt x="2569" y="797"/>
                  </a:lnTo>
                  <a:lnTo>
                    <a:pt x="2622" y="793"/>
                  </a:lnTo>
                  <a:lnTo>
                    <a:pt x="2677" y="789"/>
                  </a:lnTo>
                  <a:lnTo>
                    <a:pt x="2734" y="787"/>
                  </a:lnTo>
                  <a:lnTo>
                    <a:pt x="2791" y="786"/>
                  </a:lnTo>
                  <a:lnTo>
                    <a:pt x="2850" y="786"/>
                  </a:lnTo>
                  <a:lnTo>
                    <a:pt x="2909" y="787"/>
                  </a:lnTo>
                  <a:lnTo>
                    <a:pt x="2970" y="789"/>
                  </a:lnTo>
                  <a:lnTo>
                    <a:pt x="3031" y="792"/>
                  </a:lnTo>
                  <a:lnTo>
                    <a:pt x="3092" y="795"/>
                  </a:lnTo>
                  <a:lnTo>
                    <a:pt x="3154" y="798"/>
                  </a:lnTo>
                  <a:lnTo>
                    <a:pt x="3278" y="805"/>
                  </a:lnTo>
                  <a:lnTo>
                    <a:pt x="3402" y="815"/>
                  </a:lnTo>
                  <a:lnTo>
                    <a:pt x="3523" y="825"/>
                  </a:lnTo>
                  <a:lnTo>
                    <a:pt x="3641" y="833"/>
                  </a:lnTo>
                  <a:lnTo>
                    <a:pt x="3754" y="841"/>
                  </a:lnTo>
                  <a:lnTo>
                    <a:pt x="3862" y="847"/>
                  </a:lnTo>
                  <a:lnTo>
                    <a:pt x="3914" y="849"/>
                  </a:lnTo>
                  <a:lnTo>
                    <a:pt x="3963" y="851"/>
                  </a:lnTo>
                  <a:lnTo>
                    <a:pt x="4010" y="851"/>
                  </a:lnTo>
                  <a:lnTo>
                    <a:pt x="4055" y="851"/>
                  </a:lnTo>
                  <a:lnTo>
                    <a:pt x="4144" y="853"/>
                  </a:lnTo>
                  <a:lnTo>
                    <a:pt x="4233" y="854"/>
                  </a:lnTo>
                  <a:lnTo>
                    <a:pt x="4323" y="857"/>
                  </a:lnTo>
                  <a:lnTo>
                    <a:pt x="4411" y="860"/>
                  </a:lnTo>
                  <a:lnTo>
                    <a:pt x="4501" y="864"/>
                  </a:lnTo>
                  <a:lnTo>
                    <a:pt x="4591" y="869"/>
                  </a:lnTo>
                  <a:lnTo>
                    <a:pt x="4682" y="873"/>
                  </a:lnTo>
                  <a:lnTo>
                    <a:pt x="4772" y="878"/>
                  </a:lnTo>
                  <a:lnTo>
                    <a:pt x="4863" y="882"/>
                  </a:lnTo>
                  <a:lnTo>
                    <a:pt x="4955" y="887"/>
                  </a:lnTo>
                  <a:lnTo>
                    <a:pt x="5046" y="892"/>
                  </a:lnTo>
                  <a:lnTo>
                    <a:pt x="5138" y="895"/>
                  </a:lnTo>
                  <a:lnTo>
                    <a:pt x="5230" y="899"/>
                  </a:lnTo>
                  <a:lnTo>
                    <a:pt x="5322" y="902"/>
                  </a:lnTo>
                  <a:lnTo>
                    <a:pt x="5414" y="903"/>
                  </a:lnTo>
                  <a:lnTo>
                    <a:pt x="5507" y="904"/>
                  </a:lnTo>
                  <a:lnTo>
                    <a:pt x="5543" y="905"/>
                  </a:lnTo>
                  <a:lnTo>
                    <a:pt x="5587" y="907"/>
                  </a:lnTo>
                  <a:lnTo>
                    <a:pt x="5634" y="911"/>
                  </a:lnTo>
                  <a:lnTo>
                    <a:pt x="5686" y="917"/>
                  </a:lnTo>
                  <a:lnTo>
                    <a:pt x="5738" y="923"/>
                  </a:lnTo>
                  <a:lnTo>
                    <a:pt x="5791" y="928"/>
                  </a:lnTo>
                  <a:lnTo>
                    <a:pt x="5842" y="935"/>
                  </a:lnTo>
                  <a:lnTo>
                    <a:pt x="5890" y="940"/>
                  </a:lnTo>
                  <a:lnTo>
                    <a:pt x="5934" y="945"/>
                  </a:lnTo>
                  <a:lnTo>
                    <a:pt x="5972" y="949"/>
                  </a:lnTo>
                  <a:lnTo>
                    <a:pt x="6003" y="950"/>
                  </a:lnTo>
                  <a:lnTo>
                    <a:pt x="6025" y="950"/>
                  </a:lnTo>
                  <a:lnTo>
                    <a:pt x="6032" y="949"/>
                  </a:lnTo>
                  <a:lnTo>
                    <a:pt x="6037" y="947"/>
                  </a:lnTo>
                  <a:lnTo>
                    <a:pt x="6039" y="945"/>
                  </a:lnTo>
                  <a:lnTo>
                    <a:pt x="6038" y="941"/>
                  </a:lnTo>
                  <a:lnTo>
                    <a:pt x="6032" y="938"/>
                  </a:lnTo>
                  <a:lnTo>
                    <a:pt x="6024" y="933"/>
                  </a:lnTo>
                  <a:lnTo>
                    <a:pt x="6012" y="927"/>
                  </a:lnTo>
                  <a:lnTo>
                    <a:pt x="5996" y="921"/>
                  </a:lnTo>
                  <a:lnTo>
                    <a:pt x="6112" y="887"/>
                  </a:lnTo>
                  <a:lnTo>
                    <a:pt x="6100" y="863"/>
                  </a:lnTo>
                  <a:lnTo>
                    <a:pt x="6101" y="860"/>
                  </a:lnTo>
                  <a:lnTo>
                    <a:pt x="6103" y="857"/>
                  </a:lnTo>
                  <a:lnTo>
                    <a:pt x="6106" y="855"/>
                  </a:lnTo>
                  <a:lnTo>
                    <a:pt x="6110" y="854"/>
                  </a:lnTo>
                  <a:lnTo>
                    <a:pt x="6120" y="854"/>
                  </a:lnTo>
                  <a:lnTo>
                    <a:pt x="6132" y="855"/>
                  </a:lnTo>
                  <a:lnTo>
                    <a:pt x="6153" y="860"/>
                  </a:lnTo>
                  <a:lnTo>
                    <a:pt x="6164" y="863"/>
                  </a:lnTo>
                  <a:lnTo>
                    <a:pt x="6215" y="846"/>
                  </a:lnTo>
                  <a:lnTo>
                    <a:pt x="6181" y="845"/>
                  </a:lnTo>
                  <a:lnTo>
                    <a:pt x="6154" y="843"/>
                  </a:lnTo>
                  <a:lnTo>
                    <a:pt x="6133" y="841"/>
                  </a:lnTo>
                  <a:lnTo>
                    <a:pt x="6112" y="841"/>
                  </a:lnTo>
                  <a:close/>
                </a:path>
              </a:pathLst>
            </a:custGeom>
            <a:solidFill>
              <a:srgbClr val="009900"/>
            </a:solidFill>
            <a:ln w="9525">
              <a:solidFill>
                <a:srgbClr val="009900"/>
              </a:solidFill>
              <a:round/>
              <a:headEnd/>
              <a:tailEnd/>
            </a:ln>
          </p:spPr>
          <p:txBody>
            <a:bodyPr/>
            <a:lstStyle/>
            <a:p>
              <a:endParaRPr lang="en-IN"/>
            </a:p>
          </p:txBody>
        </p:sp>
        <p:sp>
          <p:nvSpPr>
            <p:cNvPr id="551958" name="Freeform 22"/>
            <p:cNvSpPr>
              <a:spLocks/>
            </p:cNvSpPr>
            <p:nvPr/>
          </p:nvSpPr>
          <p:spPr bwMode="auto">
            <a:xfrm>
              <a:off x="4202" y="2520"/>
              <a:ext cx="75" cy="256"/>
            </a:xfrm>
            <a:custGeom>
              <a:avLst/>
              <a:gdLst>
                <a:gd name="T0" fmla="*/ 29 w 749"/>
                <a:gd name="T1" fmla="*/ 1210 h 2562"/>
                <a:gd name="T2" fmla="*/ 22 w 749"/>
                <a:gd name="T3" fmla="*/ 1217 h 2562"/>
                <a:gd name="T4" fmla="*/ 27 w 749"/>
                <a:gd name="T5" fmla="*/ 1162 h 2562"/>
                <a:gd name="T6" fmla="*/ 134 w 749"/>
                <a:gd name="T7" fmla="*/ 1065 h 2562"/>
                <a:gd name="T8" fmla="*/ 168 w 749"/>
                <a:gd name="T9" fmla="*/ 1062 h 2562"/>
                <a:gd name="T10" fmla="*/ 189 w 749"/>
                <a:gd name="T11" fmla="*/ 1101 h 2562"/>
                <a:gd name="T12" fmla="*/ 261 w 749"/>
                <a:gd name="T13" fmla="*/ 1143 h 2562"/>
                <a:gd name="T14" fmla="*/ 282 w 749"/>
                <a:gd name="T15" fmla="*/ 1187 h 2562"/>
                <a:gd name="T16" fmla="*/ 261 w 749"/>
                <a:gd name="T17" fmla="*/ 1205 h 2562"/>
                <a:gd name="T18" fmla="*/ 224 w 749"/>
                <a:gd name="T19" fmla="*/ 1260 h 2562"/>
                <a:gd name="T20" fmla="*/ 142 w 749"/>
                <a:gd name="T21" fmla="*/ 1367 h 2562"/>
                <a:gd name="T22" fmla="*/ 41 w 749"/>
                <a:gd name="T23" fmla="*/ 1477 h 2562"/>
                <a:gd name="T24" fmla="*/ 0 w 749"/>
                <a:gd name="T25" fmla="*/ 1595 h 2562"/>
                <a:gd name="T26" fmla="*/ 50 w 749"/>
                <a:gd name="T27" fmla="*/ 1747 h 2562"/>
                <a:gd name="T28" fmla="*/ 79 w 749"/>
                <a:gd name="T29" fmla="*/ 1928 h 2562"/>
                <a:gd name="T30" fmla="*/ 138 w 749"/>
                <a:gd name="T31" fmla="*/ 2107 h 2562"/>
                <a:gd name="T32" fmla="*/ 252 w 749"/>
                <a:gd name="T33" fmla="*/ 2278 h 2562"/>
                <a:gd name="T34" fmla="*/ 403 w 749"/>
                <a:gd name="T35" fmla="*/ 2424 h 2562"/>
                <a:gd name="T36" fmla="*/ 575 w 749"/>
                <a:gd name="T37" fmla="*/ 2524 h 2562"/>
                <a:gd name="T38" fmla="*/ 749 w 749"/>
                <a:gd name="T39" fmla="*/ 2562 h 2562"/>
                <a:gd name="T40" fmla="*/ 508 w 749"/>
                <a:gd name="T41" fmla="*/ 2411 h 2562"/>
                <a:gd name="T42" fmla="*/ 451 w 749"/>
                <a:gd name="T43" fmla="*/ 2344 h 2562"/>
                <a:gd name="T44" fmla="*/ 512 w 749"/>
                <a:gd name="T45" fmla="*/ 2338 h 2562"/>
                <a:gd name="T46" fmla="*/ 699 w 749"/>
                <a:gd name="T47" fmla="*/ 2397 h 2562"/>
                <a:gd name="T48" fmla="*/ 727 w 749"/>
                <a:gd name="T49" fmla="*/ 2335 h 2562"/>
                <a:gd name="T50" fmla="*/ 650 w 749"/>
                <a:gd name="T51" fmla="*/ 2242 h 2562"/>
                <a:gd name="T52" fmla="*/ 637 w 749"/>
                <a:gd name="T53" fmla="*/ 2050 h 2562"/>
                <a:gd name="T54" fmla="*/ 664 w 749"/>
                <a:gd name="T55" fmla="*/ 1707 h 2562"/>
                <a:gd name="T56" fmla="*/ 661 w 749"/>
                <a:gd name="T57" fmla="*/ 1498 h 2562"/>
                <a:gd name="T58" fmla="*/ 604 w 749"/>
                <a:gd name="T59" fmla="*/ 1463 h 2562"/>
                <a:gd name="T60" fmla="*/ 604 w 749"/>
                <a:gd name="T61" fmla="*/ 1537 h 2562"/>
                <a:gd name="T62" fmla="*/ 583 w 749"/>
                <a:gd name="T63" fmla="*/ 1562 h 2562"/>
                <a:gd name="T64" fmla="*/ 557 w 749"/>
                <a:gd name="T65" fmla="*/ 1615 h 2562"/>
                <a:gd name="T66" fmla="*/ 545 w 749"/>
                <a:gd name="T67" fmla="*/ 1679 h 2562"/>
                <a:gd name="T68" fmla="*/ 518 w 749"/>
                <a:gd name="T69" fmla="*/ 1624 h 2562"/>
                <a:gd name="T70" fmla="*/ 481 w 749"/>
                <a:gd name="T71" fmla="*/ 1422 h 2562"/>
                <a:gd name="T72" fmla="*/ 391 w 749"/>
                <a:gd name="T73" fmla="*/ 1358 h 2562"/>
                <a:gd name="T74" fmla="*/ 319 w 749"/>
                <a:gd name="T75" fmla="*/ 1324 h 2562"/>
                <a:gd name="T76" fmla="*/ 293 w 749"/>
                <a:gd name="T77" fmla="*/ 1282 h 2562"/>
                <a:gd name="T78" fmla="*/ 307 w 749"/>
                <a:gd name="T79" fmla="*/ 1226 h 2562"/>
                <a:gd name="T80" fmla="*/ 368 w 749"/>
                <a:gd name="T81" fmla="*/ 1216 h 2562"/>
                <a:gd name="T82" fmla="*/ 462 w 749"/>
                <a:gd name="T83" fmla="*/ 1299 h 2562"/>
                <a:gd name="T84" fmla="*/ 590 w 749"/>
                <a:gd name="T85" fmla="*/ 1338 h 2562"/>
                <a:gd name="T86" fmla="*/ 646 w 749"/>
                <a:gd name="T87" fmla="*/ 1107 h 2562"/>
                <a:gd name="T88" fmla="*/ 628 w 749"/>
                <a:gd name="T89" fmla="*/ 934 h 2562"/>
                <a:gd name="T90" fmla="*/ 614 w 749"/>
                <a:gd name="T91" fmla="*/ 871 h 2562"/>
                <a:gd name="T92" fmla="*/ 603 w 749"/>
                <a:gd name="T93" fmla="*/ 536 h 2562"/>
                <a:gd name="T94" fmla="*/ 611 w 749"/>
                <a:gd name="T95" fmla="*/ 367 h 2562"/>
                <a:gd name="T96" fmla="*/ 648 w 749"/>
                <a:gd name="T97" fmla="*/ 250 h 2562"/>
                <a:gd name="T98" fmla="*/ 665 w 749"/>
                <a:gd name="T99" fmla="*/ 16 h 2562"/>
                <a:gd name="T100" fmla="*/ 345 w 749"/>
                <a:gd name="T101" fmla="*/ 180 h 2562"/>
                <a:gd name="T102" fmla="*/ 294 w 749"/>
                <a:gd name="T103" fmla="*/ 205 h 2562"/>
                <a:gd name="T104" fmla="*/ 334 w 749"/>
                <a:gd name="T105" fmla="*/ 277 h 2562"/>
                <a:gd name="T106" fmla="*/ 229 w 749"/>
                <a:gd name="T107" fmla="*/ 304 h 2562"/>
                <a:gd name="T108" fmla="*/ 194 w 749"/>
                <a:gd name="T109" fmla="*/ 402 h 2562"/>
                <a:gd name="T110" fmla="*/ 132 w 749"/>
                <a:gd name="T111" fmla="*/ 599 h 2562"/>
                <a:gd name="T112" fmla="*/ 46 w 749"/>
                <a:gd name="T113" fmla="*/ 859 h 2562"/>
                <a:gd name="T114" fmla="*/ 23 w 749"/>
                <a:gd name="T115" fmla="*/ 1001 h 2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9" h="2562">
                  <a:moveTo>
                    <a:pt x="22" y="1025"/>
                  </a:moveTo>
                  <a:lnTo>
                    <a:pt x="23" y="1080"/>
                  </a:lnTo>
                  <a:lnTo>
                    <a:pt x="25" y="1128"/>
                  </a:lnTo>
                  <a:lnTo>
                    <a:pt x="27" y="1169"/>
                  </a:lnTo>
                  <a:lnTo>
                    <a:pt x="29" y="1199"/>
                  </a:lnTo>
                  <a:lnTo>
                    <a:pt x="29" y="1210"/>
                  </a:lnTo>
                  <a:lnTo>
                    <a:pt x="29" y="1217"/>
                  </a:lnTo>
                  <a:lnTo>
                    <a:pt x="27" y="1219"/>
                  </a:lnTo>
                  <a:lnTo>
                    <a:pt x="27" y="1221"/>
                  </a:lnTo>
                  <a:lnTo>
                    <a:pt x="26" y="1221"/>
                  </a:lnTo>
                  <a:lnTo>
                    <a:pt x="25" y="1221"/>
                  </a:lnTo>
                  <a:lnTo>
                    <a:pt x="22" y="1217"/>
                  </a:lnTo>
                  <a:lnTo>
                    <a:pt x="18" y="1210"/>
                  </a:lnTo>
                  <a:lnTo>
                    <a:pt x="13" y="1197"/>
                  </a:lnTo>
                  <a:lnTo>
                    <a:pt x="5" y="1180"/>
                  </a:lnTo>
                  <a:lnTo>
                    <a:pt x="10" y="1178"/>
                  </a:lnTo>
                  <a:lnTo>
                    <a:pt x="18" y="1171"/>
                  </a:lnTo>
                  <a:lnTo>
                    <a:pt x="27" y="1162"/>
                  </a:lnTo>
                  <a:lnTo>
                    <a:pt x="39" y="1150"/>
                  </a:lnTo>
                  <a:lnTo>
                    <a:pt x="67" y="1121"/>
                  </a:lnTo>
                  <a:lnTo>
                    <a:pt x="98" y="1092"/>
                  </a:lnTo>
                  <a:lnTo>
                    <a:pt x="113" y="1079"/>
                  </a:lnTo>
                  <a:lnTo>
                    <a:pt x="128" y="1070"/>
                  </a:lnTo>
                  <a:lnTo>
                    <a:pt x="134" y="1065"/>
                  </a:lnTo>
                  <a:lnTo>
                    <a:pt x="142" y="1062"/>
                  </a:lnTo>
                  <a:lnTo>
                    <a:pt x="147" y="1060"/>
                  </a:lnTo>
                  <a:lnTo>
                    <a:pt x="154" y="1059"/>
                  </a:lnTo>
                  <a:lnTo>
                    <a:pt x="159" y="1059"/>
                  </a:lnTo>
                  <a:lnTo>
                    <a:pt x="163" y="1060"/>
                  </a:lnTo>
                  <a:lnTo>
                    <a:pt x="168" y="1062"/>
                  </a:lnTo>
                  <a:lnTo>
                    <a:pt x="171" y="1066"/>
                  </a:lnTo>
                  <a:lnTo>
                    <a:pt x="174" y="1072"/>
                  </a:lnTo>
                  <a:lnTo>
                    <a:pt x="176" y="1079"/>
                  </a:lnTo>
                  <a:lnTo>
                    <a:pt x="177" y="1089"/>
                  </a:lnTo>
                  <a:lnTo>
                    <a:pt x="178" y="1099"/>
                  </a:lnTo>
                  <a:lnTo>
                    <a:pt x="189" y="1101"/>
                  </a:lnTo>
                  <a:lnTo>
                    <a:pt x="202" y="1104"/>
                  </a:lnTo>
                  <a:lnTo>
                    <a:pt x="214" y="1109"/>
                  </a:lnTo>
                  <a:lnTo>
                    <a:pt x="227" y="1117"/>
                  </a:lnTo>
                  <a:lnTo>
                    <a:pt x="239" y="1124"/>
                  </a:lnTo>
                  <a:lnTo>
                    <a:pt x="250" y="1134"/>
                  </a:lnTo>
                  <a:lnTo>
                    <a:pt x="261" y="1143"/>
                  </a:lnTo>
                  <a:lnTo>
                    <a:pt x="269" y="1154"/>
                  </a:lnTo>
                  <a:lnTo>
                    <a:pt x="277" y="1164"/>
                  </a:lnTo>
                  <a:lnTo>
                    <a:pt x="281" y="1174"/>
                  </a:lnTo>
                  <a:lnTo>
                    <a:pt x="282" y="1179"/>
                  </a:lnTo>
                  <a:lnTo>
                    <a:pt x="282" y="1183"/>
                  </a:lnTo>
                  <a:lnTo>
                    <a:pt x="282" y="1187"/>
                  </a:lnTo>
                  <a:lnTo>
                    <a:pt x="281" y="1191"/>
                  </a:lnTo>
                  <a:lnTo>
                    <a:pt x="279" y="1195"/>
                  </a:lnTo>
                  <a:lnTo>
                    <a:pt x="276" y="1199"/>
                  </a:lnTo>
                  <a:lnTo>
                    <a:pt x="271" y="1201"/>
                  </a:lnTo>
                  <a:lnTo>
                    <a:pt x="267" y="1204"/>
                  </a:lnTo>
                  <a:lnTo>
                    <a:pt x="261" y="1205"/>
                  </a:lnTo>
                  <a:lnTo>
                    <a:pt x="253" y="1208"/>
                  </a:lnTo>
                  <a:lnTo>
                    <a:pt x="246" y="1209"/>
                  </a:lnTo>
                  <a:lnTo>
                    <a:pt x="236" y="1209"/>
                  </a:lnTo>
                  <a:lnTo>
                    <a:pt x="234" y="1226"/>
                  </a:lnTo>
                  <a:lnTo>
                    <a:pt x="231" y="1243"/>
                  </a:lnTo>
                  <a:lnTo>
                    <a:pt x="224" y="1260"/>
                  </a:lnTo>
                  <a:lnTo>
                    <a:pt x="217" y="1276"/>
                  </a:lnTo>
                  <a:lnTo>
                    <a:pt x="207" y="1291"/>
                  </a:lnTo>
                  <a:lnTo>
                    <a:pt x="197" y="1307"/>
                  </a:lnTo>
                  <a:lnTo>
                    <a:pt x="184" y="1322"/>
                  </a:lnTo>
                  <a:lnTo>
                    <a:pt x="171" y="1337"/>
                  </a:lnTo>
                  <a:lnTo>
                    <a:pt x="142" y="1367"/>
                  </a:lnTo>
                  <a:lnTo>
                    <a:pt x="111" y="1397"/>
                  </a:lnTo>
                  <a:lnTo>
                    <a:pt x="96" y="1412"/>
                  </a:lnTo>
                  <a:lnTo>
                    <a:pt x="81" y="1428"/>
                  </a:lnTo>
                  <a:lnTo>
                    <a:pt x="67" y="1444"/>
                  </a:lnTo>
                  <a:lnTo>
                    <a:pt x="53" y="1461"/>
                  </a:lnTo>
                  <a:lnTo>
                    <a:pt x="41" y="1477"/>
                  </a:lnTo>
                  <a:lnTo>
                    <a:pt x="30" y="1495"/>
                  </a:lnTo>
                  <a:lnTo>
                    <a:pt x="20" y="1513"/>
                  </a:lnTo>
                  <a:lnTo>
                    <a:pt x="11" y="1533"/>
                  </a:lnTo>
                  <a:lnTo>
                    <a:pt x="5" y="1552"/>
                  </a:lnTo>
                  <a:lnTo>
                    <a:pt x="1" y="1572"/>
                  </a:lnTo>
                  <a:lnTo>
                    <a:pt x="0" y="1595"/>
                  </a:lnTo>
                  <a:lnTo>
                    <a:pt x="0" y="1617"/>
                  </a:lnTo>
                  <a:lnTo>
                    <a:pt x="4" y="1641"/>
                  </a:lnTo>
                  <a:lnTo>
                    <a:pt x="10" y="1665"/>
                  </a:lnTo>
                  <a:lnTo>
                    <a:pt x="20" y="1691"/>
                  </a:lnTo>
                  <a:lnTo>
                    <a:pt x="33" y="1719"/>
                  </a:lnTo>
                  <a:lnTo>
                    <a:pt x="50" y="1747"/>
                  </a:lnTo>
                  <a:lnTo>
                    <a:pt x="71" y="1778"/>
                  </a:lnTo>
                  <a:lnTo>
                    <a:pt x="97" y="1809"/>
                  </a:lnTo>
                  <a:lnTo>
                    <a:pt x="126" y="1842"/>
                  </a:lnTo>
                  <a:lnTo>
                    <a:pt x="75" y="1871"/>
                  </a:lnTo>
                  <a:lnTo>
                    <a:pt x="76" y="1899"/>
                  </a:lnTo>
                  <a:lnTo>
                    <a:pt x="79" y="1928"/>
                  </a:lnTo>
                  <a:lnTo>
                    <a:pt x="84" y="1958"/>
                  </a:lnTo>
                  <a:lnTo>
                    <a:pt x="91" y="1988"/>
                  </a:lnTo>
                  <a:lnTo>
                    <a:pt x="100" y="2018"/>
                  </a:lnTo>
                  <a:lnTo>
                    <a:pt x="111" y="2048"/>
                  </a:lnTo>
                  <a:lnTo>
                    <a:pt x="124" y="2078"/>
                  </a:lnTo>
                  <a:lnTo>
                    <a:pt x="138" y="2107"/>
                  </a:lnTo>
                  <a:lnTo>
                    <a:pt x="154" y="2137"/>
                  </a:lnTo>
                  <a:lnTo>
                    <a:pt x="171" y="2166"/>
                  </a:lnTo>
                  <a:lnTo>
                    <a:pt x="189" y="2195"/>
                  </a:lnTo>
                  <a:lnTo>
                    <a:pt x="208" y="2224"/>
                  </a:lnTo>
                  <a:lnTo>
                    <a:pt x="230" y="2251"/>
                  </a:lnTo>
                  <a:lnTo>
                    <a:pt x="252" y="2278"/>
                  </a:lnTo>
                  <a:lnTo>
                    <a:pt x="275" y="2305"/>
                  </a:lnTo>
                  <a:lnTo>
                    <a:pt x="299" y="2331"/>
                  </a:lnTo>
                  <a:lnTo>
                    <a:pt x="324" y="2355"/>
                  </a:lnTo>
                  <a:lnTo>
                    <a:pt x="350" y="2379"/>
                  </a:lnTo>
                  <a:lnTo>
                    <a:pt x="376" y="2402"/>
                  </a:lnTo>
                  <a:lnTo>
                    <a:pt x="403" y="2424"/>
                  </a:lnTo>
                  <a:lnTo>
                    <a:pt x="431" y="2444"/>
                  </a:lnTo>
                  <a:lnTo>
                    <a:pt x="460" y="2463"/>
                  </a:lnTo>
                  <a:lnTo>
                    <a:pt x="488" y="2480"/>
                  </a:lnTo>
                  <a:lnTo>
                    <a:pt x="516" y="2496"/>
                  </a:lnTo>
                  <a:lnTo>
                    <a:pt x="545" y="2511"/>
                  </a:lnTo>
                  <a:lnTo>
                    <a:pt x="575" y="2524"/>
                  </a:lnTo>
                  <a:lnTo>
                    <a:pt x="604" y="2535"/>
                  </a:lnTo>
                  <a:lnTo>
                    <a:pt x="633" y="2544"/>
                  </a:lnTo>
                  <a:lnTo>
                    <a:pt x="662" y="2552"/>
                  </a:lnTo>
                  <a:lnTo>
                    <a:pt x="692" y="2557"/>
                  </a:lnTo>
                  <a:lnTo>
                    <a:pt x="720" y="2560"/>
                  </a:lnTo>
                  <a:lnTo>
                    <a:pt x="749" y="2562"/>
                  </a:lnTo>
                  <a:lnTo>
                    <a:pt x="693" y="2529"/>
                  </a:lnTo>
                  <a:lnTo>
                    <a:pt x="644" y="2501"/>
                  </a:lnTo>
                  <a:lnTo>
                    <a:pt x="601" y="2474"/>
                  </a:lnTo>
                  <a:lnTo>
                    <a:pt x="565" y="2450"/>
                  </a:lnTo>
                  <a:lnTo>
                    <a:pt x="534" y="2430"/>
                  </a:lnTo>
                  <a:lnTo>
                    <a:pt x="508" y="2411"/>
                  </a:lnTo>
                  <a:lnTo>
                    <a:pt x="488" y="2395"/>
                  </a:lnTo>
                  <a:lnTo>
                    <a:pt x="473" y="2381"/>
                  </a:lnTo>
                  <a:lnTo>
                    <a:pt x="461" y="2369"/>
                  </a:lnTo>
                  <a:lnTo>
                    <a:pt x="454" y="2358"/>
                  </a:lnTo>
                  <a:lnTo>
                    <a:pt x="451" y="2351"/>
                  </a:lnTo>
                  <a:lnTo>
                    <a:pt x="451" y="2344"/>
                  </a:lnTo>
                  <a:lnTo>
                    <a:pt x="454" y="2340"/>
                  </a:lnTo>
                  <a:lnTo>
                    <a:pt x="462" y="2337"/>
                  </a:lnTo>
                  <a:lnTo>
                    <a:pt x="470" y="2335"/>
                  </a:lnTo>
                  <a:lnTo>
                    <a:pt x="482" y="2335"/>
                  </a:lnTo>
                  <a:lnTo>
                    <a:pt x="496" y="2336"/>
                  </a:lnTo>
                  <a:lnTo>
                    <a:pt x="512" y="2338"/>
                  </a:lnTo>
                  <a:lnTo>
                    <a:pt x="529" y="2341"/>
                  </a:lnTo>
                  <a:lnTo>
                    <a:pt x="548" y="2345"/>
                  </a:lnTo>
                  <a:lnTo>
                    <a:pt x="586" y="2355"/>
                  </a:lnTo>
                  <a:lnTo>
                    <a:pt x="626" y="2368"/>
                  </a:lnTo>
                  <a:lnTo>
                    <a:pt x="664" y="2382"/>
                  </a:lnTo>
                  <a:lnTo>
                    <a:pt x="699" y="2397"/>
                  </a:lnTo>
                  <a:lnTo>
                    <a:pt x="714" y="2403"/>
                  </a:lnTo>
                  <a:lnTo>
                    <a:pt x="728" y="2411"/>
                  </a:lnTo>
                  <a:lnTo>
                    <a:pt x="739" y="2417"/>
                  </a:lnTo>
                  <a:lnTo>
                    <a:pt x="749" y="2424"/>
                  </a:lnTo>
                  <a:lnTo>
                    <a:pt x="749" y="2337"/>
                  </a:lnTo>
                  <a:lnTo>
                    <a:pt x="727" y="2335"/>
                  </a:lnTo>
                  <a:lnTo>
                    <a:pt x="708" y="2328"/>
                  </a:lnTo>
                  <a:lnTo>
                    <a:pt x="692" y="2318"/>
                  </a:lnTo>
                  <a:lnTo>
                    <a:pt x="679" y="2304"/>
                  </a:lnTo>
                  <a:lnTo>
                    <a:pt x="667" y="2286"/>
                  </a:lnTo>
                  <a:lnTo>
                    <a:pt x="658" y="2265"/>
                  </a:lnTo>
                  <a:lnTo>
                    <a:pt x="650" y="2242"/>
                  </a:lnTo>
                  <a:lnTo>
                    <a:pt x="645" y="2215"/>
                  </a:lnTo>
                  <a:lnTo>
                    <a:pt x="641" y="2186"/>
                  </a:lnTo>
                  <a:lnTo>
                    <a:pt x="637" y="2155"/>
                  </a:lnTo>
                  <a:lnTo>
                    <a:pt x="636" y="2122"/>
                  </a:lnTo>
                  <a:lnTo>
                    <a:pt x="636" y="2087"/>
                  </a:lnTo>
                  <a:lnTo>
                    <a:pt x="637" y="2050"/>
                  </a:lnTo>
                  <a:lnTo>
                    <a:pt x="638" y="2014"/>
                  </a:lnTo>
                  <a:lnTo>
                    <a:pt x="641" y="1975"/>
                  </a:lnTo>
                  <a:lnTo>
                    <a:pt x="644" y="1937"/>
                  </a:lnTo>
                  <a:lnTo>
                    <a:pt x="650" y="1859"/>
                  </a:lnTo>
                  <a:lnTo>
                    <a:pt x="658" y="1782"/>
                  </a:lnTo>
                  <a:lnTo>
                    <a:pt x="664" y="1707"/>
                  </a:lnTo>
                  <a:lnTo>
                    <a:pt x="668" y="1637"/>
                  </a:lnTo>
                  <a:lnTo>
                    <a:pt x="669" y="1605"/>
                  </a:lnTo>
                  <a:lnTo>
                    <a:pt x="668" y="1575"/>
                  </a:lnTo>
                  <a:lnTo>
                    <a:pt x="667" y="1547"/>
                  </a:lnTo>
                  <a:lnTo>
                    <a:pt x="665" y="1522"/>
                  </a:lnTo>
                  <a:lnTo>
                    <a:pt x="661" y="1498"/>
                  </a:lnTo>
                  <a:lnTo>
                    <a:pt x="656" y="1479"/>
                  </a:lnTo>
                  <a:lnTo>
                    <a:pt x="648" y="1463"/>
                  </a:lnTo>
                  <a:lnTo>
                    <a:pt x="638" y="1450"/>
                  </a:lnTo>
                  <a:lnTo>
                    <a:pt x="611" y="1450"/>
                  </a:lnTo>
                  <a:lnTo>
                    <a:pt x="606" y="1457"/>
                  </a:lnTo>
                  <a:lnTo>
                    <a:pt x="604" y="1463"/>
                  </a:lnTo>
                  <a:lnTo>
                    <a:pt x="604" y="1472"/>
                  </a:lnTo>
                  <a:lnTo>
                    <a:pt x="603" y="1480"/>
                  </a:lnTo>
                  <a:lnTo>
                    <a:pt x="605" y="1499"/>
                  </a:lnTo>
                  <a:lnTo>
                    <a:pt x="605" y="1519"/>
                  </a:lnTo>
                  <a:lnTo>
                    <a:pt x="605" y="1528"/>
                  </a:lnTo>
                  <a:lnTo>
                    <a:pt x="604" y="1537"/>
                  </a:lnTo>
                  <a:lnTo>
                    <a:pt x="601" y="1544"/>
                  </a:lnTo>
                  <a:lnTo>
                    <a:pt x="597" y="1552"/>
                  </a:lnTo>
                  <a:lnTo>
                    <a:pt x="595" y="1555"/>
                  </a:lnTo>
                  <a:lnTo>
                    <a:pt x="591" y="1557"/>
                  </a:lnTo>
                  <a:lnTo>
                    <a:pt x="587" y="1559"/>
                  </a:lnTo>
                  <a:lnTo>
                    <a:pt x="583" y="1562"/>
                  </a:lnTo>
                  <a:lnTo>
                    <a:pt x="577" y="1564"/>
                  </a:lnTo>
                  <a:lnTo>
                    <a:pt x="572" y="1565"/>
                  </a:lnTo>
                  <a:lnTo>
                    <a:pt x="566" y="1566"/>
                  </a:lnTo>
                  <a:lnTo>
                    <a:pt x="558" y="1566"/>
                  </a:lnTo>
                  <a:lnTo>
                    <a:pt x="558" y="1593"/>
                  </a:lnTo>
                  <a:lnTo>
                    <a:pt x="557" y="1615"/>
                  </a:lnTo>
                  <a:lnTo>
                    <a:pt x="556" y="1634"/>
                  </a:lnTo>
                  <a:lnTo>
                    <a:pt x="555" y="1649"/>
                  </a:lnTo>
                  <a:lnTo>
                    <a:pt x="553" y="1661"/>
                  </a:lnTo>
                  <a:lnTo>
                    <a:pt x="551" y="1671"/>
                  </a:lnTo>
                  <a:lnTo>
                    <a:pt x="549" y="1676"/>
                  </a:lnTo>
                  <a:lnTo>
                    <a:pt x="545" y="1679"/>
                  </a:lnTo>
                  <a:lnTo>
                    <a:pt x="543" y="1679"/>
                  </a:lnTo>
                  <a:lnTo>
                    <a:pt x="540" y="1677"/>
                  </a:lnTo>
                  <a:lnTo>
                    <a:pt x="536" y="1673"/>
                  </a:lnTo>
                  <a:lnTo>
                    <a:pt x="533" y="1666"/>
                  </a:lnTo>
                  <a:lnTo>
                    <a:pt x="525" y="1648"/>
                  </a:lnTo>
                  <a:lnTo>
                    <a:pt x="518" y="1624"/>
                  </a:lnTo>
                  <a:lnTo>
                    <a:pt x="510" y="1594"/>
                  </a:lnTo>
                  <a:lnTo>
                    <a:pt x="504" y="1560"/>
                  </a:lnTo>
                  <a:lnTo>
                    <a:pt x="496" y="1525"/>
                  </a:lnTo>
                  <a:lnTo>
                    <a:pt x="490" y="1490"/>
                  </a:lnTo>
                  <a:lnTo>
                    <a:pt x="485" y="1455"/>
                  </a:lnTo>
                  <a:lnTo>
                    <a:pt x="481" y="1422"/>
                  </a:lnTo>
                  <a:lnTo>
                    <a:pt x="479" y="1394"/>
                  </a:lnTo>
                  <a:lnTo>
                    <a:pt x="478" y="1370"/>
                  </a:lnTo>
                  <a:lnTo>
                    <a:pt x="457" y="1369"/>
                  </a:lnTo>
                  <a:lnTo>
                    <a:pt x="435" y="1367"/>
                  </a:lnTo>
                  <a:lnTo>
                    <a:pt x="413" y="1364"/>
                  </a:lnTo>
                  <a:lnTo>
                    <a:pt x="391" y="1358"/>
                  </a:lnTo>
                  <a:lnTo>
                    <a:pt x="371" y="1352"/>
                  </a:lnTo>
                  <a:lnTo>
                    <a:pt x="351" y="1344"/>
                  </a:lnTo>
                  <a:lnTo>
                    <a:pt x="342" y="1340"/>
                  </a:lnTo>
                  <a:lnTo>
                    <a:pt x="334" y="1335"/>
                  </a:lnTo>
                  <a:lnTo>
                    <a:pt x="326" y="1330"/>
                  </a:lnTo>
                  <a:lnTo>
                    <a:pt x="319" y="1324"/>
                  </a:lnTo>
                  <a:lnTo>
                    <a:pt x="312" y="1319"/>
                  </a:lnTo>
                  <a:lnTo>
                    <a:pt x="307" y="1312"/>
                  </a:lnTo>
                  <a:lnTo>
                    <a:pt x="301" y="1305"/>
                  </a:lnTo>
                  <a:lnTo>
                    <a:pt x="297" y="1298"/>
                  </a:lnTo>
                  <a:lnTo>
                    <a:pt x="295" y="1291"/>
                  </a:lnTo>
                  <a:lnTo>
                    <a:pt x="293" y="1282"/>
                  </a:lnTo>
                  <a:lnTo>
                    <a:pt x="292" y="1274"/>
                  </a:lnTo>
                  <a:lnTo>
                    <a:pt x="292" y="1265"/>
                  </a:lnTo>
                  <a:lnTo>
                    <a:pt x="294" y="1256"/>
                  </a:lnTo>
                  <a:lnTo>
                    <a:pt x="297" y="1246"/>
                  </a:lnTo>
                  <a:lnTo>
                    <a:pt x="301" y="1236"/>
                  </a:lnTo>
                  <a:lnTo>
                    <a:pt x="307" y="1226"/>
                  </a:lnTo>
                  <a:lnTo>
                    <a:pt x="314" y="1215"/>
                  </a:lnTo>
                  <a:lnTo>
                    <a:pt x="323" y="1204"/>
                  </a:lnTo>
                  <a:lnTo>
                    <a:pt x="334" y="1193"/>
                  </a:lnTo>
                  <a:lnTo>
                    <a:pt x="345" y="1180"/>
                  </a:lnTo>
                  <a:lnTo>
                    <a:pt x="356" y="1199"/>
                  </a:lnTo>
                  <a:lnTo>
                    <a:pt x="368" y="1216"/>
                  </a:lnTo>
                  <a:lnTo>
                    <a:pt x="381" y="1233"/>
                  </a:lnTo>
                  <a:lnTo>
                    <a:pt x="395" y="1249"/>
                  </a:lnTo>
                  <a:lnTo>
                    <a:pt x="409" y="1263"/>
                  </a:lnTo>
                  <a:lnTo>
                    <a:pt x="426" y="1276"/>
                  </a:lnTo>
                  <a:lnTo>
                    <a:pt x="444" y="1289"/>
                  </a:lnTo>
                  <a:lnTo>
                    <a:pt x="462" y="1299"/>
                  </a:lnTo>
                  <a:lnTo>
                    <a:pt x="481" y="1309"/>
                  </a:lnTo>
                  <a:lnTo>
                    <a:pt x="502" y="1318"/>
                  </a:lnTo>
                  <a:lnTo>
                    <a:pt x="523" y="1324"/>
                  </a:lnTo>
                  <a:lnTo>
                    <a:pt x="544" y="1330"/>
                  </a:lnTo>
                  <a:lnTo>
                    <a:pt x="567" y="1335"/>
                  </a:lnTo>
                  <a:lnTo>
                    <a:pt x="590" y="1338"/>
                  </a:lnTo>
                  <a:lnTo>
                    <a:pt x="614" y="1340"/>
                  </a:lnTo>
                  <a:lnTo>
                    <a:pt x="638" y="1341"/>
                  </a:lnTo>
                  <a:lnTo>
                    <a:pt x="640" y="1288"/>
                  </a:lnTo>
                  <a:lnTo>
                    <a:pt x="643" y="1230"/>
                  </a:lnTo>
                  <a:lnTo>
                    <a:pt x="645" y="1169"/>
                  </a:lnTo>
                  <a:lnTo>
                    <a:pt x="646" y="1107"/>
                  </a:lnTo>
                  <a:lnTo>
                    <a:pt x="646" y="1076"/>
                  </a:lnTo>
                  <a:lnTo>
                    <a:pt x="645" y="1046"/>
                  </a:lnTo>
                  <a:lnTo>
                    <a:pt x="643" y="1016"/>
                  </a:lnTo>
                  <a:lnTo>
                    <a:pt x="638" y="987"/>
                  </a:lnTo>
                  <a:lnTo>
                    <a:pt x="634" y="959"/>
                  </a:lnTo>
                  <a:lnTo>
                    <a:pt x="628" y="934"/>
                  </a:lnTo>
                  <a:lnTo>
                    <a:pt x="625" y="921"/>
                  </a:lnTo>
                  <a:lnTo>
                    <a:pt x="620" y="909"/>
                  </a:lnTo>
                  <a:lnTo>
                    <a:pt x="615" y="897"/>
                  </a:lnTo>
                  <a:lnTo>
                    <a:pt x="611" y="887"/>
                  </a:lnTo>
                  <a:lnTo>
                    <a:pt x="613" y="880"/>
                  </a:lnTo>
                  <a:lnTo>
                    <a:pt x="614" y="871"/>
                  </a:lnTo>
                  <a:lnTo>
                    <a:pt x="615" y="858"/>
                  </a:lnTo>
                  <a:lnTo>
                    <a:pt x="616" y="843"/>
                  </a:lnTo>
                  <a:lnTo>
                    <a:pt x="615" y="805"/>
                  </a:lnTo>
                  <a:lnTo>
                    <a:pt x="613" y="760"/>
                  </a:lnTo>
                  <a:lnTo>
                    <a:pt x="607" y="653"/>
                  </a:lnTo>
                  <a:lnTo>
                    <a:pt x="603" y="536"/>
                  </a:lnTo>
                  <a:lnTo>
                    <a:pt x="603" y="506"/>
                  </a:lnTo>
                  <a:lnTo>
                    <a:pt x="604" y="477"/>
                  </a:lnTo>
                  <a:lnTo>
                    <a:pt x="604" y="448"/>
                  </a:lnTo>
                  <a:lnTo>
                    <a:pt x="606" y="420"/>
                  </a:lnTo>
                  <a:lnTo>
                    <a:pt x="607" y="393"/>
                  </a:lnTo>
                  <a:lnTo>
                    <a:pt x="611" y="367"/>
                  </a:lnTo>
                  <a:lnTo>
                    <a:pt x="615" y="343"/>
                  </a:lnTo>
                  <a:lnTo>
                    <a:pt x="619" y="320"/>
                  </a:lnTo>
                  <a:lnTo>
                    <a:pt x="625" y="299"/>
                  </a:lnTo>
                  <a:lnTo>
                    <a:pt x="631" y="280"/>
                  </a:lnTo>
                  <a:lnTo>
                    <a:pt x="638" y="264"/>
                  </a:lnTo>
                  <a:lnTo>
                    <a:pt x="648" y="250"/>
                  </a:lnTo>
                  <a:lnTo>
                    <a:pt x="658" y="240"/>
                  </a:lnTo>
                  <a:lnTo>
                    <a:pt x="669" y="231"/>
                  </a:lnTo>
                  <a:lnTo>
                    <a:pt x="682" y="226"/>
                  </a:lnTo>
                  <a:lnTo>
                    <a:pt x="696" y="224"/>
                  </a:lnTo>
                  <a:lnTo>
                    <a:pt x="696" y="0"/>
                  </a:lnTo>
                  <a:lnTo>
                    <a:pt x="665" y="16"/>
                  </a:lnTo>
                  <a:lnTo>
                    <a:pt x="617" y="42"/>
                  </a:lnTo>
                  <a:lnTo>
                    <a:pt x="557" y="74"/>
                  </a:lnTo>
                  <a:lnTo>
                    <a:pt x="493" y="108"/>
                  </a:lnTo>
                  <a:lnTo>
                    <a:pt x="429" y="141"/>
                  </a:lnTo>
                  <a:lnTo>
                    <a:pt x="370" y="169"/>
                  </a:lnTo>
                  <a:lnTo>
                    <a:pt x="345" y="180"/>
                  </a:lnTo>
                  <a:lnTo>
                    <a:pt x="323" y="188"/>
                  </a:lnTo>
                  <a:lnTo>
                    <a:pt x="314" y="191"/>
                  </a:lnTo>
                  <a:lnTo>
                    <a:pt x="306" y="194"/>
                  </a:lnTo>
                  <a:lnTo>
                    <a:pt x="299" y="195"/>
                  </a:lnTo>
                  <a:lnTo>
                    <a:pt x="293" y="196"/>
                  </a:lnTo>
                  <a:lnTo>
                    <a:pt x="294" y="205"/>
                  </a:lnTo>
                  <a:lnTo>
                    <a:pt x="297" y="216"/>
                  </a:lnTo>
                  <a:lnTo>
                    <a:pt x="302" y="226"/>
                  </a:lnTo>
                  <a:lnTo>
                    <a:pt x="309" y="235"/>
                  </a:lnTo>
                  <a:lnTo>
                    <a:pt x="325" y="256"/>
                  </a:lnTo>
                  <a:lnTo>
                    <a:pt x="345" y="276"/>
                  </a:lnTo>
                  <a:lnTo>
                    <a:pt x="334" y="277"/>
                  </a:lnTo>
                  <a:lnTo>
                    <a:pt x="320" y="280"/>
                  </a:lnTo>
                  <a:lnTo>
                    <a:pt x="304" y="284"/>
                  </a:lnTo>
                  <a:lnTo>
                    <a:pt x="286" y="290"/>
                  </a:lnTo>
                  <a:lnTo>
                    <a:pt x="268" y="295"/>
                  </a:lnTo>
                  <a:lnTo>
                    <a:pt x="249" y="301"/>
                  </a:lnTo>
                  <a:lnTo>
                    <a:pt x="229" y="304"/>
                  </a:lnTo>
                  <a:lnTo>
                    <a:pt x="207" y="305"/>
                  </a:lnTo>
                  <a:lnTo>
                    <a:pt x="206" y="323"/>
                  </a:lnTo>
                  <a:lnTo>
                    <a:pt x="205" y="342"/>
                  </a:lnTo>
                  <a:lnTo>
                    <a:pt x="202" y="361"/>
                  </a:lnTo>
                  <a:lnTo>
                    <a:pt x="199" y="382"/>
                  </a:lnTo>
                  <a:lnTo>
                    <a:pt x="194" y="402"/>
                  </a:lnTo>
                  <a:lnTo>
                    <a:pt x="190" y="422"/>
                  </a:lnTo>
                  <a:lnTo>
                    <a:pt x="185" y="444"/>
                  </a:lnTo>
                  <a:lnTo>
                    <a:pt x="178" y="465"/>
                  </a:lnTo>
                  <a:lnTo>
                    <a:pt x="164" y="508"/>
                  </a:lnTo>
                  <a:lnTo>
                    <a:pt x="148" y="553"/>
                  </a:lnTo>
                  <a:lnTo>
                    <a:pt x="132" y="599"/>
                  </a:lnTo>
                  <a:lnTo>
                    <a:pt x="115" y="645"/>
                  </a:lnTo>
                  <a:lnTo>
                    <a:pt x="97" y="692"/>
                  </a:lnTo>
                  <a:lnTo>
                    <a:pt x="81" y="739"/>
                  </a:lnTo>
                  <a:lnTo>
                    <a:pt x="65" y="787"/>
                  </a:lnTo>
                  <a:lnTo>
                    <a:pt x="51" y="835"/>
                  </a:lnTo>
                  <a:lnTo>
                    <a:pt x="46" y="859"/>
                  </a:lnTo>
                  <a:lnTo>
                    <a:pt x="39" y="882"/>
                  </a:lnTo>
                  <a:lnTo>
                    <a:pt x="35" y="907"/>
                  </a:lnTo>
                  <a:lnTo>
                    <a:pt x="31" y="930"/>
                  </a:lnTo>
                  <a:lnTo>
                    <a:pt x="27" y="954"/>
                  </a:lnTo>
                  <a:lnTo>
                    <a:pt x="24" y="978"/>
                  </a:lnTo>
                  <a:lnTo>
                    <a:pt x="23" y="1001"/>
                  </a:lnTo>
                  <a:lnTo>
                    <a:pt x="22" y="1025"/>
                  </a:lnTo>
                  <a:close/>
                </a:path>
              </a:pathLst>
            </a:custGeom>
            <a:solidFill>
              <a:srgbClr val="009900"/>
            </a:solidFill>
            <a:ln w="9525">
              <a:solidFill>
                <a:srgbClr val="009900"/>
              </a:solidFill>
              <a:round/>
              <a:headEnd/>
              <a:tailEnd/>
            </a:ln>
          </p:spPr>
          <p:txBody>
            <a:bodyPr/>
            <a:lstStyle/>
            <a:p>
              <a:endParaRPr lang="en-IN"/>
            </a:p>
          </p:txBody>
        </p:sp>
        <p:sp>
          <p:nvSpPr>
            <p:cNvPr id="551959" name="Freeform 23"/>
            <p:cNvSpPr>
              <a:spLocks/>
            </p:cNvSpPr>
            <p:nvPr/>
          </p:nvSpPr>
          <p:spPr bwMode="auto">
            <a:xfrm>
              <a:off x="4285" y="2520"/>
              <a:ext cx="81" cy="243"/>
            </a:xfrm>
            <a:custGeom>
              <a:avLst/>
              <a:gdLst>
                <a:gd name="T0" fmla="*/ 226 w 806"/>
                <a:gd name="T1" fmla="*/ 1381 h 2435"/>
                <a:gd name="T2" fmla="*/ 276 w 806"/>
                <a:gd name="T3" fmla="*/ 1421 h 2435"/>
                <a:gd name="T4" fmla="*/ 301 w 806"/>
                <a:gd name="T5" fmla="*/ 1492 h 2435"/>
                <a:gd name="T6" fmla="*/ 304 w 806"/>
                <a:gd name="T7" fmla="*/ 1580 h 2435"/>
                <a:gd name="T8" fmla="*/ 292 w 806"/>
                <a:gd name="T9" fmla="*/ 1673 h 2435"/>
                <a:gd name="T10" fmla="*/ 269 w 806"/>
                <a:gd name="T11" fmla="*/ 1760 h 2435"/>
                <a:gd name="T12" fmla="*/ 238 w 806"/>
                <a:gd name="T13" fmla="*/ 1830 h 2435"/>
                <a:gd name="T14" fmla="*/ 206 w 806"/>
                <a:gd name="T15" fmla="*/ 1871 h 2435"/>
                <a:gd name="T16" fmla="*/ 271 w 806"/>
                <a:gd name="T17" fmla="*/ 2182 h 2435"/>
                <a:gd name="T18" fmla="*/ 282 w 806"/>
                <a:gd name="T19" fmla="*/ 2139 h 2435"/>
                <a:gd name="T20" fmla="*/ 294 w 806"/>
                <a:gd name="T21" fmla="*/ 2101 h 2435"/>
                <a:gd name="T22" fmla="*/ 311 w 806"/>
                <a:gd name="T23" fmla="*/ 2150 h 2435"/>
                <a:gd name="T24" fmla="*/ 322 w 806"/>
                <a:gd name="T25" fmla="*/ 2283 h 2435"/>
                <a:gd name="T26" fmla="*/ 340 w 806"/>
                <a:gd name="T27" fmla="*/ 2351 h 2435"/>
                <a:gd name="T28" fmla="*/ 362 w 806"/>
                <a:gd name="T29" fmla="*/ 2368 h 2435"/>
                <a:gd name="T30" fmla="*/ 374 w 806"/>
                <a:gd name="T31" fmla="*/ 2410 h 2435"/>
                <a:gd name="T32" fmla="*/ 434 w 806"/>
                <a:gd name="T33" fmla="*/ 2426 h 2435"/>
                <a:gd name="T34" fmla="*/ 536 w 806"/>
                <a:gd name="T35" fmla="*/ 2359 h 2435"/>
                <a:gd name="T36" fmla="*/ 620 w 806"/>
                <a:gd name="T37" fmla="*/ 2241 h 2435"/>
                <a:gd name="T38" fmla="*/ 686 w 806"/>
                <a:gd name="T39" fmla="*/ 2089 h 2435"/>
                <a:gd name="T40" fmla="*/ 737 w 806"/>
                <a:gd name="T41" fmla="*/ 1917 h 2435"/>
                <a:gd name="T42" fmla="*/ 772 w 806"/>
                <a:gd name="T43" fmla="*/ 1743 h 2435"/>
                <a:gd name="T44" fmla="*/ 801 w 806"/>
                <a:gd name="T45" fmla="*/ 1513 h 2435"/>
                <a:gd name="T46" fmla="*/ 805 w 806"/>
                <a:gd name="T47" fmla="*/ 1356 h 2435"/>
                <a:gd name="T48" fmla="*/ 799 w 806"/>
                <a:gd name="T49" fmla="*/ 1303 h 2435"/>
                <a:gd name="T50" fmla="*/ 788 w 806"/>
                <a:gd name="T51" fmla="*/ 1293 h 2435"/>
                <a:gd name="T52" fmla="*/ 766 w 806"/>
                <a:gd name="T53" fmla="*/ 1328 h 2435"/>
                <a:gd name="T54" fmla="*/ 739 w 806"/>
                <a:gd name="T55" fmla="*/ 1386 h 2435"/>
                <a:gd name="T56" fmla="*/ 729 w 806"/>
                <a:gd name="T57" fmla="*/ 1386 h 2435"/>
                <a:gd name="T58" fmla="*/ 726 w 806"/>
                <a:gd name="T59" fmla="*/ 1347 h 2435"/>
                <a:gd name="T60" fmla="*/ 729 w 806"/>
                <a:gd name="T61" fmla="*/ 1275 h 2435"/>
                <a:gd name="T62" fmla="*/ 740 w 806"/>
                <a:gd name="T63" fmla="*/ 1227 h 2435"/>
                <a:gd name="T64" fmla="*/ 764 w 806"/>
                <a:gd name="T65" fmla="*/ 1196 h 2435"/>
                <a:gd name="T66" fmla="*/ 784 w 806"/>
                <a:gd name="T67" fmla="*/ 1191 h 2435"/>
                <a:gd name="T68" fmla="*/ 769 w 806"/>
                <a:gd name="T69" fmla="*/ 957 h 2435"/>
                <a:gd name="T70" fmla="*/ 755 w 806"/>
                <a:gd name="T71" fmla="*/ 719 h 2435"/>
                <a:gd name="T72" fmla="*/ 344 w 806"/>
                <a:gd name="T73" fmla="*/ 138 h 2435"/>
                <a:gd name="T74" fmla="*/ 264 w 806"/>
                <a:gd name="T75" fmla="*/ 91 h 2435"/>
                <a:gd name="T76" fmla="*/ 139 w 806"/>
                <a:gd name="T77" fmla="*/ 49 h 2435"/>
                <a:gd name="T78" fmla="*/ 21 w 806"/>
                <a:gd name="T79" fmla="*/ 10 h 2435"/>
                <a:gd name="T80" fmla="*/ 4 w 806"/>
                <a:gd name="T81" fmla="*/ 49 h 2435"/>
                <a:gd name="T82" fmla="*/ 32 w 806"/>
                <a:gd name="T83" fmla="*/ 181 h 2435"/>
                <a:gd name="T84" fmla="*/ 104 w 806"/>
                <a:gd name="T85" fmla="*/ 382 h 2435"/>
                <a:gd name="T86" fmla="*/ 191 w 806"/>
                <a:gd name="T87" fmla="*/ 576 h 2435"/>
                <a:gd name="T88" fmla="*/ 203 w 806"/>
                <a:gd name="T89" fmla="*/ 548 h 2435"/>
                <a:gd name="T90" fmla="*/ 233 w 806"/>
                <a:gd name="T91" fmla="*/ 533 h 2435"/>
                <a:gd name="T92" fmla="*/ 271 w 806"/>
                <a:gd name="T93" fmla="*/ 519 h 2435"/>
                <a:gd name="T94" fmla="*/ 294 w 806"/>
                <a:gd name="T95" fmla="*/ 482 h 2435"/>
                <a:gd name="T96" fmla="*/ 317 w 806"/>
                <a:gd name="T97" fmla="*/ 472 h 2435"/>
                <a:gd name="T98" fmla="*/ 326 w 806"/>
                <a:gd name="T99" fmla="*/ 447 h 2435"/>
                <a:gd name="T100" fmla="*/ 337 w 806"/>
                <a:gd name="T101" fmla="*/ 434 h 2435"/>
                <a:gd name="T102" fmla="*/ 355 w 806"/>
                <a:gd name="T103" fmla="*/ 442 h 2435"/>
                <a:gd name="T104" fmla="*/ 371 w 806"/>
                <a:gd name="T105" fmla="*/ 470 h 2435"/>
                <a:gd name="T106" fmla="*/ 381 w 806"/>
                <a:gd name="T107" fmla="*/ 516 h 2435"/>
                <a:gd name="T108" fmla="*/ 382 w 806"/>
                <a:gd name="T109" fmla="*/ 579 h 2435"/>
                <a:gd name="T110" fmla="*/ 368 w 806"/>
                <a:gd name="T111" fmla="*/ 658 h 2435"/>
                <a:gd name="T112" fmla="*/ 334 w 806"/>
                <a:gd name="T113" fmla="*/ 751 h 2435"/>
                <a:gd name="T114" fmla="*/ 294 w 806"/>
                <a:gd name="T115" fmla="*/ 734 h 2435"/>
                <a:gd name="T116" fmla="*/ 271 w 806"/>
                <a:gd name="T117" fmla="*/ 658 h 2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6" h="2435">
                  <a:moveTo>
                    <a:pt x="190" y="1001"/>
                  </a:moveTo>
                  <a:lnTo>
                    <a:pt x="190" y="1375"/>
                  </a:lnTo>
                  <a:lnTo>
                    <a:pt x="209" y="1376"/>
                  </a:lnTo>
                  <a:lnTo>
                    <a:pt x="226" y="1381"/>
                  </a:lnTo>
                  <a:lnTo>
                    <a:pt x="241" y="1388"/>
                  </a:lnTo>
                  <a:lnTo>
                    <a:pt x="254" y="1397"/>
                  </a:lnTo>
                  <a:lnTo>
                    <a:pt x="266" y="1409"/>
                  </a:lnTo>
                  <a:lnTo>
                    <a:pt x="276" y="1421"/>
                  </a:lnTo>
                  <a:lnTo>
                    <a:pt x="284" y="1437"/>
                  </a:lnTo>
                  <a:lnTo>
                    <a:pt x="291" y="1453"/>
                  </a:lnTo>
                  <a:lnTo>
                    <a:pt x="297" y="1472"/>
                  </a:lnTo>
                  <a:lnTo>
                    <a:pt x="301" y="1492"/>
                  </a:lnTo>
                  <a:lnTo>
                    <a:pt x="303" y="1512"/>
                  </a:lnTo>
                  <a:lnTo>
                    <a:pt x="305" y="1534"/>
                  </a:lnTo>
                  <a:lnTo>
                    <a:pt x="305" y="1556"/>
                  </a:lnTo>
                  <a:lnTo>
                    <a:pt x="304" y="1580"/>
                  </a:lnTo>
                  <a:lnTo>
                    <a:pt x="303" y="1602"/>
                  </a:lnTo>
                  <a:lnTo>
                    <a:pt x="300" y="1626"/>
                  </a:lnTo>
                  <a:lnTo>
                    <a:pt x="297" y="1649"/>
                  </a:lnTo>
                  <a:lnTo>
                    <a:pt x="292" y="1673"/>
                  </a:lnTo>
                  <a:lnTo>
                    <a:pt x="287" y="1695"/>
                  </a:lnTo>
                  <a:lnTo>
                    <a:pt x="282" y="1718"/>
                  </a:lnTo>
                  <a:lnTo>
                    <a:pt x="275" y="1740"/>
                  </a:lnTo>
                  <a:lnTo>
                    <a:pt x="269" y="1760"/>
                  </a:lnTo>
                  <a:lnTo>
                    <a:pt x="261" y="1780"/>
                  </a:lnTo>
                  <a:lnTo>
                    <a:pt x="254" y="1798"/>
                  </a:lnTo>
                  <a:lnTo>
                    <a:pt x="246" y="1815"/>
                  </a:lnTo>
                  <a:lnTo>
                    <a:pt x="238" y="1830"/>
                  </a:lnTo>
                  <a:lnTo>
                    <a:pt x="230" y="1844"/>
                  </a:lnTo>
                  <a:lnTo>
                    <a:pt x="222" y="1855"/>
                  </a:lnTo>
                  <a:lnTo>
                    <a:pt x="213" y="1864"/>
                  </a:lnTo>
                  <a:lnTo>
                    <a:pt x="206" y="1871"/>
                  </a:lnTo>
                  <a:lnTo>
                    <a:pt x="197" y="1875"/>
                  </a:lnTo>
                  <a:lnTo>
                    <a:pt x="190" y="1876"/>
                  </a:lnTo>
                  <a:lnTo>
                    <a:pt x="190" y="2182"/>
                  </a:lnTo>
                  <a:lnTo>
                    <a:pt x="271" y="2182"/>
                  </a:lnTo>
                  <a:lnTo>
                    <a:pt x="271" y="2171"/>
                  </a:lnTo>
                  <a:lnTo>
                    <a:pt x="274" y="2160"/>
                  </a:lnTo>
                  <a:lnTo>
                    <a:pt x="277" y="2150"/>
                  </a:lnTo>
                  <a:lnTo>
                    <a:pt x="282" y="2139"/>
                  </a:lnTo>
                  <a:lnTo>
                    <a:pt x="286" y="2129"/>
                  </a:lnTo>
                  <a:lnTo>
                    <a:pt x="290" y="2119"/>
                  </a:lnTo>
                  <a:lnTo>
                    <a:pt x="292" y="2110"/>
                  </a:lnTo>
                  <a:lnTo>
                    <a:pt x="294" y="2101"/>
                  </a:lnTo>
                  <a:lnTo>
                    <a:pt x="299" y="2111"/>
                  </a:lnTo>
                  <a:lnTo>
                    <a:pt x="303" y="2123"/>
                  </a:lnTo>
                  <a:lnTo>
                    <a:pt x="307" y="2136"/>
                  </a:lnTo>
                  <a:lnTo>
                    <a:pt x="311" y="2150"/>
                  </a:lnTo>
                  <a:lnTo>
                    <a:pt x="315" y="2181"/>
                  </a:lnTo>
                  <a:lnTo>
                    <a:pt x="319" y="2214"/>
                  </a:lnTo>
                  <a:lnTo>
                    <a:pt x="321" y="2248"/>
                  </a:lnTo>
                  <a:lnTo>
                    <a:pt x="322" y="2283"/>
                  </a:lnTo>
                  <a:lnTo>
                    <a:pt x="322" y="2317"/>
                  </a:lnTo>
                  <a:lnTo>
                    <a:pt x="322" y="2349"/>
                  </a:lnTo>
                  <a:lnTo>
                    <a:pt x="331" y="2349"/>
                  </a:lnTo>
                  <a:lnTo>
                    <a:pt x="340" y="2351"/>
                  </a:lnTo>
                  <a:lnTo>
                    <a:pt x="346" y="2354"/>
                  </a:lnTo>
                  <a:lnTo>
                    <a:pt x="352" y="2358"/>
                  </a:lnTo>
                  <a:lnTo>
                    <a:pt x="358" y="2363"/>
                  </a:lnTo>
                  <a:lnTo>
                    <a:pt x="362" y="2368"/>
                  </a:lnTo>
                  <a:lnTo>
                    <a:pt x="365" y="2374"/>
                  </a:lnTo>
                  <a:lnTo>
                    <a:pt x="367" y="2381"/>
                  </a:lnTo>
                  <a:lnTo>
                    <a:pt x="372" y="2395"/>
                  </a:lnTo>
                  <a:lnTo>
                    <a:pt x="374" y="2410"/>
                  </a:lnTo>
                  <a:lnTo>
                    <a:pt x="374" y="2423"/>
                  </a:lnTo>
                  <a:lnTo>
                    <a:pt x="374" y="2435"/>
                  </a:lnTo>
                  <a:lnTo>
                    <a:pt x="405" y="2432"/>
                  </a:lnTo>
                  <a:lnTo>
                    <a:pt x="434" y="2426"/>
                  </a:lnTo>
                  <a:lnTo>
                    <a:pt x="460" y="2415"/>
                  </a:lnTo>
                  <a:lnTo>
                    <a:pt x="487" y="2400"/>
                  </a:lnTo>
                  <a:lnTo>
                    <a:pt x="512" y="2381"/>
                  </a:lnTo>
                  <a:lnTo>
                    <a:pt x="536" y="2359"/>
                  </a:lnTo>
                  <a:lnTo>
                    <a:pt x="559" y="2334"/>
                  </a:lnTo>
                  <a:lnTo>
                    <a:pt x="580" y="2306"/>
                  </a:lnTo>
                  <a:lnTo>
                    <a:pt x="601" y="2275"/>
                  </a:lnTo>
                  <a:lnTo>
                    <a:pt x="620" y="2241"/>
                  </a:lnTo>
                  <a:lnTo>
                    <a:pt x="638" y="2205"/>
                  </a:lnTo>
                  <a:lnTo>
                    <a:pt x="655" y="2168"/>
                  </a:lnTo>
                  <a:lnTo>
                    <a:pt x="671" y="2128"/>
                  </a:lnTo>
                  <a:lnTo>
                    <a:pt x="686" y="2089"/>
                  </a:lnTo>
                  <a:lnTo>
                    <a:pt x="700" y="2046"/>
                  </a:lnTo>
                  <a:lnTo>
                    <a:pt x="713" y="2004"/>
                  </a:lnTo>
                  <a:lnTo>
                    <a:pt x="726" y="1960"/>
                  </a:lnTo>
                  <a:lnTo>
                    <a:pt x="737" y="1917"/>
                  </a:lnTo>
                  <a:lnTo>
                    <a:pt x="747" y="1873"/>
                  </a:lnTo>
                  <a:lnTo>
                    <a:pt x="756" y="1829"/>
                  </a:lnTo>
                  <a:lnTo>
                    <a:pt x="764" y="1786"/>
                  </a:lnTo>
                  <a:lnTo>
                    <a:pt x="772" y="1743"/>
                  </a:lnTo>
                  <a:lnTo>
                    <a:pt x="779" y="1701"/>
                  </a:lnTo>
                  <a:lnTo>
                    <a:pt x="785" y="1660"/>
                  </a:lnTo>
                  <a:lnTo>
                    <a:pt x="794" y="1583"/>
                  </a:lnTo>
                  <a:lnTo>
                    <a:pt x="801" y="1513"/>
                  </a:lnTo>
                  <a:lnTo>
                    <a:pt x="805" y="1452"/>
                  </a:lnTo>
                  <a:lnTo>
                    <a:pt x="806" y="1404"/>
                  </a:lnTo>
                  <a:lnTo>
                    <a:pt x="806" y="1379"/>
                  </a:lnTo>
                  <a:lnTo>
                    <a:pt x="805" y="1356"/>
                  </a:lnTo>
                  <a:lnTo>
                    <a:pt x="804" y="1338"/>
                  </a:lnTo>
                  <a:lnTo>
                    <a:pt x="803" y="1323"/>
                  </a:lnTo>
                  <a:lnTo>
                    <a:pt x="801" y="1311"/>
                  </a:lnTo>
                  <a:lnTo>
                    <a:pt x="799" y="1303"/>
                  </a:lnTo>
                  <a:lnTo>
                    <a:pt x="796" y="1296"/>
                  </a:lnTo>
                  <a:lnTo>
                    <a:pt x="793" y="1293"/>
                  </a:lnTo>
                  <a:lnTo>
                    <a:pt x="791" y="1292"/>
                  </a:lnTo>
                  <a:lnTo>
                    <a:pt x="788" y="1293"/>
                  </a:lnTo>
                  <a:lnTo>
                    <a:pt x="785" y="1296"/>
                  </a:lnTo>
                  <a:lnTo>
                    <a:pt x="780" y="1301"/>
                  </a:lnTo>
                  <a:lnTo>
                    <a:pt x="774" y="1312"/>
                  </a:lnTo>
                  <a:lnTo>
                    <a:pt x="766" y="1328"/>
                  </a:lnTo>
                  <a:lnTo>
                    <a:pt x="758" y="1345"/>
                  </a:lnTo>
                  <a:lnTo>
                    <a:pt x="751" y="1362"/>
                  </a:lnTo>
                  <a:lnTo>
                    <a:pt x="744" y="1376"/>
                  </a:lnTo>
                  <a:lnTo>
                    <a:pt x="739" y="1386"/>
                  </a:lnTo>
                  <a:lnTo>
                    <a:pt x="735" y="1389"/>
                  </a:lnTo>
                  <a:lnTo>
                    <a:pt x="733" y="1390"/>
                  </a:lnTo>
                  <a:lnTo>
                    <a:pt x="731" y="1389"/>
                  </a:lnTo>
                  <a:lnTo>
                    <a:pt x="729" y="1386"/>
                  </a:lnTo>
                  <a:lnTo>
                    <a:pt x="728" y="1381"/>
                  </a:lnTo>
                  <a:lnTo>
                    <a:pt x="727" y="1372"/>
                  </a:lnTo>
                  <a:lnTo>
                    <a:pt x="726" y="1362"/>
                  </a:lnTo>
                  <a:lnTo>
                    <a:pt x="726" y="1347"/>
                  </a:lnTo>
                  <a:lnTo>
                    <a:pt x="726" y="1325"/>
                  </a:lnTo>
                  <a:lnTo>
                    <a:pt x="727" y="1301"/>
                  </a:lnTo>
                  <a:lnTo>
                    <a:pt x="727" y="1288"/>
                  </a:lnTo>
                  <a:lnTo>
                    <a:pt x="729" y="1275"/>
                  </a:lnTo>
                  <a:lnTo>
                    <a:pt x="730" y="1262"/>
                  </a:lnTo>
                  <a:lnTo>
                    <a:pt x="733" y="1249"/>
                  </a:lnTo>
                  <a:lnTo>
                    <a:pt x="735" y="1237"/>
                  </a:lnTo>
                  <a:lnTo>
                    <a:pt x="740" y="1227"/>
                  </a:lnTo>
                  <a:lnTo>
                    <a:pt x="744" y="1217"/>
                  </a:lnTo>
                  <a:lnTo>
                    <a:pt x="750" y="1209"/>
                  </a:lnTo>
                  <a:lnTo>
                    <a:pt x="757" y="1201"/>
                  </a:lnTo>
                  <a:lnTo>
                    <a:pt x="764" y="1196"/>
                  </a:lnTo>
                  <a:lnTo>
                    <a:pt x="769" y="1194"/>
                  </a:lnTo>
                  <a:lnTo>
                    <a:pt x="773" y="1193"/>
                  </a:lnTo>
                  <a:lnTo>
                    <a:pt x="778" y="1191"/>
                  </a:lnTo>
                  <a:lnTo>
                    <a:pt x="784" y="1191"/>
                  </a:lnTo>
                  <a:lnTo>
                    <a:pt x="783" y="1137"/>
                  </a:lnTo>
                  <a:lnTo>
                    <a:pt x="778" y="1079"/>
                  </a:lnTo>
                  <a:lnTo>
                    <a:pt x="774" y="1019"/>
                  </a:lnTo>
                  <a:lnTo>
                    <a:pt x="769" y="957"/>
                  </a:lnTo>
                  <a:lnTo>
                    <a:pt x="763" y="895"/>
                  </a:lnTo>
                  <a:lnTo>
                    <a:pt x="759" y="834"/>
                  </a:lnTo>
                  <a:lnTo>
                    <a:pt x="756" y="775"/>
                  </a:lnTo>
                  <a:lnTo>
                    <a:pt x="755" y="719"/>
                  </a:lnTo>
                  <a:lnTo>
                    <a:pt x="374" y="167"/>
                  </a:lnTo>
                  <a:lnTo>
                    <a:pt x="364" y="156"/>
                  </a:lnTo>
                  <a:lnTo>
                    <a:pt x="355" y="148"/>
                  </a:lnTo>
                  <a:lnTo>
                    <a:pt x="344" y="138"/>
                  </a:lnTo>
                  <a:lnTo>
                    <a:pt x="333" y="130"/>
                  </a:lnTo>
                  <a:lnTo>
                    <a:pt x="311" y="115"/>
                  </a:lnTo>
                  <a:lnTo>
                    <a:pt x="287" y="103"/>
                  </a:lnTo>
                  <a:lnTo>
                    <a:pt x="264" y="91"/>
                  </a:lnTo>
                  <a:lnTo>
                    <a:pt x="239" y="81"/>
                  </a:lnTo>
                  <a:lnTo>
                    <a:pt x="214" y="72"/>
                  </a:lnTo>
                  <a:lnTo>
                    <a:pt x="189" y="63"/>
                  </a:lnTo>
                  <a:lnTo>
                    <a:pt x="139" y="49"/>
                  </a:lnTo>
                  <a:lnTo>
                    <a:pt x="90" y="34"/>
                  </a:lnTo>
                  <a:lnTo>
                    <a:pt x="66" y="27"/>
                  </a:lnTo>
                  <a:lnTo>
                    <a:pt x="43" y="19"/>
                  </a:lnTo>
                  <a:lnTo>
                    <a:pt x="21" y="10"/>
                  </a:lnTo>
                  <a:lnTo>
                    <a:pt x="0" y="0"/>
                  </a:lnTo>
                  <a:lnTo>
                    <a:pt x="0" y="15"/>
                  </a:lnTo>
                  <a:lnTo>
                    <a:pt x="1" y="32"/>
                  </a:lnTo>
                  <a:lnTo>
                    <a:pt x="4" y="49"/>
                  </a:lnTo>
                  <a:lnTo>
                    <a:pt x="6" y="66"/>
                  </a:lnTo>
                  <a:lnTo>
                    <a:pt x="12" y="104"/>
                  </a:lnTo>
                  <a:lnTo>
                    <a:pt x="22" y="141"/>
                  </a:lnTo>
                  <a:lnTo>
                    <a:pt x="32" y="181"/>
                  </a:lnTo>
                  <a:lnTo>
                    <a:pt x="44" y="220"/>
                  </a:lnTo>
                  <a:lnTo>
                    <a:pt x="58" y="261"/>
                  </a:lnTo>
                  <a:lnTo>
                    <a:pt x="73" y="302"/>
                  </a:lnTo>
                  <a:lnTo>
                    <a:pt x="104" y="382"/>
                  </a:lnTo>
                  <a:lnTo>
                    <a:pt x="136" y="458"/>
                  </a:lnTo>
                  <a:lnTo>
                    <a:pt x="165" y="527"/>
                  </a:lnTo>
                  <a:lnTo>
                    <a:pt x="190" y="587"/>
                  </a:lnTo>
                  <a:lnTo>
                    <a:pt x="191" y="576"/>
                  </a:lnTo>
                  <a:lnTo>
                    <a:pt x="192" y="568"/>
                  </a:lnTo>
                  <a:lnTo>
                    <a:pt x="195" y="560"/>
                  </a:lnTo>
                  <a:lnTo>
                    <a:pt x="198" y="553"/>
                  </a:lnTo>
                  <a:lnTo>
                    <a:pt x="203" y="548"/>
                  </a:lnTo>
                  <a:lnTo>
                    <a:pt x="208" y="543"/>
                  </a:lnTo>
                  <a:lnTo>
                    <a:pt x="213" y="539"/>
                  </a:lnTo>
                  <a:lnTo>
                    <a:pt x="220" y="537"/>
                  </a:lnTo>
                  <a:lnTo>
                    <a:pt x="233" y="533"/>
                  </a:lnTo>
                  <a:lnTo>
                    <a:pt x="245" y="530"/>
                  </a:lnTo>
                  <a:lnTo>
                    <a:pt x="259" y="529"/>
                  </a:lnTo>
                  <a:lnTo>
                    <a:pt x="271" y="529"/>
                  </a:lnTo>
                  <a:lnTo>
                    <a:pt x="271" y="519"/>
                  </a:lnTo>
                  <a:lnTo>
                    <a:pt x="274" y="508"/>
                  </a:lnTo>
                  <a:lnTo>
                    <a:pt x="280" y="498"/>
                  </a:lnTo>
                  <a:lnTo>
                    <a:pt x="286" y="490"/>
                  </a:lnTo>
                  <a:lnTo>
                    <a:pt x="294" y="482"/>
                  </a:lnTo>
                  <a:lnTo>
                    <a:pt x="302" y="477"/>
                  </a:lnTo>
                  <a:lnTo>
                    <a:pt x="306" y="475"/>
                  </a:lnTo>
                  <a:lnTo>
                    <a:pt x="312" y="473"/>
                  </a:lnTo>
                  <a:lnTo>
                    <a:pt x="317" y="472"/>
                  </a:lnTo>
                  <a:lnTo>
                    <a:pt x="322" y="472"/>
                  </a:lnTo>
                  <a:lnTo>
                    <a:pt x="322" y="462"/>
                  </a:lnTo>
                  <a:lnTo>
                    <a:pt x="323" y="453"/>
                  </a:lnTo>
                  <a:lnTo>
                    <a:pt x="326" y="447"/>
                  </a:lnTo>
                  <a:lnTo>
                    <a:pt x="328" y="442"/>
                  </a:lnTo>
                  <a:lnTo>
                    <a:pt x="331" y="438"/>
                  </a:lnTo>
                  <a:lnTo>
                    <a:pt x="334" y="435"/>
                  </a:lnTo>
                  <a:lnTo>
                    <a:pt x="337" y="434"/>
                  </a:lnTo>
                  <a:lnTo>
                    <a:pt x="342" y="434"/>
                  </a:lnTo>
                  <a:lnTo>
                    <a:pt x="346" y="435"/>
                  </a:lnTo>
                  <a:lnTo>
                    <a:pt x="350" y="438"/>
                  </a:lnTo>
                  <a:lnTo>
                    <a:pt x="355" y="442"/>
                  </a:lnTo>
                  <a:lnTo>
                    <a:pt x="359" y="447"/>
                  </a:lnTo>
                  <a:lnTo>
                    <a:pt x="363" y="453"/>
                  </a:lnTo>
                  <a:lnTo>
                    <a:pt x="367" y="461"/>
                  </a:lnTo>
                  <a:lnTo>
                    <a:pt x="371" y="470"/>
                  </a:lnTo>
                  <a:lnTo>
                    <a:pt x="374" y="479"/>
                  </a:lnTo>
                  <a:lnTo>
                    <a:pt x="377" y="491"/>
                  </a:lnTo>
                  <a:lnTo>
                    <a:pt x="380" y="503"/>
                  </a:lnTo>
                  <a:lnTo>
                    <a:pt x="381" y="516"/>
                  </a:lnTo>
                  <a:lnTo>
                    <a:pt x="383" y="529"/>
                  </a:lnTo>
                  <a:lnTo>
                    <a:pt x="383" y="545"/>
                  </a:lnTo>
                  <a:lnTo>
                    <a:pt x="383" y="561"/>
                  </a:lnTo>
                  <a:lnTo>
                    <a:pt x="382" y="579"/>
                  </a:lnTo>
                  <a:lnTo>
                    <a:pt x="380" y="597"/>
                  </a:lnTo>
                  <a:lnTo>
                    <a:pt x="378" y="616"/>
                  </a:lnTo>
                  <a:lnTo>
                    <a:pt x="374" y="636"/>
                  </a:lnTo>
                  <a:lnTo>
                    <a:pt x="368" y="658"/>
                  </a:lnTo>
                  <a:lnTo>
                    <a:pt x="362" y="680"/>
                  </a:lnTo>
                  <a:lnTo>
                    <a:pt x="355" y="703"/>
                  </a:lnTo>
                  <a:lnTo>
                    <a:pt x="345" y="726"/>
                  </a:lnTo>
                  <a:lnTo>
                    <a:pt x="334" y="751"/>
                  </a:lnTo>
                  <a:lnTo>
                    <a:pt x="322" y="776"/>
                  </a:lnTo>
                  <a:lnTo>
                    <a:pt x="312" y="765"/>
                  </a:lnTo>
                  <a:lnTo>
                    <a:pt x="302" y="751"/>
                  </a:lnTo>
                  <a:lnTo>
                    <a:pt x="294" y="734"/>
                  </a:lnTo>
                  <a:lnTo>
                    <a:pt x="286" y="717"/>
                  </a:lnTo>
                  <a:lnTo>
                    <a:pt x="280" y="697"/>
                  </a:lnTo>
                  <a:lnTo>
                    <a:pt x="274" y="678"/>
                  </a:lnTo>
                  <a:lnTo>
                    <a:pt x="271" y="658"/>
                  </a:lnTo>
                  <a:lnTo>
                    <a:pt x="271" y="639"/>
                  </a:lnTo>
                  <a:lnTo>
                    <a:pt x="190" y="639"/>
                  </a:lnTo>
                  <a:lnTo>
                    <a:pt x="190" y="1001"/>
                  </a:lnTo>
                  <a:close/>
                </a:path>
              </a:pathLst>
            </a:custGeom>
            <a:solidFill>
              <a:srgbClr val="009900"/>
            </a:solidFill>
            <a:ln w="9525">
              <a:solidFill>
                <a:srgbClr val="009900"/>
              </a:solidFill>
              <a:round/>
              <a:headEnd/>
              <a:tailEnd/>
            </a:ln>
          </p:spPr>
          <p:txBody>
            <a:bodyPr/>
            <a:lstStyle/>
            <a:p>
              <a:endParaRPr lang="en-IN"/>
            </a:p>
          </p:txBody>
        </p:sp>
        <p:sp>
          <p:nvSpPr>
            <p:cNvPr id="551960" name="Freeform 24"/>
            <p:cNvSpPr>
              <a:spLocks/>
            </p:cNvSpPr>
            <p:nvPr/>
          </p:nvSpPr>
          <p:spPr bwMode="auto">
            <a:xfrm>
              <a:off x="4290" y="2744"/>
              <a:ext cx="11" cy="28"/>
            </a:xfrm>
            <a:custGeom>
              <a:avLst/>
              <a:gdLst>
                <a:gd name="T0" fmla="*/ 51 w 109"/>
                <a:gd name="T1" fmla="*/ 109 h 276"/>
                <a:gd name="T2" fmla="*/ 0 w 109"/>
                <a:gd name="T3" fmla="*/ 109 h 276"/>
                <a:gd name="T4" fmla="*/ 1 w 109"/>
                <a:gd name="T5" fmla="*/ 129 h 276"/>
                <a:gd name="T6" fmla="*/ 3 w 109"/>
                <a:gd name="T7" fmla="*/ 150 h 276"/>
                <a:gd name="T8" fmla="*/ 6 w 109"/>
                <a:gd name="T9" fmla="*/ 170 h 276"/>
                <a:gd name="T10" fmla="*/ 8 w 109"/>
                <a:gd name="T11" fmla="*/ 190 h 276"/>
                <a:gd name="T12" fmla="*/ 9 w 109"/>
                <a:gd name="T13" fmla="*/ 212 h 276"/>
                <a:gd name="T14" fmla="*/ 9 w 109"/>
                <a:gd name="T15" fmla="*/ 233 h 276"/>
                <a:gd name="T16" fmla="*/ 8 w 109"/>
                <a:gd name="T17" fmla="*/ 244 h 276"/>
                <a:gd name="T18" fmla="*/ 6 w 109"/>
                <a:gd name="T19" fmla="*/ 255 h 276"/>
                <a:gd name="T20" fmla="*/ 3 w 109"/>
                <a:gd name="T21" fmla="*/ 265 h 276"/>
                <a:gd name="T22" fmla="*/ 0 w 109"/>
                <a:gd name="T23" fmla="*/ 276 h 276"/>
                <a:gd name="T24" fmla="*/ 9 w 109"/>
                <a:gd name="T25" fmla="*/ 275 h 276"/>
                <a:gd name="T26" fmla="*/ 22 w 109"/>
                <a:gd name="T27" fmla="*/ 271 h 276"/>
                <a:gd name="T28" fmla="*/ 37 w 109"/>
                <a:gd name="T29" fmla="*/ 265 h 276"/>
                <a:gd name="T30" fmla="*/ 52 w 109"/>
                <a:gd name="T31" fmla="*/ 259 h 276"/>
                <a:gd name="T32" fmla="*/ 68 w 109"/>
                <a:gd name="T33" fmla="*/ 252 h 276"/>
                <a:gd name="T34" fmla="*/ 83 w 109"/>
                <a:gd name="T35" fmla="*/ 247 h 276"/>
                <a:gd name="T36" fmla="*/ 97 w 109"/>
                <a:gd name="T37" fmla="*/ 243 h 276"/>
                <a:gd name="T38" fmla="*/ 109 w 109"/>
                <a:gd name="T39" fmla="*/ 242 h 276"/>
                <a:gd name="T40" fmla="*/ 109 w 109"/>
                <a:gd name="T41" fmla="*/ 0 h 276"/>
                <a:gd name="T42" fmla="*/ 109 w 109"/>
                <a:gd name="T43" fmla="*/ 5 h 276"/>
                <a:gd name="T44" fmla="*/ 107 w 109"/>
                <a:gd name="T45" fmla="*/ 12 h 276"/>
                <a:gd name="T46" fmla="*/ 103 w 109"/>
                <a:gd name="T47" fmla="*/ 18 h 276"/>
                <a:gd name="T48" fmla="*/ 100 w 109"/>
                <a:gd name="T49" fmla="*/ 26 h 276"/>
                <a:gd name="T50" fmla="*/ 91 w 109"/>
                <a:gd name="T51" fmla="*/ 40 h 276"/>
                <a:gd name="T52" fmla="*/ 80 w 109"/>
                <a:gd name="T53" fmla="*/ 55 h 276"/>
                <a:gd name="T54" fmla="*/ 69 w 109"/>
                <a:gd name="T55" fmla="*/ 69 h 276"/>
                <a:gd name="T56" fmla="*/ 61 w 109"/>
                <a:gd name="T57" fmla="*/ 84 h 276"/>
                <a:gd name="T58" fmla="*/ 56 w 109"/>
                <a:gd name="T59" fmla="*/ 91 h 276"/>
                <a:gd name="T60" fmla="*/ 54 w 109"/>
                <a:gd name="T61" fmla="*/ 97 h 276"/>
                <a:gd name="T62" fmla="*/ 52 w 109"/>
                <a:gd name="T63" fmla="*/ 104 h 276"/>
                <a:gd name="T64" fmla="*/ 51 w 109"/>
                <a:gd name="T65" fmla="*/ 109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9" h="276">
                  <a:moveTo>
                    <a:pt x="51" y="109"/>
                  </a:moveTo>
                  <a:lnTo>
                    <a:pt x="0" y="109"/>
                  </a:lnTo>
                  <a:lnTo>
                    <a:pt x="1" y="129"/>
                  </a:lnTo>
                  <a:lnTo>
                    <a:pt x="3" y="150"/>
                  </a:lnTo>
                  <a:lnTo>
                    <a:pt x="6" y="170"/>
                  </a:lnTo>
                  <a:lnTo>
                    <a:pt x="8" y="190"/>
                  </a:lnTo>
                  <a:lnTo>
                    <a:pt x="9" y="212"/>
                  </a:lnTo>
                  <a:lnTo>
                    <a:pt x="9" y="233"/>
                  </a:lnTo>
                  <a:lnTo>
                    <a:pt x="8" y="244"/>
                  </a:lnTo>
                  <a:lnTo>
                    <a:pt x="6" y="255"/>
                  </a:lnTo>
                  <a:lnTo>
                    <a:pt x="3" y="265"/>
                  </a:lnTo>
                  <a:lnTo>
                    <a:pt x="0" y="276"/>
                  </a:lnTo>
                  <a:lnTo>
                    <a:pt x="9" y="275"/>
                  </a:lnTo>
                  <a:lnTo>
                    <a:pt x="22" y="271"/>
                  </a:lnTo>
                  <a:lnTo>
                    <a:pt x="37" y="265"/>
                  </a:lnTo>
                  <a:lnTo>
                    <a:pt x="52" y="259"/>
                  </a:lnTo>
                  <a:lnTo>
                    <a:pt x="68" y="252"/>
                  </a:lnTo>
                  <a:lnTo>
                    <a:pt x="83" y="247"/>
                  </a:lnTo>
                  <a:lnTo>
                    <a:pt x="97" y="243"/>
                  </a:lnTo>
                  <a:lnTo>
                    <a:pt x="109" y="242"/>
                  </a:lnTo>
                  <a:lnTo>
                    <a:pt x="109" y="0"/>
                  </a:lnTo>
                  <a:lnTo>
                    <a:pt x="109" y="5"/>
                  </a:lnTo>
                  <a:lnTo>
                    <a:pt x="107" y="12"/>
                  </a:lnTo>
                  <a:lnTo>
                    <a:pt x="103" y="18"/>
                  </a:lnTo>
                  <a:lnTo>
                    <a:pt x="100" y="26"/>
                  </a:lnTo>
                  <a:lnTo>
                    <a:pt x="91" y="40"/>
                  </a:lnTo>
                  <a:lnTo>
                    <a:pt x="80" y="55"/>
                  </a:lnTo>
                  <a:lnTo>
                    <a:pt x="69" y="69"/>
                  </a:lnTo>
                  <a:lnTo>
                    <a:pt x="61" y="84"/>
                  </a:lnTo>
                  <a:lnTo>
                    <a:pt x="56" y="91"/>
                  </a:lnTo>
                  <a:lnTo>
                    <a:pt x="54" y="97"/>
                  </a:lnTo>
                  <a:lnTo>
                    <a:pt x="52" y="104"/>
                  </a:lnTo>
                  <a:lnTo>
                    <a:pt x="51" y="109"/>
                  </a:lnTo>
                  <a:close/>
                </a:path>
              </a:pathLst>
            </a:custGeom>
            <a:solidFill>
              <a:srgbClr val="009900"/>
            </a:solidFill>
            <a:ln w="9525">
              <a:solidFill>
                <a:srgbClr val="009900"/>
              </a:solidFill>
              <a:round/>
              <a:headEnd/>
              <a:tailEnd/>
            </a:ln>
          </p:spPr>
          <p:txBody>
            <a:bodyPr/>
            <a:lstStyle/>
            <a:p>
              <a:endParaRPr lang="en-IN"/>
            </a:p>
          </p:txBody>
        </p:sp>
        <p:sp>
          <p:nvSpPr>
            <p:cNvPr id="551961" name="Freeform 25"/>
            <p:cNvSpPr>
              <a:spLocks/>
            </p:cNvSpPr>
            <p:nvPr/>
          </p:nvSpPr>
          <p:spPr bwMode="auto">
            <a:xfrm>
              <a:off x="4413" y="2522"/>
              <a:ext cx="54" cy="107"/>
            </a:xfrm>
            <a:custGeom>
              <a:avLst/>
              <a:gdLst>
                <a:gd name="T0" fmla="*/ 495 w 539"/>
                <a:gd name="T1" fmla="*/ 868 h 1067"/>
                <a:gd name="T2" fmla="*/ 468 w 539"/>
                <a:gd name="T3" fmla="*/ 825 h 1067"/>
                <a:gd name="T4" fmla="*/ 448 w 539"/>
                <a:gd name="T5" fmla="*/ 777 h 1067"/>
                <a:gd name="T6" fmla="*/ 434 w 539"/>
                <a:gd name="T7" fmla="*/ 724 h 1067"/>
                <a:gd name="T8" fmla="*/ 426 w 539"/>
                <a:gd name="T9" fmla="*/ 668 h 1067"/>
                <a:gd name="T10" fmla="*/ 422 w 539"/>
                <a:gd name="T11" fmla="*/ 608 h 1067"/>
                <a:gd name="T12" fmla="*/ 422 w 539"/>
                <a:gd name="T13" fmla="*/ 547 h 1067"/>
                <a:gd name="T14" fmla="*/ 426 w 539"/>
                <a:gd name="T15" fmla="*/ 484 h 1067"/>
                <a:gd name="T16" fmla="*/ 435 w 539"/>
                <a:gd name="T17" fmla="*/ 388 h 1067"/>
                <a:gd name="T18" fmla="*/ 452 w 539"/>
                <a:gd name="T19" fmla="*/ 264 h 1067"/>
                <a:gd name="T20" fmla="*/ 469 w 539"/>
                <a:gd name="T21" fmla="*/ 146 h 1067"/>
                <a:gd name="T22" fmla="*/ 479 w 539"/>
                <a:gd name="T23" fmla="*/ 68 h 1067"/>
                <a:gd name="T24" fmla="*/ 482 w 539"/>
                <a:gd name="T25" fmla="*/ 21 h 1067"/>
                <a:gd name="T26" fmla="*/ 440 w 539"/>
                <a:gd name="T27" fmla="*/ 2 h 1067"/>
                <a:gd name="T28" fmla="*/ 362 w 539"/>
                <a:gd name="T29" fmla="*/ 16 h 1067"/>
                <a:gd name="T30" fmla="*/ 290 w 539"/>
                <a:gd name="T31" fmla="*/ 43 h 1067"/>
                <a:gd name="T32" fmla="*/ 224 w 539"/>
                <a:gd name="T33" fmla="*/ 81 h 1067"/>
                <a:gd name="T34" fmla="*/ 168 w 539"/>
                <a:gd name="T35" fmla="*/ 129 h 1067"/>
                <a:gd name="T36" fmla="*/ 117 w 539"/>
                <a:gd name="T37" fmla="*/ 186 h 1067"/>
                <a:gd name="T38" fmla="*/ 76 w 539"/>
                <a:gd name="T39" fmla="*/ 249 h 1067"/>
                <a:gd name="T40" fmla="*/ 42 w 539"/>
                <a:gd name="T41" fmla="*/ 319 h 1067"/>
                <a:gd name="T42" fmla="*/ 19 w 539"/>
                <a:gd name="T43" fmla="*/ 392 h 1067"/>
                <a:gd name="T44" fmla="*/ 4 w 539"/>
                <a:gd name="T45" fmla="*/ 469 h 1067"/>
                <a:gd name="T46" fmla="*/ 0 w 539"/>
                <a:gd name="T47" fmla="*/ 546 h 1067"/>
                <a:gd name="T48" fmla="*/ 4 w 539"/>
                <a:gd name="T49" fmla="*/ 624 h 1067"/>
                <a:gd name="T50" fmla="*/ 19 w 539"/>
                <a:gd name="T51" fmla="*/ 701 h 1067"/>
                <a:gd name="T52" fmla="*/ 46 w 539"/>
                <a:gd name="T53" fmla="*/ 775 h 1067"/>
                <a:gd name="T54" fmla="*/ 83 w 539"/>
                <a:gd name="T55" fmla="*/ 845 h 1067"/>
                <a:gd name="T56" fmla="*/ 131 w 539"/>
                <a:gd name="T57" fmla="*/ 909 h 1067"/>
                <a:gd name="T58" fmla="*/ 171 w 539"/>
                <a:gd name="T59" fmla="*/ 950 h 1067"/>
                <a:gd name="T60" fmla="*/ 198 w 539"/>
                <a:gd name="T61" fmla="*/ 970 h 1067"/>
                <a:gd name="T62" fmla="*/ 228 w 539"/>
                <a:gd name="T63" fmla="*/ 990 h 1067"/>
                <a:gd name="T64" fmla="*/ 262 w 539"/>
                <a:gd name="T65" fmla="*/ 1009 h 1067"/>
                <a:gd name="T66" fmla="*/ 298 w 539"/>
                <a:gd name="T67" fmla="*/ 1028 h 1067"/>
                <a:gd name="T68" fmla="*/ 336 w 539"/>
                <a:gd name="T69" fmla="*/ 1043 h 1067"/>
                <a:gd name="T70" fmla="*/ 373 w 539"/>
                <a:gd name="T71" fmla="*/ 1055 h 1067"/>
                <a:gd name="T72" fmla="*/ 409 w 539"/>
                <a:gd name="T73" fmla="*/ 1064 h 1067"/>
                <a:gd name="T74" fmla="*/ 444 w 539"/>
                <a:gd name="T75" fmla="*/ 1067 h 1067"/>
                <a:gd name="T76" fmla="*/ 474 w 539"/>
                <a:gd name="T77" fmla="*/ 1066 h 1067"/>
                <a:gd name="T78" fmla="*/ 499 w 539"/>
                <a:gd name="T79" fmla="*/ 1060 h 1067"/>
                <a:gd name="T80" fmla="*/ 520 w 539"/>
                <a:gd name="T81" fmla="*/ 1046 h 1067"/>
                <a:gd name="T82" fmla="*/ 534 w 539"/>
                <a:gd name="T83" fmla="*/ 1025 h 1067"/>
                <a:gd name="T84" fmla="*/ 539 w 539"/>
                <a:gd name="T85" fmla="*/ 997 h 1067"/>
                <a:gd name="T86" fmla="*/ 536 w 539"/>
                <a:gd name="T87" fmla="*/ 960 h 1067"/>
                <a:gd name="T88" fmla="*/ 523 w 539"/>
                <a:gd name="T89" fmla="*/ 914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9" h="1067">
                  <a:moveTo>
                    <a:pt x="511" y="886"/>
                  </a:moveTo>
                  <a:lnTo>
                    <a:pt x="495" y="868"/>
                  </a:lnTo>
                  <a:lnTo>
                    <a:pt x="481" y="847"/>
                  </a:lnTo>
                  <a:lnTo>
                    <a:pt x="468" y="825"/>
                  </a:lnTo>
                  <a:lnTo>
                    <a:pt x="458" y="802"/>
                  </a:lnTo>
                  <a:lnTo>
                    <a:pt x="448" y="777"/>
                  </a:lnTo>
                  <a:lnTo>
                    <a:pt x="440" y="752"/>
                  </a:lnTo>
                  <a:lnTo>
                    <a:pt x="434" y="724"/>
                  </a:lnTo>
                  <a:lnTo>
                    <a:pt x="430" y="696"/>
                  </a:lnTo>
                  <a:lnTo>
                    <a:pt x="426" y="668"/>
                  </a:lnTo>
                  <a:lnTo>
                    <a:pt x="423" y="638"/>
                  </a:lnTo>
                  <a:lnTo>
                    <a:pt x="422" y="608"/>
                  </a:lnTo>
                  <a:lnTo>
                    <a:pt x="421" y="578"/>
                  </a:lnTo>
                  <a:lnTo>
                    <a:pt x="422" y="547"/>
                  </a:lnTo>
                  <a:lnTo>
                    <a:pt x="423" y="515"/>
                  </a:lnTo>
                  <a:lnTo>
                    <a:pt x="426" y="484"/>
                  </a:lnTo>
                  <a:lnTo>
                    <a:pt x="428" y="452"/>
                  </a:lnTo>
                  <a:lnTo>
                    <a:pt x="435" y="388"/>
                  </a:lnTo>
                  <a:lnTo>
                    <a:pt x="444" y="325"/>
                  </a:lnTo>
                  <a:lnTo>
                    <a:pt x="452" y="264"/>
                  </a:lnTo>
                  <a:lnTo>
                    <a:pt x="461" y="204"/>
                  </a:lnTo>
                  <a:lnTo>
                    <a:pt x="469" y="146"/>
                  </a:lnTo>
                  <a:lnTo>
                    <a:pt x="477" y="93"/>
                  </a:lnTo>
                  <a:lnTo>
                    <a:pt x="479" y="68"/>
                  </a:lnTo>
                  <a:lnTo>
                    <a:pt x="481" y="44"/>
                  </a:lnTo>
                  <a:lnTo>
                    <a:pt x="482" y="21"/>
                  </a:lnTo>
                  <a:lnTo>
                    <a:pt x="482" y="0"/>
                  </a:lnTo>
                  <a:lnTo>
                    <a:pt x="440" y="2"/>
                  </a:lnTo>
                  <a:lnTo>
                    <a:pt x="401" y="7"/>
                  </a:lnTo>
                  <a:lnTo>
                    <a:pt x="362" y="16"/>
                  </a:lnTo>
                  <a:lnTo>
                    <a:pt x="325" y="28"/>
                  </a:lnTo>
                  <a:lnTo>
                    <a:pt x="290" y="43"/>
                  </a:lnTo>
                  <a:lnTo>
                    <a:pt x="256" y="61"/>
                  </a:lnTo>
                  <a:lnTo>
                    <a:pt x="224" y="81"/>
                  </a:lnTo>
                  <a:lnTo>
                    <a:pt x="195" y="104"/>
                  </a:lnTo>
                  <a:lnTo>
                    <a:pt x="168" y="129"/>
                  </a:lnTo>
                  <a:lnTo>
                    <a:pt x="141" y="157"/>
                  </a:lnTo>
                  <a:lnTo>
                    <a:pt x="117" y="186"/>
                  </a:lnTo>
                  <a:lnTo>
                    <a:pt x="96" y="217"/>
                  </a:lnTo>
                  <a:lnTo>
                    <a:pt x="76" y="249"/>
                  </a:lnTo>
                  <a:lnTo>
                    <a:pt x="58" y="283"/>
                  </a:lnTo>
                  <a:lnTo>
                    <a:pt x="42" y="319"/>
                  </a:lnTo>
                  <a:lnTo>
                    <a:pt x="30" y="355"/>
                  </a:lnTo>
                  <a:lnTo>
                    <a:pt x="19" y="392"/>
                  </a:lnTo>
                  <a:lnTo>
                    <a:pt x="10" y="431"/>
                  </a:lnTo>
                  <a:lnTo>
                    <a:pt x="4" y="469"/>
                  </a:lnTo>
                  <a:lnTo>
                    <a:pt x="1" y="508"/>
                  </a:lnTo>
                  <a:lnTo>
                    <a:pt x="0" y="546"/>
                  </a:lnTo>
                  <a:lnTo>
                    <a:pt x="1" y="586"/>
                  </a:lnTo>
                  <a:lnTo>
                    <a:pt x="4" y="624"/>
                  </a:lnTo>
                  <a:lnTo>
                    <a:pt x="10" y="663"/>
                  </a:lnTo>
                  <a:lnTo>
                    <a:pt x="19" y="701"/>
                  </a:lnTo>
                  <a:lnTo>
                    <a:pt x="31" y="739"/>
                  </a:lnTo>
                  <a:lnTo>
                    <a:pt x="46" y="775"/>
                  </a:lnTo>
                  <a:lnTo>
                    <a:pt x="63" y="811"/>
                  </a:lnTo>
                  <a:lnTo>
                    <a:pt x="83" y="845"/>
                  </a:lnTo>
                  <a:lnTo>
                    <a:pt x="106" y="878"/>
                  </a:lnTo>
                  <a:lnTo>
                    <a:pt x="131" y="909"/>
                  </a:lnTo>
                  <a:lnTo>
                    <a:pt x="160" y="939"/>
                  </a:lnTo>
                  <a:lnTo>
                    <a:pt x="171" y="950"/>
                  </a:lnTo>
                  <a:lnTo>
                    <a:pt x="184" y="959"/>
                  </a:lnTo>
                  <a:lnTo>
                    <a:pt x="198" y="970"/>
                  </a:lnTo>
                  <a:lnTo>
                    <a:pt x="213" y="981"/>
                  </a:lnTo>
                  <a:lnTo>
                    <a:pt x="228" y="990"/>
                  </a:lnTo>
                  <a:lnTo>
                    <a:pt x="245" y="1000"/>
                  </a:lnTo>
                  <a:lnTo>
                    <a:pt x="262" y="1009"/>
                  </a:lnTo>
                  <a:lnTo>
                    <a:pt x="280" y="1019"/>
                  </a:lnTo>
                  <a:lnTo>
                    <a:pt x="298" y="1028"/>
                  </a:lnTo>
                  <a:lnTo>
                    <a:pt x="316" y="1035"/>
                  </a:lnTo>
                  <a:lnTo>
                    <a:pt x="336" y="1043"/>
                  </a:lnTo>
                  <a:lnTo>
                    <a:pt x="354" y="1049"/>
                  </a:lnTo>
                  <a:lnTo>
                    <a:pt x="373" y="1055"/>
                  </a:lnTo>
                  <a:lnTo>
                    <a:pt x="391" y="1060"/>
                  </a:lnTo>
                  <a:lnTo>
                    <a:pt x="409" y="1064"/>
                  </a:lnTo>
                  <a:lnTo>
                    <a:pt x="427" y="1066"/>
                  </a:lnTo>
                  <a:lnTo>
                    <a:pt x="444" y="1067"/>
                  </a:lnTo>
                  <a:lnTo>
                    <a:pt x="459" y="1067"/>
                  </a:lnTo>
                  <a:lnTo>
                    <a:pt x="474" y="1066"/>
                  </a:lnTo>
                  <a:lnTo>
                    <a:pt x="488" y="1064"/>
                  </a:lnTo>
                  <a:lnTo>
                    <a:pt x="499" y="1060"/>
                  </a:lnTo>
                  <a:lnTo>
                    <a:pt x="511" y="1053"/>
                  </a:lnTo>
                  <a:lnTo>
                    <a:pt x="520" y="1046"/>
                  </a:lnTo>
                  <a:lnTo>
                    <a:pt x="528" y="1037"/>
                  </a:lnTo>
                  <a:lnTo>
                    <a:pt x="534" y="1025"/>
                  </a:lnTo>
                  <a:lnTo>
                    <a:pt x="538" y="1013"/>
                  </a:lnTo>
                  <a:lnTo>
                    <a:pt x="539" y="997"/>
                  </a:lnTo>
                  <a:lnTo>
                    <a:pt x="539" y="979"/>
                  </a:lnTo>
                  <a:lnTo>
                    <a:pt x="536" y="960"/>
                  </a:lnTo>
                  <a:lnTo>
                    <a:pt x="530" y="938"/>
                  </a:lnTo>
                  <a:lnTo>
                    <a:pt x="523" y="914"/>
                  </a:lnTo>
                  <a:lnTo>
                    <a:pt x="511" y="886"/>
                  </a:lnTo>
                  <a:close/>
                </a:path>
              </a:pathLst>
            </a:custGeom>
            <a:solidFill>
              <a:srgbClr val="009900"/>
            </a:solidFill>
            <a:ln w="9525">
              <a:solidFill>
                <a:srgbClr val="009900"/>
              </a:solidFill>
              <a:round/>
              <a:headEnd/>
              <a:tailEnd/>
            </a:ln>
          </p:spPr>
          <p:txBody>
            <a:bodyPr/>
            <a:lstStyle/>
            <a:p>
              <a:endParaRPr lang="en-IN"/>
            </a:p>
          </p:txBody>
        </p:sp>
        <p:sp>
          <p:nvSpPr>
            <p:cNvPr id="551962" name="Freeform 26"/>
            <p:cNvSpPr>
              <a:spLocks/>
            </p:cNvSpPr>
            <p:nvPr/>
          </p:nvSpPr>
          <p:spPr bwMode="auto">
            <a:xfrm>
              <a:off x="4478" y="2547"/>
              <a:ext cx="44" cy="86"/>
            </a:xfrm>
            <a:custGeom>
              <a:avLst/>
              <a:gdLst>
                <a:gd name="T0" fmla="*/ 23 w 446"/>
                <a:gd name="T1" fmla="*/ 638 h 858"/>
                <a:gd name="T2" fmla="*/ 18 w 446"/>
                <a:gd name="T3" fmla="*/ 649 h 858"/>
                <a:gd name="T4" fmla="*/ 15 w 446"/>
                <a:gd name="T5" fmla="*/ 660 h 858"/>
                <a:gd name="T6" fmla="*/ 12 w 446"/>
                <a:gd name="T7" fmla="*/ 672 h 858"/>
                <a:gd name="T8" fmla="*/ 10 w 446"/>
                <a:gd name="T9" fmla="*/ 683 h 858"/>
                <a:gd name="T10" fmla="*/ 6 w 446"/>
                <a:gd name="T11" fmla="*/ 710 h 858"/>
                <a:gd name="T12" fmla="*/ 2 w 446"/>
                <a:gd name="T13" fmla="*/ 738 h 858"/>
                <a:gd name="T14" fmla="*/ 1 w 446"/>
                <a:gd name="T15" fmla="*/ 767 h 858"/>
                <a:gd name="T16" fmla="*/ 0 w 446"/>
                <a:gd name="T17" fmla="*/ 797 h 858"/>
                <a:gd name="T18" fmla="*/ 0 w 446"/>
                <a:gd name="T19" fmla="*/ 828 h 858"/>
                <a:gd name="T20" fmla="*/ 0 w 446"/>
                <a:gd name="T21" fmla="*/ 858 h 858"/>
                <a:gd name="T22" fmla="*/ 48 w 446"/>
                <a:gd name="T23" fmla="*/ 854 h 858"/>
                <a:gd name="T24" fmla="*/ 95 w 446"/>
                <a:gd name="T25" fmla="*/ 845 h 858"/>
                <a:gd name="T26" fmla="*/ 139 w 446"/>
                <a:gd name="T27" fmla="*/ 831 h 858"/>
                <a:gd name="T28" fmla="*/ 180 w 446"/>
                <a:gd name="T29" fmla="*/ 811 h 858"/>
                <a:gd name="T30" fmla="*/ 218 w 446"/>
                <a:gd name="T31" fmla="*/ 786 h 858"/>
                <a:gd name="T32" fmla="*/ 254 w 446"/>
                <a:gd name="T33" fmla="*/ 757 h 858"/>
                <a:gd name="T34" fmla="*/ 287 w 446"/>
                <a:gd name="T35" fmla="*/ 725 h 858"/>
                <a:gd name="T36" fmla="*/ 317 w 446"/>
                <a:gd name="T37" fmla="*/ 690 h 858"/>
                <a:gd name="T38" fmla="*/ 344 w 446"/>
                <a:gd name="T39" fmla="*/ 651 h 858"/>
                <a:gd name="T40" fmla="*/ 368 w 446"/>
                <a:gd name="T41" fmla="*/ 611 h 858"/>
                <a:gd name="T42" fmla="*/ 389 w 446"/>
                <a:gd name="T43" fmla="*/ 568 h 858"/>
                <a:gd name="T44" fmla="*/ 407 w 446"/>
                <a:gd name="T45" fmla="*/ 524 h 858"/>
                <a:gd name="T46" fmla="*/ 421 w 446"/>
                <a:gd name="T47" fmla="*/ 479 h 858"/>
                <a:gd name="T48" fmla="*/ 432 w 446"/>
                <a:gd name="T49" fmla="*/ 433 h 858"/>
                <a:gd name="T50" fmla="*/ 441 w 446"/>
                <a:gd name="T51" fmla="*/ 387 h 858"/>
                <a:gd name="T52" fmla="*/ 445 w 446"/>
                <a:gd name="T53" fmla="*/ 342 h 858"/>
                <a:gd name="T54" fmla="*/ 446 w 446"/>
                <a:gd name="T55" fmla="*/ 298 h 858"/>
                <a:gd name="T56" fmla="*/ 445 w 446"/>
                <a:gd name="T57" fmla="*/ 256 h 858"/>
                <a:gd name="T58" fmla="*/ 439 w 446"/>
                <a:gd name="T59" fmla="*/ 214 h 858"/>
                <a:gd name="T60" fmla="*/ 430 w 446"/>
                <a:gd name="T61" fmla="*/ 175 h 858"/>
                <a:gd name="T62" fmla="*/ 418 w 446"/>
                <a:gd name="T63" fmla="*/ 139 h 858"/>
                <a:gd name="T64" fmla="*/ 401 w 446"/>
                <a:gd name="T65" fmla="*/ 106 h 858"/>
                <a:gd name="T66" fmla="*/ 381 w 446"/>
                <a:gd name="T67" fmla="*/ 77 h 858"/>
                <a:gd name="T68" fmla="*/ 357 w 446"/>
                <a:gd name="T69" fmla="*/ 51 h 858"/>
                <a:gd name="T70" fmla="*/ 330 w 446"/>
                <a:gd name="T71" fmla="*/ 31 h 858"/>
                <a:gd name="T72" fmla="*/ 298 w 446"/>
                <a:gd name="T73" fmla="*/ 15 h 858"/>
                <a:gd name="T74" fmla="*/ 262 w 446"/>
                <a:gd name="T75" fmla="*/ 4 h 858"/>
                <a:gd name="T76" fmla="*/ 223 w 446"/>
                <a:gd name="T77" fmla="*/ 0 h 858"/>
                <a:gd name="T78" fmla="*/ 179 w 446"/>
                <a:gd name="T79" fmla="*/ 2 h 858"/>
                <a:gd name="T80" fmla="*/ 131 w 446"/>
                <a:gd name="T81" fmla="*/ 12 h 858"/>
                <a:gd name="T82" fmla="*/ 79 w 446"/>
                <a:gd name="T83" fmla="*/ 28 h 858"/>
                <a:gd name="T84" fmla="*/ 23 w 446"/>
                <a:gd name="T85" fmla="*/ 51 h 858"/>
                <a:gd name="T86" fmla="*/ 27 w 446"/>
                <a:gd name="T87" fmla="*/ 65 h 858"/>
                <a:gd name="T88" fmla="*/ 31 w 446"/>
                <a:gd name="T89" fmla="*/ 80 h 858"/>
                <a:gd name="T90" fmla="*/ 34 w 446"/>
                <a:gd name="T91" fmla="*/ 95 h 858"/>
                <a:gd name="T92" fmla="*/ 38 w 446"/>
                <a:gd name="T93" fmla="*/ 111 h 858"/>
                <a:gd name="T94" fmla="*/ 42 w 446"/>
                <a:gd name="T95" fmla="*/ 145 h 858"/>
                <a:gd name="T96" fmla="*/ 45 w 446"/>
                <a:gd name="T97" fmla="*/ 181 h 858"/>
                <a:gd name="T98" fmla="*/ 46 w 446"/>
                <a:gd name="T99" fmla="*/ 218 h 858"/>
                <a:gd name="T100" fmla="*/ 45 w 446"/>
                <a:gd name="T101" fmla="*/ 257 h 858"/>
                <a:gd name="T102" fmla="*/ 44 w 446"/>
                <a:gd name="T103" fmla="*/ 296 h 858"/>
                <a:gd name="T104" fmla="*/ 42 w 446"/>
                <a:gd name="T105" fmla="*/ 337 h 858"/>
                <a:gd name="T106" fmla="*/ 37 w 446"/>
                <a:gd name="T107" fmla="*/ 418 h 858"/>
                <a:gd name="T108" fmla="*/ 30 w 446"/>
                <a:gd name="T109" fmla="*/ 497 h 858"/>
                <a:gd name="T110" fmla="*/ 27 w 446"/>
                <a:gd name="T111" fmla="*/ 535 h 858"/>
                <a:gd name="T112" fmla="*/ 25 w 446"/>
                <a:gd name="T113" fmla="*/ 572 h 858"/>
                <a:gd name="T114" fmla="*/ 24 w 446"/>
                <a:gd name="T115" fmla="*/ 606 h 858"/>
                <a:gd name="T116" fmla="*/ 23 w 446"/>
                <a:gd name="T117" fmla="*/ 638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6" h="858">
                  <a:moveTo>
                    <a:pt x="23" y="638"/>
                  </a:moveTo>
                  <a:lnTo>
                    <a:pt x="18" y="649"/>
                  </a:lnTo>
                  <a:lnTo>
                    <a:pt x="15" y="660"/>
                  </a:lnTo>
                  <a:lnTo>
                    <a:pt x="12" y="672"/>
                  </a:lnTo>
                  <a:lnTo>
                    <a:pt x="10" y="683"/>
                  </a:lnTo>
                  <a:lnTo>
                    <a:pt x="6" y="710"/>
                  </a:lnTo>
                  <a:lnTo>
                    <a:pt x="2" y="738"/>
                  </a:lnTo>
                  <a:lnTo>
                    <a:pt x="1" y="767"/>
                  </a:lnTo>
                  <a:lnTo>
                    <a:pt x="0" y="797"/>
                  </a:lnTo>
                  <a:lnTo>
                    <a:pt x="0" y="828"/>
                  </a:lnTo>
                  <a:lnTo>
                    <a:pt x="0" y="858"/>
                  </a:lnTo>
                  <a:lnTo>
                    <a:pt x="48" y="854"/>
                  </a:lnTo>
                  <a:lnTo>
                    <a:pt x="95" y="845"/>
                  </a:lnTo>
                  <a:lnTo>
                    <a:pt x="139" y="831"/>
                  </a:lnTo>
                  <a:lnTo>
                    <a:pt x="180" y="811"/>
                  </a:lnTo>
                  <a:lnTo>
                    <a:pt x="218" y="786"/>
                  </a:lnTo>
                  <a:lnTo>
                    <a:pt x="254" y="757"/>
                  </a:lnTo>
                  <a:lnTo>
                    <a:pt x="287" y="725"/>
                  </a:lnTo>
                  <a:lnTo>
                    <a:pt x="317" y="690"/>
                  </a:lnTo>
                  <a:lnTo>
                    <a:pt x="344" y="651"/>
                  </a:lnTo>
                  <a:lnTo>
                    <a:pt x="368" y="611"/>
                  </a:lnTo>
                  <a:lnTo>
                    <a:pt x="389" y="568"/>
                  </a:lnTo>
                  <a:lnTo>
                    <a:pt x="407" y="524"/>
                  </a:lnTo>
                  <a:lnTo>
                    <a:pt x="421" y="479"/>
                  </a:lnTo>
                  <a:lnTo>
                    <a:pt x="432" y="433"/>
                  </a:lnTo>
                  <a:lnTo>
                    <a:pt x="441" y="387"/>
                  </a:lnTo>
                  <a:lnTo>
                    <a:pt x="445" y="342"/>
                  </a:lnTo>
                  <a:lnTo>
                    <a:pt x="446" y="298"/>
                  </a:lnTo>
                  <a:lnTo>
                    <a:pt x="445" y="256"/>
                  </a:lnTo>
                  <a:lnTo>
                    <a:pt x="439" y="214"/>
                  </a:lnTo>
                  <a:lnTo>
                    <a:pt x="430" y="175"/>
                  </a:lnTo>
                  <a:lnTo>
                    <a:pt x="418" y="139"/>
                  </a:lnTo>
                  <a:lnTo>
                    <a:pt x="401" y="106"/>
                  </a:lnTo>
                  <a:lnTo>
                    <a:pt x="381" y="77"/>
                  </a:lnTo>
                  <a:lnTo>
                    <a:pt x="357" y="51"/>
                  </a:lnTo>
                  <a:lnTo>
                    <a:pt x="330" y="31"/>
                  </a:lnTo>
                  <a:lnTo>
                    <a:pt x="298" y="15"/>
                  </a:lnTo>
                  <a:lnTo>
                    <a:pt x="262" y="4"/>
                  </a:lnTo>
                  <a:lnTo>
                    <a:pt x="223" y="0"/>
                  </a:lnTo>
                  <a:lnTo>
                    <a:pt x="179" y="2"/>
                  </a:lnTo>
                  <a:lnTo>
                    <a:pt x="131" y="12"/>
                  </a:lnTo>
                  <a:lnTo>
                    <a:pt x="79" y="28"/>
                  </a:lnTo>
                  <a:lnTo>
                    <a:pt x="23" y="51"/>
                  </a:lnTo>
                  <a:lnTo>
                    <a:pt x="27" y="65"/>
                  </a:lnTo>
                  <a:lnTo>
                    <a:pt x="31" y="80"/>
                  </a:lnTo>
                  <a:lnTo>
                    <a:pt x="34" y="95"/>
                  </a:lnTo>
                  <a:lnTo>
                    <a:pt x="38" y="111"/>
                  </a:lnTo>
                  <a:lnTo>
                    <a:pt x="42" y="145"/>
                  </a:lnTo>
                  <a:lnTo>
                    <a:pt x="45" y="181"/>
                  </a:lnTo>
                  <a:lnTo>
                    <a:pt x="46" y="218"/>
                  </a:lnTo>
                  <a:lnTo>
                    <a:pt x="45" y="257"/>
                  </a:lnTo>
                  <a:lnTo>
                    <a:pt x="44" y="296"/>
                  </a:lnTo>
                  <a:lnTo>
                    <a:pt x="42" y="337"/>
                  </a:lnTo>
                  <a:lnTo>
                    <a:pt x="37" y="418"/>
                  </a:lnTo>
                  <a:lnTo>
                    <a:pt x="30" y="497"/>
                  </a:lnTo>
                  <a:lnTo>
                    <a:pt x="27" y="535"/>
                  </a:lnTo>
                  <a:lnTo>
                    <a:pt x="25" y="572"/>
                  </a:lnTo>
                  <a:lnTo>
                    <a:pt x="24" y="606"/>
                  </a:lnTo>
                  <a:lnTo>
                    <a:pt x="23" y="638"/>
                  </a:lnTo>
                  <a:close/>
                </a:path>
              </a:pathLst>
            </a:custGeom>
            <a:solidFill>
              <a:srgbClr val="009900"/>
            </a:solidFill>
            <a:ln w="9525">
              <a:solidFill>
                <a:srgbClr val="009900"/>
              </a:solidFill>
              <a:round/>
              <a:headEnd/>
              <a:tailEnd/>
            </a:ln>
          </p:spPr>
          <p:txBody>
            <a:bodyPr/>
            <a:lstStyle/>
            <a:p>
              <a:endParaRPr lang="en-IN"/>
            </a:p>
          </p:txBody>
        </p:sp>
        <p:sp>
          <p:nvSpPr>
            <p:cNvPr id="551963" name="Freeform 27"/>
            <p:cNvSpPr>
              <a:spLocks/>
            </p:cNvSpPr>
            <p:nvPr/>
          </p:nvSpPr>
          <p:spPr bwMode="auto">
            <a:xfrm>
              <a:off x="4462" y="2516"/>
              <a:ext cx="118" cy="252"/>
            </a:xfrm>
            <a:custGeom>
              <a:avLst/>
              <a:gdLst>
                <a:gd name="T0" fmla="*/ 926 w 1186"/>
                <a:gd name="T1" fmla="*/ 607 h 2522"/>
                <a:gd name="T2" fmla="*/ 994 w 1186"/>
                <a:gd name="T3" fmla="*/ 447 h 2522"/>
                <a:gd name="T4" fmla="*/ 1132 w 1186"/>
                <a:gd name="T5" fmla="*/ 132 h 2522"/>
                <a:gd name="T6" fmla="*/ 1168 w 1186"/>
                <a:gd name="T7" fmla="*/ 1 h 2522"/>
                <a:gd name="T8" fmla="*/ 1116 w 1186"/>
                <a:gd name="T9" fmla="*/ 17 h 2522"/>
                <a:gd name="T10" fmla="*/ 1064 w 1186"/>
                <a:gd name="T11" fmla="*/ 50 h 2522"/>
                <a:gd name="T12" fmla="*/ 1016 w 1186"/>
                <a:gd name="T13" fmla="*/ 96 h 2522"/>
                <a:gd name="T14" fmla="*/ 972 w 1186"/>
                <a:gd name="T15" fmla="*/ 153 h 2522"/>
                <a:gd name="T16" fmla="*/ 935 w 1186"/>
                <a:gd name="T17" fmla="*/ 217 h 2522"/>
                <a:gd name="T18" fmla="*/ 904 w 1186"/>
                <a:gd name="T19" fmla="*/ 285 h 2522"/>
                <a:gd name="T20" fmla="*/ 882 w 1186"/>
                <a:gd name="T21" fmla="*/ 355 h 2522"/>
                <a:gd name="T22" fmla="*/ 870 w 1186"/>
                <a:gd name="T23" fmla="*/ 423 h 2522"/>
                <a:gd name="T24" fmla="*/ 868 w 1186"/>
                <a:gd name="T25" fmla="*/ 486 h 2522"/>
                <a:gd name="T26" fmla="*/ 880 w 1186"/>
                <a:gd name="T27" fmla="*/ 542 h 2522"/>
                <a:gd name="T28" fmla="*/ 842 w 1186"/>
                <a:gd name="T29" fmla="*/ 587 h 2522"/>
                <a:gd name="T30" fmla="*/ 778 w 1186"/>
                <a:gd name="T31" fmla="*/ 655 h 2522"/>
                <a:gd name="T32" fmla="*/ 717 w 1186"/>
                <a:gd name="T33" fmla="*/ 749 h 2522"/>
                <a:gd name="T34" fmla="*/ 658 w 1186"/>
                <a:gd name="T35" fmla="*/ 864 h 2522"/>
                <a:gd name="T36" fmla="*/ 603 w 1186"/>
                <a:gd name="T37" fmla="*/ 992 h 2522"/>
                <a:gd name="T38" fmla="*/ 536 w 1186"/>
                <a:gd name="T39" fmla="*/ 1175 h 2522"/>
                <a:gd name="T40" fmla="*/ 447 w 1186"/>
                <a:gd name="T41" fmla="*/ 1444 h 2522"/>
                <a:gd name="T42" fmla="*/ 384 w 1186"/>
                <a:gd name="T43" fmla="*/ 1631 h 2522"/>
                <a:gd name="T44" fmla="*/ 351 w 1186"/>
                <a:gd name="T45" fmla="*/ 1715 h 2522"/>
                <a:gd name="T46" fmla="*/ 368 w 1186"/>
                <a:gd name="T47" fmla="*/ 1805 h 2522"/>
                <a:gd name="T48" fmla="*/ 320 w 1186"/>
                <a:gd name="T49" fmla="*/ 1867 h 2522"/>
                <a:gd name="T50" fmla="*/ 275 w 1186"/>
                <a:gd name="T51" fmla="*/ 1932 h 2522"/>
                <a:gd name="T52" fmla="*/ 195 w 1186"/>
                <a:gd name="T53" fmla="*/ 2074 h 2522"/>
                <a:gd name="T54" fmla="*/ 125 w 1186"/>
                <a:gd name="T55" fmla="*/ 2223 h 2522"/>
                <a:gd name="T56" fmla="*/ 61 w 1186"/>
                <a:gd name="T57" fmla="*/ 2375 h 2522"/>
                <a:gd name="T58" fmla="*/ 0 w 1186"/>
                <a:gd name="T59" fmla="*/ 2522 h 2522"/>
                <a:gd name="T60" fmla="*/ 32 w 1186"/>
                <a:gd name="T61" fmla="*/ 2518 h 2522"/>
                <a:gd name="T62" fmla="*/ 65 w 1186"/>
                <a:gd name="T63" fmla="*/ 2510 h 2522"/>
                <a:gd name="T64" fmla="*/ 98 w 1186"/>
                <a:gd name="T65" fmla="*/ 2496 h 2522"/>
                <a:gd name="T66" fmla="*/ 130 w 1186"/>
                <a:gd name="T67" fmla="*/ 2478 h 2522"/>
                <a:gd name="T68" fmla="*/ 160 w 1186"/>
                <a:gd name="T69" fmla="*/ 2455 h 2522"/>
                <a:gd name="T70" fmla="*/ 185 w 1186"/>
                <a:gd name="T71" fmla="*/ 2429 h 2522"/>
                <a:gd name="T72" fmla="*/ 205 w 1186"/>
                <a:gd name="T73" fmla="*/ 2399 h 2522"/>
                <a:gd name="T74" fmla="*/ 219 w 1186"/>
                <a:gd name="T75" fmla="*/ 2367 h 2522"/>
                <a:gd name="T76" fmla="*/ 224 w 1186"/>
                <a:gd name="T77" fmla="*/ 2331 h 2522"/>
                <a:gd name="T78" fmla="*/ 221 w 1186"/>
                <a:gd name="T79" fmla="*/ 2294 h 2522"/>
                <a:gd name="T80" fmla="*/ 270 w 1186"/>
                <a:gd name="T81" fmla="*/ 2239 h 2522"/>
                <a:gd name="T82" fmla="*/ 272 w 1186"/>
                <a:gd name="T83" fmla="*/ 2192 h 2522"/>
                <a:gd name="T84" fmla="*/ 283 w 1186"/>
                <a:gd name="T85" fmla="*/ 2157 h 2522"/>
                <a:gd name="T86" fmla="*/ 298 w 1186"/>
                <a:gd name="T87" fmla="*/ 2138 h 2522"/>
                <a:gd name="T88" fmla="*/ 322 w 1186"/>
                <a:gd name="T89" fmla="*/ 2130 h 2522"/>
                <a:gd name="T90" fmla="*/ 331 w 1186"/>
                <a:gd name="T91" fmla="*/ 2048 h 2522"/>
                <a:gd name="T92" fmla="*/ 355 w 1186"/>
                <a:gd name="T93" fmla="*/ 1959 h 2522"/>
                <a:gd name="T94" fmla="*/ 391 w 1186"/>
                <a:gd name="T95" fmla="*/ 1865 h 2522"/>
                <a:gd name="T96" fmla="*/ 437 w 1186"/>
                <a:gd name="T97" fmla="*/ 1767 h 2522"/>
                <a:gd name="T98" fmla="*/ 545 w 1186"/>
                <a:gd name="T99" fmla="*/ 1566 h 2522"/>
                <a:gd name="T100" fmla="*/ 652 w 1186"/>
                <a:gd name="T101" fmla="*/ 1370 h 2522"/>
                <a:gd name="T102" fmla="*/ 725 w 1186"/>
                <a:gd name="T103" fmla="*/ 1220 h 2522"/>
                <a:gd name="T104" fmla="*/ 754 w 1186"/>
                <a:gd name="T105" fmla="*/ 1140 h 2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86" h="2522">
                  <a:moveTo>
                    <a:pt x="916" y="639"/>
                  </a:moveTo>
                  <a:lnTo>
                    <a:pt x="918" y="629"/>
                  </a:lnTo>
                  <a:lnTo>
                    <a:pt x="926" y="607"/>
                  </a:lnTo>
                  <a:lnTo>
                    <a:pt x="938" y="577"/>
                  </a:lnTo>
                  <a:lnTo>
                    <a:pt x="954" y="539"/>
                  </a:lnTo>
                  <a:lnTo>
                    <a:pt x="994" y="447"/>
                  </a:lnTo>
                  <a:lnTo>
                    <a:pt x="1040" y="341"/>
                  </a:lnTo>
                  <a:lnTo>
                    <a:pt x="1088" y="233"/>
                  </a:lnTo>
                  <a:lnTo>
                    <a:pt x="1132" y="132"/>
                  </a:lnTo>
                  <a:lnTo>
                    <a:pt x="1166" y="51"/>
                  </a:lnTo>
                  <a:lnTo>
                    <a:pt x="1186" y="0"/>
                  </a:lnTo>
                  <a:lnTo>
                    <a:pt x="1168" y="1"/>
                  </a:lnTo>
                  <a:lnTo>
                    <a:pt x="1151" y="4"/>
                  </a:lnTo>
                  <a:lnTo>
                    <a:pt x="1133" y="9"/>
                  </a:lnTo>
                  <a:lnTo>
                    <a:pt x="1116" y="17"/>
                  </a:lnTo>
                  <a:lnTo>
                    <a:pt x="1099" y="26"/>
                  </a:lnTo>
                  <a:lnTo>
                    <a:pt x="1081" y="37"/>
                  </a:lnTo>
                  <a:lnTo>
                    <a:pt x="1064" y="50"/>
                  </a:lnTo>
                  <a:lnTo>
                    <a:pt x="1048" y="64"/>
                  </a:lnTo>
                  <a:lnTo>
                    <a:pt x="1032" y="79"/>
                  </a:lnTo>
                  <a:lnTo>
                    <a:pt x="1016" y="96"/>
                  </a:lnTo>
                  <a:lnTo>
                    <a:pt x="1001" y="114"/>
                  </a:lnTo>
                  <a:lnTo>
                    <a:pt x="986" y="132"/>
                  </a:lnTo>
                  <a:lnTo>
                    <a:pt x="972" y="153"/>
                  </a:lnTo>
                  <a:lnTo>
                    <a:pt x="959" y="173"/>
                  </a:lnTo>
                  <a:lnTo>
                    <a:pt x="947" y="194"/>
                  </a:lnTo>
                  <a:lnTo>
                    <a:pt x="935" y="217"/>
                  </a:lnTo>
                  <a:lnTo>
                    <a:pt x="924" y="239"/>
                  </a:lnTo>
                  <a:lnTo>
                    <a:pt x="913" y="262"/>
                  </a:lnTo>
                  <a:lnTo>
                    <a:pt x="904" y="285"/>
                  </a:lnTo>
                  <a:lnTo>
                    <a:pt x="896" y="309"/>
                  </a:lnTo>
                  <a:lnTo>
                    <a:pt x="889" y="331"/>
                  </a:lnTo>
                  <a:lnTo>
                    <a:pt x="882" y="355"/>
                  </a:lnTo>
                  <a:lnTo>
                    <a:pt x="877" y="378"/>
                  </a:lnTo>
                  <a:lnTo>
                    <a:pt x="873" y="401"/>
                  </a:lnTo>
                  <a:lnTo>
                    <a:pt x="870" y="423"/>
                  </a:lnTo>
                  <a:lnTo>
                    <a:pt x="868" y="445"/>
                  </a:lnTo>
                  <a:lnTo>
                    <a:pt x="867" y="466"/>
                  </a:lnTo>
                  <a:lnTo>
                    <a:pt x="868" y="486"/>
                  </a:lnTo>
                  <a:lnTo>
                    <a:pt x="871" y="506"/>
                  </a:lnTo>
                  <a:lnTo>
                    <a:pt x="875" y="525"/>
                  </a:lnTo>
                  <a:lnTo>
                    <a:pt x="880" y="542"/>
                  </a:lnTo>
                  <a:lnTo>
                    <a:pt x="887" y="558"/>
                  </a:lnTo>
                  <a:lnTo>
                    <a:pt x="864" y="571"/>
                  </a:lnTo>
                  <a:lnTo>
                    <a:pt x="842" y="587"/>
                  </a:lnTo>
                  <a:lnTo>
                    <a:pt x="820" y="606"/>
                  </a:lnTo>
                  <a:lnTo>
                    <a:pt x="799" y="630"/>
                  </a:lnTo>
                  <a:lnTo>
                    <a:pt x="778" y="655"/>
                  </a:lnTo>
                  <a:lnTo>
                    <a:pt x="757" y="684"/>
                  </a:lnTo>
                  <a:lnTo>
                    <a:pt x="736" y="716"/>
                  </a:lnTo>
                  <a:lnTo>
                    <a:pt x="717" y="749"/>
                  </a:lnTo>
                  <a:lnTo>
                    <a:pt x="696" y="786"/>
                  </a:lnTo>
                  <a:lnTo>
                    <a:pt x="677" y="824"/>
                  </a:lnTo>
                  <a:lnTo>
                    <a:pt x="658" y="864"/>
                  </a:lnTo>
                  <a:lnTo>
                    <a:pt x="639" y="906"/>
                  </a:lnTo>
                  <a:lnTo>
                    <a:pt x="621" y="948"/>
                  </a:lnTo>
                  <a:lnTo>
                    <a:pt x="603" y="992"/>
                  </a:lnTo>
                  <a:lnTo>
                    <a:pt x="586" y="1037"/>
                  </a:lnTo>
                  <a:lnTo>
                    <a:pt x="569" y="1083"/>
                  </a:lnTo>
                  <a:lnTo>
                    <a:pt x="536" y="1175"/>
                  </a:lnTo>
                  <a:lnTo>
                    <a:pt x="505" y="1267"/>
                  </a:lnTo>
                  <a:lnTo>
                    <a:pt x="475" y="1357"/>
                  </a:lnTo>
                  <a:lnTo>
                    <a:pt x="447" y="1444"/>
                  </a:lnTo>
                  <a:lnTo>
                    <a:pt x="420" y="1524"/>
                  </a:lnTo>
                  <a:lnTo>
                    <a:pt x="396" y="1598"/>
                  </a:lnTo>
                  <a:lnTo>
                    <a:pt x="384" y="1631"/>
                  </a:lnTo>
                  <a:lnTo>
                    <a:pt x="372" y="1662"/>
                  </a:lnTo>
                  <a:lnTo>
                    <a:pt x="361" y="1691"/>
                  </a:lnTo>
                  <a:lnTo>
                    <a:pt x="351" y="1715"/>
                  </a:lnTo>
                  <a:lnTo>
                    <a:pt x="403" y="1768"/>
                  </a:lnTo>
                  <a:lnTo>
                    <a:pt x="385" y="1786"/>
                  </a:lnTo>
                  <a:lnTo>
                    <a:pt x="368" y="1805"/>
                  </a:lnTo>
                  <a:lnTo>
                    <a:pt x="352" y="1825"/>
                  </a:lnTo>
                  <a:lnTo>
                    <a:pt x="336" y="1846"/>
                  </a:lnTo>
                  <a:lnTo>
                    <a:pt x="320" y="1867"/>
                  </a:lnTo>
                  <a:lnTo>
                    <a:pt x="305" y="1889"/>
                  </a:lnTo>
                  <a:lnTo>
                    <a:pt x="290" y="1910"/>
                  </a:lnTo>
                  <a:lnTo>
                    <a:pt x="275" y="1932"/>
                  </a:lnTo>
                  <a:lnTo>
                    <a:pt x="247" y="1978"/>
                  </a:lnTo>
                  <a:lnTo>
                    <a:pt x="220" y="2025"/>
                  </a:lnTo>
                  <a:lnTo>
                    <a:pt x="195" y="2074"/>
                  </a:lnTo>
                  <a:lnTo>
                    <a:pt x="171" y="2123"/>
                  </a:lnTo>
                  <a:lnTo>
                    <a:pt x="147" y="2173"/>
                  </a:lnTo>
                  <a:lnTo>
                    <a:pt x="125" y="2223"/>
                  </a:lnTo>
                  <a:lnTo>
                    <a:pt x="103" y="2274"/>
                  </a:lnTo>
                  <a:lnTo>
                    <a:pt x="82" y="2325"/>
                  </a:lnTo>
                  <a:lnTo>
                    <a:pt x="61" y="2375"/>
                  </a:lnTo>
                  <a:lnTo>
                    <a:pt x="40" y="2424"/>
                  </a:lnTo>
                  <a:lnTo>
                    <a:pt x="20" y="2474"/>
                  </a:lnTo>
                  <a:lnTo>
                    <a:pt x="0" y="2522"/>
                  </a:lnTo>
                  <a:lnTo>
                    <a:pt x="10" y="2522"/>
                  </a:lnTo>
                  <a:lnTo>
                    <a:pt x="21" y="2521"/>
                  </a:lnTo>
                  <a:lnTo>
                    <a:pt x="32" y="2518"/>
                  </a:lnTo>
                  <a:lnTo>
                    <a:pt x="42" y="2516"/>
                  </a:lnTo>
                  <a:lnTo>
                    <a:pt x="53" y="2514"/>
                  </a:lnTo>
                  <a:lnTo>
                    <a:pt x="65" y="2510"/>
                  </a:lnTo>
                  <a:lnTo>
                    <a:pt x="76" y="2507"/>
                  </a:lnTo>
                  <a:lnTo>
                    <a:pt x="87" y="2501"/>
                  </a:lnTo>
                  <a:lnTo>
                    <a:pt x="98" y="2496"/>
                  </a:lnTo>
                  <a:lnTo>
                    <a:pt x="109" y="2491"/>
                  </a:lnTo>
                  <a:lnTo>
                    <a:pt x="119" y="2484"/>
                  </a:lnTo>
                  <a:lnTo>
                    <a:pt x="130" y="2478"/>
                  </a:lnTo>
                  <a:lnTo>
                    <a:pt x="141" y="2471"/>
                  </a:lnTo>
                  <a:lnTo>
                    <a:pt x="151" y="2463"/>
                  </a:lnTo>
                  <a:lnTo>
                    <a:pt x="160" y="2455"/>
                  </a:lnTo>
                  <a:lnTo>
                    <a:pt x="169" y="2447"/>
                  </a:lnTo>
                  <a:lnTo>
                    <a:pt x="177" y="2438"/>
                  </a:lnTo>
                  <a:lnTo>
                    <a:pt x="185" y="2429"/>
                  </a:lnTo>
                  <a:lnTo>
                    <a:pt x="192" y="2419"/>
                  </a:lnTo>
                  <a:lnTo>
                    <a:pt x="200" y="2409"/>
                  </a:lnTo>
                  <a:lnTo>
                    <a:pt x="205" y="2399"/>
                  </a:lnTo>
                  <a:lnTo>
                    <a:pt x="210" y="2388"/>
                  </a:lnTo>
                  <a:lnTo>
                    <a:pt x="216" y="2377"/>
                  </a:lnTo>
                  <a:lnTo>
                    <a:pt x="219" y="2367"/>
                  </a:lnTo>
                  <a:lnTo>
                    <a:pt x="222" y="2355"/>
                  </a:lnTo>
                  <a:lnTo>
                    <a:pt x="223" y="2343"/>
                  </a:lnTo>
                  <a:lnTo>
                    <a:pt x="224" y="2331"/>
                  </a:lnTo>
                  <a:lnTo>
                    <a:pt x="224" y="2318"/>
                  </a:lnTo>
                  <a:lnTo>
                    <a:pt x="223" y="2307"/>
                  </a:lnTo>
                  <a:lnTo>
                    <a:pt x="221" y="2294"/>
                  </a:lnTo>
                  <a:lnTo>
                    <a:pt x="218" y="2281"/>
                  </a:lnTo>
                  <a:lnTo>
                    <a:pt x="213" y="2268"/>
                  </a:lnTo>
                  <a:lnTo>
                    <a:pt x="270" y="2239"/>
                  </a:lnTo>
                  <a:lnTo>
                    <a:pt x="270" y="2226"/>
                  </a:lnTo>
                  <a:lnTo>
                    <a:pt x="271" y="2210"/>
                  </a:lnTo>
                  <a:lnTo>
                    <a:pt x="272" y="2192"/>
                  </a:lnTo>
                  <a:lnTo>
                    <a:pt x="277" y="2174"/>
                  </a:lnTo>
                  <a:lnTo>
                    <a:pt x="279" y="2166"/>
                  </a:lnTo>
                  <a:lnTo>
                    <a:pt x="283" y="2157"/>
                  </a:lnTo>
                  <a:lnTo>
                    <a:pt x="287" y="2149"/>
                  </a:lnTo>
                  <a:lnTo>
                    <a:pt x="292" y="2143"/>
                  </a:lnTo>
                  <a:lnTo>
                    <a:pt x="298" y="2138"/>
                  </a:lnTo>
                  <a:lnTo>
                    <a:pt x="305" y="2133"/>
                  </a:lnTo>
                  <a:lnTo>
                    <a:pt x="313" y="2131"/>
                  </a:lnTo>
                  <a:lnTo>
                    <a:pt x="322" y="2130"/>
                  </a:lnTo>
                  <a:lnTo>
                    <a:pt x="323" y="2103"/>
                  </a:lnTo>
                  <a:lnTo>
                    <a:pt x="326" y="2077"/>
                  </a:lnTo>
                  <a:lnTo>
                    <a:pt x="331" y="2048"/>
                  </a:lnTo>
                  <a:lnTo>
                    <a:pt x="338" y="2019"/>
                  </a:lnTo>
                  <a:lnTo>
                    <a:pt x="345" y="1990"/>
                  </a:lnTo>
                  <a:lnTo>
                    <a:pt x="355" y="1959"/>
                  </a:lnTo>
                  <a:lnTo>
                    <a:pt x="366" y="1928"/>
                  </a:lnTo>
                  <a:lnTo>
                    <a:pt x="378" y="1897"/>
                  </a:lnTo>
                  <a:lnTo>
                    <a:pt x="391" y="1865"/>
                  </a:lnTo>
                  <a:lnTo>
                    <a:pt x="406" y="1833"/>
                  </a:lnTo>
                  <a:lnTo>
                    <a:pt x="421" y="1800"/>
                  </a:lnTo>
                  <a:lnTo>
                    <a:pt x="437" y="1767"/>
                  </a:lnTo>
                  <a:lnTo>
                    <a:pt x="472" y="1700"/>
                  </a:lnTo>
                  <a:lnTo>
                    <a:pt x="508" y="1633"/>
                  </a:lnTo>
                  <a:lnTo>
                    <a:pt x="545" y="1566"/>
                  </a:lnTo>
                  <a:lnTo>
                    <a:pt x="582" y="1499"/>
                  </a:lnTo>
                  <a:lnTo>
                    <a:pt x="618" y="1434"/>
                  </a:lnTo>
                  <a:lnTo>
                    <a:pt x="652" y="1370"/>
                  </a:lnTo>
                  <a:lnTo>
                    <a:pt x="684" y="1308"/>
                  </a:lnTo>
                  <a:lnTo>
                    <a:pt x="712" y="1249"/>
                  </a:lnTo>
                  <a:lnTo>
                    <a:pt x="725" y="1220"/>
                  </a:lnTo>
                  <a:lnTo>
                    <a:pt x="736" y="1192"/>
                  </a:lnTo>
                  <a:lnTo>
                    <a:pt x="745" y="1165"/>
                  </a:lnTo>
                  <a:lnTo>
                    <a:pt x="754" y="1140"/>
                  </a:lnTo>
                  <a:lnTo>
                    <a:pt x="916" y="639"/>
                  </a:lnTo>
                  <a:close/>
                </a:path>
              </a:pathLst>
            </a:custGeom>
            <a:solidFill>
              <a:srgbClr val="009900"/>
            </a:solidFill>
            <a:ln w="9525">
              <a:solidFill>
                <a:srgbClr val="009900"/>
              </a:solidFill>
              <a:round/>
              <a:headEnd/>
              <a:tailEnd/>
            </a:ln>
          </p:spPr>
          <p:txBody>
            <a:bodyPr/>
            <a:lstStyle/>
            <a:p>
              <a:endParaRPr lang="en-IN"/>
            </a:p>
          </p:txBody>
        </p:sp>
        <p:sp>
          <p:nvSpPr>
            <p:cNvPr id="551964" name="Freeform 28"/>
            <p:cNvSpPr>
              <a:spLocks/>
            </p:cNvSpPr>
            <p:nvPr/>
          </p:nvSpPr>
          <p:spPr bwMode="auto">
            <a:xfrm>
              <a:off x="4480" y="2526"/>
              <a:ext cx="14" cy="18"/>
            </a:xfrm>
            <a:custGeom>
              <a:avLst/>
              <a:gdLst>
                <a:gd name="T0" fmla="*/ 109 w 138"/>
                <a:gd name="T1" fmla="*/ 10 h 178"/>
                <a:gd name="T2" fmla="*/ 99 w 138"/>
                <a:gd name="T3" fmla="*/ 7 h 178"/>
                <a:gd name="T4" fmla="*/ 91 w 138"/>
                <a:gd name="T5" fmla="*/ 3 h 178"/>
                <a:gd name="T6" fmla="*/ 82 w 138"/>
                <a:gd name="T7" fmla="*/ 2 h 178"/>
                <a:gd name="T8" fmla="*/ 76 w 138"/>
                <a:gd name="T9" fmla="*/ 0 h 178"/>
                <a:gd name="T10" fmla="*/ 63 w 138"/>
                <a:gd name="T11" fmla="*/ 0 h 178"/>
                <a:gd name="T12" fmla="*/ 52 w 138"/>
                <a:gd name="T13" fmla="*/ 1 h 178"/>
                <a:gd name="T14" fmla="*/ 42 w 138"/>
                <a:gd name="T15" fmla="*/ 4 h 178"/>
                <a:gd name="T16" fmla="*/ 31 w 138"/>
                <a:gd name="T17" fmla="*/ 7 h 178"/>
                <a:gd name="T18" fmla="*/ 17 w 138"/>
                <a:gd name="T19" fmla="*/ 10 h 178"/>
                <a:gd name="T20" fmla="*/ 0 w 138"/>
                <a:gd name="T21" fmla="*/ 10 h 178"/>
                <a:gd name="T22" fmla="*/ 1 w 138"/>
                <a:gd name="T23" fmla="*/ 32 h 178"/>
                <a:gd name="T24" fmla="*/ 4 w 138"/>
                <a:gd name="T25" fmla="*/ 54 h 178"/>
                <a:gd name="T26" fmla="*/ 9 w 138"/>
                <a:gd name="T27" fmla="*/ 75 h 178"/>
                <a:gd name="T28" fmla="*/ 15 w 138"/>
                <a:gd name="T29" fmla="*/ 96 h 178"/>
                <a:gd name="T30" fmla="*/ 20 w 138"/>
                <a:gd name="T31" fmla="*/ 117 h 178"/>
                <a:gd name="T32" fmla="*/ 24 w 138"/>
                <a:gd name="T33" fmla="*/ 137 h 178"/>
                <a:gd name="T34" fmla="*/ 27 w 138"/>
                <a:gd name="T35" fmla="*/ 157 h 178"/>
                <a:gd name="T36" fmla="*/ 29 w 138"/>
                <a:gd name="T37" fmla="*/ 178 h 178"/>
                <a:gd name="T38" fmla="*/ 138 w 138"/>
                <a:gd name="T39" fmla="*/ 178 h 178"/>
                <a:gd name="T40" fmla="*/ 138 w 138"/>
                <a:gd name="T41" fmla="*/ 162 h 178"/>
                <a:gd name="T42" fmla="*/ 138 w 138"/>
                <a:gd name="T43" fmla="*/ 139 h 178"/>
                <a:gd name="T44" fmla="*/ 137 w 138"/>
                <a:gd name="T45" fmla="*/ 111 h 178"/>
                <a:gd name="T46" fmla="*/ 134 w 138"/>
                <a:gd name="T47" fmla="*/ 83 h 178"/>
                <a:gd name="T48" fmla="*/ 133 w 138"/>
                <a:gd name="T49" fmla="*/ 69 h 178"/>
                <a:gd name="T50" fmla="*/ 131 w 138"/>
                <a:gd name="T51" fmla="*/ 56 h 178"/>
                <a:gd name="T52" fmla="*/ 129 w 138"/>
                <a:gd name="T53" fmla="*/ 43 h 178"/>
                <a:gd name="T54" fmla="*/ 126 w 138"/>
                <a:gd name="T55" fmla="*/ 32 h 178"/>
                <a:gd name="T56" fmla="*/ 123 w 138"/>
                <a:gd name="T57" fmla="*/ 24 h 178"/>
                <a:gd name="T58" fmla="*/ 118 w 138"/>
                <a:gd name="T59" fmla="*/ 16 h 178"/>
                <a:gd name="T60" fmla="*/ 116 w 138"/>
                <a:gd name="T61" fmla="*/ 14 h 178"/>
                <a:gd name="T62" fmla="*/ 114 w 138"/>
                <a:gd name="T63" fmla="*/ 12 h 178"/>
                <a:gd name="T64" fmla="*/ 112 w 138"/>
                <a:gd name="T65" fmla="*/ 11 h 178"/>
                <a:gd name="T66" fmla="*/ 109 w 138"/>
                <a:gd name="T67" fmla="*/ 1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178">
                  <a:moveTo>
                    <a:pt x="109" y="10"/>
                  </a:moveTo>
                  <a:lnTo>
                    <a:pt x="99" y="7"/>
                  </a:lnTo>
                  <a:lnTo>
                    <a:pt x="91" y="3"/>
                  </a:lnTo>
                  <a:lnTo>
                    <a:pt x="82" y="2"/>
                  </a:lnTo>
                  <a:lnTo>
                    <a:pt x="76" y="0"/>
                  </a:lnTo>
                  <a:lnTo>
                    <a:pt x="63" y="0"/>
                  </a:lnTo>
                  <a:lnTo>
                    <a:pt x="52" y="1"/>
                  </a:lnTo>
                  <a:lnTo>
                    <a:pt x="42" y="4"/>
                  </a:lnTo>
                  <a:lnTo>
                    <a:pt x="31" y="7"/>
                  </a:lnTo>
                  <a:lnTo>
                    <a:pt x="17" y="10"/>
                  </a:lnTo>
                  <a:lnTo>
                    <a:pt x="0" y="10"/>
                  </a:lnTo>
                  <a:lnTo>
                    <a:pt x="1" y="32"/>
                  </a:lnTo>
                  <a:lnTo>
                    <a:pt x="4" y="54"/>
                  </a:lnTo>
                  <a:lnTo>
                    <a:pt x="9" y="75"/>
                  </a:lnTo>
                  <a:lnTo>
                    <a:pt x="15" y="96"/>
                  </a:lnTo>
                  <a:lnTo>
                    <a:pt x="20" y="117"/>
                  </a:lnTo>
                  <a:lnTo>
                    <a:pt x="24" y="137"/>
                  </a:lnTo>
                  <a:lnTo>
                    <a:pt x="27" y="157"/>
                  </a:lnTo>
                  <a:lnTo>
                    <a:pt x="29" y="178"/>
                  </a:lnTo>
                  <a:lnTo>
                    <a:pt x="138" y="178"/>
                  </a:lnTo>
                  <a:lnTo>
                    <a:pt x="138" y="162"/>
                  </a:lnTo>
                  <a:lnTo>
                    <a:pt x="138" y="139"/>
                  </a:lnTo>
                  <a:lnTo>
                    <a:pt x="137" y="111"/>
                  </a:lnTo>
                  <a:lnTo>
                    <a:pt x="134" y="83"/>
                  </a:lnTo>
                  <a:lnTo>
                    <a:pt x="133" y="69"/>
                  </a:lnTo>
                  <a:lnTo>
                    <a:pt x="131" y="56"/>
                  </a:lnTo>
                  <a:lnTo>
                    <a:pt x="129" y="43"/>
                  </a:lnTo>
                  <a:lnTo>
                    <a:pt x="126" y="32"/>
                  </a:lnTo>
                  <a:lnTo>
                    <a:pt x="123" y="24"/>
                  </a:lnTo>
                  <a:lnTo>
                    <a:pt x="118" y="16"/>
                  </a:lnTo>
                  <a:lnTo>
                    <a:pt x="116" y="14"/>
                  </a:lnTo>
                  <a:lnTo>
                    <a:pt x="114" y="12"/>
                  </a:lnTo>
                  <a:lnTo>
                    <a:pt x="112" y="11"/>
                  </a:lnTo>
                  <a:lnTo>
                    <a:pt x="109" y="10"/>
                  </a:lnTo>
                  <a:close/>
                </a:path>
              </a:pathLst>
            </a:custGeom>
            <a:solidFill>
              <a:srgbClr val="009900"/>
            </a:solidFill>
            <a:ln w="9525">
              <a:solidFill>
                <a:srgbClr val="009900"/>
              </a:solidFill>
              <a:round/>
              <a:headEnd/>
              <a:tailEnd/>
            </a:ln>
          </p:spPr>
          <p:txBody>
            <a:bodyPr/>
            <a:lstStyle/>
            <a:p>
              <a:endParaRPr lang="en-IN"/>
            </a:p>
          </p:txBody>
        </p:sp>
        <p:sp>
          <p:nvSpPr>
            <p:cNvPr id="551965" name="Freeform 29"/>
            <p:cNvSpPr>
              <a:spLocks/>
            </p:cNvSpPr>
            <p:nvPr/>
          </p:nvSpPr>
          <p:spPr bwMode="auto">
            <a:xfrm>
              <a:off x="4516" y="2671"/>
              <a:ext cx="50" cy="105"/>
            </a:xfrm>
            <a:custGeom>
              <a:avLst/>
              <a:gdLst>
                <a:gd name="T0" fmla="*/ 429 w 507"/>
                <a:gd name="T1" fmla="*/ 226 h 1054"/>
                <a:gd name="T2" fmla="*/ 444 w 507"/>
                <a:gd name="T3" fmla="*/ 170 h 1054"/>
                <a:gd name="T4" fmla="*/ 475 w 507"/>
                <a:gd name="T5" fmla="*/ 69 h 1054"/>
                <a:gd name="T6" fmla="*/ 484 w 507"/>
                <a:gd name="T7" fmla="*/ 18 h 1054"/>
                <a:gd name="T8" fmla="*/ 483 w 507"/>
                <a:gd name="T9" fmla="*/ 11 h 1054"/>
                <a:gd name="T10" fmla="*/ 474 w 507"/>
                <a:gd name="T11" fmla="*/ 30 h 1054"/>
                <a:gd name="T12" fmla="*/ 447 w 507"/>
                <a:gd name="T13" fmla="*/ 55 h 1054"/>
                <a:gd name="T14" fmla="*/ 402 w 507"/>
                <a:gd name="T15" fmla="*/ 82 h 1054"/>
                <a:gd name="T16" fmla="*/ 360 w 507"/>
                <a:gd name="T17" fmla="*/ 105 h 1054"/>
                <a:gd name="T18" fmla="*/ 322 w 507"/>
                <a:gd name="T19" fmla="*/ 58 h 1054"/>
                <a:gd name="T20" fmla="*/ 252 w 507"/>
                <a:gd name="T21" fmla="*/ 68 h 1054"/>
                <a:gd name="T22" fmla="*/ 193 w 507"/>
                <a:gd name="T23" fmla="*/ 92 h 1054"/>
                <a:gd name="T24" fmla="*/ 142 w 507"/>
                <a:gd name="T25" fmla="*/ 132 h 1054"/>
                <a:gd name="T26" fmla="*/ 102 w 507"/>
                <a:gd name="T27" fmla="*/ 183 h 1054"/>
                <a:gd name="T28" fmla="*/ 69 w 507"/>
                <a:gd name="T29" fmla="*/ 243 h 1054"/>
                <a:gd name="T30" fmla="*/ 44 w 507"/>
                <a:gd name="T31" fmla="*/ 311 h 1054"/>
                <a:gd name="T32" fmla="*/ 25 w 507"/>
                <a:gd name="T33" fmla="*/ 381 h 1054"/>
                <a:gd name="T34" fmla="*/ 12 w 507"/>
                <a:gd name="T35" fmla="*/ 454 h 1054"/>
                <a:gd name="T36" fmla="*/ 1 w 507"/>
                <a:gd name="T37" fmla="*/ 596 h 1054"/>
                <a:gd name="T38" fmla="*/ 50 w 507"/>
                <a:gd name="T39" fmla="*/ 673 h 1054"/>
                <a:gd name="T40" fmla="*/ 38 w 507"/>
                <a:gd name="T41" fmla="*/ 706 h 1054"/>
                <a:gd name="T42" fmla="*/ 25 w 507"/>
                <a:gd name="T43" fmla="*/ 738 h 1054"/>
                <a:gd name="T44" fmla="*/ 28 w 507"/>
                <a:gd name="T45" fmla="*/ 723 h 1054"/>
                <a:gd name="T46" fmla="*/ 48 w 507"/>
                <a:gd name="T47" fmla="*/ 703 h 1054"/>
                <a:gd name="T48" fmla="*/ 81 w 507"/>
                <a:gd name="T49" fmla="*/ 700 h 1054"/>
                <a:gd name="T50" fmla="*/ 120 w 507"/>
                <a:gd name="T51" fmla="*/ 713 h 1054"/>
                <a:gd name="T52" fmla="*/ 159 w 507"/>
                <a:gd name="T53" fmla="*/ 736 h 1054"/>
                <a:gd name="T54" fmla="*/ 195 w 507"/>
                <a:gd name="T55" fmla="*/ 766 h 1054"/>
                <a:gd name="T56" fmla="*/ 219 w 507"/>
                <a:gd name="T57" fmla="*/ 799 h 1054"/>
                <a:gd name="T58" fmla="*/ 229 w 507"/>
                <a:gd name="T59" fmla="*/ 832 h 1054"/>
                <a:gd name="T60" fmla="*/ 216 w 507"/>
                <a:gd name="T61" fmla="*/ 860 h 1054"/>
                <a:gd name="T62" fmla="*/ 177 w 507"/>
                <a:gd name="T63" fmla="*/ 880 h 1054"/>
                <a:gd name="T64" fmla="*/ 104 w 507"/>
                <a:gd name="T65" fmla="*/ 887 h 1054"/>
                <a:gd name="T66" fmla="*/ 168 w 507"/>
                <a:gd name="T67" fmla="*/ 946 h 1054"/>
                <a:gd name="T68" fmla="*/ 237 w 507"/>
                <a:gd name="T69" fmla="*/ 991 h 1054"/>
                <a:gd name="T70" fmla="*/ 311 w 507"/>
                <a:gd name="T71" fmla="*/ 1024 h 1054"/>
                <a:gd name="T72" fmla="*/ 392 w 507"/>
                <a:gd name="T73" fmla="*/ 1044 h 1054"/>
                <a:gd name="T74" fmla="*/ 477 w 507"/>
                <a:gd name="T75" fmla="*/ 1054 h 1054"/>
                <a:gd name="T76" fmla="*/ 503 w 507"/>
                <a:gd name="T77" fmla="*/ 960 h 1054"/>
                <a:gd name="T78" fmla="*/ 488 w 507"/>
                <a:gd name="T79" fmla="*/ 814 h 1054"/>
                <a:gd name="T80" fmla="*/ 467 w 507"/>
                <a:gd name="T81" fmla="*/ 665 h 1054"/>
                <a:gd name="T82" fmla="*/ 445 w 507"/>
                <a:gd name="T83" fmla="*/ 511 h 1054"/>
                <a:gd name="T84" fmla="*/ 430 w 507"/>
                <a:gd name="T85" fmla="*/ 353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7" h="1054">
                  <a:moveTo>
                    <a:pt x="426" y="249"/>
                  </a:moveTo>
                  <a:lnTo>
                    <a:pt x="427" y="238"/>
                  </a:lnTo>
                  <a:lnTo>
                    <a:pt x="429" y="226"/>
                  </a:lnTo>
                  <a:lnTo>
                    <a:pt x="431" y="213"/>
                  </a:lnTo>
                  <a:lnTo>
                    <a:pt x="436" y="200"/>
                  </a:lnTo>
                  <a:lnTo>
                    <a:pt x="444" y="170"/>
                  </a:lnTo>
                  <a:lnTo>
                    <a:pt x="455" y="137"/>
                  </a:lnTo>
                  <a:lnTo>
                    <a:pt x="466" y="103"/>
                  </a:lnTo>
                  <a:lnTo>
                    <a:pt x="475" y="69"/>
                  </a:lnTo>
                  <a:lnTo>
                    <a:pt x="478" y="52"/>
                  </a:lnTo>
                  <a:lnTo>
                    <a:pt x="482" y="34"/>
                  </a:lnTo>
                  <a:lnTo>
                    <a:pt x="484" y="18"/>
                  </a:lnTo>
                  <a:lnTo>
                    <a:pt x="484" y="0"/>
                  </a:lnTo>
                  <a:lnTo>
                    <a:pt x="484" y="6"/>
                  </a:lnTo>
                  <a:lnTo>
                    <a:pt x="483" y="11"/>
                  </a:lnTo>
                  <a:lnTo>
                    <a:pt x="482" y="16"/>
                  </a:lnTo>
                  <a:lnTo>
                    <a:pt x="479" y="21"/>
                  </a:lnTo>
                  <a:lnTo>
                    <a:pt x="474" y="30"/>
                  </a:lnTo>
                  <a:lnTo>
                    <a:pt x="467" y="39"/>
                  </a:lnTo>
                  <a:lnTo>
                    <a:pt x="458" y="47"/>
                  </a:lnTo>
                  <a:lnTo>
                    <a:pt x="447" y="55"/>
                  </a:lnTo>
                  <a:lnTo>
                    <a:pt x="437" y="62"/>
                  </a:lnTo>
                  <a:lnTo>
                    <a:pt x="426" y="69"/>
                  </a:lnTo>
                  <a:lnTo>
                    <a:pt x="402" y="82"/>
                  </a:lnTo>
                  <a:lnTo>
                    <a:pt x="379" y="93"/>
                  </a:lnTo>
                  <a:lnTo>
                    <a:pt x="369" y="100"/>
                  </a:lnTo>
                  <a:lnTo>
                    <a:pt x="360" y="105"/>
                  </a:lnTo>
                  <a:lnTo>
                    <a:pt x="352" y="111"/>
                  </a:lnTo>
                  <a:lnTo>
                    <a:pt x="346" y="116"/>
                  </a:lnTo>
                  <a:lnTo>
                    <a:pt x="322" y="58"/>
                  </a:lnTo>
                  <a:lnTo>
                    <a:pt x="298" y="59"/>
                  </a:lnTo>
                  <a:lnTo>
                    <a:pt x="274" y="62"/>
                  </a:lnTo>
                  <a:lnTo>
                    <a:pt x="252" y="68"/>
                  </a:lnTo>
                  <a:lnTo>
                    <a:pt x="231" y="74"/>
                  </a:lnTo>
                  <a:lnTo>
                    <a:pt x="211" y="83"/>
                  </a:lnTo>
                  <a:lnTo>
                    <a:pt x="193" y="92"/>
                  </a:lnTo>
                  <a:lnTo>
                    <a:pt x="174" y="104"/>
                  </a:lnTo>
                  <a:lnTo>
                    <a:pt x="158" y="118"/>
                  </a:lnTo>
                  <a:lnTo>
                    <a:pt x="142" y="132"/>
                  </a:lnTo>
                  <a:lnTo>
                    <a:pt x="127" y="148"/>
                  </a:lnTo>
                  <a:lnTo>
                    <a:pt x="115" y="165"/>
                  </a:lnTo>
                  <a:lnTo>
                    <a:pt x="102" y="183"/>
                  </a:lnTo>
                  <a:lnTo>
                    <a:pt x="90" y="203"/>
                  </a:lnTo>
                  <a:lnTo>
                    <a:pt x="79" y="222"/>
                  </a:lnTo>
                  <a:lnTo>
                    <a:pt x="69" y="243"/>
                  </a:lnTo>
                  <a:lnTo>
                    <a:pt x="60" y="265"/>
                  </a:lnTo>
                  <a:lnTo>
                    <a:pt x="51" y="287"/>
                  </a:lnTo>
                  <a:lnTo>
                    <a:pt x="44" y="311"/>
                  </a:lnTo>
                  <a:lnTo>
                    <a:pt x="36" y="333"/>
                  </a:lnTo>
                  <a:lnTo>
                    <a:pt x="31" y="358"/>
                  </a:lnTo>
                  <a:lnTo>
                    <a:pt x="25" y="381"/>
                  </a:lnTo>
                  <a:lnTo>
                    <a:pt x="20" y="406"/>
                  </a:lnTo>
                  <a:lnTo>
                    <a:pt x="16" y="430"/>
                  </a:lnTo>
                  <a:lnTo>
                    <a:pt x="12" y="454"/>
                  </a:lnTo>
                  <a:lnTo>
                    <a:pt x="6" y="503"/>
                  </a:lnTo>
                  <a:lnTo>
                    <a:pt x="2" y="550"/>
                  </a:lnTo>
                  <a:lnTo>
                    <a:pt x="1" y="596"/>
                  </a:lnTo>
                  <a:lnTo>
                    <a:pt x="0" y="640"/>
                  </a:lnTo>
                  <a:lnTo>
                    <a:pt x="51" y="662"/>
                  </a:lnTo>
                  <a:lnTo>
                    <a:pt x="50" y="673"/>
                  </a:lnTo>
                  <a:lnTo>
                    <a:pt x="47" y="685"/>
                  </a:lnTo>
                  <a:lnTo>
                    <a:pt x="43" y="696"/>
                  </a:lnTo>
                  <a:lnTo>
                    <a:pt x="38" y="706"/>
                  </a:lnTo>
                  <a:lnTo>
                    <a:pt x="32" y="717"/>
                  </a:lnTo>
                  <a:lnTo>
                    <a:pt x="28" y="728"/>
                  </a:lnTo>
                  <a:lnTo>
                    <a:pt x="25" y="738"/>
                  </a:lnTo>
                  <a:lnTo>
                    <a:pt x="23" y="749"/>
                  </a:lnTo>
                  <a:lnTo>
                    <a:pt x="25" y="735"/>
                  </a:lnTo>
                  <a:lnTo>
                    <a:pt x="28" y="723"/>
                  </a:lnTo>
                  <a:lnTo>
                    <a:pt x="33" y="714"/>
                  </a:lnTo>
                  <a:lnTo>
                    <a:pt x="40" y="707"/>
                  </a:lnTo>
                  <a:lnTo>
                    <a:pt x="48" y="703"/>
                  </a:lnTo>
                  <a:lnTo>
                    <a:pt x="58" y="700"/>
                  </a:lnTo>
                  <a:lnTo>
                    <a:pt x="69" y="699"/>
                  </a:lnTo>
                  <a:lnTo>
                    <a:pt x="81" y="700"/>
                  </a:lnTo>
                  <a:lnTo>
                    <a:pt x="93" y="703"/>
                  </a:lnTo>
                  <a:lnTo>
                    <a:pt x="107" y="707"/>
                  </a:lnTo>
                  <a:lnTo>
                    <a:pt x="120" y="713"/>
                  </a:lnTo>
                  <a:lnTo>
                    <a:pt x="134" y="719"/>
                  </a:lnTo>
                  <a:lnTo>
                    <a:pt x="147" y="728"/>
                  </a:lnTo>
                  <a:lnTo>
                    <a:pt x="159" y="736"/>
                  </a:lnTo>
                  <a:lnTo>
                    <a:pt x="172" y="746"/>
                  </a:lnTo>
                  <a:lnTo>
                    <a:pt x="184" y="755"/>
                  </a:lnTo>
                  <a:lnTo>
                    <a:pt x="195" y="766"/>
                  </a:lnTo>
                  <a:lnTo>
                    <a:pt x="204" y="777"/>
                  </a:lnTo>
                  <a:lnTo>
                    <a:pt x="213" y="789"/>
                  </a:lnTo>
                  <a:lnTo>
                    <a:pt x="219" y="799"/>
                  </a:lnTo>
                  <a:lnTo>
                    <a:pt x="225" y="811"/>
                  </a:lnTo>
                  <a:lnTo>
                    <a:pt x="228" y="822"/>
                  </a:lnTo>
                  <a:lnTo>
                    <a:pt x="229" y="832"/>
                  </a:lnTo>
                  <a:lnTo>
                    <a:pt x="227" y="842"/>
                  </a:lnTo>
                  <a:lnTo>
                    <a:pt x="223" y="852"/>
                  </a:lnTo>
                  <a:lnTo>
                    <a:pt x="216" y="860"/>
                  </a:lnTo>
                  <a:lnTo>
                    <a:pt x="205" y="868"/>
                  </a:lnTo>
                  <a:lnTo>
                    <a:pt x="193" y="874"/>
                  </a:lnTo>
                  <a:lnTo>
                    <a:pt x="177" y="880"/>
                  </a:lnTo>
                  <a:lnTo>
                    <a:pt x="156" y="884"/>
                  </a:lnTo>
                  <a:lnTo>
                    <a:pt x="132" y="886"/>
                  </a:lnTo>
                  <a:lnTo>
                    <a:pt x="104" y="887"/>
                  </a:lnTo>
                  <a:lnTo>
                    <a:pt x="124" y="908"/>
                  </a:lnTo>
                  <a:lnTo>
                    <a:pt x="146" y="928"/>
                  </a:lnTo>
                  <a:lnTo>
                    <a:pt x="168" y="946"/>
                  </a:lnTo>
                  <a:lnTo>
                    <a:pt x="191" y="962"/>
                  </a:lnTo>
                  <a:lnTo>
                    <a:pt x="213" y="977"/>
                  </a:lnTo>
                  <a:lnTo>
                    <a:pt x="237" y="991"/>
                  </a:lnTo>
                  <a:lnTo>
                    <a:pt x="261" y="1004"/>
                  </a:lnTo>
                  <a:lnTo>
                    <a:pt x="286" y="1014"/>
                  </a:lnTo>
                  <a:lnTo>
                    <a:pt x="311" y="1024"/>
                  </a:lnTo>
                  <a:lnTo>
                    <a:pt x="337" y="1031"/>
                  </a:lnTo>
                  <a:lnTo>
                    <a:pt x="364" y="1039"/>
                  </a:lnTo>
                  <a:lnTo>
                    <a:pt x="392" y="1044"/>
                  </a:lnTo>
                  <a:lnTo>
                    <a:pt x="419" y="1049"/>
                  </a:lnTo>
                  <a:lnTo>
                    <a:pt x="447" y="1052"/>
                  </a:lnTo>
                  <a:lnTo>
                    <a:pt x="477" y="1054"/>
                  </a:lnTo>
                  <a:lnTo>
                    <a:pt x="507" y="1054"/>
                  </a:lnTo>
                  <a:lnTo>
                    <a:pt x="506" y="1008"/>
                  </a:lnTo>
                  <a:lnTo>
                    <a:pt x="503" y="960"/>
                  </a:lnTo>
                  <a:lnTo>
                    <a:pt x="500" y="913"/>
                  </a:lnTo>
                  <a:lnTo>
                    <a:pt x="494" y="864"/>
                  </a:lnTo>
                  <a:lnTo>
                    <a:pt x="488" y="814"/>
                  </a:lnTo>
                  <a:lnTo>
                    <a:pt x="482" y="765"/>
                  </a:lnTo>
                  <a:lnTo>
                    <a:pt x="474" y="715"/>
                  </a:lnTo>
                  <a:lnTo>
                    <a:pt x="467" y="665"/>
                  </a:lnTo>
                  <a:lnTo>
                    <a:pt x="459" y="613"/>
                  </a:lnTo>
                  <a:lnTo>
                    <a:pt x="452" y="562"/>
                  </a:lnTo>
                  <a:lnTo>
                    <a:pt x="445" y="511"/>
                  </a:lnTo>
                  <a:lnTo>
                    <a:pt x="439" y="458"/>
                  </a:lnTo>
                  <a:lnTo>
                    <a:pt x="433" y="406"/>
                  </a:lnTo>
                  <a:lnTo>
                    <a:pt x="430" y="353"/>
                  </a:lnTo>
                  <a:lnTo>
                    <a:pt x="427" y="301"/>
                  </a:lnTo>
                  <a:lnTo>
                    <a:pt x="426" y="249"/>
                  </a:lnTo>
                  <a:close/>
                </a:path>
              </a:pathLst>
            </a:custGeom>
            <a:solidFill>
              <a:srgbClr val="009900"/>
            </a:solidFill>
            <a:ln w="9525">
              <a:solidFill>
                <a:srgbClr val="009900"/>
              </a:solidFill>
              <a:round/>
              <a:headEnd/>
              <a:tailEnd/>
            </a:ln>
          </p:spPr>
          <p:txBody>
            <a:bodyPr/>
            <a:lstStyle/>
            <a:p>
              <a:endParaRPr lang="en-IN"/>
            </a:p>
          </p:txBody>
        </p:sp>
        <p:sp>
          <p:nvSpPr>
            <p:cNvPr id="551966" name="Freeform 30"/>
            <p:cNvSpPr>
              <a:spLocks/>
            </p:cNvSpPr>
            <p:nvPr/>
          </p:nvSpPr>
          <p:spPr bwMode="auto">
            <a:xfrm>
              <a:off x="4574" y="2669"/>
              <a:ext cx="52" cy="107"/>
            </a:xfrm>
            <a:custGeom>
              <a:avLst/>
              <a:gdLst>
                <a:gd name="T0" fmla="*/ 513 w 513"/>
                <a:gd name="T1" fmla="*/ 662 h 1076"/>
                <a:gd name="T2" fmla="*/ 510 w 513"/>
                <a:gd name="T3" fmla="*/ 603 h 1076"/>
                <a:gd name="T4" fmla="*/ 503 w 513"/>
                <a:gd name="T5" fmla="*/ 543 h 1076"/>
                <a:gd name="T6" fmla="*/ 494 w 513"/>
                <a:gd name="T7" fmla="*/ 483 h 1076"/>
                <a:gd name="T8" fmla="*/ 480 w 513"/>
                <a:gd name="T9" fmla="*/ 425 h 1076"/>
                <a:gd name="T10" fmla="*/ 463 w 513"/>
                <a:gd name="T11" fmla="*/ 367 h 1076"/>
                <a:gd name="T12" fmla="*/ 441 w 513"/>
                <a:gd name="T13" fmla="*/ 310 h 1076"/>
                <a:gd name="T14" fmla="*/ 417 w 513"/>
                <a:gd name="T15" fmla="*/ 257 h 1076"/>
                <a:gd name="T16" fmla="*/ 388 w 513"/>
                <a:gd name="T17" fmla="*/ 206 h 1076"/>
                <a:gd name="T18" fmla="*/ 355 w 513"/>
                <a:gd name="T19" fmla="*/ 159 h 1076"/>
                <a:gd name="T20" fmla="*/ 317 w 513"/>
                <a:gd name="T21" fmla="*/ 118 h 1076"/>
                <a:gd name="T22" fmla="*/ 275 w 513"/>
                <a:gd name="T23" fmla="*/ 81 h 1076"/>
                <a:gd name="T24" fmla="*/ 229 w 513"/>
                <a:gd name="T25" fmla="*/ 50 h 1076"/>
                <a:gd name="T26" fmla="*/ 178 w 513"/>
                <a:gd name="T27" fmla="*/ 27 h 1076"/>
                <a:gd name="T28" fmla="*/ 122 w 513"/>
                <a:gd name="T29" fmla="*/ 10 h 1076"/>
                <a:gd name="T30" fmla="*/ 61 w 513"/>
                <a:gd name="T31" fmla="*/ 1 h 1076"/>
                <a:gd name="T32" fmla="*/ 0 w 513"/>
                <a:gd name="T33" fmla="*/ 51 h 1076"/>
                <a:gd name="T34" fmla="*/ 38 w 513"/>
                <a:gd name="T35" fmla="*/ 111 h 1076"/>
                <a:gd name="T36" fmla="*/ 68 w 513"/>
                <a:gd name="T37" fmla="*/ 127 h 1076"/>
                <a:gd name="T38" fmla="*/ 139 w 513"/>
                <a:gd name="T39" fmla="*/ 172 h 1076"/>
                <a:gd name="T40" fmla="*/ 249 w 513"/>
                <a:gd name="T41" fmla="*/ 250 h 1076"/>
                <a:gd name="T42" fmla="*/ 336 w 513"/>
                <a:gd name="T43" fmla="*/ 315 h 1076"/>
                <a:gd name="T44" fmla="*/ 347 w 513"/>
                <a:gd name="T45" fmla="*/ 335 h 1076"/>
                <a:gd name="T46" fmla="*/ 324 w 513"/>
                <a:gd name="T47" fmla="*/ 341 h 1076"/>
                <a:gd name="T48" fmla="*/ 298 w 513"/>
                <a:gd name="T49" fmla="*/ 350 h 1076"/>
                <a:gd name="T50" fmla="*/ 267 w 513"/>
                <a:gd name="T51" fmla="*/ 356 h 1076"/>
                <a:gd name="T52" fmla="*/ 249 w 513"/>
                <a:gd name="T53" fmla="*/ 443 h 1076"/>
                <a:gd name="T54" fmla="*/ 87 w 513"/>
                <a:gd name="T55" fmla="*/ 500 h 1076"/>
                <a:gd name="T56" fmla="*/ 100 w 513"/>
                <a:gd name="T57" fmla="*/ 536 h 1076"/>
                <a:gd name="T58" fmla="*/ 107 w 513"/>
                <a:gd name="T59" fmla="*/ 572 h 1076"/>
                <a:gd name="T60" fmla="*/ 112 w 513"/>
                <a:gd name="T61" fmla="*/ 607 h 1076"/>
                <a:gd name="T62" fmla="*/ 112 w 513"/>
                <a:gd name="T63" fmla="*/ 643 h 1076"/>
                <a:gd name="T64" fmla="*/ 110 w 513"/>
                <a:gd name="T65" fmla="*/ 679 h 1076"/>
                <a:gd name="T66" fmla="*/ 104 w 513"/>
                <a:gd name="T67" fmla="*/ 714 h 1076"/>
                <a:gd name="T68" fmla="*/ 88 w 513"/>
                <a:gd name="T69" fmla="*/ 786 h 1076"/>
                <a:gd name="T70" fmla="*/ 50 w 513"/>
                <a:gd name="T71" fmla="*/ 930 h 1076"/>
                <a:gd name="T72" fmla="*/ 35 w 513"/>
                <a:gd name="T73" fmla="*/ 1003 h 1076"/>
                <a:gd name="T74" fmla="*/ 30 w 513"/>
                <a:gd name="T75" fmla="*/ 1040 h 1076"/>
                <a:gd name="T76" fmla="*/ 29 w 513"/>
                <a:gd name="T77" fmla="*/ 1076 h 1076"/>
                <a:gd name="T78" fmla="*/ 74 w 513"/>
                <a:gd name="T79" fmla="*/ 1074 h 1076"/>
                <a:gd name="T80" fmla="*/ 116 w 513"/>
                <a:gd name="T81" fmla="*/ 1067 h 1076"/>
                <a:gd name="T82" fmla="*/ 158 w 513"/>
                <a:gd name="T83" fmla="*/ 1057 h 1076"/>
                <a:gd name="T84" fmla="*/ 196 w 513"/>
                <a:gd name="T85" fmla="*/ 1043 h 1076"/>
                <a:gd name="T86" fmla="*/ 234 w 513"/>
                <a:gd name="T87" fmla="*/ 1026 h 1076"/>
                <a:gd name="T88" fmla="*/ 269 w 513"/>
                <a:gd name="T89" fmla="*/ 1004 h 1076"/>
                <a:gd name="T90" fmla="*/ 302 w 513"/>
                <a:gd name="T91" fmla="*/ 981 h 1076"/>
                <a:gd name="T92" fmla="*/ 334 w 513"/>
                <a:gd name="T93" fmla="*/ 955 h 1076"/>
                <a:gd name="T94" fmla="*/ 363 w 513"/>
                <a:gd name="T95" fmla="*/ 926 h 1076"/>
                <a:gd name="T96" fmla="*/ 391 w 513"/>
                <a:gd name="T97" fmla="*/ 896 h 1076"/>
                <a:gd name="T98" fmla="*/ 417 w 513"/>
                <a:gd name="T99" fmla="*/ 864 h 1076"/>
                <a:gd name="T100" fmla="*/ 440 w 513"/>
                <a:gd name="T101" fmla="*/ 831 h 1076"/>
                <a:gd name="T102" fmla="*/ 462 w 513"/>
                <a:gd name="T103" fmla="*/ 797 h 1076"/>
                <a:gd name="T104" fmla="*/ 481 w 513"/>
                <a:gd name="T105" fmla="*/ 761 h 1076"/>
                <a:gd name="T106" fmla="*/ 513 w 513"/>
                <a:gd name="T107" fmla="*/ 691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3" h="1076">
                  <a:moveTo>
                    <a:pt x="513" y="691"/>
                  </a:moveTo>
                  <a:lnTo>
                    <a:pt x="513" y="662"/>
                  </a:lnTo>
                  <a:lnTo>
                    <a:pt x="512" y="632"/>
                  </a:lnTo>
                  <a:lnTo>
                    <a:pt x="510" y="603"/>
                  </a:lnTo>
                  <a:lnTo>
                    <a:pt x="507" y="573"/>
                  </a:lnTo>
                  <a:lnTo>
                    <a:pt x="503" y="543"/>
                  </a:lnTo>
                  <a:lnTo>
                    <a:pt x="499" y="513"/>
                  </a:lnTo>
                  <a:lnTo>
                    <a:pt x="494" y="483"/>
                  </a:lnTo>
                  <a:lnTo>
                    <a:pt x="487" y="453"/>
                  </a:lnTo>
                  <a:lnTo>
                    <a:pt x="480" y="425"/>
                  </a:lnTo>
                  <a:lnTo>
                    <a:pt x="471" y="396"/>
                  </a:lnTo>
                  <a:lnTo>
                    <a:pt x="463" y="367"/>
                  </a:lnTo>
                  <a:lnTo>
                    <a:pt x="453" y="338"/>
                  </a:lnTo>
                  <a:lnTo>
                    <a:pt x="441" y="310"/>
                  </a:lnTo>
                  <a:lnTo>
                    <a:pt x="430" y="283"/>
                  </a:lnTo>
                  <a:lnTo>
                    <a:pt x="417" y="257"/>
                  </a:lnTo>
                  <a:lnTo>
                    <a:pt x="403" y="231"/>
                  </a:lnTo>
                  <a:lnTo>
                    <a:pt x="388" y="206"/>
                  </a:lnTo>
                  <a:lnTo>
                    <a:pt x="372" y="182"/>
                  </a:lnTo>
                  <a:lnTo>
                    <a:pt x="355" y="159"/>
                  </a:lnTo>
                  <a:lnTo>
                    <a:pt x="336" y="138"/>
                  </a:lnTo>
                  <a:lnTo>
                    <a:pt x="317" y="118"/>
                  </a:lnTo>
                  <a:lnTo>
                    <a:pt x="297" y="98"/>
                  </a:lnTo>
                  <a:lnTo>
                    <a:pt x="275" y="81"/>
                  </a:lnTo>
                  <a:lnTo>
                    <a:pt x="253" y="65"/>
                  </a:lnTo>
                  <a:lnTo>
                    <a:pt x="229" y="50"/>
                  </a:lnTo>
                  <a:lnTo>
                    <a:pt x="205" y="37"/>
                  </a:lnTo>
                  <a:lnTo>
                    <a:pt x="178" y="27"/>
                  </a:lnTo>
                  <a:lnTo>
                    <a:pt x="151" y="17"/>
                  </a:lnTo>
                  <a:lnTo>
                    <a:pt x="122" y="10"/>
                  </a:lnTo>
                  <a:lnTo>
                    <a:pt x="93" y="4"/>
                  </a:lnTo>
                  <a:lnTo>
                    <a:pt x="61" y="1"/>
                  </a:lnTo>
                  <a:lnTo>
                    <a:pt x="29" y="0"/>
                  </a:lnTo>
                  <a:lnTo>
                    <a:pt x="0" y="51"/>
                  </a:lnTo>
                  <a:lnTo>
                    <a:pt x="29" y="109"/>
                  </a:lnTo>
                  <a:lnTo>
                    <a:pt x="38" y="111"/>
                  </a:lnTo>
                  <a:lnTo>
                    <a:pt x="51" y="118"/>
                  </a:lnTo>
                  <a:lnTo>
                    <a:pt x="68" y="127"/>
                  </a:lnTo>
                  <a:lnTo>
                    <a:pt x="88" y="140"/>
                  </a:lnTo>
                  <a:lnTo>
                    <a:pt x="139" y="172"/>
                  </a:lnTo>
                  <a:lnTo>
                    <a:pt x="193" y="211"/>
                  </a:lnTo>
                  <a:lnTo>
                    <a:pt x="249" y="250"/>
                  </a:lnTo>
                  <a:lnTo>
                    <a:pt x="298" y="287"/>
                  </a:lnTo>
                  <a:lnTo>
                    <a:pt x="336" y="315"/>
                  </a:lnTo>
                  <a:lnTo>
                    <a:pt x="358" y="334"/>
                  </a:lnTo>
                  <a:lnTo>
                    <a:pt x="347" y="335"/>
                  </a:lnTo>
                  <a:lnTo>
                    <a:pt x="335" y="337"/>
                  </a:lnTo>
                  <a:lnTo>
                    <a:pt x="324" y="341"/>
                  </a:lnTo>
                  <a:lnTo>
                    <a:pt x="312" y="345"/>
                  </a:lnTo>
                  <a:lnTo>
                    <a:pt x="298" y="350"/>
                  </a:lnTo>
                  <a:lnTo>
                    <a:pt x="283" y="353"/>
                  </a:lnTo>
                  <a:lnTo>
                    <a:pt x="267" y="356"/>
                  </a:lnTo>
                  <a:lnTo>
                    <a:pt x="249" y="357"/>
                  </a:lnTo>
                  <a:lnTo>
                    <a:pt x="249" y="443"/>
                  </a:lnTo>
                  <a:lnTo>
                    <a:pt x="110" y="443"/>
                  </a:lnTo>
                  <a:lnTo>
                    <a:pt x="87" y="500"/>
                  </a:lnTo>
                  <a:lnTo>
                    <a:pt x="94" y="519"/>
                  </a:lnTo>
                  <a:lnTo>
                    <a:pt x="100" y="536"/>
                  </a:lnTo>
                  <a:lnTo>
                    <a:pt x="104" y="554"/>
                  </a:lnTo>
                  <a:lnTo>
                    <a:pt x="107" y="572"/>
                  </a:lnTo>
                  <a:lnTo>
                    <a:pt x="110" y="589"/>
                  </a:lnTo>
                  <a:lnTo>
                    <a:pt x="112" y="607"/>
                  </a:lnTo>
                  <a:lnTo>
                    <a:pt x="112" y="626"/>
                  </a:lnTo>
                  <a:lnTo>
                    <a:pt x="112" y="643"/>
                  </a:lnTo>
                  <a:lnTo>
                    <a:pt x="111" y="661"/>
                  </a:lnTo>
                  <a:lnTo>
                    <a:pt x="110" y="679"/>
                  </a:lnTo>
                  <a:lnTo>
                    <a:pt x="107" y="697"/>
                  </a:lnTo>
                  <a:lnTo>
                    <a:pt x="104" y="714"/>
                  </a:lnTo>
                  <a:lnTo>
                    <a:pt x="97" y="751"/>
                  </a:lnTo>
                  <a:lnTo>
                    <a:pt x="88" y="786"/>
                  </a:lnTo>
                  <a:lnTo>
                    <a:pt x="69" y="859"/>
                  </a:lnTo>
                  <a:lnTo>
                    <a:pt x="50" y="930"/>
                  </a:lnTo>
                  <a:lnTo>
                    <a:pt x="41" y="967"/>
                  </a:lnTo>
                  <a:lnTo>
                    <a:pt x="35" y="1003"/>
                  </a:lnTo>
                  <a:lnTo>
                    <a:pt x="33" y="1021"/>
                  </a:lnTo>
                  <a:lnTo>
                    <a:pt x="30" y="1040"/>
                  </a:lnTo>
                  <a:lnTo>
                    <a:pt x="29" y="1058"/>
                  </a:lnTo>
                  <a:lnTo>
                    <a:pt x="29" y="1076"/>
                  </a:lnTo>
                  <a:lnTo>
                    <a:pt x="52" y="1076"/>
                  </a:lnTo>
                  <a:lnTo>
                    <a:pt x="74" y="1074"/>
                  </a:lnTo>
                  <a:lnTo>
                    <a:pt x="96" y="1072"/>
                  </a:lnTo>
                  <a:lnTo>
                    <a:pt x="116" y="1067"/>
                  </a:lnTo>
                  <a:lnTo>
                    <a:pt x="137" y="1063"/>
                  </a:lnTo>
                  <a:lnTo>
                    <a:pt x="158" y="1057"/>
                  </a:lnTo>
                  <a:lnTo>
                    <a:pt x="177" y="1050"/>
                  </a:lnTo>
                  <a:lnTo>
                    <a:pt x="196" y="1043"/>
                  </a:lnTo>
                  <a:lnTo>
                    <a:pt x="216" y="1034"/>
                  </a:lnTo>
                  <a:lnTo>
                    <a:pt x="234" y="1026"/>
                  </a:lnTo>
                  <a:lnTo>
                    <a:pt x="252" y="1015"/>
                  </a:lnTo>
                  <a:lnTo>
                    <a:pt x="269" y="1004"/>
                  </a:lnTo>
                  <a:lnTo>
                    <a:pt x="286" y="992"/>
                  </a:lnTo>
                  <a:lnTo>
                    <a:pt x="302" y="981"/>
                  </a:lnTo>
                  <a:lnTo>
                    <a:pt x="318" y="968"/>
                  </a:lnTo>
                  <a:lnTo>
                    <a:pt x="334" y="955"/>
                  </a:lnTo>
                  <a:lnTo>
                    <a:pt x="349" y="941"/>
                  </a:lnTo>
                  <a:lnTo>
                    <a:pt x="363" y="926"/>
                  </a:lnTo>
                  <a:lnTo>
                    <a:pt x="377" y="911"/>
                  </a:lnTo>
                  <a:lnTo>
                    <a:pt x="391" y="896"/>
                  </a:lnTo>
                  <a:lnTo>
                    <a:pt x="404" y="880"/>
                  </a:lnTo>
                  <a:lnTo>
                    <a:pt x="417" y="864"/>
                  </a:lnTo>
                  <a:lnTo>
                    <a:pt x="428" y="848"/>
                  </a:lnTo>
                  <a:lnTo>
                    <a:pt x="440" y="831"/>
                  </a:lnTo>
                  <a:lnTo>
                    <a:pt x="451" y="814"/>
                  </a:lnTo>
                  <a:lnTo>
                    <a:pt x="462" y="797"/>
                  </a:lnTo>
                  <a:lnTo>
                    <a:pt x="471" y="780"/>
                  </a:lnTo>
                  <a:lnTo>
                    <a:pt x="481" y="761"/>
                  </a:lnTo>
                  <a:lnTo>
                    <a:pt x="498" y="726"/>
                  </a:lnTo>
                  <a:lnTo>
                    <a:pt x="513" y="691"/>
                  </a:lnTo>
                  <a:close/>
                </a:path>
              </a:pathLst>
            </a:custGeom>
            <a:solidFill>
              <a:srgbClr val="009900"/>
            </a:solidFill>
            <a:ln w="9525">
              <a:solidFill>
                <a:srgbClr val="009900"/>
              </a:solidFill>
              <a:round/>
              <a:headEnd/>
              <a:tailEnd/>
            </a:ln>
          </p:spPr>
          <p:txBody>
            <a:bodyPr/>
            <a:lstStyle/>
            <a:p>
              <a:endParaRPr lang="en-IN"/>
            </a:p>
          </p:txBody>
        </p:sp>
        <p:sp>
          <p:nvSpPr>
            <p:cNvPr id="551967" name="Freeform 31"/>
            <p:cNvSpPr>
              <a:spLocks/>
            </p:cNvSpPr>
            <p:nvPr/>
          </p:nvSpPr>
          <p:spPr bwMode="auto">
            <a:xfrm>
              <a:off x="4758" y="2525"/>
              <a:ext cx="87" cy="246"/>
            </a:xfrm>
            <a:custGeom>
              <a:avLst/>
              <a:gdLst>
                <a:gd name="T0" fmla="*/ 659 w 870"/>
                <a:gd name="T1" fmla="*/ 556 h 2459"/>
                <a:gd name="T2" fmla="*/ 690 w 870"/>
                <a:gd name="T3" fmla="*/ 393 h 2459"/>
                <a:gd name="T4" fmla="*/ 712 w 870"/>
                <a:gd name="T5" fmla="*/ 256 h 2459"/>
                <a:gd name="T6" fmla="*/ 601 w 870"/>
                <a:gd name="T7" fmla="*/ 176 h 2459"/>
                <a:gd name="T8" fmla="*/ 629 w 870"/>
                <a:gd name="T9" fmla="*/ 102 h 2459"/>
                <a:gd name="T10" fmla="*/ 601 w 870"/>
                <a:gd name="T11" fmla="*/ 65 h 2459"/>
                <a:gd name="T12" fmla="*/ 546 w 870"/>
                <a:gd name="T13" fmla="*/ 39 h 2459"/>
                <a:gd name="T14" fmla="*/ 531 w 870"/>
                <a:gd name="T15" fmla="*/ 14 h 2459"/>
                <a:gd name="T16" fmla="*/ 468 w 870"/>
                <a:gd name="T17" fmla="*/ 60 h 2459"/>
                <a:gd name="T18" fmla="*/ 452 w 870"/>
                <a:gd name="T19" fmla="*/ 112 h 2459"/>
                <a:gd name="T20" fmla="*/ 526 w 870"/>
                <a:gd name="T21" fmla="*/ 139 h 2459"/>
                <a:gd name="T22" fmla="*/ 551 w 870"/>
                <a:gd name="T23" fmla="*/ 185 h 2459"/>
                <a:gd name="T24" fmla="*/ 534 w 870"/>
                <a:gd name="T25" fmla="*/ 230 h 2459"/>
                <a:gd name="T26" fmla="*/ 485 w 870"/>
                <a:gd name="T27" fmla="*/ 256 h 2459"/>
                <a:gd name="T28" fmla="*/ 415 w 870"/>
                <a:gd name="T29" fmla="*/ 248 h 2459"/>
                <a:gd name="T30" fmla="*/ 292 w 870"/>
                <a:gd name="T31" fmla="*/ 233 h 2459"/>
                <a:gd name="T32" fmla="*/ 232 w 870"/>
                <a:gd name="T33" fmla="*/ 288 h 2459"/>
                <a:gd name="T34" fmla="*/ 197 w 870"/>
                <a:gd name="T35" fmla="*/ 411 h 2459"/>
                <a:gd name="T36" fmla="*/ 162 w 870"/>
                <a:gd name="T37" fmla="*/ 495 h 2459"/>
                <a:gd name="T38" fmla="*/ 86 w 870"/>
                <a:gd name="T39" fmla="*/ 530 h 2459"/>
                <a:gd name="T40" fmla="*/ 65 w 870"/>
                <a:gd name="T41" fmla="*/ 772 h 2459"/>
                <a:gd name="T42" fmla="*/ 20 w 870"/>
                <a:gd name="T43" fmla="*/ 971 h 2459"/>
                <a:gd name="T44" fmla="*/ 35 w 870"/>
                <a:gd name="T45" fmla="*/ 990 h 2459"/>
                <a:gd name="T46" fmla="*/ 84 w 870"/>
                <a:gd name="T47" fmla="*/ 971 h 2459"/>
                <a:gd name="T48" fmla="*/ 105 w 870"/>
                <a:gd name="T49" fmla="*/ 988 h 2459"/>
                <a:gd name="T50" fmla="*/ 118 w 870"/>
                <a:gd name="T51" fmla="*/ 1021 h 2459"/>
                <a:gd name="T52" fmla="*/ 148 w 870"/>
                <a:gd name="T53" fmla="*/ 1064 h 2459"/>
                <a:gd name="T54" fmla="*/ 161 w 870"/>
                <a:gd name="T55" fmla="*/ 1180 h 2459"/>
                <a:gd name="T56" fmla="*/ 224 w 870"/>
                <a:gd name="T57" fmla="*/ 1199 h 2459"/>
                <a:gd name="T58" fmla="*/ 250 w 870"/>
                <a:gd name="T59" fmla="*/ 1255 h 2459"/>
                <a:gd name="T60" fmla="*/ 192 w 870"/>
                <a:gd name="T61" fmla="*/ 1283 h 2459"/>
                <a:gd name="T62" fmla="*/ 145 w 870"/>
                <a:gd name="T63" fmla="*/ 1279 h 2459"/>
                <a:gd name="T64" fmla="*/ 111 w 870"/>
                <a:gd name="T65" fmla="*/ 1249 h 2459"/>
                <a:gd name="T66" fmla="*/ 84 w 870"/>
                <a:gd name="T67" fmla="*/ 1175 h 2459"/>
                <a:gd name="T68" fmla="*/ 3 w 870"/>
                <a:gd name="T69" fmla="*/ 1347 h 2459"/>
                <a:gd name="T70" fmla="*/ 30 w 870"/>
                <a:gd name="T71" fmla="*/ 1602 h 2459"/>
                <a:gd name="T72" fmla="*/ 80 w 870"/>
                <a:gd name="T73" fmla="*/ 1811 h 2459"/>
                <a:gd name="T74" fmla="*/ 161 w 870"/>
                <a:gd name="T75" fmla="*/ 2006 h 2459"/>
                <a:gd name="T76" fmla="*/ 281 w 870"/>
                <a:gd name="T77" fmla="*/ 2179 h 2459"/>
                <a:gd name="T78" fmla="*/ 351 w 870"/>
                <a:gd name="T79" fmla="*/ 2192 h 2459"/>
                <a:gd name="T80" fmla="*/ 386 w 870"/>
                <a:gd name="T81" fmla="*/ 2200 h 2459"/>
                <a:gd name="T82" fmla="*/ 413 w 870"/>
                <a:gd name="T83" fmla="*/ 2255 h 2459"/>
                <a:gd name="T84" fmla="*/ 454 w 870"/>
                <a:gd name="T85" fmla="*/ 2318 h 2459"/>
                <a:gd name="T86" fmla="*/ 603 w 870"/>
                <a:gd name="T87" fmla="*/ 2373 h 2459"/>
                <a:gd name="T88" fmla="*/ 763 w 870"/>
                <a:gd name="T89" fmla="*/ 2441 h 2459"/>
                <a:gd name="T90" fmla="*/ 855 w 870"/>
                <a:gd name="T91" fmla="*/ 2459 h 2459"/>
                <a:gd name="T92" fmla="*/ 810 w 870"/>
                <a:gd name="T93" fmla="*/ 2247 h 2459"/>
                <a:gd name="T94" fmla="*/ 753 w 870"/>
                <a:gd name="T95" fmla="*/ 2175 h 2459"/>
                <a:gd name="T96" fmla="*/ 726 w 870"/>
                <a:gd name="T97" fmla="*/ 2068 h 2459"/>
                <a:gd name="T98" fmla="*/ 694 w 870"/>
                <a:gd name="T99" fmla="*/ 1814 h 2459"/>
                <a:gd name="T100" fmla="*/ 712 w 870"/>
                <a:gd name="T101" fmla="*/ 1707 h 2459"/>
                <a:gd name="T102" fmla="*/ 735 w 870"/>
                <a:gd name="T103" fmla="*/ 1493 h 2459"/>
                <a:gd name="T104" fmla="*/ 729 w 870"/>
                <a:gd name="T105" fmla="*/ 1137 h 2459"/>
                <a:gd name="T106" fmla="*/ 732 w 870"/>
                <a:gd name="T107" fmla="*/ 777 h 2459"/>
                <a:gd name="T108" fmla="*/ 709 w 870"/>
                <a:gd name="T109" fmla="*/ 779 h 2459"/>
                <a:gd name="T110" fmla="*/ 674 w 870"/>
                <a:gd name="T111" fmla="*/ 794 h 2459"/>
                <a:gd name="T112" fmla="*/ 645 w 870"/>
                <a:gd name="T113" fmla="*/ 849 h 2459"/>
                <a:gd name="T114" fmla="*/ 594 w 870"/>
                <a:gd name="T115" fmla="*/ 881 h 2459"/>
                <a:gd name="T116" fmla="*/ 579 w 870"/>
                <a:gd name="T117" fmla="*/ 827 h 2459"/>
                <a:gd name="T118" fmla="*/ 601 w 870"/>
                <a:gd name="T119" fmla="*/ 764 h 2459"/>
                <a:gd name="T120" fmla="*/ 651 w 870"/>
                <a:gd name="T121" fmla="*/ 691 h 2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0" h="2459">
                  <a:moveTo>
                    <a:pt x="651" y="691"/>
                  </a:moveTo>
                  <a:lnTo>
                    <a:pt x="651" y="665"/>
                  </a:lnTo>
                  <a:lnTo>
                    <a:pt x="652" y="638"/>
                  </a:lnTo>
                  <a:lnTo>
                    <a:pt x="655" y="610"/>
                  </a:lnTo>
                  <a:lnTo>
                    <a:pt x="657" y="584"/>
                  </a:lnTo>
                  <a:lnTo>
                    <a:pt x="659" y="556"/>
                  </a:lnTo>
                  <a:lnTo>
                    <a:pt x="663" y="528"/>
                  </a:lnTo>
                  <a:lnTo>
                    <a:pt x="667" y="500"/>
                  </a:lnTo>
                  <a:lnTo>
                    <a:pt x="672" y="472"/>
                  </a:lnTo>
                  <a:lnTo>
                    <a:pt x="677" y="446"/>
                  </a:lnTo>
                  <a:lnTo>
                    <a:pt x="683" y="419"/>
                  </a:lnTo>
                  <a:lnTo>
                    <a:pt x="690" y="393"/>
                  </a:lnTo>
                  <a:lnTo>
                    <a:pt x="697" y="368"/>
                  </a:lnTo>
                  <a:lnTo>
                    <a:pt x="705" y="343"/>
                  </a:lnTo>
                  <a:lnTo>
                    <a:pt x="713" y="319"/>
                  </a:lnTo>
                  <a:lnTo>
                    <a:pt x="722" y="298"/>
                  </a:lnTo>
                  <a:lnTo>
                    <a:pt x="732" y="277"/>
                  </a:lnTo>
                  <a:lnTo>
                    <a:pt x="712" y="256"/>
                  </a:lnTo>
                  <a:lnTo>
                    <a:pt x="694" y="238"/>
                  </a:lnTo>
                  <a:lnTo>
                    <a:pt x="675" y="222"/>
                  </a:lnTo>
                  <a:lnTo>
                    <a:pt x="657" y="208"/>
                  </a:lnTo>
                  <a:lnTo>
                    <a:pt x="638" y="196"/>
                  </a:lnTo>
                  <a:lnTo>
                    <a:pt x="620" y="186"/>
                  </a:lnTo>
                  <a:lnTo>
                    <a:pt x="601" y="176"/>
                  </a:lnTo>
                  <a:lnTo>
                    <a:pt x="582" y="167"/>
                  </a:lnTo>
                  <a:lnTo>
                    <a:pt x="634" y="139"/>
                  </a:lnTo>
                  <a:lnTo>
                    <a:pt x="633" y="128"/>
                  </a:lnTo>
                  <a:lnTo>
                    <a:pt x="633" y="118"/>
                  </a:lnTo>
                  <a:lnTo>
                    <a:pt x="631" y="110"/>
                  </a:lnTo>
                  <a:lnTo>
                    <a:pt x="629" y="102"/>
                  </a:lnTo>
                  <a:lnTo>
                    <a:pt x="627" y="96"/>
                  </a:lnTo>
                  <a:lnTo>
                    <a:pt x="625" y="90"/>
                  </a:lnTo>
                  <a:lnTo>
                    <a:pt x="621" y="84"/>
                  </a:lnTo>
                  <a:lnTo>
                    <a:pt x="617" y="80"/>
                  </a:lnTo>
                  <a:lnTo>
                    <a:pt x="610" y="71"/>
                  </a:lnTo>
                  <a:lnTo>
                    <a:pt x="601" y="65"/>
                  </a:lnTo>
                  <a:lnTo>
                    <a:pt x="591" y="61"/>
                  </a:lnTo>
                  <a:lnTo>
                    <a:pt x="582" y="56"/>
                  </a:lnTo>
                  <a:lnTo>
                    <a:pt x="572" y="52"/>
                  </a:lnTo>
                  <a:lnTo>
                    <a:pt x="562" y="49"/>
                  </a:lnTo>
                  <a:lnTo>
                    <a:pt x="554" y="45"/>
                  </a:lnTo>
                  <a:lnTo>
                    <a:pt x="546" y="39"/>
                  </a:lnTo>
                  <a:lnTo>
                    <a:pt x="543" y="36"/>
                  </a:lnTo>
                  <a:lnTo>
                    <a:pt x="540" y="33"/>
                  </a:lnTo>
                  <a:lnTo>
                    <a:pt x="537" y="29"/>
                  </a:lnTo>
                  <a:lnTo>
                    <a:pt x="535" y="24"/>
                  </a:lnTo>
                  <a:lnTo>
                    <a:pt x="533" y="19"/>
                  </a:lnTo>
                  <a:lnTo>
                    <a:pt x="531" y="14"/>
                  </a:lnTo>
                  <a:lnTo>
                    <a:pt x="530" y="7"/>
                  </a:lnTo>
                  <a:lnTo>
                    <a:pt x="530" y="0"/>
                  </a:lnTo>
                  <a:lnTo>
                    <a:pt x="499" y="30"/>
                  </a:lnTo>
                  <a:lnTo>
                    <a:pt x="481" y="47"/>
                  </a:lnTo>
                  <a:lnTo>
                    <a:pt x="473" y="55"/>
                  </a:lnTo>
                  <a:lnTo>
                    <a:pt x="468" y="60"/>
                  </a:lnTo>
                  <a:lnTo>
                    <a:pt x="464" y="63"/>
                  </a:lnTo>
                  <a:lnTo>
                    <a:pt x="458" y="69"/>
                  </a:lnTo>
                  <a:lnTo>
                    <a:pt x="442" y="84"/>
                  </a:lnTo>
                  <a:lnTo>
                    <a:pt x="415" y="110"/>
                  </a:lnTo>
                  <a:lnTo>
                    <a:pt x="434" y="110"/>
                  </a:lnTo>
                  <a:lnTo>
                    <a:pt x="452" y="112"/>
                  </a:lnTo>
                  <a:lnTo>
                    <a:pt x="468" y="114"/>
                  </a:lnTo>
                  <a:lnTo>
                    <a:pt x="483" y="117"/>
                  </a:lnTo>
                  <a:lnTo>
                    <a:pt x="496" y="122"/>
                  </a:lnTo>
                  <a:lnTo>
                    <a:pt x="508" y="127"/>
                  </a:lnTo>
                  <a:lnTo>
                    <a:pt x="518" y="133"/>
                  </a:lnTo>
                  <a:lnTo>
                    <a:pt x="526" y="139"/>
                  </a:lnTo>
                  <a:lnTo>
                    <a:pt x="534" y="146"/>
                  </a:lnTo>
                  <a:lnTo>
                    <a:pt x="540" y="153"/>
                  </a:lnTo>
                  <a:lnTo>
                    <a:pt x="544" y="160"/>
                  </a:lnTo>
                  <a:lnTo>
                    <a:pt x="548" y="169"/>
                  </a:lnTo>
                  <a:lnTo>
                    <a:pt x="550" y="176"/>
                  </a:lnTo>
                  <a:lnTo>
                    <a:pt x="551" y="185"/>
                  </a:lnTo>
                  <a:lnTo>
                    <a:pt x="550" y="192"/>
                  </a:lnTo>
                  <a:lnTo>
                    <a:pt x="549" y="200"/>
                  </a:lnTo>
                  <a:lnTo>
                    <a:pt x="546" y="208"/>
                  </a:lnTo>
                  <a:lnTo>
                    <a:pt x="543" y="216"/>
                  </a:lnTo>
                  <a:lnTo>
                    <a:pt x="539" y="222"/>
                  </a:lnTo>
                  <a:lnTo>
                    <a:pt x="534" y="230"/>
                  </a:lnTo>
                  <a:lnTo>
                    <a:pt x="527" y="235"/>
                  </a:lnTo>
                  <a:lnTo>
                    <a:pt x="520" y="241"/>
                  </a:lnTo>
                  <a:lnTo>
                    <a:pt x="512" y="246"/>
                  </a:lnTo>
                  <a:lnTo>
                    <a:pt x="504" y="250"/>
                  </a:lnTo>
                  <a:lnTo>
                    <a:pt x="495" y="254"/>
                  </a:lnTo>
                  <a:lnTo>
                    <a:pt x="485" y="256"/>
                  </a:lnTo>
                  <a:lnTo>
                    <a:pt x="475" y="257"/>
                  </a:lnTo>
                  <a:lnTo>
                    <a:pt x="464" y="258"/>
                  </a:lnTo>
                  <a:lnTo>
                    <a:pt x="452" y="257"/>
                  </a:lnTo>
                  <a:lnTo>
                    <a:pt x="441" y="255"/>
                  </a:lnTo>
                  <a:lnTo>
                    <a:pt x="428" y="252"/>
                  </a:lnTo>
                  <a:lnTo>
                    <a:pt x="415" y="248"/>
                  </a:lnTo>
                  <a:lnTo>
                    <a:pt x="388" y="239"/>
                  </a:lnTo>
                  <a:lnTo>
                    <a:pt x="365" y="233"/>
                  </a:lnTo>
                  <a:lnTo>
                    <a:pt x="343" y="230"/>
                  </a:lnTo>
                  <a:lnTo>
                    <a:pt x="324" y="229"/>
                  </a:lnTo>
                  <a:lnTo>
                    <a:pt x="307" y="230"/>
                  </a:lnTo>
                  <a:lnTo>
                    <a:pt x="292" y="233"/>
                  </a:lnTo>
                  <a:lnTo>
                    <a:pt x="278" y="238"/>
                  </a:lnTo>
                  <a:lnTo>
                    <a:pt x="266" y="246"/>
                  </a:lnTo>
                  <a:lnTo>
                    <a:pt x="255" y="254"/>
                  </a:lnTo>
                  <a:lnTo>
                    <a:pt x="247" y="265"/>
                  </a:lnTo>
                  <a:lnTo>
                    <a:pt x="239" y="277"/>
                  </a:lnTo>
                  <a:lnTo>
                    <a:pt x="232" y="288"/>
                  </a:lnTo>
                  <a:lnTo>
                    <a:pt x="225" y="302"/>
                  </a:lnTo>
                  <a:lnTo>
                    <a:pt x="221" y="317"/>
                  </a:lnTo>
                  <a:lnTo>
                    <a:pt x="216" y="332"/>
                  </a:lnTo>
                  <a:lnTo>
                    <a:pt x="212" y="347"/>
                  </a:lnTo>
                  <a:lnTo>
                    <a:pt x="204" y="379"/>
                  </a:lnTo>
                  <a:lnTo>
                    <a:pt x="197" y="411"/>
                  </a:lnTo>
                  <a:lnTo>
                    <a:pt x="192" y="427"/>
                  </a:lnTo>
                  <a:lnTo>
                    <a:pt x="188" y="442"/>
                  </a:lnTo>
                  <a:lnTo>
                    <a:pt x="183" y="456"/>
                  </a:lnTo>
                  <a:lnTo>
                    <a:pt x="176" y="470"/>
                  </a:lnTo>
                  <a:lnTo>
                    <a:pt x="170" y="483"/>
                  </a:lnTo>
                  <a:lnTo>
                    <a:pt x="162" y="495"/>
                  </a:lnTo>
                  <a:lnTo>
                    <a:pt x="154" y="504"/>
                  </a:lnTo>
                  <a:lnTo>
                    <a:pt x="143" y="513"/>
                  </a:lnTo>
                  <a:lnTo>
                    <a:pt x="131" y="521"/>
                  </a:lnTo>
                  <a:lnTo>
                    <a:pt x="118" y="526"/>
                  </a:lnTo>
                  <a:lnTo>
                    <a:pt x="103" y="529"/>
                  </a:lnTo>
                  <a:lnTo>
                    <a:pt x="86" y="530"/>
                  </a:lnTo>
                  <a:lnTo>
                    <a:pt x="85" y="576"/>
                  </a:lnTo>
                  <a:lnTo>
                    <a:pt x="81" y="635"/>
                  </a:lnTo>
                  <a:lnTo>
                    <a:pt x="78" y="667"/>
                  </a:lnTo>
                  <a:lnTo>
                    <a:pt x="75" y="701"/>
                  </a:lnTo>
                  <a:lnTo>
                    <a:pt x="70" y="737"/>
                  </a:lnTo>
                  <a:lnTo>
                    <a:pt x="65" y="772"/>
                  </a:lnTo>
                  <a:lnTo>
                    <a:pt x="60" y="808"/>
                  </a:lnTo>
                  <a:lnTo>
                    <a:pt x="53" y="844"/>
                  </a:lnTo>
                  <a:lnTo>
                    <a:pt x="46" y="878"/>
                  </a:lnTo>
                  <a:lnTo>
                    <a:pt x="38" y="911"/>
                  </a:lnTo>
                  <a:lnTo>
                    <a:pt x="30" y="942"/>
                  </a:lnTo>
                  <a:lnTo>
                    <a:pt x="20" y="971"/>
                  </a:lnTo>
                  <a:lnTo>
                    <a:pt x="10" y="996"/>
                  </a:lnTo>
                  <a:lnTo>
                    <a:pt x="0" y="1019"/>
                  </a:lnTo>
                  <a:lnTo>
                    <a:pt x="5" y="1015"/>
                  </a:lnTo>
                  <a:lnTo>
                    <a:pt x="17" y="1004"/>
                  </a:lnTo>
                  <a:lnTo>
                    <a:pt x="25" y="998"/>
                  </a:lnTo>
                  <a:lnTo>
                    <a:pt x="35" y="990"/>
                  </a:lnTo>
                  <a:lnTo>
                    <a:pt x="45" y="984"/>
                  </a:lnTo>
                  <a:lnTo>
                    <a:pt x="55" y="978"/>
                  </a:lnTo>
                  <a:lnTo>
                    <a:pt x="65" y="974"/>
                  </a:lnTo>
                  <a:lnTo>
                    <a:pt x="75" y="971"/>
                  </a:lnTo>
                  <a:lnTo>
                    <a:pt x="80" y="971"/>
                  </a:lnTo>
                  <a:lnTo>
                    <a:pt x="84" y="971"/>
                  </a:lnTo>
                  <a:lnTo>
                    <a:pt x="88" y="972"/>
                  </a:lnTo>
                  <a:lnTo>
                    <a:pt x="93" y="973"/>
                  </a:lnTo>
                  <a:lnTo>
                    <a:pt x="96" y="975"/>
                  </a:lnTo>
                  <a:lnTo>
                    <a:pt x="99" y="978"/>
                  </a:lnTo>
                  <a:lnTo>
                    <a:pt x="102" y="983"/>
                  </a:lnTo>
                  <a:lnTo>
                    <a:pt x="105" y="988"/>
                  </a:lnTo>
                  <a:lnTo>
                    <a:pt x="107" y="994"/>
                  </a:lnTo>
                  <a:lnTo>
                    <a:pt x="109" y="1001"/>
                  </a:lnTo>
                  <a:lnTo>
                    <a:pt x="109" y="1009"/>
                  </a:lnTo>
                  <a:lnTo>
                    <a:pt x="110" y="1019"/>
                  </a:lnTo>
                  <a:lnTo>
                    <a:pt x="114" y="1020"/>
                  </a:lnTo>
                  <a:lnTo>
                    <a:pt x="118" y="1021"/>
                  </a:lnTo>
                  <a:lnTo>
                    <a:pt x="123" y="1022"/>
                  </a:lnTo>
                  <a:lnTo>
                    <a:pt x="127" y="1025"/>
                  </a:lnTo>
                  <a:lnTo>
                    <a:pt x="133" y="1032"/>
                  </a:lnTo>
                  <a:lnTo>
                    <a:pt x="140" y="1041"/>
                  </a:lnTo>
                  <a:lnTo>
                    <a:pt x="144" y="1052"/>
                  </a:lnTo>
                  <a:lnTo>
                    <a:pt x="148" y="1064"/>
                  </a:lnTo>
                  <a:lnTo>
                    <a:pt x="152" y="1078"/>
                  </a:lnTo>
                  <a:lnTo>
                    <a:pt x="155" y="1091"/>
                  </a:lnTo>
                  <a:lnTo>
                    <a:pt x="159" y="1119"/>
                  </a:lnTo>
                  <a:lnTo>
                    <a:pt x="160" y="1145"/>
                  </a:lnTo>
                  <a:lnTo>
                    <a:pt x="161" y="1167"/>
                  </a:lnTo>
                  <a:lnTo>
                    <a:pt x="161" y="1180"/>
                  </a:lnTo>
                  <a:lnTo>
                    <a:pt x="171" y="1180"/>
                  </a:lnTo>
                  <a:lnTo>
                    <a:pt x="179" y="1182"/>
                  </a:lnTo>
                  <a:lnTo>
                    <a:pt x="188" y="1184"/>
                  </a:lnTo>
                  <a:lnTo>
                    <a:pt x="197" y="1186"/>
                  </a:lnTo>
                  <a:lnTo>
                    <a:pt x="212" y="1191"/>
                  </a:lnTo>
                  <a:lnTo>
                    <a:pt x="224" y="1199"/>
                  </a:lnTo>
                  <a:lnTo>
                    <a:pt x="237" y="1207"/>
                  </a:lnTo>
                  <a:lnTo>
                    <a:pt x="249" y="1217"/>
                  </a:lnTo>
                  <a:lnTo>
                    <a:pt x="260" y="1228"/>
                  </a:lnTo>
                  <a:lnTo>
                    <a:pt x="270" y="1238"/>
                  </a:lnTo>
                  <a:lnTo>
                    <a:pt x="260" y="1247"/>
                  </a:lnTo>
                  <a:lnTo>
                    <a:pt x="250" y="1255"/>
                  </a:lnTo>
                  <a:lnTo>
                    <a:pt x="239" y="1263"/>
                  </a:lnTo>
                  <a:lnTo>
                    <a:pt x="230" y="1268"/>
                  </a:lnTo>
                  <a:lnTo>
                    <a:pt x="220" y="1273"/>
                  </a:lnTo>
                  <a:lnTo>
                    <a:pt x="210" y="1278"/>
                  </a:lnTo>
                  <a:lnTo>
                    <a:pt x="202" y="1281"/>
                  </a:lnTo>
                  <a:lnTo>
                    <a:pt x="192" y="1283"/>
                  </a:lnTo>
                  <a:lnTo>
                    <a:pt x="184" y="1284"/>
                  </a:lnTo>
                  <a:lnTo>
                    <a:pt x="175" y="1285"/>
                  </a:lnTo>
                  <a:lnTo>
                    <a:pt x="168" y="1285"/>
                  </a:lnTo>
                  <a:lnTo>
                    <a:pt x="160" y="1284"/>
                  </a:lnTo>
                  <a:lnTo>
                    <a:pt x="153" y="1282"/>
                  </a:lnTo>
                  <a:lnTo>
                    <a:pt x="145" y="1279"/>
                  </a:lnTo>
                  <a:lnTo>
                    <a:pt x="139" y="1276"/>
                  </a:lnTo>
                  <a:lnTo>
                    <a:pt x="132" y="1271"/>
                  </a:lnTo>
                  <a:lnTo>
                    <a:pt x="127" y="1267"/>
                  </a:lnTo>
                  <a:lnTo>
                    <a:pt x="121" y="1262"/>
                  </a:lnTo>
                  <a:lnTo>
                    <a:pt x="115" y="1255"/>
                  </a:lnTo>
                  <a:lnTo>
                    <a:pt x="111" y="1249"/>
                  </a:lnTo>
                  <a:lnTo>
                    <a:pt x="106" y="1241"/>
                  </a:lnTo>
                  <a:lnTo>
                    <a:pt x="101" y="1234"/>
                  </a:lnTo>
                  <a:lnTo>
                    <a:pt x="98" y="1225"/>
                  </a:lnTo>
                  <a:lnTo>
                    <a:pt x="94" y="1216"/>
                  </a:lnTo>
                  <a:lnTo>
                    <a:pt x="88" y="1196"/>
                  </a:lnTo>
                  <a:lnTo>
                    <a:pt x="84" y="1175"/>
                  </a:lnTo>
                  <a:lnTo>
                    <a:pt x="82" y="1153"/>
                  </a:lnTo>
                  <a:lnTo>
                    <a:pt x="81" y="1128"/>
                  </a:lnTo>
                  <a:lnTo>
                    <a:pt x="0" y="1128"/>
                  </a:lnTo>
                  <a:lnTo>
                    <a:pt x="0" y="1201"/>
                  </a:lnTo>
                  <a:lnTo>
                    <a:pt x="1" y="1275"/>
                  </a:lnTo>
                  <a:lnTo>
                    <a:pt x="3" y="1347"/>
                  </a:lnTo>
                  <a:lnTo>
                    <a:pt x="8" y="1421"/>
                  </a:lnTo>
                  <a:lnTo>
                    <a:pt x="11" y="1457"/>
                  </a:lnTo>
                  <a:lnTo>
                    <a:pt x="15" y="1494"/>
                  </a:lnTo>
                  <a:lnTo>
                    <a:pt x="19" y="1530"/>
                  </a:lnTo>
                  <a:lnTo>
                    <a:pt x="24" y="1565"/>
                  </a:lnTo>
                  <a:lnTo>
                    <a:pt x="30" y="1602"/>
                  </a:lnTo>
                  <a:lnTo>
                    <a:pt x="36" y="1637"/>
                  </a:lnTo>
                  <a:lnTo>
                    <a:pt x="44" y="1672"/>
                  </a:lnTo>
                  <a:lnTo>
                    <a:pt x="51" y="1708"/>
                  </a:lnTo>
                  <a:lnTo>
                    <a:pt x="60" y="1743"/>
                  </a:lnTo>
                  <a:lnTo>
                    <a:pt x="69" y="1777"/>
                  </a:lnTo>
                  <a:lnTo>
                    <a:pt x="80" y="1811"/>
                  </a:lnTo>
                  <a:lnTo>
                    <a:pt x="91" y="1845"/>
                  </a:lnTo>
                  <a:lnTo>
                    <a:pt x="103" y="1878"/>
                  </a:lnTo>
                  <a:lnTo>
                    <a:pt x="116" y="1911"/>
                  </a:lnTo>
                  <a:lnTo>
                    <a:pt x="130" y="1943"/>
                  </a:lnTo>
                  <a:lnTo>
                    <a:pt x="145" y="1975"/>
                  </a:lnTo>
                  <a:lnTo>
                    <a:pt x="161" y="2006"/>
                  </a:lnTo>
                  <a:lnTo>
                    <a:pt x="178" y="2036"/>
                  </a:lnTo>
                  <a:lnTo>
                    <a:pt x="197" y="2066"/>
                  </a:lnTo>
                  <a:lnTo>
                    <a:pt x="216" y="2095"/>
                  </a:lnTo>
                  <a:lnTo>
                    <a:pt x="236" y="2124"/>
                  </a:lnTo>
                  <a:lnTo>
                    <a:pt x="259" y="2152"/>
                  </a:lnTo>
                  <a:lnTo>
                    <a:pt x="281" y="2179"/>
                  </a:lnTo>
                  <a:lnTo>
                    <a:pt x="306" y="2205"/>
                  </a:lnTo>
                  <a:lnTo>
                    <a:pt x="315" y="2201"/>
                  </a:lnTo>
                  <a:lnTo>
                    <a:pt x="326" y="2198"/>
                  </a:lnTo>
                  <a:lnTo>
                    <a:pt x="335" y="2194"/>
                  </a:lnTo>
                  <a:lnTo>
                    <a:pt x="343" y="2193"/>
                  </a:lnTo>
                  <a:lnTo>
                    <a:pt x="351" y="2192"/>
                  </a:lnTo>
                  <a:lnTo>
                    <a:pt x="358" y="2191"/>
                  </a:lnTo>
                  <a:lnTo>
                    <a:pt x="365" y="2192"/>
                  </a:lnTo>
                  <a:lnTo>
                    <a:pt x="371" y="2193"/>
                  </a:lnTo>
                  <a:lnTo>
                    <a:pt x="376" y="2194"/>
                  </a:lnTo>
                  <a:lnTo>
                    <a:pt x="382" y="2198"/>
                  </a:lnTo>
                  <a:lnTo>
                    <a:pt x="386" y="2200"/>
                  </a:lnTo>
                  <a:lnTo>
                    <a:pt x="390" y="2203"/>
                  </a:lnTo>
                  <a:lnTo>
                    <a:pt x="398" y="2211"/>
                  </a:lnTo>
                  <a:lnTo>
                    <a:pt x="403" y="2221"/>
                  </a:lnTo>
                  <a:lnTo>
                    <a:pt x="407" y="2232"/>
                  </a:lnTo>
                  <a:lnTo>
                    <a:pt x="411" y="2244"/>
                  </a:lnTo>
                  <a:lnTo>
                    <a:pt x="413" y="2255"/>
                  </a:lnTo>
                  <a:lnTo>
                    <a:pt x="414" y="2268"/>
                  </a:lnTo>
                  <a:lnTo>
                    <a:pt x="415" y="2293"/>
                  </a:lnTo>
                  <a:lnTo>
                    <a:pt x="415" y="2314"/>
                  </a:lnTo>
                  <a:lnTo>
                    <a:pt x="428" y="2315"/>
                  </a:lnTo>
                  <a:lnTo>
                    <a:pt x="441" y="2316"/>
                  </a:lnTo>
                  <a:lnTo>
                    <a:pt x="454" y="2318"/>
                  </a:lnTo>
                  <a:lnTo>
                    <a:pt x="467" y="2321"/>
                  </a:lnTo>
                  <a:lnTo>
                    <a:pt x="494" y="2328"/>
                  </a:lnTo>
                  <a:lnTo>
                    <a:pt x="521" y="2337"/>
                  </a:lnTo>
                  <a:lnTo>
                    <a:pt x="548" y="2348"/>
                  </a:lnTo>
                  <a:lnTo>
                    <a:pt x="575" y="2360"/>
                  </a:lnTo>
                  <a:lnTo>
                    <a:pt x="603" y="2373"/>
                  </a:lnTo>
                  <a:lnTo>
                    <a:pt x="632" y="2387"/>
                  </a:lnTo>
                  <a:lnTo>
                    <a:pt x="660" y="2400"/>
                  </a:lnTo>
                  <a:lnTo>
                    <a:pt x="689" y="2413"/>
                  </a:lnTo>
                  <a:lnTo>
                    <a:pt x="719" y="2425"/>
                  </a:lnTo>
                  <a:lnTo>
                    <a:pt x="748" y="2436"/>
                  </a:lnTo>
                  <a:lnTo>
                    <a:pt x="763" y="2441"/>
                  </a:lnTo>
                  <a:lnTo>
                    <a:pt x="778" y="2446"/>
                  </a:lnTo>
                  <a:lnTo>
                    <a:pt x="793" y="2449"/>
                  </a:lnTo>
                  <a:lnTo>
                    <a:pt x="809" y="2452"/>
                  </a:lnTo>
                  <a:lnTo>
                    <a:pt x="824" y="2455"/>
                  </a:lnTo>
                  <a:lnTo>
                    <a:pt x="839" y="2456"/>
                  </a:lnTo>
                  <a:lnTo>
                    <a:pt x="855" y="2459"/>
                  </a:lnTo>
                  <a:lnTo>
                    <a:pt x="870" y="2459"/>
                  </a:lnTo>
                  <a:lnTo>
                    <a:pt x="870" y="2263"/>
                  </a:lnTo>
                  <a:lnTo>
                    <a:pt x="852" y="2262"/>
                  </a:lnTo>
                  <a:lnTo>
                    <a:pt x="837" y="2259"/>
                  </a:lnTo>
                  <a:lnTo>
                    <a:pt x="823" y="2253"/>
                  </a:lnTo>
                  <a:lnTo>
                    <a:pt x="810" y="2247"/>
                  </a:lnTo>
                  <a:lnTo>
                    <a:pt x="798" y="2238"/>
                  </a:lnTo>
                  <a:lnTo>
                    <a:pt x="787" y="2229"/>
                  </a:lnTo>
                  <a:lnTo>
                    <a:pt x="776" y="2217"/>
                  </a:lnTo>
                  <a:lnTo>
                    <a:pt x="768" y="2204"/>
                  </a:lnTo>
                  <a:lnTo>
                    <a:pt x="760" y="2190"/>
                  </a:lnTo>
                  <a:lnTo>
                    <a:pt x="753" y="2175"/>
                  </a:lnTo>
                  <a:lnTo>
                    <a:pt x="748" y="2159"/>
                  </a:lnTo>
                  <a:lnTo>
                    <a:pt x="742" y="2142"/>
                  </a:lnTo>
                  <a:lnTo>
                    <a:pt x="737" y="2125"/>
                  </a:lnTo>
                  <a:lnTo>
                    <a:pt x="733" y="2106"/>
                  </a:lnTo>
                  <a:lnTo>
                    <a:pt x="729" y="2087"/>
                  </a:lnTo>
                  <a:lnTo>
                    <a:pt x="726" y="2068"/>
                  </a:lnTo>
                  <a:lnTo>
                    <a:pt x="717" y="1988"/>
                  </a:lnTo>
                  <a:lnTo>
                    <a:pt x="709" y="1911"/>
                  </a:lnTo>
                  <a:lnTo>
                    <a:pt x="706" y="1875"/>
                  </a:lnTo>
                  <a:lnTo>
                    <a:pt x="701" y="1842"/>
                  </a:lnTo>
                  <a:lnTo>
                    <a:pt x="697" y="1828"/>
                  </a:lnTo>
                  <a:lnTo>
                    <a:pt x="694" y="1814"/>
                  </a:lnTo>
                  <a:lnTo>
                    <a:pt x="690" y="1802"/>
                  </a:lnTo>
                  <a:lnTo>
                    <a:pt x="686" y="1791"/>
                  </a:lnTo>
                  <a:lnTo>
                    <a:pt x="693" y="1772"/>
                  </a:lnTo>
                  <a:lnTo>
                    <a:pt x="701" y="1752"/>
                  </a:lnTo>
                  <a:lnTo>
                    <a:pt x="706" y="1729"/>
                  </a:lnTo>
                  <a:lnTo>
                    <a:pt x="712" y="1707"/>
                  </a:lnTo>
                  <a:lnTo>
                    <a:pt x="717" y="1683"/>
                  </a:lnTo>
                  <a:lnTo>
                    <a:pt x="721" y="1659"/>
                  </a:lnTo>
                  <a:lnTo>
                    <a:pt x="724" y="1632"/>
                  </a:lnTo>
                  <a:lnTo>
                    <a:pt x="727" y="1606"/>
                  </a:lnTo>
                  <a:lnTo>
                    <a:pt x="732" y="1551"/>
                  </a:lnTo>
                  <a:lnTo>
                    <a:pt x="735" y="1493"/>
                  </a:lnTo>
                  <a:lnTo>
                    <a:pt x="736" y="1434"/>
                  </a:lnTo>
                  <a:lnTo>
                    <a:pt x="736" y="1373"/>
                  </a:lnTo>
                  <a:lnTo>
                    <a:pt x="735" y="1313"/>
                  </a:lnTo>
                  <a:lnTo>
                    <a:pt x="734" y="1253"/>
                  </a:lnTo>
                  <a:lnTo>
                    <a:pt x="732" y="1193"/>
                  </a:lnTo>
                  <a:lnTo>
                    <a:pt x="729" y="1137"/>
                  </a:lnTo>
                  <a:lnTo>
                    <a:pt x="727" y="1082"/>
                  </a:lnTo>
                  <a:lnTo>
                    <a:pt x="726" y="1030"/>
                  </a:lnTo>
                  <a:lnTo>
                    <a:pt x="725" y="982"/>
                  </a:lnTo>
                  <a:lnTo>
                    <a:pt x="726" y="939"/>
                  </a:lnTo>
                  <a:lnTo>
                    <a:pt x="728" y="838"/>
                  </a:lnTo>
                  <a:lnTo>
                    <a:pt x="732" y="777"/>
                  </a:lnTo>
                  <a:lnTo>
                    <a:pt x="734" y="748"/>
                  </a:lnTo>
                  <a:lnTo>
                    <a:pt x="733" y="743"/>
                  </a:lnTo>
                  <a:lnTo>
                    <a:pt x="727" y="754"/>
                  </a:lnTo>
                  <a:lnTo>
                    <a:pt x="717" y="771"/>
                  </a:lnTo>
                  <a:lnTo>
                    <a:pt x="713" y="775"/>
                  </a:lnTo>
                  <a:lnTo>
                    <a:pt x="709" y="779"/>
                  </a:lnTo>
                  <a:lnTo>
                    <a:pt x="705" y="784"/>
                  </a:lnTo>
                  <a:lnTo>
                    <a:pt x="699" y="787"/>
                  </a:lnTo>
                  <a:lnTo>
                    <a:pt x="694" y="790"/>
                  </a:lnTo>
                  <a:lnTo>
                    <a:pt x="688" y="792"/>
                  </a:lnTo>
                  <a:lnTo>
                    <a:pt x="681" y="794"/>
                  </a:lnTo>
                  <a:lnTo>
                    <a:pt x="674" y="794"/>
                  </a:lnTo>
                  <a:lnTo>
                    <a:pt x="674" y="801"/>
                  </a:lnTo>
                  <a:lnTo>
                    <a:pt x="672" y="806"/>
                  </a:lnTo>
                  <a:lnTo>
                    <a:pt x="669" y="814"/>
                  </a:lnTo>
                  <a:lnTo>
                    <a:pt x="665" y="820"/>
                  </a:lnTo>
                  <a:lnTo>
                    <a:pt x="657" y="835"/>
                  </a:lnTo>
                  <a:lnTo>
                    <a:pt x="645" y="849"/>
                  </a:lnTo>
                  <a:lnTo>
                    <a:pt x="632" y="862"/>
                  </a:lnTo>
                  <a:lnTo>
                    <a:pt x="618" y="871"/>
                  </a:lnTo>
                  <a:lnTo>
                    <a:pt x="612" y="876"/>
                  </a:lnTo>
                  <a:lnTo>
                    <a:pt x="605" y="879"/>
                  </a:lnTo>
                  <a:lnTo>
                    <a:pt x="599" y="880"/>
                  </a:lnTo>
                  <a:lnTo>
                    <a:pt x="594" y="881"/>
                  </a:lnTo>
                  <a:lnTo>
                    <a:pt x="589" y="871"/>
                  </a:lnTo>
                  <a:lnTo>
                    <a:pt x="585" y="862"/>
                  </a:lnTo>
                  <a:lnTo>
                    <a:pt x="583" y="852"/>
                  </a:lnTo>
                  <a:lnTo>
                    <a:pt x="581" y="844"/>
                  </a:lnTo>
                  <a:lnTo>
                    <a:pt x="580" y="835"/>
                  </a:lnTo>
                  <a:lnTo>
                    <a:pt x="579" y="827"/>
                  </a:lnTo>
                  <a:lnTo>
                    <a:pt x="579" y="820"/>
                  </a:lnTo>
                  <a:lnTo>
                    <a:pt x="580" y="813"/>
                  </a:lnTo>
                  <a:lnTo>
                    <a:pt x="583" y="799"/>
                  </a:lnTo>
                  <a:lnTo>
                    <a:pt x="587" y="787"/>
                  </a:lnTo>
                  <a:lnTo>
                    <a:pt x="594" y="775"/>
                  </a:lnTo>
                  <a:lnTo>
                    <a:pt x="601" y="764"/>
                  </a:lnTo>
                  <a:lnTo>
                    <a:pt x="617" y="745"/>
                  </a:lnTo>
                  <a:lnTo>
                    <a:pt x="632" y="727"/>
                  </a:lnTo>
                  <a:lnTo>
                    <a:pt x="640" y="718"/>
                  </a:lnTo>
                  <a:lnTo>
                    <a:pt x="645" y="710"/>
                  </a:lnTo>
                  <a:lnTo>
                    <a:pt x="649" y="700"/>
                  </a:lnTo>
                  <a:lnTo>
                    <a:pt x="651" y="691"/>
                  </a:lnTo>
                  <a:close/>
                </a:path>
              </a:pathLst>
            </a:custGeom>
            <a:solidFill>
              <a:srgbClr val="009900"/>
            </a:solidFill>
            <a:ln w="9525">
              <a:solidFill>
                <a:srgbClr val="009900"/>
              </a:solidFill>
              <a:round/>
              <a:headEnd/>
              <a:tailEnd/>
            </a:ln>
          </p:spPr>
          <p:txBody>
            <a:bodyPr/>
            <a:lstStyle/>
            <a:p>
              <a:endParaRPr lang="en-IN"/>
            </a:p>
          </p:txBody>
        </p:sp>
        <p:sp>
          <p:nvSpPr>
            <p:cNvPr id="551968" name="Freeform 32"/>
            <p:cNvSpPr>
              <a:spLocks/>
            </p:cNvSpPr>
            <p:nvPr/>
          </p:nvSpPr>
          <p:spPr bwMode="auto">
            <a:xfrm>
              <a:off x="4872" y="2561"/>
              <a:ext cx="5" cy="14"/>
            </a:xfrm>
            <a:custGeom>
              <a:avLst/>
              <a:gdLst>
                <a:gd name="T0" fmla="*/ 0 w 53"/>
                <a:gd name="T1" fmla="*/ 109 h 138"/>
                <a:gd name="T2" fmla="*/ 53 w 53"/>
                <a:gd name="T3" fmla="*/ 138 h 138"/>
                <a:gd name="T4" fmla="*/ 53 w 53"/>
                <a:gd name="T5" fmla="*/ 124 h 138"/>
                <a:gd name="T6" fmla="*/ 53 w 53"/>
                <a:gd name="T7" fmla="*/ 105 h 138"/>
                <a:gd name="T8" fmla="*/ 52 w 53"/>
                <a:gd name="T9" fmla="*/ 82 h 138"/>
                <a:gd name="T10" fmla="*/ 48 w 53"/>
                <a:gd name="T11" fmla="*/ 59 h 138"/>
                <a:gd name="T12" fmla="*/ 45 w 53"/>
                <a:gd name="T13" fmla="*/ 47 h 138"/>
                <a:gd name="T14" fmla="*/ 42 w 53"/>
                <a:gd name="T15" fmla="*/ 36 h 138"/>
                <a:gd name="T16" fmla="*/ 38 w 53"/>
                <a:gd name="T17" fmla="*/ 27 h 138"/>
                <a:gd name="T18" fmla="*/ 33 w 53"/>
                <a:gd name="T19" fmla="*/ 18 h 138"/>
                <a:gd name="T20" fmla="*/ 27 w 53"/>
                <a:gd name="T21" fmla="*/ 11 h 138"/>
                <a:gd name="T22" fmla="*/ 20 w 53"/>
                <a:gd name="T23" fmla="*/ 5 h 138"/>
                <a:gd name="T24" fmla="*/ 15 w 53"/>
                <a:gd name="T25" fmla="*/ 3 h 138"/>
                <a:gd name="T26" fmla="*/ 11 w 53"/>
                <a:gd name="T27" fmla="*/ 1 h 138"/>
                <a:gd name="T28" fmla="*/ 6 w 53"/>
                <a:gd name="T29" fmla="*/ 0 h 138"/>
                <a:gd name="T30" fmla="*/ 0 w 53"/>
                <a:gd name="T31" fmla="*/ 0 h 138"/>
                <a:gd name="T32" fmla="*/ 0 w 53"/>
                <a:gd name="T33" fmla="*/ 10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38">
                  <a:moveTo>
                    <a:pt x="0" y="109"/>
                  </a:moveTo>
                  <a:lnTo>
                    <a:pt x="53" y="138"/>
                  </a:lnTo>
                  <a:lnTo>
                    <a:pt x="53" y="124"/>
                  </a:lnTo>
                  <a:lnTo>
                    <a:pt x="53" y="105"/>
                  </a:lnTo>
                  <a:lnTo>
                    <a:pt x="52" y="82"/>
                  </a:lnTo>
                  <a:lnTo>
                    <a:pt x="48" y="59"/>
                  </a:lnTo>
                  <a:lnTo>
                    <a:pt x="45" y="47"/>
                  </a:lnTo>
                  <a:lnTo>
                    <a:pt x="42" y="36"/>
                  </a:lnTo>
                  <a:lnTo>
                    <a:pt x="38" y="27"/>
                  </a:lnTo>
                  <a:lnTo>
                    <a:pt x="33" y="18"/>
                  </a:lnTo>
                  <a:lnTo>
                    <a:pt x="27" y="11"/>
                  </a:lnTo>
                  <a:lnTo>
                    <a:pt x="20" y="5"/>
                  </a:lnTo>
                  <a:lnTo>
                    <a:pt x="15" y="3"/>
                  </a:lnTo>
                  <a:lnTo>
                    <a:pt x="11" y="1"/>
                  </a:lnTo>
                  <a:lnTo>
                    <a:pt x="6" y="0"/>
                  </a:lnTo>
                  <a:lnTo>
                    <a:pt x="0" y="0"/>
                  </a:lnTo>
                  <a:lnTo>
                    <a:pt x="0" y="109"/>
                  </a:lnTo>
                  <a:close/>
                </a:path>
              </a:pathLst>
            </a:custGeom>
            <a:solidFill>
              <a:srgbClr val="009900"/>
            </a:solidFill>
            <a:ln w="9525">
              <a:solidFill>
                <a:srgbClr val="009900"/>
              </a:solidFill>
              <a:round/>
              <a:headEnd/>
              <a:tailEnd/>
            </a:ln>
          </p:spPr>
          <p:txBody>
            <a:bodyPr/>
            <a:lstStyle/>
            <a:p>
              <a:endParaRPr lang="en-IN"/>
            </a:p>
          </p:txBody>
        </p:sp>
        <p:sp>
          <p:nvSpPr>
            <p:cNvPr id="551969" name="Freeform 33"/>
            <p:cNvSpPr>
              <a:spLocks/>
            </p:cNvSpPr>
            <p:nvPr/>
          </p:nvSpPr>
          <p:spPr bwMode="auto">
            <a:xfrm>
              <a:off x="4875" y="2586"/>
              <a:ext cx="13" cy="27"/>
            </a:xfrm>
            <a:custGeom>
              <a:avLst/>
              <a:gdLst>
                <a:gd name="T0" fmla="*/ 0 w 133"/>
                <a:gd name="T1" fmla="*/ 162 h 271"/>
                <a:gd name="T2" fmla="*/ 0 w 133"/>
                <a:gd name="T3" fmla="*/ 172 h 271"/>
                <a:gd name="T4" fmla="*/ 1 w 133"/>
                <a:gd name="T5" fmla="*/ 182 h 271"/>
                <a:gd name="T6" fmla="*/ 2 w 133"/>
                <a:gd name="T7" fmla="*/ 191 h 271"/>
                <a:gd name="T8" fmla="*/ 4 w 133"/>
                <a:gd name="T9" fmla="*/ 199 h 271"/>
                <a:gd name="T10" fmla="*/ 8 w 133"/>
                <a:gd name="T11" fmla="*/ 215 h 271"/>
                <a:gd name="T12" fmla="*/ 14 w 133"/>
                <a:gd name="T13" fmla="*/ 229 h 271"/>
                <a:gd name="T14" fmla="*/ 19 w 133"/>
                <a:gd name="T15" fmla="*/ 241 h 271"/>
                <a:gd name="T16" fmla="*/ 24 w 133"/>
                <a:gd name="T17" fmla="*/ 253 h 271"/>
                <a:gd name="T18" fmla="*/ 28 w 133"/>
                <a:gd name="T19" fmla="*/ 262 h 271"/>
                <a:gd name="T20" fmla="*/ 29 w 133"/>
                <a:gd name="T21" fmla="*/ 271 h 271"/>
                <a:gd name="T22" fmla="*/ 51 w 133"/>
                <a:gd name="T23" fmla="*/ 244 h 271"/>
                <a:gd name="T24" fmla="*/ 80 w 133"/>
                <a:gd name="T25" fmla="*/ 208 h 271"/>
                <a:gd name="T26" fmla="*/ 95 w 133"/>
                <a:gd name="T27" fmla="*/ 190 h 271"/>
                <a:gd name="T28" fmla="*/ 110 w 133"/>
                <a:gd name="T29" fmla="*/ 176 h 271"/>
                <a:gd name="T30" fmla="*/ 116 w 133"/>
                <a:gd name="T31" fmla="*/ 169 h 271"/>
                <a:gd name="T32" fmla="*/ 122 w 133"/>
                <a:gd name="T33" fmla="*/ 165 h 271"/>
                <a:gd name="T34" fmla="*/ 127 w 133"/>
                <a:gd name="T35" fmla="*/ 163 h 271"/>
                <a:gd name="T36" fmla="*/ 133 w 133"/>
                <a:gd name="T37" fmla="*/ 162 h 271"/>
                <a:gd name="T38" fmla="*/ 131 w 133"/>
                <a:gd name="T39" fmla="*/ 142 h 271"/>
                <a:gd name="T40" fmla="*/ 128 w 133"/>
                <a:gd name="T41" fmla="*/ 122 h 271"/>
                <a:gd name="T42" fmla="*/ 125 w 133"/>
                <a:gd name="T43" fmla="*/ 102 h 271"/>
                <a:gd name="T44" fmla="*/ 121 w 133"/>
                <a:gd name="T45" fmla="*/ 81 h 271"/>
                <a:gd name="T46" fmla="*/ 116 w 133"/>
                <a:gd name="T47" fmla="*/ 60 h 271"/>
                <a:gd name="T48" fmla="*/ 113 w 133"/>
                <a:gd name="T49" fmla="*/ 40 h 271"/>
                <a:gd name="T50" fmla="*/ 110 w 133"/>
                <a:gd name="T51" fmla="*/ 20 h 271"/>
                <a:gd name="T52" fmla="*/ 109 w 133"/>
                <a:gd name="T53" fmla="*/ 0 h 271"/>
                <a:gd name="T54" fmla="*/ 97 w 133"/>
                <a:gd name="T55" fmla="*/ 1 h 271"/>
                <a:gd name="T56" fmla="*/ 84 w 133"/>
                <a:gd name="T57" fmla="*/ 4 h 271"/>
                <a:gd name="T58" fmla="*/ 69 w 133"/>
                <a:gd name="T59" fmla="*/ 8 h 271"/>
                <a:gd name="T60" fmla="*/ 54 w 133"/>
                <a:gd name="T61" fmla="*/ 12 h 271"/>
                <a:gd name="T62" fmla="*/ 39 w 133"/>
                <a:gd name="T63" fmla="*/ 16 h 271"/>
                <a:gd name="T64" fmla="*/ 24 w 133"/>
                <a:gd name="T65" fmla="*/ 20 h 271"/>
                <a:gd name="T66" fmla="*/ 12 w 133"/>
                <a:gd name="T67" fmla="*/ 23 h 271"/>
                <a:gd name="T68" fmla="*/ 0 w 133"/>
                <a:gd name="T69" fmla="*/ 23 h 271"/>
                <a:gd name="T70" fmla="*/ 0 w 133"/>
                <a:gd name="T71" fmla="*/ 16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 h="271">
                  <a:moveTo>
                    <a:pt x="0" y="162"/>
                  </a:moveTo>
                  <a:lnTo>
                    <a:pt x="0" y="172"/>
                  </a:lnTo>
                  <a:lnTo>
                    <a:pt x="1" y="182"/>
                  </a:lnTo>
                  <a:lnTo>
                    <a:pt x="2" y="191"/>
                  </a:lnTo>
                  <a:lnTo>
                    <a:pt x="4" y="199"/>
                  </a:lnTo>
                  <a:lnTo>
                    <a:pt x="8" y="215"/>
                  </a:lnTo>
                  <a:lnTo>
                    <a:pt x="14" y="229"/>
                  </a:lnTo>
                  <a:lnTo>
                    <a:pt x="19" y="241"/>
                  </a:lnTo>
                  <a:lnTo>
                    <a:pt x="24" y="253"/>
                  </a:lnTo>
                  <a:lnTo>
                    <a:pt x="28" y="262"/>
                  </a:lnTo>
                  <a:lnTo>
                    <a:pt x="29" y="271"/>
                  </a:lnTo>
                  <a:lnTo>
                    <a:pt x="51" y="244"/>
                  </a:lnTo>
                  <a:lnTo>
                    <a:pt x="80" y="208"/>
                  </a:lnTo>
                  <a:lnTo>
                    <a:pt x="95" y="190"/>
                  </a:lnTo>
                  <a:lnTo>
                    <a:pt x="110" y="176"/>
                  </a:lnTo>
                  <a:lnTo>
                    <a:pt x="116" y="169"/>
                  </a:lnTo>
                  <a:lnTo>
                    <a:pt x="122" y="165"/>
                  </a:lnTo>
                  <a:lnTo>
                    <a:pt x="127" y="163"/>
                  </a:lnTo>
                  <a:lnTo>
                    <a:pt x="133" y="162"/>
                  </a:lnTo>
                  <a:lnTo>
                    <a:pt x="131" y="142"/>
                  </a:lnTo>
                  <a:lnTo>
                    <a:pt x="128" y="122"/>
                  </a:lnTo>
                  <a:lnTo>
                    <a:pt x="125" y="102"/>
                  </a:lnTo>
                  <a:lnTo>
                    <a:pt x="121" y="81"/>
                  </a:lnTo>
                  <a:lnTo>
                    <a:pt x="116" y="60"/>
                  </a:lnTo>
                  <a:lnTo>
                    <a:pt x="113" y="40"/>
                  </a:lnTo>
                  <a:lnTo>
                    <a:pt x="110" y="20"/>
                  </a:lnTo>
                  <a:lnTo>
                    <a:pt x="109" y="0"/>
                  </a:lnTo>
                  <a:lnTo>
                    <a:pt x="97" y="1"/>
                  </a:lnTo>
                  <a:lnTo>
                    <a:pt x="84" y="4"/>
                  </a:lnTo>
                  <a:lnTo>
                    <a:pt x="69" y="8"/>
                  </a:lnTo>
                  <a:lnTo>
                    <a:pt x="54" y="12"/>
                  </a:lnTo>
                  <a:lnTo>
                    <a:pt x="39" y="16"/>
                  </a:lnTo>
                  <a:lnTo>
                    <a:pt x="24" y="20"/>
                  </a:lnTo>
                  <a:lnTo>
                    <a:pt x="12" y="23"/>
                  </a:lnTo>
                  <a:lnTo>
                    <a:pt x="0" y="23"/>
                  </a:lnTo>
                  <a:lnTo>
                    <a:pt x="0" y="162"/>
                  </a:lnTo>
                  <a:close/>
                </a:path>
              </a:pathLst>
            </a:custGeom>
            <a:solidFill>
              <a:srgbClr val="009900"/>
            </a:solidFill>
            <a:ln w="9525">
              <a:solidFill>
                <a:srgbClr val="009900"/>
              </a:solidFill>
              <a:round/>
              <a:headEnd/>
              <a:tailEnd/>
            </a:ln>
          </p:spPr>
          <p:txBody>
            <a:bodyPr/>
            <a:lstStyle/>
            <a:p>
              <a:endParaRPr lang="en-IN"/>
            </a:p>
          </p:txBody>
        </p:sp>
        <p:sp>
          <p:nvSpPr>
            <p:cNvPr id="551970" name="Freeform 34"/>
            <p:cNvSpPr>
              <a:spLocks/>
            </p:cNvSpPr>
            <p:nvPr/>
          </p:nvSpPr>
          <p:spPr bwMode="auto">
            <a:xfrm>
              <a:off x="4874" y="2620"/>
              <a:ext cx="7" cy="57"/>
            </a:xfrm>
            <a:custGeom>
              <a:avLst/>
              <a:gdLst>
                <a:gd name="T0" fmla="*/ 20 w 69"/>
                <a:gd name="T1" fmla="*/ 257 h 570"/>
                <a:gd name="T2" fmla="*/ 10 w 69"/>
                <a:gd name="T3" fmla="*/ 284 h 570"/>
                <a:gd name="T4" fmla="*/ 7 w 69"/>
                <a:gd name="T5" fmla="*/ 300 h 570"/>
                <a:gd name="T6" fmla="*/ 7 w 69"/>
                <a:gd name="T7" fmla="*/ 316 h 570"/>
                <a:gd name="T8" fmla="*/ 8 w 69"/>
                <a:gd name="T9" fmla="*/ 332 h 570"/>
                <a:gd name="T10" fmla="*/ 15 w 69"/>
                <a:gd name="T11" fmla="*/ 356 h 570"/>
                <a:gd name="T12" fmla="*/ 10 w 69"/>
                <a:gd name="T13" fmla="*/ 404 h 570"/>
                <a:gd name="T14" fmla="*/ 10 w 69"/>
                <a:gd name="T15" fmla="*/ 431 h 570"/>
                <a:gd name="T16" fmla="*/ 13 w 69"/>
                <a:gd name="T17" fmla="*/ 480 h 570"/>
                <a:gd name="T18" fmla="*/ 5 w 69"/>
                <a:gd name="T19" fmla="*/ 502 h 570"/>
                <a:gd name="T20" fmla="*/ 2 w 69"/>
                <a:gd name="T21" fmla="*/ 512 h 570"/>
                <a:gd name="T22" fmla="*/ 2 w 69"/>
                <a:gd name="T23" fmla="*/ 523 h 570"/>
                <a:gd name="T24" fmla="*/ 5 w 69"/>
                <a:gd name="T25" fmla="*/ 534 h 570"/>
                <a:gd name="T26" fmla="*/ 13 w 69"/>
                <a:gd name="T27" fmla="*/ 553 h 570"/>
                <a:gd name="T28" fmla="*/ 30 w 69"/>
                <a:gd name="T29" fmla="*/ 554 h 570"/>
                <a:gd name="T30" fmla="*/ 42 w 69"/>
                <a:gd name="T31" fmla="*/ 522 h 570"/>
                <a:gd name="T32" fmla="*/ 52 w 69"/>
                <a:gd name="T33" fmla="*/ 488 h 570"/>
                <a:gd name="T34" fmla="*/ 59 w 69"/>
                <a:gd name="T35" fmla="*/ 452 h 570"/>
                <a:gd name="T36" fmla="*/ 66 w 69"/>
                <a:gd name="T37" fmla="*/ 398 h 570"/>
                <a:gd name="T38" fmla="*/ 69 w 69"/>
                <a:gd name="T39" fmla="*/ 323 h 570"/>
                <a:gd name="T40" fmla="*/ 66 w 69"/>
                <a:gd name="T41" fmla="*/ 210 h 570"/>
                <a:gd name="T42" fmla="*/ 59 w 69"/>
                <a:gd name="T43" fmla="*/ 101 h 570"/>
                <a:gd name="T44" fmla="*/ 57 w 69"/>
                <a:gd name="T45" fmla="*/ 32 h 570"/>
                <a:gd name="T46" fmla="*/ 52 w 69"/>
                <a:gd name="T47" fmla="*/ 1 h 570"/>
                <a:gd name="T48" fmla="*/ 43 w 69"/>
                <a:gd name="T49" fmla="*/ 3 h 570"/>
                <a:gd name="T50" fmla="*/ 35 w 69"/>
                <a:gd name="T51" fmla="*/ 10 h 570"/>
                <a:gd name="T52" fmla="*/ 27 w 69"/>
                <a:gd name="T53" fmla="*/ 17 h 570"/>
                <a:gd name="T54" fmla="*/ 19 w 69"/>
                <a:gd name="T55" fmla="*/ 33 h 570"/>
                <a:gd name="T56" fmla="*/ 10 w 69"/>
                <a:gd name="T57" fmla="*/ 59 h 570"/>
                <a:gd name="T58" fmla="*/ 3 w 69"/>
                <a:gd name="T59" fmla="*/ 102 h 570"/>
                <a:gd name="T60" fmla="*/ 0 w 69"/>
                <a:gd name="T61" fmla="*/ 152 h 570"/>
                <a:gd name="T62" fmla="*/ 8 w 69"/>
                <a:gd name="T63" fmla="*/ 183 h 570"/>
                <a:gd name="T64" fmla="*/ 14 w 69"/>
                <a:gd name="T65" fmla="*/ 200 h 570"/>
                <a:gd name="T66" fmla="*/ 14 w 69"/>
                <a:gd name="T67" fmla="*/ 208 h 570"/>
                <a:gd name="T68" fmla="*/ 21 w 69"/>
                <a:gd name="T69" fmla="*/ 223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 h="570">
                  <a:moveTo>
                    <a:pt x="28" y="236"/>
                  </a:moveTo>
                  <a:lnTo>
                    <a:pt x="20" y="257"/>
                  </a:lnTo>
                  <a:lnTo>
                    <a:pt x="12" y="275"/>
                  </a:lnTo>
                  <a:lnTo>
                    <a:pt x="10" y="284"/>
                  </a:lnTo>
                  <a:lnTo>
                    <a:pt x="8" y="292"/>
                  </a:lnTo>
                  <a:lnTo>
                    <a:pt x="7" y="300"/>
                  </a:lnTo>
                  <a:lnTo>
                    <a:pt x="7" y="308"/>
                  </a:lnTo>
                  <a:lnTo>
                    <a:pt x="7" y="316"/>
                  </a:lnTo>
                  <a:lnTo>
                    <a:pt x="7" y="323"/>
                  </a:lnTo>
                  <a:lnTo>
                    <a:pt x="8" y="332"/>
                  </a:lnTo>
                  <a:lnTo>
                    <a:pt x="10" y="339"/>
                  </a:lnTo>
                  <a:lnTo>
                    <a:pt x="15" y="356"/>
                  </a:lnTo>
                  <a:lnTo>
                    <a:pt x="23" y="374"/>
                  </a:lnTo>
                  <a:lnTo>
                    <a:pt x="10" y="404"/>
                  </a:lnTo>
                  <a:lnTo>
                    <a:pt x="6" y="417"/>
                  </a:lnTo>
                  <a:lnTo>
                    <a:pt x="10" y="431"/>
                  </a:lnTo>
                  <a:lnTo>
                    <a:pt x="23" y="461"/>
                  </a:lnTo>
                  <a:lnTo>
                    <a:pt x="13" y="480"/>
                  </a:lnTo>
                  <a:lnTo>
                    <a:pt x="7" y="495"/>
                  </a:lnTo>
                  <a:lnTo>
                    <a:pt x="5" y="502"/>
                  </a:lnTo>
                  <a:lnTo>
                    <a:pt x="3" y="507"/>
                  </a:lnTo>
                  <a:lnTo>
                    <a:pt x="2" y="512"/>
                  </a:lnTo>
                  <a:lnTo>
                    <a:pt x="2" y="518"/>
                  </a:lnTo>
                  <a:lnTo>
                    <a:pt x="2" y="523"/>
                  </a:lnTo>
                  <a:lnTo>
                    <a:pt x="3" y="528"/>
                  </a:lnTo>
                  <a:lnTo>
                    <a:pt x="5" y="534"/>
                  </a:lnTo>
                  <a:lnTo>
                    <a:pt x="7" y="539"/>
                  </a:lnTo>
                  <a:lnTo>
                    <a:pt x="13" y="553"/>
                  </a:lnTo>
                  <a:lnTo>
                    <a:pt x="23" y="570"/>
                  </a:lnTo>
                  <a:lnTo>
                    <a:pt x="30" y="554"/>
                  </a:lnTo>
                  <a:lnTo>
                    <a:pt x="37" y="538"/>
                  </a:lnTo>
                  <a:lnTo>
                    <a:pt x="42" y="522"/>
                  </a:lnTo>
                  <a:lnTo>
                    <a:pt x="48" y="505"/>
                  </a:lnTo>
                  <a:lnTo>
                    <a:pt x="52" y="488"/>
                  </a:lnTo>
                  <a:lnTo>
                    <a:pt x="56" y="470"/>
                  </a:lnTo>
                  <a:lnTo>
                    <a:pt x="59" y="452"/>
                  </a:lnTo>
                  <a:lnTo>
                    <a:pt x="61" y="434"/>
                  </a:lnTo>
                  <a:lnTo>
                    <a:pt x="66" y="398"/>
                  </a:lnTo>
                  <a:lnTo>
                    <a:pt x="68" y="361"/>
                  </a:lnTo>
                  <a:lnTo>
                    <a:pt x="69" y="323"/>
                  </a:lnTo>
                  <a:lnTo>
                    <a:pt x="68" y="286"/>
                  </a:lnTo>
                  <a:lnTo>
                    <a:pt x="66" y="210"/>
                  </a:lnTo>
                  <a:lnTo>
                    <a:pt x="61" y="136"/>
                  </a:lnTo>
                  <a:lnTo>
                    <a:pt x="59" y="101"/>
                  </a:lnTo>
                  <a:lnTo>
                    <a:pt x="57" y="66"/>
                  </a:lnTo>
                  <a:lnTo>
                    <a:pt x="57" y="32"/>
                  </a:lnTo>
                  <a:lnTo>
                    <a:pt x="57" y="0"/>
                  </a:lnTo>
                  <a:lnTo>
                    <a:pt x="52" y="1"/>
                  </a:lnTo>
                  <a:lnTo>
                    <a:pt x="48" y="2"/>
                  </a:lnTo>
                  <a:lnTo>
                    <a:pt x="43" y="3"/>
                  </a:lnTo>
                  <a:lnTo>
                    <a:pt x="39" y="6"/>
                  </a:lnTo>
                  <a:lnTo>
                    <a:pt x="35" y="10"/>
                  </a:lnTo>
                  <a:lnTo>
                    <a:pt x="30" y="13"/>
                  </a:lnTo>
                  <a:lnTo>
                    <a:pt x="27" y="17"/>
                  </a:lnTo>
                  <a:lnTo>
                    <a:pt x="24" y="23"/>
                  </a:lnTo>
                  <a:lnTo>
                    <a:pt x="19" y="33"/>
                  </a:lnTo>
                  <a:lnTo>
                    <a:pt x="14" y="46"/>
                  </a:lnTo>
                  <a:lnTo>
                    <a:pt x="10" y="59"/>
                  </a:lnTo>
                  <a:lnTo>
                    <a:pt x="7" y="73"/>
                  </a:lnTo>
                  <a:lnTo>
                    <a:pt x="3" y="102"/>
                  </a:lnTo>
                  <a:lnTo>
                    <a:pt x="0" y="129"/>
                  </a:lnTo>
                  <a:lnTo>
                    <a:pt x="0" y="152"/>
                  </a:lnTo>
                  <a:lnTo>
                    <a:pt x="0" y="167"/>
                  </a:lnTo>
                  <a:lnTo>
                    <a:pt x="8" y="183"/>
                  </a:lnTo>
                  <a:lnTo>
                    <a:pt x="12" y="194"/>
                  </a:lnTo>
                  <a:lnTo>
                    <a:pt x="14" y="200"/>
                  </a:lnTo>
                  <a:lnTo>
                    <a:pt x="14" y="204"/>
                  </a:lnTo>
                  <a:lnTo>
                    <a:pt x="14" y="208"/>
                  </a:lnTo>
                  <a:lnTo>
                    <a:pt x="17" y="213"/>
                  </a:lnTo>
                  <a:lnTo>
                    <a:pt x="21" y="223"/>
                  </a:lnTo>
                  <a:lnTo>
                    <a:pt x="28" y="236"/>
                  </a:lnTo>
                  <a:close/>
                </a:path>
              </a:pathLst>
            </a:custGeom>
            <a:solidFill>
              <a:srgbClr val="009900"/>
            </a:solidFill>
            <a:ln w="9525">
              <a:solidFill>
                <a:srgbClr val="009900"/>
              </a:solidFill>
              <a:round/>
              <a:headEnd/>
              <a:tailEnd/>
            </a:ln>
          </p:spPr>
          <p:txBody>
            <a:bodyPr/>
            <a:lstStyle/>
            <a:p>
              <a:endParaRPr lang="en-IN"/>
            </a:p>
          </p:txBody>
        </p:sp>
        <p:sp>
          <p:nvSpPr>
            <p:cNvPr id="551971" name="Freeform 35"/>
            <p:cNvSpPr>
              <a:spLocks/>
            </p:cNvSpPr>
            <p:nvPr/>
          </p:nvSpPr>
          <p:spPr bwMode="auto">
            <a:xfrm>
              <a:off x="4857" y="2517"/>
              <a:ext cx="92" cy="255"/>
            </a:xfrm>
            <a:custGeom>
              <a:avLst/>
              <a:gdLst>
                <a:gd name="T0" fmla="*/ 322 w 928"/>
                <a:gd name="T1" fmla="*/ 1991 h 2550"/>
                <a:gd name="T2" fmla="*/ 310 w 928"/>
                <a:gd name="T3" fmla="*/ 2028 h 2550"/>
                <a:gd name="T4" fmla="*/ 283 w 928"/>
                <a:gd name="T5" fmla="*/ 2001 h 2550"/>
                <a:gd name="T6" fmla="*/ 249 w 928"/>
                <a:gd name="T7" fmla="*/ 1888 h 2550"/>
                <a:gd name="T8" fmla="*/ 169 w 928"/>
                <a:gd name="T9" fmla="*/ 2017 h 2550"/>
                <a:gd name="T10" fmla="*/ 155 w 928"/>
                <a:gd name="T11" fmla="*/ 2202 h 2550"/>
                <a:gd name="T12" fmla="*/ 117 w 928"/>
                <a:gd name="T13" fmla="*/ 2301 h 2550"/>
                <a:gd name="T14" fmla="*/ 41 w 928"/>
                <a:gd name="T15" fmla="*/ 2348 h 2550"/>
                <a:gd name="T16" fmla="*/ 81 w 928"/>
                <a:gd name="T17" fmla="*/ 2545 h 2550"/>
                <a:gd name="T18" fmla="*/ 300 w 928"/>
                <a:gd name="T19" fmla="*/ 2490 h 2550"/>
                <a:gd name="T20" fmla="*/ 424 w 928"/>
                <a:gd name="T21" fmla="*/ 2431 h 2550"/>
                <a:gd name="T22" fmla="*/ 504 w 928"/>
                <a:gd name="T23" fmla="*/ 2356 h 2550"/>
                <a:gd name="T24" fmla="*/ 507 w 928"/>
                <a:gd name="T25" fmla="*/ 2269 h 2550"/>
                <a:gd name="T26" fmla="*/ 564 w 928"/>
                <a:gd name="T27" fmla="*/ 2246 h 2550"/>
                <a:gd name="T28" fmla="*/ 616 w 928"/>
                <a:gd name="T29" fmla="*/ 2269 h 2550"/>
                <a:gd name="T30" fmla="*/ 757 w 928"/>
                <a:gd name="T31" fmla="*/ 2029 h 2550"/>
                <a:gd name="T32" fmla="*/ 825 w 928"/>
                <a:gd name="T33" fmla="*/ 1875 h 2550"/>
                <a:gd name="T34" fmla="*/ 841 w 928"/>
                <a:gd name="T35" fmla="*/ 1773 h 2550"/>
                <a:gd name="T36" fmla="*/ 793 w 928"/>
                <a:gd name="T37" fmla="*/ 1825 h 2550"/>
                <a:gd name="T38" fmla="*/ 754 w 928"/>
                <a:gd name="T39" fmla="*/ 1816 h 2550"/>
                <a:gd name="T40" fmla="*/ 740 w 928"/>
                <a:gd name="T41" fmla="*/ 1773 h 2550"/>
                <a:gd name="T42" fmla="*/ 761 w 928"/>
                <a:gd name="T43" fmla="*/ 1723 h 2550"/>
                <a:gd name="T44" fmla="*/ 833 w 928"/>
                <a:gd name="T45" fmla="*/ 1689 h 2550"/>
                <a:gd name="T46" fmla="*/ 888 w 928"/>
                <a:gd name="T47" fmla="*/ 1497 h 2550"/>
                <a:gd name="T48" fmla="*/ 928 w 928"/>
                <a:gd name="T49" fmla="*/ 1330 h 2550"/>
                <a:gd name="T50" fmla="*/ 821 w 928"/>
                <a:gd name="T51" fmla="*/ 1023 h 2550"/>
                <a:gd name="T52" fmla="*/ 711 w 928"/>
                <a:gd name="T53" fmla="*/ 583 h 2550"/>
                <a:gd name="T54" fmla="*/ 584 w 928"/>
                <a:gd name="T55" fmla="*/ 290 h 2550"/>
                <a:gd name="T56" fmla="*/ 364 w 928"/>
                <a:gd name="T57" fmla="*/ 80 h 2550"/>
                <a:gd name="T58" fmla="*/ 0 w 928"/>
                <a:gd name="T59" fmla="*/ 0 h 2550"/>
                <a:gd name="T60" fmla="*/ 20 w 928"/>
                <a:gd name="T61" fmla="*/ 99 h 2550"/>
                <a:gd name="T62" fmla="*/ 111 w 928"/>
                <a:gd name="T63" fmla="*/ 266 h 2550"/>
                <a:gd name="T64" fmla="*/ 133 w 928"/>
                <a:gd name="T65" fmla="*/ 334 h 2550"/>
                <a:gd name="T66" fmla="*/ 208 w 928"/>
                <a:gd name="T67" fmla="*/ 316 h 2550"/>
                <a:gd name="T68" fmla="*/ 301 w 928"/>
                <a:gd name="T69" fmla="*/ 316 h 2550"/>
                <a:gd name="T70" fmla="*/ 358 w 928"/>
                <a:gd name="T71" fmla="*/ 412 h 2550"/>
                <a:gd name="T72" fmla="*/ 369 w 928"/>
                <a:gd name="T73" fmla="*/ 581 h 2550"/>
                <a:gd name="T74" fmla="*/ 399 w 928"/>
                <a:gd name="T75" fmla="*/ 638 h 2550"/>
                <a:gd name="T76" fmla="*/ 438 w 928"/>
                <a:gd name="T77" fmla="*/ 829 h 2550"/>
                <a:gd name="T78" fmla="*/ 430 w 928"/>
                <a:gd name="T79" fmla="*/ 910 h 2550"/>
                <a:gd name="T80" fmla="*/ 392 w 928"/>
                <a:gd name="T81" fmla="*/ 943 h 2550"/>
                <a:gd name="T82" fmla="*/ 378 w 928"/>
                <a:gd name="T83" fmla="*/ 1011 h 2550"/>
                <a:gd name="T84" fmla="*/ 334 w 928"/>
                <a:gd name="T85" fmla="*/ 1030 h 2550"/>
                <a:gd name="T86" fmla="*/ 378 w 928"/>
                <a:gd name="T87" fmla="*/ 1151 h 2550"/>
                <a:gd name="T88" fmla="*/ 435 w 928"/>
                <a:gd name="T89" fmla="*/ 1209 h 2550"/>
                <a:gd name="T90" fmla="*/ 438 w 928"/>
                <a:gd name="T91" fmla="*/ 1242 h 2550"/>
                <a:gd name="T92" fmla="*/ 412 w 928"/>
                <a:gd name="T93" fmla="*/ 1263 h 2550"/>
                <a:gd name="T94" fmla="*/ 405 w 928"/>
                <a:gd name="T95" fmla="*/ 1354 h 2550"/>
                <a:gd name="T96" fmla="*/ 443 w 928"/>
                <a:gd name="T97" fmla="*/ 1376 h 2550"/>
                <a:gd name="T98" fmla="*/ 461 w 928"/>
                <a:gd name="T99" fmla="*/ 1429 h 2550"/>
                <a:gd name="T100" fmla="*/ 446 w 928"/>
                <a:gd name="T101" fmla="*/ 1523 h 2550"/>
                <a:gd name="T102" fmla="*/ 386 w 928"/>
                <a:gd name="T103" fmla="*/ 1536 h 2550"/>
                <a:gd name="T104" fmla="*/ 313 w 928"/>
                <a:gd name="T105" fmla="*/ 1545 h 2550"/>
                <a:gd name="T106" fmla="*/ 268 w 928"/>
                <a:gd name="T107" fmla="*/ 1595 h 2550"/>
                <a:gd name="T108" fmla="*/ 222 w 928"/>
                <a:gd name="T109" fmla="*/ 1703 h 2550"/>
                <a:gd name="T110" fmla="*/ 256 w 928"/>
                <a:gd name="T111" fmla="*/ 1732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8" h="2550">
                  <a:moveTo>
                    <a:pt x="322" y="1796"/>
                  </a:moveTo>
                  <a:lnTo>
                    <a:pt x="322" y="1905"/>
                  </a:lnTo>
                  <a:lnTo>
                    <a:pt x="375" y="1934"/>
                  </a:lnTo>
                  <a:lnTo>
                    <a:pt x="322" y="1963"/>
                  </a:lnTo>
                  <a:lnTo>
                    <a:pt x="322" y="1978"/>
                  </a:lnTo>
                  <a:lnTo>
                    <a:pt x="322" y="1991"/>
                  </a:lnTo>
                  <a:lnTo>
                    <a:pt x="321" y="2001"/>
                  </a:lnTo>
                  <a:lnTo>
                    <a:pt x="319" y="2010"/>
                  </a:lnTo>
                  <a:lnTo>
                    <a:pt x="318" y="2016"/>
                  </a:lnTo>
                  <a:lnTo>
                    <a:pt x="316" y="2022"/>
                  </a:lnTo>
                  <a:lnTo>
                    <a:pt x="313" y="2026"/>
                  </a:lnTo>
                  <a:lnTo>
                    <a:pt x="310" y="2028"/>
                  </a:lnTo>
                  <a:lnTo>
                    <a:pt x="307" y="2028"/>
                  </a:lnTo>
                  <a:lnTo>
                    <a:pt x="304" y="2028"/>
                  </a:lnTo>
                  <a:lnTo>
                    <a:pt x="301" y="2026"/>
                  </a:lnTo>
                  <a:lnTo>
                    <a:pt x="298" y="2023"/>
                  </a:lnTo>
                  <a:lnTo>
                    <a:pt x="290" y="2014"/>
                  </a:lnTo>
                  <a:lnTo>
                    <a:pt x="283" y="2001"/>
                  </a:lnTo>
                  <a:lnTo>
                    <a:pt x="276" y="1985"/>
                  </a:lnTo>
                  <a:lnTo>
                    <a:pt x="269" y="1968"/>
                  </a:lnTo>
                  <a:lnTo>
                    <a:pt x="262" y="1949"/>
                  </a:lnTo>
                  <a:lnTo>
                    <a:pt x="257" y="1928"/>
                  </a:lnTo>
                  <a:lnTo>
                    <a:pt x="253" y="1908"/>
                  </a:lnTo>
                  <a:lnTo>
                    <a:pt x="249" y="1888"/>
                  </a:lnTo>
                  <a:lnTo>
                    <a:pt x="247" y="1870"/>
                  </a:lnTo>
                  <a:lnTo>
                    <a:pt x="248" y="1854"/>
                  </a:lnTo>
                  <a:lnTo>
                    <a:pt x="167" y="1854"/>
                  </a:lnTo>
                  <a:lnTo>
                    <a:pt x="167" y="1906"/>
                  </a:lnTo>
                  <a:lnTo>
                    <a:pt x="169" y="1977"/>
                  </a:lnTo>
                  <a:lnTo>
                    <a:pt x="169" y="2017"/>
                  </a:lnTo>
                  <a:lnTo>
                    <a:pt x="169" y="2058"/>
                  </a:lnTo>
                  <a:lnTo>
                    <a:pt x="168" y="2101"/>
                  </a:lnTo>
                  <a:lnTo>
                    <a:pt x="164" y="2142"/>
                  </a:lnTo>
                  <a:lnTo>
                    <a:pt x="162" y="2163"/>
                  </a:lnTo>
                  <a:lnTo>
                    <a:pt x="159" y="2183"/>
                  </a:lnTo>
                  <a:lnTo>
                    <a:pt x="155" y="2202"/>
                  </a:lnTo>
                  <a:lnTo>
                    <a:pt x="151" y="2220"/>
                  </a:lnTo>
                  <a:lnTo>
                    <a:pt x="146" y="2239"/>
                  </a:lnTo>
                  <a:lnTo>
                    <a:pt x="139" y="2256"/>
                  </a:lnTo>
                  <a:lnTo>
                    <a:pt x="133" y="2272"/>
                  </a:lnTo>
                  <a:lnTo>
                    <a:pt x="125" y="2287"/>
                  </a:lnTo>
                  <a:lnTo>
                    <a:pt x="117" y="2301"/>
                  </a:lnTo>
                  <a:lnTo>
                    <a:pt x="106" y="2312"/>
                  </a:lnTo>
                  <a:lnTo>
                    <a:pt x="95" y="2323"/>
                  </a:lnTo>
                  <a:lnTo>
                    <a:pt x="84" y="2332"/>
                  </a:lnTo>
                  <a:lnTo>
                    <a:pt x="71" y="2339"/>
                  </a:lnTo>
                  <a:lnTo>
                    <a:pt x="56" y="2345"/>
                  </a:lnTo>
                  <a:lnTo>
                    <a:pt x="41" y="2348"/>
                  </a:lnTo>
                  <a:lnTo>
                    <a:pt x="24" y="2349"/>
                  </a:lnTo>
                  <a:lnTo>
                    <a:pt x="17" y="2550"/>
                  </a:lnTo>
                  <a:lnTo>
                    <a:pt x="31" y="2550"/>
                  </a:lnTo>
                  <a:lnTo>
                    <a:pt x="46" y="2549"/>
                  </a:lnTo>
                  <a:lnTo>
                    <a:pt x="63" y="2548"/>
                  </a:lnTo>
                  <a:lnTo>
                    <a:pt x="81" y="2545"/>
                  </a:lnTo>
                  <a:lnTo>
                    <a:pt x="121" y="2538"/>
                  </a:lnTo>
                  <a:lnTo>
                    <a:pt x="164" y="2530"/>
                  </a:lnTo>
                  <a:lnTo>
                    <a:pt x="209" y="2519"/>
                  </a:lnTo>
                  <a:lnTo>
                    <a:pt x="255" y="2505"/>
                  </a:lnTo>
                  <a:lnTo>
                    <a:pt x="277" y="2497"/>
                  </a:lnTo>
                  <a:lnTo>
                    <a:pt x="300" y="2490"/>
                  </a:lnTo>
                  <a:lnTo>
                    <a:pt x="322" y="2481"/>
                  </a:lnTo>
                  <a:lnTo>
                    <a:pt x="345" y="2472"/>
                  </a:lnTo>
                  <a:lnTo>
                    <a:pt x="366" y="2462"/>
                  </a:lnTo>
                  <a:lnTo>
                    <a:pt x="386" y="2453"/>
                  </a:lnTo>
                  <a:lnTo>
                    <a:pt x="406" y="2442"/>
                  </a:lnTo>
                  <a:lnTo>
                    <a:pt x="424" y="2431"/>
                  </a:lnTo>
                  <a:lnTo>
                    <a:pt x="441" y="2419"/>
                  </a:lnTo>
                  <a:lnTo>
                    <a:pt x="457" y="2408"/>
                  </a:lnTo>
                  <a:lnTo>
                    <a:pt x="471" y="2396"/>
                  </a:lnTo>
                  <a:lnTo>
                    <a:pt x="484" y="2383"/>
                  </a:lnTo>
                  <a:lnTo>
                    <a:pt x="494" y="2369"/>
                  </a:lnTo>
                  <a:lnTo>
                    <a:pt x="504" y="2356"/>
                  </a:lnTo>
                  <a:lnTo>
                    <a:pt x="511" y="2342"/>
                  </a:lnTo>
                  <a:lnTo>
                    <a:pt x="515" y="2329"/>
                  </a:lnTo>
                  <a:lnTo>
                    <a:pt x="517" y="2314"/>
                  </a:lnTo>
                  <a:lnTo>
                    <a:pt x="516" y="2299"/>
                  </a:lnTo>
                  <a:lnTo>
                    <a:pt x="513" y="2284"/>
                  </a:lnTo>
                  <a:lnTo>
                    <a:pt x="507" y="2269"/>
                  </a:lnTo>
                  <a:lnTo>
                    <a:pt x="527" y="2259"/>
                  </a:lnTo>
                  <a:lnTo>
                    <a:pt x="542" y="2252"/>
                  </a:lnTo>
                  <a:lnTo>
                    <a:pt x="548" y="2249"/>
                  </a:lnTo>
                  <a:lnTo>
                    <a:pt x="553" y="2248"/>
                  </a:lnTo>
                  <a:lnTo>
                    <a:pt x="559" y="2247"/>
                  </a:lnTo>
                  <a:lnTo>
                    <a:pt x="564" y="2246"/>
                  </a:lnTo>
                  <a:lnTo>
                    <a:pt x="569" y="2247"/>
                  </a:lnTo>
                  <a:lnTo>
                    <a:pt x="575" y="2248"/>
                  </a:lnTo>
                  <a:lnTo>
                    <a:pt x="580" y="2249"/>
                  </a:lnTo>
                  <a:lnTo>
                    <a:pt x="585" y="2252"/>
                  </a:lnTo>
                  <a:lnTo>
                    <a:pt x="599" y="2259"/>
                  </a:lnTo>
                  <a:lnTo>
                    <a:pt x="616" y="2269"/>
                  </a:lnTo>
                  <a:lnTo>
                    <a:pt x="633" y="2238"/>
                  </a:lnTo>
                  <a:lnTo>
                    <a:pt x="649" y="2207"/>
                  </a:lnTo>
                  <a:lnTo>
                    <a:pt x="667" y="2177"/>
                  </a:lnTo>
                  <a:lnTo>
                    <a:pt x="685" y="2147"/>
                  </a:lnTo>
                  <a:lnTo>
                    <a:pt x="721" y="2088"/>
                  </a:lnTo>
                  <a:lnTo>
                    <a:pt x="757" y="2029"/>
                  </a:lnTo>
                  <a:lnTo>
                    <a:pt x="774" y="1999"/>
                  </a:lnTo>
                  <a:lnTo>
                    <a:pt x="789" y="1969"/>
                  </a:lnTo>
                  <a:lnTo>
                    <a:pt x="803" y="1938"/>
                  </a:lnTo>
                  <a:lnTo>
                    <a:pt x="815" y="1907"/>
                  </a:lnTo>
                  <a:lnTo>
                    <a:pt x="821" y="1891"/>
                  </a:lnTo>
                  <a:lnTo>
                    <a:pt x="825" y="1875"/>
                  </a:lnTo>
                  <a:lnTo>
                    <a:pt x="829" y="1859"/>
                  </a:lnTo>
                  <a:lnTo>
                    <a:pt x="834" y="1842"/>
                  </a:lnTo>
                  <a:lnTo>
                    <a:pt x="836" y="1825"/>
                  </a:lnTo>
                  <a:lnTo>
                    <a:pt x="839" y="1808"/>
                  </a:lnTo>
                  <a:lnTo>
                    <a:pt x="840" y="1791"/>
                  </a:lnTo>
                  <a:lnTo>
                    <a:pt x="841" y="1773"/>
                  </a:lnTo>
                  <a:lnTo>
                    <a:pt x="833" y="1787"/>
                  </a:lnTo>
                  <a:lnTo>
                    <a:pt x="825" y="1799"/>
                  </a:lnTo>
                  <a:lnTo>
                    <a:pt x="817" y="1808"/>
                  </a:lnTo>
                  <a:lnTo>
                    <a:pt x="809" y="1815"/>
                  </a:lnTo>
                  <a:lnTo>
                    <a:pt x="801" y="1822"/>
                  </a:lnTo>
                  <a:lnTo>
                    <a:pt x="793" y="1825"/>
                  </a:lnTo>
                  <a:lnTo>
                    <a:pt x="786" y="1827"/>
                  </a:lnTo>
                  <a:lnTo>
                    <a:pt x="778" y="1828"/>
                  </a:lnTo>
                  <a:lnTo>
                    <a:pt x="772" y="1827"/>
                  </a:lnTo>
                  <a:lnTo>
                    <a:pt x="765" y="1825"/>
                  </a:lnTo>
                  <a:lnTo>
                    <a:pt x="760" y="1822"/>
                  </a:lnTo>
                  <a:lnTo>
                    <a:pt x="754" y="1816"/>
                  </a:lnTo>
                  <a:lnTo>
                    <a:pt x="750" y="1811"/>
                  </a:lnTo>
                  <a:lnTo>
                    <a:pt x="746" y="1804"/>
                  </a:lnTo>
                  <a:lnTo>
                    <a:pt x="743" y="1798"/>
                  </a:lnTo>
                  <a:lnTo>
                    <a:pt x="741" y="1791"/>
                  </a:lnTo>
                  <a:lnTo>
                    <a:pt x="740" y="1782"/>
                  </a:lnTo>
                  <a:lnTo>
                    <a:pt x="740" y="1773"/>
                  </a:lnTo>
                  <a:lnTo>
                    <a:pt x="741" y="1765"/>
                  </a:lnTo>
                  <a:lnTo>
                    <a:pt x="742" y="1756"/>
                  </a:lnTo>
                  <a:lnTo>
                    <a:pt x="745" y="1748"/>
                  </a:lnTo>
                  <a:lnTo>
                    <a:pt x="749" y="1739"/>
                  </a:lnTo>
                  <a:lnTo>
                    <a:pt x="754" y="1731"/>
                  </a:lnTo>
                  <a:lnTo>
                    <a:pt x="761" y="1723"/>
                  </a:lnTo>
                  <a:lnTo>
                    <a:pt x="769" y="1716"/>
                  </a:lnTo>
                  <a:lnTo>
                    <a:pt x="779" y="1708"/>
                  </a:lnTo>
                  <a:lnTo>
                    <a:pt x="790" y="1703"/>
                  </a:lnTo>
                  <a:lnTo>
                    <a:pt x="803" y="1697"/>
                  </a:lnTo>
                  <a:lnTo>
                    <a:pt x="817" y="1692"/>
                  </a:lnTo>
                  <a:lnTo>
                    <a:pt x="833" y="1689"/>
                  </a:lnTo>
                  <a:lnTo>
                    <a:pt x="851" y="1688"/>
                  </a:lnTo>
                  <a:lnTo>
                    <a:pt x="870" y="1687"/>
                  </a:lnTo>
                  <a:lnTo>
                    <a:pt x="871" y="1650"/>
                  </a:lnTo>
                  <a:lnTo>
                    <a:pt x="875" y="1604"/>
                  </a:lnTo>
                  <a:lnTo>
                    <a:pt x="881" y="1552"/>
                  </a:lnTo>
                  <a:lnTo>
                    <a:pt x="888" y="1497"/>
                  </a:lnTo>
                  <a:lnTo>
                    <a:pt x="897" y="1444"/>
                  </a:lnTo>
                  <a:lnTo>
                    <a:pt x="906" y="1396"/>
                  </a:lnTo>
                  <a:lnTo>
                    <a:pt x="912" y="1374"/>
                  </a:lnTo>
                  <a:lnTo>
                    <a:pt x="917" y="1356"/>
                  </a:lnTo>
                  <a:lnTo>
                    <a:pt x="922" y="1341"/>
                  </a:lnTo>
                  <a:lnTo>
                    <a:pt x="928" y="1330"/>
                  </a:lnTo>
                  <a:lnTo>
                    <a:pt x="906" y="1282"/>
                  </a:lnTo>
                  <a:lnTo>
                    <a:pt x="886" y="1233"/>
                  </a:lnTo>
                  <a:lnTo>
                    <a:pt x="868" y="1182"/>
                  </a:lnTo>
                  <a:lnTo>
                    <a:pt x="851" y="1131"/>
                  </a:lnTo>
                  <a:lnTo>
                    <a:pt x="836" y="1077"/>
                  </a:lnTo>
                  <a:lnTo>
                    <a:pt x="821" y="1023"/>
                  </a:lnTo>
                  <a:lnTo>
                    <a:pt x="807" y="968"/>
                  </a:lnTo>
                  <a:lnTo>
                    <a:pt x="794" y="913"/>
                  </a:lnTo>
                  <a:lnTo>
                    <a:pt x="767" y="802"/>
                  </a:lnTo>
                  <a:lnTo>
                    <a:pt x="741" y="691"/>
                  </a:lnTo>
                  <a:lnTo>
                    <a:pt x="726" y="636"/>
                  </a:lnTo>
                  <a:lnTo>
                    <a:pt x="711" y="583"/>
                  </a:lnTo>
                  <a:lnTo>
                    <a:pt x="694" y="531"/>
                  </a:lnTo>
                  <a:lnTo>
                    <a:pt x="675" y="479"/>
                  </a:lnTo>
                  <a:lnTo>
                    <a:pt x="656" y="429"/>
                  </a:lnTo>
                  <a:lnTo>
                    <a:pt x="634" y="381"/>
                  </a:lnTo>
                  <a:lnTo>
                    <a:pt x="610" y="334"/>
                  </a:lnTo>
                  <a:lnTo>
                    <a:pt x="584" y="290"/>
                  </a:lnTo>
                  <a:lnTo>
                    <a:pt x="555" y="248"/>
                  </a:lnTo>
                  <a:lnTo>
                    <a:pt x="523" y="209"/>
                  </a:lnTo>
                  <a:lnTo>
                    <a:pt x="489" y="171"/>
                  </a:lnTo>
                  <a:lnTo>
                    <a:pt x="452" y="138"/>
                  </a:lnTo>
                  <a:lnTo>
                    <a:pt x="410" y="107"/>
                  </a:lnTo>
                  <a:lnTo>
                    <a:pt x="364" y="80"/>
                  </a:lnTo>
                  <a:lnTo>
                    <a:pt x="315" y="57"/>
                  </a:lnTo>
                  <a:lnTo>
                    <a:pt x="261" y="36"/>
                  </a:lnTo>
                  <a:lnTo>
                    <a:pt x="203" y="20"/>
                  </a:lnTo>
                  <a:lnTo>
                    <a:pt x="140" y="9"/>
                  </a:lnTo>
                  <a:lnTo>
                    <a:pt x="73" y="2"/>
                  </a:lnTo>
                  <a:lnTo>
                    <a:pt x="0" y="0"/>
                  </a:lnTo>
                  <a:lnTo>
                    <a:pt x="0" y="13"/>
                  </a:lnTo>
                  <a:lnTo>
                    <a:pt x="1" y="26"/>
                  </a:lnTo>
                  <a:lnTo>
                    <a:pt x="3" y="38"/>
                  </a:lnTo>
                  <a:lnTo>
                    <a:pt x="5" y="50"/>
                  </a:lnTo>
                  <a:lnTo>
                    <a:pt x="12" y="75"/>
                  </a:lnTo>
                  <a:lnTo>
                    <a:pt x="20" y="99"/>
                  </a:lnTo>
                  <a:lnTo>
                    <a:pt x="31" y="122"/>
                  </a:lnTo>
                  <a:lnTo>
                    <a:pt x="42" y="144"/>
                  </a:lnTo>
                  <a:lnTo>
                    <a:pt x="54" y="167"/>
                  </a:lnTo>
                  <a:lnTo>
                    <a:pt x="66" y="188"/>
                  </a:lnTo>
                  <a:lnTo>
                    <a:pt x="91" y="229"/>
                  </a:lnTo>
                  <a:lnTo>
                    <a:pt x="111" y="266"/>
                  </a:lnTo>
                  <a:lnTo>
                    <a:pt x="120" y="285"/>
                  </a:lnTo>
                  <a:lnTo>
                    <a:pt x="126" y="302"/>
                  </a:lnTo>
                  <a:lnTo>
                    <a:pt x="130" y="310"/>
                  </a:lnTo>
                  <a:lnTo>
                    <a:pt x="131" y="318"/>
                  </a:lnTo>
                  <a:lnTo>
                    <a:pt x="132" y="326"/>
                  </a:lnTo>
                  <a:lnTo>
                    <a:pt x="133" y="334"/>
                  </a:lnTo>
                  <a:lnTo>
                    <a:pt x="142" y="334"/>
                  </a:lnTo>
                  <a:lnTo>
                    <a:pt x="152" y="333"/>
                  </a:lnTo>
                  <a:lnTo>
                    <a:pt x="162" y="331"/>
                  </a:lnTo>
                  <a:lnTo>
                    <a:pt x="171" y="328"/>
                  </a:lnTo>
                  <a:lnTo>
                    <a:pt x="190" y="323"/>
                  </a:lnTo>
                  <a:lnTo>
                    <a:pt x="208" y="316"/>
                  </a:lnTo>
                  <a:lnTo>
                    <a:pt x="224" y="307"/>
                  </a:lnTo>
                  <a:lnTo>
                    <a:pt x="240" y="297"/>
                  </a:lnTo>
                  <a:lnTo>
                    <a:pt x="254" y="287"/>
                  </a:lnTo>
                  <a:lnTo>
                    <a:pt x="266" y="276"/>
                  </a:lnTo>
                  <a:lnTo>
                    <a:pt x="285" y="296"/>
                  </a:lnTo>
                  <a:lnTo>
                    <a:pt x="301" y="316"/>
                  </a:lnTo>
                  <a:lnTo>
                    <a:pt x="316" y="333"/>
                  </a:lnTo>
                  <a:lnTo>
                    <a:pt x="328" y="350"/>
                  </a:lnTo>
                  <a:lnTo>
                    <a:pt x="337" y="366"/>
                  </a:lnTo>
                  <a:lnTo>
                    <a:pt x="346" y="381"/>
                  </a:lnTo>
                  <a:lnTo>
                    <a:pt x="353" y="396"/>
                  </a:lnTo>
                  <a:lnTo>
                    <a:pt x="358" y="412"/>
                  </a:lnTo>
                  <a:lnTo>
                    <a:pt x="362" y="427"/>
                  </a:lnTo>
                  <a:lnTo>
                    <a:pt x="365" y="444"/>
                  </a:lnTo>
                  <a:lnTo>
                    <a:pt x="367" y="462"/>
                  </a:lnTo>
                  <a:lnTo>
                    <a:pt x="368" y="481"/>
                  </a:lnTo>
                  <a:lnTo>
                    <a:pt x="369" y="526"/>
                  </a:lnTo>
                  <a:lnTo>
                    <a:pt x="369" y="581"/>
                  </a:lnTo>
                  <a:lnTo>
                    <a:pt x="371" y="582"/>
                  </a:lnTo>
                  <a:lnTo>
                    <a:pt x="375" y="585"/>
                  </a:lnTo>
                  <a:lnTo>
                    <a:pt x="379" y="590"/>
                  </a:lnTo>
                  <a:lnTo>
                    <a:pt x="382" y="597"/>
                  </a:lnTo>
                  <a:lnTo>
                    <a:pt x="391" y="615"/>
                  </a:lnTo>
                  <a:lnTo>
                    <a:pt x="399" y="638"/>
                  </a:lnTo>
                  <a:lnTo>
                    <a:pt x="408" y="665"/>
                  </a:lnTo>
                  <a:lnTo>
                    <a:pt x="416" y="696"/>
                  </a:lnTo>
                  <a:lnTo>
                    <a:pt x="424" y="728"/>
                  </a:lnTo>
                  <a:lnTo>
                    <a:pt x="430" y="763"/>
                  </a:lnTo>
                  <a:lnTo>
                    <a:pt x="435" y="797"/>
                  </a:lnTo>
                  <a:lnTo>
                    <a:pt x="438" y="829"/>
                  </a:lnTo>
                  <a:lnTo>
                    <a:pt x="438" y="845"/>
                  </a:lnTo>
                  <a:lnTo>
                    <a:pt x="438" y="860"/>
                  </a:lnTo>
                  <a:lnTo>
                    <a:pt x="438" y="874"/>
                  </a:lnTo>
                  <a:lnTo>
                    <a:pt x="436" y="887"/>
                  </a:lnTo>
                  <a:lnTo>
                    <a:pt x="433" y="900"/>
                  </a:lnTo>
                  <a:lnTo>
                    <a:pt x="430" y="910"/>
                  </a:lnTo>
                  <a:lnTo>
                    <a:pt x="427" y="920"/>
                  </a:lnTo>
                  <a:lnTo>
                    <a:pt x="422" y="928"/>
                  </a:lnTo>
                  <a:lnTo>
                    <a:pt x="416" y="935"/>
                  </a:lnTo>
                  <a:lnTo>
                    <a:pt x="409" y="940"/>
                  </a:lnTo>
                  <a:lnTo>
                    <a:pt x="401" y="942"/>
                  </a:lnTo>
                  <a:lnTo>
                    <a:pt x="392" y="943"/>
                  </a:lnTo>
                  <a:lnTo>
                    <a:pt x="392" y="956"/>
                  </a:lnTo>
                  <a:lnTo>
                    <a:pt x="391" y="969"/>
                  </a:lnTo>
                  <a:lnTo>
                    <a:pt x="389" y="984"/>
                  </a:lnTo>
                  <a:lnTo>
                    <a:pt x="384" y="998"/>
                  </a:lnTo>
                  <a:lnTo>
                    <a:pt x="381" y="1004"/>
                  </a:lnTo>
                  <a:lnTo>
                    <a:pt x="378" y="1011"/>
                  </a:lnTo>
                  <a:lnTo>
                    <a:pt x="374" y="1016"/>
                  </a:lnTo>
                  <a:lnTo>
                    <a:pt x="367" y="1020"/>
                  </a:lnTo>
                  <a:lnTo>
                    <a:pt x="361" y="1025"/>
                  </a:lnTo>
                  <a:lnTo>
                    <a:pt x="353" y="1028"/>
                  </a:lnTo>
                  <a:lnTo>
                    <a:pt x="345" y="1030"/>
                  </a:lnTo>
                  <a:lnTo>
                    <a:pt x="334" y="1030"/>
                  </a:lnTo>
                  <a:lnTo>
                    <a:pt x="334" y="1139"/>
                  </a:lnTo>
                  <a:lnTo>
                    <a:pt x="341" y="1140"/>
                  </a:lnTo>
                  <a:lnTo>
                    <a:pt x="349" y="1141"/>
                  </a:lnTo>
                  <a:lnTo>
                    <a:pt x="356" y="1142"/>
                  </a:lnTo>
                  <a:lnTo>
                    <a:pt x="364" y="1146"/>
                  </a:lnTo>
                  <a:lnTo>
                    <a:pt x="378" y="1151"/>
                  </a:lnTo>
                  <a:lnTo>
                    <a:pt x="392" y="1159"/>
                  </a:lnTo>
                  <a:lnTo>
                    <a:pt x="404" y="1169"/>
                  </a:lnTo>
                  <a:lnTo>
                    <a:pt x="415" y="1180"/>
                  </a:lnTo>
                  <a:lnTo>
                    <a:pt x="424" y="1192"/>
                  </a:lnTo>
                  <a:lnTo>
                    <a:pt x="431" y="1203"/>
                  </a:lnTo>
                  <a:lnTo>
                    <a:pt x="435" y="1209"/>
                  </a:lnTo>
                  <a:lnTo>
                    <a:pt x="437" y="1215"/>
                  </a:lnTo>
                  <a:lnTo>
                    <a:pt x="438" y="1220"/>
                  </a:lnTo>
                  <a:lnTo>
                    <a:pt x="439" y="1226"/>
                  </a:lnTo>
                  <a:lnTo>
                    <a:pt x="439" y="1232"/>
                  </a:lnTo>
                  <a:lnTo>
                    <a:pt x="439" y="1237"/>
                  </a:lnTo>
                  <a:lnTo>
                    <a:pt x="438" y="1242"/>
                  </a:lnTo>
                  <a:lnTo>
                    <a:pt x="436" y="1246"/>
                  </a:lnTo>
                  <a:lnTo>
                    <a:pt x="432" y="1250"/>
                  </a:lnTo>
                  <a:lnTo>
                    <a:pt x="429" y="1255"/>
                  </a:lnTo>
                  <a:lnTo>
                    <a:pt x="424" y="1258"/>
                  </a:lnTo>
                  <a:lnTo>
                    <a:pt x="419" y="1261"/>
                  </a:lnTo>
                  <a:lnTo>
                    <a:pt x="412" y="1263"/>
                  </a:lnTo>
                  <a:lnTo>
                    <a:pt x="405" y="1265"/>
                  </a:lnTo>
                  <a:lnTo>
                    <a:pt x="396" y="1266"/>
                  </a:lnTo>
                  <a:lnTo>
                    <a:pt x="386" y="1266"/>
                  </a:lnTo>
                  <a:lnTo>
                    <a:pt x="386" y="1353"/>
                  </a:lnTo>
                  <a:lnTo>
                    <a:pt x="396" y="1353"/>
                  </a:lnTo>
                  <a:lnTo>
                    <a:pt x="405" y="1354"/>
                  </a:lnTo>
                  <a:lnTo>
                    <a:pt x="413" y="1356"/>
                  </a:lnTo>
                  <a:lnTo>
                    <a:pt x="421" y="1358"/>
                  </a:lnTo>
                  <a:lnTo>
                    <a:pt x="427" y="1362"/>
                  </a:lnTo>
                  <a:lnTo>
                    <a:pt x="433" y="1366"/>
                  </a:lnTo>
                  <a:lnTo>
                    <a:pt x="439" y="1370"/>
                  </a:lnTo>
                  <a:lnTo>
                    <a:pt x="443" y="1376"/>
                  </a:lnTo>
                  <a:lnTo>
                    <a:pt x="447" y="1381"/>
                  </a:lnTo>
                  <a:lnTo>
                    <a:pt x="452" y="1386"/>
                  </a:lnTo>
                  <a:lnTo>
                    <a:pt x="454" y="1393"/>
                  </a:lnTo>
                  <a:lnTo>
                    <a:pt x="457" y="1399"/>
                  </a:lnTo>
                  <a:lnTo>
                    <a:pt x="460" y="1414"/>
                  </a:lnTo>
                  <a:lnTo>
                    <a:pt x="461" y="1429"/>
                  </a:lnTo>
                  <a:lnTo>
                    <a:pt x="461" y="1445"/>
                  </a:lnTo>
                  <a:lnTo>
                    <a:pt x="460" y="1461"/>
                  </a:lnTo>
                  <a:lnTo>
                    <a:pt x="458" y="1477"/>
                  </a:lnTo>
                  <a:lnTo>
                    <a:pt x="455" y="1493"/>
                  </a:lnTo>
                  <a:lnTo>
                    <a:pt x="451" y="1509"/>
                  </a:lnTo>
                  <a:lnTo>
                    <a:pt x="446" y="1523"/>
                  </a:lnTo>
                  <a:lnTo>
                    <a:pt x="442" y="1537"/>
                  </a:lnTo>
                  <a:lnTo>
                    <a:pt x="438" y="1549"/>
                  </a:lnTo>
                  <a:lnTo>
                    <a:pt x="424" y="1543"/>
                  </a:lnTo>
                  <a:lnTo>
                    <a:pt x="410" y="1540"/>
                  </a:lnTo>
                  <a:lnTo>
                    <a:pt x="397" y="1538"/>
                  </a:lnTo>
                  <a:lnTo>
                    <a:pt x="386" y="1536"/>
                  </a:lnTo>
                  <a:lnTo>
                    <a:pt x="376" y="1536"/>
                  </a:lnTo>
                  <a:lnTo>
                    <a:pt x="365" y="1536"/>
                  </a:lnTo>
                  <a:lnTo>
                    <a:pt x="355" y="1537"/>
                  </a:lnTo>
                  <a:lnTo>
                    <a:pt x="347" y="1538"/>
                  </a:lnTo>
                  <a:lnTo>
                    <a:pt x="330" y="1541"/>
                  </a:lnTo>
                  <a:lnTo>
                    <a:pt x="313" y="1545"/>
                  </a:lnTo>
                  <a:lnTo>
                    <a:pt x="295" y="1548"/>
                  </a:lnTo>
                  <a:lnTo>
                    <a:pt x="276" y="1549"/>
                  </a:lnTo>
                  <a:lnTo>
                    <a:pt x="276" y="1560"/>
                  </a:lnTo>
                  <a:lnTo>
                    <a:pt x="274" y="1571"/>
                  </a:lnTo>
                  <a:lnTo>
                    <a:pt x="271" y="1583"/>
                  </a:lnTo>
                  <a:lnTo>
                    <a:pt x="268" y="1595"/>
                  </a:lnTo>
                  <a:lnTo>
                    <a:pt x="258" y="1619"/>
                  </a:lnTo>
                  <a:lnTo>
                    <a:pt x="248" y="1643"/>
                  </a:lnTo>
                  <a:lnTo>
                    <a:pt x="238" y="1665"/>
                  </a:lnTo>
                  <a:lnTo>
                    <a:pt x="228" y="1686"/>
                  </a:lnTo>
                  <a:lnTo>
                    <a:pt x="225" y="1694"/>
                  </a:lnTo>
                  <a:lnTo>
                    <a:pt x="222" y="1703"/>
                  </a:lnTo>
                  <a:lnTo>
                    <a:pt x="219" y="1709"/>
                  </a:lnTo>
                  <a:lnTo>
                    <a:pt x="219" y="1716"/>
                  </a:lnTo>
                  <a:lnTo>
                    <a:pt x="229" y="1717"/>
                  </a:lnTo>
                  <a:lnTo>
                    <a:pt x="240" y="1720"/>
                  </a:lnTo>
                  <a:lnTo>
                    <a:pt x="248" y="1724"/>
                  </a:lnTo>
                  <a:lnTo>
                    <a:pt x="256" y="1732"/>
                  </a:lnTo>
                  <a:lnTo>
                    <a:pt x="262" y="1739"/>
                  </a:lnTo>
                  <a:lnTo>
                    <a:pt x="267" y="1750"/>
                  </a:lnTo>
                  <a:lnTo>
                    <a:pt x="270" y="1761"/>
                  </a:lnTo>
                  <a:lnTo>
                    <a:pt x="271" y="1773"/>
                  </a:lnTo>
                  <a:lnTo>
                    <a:pt x="322" y="1796"/>
                  </a:lnTo>
                  <a:close/>
                </a:path>
              </a:pathLst>
            </a:custGeom>
            <a:solidFill>
              <a:srgbClr val="009900"/>
            </a:solidFill>
            <a:ln w="9525">
              <a:solidFill>
                <a:srgbClr val="009900"/>
              </a:solidFill>
              <a:round/>
              <a:headEnd/>
              <a:tailEnd/>
            </a:ln>
          </p:spPr>
          <p:txBody>
            <a:bodyPr/>
            <a:lstStyle/>
            <a:p>
              <a:endParaRPr lang="en-IN"/>
            </a:p>
          </p:txBody>
        </p:sp>
        <p:sp>
          <p:nvSpPr>
            <p:cNvPr id="551972" name="Freeform 36"/>
            <p:cNvSpPr>
              <a:spLocks/>
            </p:cNvSpPr>
            <p:nvPr/>
          </p:nvSpPr>
          <p:spPr bwMode="auto">
            <a:xfrm>
              <a:off x="4979" y="2520"/>
              <a:ext cx="102" cy="260"/>
            </a:xfrm>
            <a:custGeom>
              <a:avLst/>
              <a:gdLst>
                <a:gd name="T0" fmla="*/ 189 w 1020"/>
                <a:gd name="T1" fmla="*/ 856 h 2603"/>
                <a:gd name="T2" fmla="*/ 212 w 1020"/>
                <a:gd name="T3" fmla="*/ 1105 h 2603"/>
                <a:gd name="T4" fmla="*/ 240 w 1020"/>
                <a:gd name="T5" fmla="*/ 1167 h 2603"/>
                <a:gd name="T6" fmla="*/ 263 w 1020"/>
                <a:gd name="T7" fmla="*/ 1200 h 2603"/>
                <a:gd name="T8" fmla="*/ 273 w 1020"/>
                <a:gd name="T9" fmla="*/ 1270 h 2603"/>
                <a:gd name="T10" fmla="*/ 263 w 1020"/>
                <a:gd name="T11" fmla="*/ 1338 h 2603"/>
                <a:gd name="T12" fmla="*/ 240 w 1020"/>
                <a:gd name="T13" fmla="*/ 1373 h 2603"/>
                <a:gd name="T14" fmla="*/ 213 w 1020"/>
                <a:gd name="T15" fmla="*/ 1443 h 2603"/>
                <a:gd name="T16" fmla="*/ 202 w 1020"/>
                <a:gd name="T17" fmla="*/ 1784 h 2603"/>
                <a:gd name="T18" fmla="*/ 189 w 1020"/>
                <a:gd name="T19" fmla="*/ 1889 h 2603"/>
                <a:gd name="T20" fmla="*/ 207 w 1020"/>
                <a:gd name="T21" fmla="*/ 1972 h 2603"/>
                <a:gd name="T22" fmla="*/ 214 w 1020"/>
                <a:gd name="T23" fmla="*/ 2080 h 2603"/>
                <a:gd name="T24" fmla="*/ 207 w 1020"/>
                <a:gd name="T25" fmla="*/ 2197 h 2603"/>
                <a:gd name="T26" fmla="*/ 182 w 1020"/>
                <a:gd name="T27" fmla="*/ 2305 h 2603"/>
                <a:gd name="T28" fmla="*/ 137 w 1020"/>
                <a:gd name="T29" fmla="*/ 2389 h 2603"/>
                <a:gd name="T30" fmla="*/ 69 w 1020"/>
                <a:gd name="T31" fmla="*/ 2428 h 2603"/>
                <a:gd name="T32" fmla="*/ 106 w 1020"/>
                <a:gd name="T33" fmla="*/ 2533 h 2603"/>
                <a:gd name="T34" fmla="*/ 146 w 1020"/>
                <a:gd name="T35" fmla="*/ 2478 h 2603"/>
                <a:gd name="T36" fmla="*/ 184 w 1020"/>
                <a:gd name="T37" fmla="*/ 2459 h 2603"/>
                <a:gd name="T38" fmla="*/ 204 w 1020"/>
                <a:gd name="T39" fmla="*/ 2513 h 2603"/>
                <a:gd name="T40" fmla="*/ 265 w 1020"/>
                <a:gd name="T41" fmla="*/ 2548 h 2603"/>
                <a:gd name="T42" fmla="*/ 488 w 1020"/>
                <a:gd name="T43" fmla="*/ 2584 h 2603"/>
                <a:gd name="T44" fmla="*/ 668 w 1020"/>
                <a:gd name="T45" fmla="*/ 2603 h 2603"/>
                <a:gd name="T46" fmla="*/ 658 w 1020"/>
                <a:gd name="T47" fmla="*/ 2516 h 2603"/>
                <a:gd name="T48" fmla="*/ 606 w 1020"/>
                <a:gd name="T49" fmla="*/ 2357 h 2603"/>
                <a:gd name="T50" fmla="*/ 597 w 1020"/>
                <a:gd name="T51" fmla="*/ 2270 h 2603"/>
                <a:gd name="T52" fmla="*/ 610 w 1020"/>
                <a:gd name="T53" fmla="*/ 2194 h 2603"/>
                <a:gd name="T54" fmla="*/ 642 w 1020"/>
                <a:gd name="T55" fmla="*/ 2139 h 2603"/>
                <a:gd name="T56" fmla="*/ 693 w 1020"/>
                <a:gd name="T57" fmla="*/ 2091 h 2603"/>
                <a:gd name="T58" fmla="*/ 723 w 1020"/>
                <a:gd name="T59" fmla="*/ 2082 h 2603"/>
                <a:gd name="T60" fmla="*/ 743 w 1020"/>
                <a:gd name="T61" fmla="*/ 2100 h 2603"/>
                <a:gd name="T62" fmla="*/ 806 w 1020"/>
                <a:gd name="T63" fmla="*/ 2165 h 2603"/>
                <a:gd name="T64" fmla="*/ 767 w 1020"/>
                <a:gd name="T65" fmla="*/ 2185 h 2603"/>
                <a:gd name="T66" fmla="*/ 709 w 1020"/>
                <a:gd name="T67" fmla="*/ 2226 h 2603"/>
                <a:gd name="T68" fmla="*/ 712 w 1020"/>
                <a:gd name="T69" fmla="*/ 2404 h 2603"/>
                <a:gd name="T70" fmla="*/ 748 w 1020"/>
                <a:gd name="T71" fmla="*/ 2426 h 2603"/>
                <a:gd name="T72" fmla="*/ 794 w 1020"/>
                <a:gd name="T73" fmla="*/ 2502 h 2603"/>
                <a:gd name="T74" fmla="*/ 802 w 1020"/>
                <a:gd name="T75" fmla="*/ 2548 h 2603"/>
                <a:gd name="T76" fmla="*/ 792 w 1020"/>
                <a:gd name="T77" fmla="*/ 2584 h 2603"/>
                <a:gd name="T78" fmla="*/ 759 w 1020"/>
                <a:gd name="T79" fmla="*/ 2603 h 2603"/>
                <a:gd name="T80" fmla="*/ 971 w 1020"/>
                <a:gd name="T81" fmla="*/ 2557 h 2603"/>
                <a:gd name="T82" fmla="*/ 990 w 1020"/>
                <a:gd name="T83" fmla="*/ 2502 h 2603"/>
                <a:gd name="T84" fmla="*/ 1019 w 1020"/>
                <a:gd name="T85" fmla="*/ 2474 h 2603"/>
                <a:gd name="T86" fmla="*/ 998 w 1020"/>
                <a:gd name="T87" fmla="*/ 2388 h 2603"/>
                <a:gd name="T88" fmla="*/ 938 w 1020"/>
                <a:gd name="T89" fmla="*/ 2270 h 2603"/>
                <a:gd name="T90" fmla="*/ 894 w 1020"/>
                <a:gd name="T91" fmla="*/ 2168 h 2603"/>
                <a:gd name="T92" fmla="*/ 882 w 1020"/>
                <a:gd name="T93" fmla="*/ 2095 h 2603"/>
                <a:gd name="T94" fmla="*/ 854 w 1020"/>
                <a:gd name="T95" fmla="*/ 2060 h 2603"/>
                <a:gd name="T96" fmla="*/ 758 w 1020"/>
                <a:gd name="T97" fmla="*/ 1959 h 2603"/>
                <a:gd name="T98" fmla="*/ 777 w 1020"/>
                <a:gd name="T99" fmla="*/ 1904 h 2603"/>
                <a:gd name="T100" fmla="*/ 837 w 1020"/>
                <a:gd name="T101" fmla="*/ 1856 h 2603"/>
                <a:gd name="T102" fmla="*/ 862 w 1020"/>
                <a:gd name="T103" fmla="*/ 1816 h 2603"/>
                <a:gd name="T104" fmla="*/ 881 w 1020"/>
                <a:gd name="T105" fmla="*/ 1667 h 2603"/>
                <a:gd name="T106" fmla="*/ 862 w 1020"/>
                <a:gd name="T107" fmla="*/ 1584 h 2603"/>
                <a:gd name="T108" fmla="*/ 824 w 1020"/>
                <a:gd name="T109" fmla="*/ 1540 h 2603"/>
                <a:gd name="T110" fmla="*/ 818 w 1020"/>
                <a:gd name="T111" fmla="*/ 1497 h 2603"/>
                <a:gd name="T112" fmla="*/ 830 w 1020"/>
                <a:gd name="T113" fmla="*/ 1476 h 2603"/>
                <a:gd name="T114" fmla="*/ 859 w 1020"/>
                <a:gd name="T115" fmla="*/ 1469 h 2603"/>
                <a:gd name="T116" fmla="*/ 5 w 1020"/>
                <a:gd name="T117" fmla="*/ 85 h 2603"/>
                <a:gd name="T118" fmla="*/ 29 w 1020"/>
                <a:gd name="T119" fmla="*/ 180 h 2603"/>
                <a:gd name="T120" fmla="*/ 110 w 1020"/>
                <a:gd name="T121" fmla="*/ 388 h 2603"/>
                <a:gd name="T122" fmla="*/ 167 w 1020"/>
                <a:gd name="T123" fmla="*/ 581 h 2603"/>
                <a:gd name="T124" fmla="*/ 183 w 1020"/>
                <a:gd name="T125" fmla="*/ 719 h 2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0" h="2603">
                  <a:moveTo>
                    <a:pt x="184" y="749"/>
                  </a:moveTo>
                  <a:lnTo>
                    <a:pt x="184" y="777"/>
                  </a:lnTo>
                  <a:lnTo>
                    <a:pt x="186" y="804"/>
                  </a:lnTo>
                  <a:lnTo>
                    <a:pt x="187" y="829"/>
                  </a:lnTo>
                  <a:lnTo>
                    <a:pt x="189" y="856"/>
                  </a:lnTo>
                  <a:lnTo>
                    <a:pt x="193" y="906"/>
                  </a:lnTo>
                  <a:lnTo>
                    <a:pt x="198" y="955"/>
                  </a:lnTo>
                  <a:lnTo>
                    <a:pt x="204" y="1005"/>
                  </a:lnTo>
                  <a:lnTo>
                    <a:pt x="209" y="1054"/>
                  </a:lnTo>
                  <a:lnTo>
                    <a:pt x="212" y="1105"/>
                  </a:lnTo>
                  <a:lnTo>
                    <a:pt x="213" y="1158"/>
                  </a:lnTo>
                  <a:lnTo>
                    <a:pt x="221" y="1159"/>
                  </a:lnTo>
                  <a:lnTo>
                    <a:pt x="227" y="1160"/>
                  </a:lnTo>
                  <a:lnTo>
                    <a:pt x="234" y="1163"/>
                  </a:lnTo>
                  <a:lnTo>
                    <a:pt x="240" y="1167"/>
                  </a:lnTo>
                  <a:lnTo>
                    <a:pt x="245" y="1173"/>
                  </a:lnTo>
                  <a:lnTo>
                    <a:pt x="250" y="1178"/>
                  </a:lnTo>
                  <a:lnTo>
                    <a:pt x="255" y="1185"/>
                  </a:lnTo>
                  <a:lnTo>
                    <a:pt x="258" y="1193"/>
                  </a:lnTo>
                  <a:lnTo>
                    <a:pt x="263" y="1200"/>
                  </a:lnTo>
                  <a:lnTo>
                    <a:pt x="265" y="1210"/>
                  </a:lnTo>
                  <a:lnTo>
                    <a:pt x="268" y="1219"/>
                  </a:lnTo>
                  <a:lnTo>
                    <a:pt x="270" y="1228"/>
                  </a:lnTo>
                  <a:lnTo>
                    <a:pt x="273" y="1248"/>
                  </a:lnTo>
                  <a:lnTo>
                    <a:pt x="273" y="1270"/>
                  </a:lnTo>
                  <a:lnTo>
                    <a:pt x="273" y="1291"/>
                  </a:lnTo>
                  <a:lnTo>
                    <a:pt x="270" y="1311"/>
                  </a:lnTo>
                  <a:lnTo>
                    <a:pt x="268" y="1321"/>
                  </a:lnTo>
                  <a:lnTo>
                    <a:pt x="265" y="1330"/>
                  </a:lnTo>
                  <a:lnTo>
                    <a:pt x="263" y="1338"/>
                  </a:lnTo>
                  <a:lnTo>
                    <a:pt x="258" y="1347"/>
                  </a:lnTo>
                  <a:lnTo>
                    <a:pt x="255" y="1354"/>
                  </a:lnTo>
                  <a:lnTo>
                    <a:pt x="250" y="1362"/>
                  </a:lnTo>
                  <a:lnTo>
                    <a:pt x="245" y="1367"/>
                  </a:lnTo>
                  <a:lnTo>
                    <a:pt x="240" y="1373"/>
                  </a:lnTo>
                  <a:lnTo>
                    <a:pt x="234" y="1377"/>
                  </a:lnTo>
                  <a:lnTo>
                    <a:pt x="227" y="1380"/>
                  </a:lnTo>
                  <a:lnTo>
                    <a:pt x="221" y="1381"/>
                  </a:lnTo>
                  <a:lnTo>
                    <a:pt x="213" y="1382"/>
                  </a:lnTo>
                  <a:lnTo>
                    <a:pt x="213" y="1443"/>
                  </a:lnTo>
                  <a:lnTo>
                    <a:pt x="212" y="1511"/>
                  </a:lnTo>
                  <a:lnTo>
                    <a:pt x="211" y="1582"/>
                  </a:lnTo>
                  <a:lnTo>
                    <a:pt x="210" y="1654"/>
                  </a:lnTo>
                  <a:lnTo>
                    <a:pt x="206" y="1722"/>
                  </a:lnTo>
                  <a:lnTo>
                    <a:pt x="202" y="1784"/>
                  </a:lnTo>
                  <a:lnTo>
                    <a:pt x="197" y="1812"/>
                  </a:lnTo>
                  <a:lnTo>
                    <a:pt x="194" y="1837"/>
                  </a:lnTo>
                  <a:lnTo>
                    <a:pt x="190" y="1859"/>
                  </a:lnTo>
                  <a:lnTo>
                    <a:pt x="184" y="1877"/>
                  </a:lnTo>
                  <a:lnTo>
                    <a:pt x="189" y="1889"/>
                  </a:lnTo>
                  <a:lnTo>
                    <a:pt x="193" y="1902"/>
                  </a:lnTo>
                  <a:lnTo>
                    <a:pt x="197" y="1917"/>
                  </a:lnTo>
                  <a:lnTo>
                    <a:pt x="202" y="1934"/>
                  </a:lnTo>
                  <a:lnTo>
                    <a:pt x="205" y="1952"/>
                  </a:lnTo>
                  <a:lnTo>
                    <a:pt x="207" y="1972"/>
                  </a:lnTo>
                  <a:lnTo>
                    <a:pt x="209" y="1991"/>
                  </a:lnTo>
                  <a:lnTo>
                    <a:pt x="211" y="2012"/>
                  </a:lnTo>
                  <a:lnTo>
                    <a:pt x="213" y="2034"/>
                  </a:lnTo>
                  <a:lnTo>
                    <a:pt x="213" y="2056"/>
                  </a:lnTo>
                  <a:lnTo>
                    <a:pt x="214" y="2080"/>
                  </a:lnTo>
                  <a:lnTo>
                    <a:pt x="214" y="2103"/>
                  </a:lnTo>
                  <a:lnTo>
                    <a:pt x="213" y="2127"/>
                  </a:lnTo>
                  <a:lnTo>
                    <a:pt x="211" y="2150"/>
                  </a:lnTo>
                  <a:lnTo>
                    <a:pt x="209" y="2174"/>
                  </a:lnTo>
                  <a:lnTo>
                    <a:pt x="207" y="2197"/>
                  </a:lnTo>
                  <a:lnTo>
                    <a:pt x="204" y="2220"/>
                  </a:lnTo>
                  <a:lnTo>
                    <a:pt x="199" y="2242"/>
                  </a:lnTo>
                  <a:lnTo>
                    <a:pt x="194" y="2265"/>
                  </a:lnTo>
                  <a:lnTo>
                    <a:pt x="189" y="2286"/>
                  </a:lnTo>
                  <a:lnTo>
                    <a:pt x="182" y="2305"/>
                  </a:lnTo>
                  <a:lnTo>
                    <a:pt x="175" y="2324"/>
                  </a:lnTo>
                  <a:lnTo>
                    <a:pt x="166" y="2343"/>
                  </a:lnTo>
                  <a:lnTo>
                    <a:pt x="158" y="2360"/>
                  </a:lnTo>
                  <a:lnTo>
                    <a:pt x="148" y="2375"/>
                  </a:lnTo>
                  <a:lnTo>
                    <a:pt x="137" y="2389"/>
                  </a:lnTo>
                  <a:lnTo>
                    <a:pt x="126" y="2400"/>
                  </a:lnTo>
                  <a:lnTo>
                    <a:pt x="113" y="2411"/>
                  </a:lnTo>
                  <a:lnTo>
                    <a:pt x="99" y="2419"/>
                  </a:lnTo>
                  <a:lnTo>
                    <a:pt x="84" y="2425"/>
                  </a:lnTo>
                  <a:lnTo>
                    <a:pt x="69" y="2428"/>
                  </a:lnTo>
                  <a:lnTo>
                    <a:pt x="52" y="2430"/>
                  </a:lnTo>
                  <a:lnTo>
                    <a:pt x="52" y="2580"/>
                  </a:lnTo>
                  <a:lnTo>
                    <a:pt x="104" y="2545"/>
                  </a:lnTo>
                  <a:lnTo>
                    <a:pt x="104" y="2539"/>
                  </a:lnTo>
                  <a:lnTo>
                    <a:pt x="106" y="2533"/>
                  </a:lnTo>
                  <a:lnTo>
                    <a:pt x="109" y="2527"/>
                  </a:lnTo>
                  <a:lnTo>
                    <a:pt x="113" y="2519"/>
                  </a:lnTo>
                  <a:lnTo>
                    <a:pt x="121" y="2505"/>
                  </a:lnTo>
                  <a:lnTo>
                    <a:pt x="133" y="2491"/>
                  </a:lnTo>
                  <a:lnTo>
                    <a:pt x="146" y="2478"/>
                  </a:lnTo>
                  <a:lnTo>
                    <a:pt x="160" y="2468"/>
                  </a:lnTo>
                  <a:lnTo>
                    <a:pt x="166" y="2465"/>
                  </a:lnTo>
                  <a:lnTo>
                    <a:pt x="173" y="2461"/>
                  </a:lnTo>
                  <a:lnTo>
                    <a:pt x="179" y="2459"/>
                  </a:lnTo>
                  <a:lnTo>
                    <a:pt x="184" y="2459"/>
                  </a:lnTo>
                  <a:lnTo>
                    <a:pt x="186" y="2470"/>
                  </a:lnTo>
                  <a:lnTo>
                    <a:pt x="189" y="2481"/>
                  </a:lnTo>
                  <a:lnTo>
                    <a:pt x="193" y="2491"/>
                  </a:lnTo>
                  <a:lnTo>
                    <a:pt x="198" y="2502"/>
                  </a:lnTo>
                  <a:lnTo>
                    <a:pt x="204" y="2513"/>
                  </a:lnTo>
                  <a:lnTo>
                    <a:pt x="209" y="2523"/>
                  </a:lnTo>
                  <a:lnTo>
                    <a:pt x="212" y="2534"/>
                  </a:lnTo>
                  <a:lnTo>
                    <a:pt x="213" y="2545"/>
                  </a:lnTo>
                  <a:lnTo>
                    <a:pt x="238" y="2546"/>
                  </a:lnTo>
                  <a:lnTo>
                    <a:pt x="265" y="2548"/>
                  </a:lnTo>
                  <a:lnTo>
                    <a:pt x="290" y="2550"/>
                  </a:lnTo>
                  <a:lnTo>
                    <a:pt x="317" y="2554"/>
                  </a:lnTo>
                  <a:lnTo>
                    <a:pt x="373" y="2563"/>
                  </a:lnTo>
                  <a:lnTo>
                    <a:pt x="430" y="2574"/>
                  </a:lnTo>
                  <a:lnTo>
                    <a:pt x="488" y="2584"/>
                  </a:lnTo>
                  <a:lnTo>
                    <a:pt x="548" y="2594"/>
                  </a:lnTo>
                  <a:lnTo>
                    <a:pt x="578" y="2597"/>
                  </a:lnTo>
                  <a:lnTo>
                    <a:pt x="608" y="2600"/>
                  </a:lnTo>
                  <a:lnTo>
                    <a:pt x="638" y="2603"/>
                  </a:lnTo>
                  <a:lnTo>
                    <a:pt x="668" y="2603"/>
                  </a:lnTo>
                  <a:lnTo>
                    <a:pt x="668" y="2586"/>
                  </a:lnTo>
                  <a:lnTo>
                    <a:pt x="667" y="2572"/>
                  </a:lnTo>
                  <a:lnTo>
                    <a:pt x="666" y="2557"/>
                  </a:lnTo>
                  <a:lnTo>
                    <a:pt x="664" y="2543"/>
                  </a:lnTo>
                  <a:lnTo>
                    <a:pt x="658" y="2516"/>
                  </a:lnTo>
                  <a:lnTo>
                    <a:pt x="652" y="2491"/>
                  </a:lnTo>
                  <a:lnTo>
                    <a:pt x="636" y="2444"/>
                  </a:lnTo>
                  <a:lnTo>
                    <a:pt x="620" y="2400"/>
                  </a:lnTo>
                  <a:lnTo>
                    <a:pt x="612" y="2379"/>
                  </a:lnTo>
                  <a:lnTo>
                    <a:pt x="606" y="2357"/>
                  </a:lnTo>
                  <a:lnTo>
                    <a:pt x="601" y="2333"/>
                  </a:lnTo>
                  <a:lnTo>
                    <a:pt x="597" y="2308"/>
                  </a:lnTo>
                  <a:lnTo>
                    <a:pt x="597" y="2297"/>
                  </a:lnTo>
                  <a:lnTo>
                    <a:pt x="596" y="2283"/>
                  </a:lnTo>
                  <a:lnTo>
                    <a:pt x="597" y="2270"/>
                  </a:lnTo>
                  <a:lnTo>
                    <a:pt x="599" y="2256"/>
                  </a:lnTo>
                  <a:lnTo>
                    <a:pt x="600" y="2241"/>
                  </a:lnTo>
                  <a:lnTo>
                    <a:pt x="603" y="2226"/>
                  </a:lnTo>
                  <a:lnTo>
                    <a:pt x="606" y="2210"/>
                  </a:lnTo>
                  <a:lnTo>
                    <a:pt x="610" y="2194"/>
                  </a:lnTo>
                  <a:lnTo>
                    <a:pt x="612" y="2186"/>
                  </a:lnTo>
                  <a:lnTo>
                    <a:pt x="617" y="2177"/>
                  </a:lnTo>
                  <a:lnTo>
                    <a:pt x="623" y="2165"/>
                  </a:lnTo>
                  <a:lnTo>
                    <a:pt x="633" y="2152"/>
                  </a:lnTo>
                  <a:lnTo>
                    <a:pt x="642" y="2139"/>
                  </a:lnTo>
                  <a:lnTo>
                    <a:pt x="654" y="2126"/>
                  </a:lnTo>
                  <a:lnTo>
                    <a:pt x="667" y="2113"/>
                  </a:lnTo>
                  <a:lnTo>
                    <a:pt x="680" y="2101"/>
                  </a:lnTo>
                  <a:lnTo>
                    <a:pt x="686" y="2096"/>
                  </a:lnTo>
                  <a:lnTo>
                    <a:pt x="693" y="2091"/>
                  </a:lnTo>
                  <a:lnTo>
                    <a:pt x="699" y="2088"/>
                  </a:lnTo>
                  <a:lnTo>
                    <a:pt x="706" y="2085"/>
                  </a:lnTo>
                  <a:lnTo>
                    <a:pt x="711" y="2083"/>
                  </a:lnTo>
                  <a:lnTo>
                    <a:pt x="717" y="2082"/>
                  </a:lnTo>
                  <a:lnTo>
                    <a:pt x="723" y="2082"/>
                  </a:lnTo>
                  <a:lnTo>
                    <a:pt x="727" y="2083"/>
                  </a:lnTo>
                  <a:lnTo>
                    <a:pt x="732" y="2085"/>
                  </a:lnTo>
                  <a:lnTo>
                    <a:pt x="737" y="2089"/>
                  </a:lnTo>
                  <a:lnTo>
                    <a:pt x="740" y="2093"/>
                  </a:lnTo>
                  <a:lnTo>
                    <a:pt x="743" y="2100"/>
                  </a:lnTo>
                  <a:lnTo>
                    <a:pt x="745" y="2108"/>
                  </a:lnTo>
                  <a:lnTo>
                    <a:pt x="747" y="2118"/>
                  </a:lnTo>
                  <a:lnTo>
                    <a:pt x="748" y="2129"/>
                  </a:lnTo>
                  <a:lnTo>
                    <a:pt x="749" y="2142"/>
                  </a:lnTo>
                  <a:lnTo>
                    <a:pt x="806" y="2165"/>
                  </a:lnTo>
                  <a:lnTo>
                    <a:pt x="801" y="2166"/>
                  </a:lnTo>
                  <a:lnTo>
                    <a:pt x="794" y="2168"/>
                  </a:lnTo>
                  <a:lnTo>
                    <a:pt x="788" y="2170"/>
                  </a:lnTo>
                  <a:lnTo>
                    <a:pt x="782" y="2175"/>
                  </a:lnTo>
                  <a:lnTo>
                    <a:pt x="767" y="2185"/>
                  </a:lnTo>
                  <a:lnTo>
                    <a:pt x="752" y="2197"/>
                  </a:lnTo>
                  <a:lnTo>
                    <a:pt x="737" y="2208"/>
                  </a:lnTo>
                  <a:lnTo>
                    <a:pt x="723" y="2219"/>
                  </a:lnTo>
                  <a:lnTo>
                    <a:pt x="715" y="2223"/>
                  </a:lnTo>
                  <a:lnTo>
                    <a:pt x="709" y="2226"/>
                  </a:lnTo>
                  <a:lnTo>
                    <a:pt x="702" y="2228"/>
                  </a:lnTo>
                  <a:lnTo>
                    <a:pt x="697" y="2228"/>
                  </a:lnTo>
                  <a:lnTo>
                    <a:pt x="697" y="2401"/>
                  </a:lnTo>
                  <a:lnTo>
                    <a:pt x="704" y="2401"/>
                  </a:lnTo>
                  <a:lnTo>
                    <a:pt x="712" y="2404"/>
                  </a:lnTo>
                  <a:lnTo>
                    <a:pt x="719" y="2406"/>
                  </a:lnTo>
                  <a:lnTo>
                    <a:pt x="727" y="2410"/>
                  </a:lnTo>
                  <a:lnTo>
                    <a:pt x="734" y="2414"/>
                  </a:lnTo>
                  <a:lnTo>
                    <a:pt x="741" y="2420"/>
                  </a:lnTo>
                  <a:lnTo>
                    <a:pt x="748" y="2426"/>
                  </a:lnTo>
                  <a:lnTo>
                    <a:pt x="755" y="2432"/>
                  </a:lnTo>
                  <a:lnTo>
                    <a:pt x="767" y="2447"/>
                  </a:lnTo>
                  <a:lnTo>
                    <a:pt x="778" y="2465"/>
                  </a:lnTo>
                  <a:lnTo>
                    <a:pt x="787" y="2483"/>
                  </a:lnTo>
                  <a:lnTo>
                    <a:pt x="794" y="2502"/>
                  </a:lnTo>
                  <a:lnTo>
                    <a:pt x="798" y="2512"/>
                  </a:lnTo>
                  <a:lnTo>
                    <a:pt x="800" y="2520"/>
                  </a:lnTo>
                  <a:lnTo>
                    <a:pt x="801" y="2530"/>
                  </a:lnTo>
                  <a:lnTo>
                    <a:pt x="802" y="2539"/>
                  </a:lnTo>
                  <a:lnTo>
                    <a:pt x="802" y="2548"/>
                  </a:lnTo>
                  <a:lnTo>
                    <a:pt x="802" y="2555"/>
                  </a:lnTo>
                  <a:lnTo>
                    <a:pt x="801" y="2564"/>
                  </a:lnTo>
                  <a:lnTo>
                    <a:pt x="799" y="2572"/>
                  </a:lnTo>
                  <a:lnTo>
                    <a:pt x="795" y="2578"/>
                  </a:lnTo>
                  <a:lnTo>
                    <a:pt x="792" y="2584"/>
                  </a:lnTo>
                  <a:lnTo>
                    <a:pt x="787" y="2590"/>
                  </a:lnTo>
                  <a:lnTo>
                    <a:pt x="782" y="2594"/>
                  </a:lnTo>
                  <a:lnTo>
                    <a:pt x="775" y="2597"/>
                  </a:lnTo>
                  <a:lnTo>
                    <a:pt x="768" y="2600"/>
                  </a:lnTo>
                  <a:lnTo>
                    <a:pt x="759" y="2603"/>
                  </a:lnTo>
                  <a:lnTo>
                    <a:pt x="749" y="2603"/>
                  </a:lnTo>
                  <a:lnTo>
                    <a:pt x="968" y="2603"/>
                  </a:lnTo>
                  <a:lnTo>
                    <a:pt x="968" y="2591"/>
                  </a:lnTo>
                  <a:lnTo>
                    <a:pt x="969" y="2575"/>
                  </a:lnTo>
                  <a:lnTo>
                    <a:pt x="971" y="2557"/>
                  </a:lnTo>
                  <a:lnTo>
                    <a:pt x="974" y="2536"/>
                  </a:lnTo>
                  <a:lnTo>
                    <a:pt x="977" y="2527"/>
                  </a:lnTo>
                  <a:lnTo>
                    <a:pt x="981" y="2518"/>
                  </a:lnTo>
                  <a:lnTo>
                    <a:pt x="985" y="2509"/>
                  </a:lnTo>
                  <a:lnTo>
                    <a:pt x="990" y="2502"/>
                  </a:lnTo>
                  <a:lnTo>
                    <a:pt x="996" y="2497"/>
                  </a:lnTo>
                  <a:lnTo>
                    <a:pt x="1003" y="2491"/>
                  </a:lnTo>
                  <a:lnTo>
                    <a:pt x="1011" y="2488"/>
                  </a:lnTo>
                  <a:lnTo>
                    <a:pt x="1020" y="2487"/>
                  </a:lnTo>
                  <a:lnTo>
                    <a:pt x="1019" y="2474"/>
                  </a:lnTo>
                  <a:lnTo>
                    <a:pt x="1018" y="2461"/>
                  </a:lnTo>
                  <a:lnTo>
                    <a:pt x="1016" y="2449"/>
                  </a:lnTo>
                  <a:lnTo>
                    <a:pt x="1014" y="2436"/>
                  </a:lnTo>
                  <a:lnTo>
                    <a:pt x="1007" y="2411"/>
                  </a:lnTo>
                  <a:lnTo>
                    <a:pt x="998" y="2388"/>
                  </a:lnTo>
                  <a:lnTo>
                    <a:pt x="988" y="2364"/>
                  </a:lnTo>
                  <a:lnTo>
                    <a:pt x="976" y="2340"/>
                  </a:lnTo>
                  <a:lnTo>
                    <a:pt x="963" y="2317"/>
                  </a:lnTo>
                  <a:lnTo>
                    <a:pt x="951" y="2293"/>
                  </a:lnTo>
                  <a:lnTo>
                    <a:pt x="938" y="2270"/>
                  </a:lnTo>
                  <a:lnTo>
                    <a:pt x="925" y="2246"/>
                  </a:lnTo>
                  <a:lnTo>
                    <a:pt x="913" y="2221"/>
                  </a:lnTo>
                  <a:lnTo>
                    <a:pt x="904" y="2195"/>
                  </a:lnTo>
                  <a:lnTo>
                    <a:pt x="898" y="2182"/>
                  </a:lnTo>
                  <a:lnTo>
                    <a:pt x="894" y="2168"/>
                  </a:lnTo>
                  <a:lnTo>
                    <a:pt x="891" y="2154"/>
                  </a:lnTo>
                  <a:lnTo>
                    <a:pt x="887" y="2140"/>
                  </a:lnTo>
                  <a:lnTo>
                    <a:pt x="885" y="2126"/>
                  </a:lnTo>
                  <a:lnTo>
                    <a:pt x="883" y="2111"/>
                  </a:lnTo>
                  <a:lnTo>
                    <a:pt x="882" y="2095"/>
                  </a:lnTo>
                  <a:lnTo>
                    <a:pt x="881" y="2078"/>
                  </a:lnTo>
                  <a:lnTo>
                    <a:pt x="877" y="2077"/>
                  </a:lnTo>
                  <a:lnTo>
                    <a:pt x="870" y="2074"/>
                  </a:lnTo>
                  <a:lnTo>
                    <a:pt x="863" y="2068"/>
                  </a:lnTo>
                  <a:lnTo>
                    <a:pt x="854" y="2060"/>
                  </a:lnTo>
                  <a:lnTo>
                    <a:pt x="836" y="2041"/>
                  </a:lnTo>
                  <a:lnTo>
                    <a:pt x="815" y="2017"/>
                  </a:lnTo>
                  <a:lnTo>
                    <a:pt x="792" y="1993"/>
                  </a:lnTo>
                  <a:lnTo>
                    <a:pt x="769" y="1969"/>
                  </a:lnTo>
                  <a:lnTo>
                    <a:pt x="758" y="1959"/>
                  </a:lnTo>
                  <a:lnTo>
                    <a:pt x="746" y="1949"/>
                  </a:lnTo>
                  <a:lnTo>
                    <a:pt x="736" y="1942"/>
                  </a:lnTo>
                  <a:lnTo>
                    <a:pt x="726" y="1935"/>
                  </a:lnTo>
                  <a:lnTo>
                    <a:pt x="754" y="1919"/>
                  </a:lnTo>
                  <a:lnTo>
                    <a:pt x="777" y="1904"/>
                  </a:lnTo>
                  <a:lnTo>
                    <a:pt x="798" y="1890"/>
                  </a:lnTo>
                  <a:lnTo>
                    <a:pt x="816" y="1876"/>
                  </a:lnTo>
                  <a:lnTo>
                    <a:pt x="823" y="1870"/>
                  </a:lnTo>
                  <a:lnTo>
                    <a:pt x="831" y="1862"/>
                  </a:lnTo>
                  <a:lnTo>
                    <a:pt x="837" y="1856"/>
                  </a:lnTo>
                  <a:lnTo>
                    <a:pt x="844" y="1849"/>
                  </a:lnTo>
                  <a:lnTo>
                    <a:pt x="849" y="1841"/>
                  </a:lnTo>
                  <a:lnTo>
                    <a:pt x="853" y="1832"/>
                  </a:lnTo>
                  <a:lnTo>
                    <a:pt x="859" y="1825"/>
                  </a:lnTo>
                  <a:lnTo>
                    <a:pt x="862" y="1816"/>
                  </a:lnTo>
                  <a:lnTo>
                    <a:pt x="868" y="1797"/>
                  </a:lnTo>
                  <a:lnTo>
                    <a:pt x="874" y="1777"/>
                  </a:lnTo>
                  <a:lnTo>
                    <a:pt x="877" y="1754"/>
                  </a:lnTo>
                  <a:lnTo>
                    <a:pt x="879" y="1729"/>
                  </a:lnTo>
                  <a:lnTo>
                    <a:pt x="881" y="1667"/>
                  </a:lnTo>
                  <a:lnTo>
                    <a:pt x="881" y="1590"/>
                  </a:lnTo>
                  <a:lnTo>
                    <a:pt x="877" y="1589"/>
                  </a:lnTo>
                  <a:lnTo>
                    <a:pt x="871" y="1588"/>
                  </a:lnTo>
                  <a:lnTo>
                    <a:pt x="867" y="1586"/>
                  </a:lnTo>
                  <a:lnTo>
                    <a:pt x="862" y="1584"/>
                  </a:lnTo>
                  <a:lnTo>
                    <a:pt x="853" y="1578"/>
                  </a:lnTo>
                  <a:lnTo>
                    <a:pt x="845" y="1570"/>
                  </a:lnTo>
                  <a:lnTo>
                    <a:pt x="837" y="1561"/>
                  </a:lnTo>
                  <a:lnTo>
                    <a:pt x="830" y="1551"/>
                  </a:lnTo>
                  <a:lnTo>
                    <a:pt x="824" y="1540"/>
                  </a:lnTo>
                  <a:lnTo>
                    <a:pt x="820" y="1529"/>
                  </a:lnTo>
                  <a:lnTo>
                    <a:pt x="818" y="1518"/>
                  </a:lnTo>
                  <a:lnTo>
                    <a:pt x="817" y="1506"/>
                  </a:lnTo>
                  <a:lnTo>
                    <a:pt x="817" y="1502"/>
                  </a:lnTo>
                  <a:lnTo>
                    <a:pt x="818" y="1497"/>
                  </a:lnTo>
                  <a:lnTo>
                    <a:pt x="819" y="1491"/>
                  </a:lnTo>
                  <a:lnTo>
                    <a:pt x="821" y="1487"/>
                  </a:lnTo>
                  <a:lnTo>
                    <a:pt x="823" y="1484"/>
                  </a:lnTo>
                  <a:lnTo>
                    <a:pt x="826" y="1480"/>
                  </a:lnTo>
                  <a:lnTo>
                    <a:pt x="830" y="1476"/>
                  </a:lnTo>
                  <a:lnTo>
                    <a:pt x="834" y="1473"/>
                  </a:lnTo>
                  <a:lnTo>
                    <a:pt x="839" y="1471"/>
                  </a:lnTo>
                  <a:lnTo>
                    <a:pt x="845" y="1470"/>
                  </a:lnTo>
                  <a:lnTo>
                    <a:pt x="851" y="1469"/>
                  </a:lnTo>
                  <a:lnTo>
                    <a:pt x="859" y="1469"/>
                  </a:lnTo>
                  <a:lnTo>
                    <a:pt x="830" y="0"/>
                  </a:lnTo>
                  <a:lnTo>
                    <a:pt x="0" y="29"/>
                  </a:lnTo>
                  <a:lnTo>
                    <a:pt x="0" y="47"/>
                  </a:lnTo>
                  <a:lnTo>
                    <a:pt x="3" y="66"/>
                  </a:lnTo>
                  <a:lnTo>
                    <a:pt x="5" y="85"/>
                  </a:lnTo>
                  <a:lnTo>
                    <a:pt x="8" y="103"/>
                  </a:lnTo>
                  <a:lnTo>
                    <a:pt x="12" y="122"/>
                  </a:lnTo>
                  <a:lnTo>
                    <a:pt x="18" y="142"/>
                  </a:lnTo>
                  <a:lnTo>
                    <a:pt x="23" y="160"/>
                  </a:lnTo>
                  <a:lnTo>
                    <a:pt x="29" y="180"/>
                  </a:lnTo>
                  <a:lnTo>
                    <a:pt x="43" y="219"/>
                  </a:lnTo>
                  <a:lnTo>
                    <a:pt x="58" y="259"/>
                  </a:lnTo>
                  <a:lnTo>
                    <a:pt x="75" y="301"/>
                  </a:lnTo>
                  <a:lnTo>
                    <a:pt x="92" y="344"/>
                  </a:lnTo>
                  <a:lnTo>
                    <a:pt x="110" y="388"/>
                  </a:lnTo>
                  <a:lnTo>
                    <a:pt x="126" y="433"/>
                  </a:lnTo>
                  <a:lnTo>
                    <a:pt x="142" y="481"/>
                  </a:lnTo>
                  <a:lnTo>
                    <a:pt x="156" y="530"/>
                  </a:lnTo>
                  <a:lnTo>
                    <a:pt x="162" y="555"/>
                  </a:lnTo>
                  <a:lnTo>
                    <a:pt x="167" y="581"/>
                  </a:lnTo>
                  <a:lnTo>
                    <a:pt x="173" y="608"/>
                  </a:lnTo>
                  <a:lnTo>
                    <a:pt x="177" y="635"/>
                  </a:lnTo>
                  <a:lnTo>
                    <a:pt x="180" y="662"/>
                  </a:lnTo>
                  <a:lnTo>
                    <a:pt x="182" y="690"/>
                  </a:lnTo>
                  <a:lnTo>
                    <a:pt x="183" y="719"/>
                  </a:lnTo>
                  <a:lnTo>
                    <a:pt x="184" y="749"/>
                  </a:lnTo>
                  <a:close/>
                </a:path>
              </a:pathLst>
            </a:custGeom>
            <a:solidFill>
              <a:srgbClr val="009900"/>
            </a:solidFill>
            <a:ln w="9525">
              <a:solidFill>
                <a:srgbClr val="009900"/>
              </a:solidFill>
              <a:round/>
              <a:headEnd/>
              <a:tailEnd/>
            </a:ln>
          </p:spPr>
          <p:txBody>
            <a:bodyPr/>
            <a:lstStyle/>
            <a:p>
              <a:endParaRPr lang="en-IN"/>
            </a:p>
          </p:txBody>
        </p:sp>
        <p:sp>
          <p:nvSpPr>
            <p:cNvPr id="551973" name="Freeform 37"/>
            <p:cNvSpPr>
              <a:spLocks/>
            </p:cNvSpPr>
            <p:nvPr/>
          </p:nvSpPr>
          <p:spPr bwMode="auto">
            <a:xfrm>
              <a:off x="5082" y="2603"/>
              <a:ext cx="35" cy="94"/>
            </a:xfrm>
            <a:custGeom>
              <a:avLst/>
              <a:gdLst>
                <a:gd name="T0" fmla="*/ 343 w 346"/>
                <a:gd name="T1" fmla="*/ 336 h 941"/>
                <a:gd name="T2" fmla="*/ 330 w 346"/>
                <a:gd name="T3" fmla="*/ 213 h 941"/>
                <a:gd name="T4" fmla="*/ 323 w 346"/>
                <a:gd name="T5" fmla="*/ 96 h 941"/>
                <a:gd name="T6" fmla="*/ 339 w 346"/>
                <a:gd name="T7" fmla="*/ 26 h 941"/>
                <a:gd name="T8" fmla="*/ 316 w 346"/>
                <a:gd name="T9" fmla="*/ 2 h 941"/>
                <a:gd name="T10" fmla="*/ 282 w 346"/>
                <a:gd name="T11" fmla="*/ 10 h 941"/>
                <a:gd name="T12" fmla="*/ 241 w 346"/>
                <a:gd name="T13" fmla="*/ 49 h 941"/>
                <a:gd name="T14" fmla="*/ 196 w 346"/>
                <a:gd name="T15" fmla="*/ 110 h 941"/>
                <a:gd name="T16" fmla="*/ 149 w 346"/>
                <a:gd name="T17" fmla="*/ 185 h 941"/>
                <a:gd name="T18" fmla="*/ 104 w 346"/>
                <a:gd name="T19" fmla="*/ 271 h 941"/>
                <a:gd name="T20" fmla="*/ 64 w 346"/>
                <a:gd name="T21" fmla="*/ 360 h 941"/>
                <a:gd name="T22" fmla="*/ 30 w 346"/>
                <a:gd name="T23" fmla="*/ 444 h 941"/>
                <a:gd name="T24" fmla="*/ 8 w 346"/>
                <a:gd name="T25" fmla="*/ 520 h 941"/>
                <a:gd name="T26" fmla="*/ 0 w 346"/>
                <a:gd name="T27" fmla="*/ 579 h 941"/>
                <a:gd name="T28" fmla="*/ 57 w 346"/>
                <a:gd name="T29" fmla="*/ 505 h 941"/>
                <a:gd name="T30" fmla="*/ 73 w 346"/>
                <a:gd name="T31" fmla="*/ 475 h 941"/>
                <a:gd name="T32" fmla="*/ 83 w 346"/>
                <a:gd name="T33" fmla="*/ 476 h 941"/>
                <a:gd name="T34" fmla="*/ 127 w 346"/>
                <a:gd name="T35" fmla="*/ 534 h 941"/>
                <a:gd name="T36" fmla="*/ 182 w 346"/>
                <a:gd name="T37" fmla="*/ 607 h 941"/>
                <a:gd name="T38" fmla="*/ 212 w 346"/>
                <a:gd name="T39" fmla="*/ 656 h 941"/>
                <a:gd name="T40" fmla="*/ 226 w 346"/>
                <a:gd name="T41" fmla="*/ 690 h 941"/>
                <a:gd name="T42" fmla="*/ 231 w 346"/>
                <a:gd name="T43" fmla="*/ 719 h 941"/>
                <a:gd name="T44" fmla="*/ 220 w 346"/>
                <a:gd name="T45" fmla="*/ 742 h 941"/>
                <a:gd name="T46" fmla="*/ 192 w 346"/>
                <a:gd name="T47" fmla="*/ 754 h 941"/>
                <a:gd name="T48" fmla="*/ 163 w 346"/>
                <a:gd name="T49" fmla="*/ 778 h 941"/>
                <a:gd name="T50" fmla="*/ 176 w 346"/>
                <a:gd name="T51" fmla="*/ 842 h 941"/>
                <a:gd name="T52" fmla="*/ 197 w 346"/>
                <a:gd name="T53" fmla="*/ 890 h 941"/>
                <a:gd name="T54" fmla="*/ 216 w 346"/>
                <a:gd name="T55" fmla="*/ 913 h 941"/>
                <a:gd name="T56" fmla="*/ 235 w 346"/>
                <a:gd name="T57" fmla="*/ 930 h 941"/>
                <a:gd name="T58" fmla="*/ 257 w 346"/>
                <a:gd name="T59" fmla="*/ 940 h 941"/>
                <a:gd name="T60" fmla="*/ 282 w 346"/>
                <a:gd name="T61" fmla="*/ 940 h 941"/>
                <a:gd name="T62" fmla="*/ 309 w 346"/>
                <a:gd name="T63" fmla="*/ 929 h 941"/>
                <a:gd name="T64" fmla="*/ 336 w 346"/>
                <a:gd name="T65" fmla="*/ 906 h 941"/>
                <a:gd name="T66" fmla="*/ 338 w 346"/>
                <a:gd name="T67" fmla="*/ 895 h 941"/>
                <a:gd name="T68" fmla="*/ 319 w 346"/>
                <a:gd name="T69" fmla="*/ 885 h 941"/>
                <a:gd name="T70" fmla="*/ 299 w 346"/>
                <a:gd name="T71" fmla="*/ 859 h 941"/>
                <a:gd name="T72" fmla="*/ 295 w 346"/>
                <a:gd name="T73" fmla="*/ 843 h 941"/>
                <a:gd name="T74" fmla="*/ 277 w 346"/>
                <a:gd name="T75" fmla="*/ 837 h 941"/>
                <a:gd name="T76" fmla="*/ 258 w 346"/>
                <a:gd name="T77" fmla="*/ 830 h 941"/>
                <a:gd name="T78" fmla="*/ 249 w 346"/>
                <a:gd name="T79" fmla="*/ 820 h 941"/>
                <a:gd name="T80" fmla="*/ 248 w 346"/>
                <a:gd name="T81" fmla="*/ 807 h 941"/>
                <a:gd name="T82" fmla="*/ 259 w 346"/>
                <a:gd name="T83" fmla="*/ 780 h 941"/>
                <a:gd name="T84" fmla="*/ 289 w 346"/>
                <a:gd name="T85" fmla="*/ 749 h 941"/>
                <a:gd name="T86" fmla="*/ 325 w 346"/>
                <a:gd name="T87" fmla="*/ 728 h 941"/>
                <a:gd name="T88" fmla="*/ 346 w 346"/>
                <a:gd name="T89" fmla="*/ 406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6" h="941">
                  <a:moveTo>
                    <a:pt x="346" y="406"/>
                  </a:moveTo>
                  <a:lnTo>
                    <a:pt x="345" y="374"/>
                  </a:lnTo>
                  <a:lnTo>
                    <a:pt x="343" y="336"/>
                  </a:lnTo>
                  <a:lnTo>
                    <a:pt x="339" y="297"/>
                  </a:lnTo>
                  <a:lnTo>
                    <a:pt x="334" y="255"/>
                  </a:lnTo>
                  <a:lnTo>
                    <a:pt x="330" y="213"/>
                  </a:lnTo>
                  <a:lnTo>
                    <a:pt x="327" y="172"/>
                  </a:lnTo>
                  <a:lnTo>
                    <a:pt x="324" y="132"/>
                  </a:lnTo>
                  <a:lnTo>
                    <a:pt x="323" y="96"/>
                  </a:lnTo>
                  <a:lnTo>
                    <a:pt x="346" y="67"/>
                  </a:lnTo>
                  <a:lnTo>
                    <a:pt x="343" y="44"/>
                  </a:lnTo>
                  <a:lnTo>
                    <a:pt x="339" y="26"/>
                  </a:lnTo>
                  <a:lnTo>
                    <a:pt x="332" y="13"/>
                  </a:lnTo>
                  <a:lnTo>
                    <a:pt x="325" y="6"/>
                  </a:lnTo>
                  <a:lnTo>
                    <a:pt x="316" y="2"/>
                  </a:lnTo>
                  <a:lnTo>
                    <a:pt x="305" y="0"/>
                  </a:lnTo>
                  <a:lnTo>
                    <a:pt x="295" y="4"/>
                  </a:lnTo>
                  <a:lnTo>
                    <a:pt x="282" y="10"/>
                  </a:lnTo>
                  <a:lnTo>
                    <a:pt x="269" y="21"/>
                  </a:lnTo>
                  <a:lnTo>
                    <a:pt x="256" y="34"/>
                  </a:lnTo>
                  <a:lnTo>
                    <a:pt x="241" y="49"/>
                  </a:lnTo>
                  <a:lnTo>
                    <a:pt x="226" y="67"/>
                  </a:lnTo>
                  <a:lnTo>
                    <a:pt x="211" y="87"/>
                  </a:lnTo>
                  <a:lnTo>
                    <a:pt x="196" y="110"/>
                  </a:lnTo>
                  <a:lnTo>
                    <a:pt x="180" y="133"/>
                  </a:lnTo>
                  <a:lnTo>
                    <a:pt x="164" y="159"/>
                  </a:lnTo>
                  <a:lnTo>
                    <a:pt x="149" y="185"/>
                  </a:lnTo>
                  <a:lnTo>
                    <a:pt x="133" y="213"/>
                  </a:lnTo>
                  <a:lnTo>
                    <a:pt x="118" y="242"/>
                  </a:lnTo>
                  <a:lnTo>
                    <a:pt x="104" y="271"/>
                  </a:lnTo>
                  <a:lnTo>
                    <a:pt x="89" y="301"/>
                  </a:lnTo>
                  <a:lnTo>
                    <a:pt x="76" y="330"/>
                  </a:lnTo>
                  <a:lnTo>
                    <a:pt x="64" y="360"/>
                  </a:lnTo>
                  <a:lnTo>
                    <a:pt x="51" y="389"/>
                  </a:lnTo>
                  <a:lnTo>
                    <a:pt x="40" y="418"/>
                  </a:lnTo>
                  <a:lnTo>
                    <a:pt x="30" y="444"/>
                  </a:lnTo>
                  <a:lnTo>
                    <a:pt x="22" y="471"/>
                  </a:lnTo>
                  <a:lnTo>
                    <a:pt x="14" y="497"/>
                  </a:lnTo>
                  <a:lnTo>
                    <a:pt x="8" y="520"/>
                  </a:lnTo>
                  <a:lnTo>
                    <a:pt x="4" y="542"/>
                  </a:lnTo>
                  <a:lnTo>
                    <a:pt x="2" y="562"/>
                  </a:lnTo>
                  <a:lnTo>
                    <a:pt x="0" y="579"/>
                  </a:lnTo>
                  <a:lnTo>
                    <a:pt x="22" y="552"/>
                  </a:lnTo>
                  <a:lnTo>
                    <a:pt x="47" y="521"/>
                  </a:lnTo>
                  <a:lnTo>
                    <a:pt x="57" y="505"/>
                  </a:lnTo>
                  <a:lnTo>
                    <a:pt x="67" y="490"/>
                  </a:lnTo>
                  <a:lnTo>
                    <a:pt x="70" y="483"/>
                  </a:lnTo>
                  <a:lnTo>
                    <a:pt x="73" y="475"/>
                  </a:lnTo>
                  <a:lnTo>
                    <a:pt x="74" y="469"/>
                  </a:lnTo>
                  <a:lnTo>
                    <a:pt x="75" y="464"/>
                  </a:lnTo>
                  <a:lnTo>
                    <a:pt x="83" y="476"/>
                  </a:lnTo>
                  <a:lnTo>
                    <a:pt x="95" y="492"/>
                  </a:lnTo>
                  <a:lnTo>
                    <a:pt x="110" y="512"/>
                  </a:lnTo>
                  <a:lnTo>
                    <a:pt x="127" y="534"/>
                  </a:lnTo>
                  <a:lnTo>
                    <a:pt x="145" y="558"/>
                  </a:lnTo>
                  <a:lnTo>
                    <a:pt x="164" y="582"/>
                  </a:lnTo>
                  <a:lnTo>
                    <a:pt x="182" y="607"/>
                  </a:lnTo>
                  <a:lnTo>
                    <a:pt x="198" y="633"/>
                  </a:lnTo>
                  <a:lnTo>
                    <a:pt x="206" y="644"/>
                  </a:lnTo>
                  <a:lnTo>
                    <a:pt x="212" y="656"/>
                  </a:lnTo>
                  <a:lnTo>
                    <a:pt x="218" y="668"/>
                  </a:lnTo>
                  <a:lnTo>
                    <a:pt x="223" y="680"/>
                  </a:lnTo>
                  <a:lnTo>
                    <a:pt x="226" y="690"/>
                  </a:lnTo>
                  <a:lnTo>
                    <a:pt x="229" y="701"/>
                  </a:lnTo>
                  <a:lnTo>
                    <a:pt x="231" y="711"/>
                  </a:lnTo>
                  <a:lnTo>
                    <a:pt x="231" y="719"/>
                  </a:lnTo>
                  <a:lnTo>
                    <a:pt x="228" y="728"/>
                  </a:lnTo>
                  <a:lnTo>
                    <a:pt x="225" y="735"/>
                  </a:lnTo>
                  <a:lnTo>
                    <a:pt x="220" y="742"/>
                  </a:lnTo>
                  <a:lnTo>
                    <a:pt x="212" y="747"/>
                  </a:lnTo>
                  <a:lnTo>
                    <a:pt x="203" y="751"/>
                  </a:lnTo>
                  <a:lnTo>
                    <a:pt x="192" y="754"/>
                  </a:lnTo>
                  <a:lnTo>
                    <a:pt x="178" y="757"/>
                  </a:lnTo>
                  <a:lnTo>
                    <a:pt x="162" y="758"/>
                  </a:lnTo>
                  <a:lnTo>
                    <a:pt x="163" y="778"/>
                  </a:lnTo>
                  <a:lnTo>
                    <a:pt x="165" y="799"/>
                  </a:lnTo>
                  <a:lnTo>
                    <a:pt x="170" y="821"/>
                  </a:lnTo>
                  <a:lnTo>
                    <a:pt x="176" y="842"/>
                  </a:lnTo>
                  <a:lnTo>
                    <a:pt x="183" y="862"/>
                  </a:lnTo>
                  <a:lnTo>
                    <a:pt x="193" y="881"/>
                  </a:lnTo>
                  <a:lnTo>
                    <a:pt x="197" y="890"/>
                  </a:lnTo>
                  <a:lnTo>
                    <a:pt x="203" y="898"/>
                  </a:lnTo>
                  <a:lnTo>
                    <a:pt x="209" y="905"/>
                  </a:lnTo>
                  <a:lnTo>
                    <a:pt x="216" y="913"/>
                  </a:lnTo>
                  <a:lnTo>
                    <a:pt x="221" y="919"/>
                  </a:lnTo>
                  <a:lnTo>
                    <a:pt x="228" y="925"/>
                  </a:lnTo>
                  <a:lnTo>
                    <a:pt x="235" y="930"/>
                  </a:lnTo>
                  <a:lnTo>
                    <a:pt x="242" y="934"/>
                  </a:lnTo>
                  <a:lnTo>
                    <a:pt x="250" y="937"/>
                  </a:lnTo>
                  <a:lnTo>
                    <a:pt x="257" y="940"/>
                  </a:lnTo>
                  <a:lnTo>
                    <a:pt x="266" y="941"/>
                  </a:lnTo>
                  <a:lnTo>
                    <a:pt x="273" y="941"/>
                  </a:lnTo>
                  <a:lnTo>
                    <a:pt x="282" y="940"/>
                  </a:lnTo>
                  <a:lnTo>
                    <a:pt x="290" y="937"/>
                  </a:lnTo>
                  <a:lnTo>
                    <a:pt x="299" y="933"/>
                  </a:lnTo>
                  <a:lnTo>
                    <a:pt x="309" y="929"/>
                  </a:lnTo>
                  <a:lnTo>
                    <a:pt x="317" y="922"/>
                  </a:lnTo>
                  <a:lnTo>
                    <a:pt x="327" y="915"/>
                  </a:lnTo>
                  <a:lnTo>
                    <a:pt x="336" y="906"/>
                  </a:lnTo>
                  <a:lnTo>
                    <a:pt x="346" y="896"/>
                  </a:lnTo>
                  <a:lnTo>
                    <a:pt x="342" y="896"/>
                  </a:lnTo>
                  <a:lnTo>
                    <a:pt x="338" y="895"/>
                  </a:lnTo>
                  <a:lnTo>
                    <a:pt x="333" y="892"/>
                  </a:lnTo>
                  <a:lnTo>
                    <a:pt x="328" y="890"/>
                  </a:lnTo>
                  <a:lnTo>
                    <a:pt x="319" y="885"/>
                  </a:lnTo>
                  <a:lnTo>
                    <a:pt x="312" y="877"/>
                  </a:lnTo>
                  <a:lnTo>
                    <a:pt x="304" y="869"/>
                  </a:lnTo>
                  <a:lnTo>
                    <a:pt x="299" y="859"/>
                  </a:lnTo>
                  <a:lnTo>
                    <a:pt x="297" y="854"/>
                  </a:lnTo>
                  <a:lnTo>
                    <a:pt x="296" y="849"/>
                  </a:lnTo>
                  <a:lnTo>
                    <a:pt x="295" y="843"/>
                  </a:lnTo>
                  <a:lnTo>
                    <a:pt x="295" y="838"/>
                  </a:lnTo>
                  <a:lnTo>
                    <a:pt x="285" y="838"/>
                  </a:lnTo>
                  <a:lnTo>
                    <a:pt x="277" y="837"/>
                  </a:lnTo>
                  <a:lnTo>
                    <a:pt x="269" y="835"/>
                  </a:lnTo>
                  <a:lnTo>
                    <a:pt x="263" y="833"/>
                  </a:lnTo>
                  <a:lnTo>
                    <a:pt x="258" y="830"/>
                  </a:lnTo>
                  <a:lnTo>
                    <a:pt x="254" y="827"/>
                  </a:lnTo>
                  <a:lnTo>
                    <a:pt x="251" y="824"/>
                  </a:lnTo>
                  <a:lnTo>
                    <a:pt x="249" y="820"/>
                  </a:lnTo>
                  <a:lnTo>
                    <a:pt x="248" y="815"/>
                  </a:lnTo>
                  <a:lnTo>
                    <a:pt x="248" y="811"/>
                  </a:lnTo>
                  <a:lnTo>
                    <a:pt x="248" y="807"/>
                  </a:lnTo>
                  <a:lnTo>
                    <a:pt x="249" y="802"/>
                  </a:lnTo>
                  <a:lnTo>
                    <a:pt x="253" y="791"/>
                  </a:lnTo>
                  <a:lnTo>
                    <a:pt x="259" y="780"/>
                  </a:lnTo>
                  <a:lnTo>
                    <a:pt x="268" y="769"/>
                  </a:lnTo>
                  <a:lnTo>
                    <a:pt x="278" y="759"/>
                  </a:lnTo>
                  <a:lnTo>
                    <a:pt x="289" y="749"/>
                  </a:lnTo>
                  <a:lnTo>
                    <a:pt x="301" y="741"/>
                  </a:lnTo>
                  <a:lnTo>
                    <a:pt x="313" y="733"/>
                  </a:lnTo>
                  <a:lnTo>
                    <a:pt x="325" y="728"/>
                  </a:lnTo>
                  <a:lnTo>
                    <a:pt x="335" y="725"/>
                  </a:lnTo>
                  <a:lnTo>
                    <a:pt x="346" y="722"/>
                  </a:lnTo>
                  <a:lnTo>
                    <a:pt x="346" y="406"/>
                  </a:lnTo>
                  <a:close/>
                </a:path>
              </a:pathLst>
            </a:custGeom>
            <a:solidFill>
              <a:srgbClr val="009900"/>
            </a:solidFill>
            <a:ln w="9525">
              <a:solidFill>
                <a:srgbClr val="009900"/>
              </a:solidFill>
              <a:round/>
              <a:headEnd/>
              <a:tailEnd/>
            </a:ln>
          </p:spPr>
          <p:txBody>
            <a:bodyPr/>
            <a:lstStyle/>
            <a:p>
              <a:endParaRPr lang="en-IN"/>
            </a:p>
          </p:txBody>
        </p:sp>
        <p:sp>
          <p:nvSpPr>
            <p:cNvPr id="551974" name="Freeform 38"/>
            <p:cNvSpPr>
              <a:spLocks/>
            </p:cNvSpPr>
            <p:nvPr/>
          </p:nvSpPr>
          <p:spPr bwMode="auto">
            <a:xfrm>
              <a:off x="5074" y="2519"/>
              <a:ext cx="66" cy="76"/>
            </a:xfrm>
            <a:custGeom>
              <a:avLst/>
              <a:gdLst>
                <a:gd name="T0" fmla="*/ 477 w 652"/>
                <a:gd name="T1" fmla="*/ 609 h 758"/>
                <a:gd name="T2" fmla="*/ 543 w 652"/>
                <a:gd name="T3" fmla="*/ 715 h 758"/>
                <a:gd name="T4" fmla="*/ 592 w 652"/>
                <a:gd name="T5" fmla="*/ 757 h 758"/>
                <a:gd name="T6" fmla="*/ 624 w 652"/>
                <a:gd name="T7" fmla="*/ 744 h 758"/>
                <a:gd name="T8" fmla="*/ 643 w 652"/>
                <a:gd name="T9" fmla="*/ 687 h 758"/>
                <a:gd name="T10" fmla="*/ 651 w 652"/>
                <a:gd name="T11" fmla="*/ 598 h 758"/>
                <a:gd name="T12" fmla="*/ 652 w 652"/>
                <a:gd name="T13" fmla="*/ 484 h 758"/>
                <a:gd name="T14" fmla="*/ 642 w 652"/>
                <a:gd name="T15" fmla="*/ 230 h 758"/>
                <a:gd name="T16" fmla="*/ 633 w 652"/>
                <a:gd name="T17" fmla="*/ 8 h 758"/>
                <a:gd name="T18" fmla="*/ 509 w 652"/>
                <a:gd name="T19" fmla="*/ 5 h 758"/>
                <a:gd name="T20" fmla="*/ 427 w 652"/>
                <a:gd name="T21" fmla="*/ 0 h 758"/>
                <a:gd name="T22" fmla="*/ 409 w 652"/>
                <a:gd name="T23" fmla="*/ 9 h 758"/>
                <a:gd name="T24" fmla="*/ 382 w 652"/>
                <a:gd name="T25" fmla="*/ 35 h 758"/>
                <a:gd name="T26" fmla="*/ 352 w 652"/>
                <a:gd name="T27" fmla="*/ 66 h 758"/>
                <a:gd name="T28" fmla="*/ 366 w 652"/>
                <a:gd name="T29" fmla="*/ 73 h 758"/>
                <a:gd name="T30" fmla="*/ 375 w 652"/>
                <a:gd name="T31" fmla="*/ 84 h 758"/>
                <a:gd name="T32" fmla="*/ 382 w 652"/>
                <a:gd name="T33" fmla="*/ 114 h 758"/>
                <a:gd name="T34" fmla="*/ 377 w 652"/>
                <a:gd name="T35" fmla="*/ 158 h 758"/>
                <a:gd name="T36" fmla="*/ 364 w 652"/>
                <a:gd name="T37" fmla="*/ 200 h 758"/>
                <a:gd name="T38" fmla="*/ 349 w 652"/>
                <a:gd name="T39" fmla="*/ 228 h 758"/>
                <a:gd name="T40" fmla="*/ 391 w 652"/>
                <a:gd name="T41" fmla="*/ 235 h 758"/>
                <a:gd name="T42" fmla="*/ 434 w 652"/>
                <a:gd name="T43" fmla="*/ 248 h 758"/>
                <a:gd name="T44" fmla="*/ 450 w 652"/>
                <a:gd name="T45" fmla="*/ 266 h 758"/>
                <a:gd name="T46" fmla="*/ 445 w 652"/>
                <a:gd name="T47" fmla="*/ 290 h 758"/>
                <a:gd name="T48" fmla="*/ 422 w 652"/>
                <a:gd name="T49" fmla="*/ 312 h 758"/>
                <a:gd name="T50" fmla="*/ 389 w 652"/>
                <a:gd name="T51" fmla="*/ 331 h 758"/>
                <a:gd name="T52" fmla="*/ 351 w 652"/>
                <a:gd name="T53" fmla="*/ 345 h 758"/>
                <a:gd name="T54" fmla="*/ 311 w 652"/>
                <a:gd name="T55" fmla="*/ 348 h 758"/>
                <a:gd name="T56" fmla="*/ 276 w 652"/>
                <a:gd name="T57" fmla="*/ 339 h 758"/>
                <a:gd name="T58" fmla="*/ 251 w 652"/>
                <a:gd name="T59" fmla="*/ 313 h 758"/>
                <a:gd name="T60" fmla="*/ 241 w 652"/>
                <a:gd name="T61" fmla="*/ 267 h 758"/>
                <a:gd name="T62" fmla="*/ 228 w 652"/>
                <a:gd name="T63" fmla="*/ 264 h 758"/>
                <a:gd name="T64" fmla="*/ 204 w 652"/>
                <a:gd name="T65" fmla="*/ 247 h 758"/>
                <a:gd name="T66" fmla="*/ 187 w 652"/>
                <a:gd name="T67" fmla="*/ 223 h 758"/>
                <a:gd name="T68" fmla="*/ 184 w 652"/>
                <a:gd name="T69" fmla="*/ 209 h 758"/>
                <a:gd name="T70" fmla="*/ 160 w 652"/>
                <a:gd name="T71" fmla="*/ 204 h 758"/>
                <a:gd name="T72" fmla="*/ 145 w 652"/>
                <a:gd name="T73" fmla="*/ 190 h 758"/>
                <a:gd name="T74" fmla="*/ 134 w 652"/>
                <a:gd name="T75" fmla="*/ 163 h 758"/>
                <a:gd name="T76" fmla="*/ 132 w 652"/>
                <a:gd name="T77" fmla="*/ 124 h 758"/>
                <a:gd name="T78" fmla="*/ 108 w 652"/>
                <a:gd name="T79" fmla="*/ 115 h 758"/>
                <a:gd name="T80" fmla="*/ 93 w 652"/>
                <a:gd name="T81" fmla="*/ 95 h 758"/>
                <a:gd name="T82" fmla="*/ 83 w 652"/>
                <a:gd name="T83" fmla="*/ 58 h 758"/>
                <a:gd name="T84" fmla="*/ 80 w 652"/>
                <a:gd name="T85" fmla="*/ 8 h 758"/>
                <a:gd name="T86" fmla="*/ 48 w 652"/>
                <a:gd name="T87" fmla="*/ 17 h 758"/>
                <a:gd name="T88" fmla="*/ 18 w 652"/>
                <a:gd name="T89" fmla="*/ 33 h 758"/>
                <a:gd name="T90" fmla="*/ 4 w 652"/>
                <a:gd name="T91" fmla="*/ 48 h 758"/>
                <a:gd name="T92" fmla="*/ 12 w 652"/>
                <a:gd name="T93" fmla="*/ 84 h 758"/>
                <a:gd name="T94" fmla="*/ 21 w 652"/>
                <a:gd name="T95" fmla="*/ 163 h 758"/>
                <a:gd name="T96" fmla="*/ 23 w 652"/>
                <a:gd name="T97" fmla="*/ 233 h 758"/>
                <a:gd name="T98" fmla="*/ 67 w 652"/>
                <a:gd name="T99" fmla="*/ 236 h 758"/>
                <a:gd name="T100" fmla="*/ 111 w 652"/>
                <a:gd name="T101" fmla="*/ 247 h 758"/>
                <a:gd name="T102" fmla="*/ 153 w 652"/>
                <a:gd name="T103" fmla="*/ 264 h 758"/>
                <a:gd name="T104" fmla="*/ 193 w 652"/>
                <a:gd name="T105" fmla="*/ 286 h 758"/>
                <a:gd name="T106" fmla="*/ 270 w 652"/>
                <a:gd name="T107" fmla="*/ 342 h 758"/>
                <a:gd name="T108" fmla="*/ 340 w 652"/>
                <a:gd name="T109" fmla="*/ 407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52" h="758">
                  <a:moveTo>
                    <a:pt x="420" y="497"/>
                  </a:moveTo>
                  <a:lnTo>
                    <a:pt x="450" y="558"/>
                  </a:lnTo>
                  <a:lnTo>
                    <a:pt x="477" y="609"/>
                  </a:lnTo>
                  <a:lnTo>
                    <a:pt x="501" y="652"/>
                  </a:lnTo>
                  <a:lnTo>
                    <a:pt x="524" y="687"/>
                  </a:lnTo>
                  <a:lnTo>
                    <a:pt x="543" y="715"/>
                  </a:lnTo>
                  <a:lnTo>
                    <a:pt x="561" y="737"/>
                  </a:lnTo>
                  <a:lnTo>
                    <a:pt x="577" y="750"/>
                  </a:lnTo>
                  <a:lnTo>
                    <a:pt x="592" y="757"/>
                  </a:lnTo>
                  <a:lnTo>
                    <a:pt x="604" y="758"/>
                  </a:lnTo>
                  <a:lnTo>
                    <a:pt x="615" y="754"/>
                  </a:lnTo>
                  <a:lnTo>
                    <a:pt x="624" y="744"/>
                  </a:lnTo>
                  <a:lnTo>
                    <a:pt x="632" y="730"/>
                  </a:lnTo>
                  <a:lnTo>
                    <a:pt x="638" y="711"/>
                  </a:lnTo>
                  <a:lnTo>
                    <a:pt x="643" y="687"/>
                  </a:lnTo>
                  <a:lnTo>
                    <a:pt x="647" y="661"/>
                  </a:lnTo>
                  <a:lnTo>
                    <a:pt x="650" y="631"/>
                  </a:lnTo>
                  <a:lnTo>
                    <a:pt x="651" y="598"/>
                  </a:lnTo>
                  <a:lnTo>
                    <a:pt x="652" y="562"/>
                  </a:lnTo>
                  <a:lnTo>
                    <a:pt x="652" y="524"/>
                  </a:lnTo>
                  <a:lnTo>
                    <a:pt x="652" y="484"/>
                  </a:lnTo>
                  <a:lnTo>
                    <a:pt x="650" y="401"/>
                  </a:lnTo>
                  <a:lnTo>
                    <a:pt x="646" y="315"/>
                  </a:lnTo>
                  <a:lnTo>
                    <a:pt x="642" y="230"/>
                  </a:lnTo>
                  <a:lnTo>
                    <a:pt x="637" y="148"/>
                  </a:lnTo>
                  <a:lnTo>
                    <a:pt x="634" y="74"/>
                  </a:lnTo>
                  <a:lnTo>
                    <a:pt x="633" y="8"/>
                  </a:lnTo>
                  <a:lnTo>
                    <a:pt x="583" y="8"/>
                  </a:lnTo>
                  <a:lnTo>
                    <a:pt x="542" y="6"/>
                  </a:lnTo>
                  <a:lnTo>
                    <a:pt x="509" y="5"/>
                  </a:lnTo>
                  <a:lnTo>
                    <a:pt x="482" y="3"/>
                  </a:lnTo>
                  <a:lnTo>
                    <a:pt x="447" y="1"/>
                  </a:lnTo>
                  <a:lnTo>
                    <a:pt x="427" y="0"/>
                  </a:lnTo>
                  <a:lnTo>
                    <a:pt x="420" y="2"/>
                  </a:lnTo>
                  <a:lnTo>
                    <a:pt x="415" y="4"/>
                  </a:lnTo>
                  <a:lnTo>
                    <a:pt x="409" y="9"/>
                  </a:lnTo>
                  <a:lnTo>
                    <a:pt x="402" y="16"/>
                  </a:lnTo>
                  <a:lnTo>
                    <a:pt x="393" y="24"/>
                  </a:lnTo>
                  <a:lnTo>
                    <a:pt x="382" y="35"/>
                  </a:lnTo>
                  <a:lnTo>
                    <a:pt x="367" y="49"/>
                  </a:lnTo>
                  <a:lnTo>
                    <a:pt x="345" y="66"/>
                  </a:lnTo>
                  <a:lnTo>
                    <a:pt x="352" y="66"/>
                  </a:lnTo>
                  <a:lnTo>
                    <a:pt x="357" y="67"/>
                  </a:lnTo>
                  <a:lnTo>
                    <a:pt x="361" y="69"/>
                  </a:lnTo>
                  <a:lnTo>
                    <a:pt x="366" y="73"/>
                  </a:lnTo>
                  <a:lnTo>
                    <a:pt x="370" y="76"/>
                  </a:lnTo>
                  <a:lnTo>
                    <a:pt x="373" y="80"/>
                  </a:lnTo>
                  <a:lnTo>
                    <a:pt x="375" y="84"/>
                  </a:lnTo>
                  <a:lnTo>
                    <a:pt x="377" y="90"/>
                  </a:lnTo>
                  <a:lnTo>
                    <a:pt x="381" y="101"/>
                  </a:lnTo>
                  <a:lnTo>
                    <a:pt x="382" y="114"/>
                  </a:lnTo>
                  <a:lnTo>
                    <a:pt x="382" y="128"/>
                  </a:lnTo>
                  <a:lnTo>
                    <a:pt x="379" y="143"/>
                  </a:lnTo>
                  <a:lnTo>
                    <a:pt x="377" y="158"/>
                  </a:lnTo>
                  <a:lnTo>
                    <a:pt x="374" y="172"/>
                  </a:lnTo>
                  <a:lnTo>
                    <a:pt x="370" y="187"/>
                  </a:lnTo>
                  <a:lnTo>
                    <a:pt x="364" y="200"/>
                  </a:lnTo>
                  <a:lnTo>
                    <a:pt x="360" y="210"/>
                  </a:lnTo>
                  <a:lnTo>
                    <a:pt x="355" y="221"/>
                  </a:lnTo>
                  <a:lnTo>
                    <a:pt x="349" y="228"/>
                  </a:lnTo>
                  <a:lnTo>
                    <a:pt x="345" y="233"/>
                  </a:lnTo>
                  <a:lnTo>
                    <a:pt x="370" y="233"/>
                  </a:lnTo>
                  <a:lnTo>
                    <a:pt x="391" y="235"/>
                  </a:lnTo>
                  <a:lnTo>
                    <a:pt x="409" y="238"/>
                  </a:lnTo>
                  <a:lnTo>
                    <a:pt x="423" y="243"/>
                  </a:lnTo>
                  <a:lnTo>
                    <a:pt x="434" y="248"/>
                  </a:lnTo>
                  <a:lnTo>
                    <a:pt x="443" y="253"/>
                  </a:lnTo>
                  <a:lnTo>
                    <a:pt x="448" y="260"/>
                  </a:lnTo>
                  <a:lnTo>
                    <a:pt x="450" y="266"/>
                  </a:lnTo>
                  <a:lnTo>
                    <a:pt x="451" y="274"/>
                  </a:lnTo>
                  <a:lnTo>
                    <a:pt x="449" y="281"/>
                  </a:lnTo>
                  <a:lnTo>
                    <a:pt x="445" y="290"/>
                  </a:lnTo>
                  <a:lnTo>
                    <a:pt x="439" y="297"/>
                  </a:lnTo>
                  <a:lnTo>
                    <a:pt x="432" y="305"/>
                  </a:lnTo>
                  <a:lnTo>
                    <a:pt x="422" y="312"/>
                  </a:lnTo>
                  <a:lnTo>
                    <a:pt x="413" y="318"/>
                  </a:lnTo>
                  <a:lnTo>
                    <a:pt x="402" y="326"/>
                  </a:lnTo>
                  <a:lnTo>
                    <a:pt x="389" y="331"/>
                  </a:lnTo>
                  <a:lnTo>
                    <a:pt x="376" y="337"/>
                  </a:lnTo>
                  <a:lnTo>
                    <a:pt x="363" y="341"/>
                  </a:lnTo>
                  <a:lnTo>
                    <a:pt x="351" y="345"/>
                  </a:lnTo>
                  <a:lnTo>
                    <a:pt x="337" y="347"/>
                  </a:lnTo>
                  <a:lnTo>
                    <a:pt x="324" y="348"/>
                  </a:lnTo>
                  <a:lnTo>
                    <a:pt x="311" y="348"/>
                  </a:lnTo>
                  <a:lnTo>
                    <a:pt x="298" y="347"/>
                  </a:lnTo>
                  <a:lnTo>
                    <a:pt x="286" y="344"/>
                  </a:lnTo>
                  <a:lnTo>
                    <a:pt x="276" y="339"/>
                  </a:lnTo>
                  <a:lnTo>
                    <a:pt x="266" y="332"/>
                  </a:lnTo>
                  <a:lnTo>
                    <a:pt x="257" y="324"/>
                  </a:lnTo>
                  <a:lnTo>
                    <a:pt x="251" y="313"/>
                  </a:lnTo>
                  <a:lnTo>
                    <a:pt x="246" y="300"/>
                  </a:lnTo>
                  <a:lnTo>
                    <a:pt x="242" y="285"/>
                  </a:lnTo>
                  <a:lnTo>
                    <a:pt x="241" y="267"/>
                  </a:lnTo>
                  <a:lnTo>
                    <a:pt x="237" y="267"/>
                  </a:lnTo>
                  <a:lnTo>
                    <a:pt x="233" y="266"/>
                  </a:lnTo>
                  <a:lnTo>
                    <a:pt x="228" y="264"/>
                  </a:lnTo>
                  <a:lnTo>
                    <a:pt x="223" y="262"/>
                  </a:lnTo>
                  <a:lnTo>
                    <a:pt x="214" y="255"/>
                  </a:lnTo>
                  <a:lnTo>
                    <a:pt x="204" y="247"/>
                  </a:lnTo>
                  <a:lnTo>
                    <a:pt x="196" y="238"/>
                  </a:lnTo>
                  <a:lnTo>
                    <a:pt x="190" y="229"/>
                  </a:lnTo>
                  <a:lnTo>
                    <a:pt x="187" y="223"/>
                  </a:lnTo>
                  <a:lnTo>
                    <a:pt x="186" y="219"/>
                  </a:lnTo>
                  <a:lnTo>
                    <a:pt x="185" y="214"/>
                  </a:lnTo>
                  <a:lnTo>
                    <a:pt x="184" y="209"/>
                  </a:lnTo>
                  <a:lnTo>
                    <a:pt x="175" y="209"/>
                  </a:lnTo>
                  <a:lnTo>
                    <a:pt x="167" y="207"/>
                  </a:lnTo>
                  <a:lnTo>
                    <a:pt x="160" y="204"/>
                  </a:lnTo>
                  <a:lnTo>
                    <a:pt x="154" y="200"/>
                  </a:lnTo>
                  <a:lnTo>
                    <a:pt x="149" y="196"/>
                  </a:lnTo>
                  <a:lnTo>
                    <a:pt x="145" y="190"/>
                  </a:lnTo>
                  <a:lnTo>
                    <a:pt x="141" y="184"/>
                  </a:lnTo>
                  <a:lnTo>
                    <a:pt x="139" y="177"/>
                  </a:lnTo>
                  <a:lnTo>
                    <a:pt x="134" y="163"/>
                  </a:lnTo>
                  <a:lnTo>
                    <a:pt x="133" y="150"/>
                  </a:lnTo>
                  <a:lnTo>
                    <a:pt x="132" y="136"/>
                  </a:lnTo>
                  <a:lnTo>
                    <a:pt x="132" y="124"/>
                  </a:lnTo>
                  <a:lnTo>
                    <a:pt x="123" y="123"/>
                  </a:lnTo>
                  <a:lnTo>
                    <a:pt x="115" y="120"/>
                  </a:lnTo>
                  <a:lnTo>
                    <a:pt x="108" y="115"/>
                  </a:lnTo>
                  <a:lnTo>
                    <a:pt x="102" y="110"/>
                  </a:lnTo>
                  <a:lnTo>
                    <a:pt x="97" y="102"/>
                  </a:lnTo>
                  <a:lnTo>
                    <a:pt x="93" y="95"/>
                  </a:lnTo>
                  <a:lnTo>
                    <a:pt x="89" y="85"/>
                  </a:lnTo>
                  <a:lnTo>
                    <a:pt x="86" y="77"/>
                  </a:lnTo>
                  <a:lnTo>
                    <a:pt x="83" y="58"/>
                  </a:lnTo>
                  <a:lnTo>
                    <a:pt x="81" y="38"/>
                  </a:lnTo>
                  <a:lnTo>
                    <a:pt x="80" y="21"/>
                  </a:lnTo>
                  <a:lnTo>
                    <a:pt x="80" y="8"/>
                  </a:lnTo>
                  <a:lnTo>
                    <a:pt x="69" y="9"/>
                  </a:lnTo>
                  <a:lnTo>
                    <a:pt x="58" y="13"/>
                  </a:lnTo>
                  <a:lnTo>
                    <a:pt x="48" y="17"/>
                  </a:lnTo>
                  <a:lnTo>
                    <a:pt x="38" y="22"/>
                  </a:lnTo>
                  <a:lnTo>
                    <a:pt x="27" y="28"/>
                  </a:lnTo>
                  <a:lnTo>
                    <a:pt x="18" y="33"/>
                  </a:lnTo>
                  <a:lnTo>
                    <a:pt x="8" y="36"/>
                  </a:lnTo>
                  <a:lnTo>
                    <a:pt x="0" y="37"/>
                  </a:lnTo>
                  <a:lnTo>
                    <a:pt x="4" y="48"/>
                  </a:lnTo>
                  <a:lnTo>
                    <a:pt x="7" y="60"/>
                  </a:lnTo>
                  <a:lnTo>
                    <a:pt x="10" y="73"/>
                  </a:lnTo>
                  <a:lnTo>
                    <a:pt x="12" y="84"/>
                  </a:lnTo>
                  <a:lnTo>
                    <a:pt x="17" y="111"/>
                  </a:lnTo>
                  <a:lnTo>
                    <a:pt x="20" y="137"/>
                  </a:lnTo>
                  <a:lnTo>
                    <a:pt x="21" y="163"/>
                  </a:lnTo>
                  <a:lnTo>
                    <a:pt x="22" y="188"/>
                  </a:lnTo>
                  <a:lnTo>
                    <a:pt x="23" y="212"/>
                  </a:lnTo>
                  <a:lnTo>
                    <a:pt x="23" y="233"/>
                  </a:lnTo>
                  <a:lnTo>
                    <a:pt x="38" y="233"/>
                  </a:lnTo>
                  <a:lnTo>
                    <a:pt x="53" y="234"/>
                  </a:lnTo>
                  <a:lnTo>
                    <a:pt x="67" y="236"/>
                  </a:lnTo>
                  <a:lnTo>
                    <a:pt x="82" y="239"/>
                  </a:lnTo>
                  <a:lnTo>
                    <a:pt x="97" y="243"/>
                  </a:lnTo>
                  <a:lnTo>
                    <a:pt x="111" y="247"/>
                  </a:lnTo>
                  <a:lnTo>
                    <a:pt x="125" y="252"/>
                  </a:lnTo>
                  <a:lnTo>
                    <a:pt x="139" y="258"/>
                  </a:lnTo>
                  <a:lnTo>
                    <a:pt x="153" y="264"/>
                  </a:lnTo>
                  <a:lnTo>
                    <a:pt x="167" y="271"/>
                  </a:lnTo>
                  <a:lnTo>
                    <a:pt x="180" y="278"/>
                  </a:lnTo>
                  <a:lnTo>
                    <a:pt x="193" y="286"/>
                  </a:lnTo>
                  <a:lnTo>
                    <a:pt x="220" y="304"/>
                  </a:lnTo>
                  <a:lnTo>
                    <a:pt x="245" y="322"/>
                  </a:lnTo>
                  <a:lnTo>
                    <a:pt x="270" y="342"/>
                  </a:lnTo>
                  <a:lnTo>
                    <a:pt x="294" y="363"/>
                  </a:lnTo>
                  <a:lnTo>
                    <a:pt x="317" y="385"/>
                  </a:lnTo>
                  <a:lnTo>
                    <a:pt x="340" y="407"/>
                  </a:lnTo>
                  <a:lnTo>
                    <a:pt x="382" y="453"/>
                  </a:lnTo>
                  <a:lnTo>
                    <a:pt x="420" y="497"/>
                  </a:lnTo>
                  <a:close/>
                </a:path>
              </a:pathLst>
            </a:custGeom>
            <a:solidFill>
              <a:srgbClr val="009900"/>
            </a:solidFill>
            <a:ln w="9525">
              <a:solidFill>
                <a:srgbClr val="009900"/>
              </a:solidFill>
              <a:round/>
              <a:headEnd/>
              <a:tailEnd/>
            </a:ln>
          </p:spPr>
          <p:txBody>
            <a:bodyPr/>
            <a:lstStyle/>
            <a:p>
              <a:endParaRPr lang="en-IN"/>
            </a:p>
          </p:txBody>
        </p:sp>
        <p:sp>
          <p:nvSpPr>
            <p:cNvPr id="551975" name="Freeform 39"/>
            <p:cNvSpPr>
              <a:spLocks/>
            </p:cNvSpPr>
            <p:nvPr/>
          </p:nvSpPr>
          <p:spPr bwMode="auto">
            <a:xfrm>
              <a:off x="5184" y="2519"/>
              <a:ext cx="108" cy="261"/>
            </a:xfrm>
            <a:custGeom>
              <a:avLst/>
              <a:gdLst>
                <a:gd name="T0" fmla="*/ 286 w 1077"/>
                <a:gd name="T1" fmla="*/ 1373 h 2614"/>
                <a:gd name="T2" fmla="*/ 332 w 1077"/>
                <a:gd name="T3" fmla="*/ 1399 h 2614"/>
                <a:gd name="T4" fmla="*/ 321 w 1077"/>
                <a:gd name="T5" fmla="*/ 1412 h 2614"/>
                <a:gd name="T6" fmla="*/ 240 w 1077"/>
                <a:gd name="T7" fmla="*/ 1496 h 2614"/>
                <a:gd name="T8" fmla="*/ 200 w 1077"/>
                <a:gd name="T9" fmla="*/ 1905 h 2614"/>
                <a:gd name="T10" fmla="*/ 130 w 1077"/>
                <a:gd name="T11" fmla="*/ 2384 h 2614"/>
                <a:gd name="T12" fmla="*/ 110 w 1077"/>
                <a:gd name="T13" fmla="*/ 2614 h 2614"/>
                <a:gd name="T14" fmla="*/ 302 w 1077"/>
                <a:gd name="T15" fmla="*/ 2595 h 2614"/>
                <a:gd name="T16" fmla="*/ 438 w 1077"/>
                <a:gd name="T17" fmla="*/ 2544 h 2614"/>
                <a:gd name="T18" fmla="*/ 535 w 1077"/>
                <a:gd name="T19" fmla="*/ 2458 h 2614"/>
                <a:gd name="T20" fmla="*/ 608 w 1077"/>
                <a:gd name="T21" fmla="*/ 2344 h 2614"/>
                <a:gd name="T22" fmla="*/ 725 w 1077"/>
                <a:gd name="T23" fmla="*/ 2221 h 2614"/>
                <a:gd name="T24" fmla="*/ 781 w 1077"/>
                <a:gd name="T25" fmla="*/ 2473 h 2614"/>
                <a:gd name="T26" fmla="*/ 818 w 1077"/>
                <a:gd name="T27" fmla="*/ 2519 h 2614"/>
                <a:gd name="T28" fmla="*/ 835 w 1077"/>
                <a:gd name="T29" fmla="*/ 2556 h 2614"/>
                <a:gd name="T30" fmla="*/ 1067 w 1077"/>
                <a:gd name="T31" fmla="*/ 2504 h 2614"/>
                <a:gd name="T32" fmla="*/ 1048 w 1077"/>
                <a:gd name="T33" fmla="*/ 2423 h 2614"/>
                <a:gd name="T34" fmla="*/ 968 w 1077"/>
                <a:gd name="T35" fmla="*/ 2389 h 2614"/>
                <a:gd name="T36" fmla="*/ 915 w 1077"/>
                <a:gd name="T37" fmla="*/ 2312 h 2614"/>
                <a:gd name="T38" fmla="*/ 891 w 1077"/>
                <a:gd name="T39" fmla="*/ 2184 h 2614"/>
                <a:gd name="T40" fmla="*/ 871 w 1077"/>
                <a:gd name="T41" fmla="*/ 1984 h 2614"/>
                <a:gd name="T42" fmla="*/ 865 w 1077"/>
                <a:gd name="T43" fmla="*/ 1903 h 2614"/>
                <a:gd name="T44" fmla="*/ 877 w 1077"/>
                <a:gd name="T45" fmla="*/ 1542 h 2614"/>
                <a:gd name="T46" fmla="*/ 862 w 1077"/>
                <a:gd name="T47" fmla="*/ 1126 h 2614"/>
                <a:gd name="T48" fmla="*/ 840 w 1077"/>
                <a:gd name="T49" fmla="*/ 1003 h 2614"/>
                <a:gd name="T50" fmla="*/ 828 w 1077"/>
                <a:gd name="T51" fmla="*/ 1022 h 2614"/>
                <a:gd name="T52" fmla="*/ 807 w 1077"/>
                <a:gd name="T53" fmla="*/ 1021 h 2614"/>
                <a:gd name="T54" fmla="*/ 772 w 1077"/>
                <a:gd name="T55" fmla="*/ 961 h 2614"/>
                <a:gd name="T56" fmla="*/ 768 w 1077"/>
                <a:gd name="T57" fmla="*/ 901 h 2614"/>
                <a:gd name="T58" fmla="*/ 801 w 1077"/>
                <a:gd name="T59" fmla="*/ 869 h 2614"/>
                <a:gd name="T60" fmla="*/ 835 w 1077"/>
                <a:gd name="T61" fmla="*/ 933 h 2614"/>
                <a:gd name="T62" fmla="*/ 851 w 1077"/>
                <a:gd name="T63" fmla="*/ 688 h 2614"/>
                <a:gd name="T64" fmla="*/ 821 w 1077"/>
                <a:gd name="T65" fmla="*/ 618 h 2614"/>
                <a:gd name="T66" fmla="*/ 757 w 1077"/>
                <a:gd name="T67" fmla="*/ 747 h 2614"/>
                <a:gd name="T68" fmla="*/ 701 w 1077"/>
                <a:gd name="T69" fmla="*/ 756 h 2614"/>
                <a:gd name="T70" fmla="*/ 677 w 1077"/>
                <a:gd name="T71" fmla="*/ 679 h 2614"/>
                <a:gd name="T72" fmla="*/ 647 w 1077"/>
                <a:gd name="T73" fmla="*/ 616 h 2614"/>
                <a:gd name="T74" fmla="*/ 485 w 1077"/>
                <a:gd name="T75" fmla="*/ 717 h 2614"/>
                <a:gd name="T76" fmla="*/ 416 w 1077"/>
                <a:gd name="T77" fmla="*/ 751 h 2614"/>
                <a:gd name="T78" fmla="*/ 391 w 1077"/>
                <a:gd name="T79" fmla="*/ 730 h 2614"/>
                <a:gd name="T80" fmla="*/ 338 w 1077"/>
                <a:gd name="T81" fmla="*/ 707 h 2614"/>
                <a:gd name="T82" fmla="*/ 314 w 1077"/>
                <a:gd name="T83" fmla="*/ 659 h 2614"/>
                <a:gd name="T84" fmla="*/ 317 w 1077"/>
                <a:gd name="T85" fmla="*/ 610 h 2614"/>
                <a:gd name="T86" fmla="*/ 344 w 1077"/>
                <a:gd name="T87" fmla="*/ 576 h 2614"/>
                <a:gd name="T88" fmla="*/ 393 w 1077"/>
                <a:gd name="T89" fmla="*/ 577 h 2614"/>
                <a:gd name="T90" fmla="*/ 466 w 1077"/>
                <a:gd name="T91" fmla="*/ 525 h 2614"/>
                <a:gd name="T92" fmla="*/ 521 w 1077"/>
                <a:gd name="T93" fmla="*/ 518 h 2614"/>
                <a:gd name="T94" fmla="*/ 587 w 1077"/>
                <a:gd name="T95" fmla="*/ 558 h 2614"/>
                <a:gd name="T96" fmla="*/ 640 w 1077"/>
                <a:gd name="T97" fmla="*/ 500 h 2614"/>
                <a:gd name="T98" fmla="*/ 675 w 1077"/>
                <a:gd name="T99" fmla="*/ 486 h 2614"/>
                <a:gd name="T100" fmla="*/ 708 w 1077"/>
                <a:gd name="T101" fmla="*/ 448 h 2614"/>
                <a:gd name="T102" fmla="*/ 727 w 1077"/>
                <a:gd name="T103" fmla="*/ 420 h 2614"/>
                <a:gd name="T104" fmla="*/ 746 w 1077"/>
                <a:gd name="T105" fmla="*/ 356 h 2614"/>
                <a:gd name="T106" fmla="*/ 788 w 1077"/>
                <a:gd name="T107" fmla="*/ 305 h 2614"/>
                <a:gd name="T108" fmla="*/ 815 w 1077"/>
                <a:gd name="T109" fmla="*/ 319 h 2614"/>
                <a:gd name="T110" fmla="*/ 856 w 1077"/>
                <a:gd name="T111" fmla="*/ 396 h 2614"/>
                <a:gd name="T112" fmla="*/ 847 w 1077"/>
                <a:gd name="T113" fmla="*/ 206 h 2614"/>
                <a:gd name="T114" fmla="*/ 1 w 1077"/>
                <a:gd name="T115" fmla="*/ 54 h 2614"/>
                <a:gd name="T116" fmla="*/ 26 w 1077"/>
                <a:gd name="T117" fmla="*/ 225 h 2614"/>
                <a:gd name="T118" fmla="*/ 126 w 1077"/>
                <a:gd name="T119" fmla="*/ 604 h 2614"/>
                <a:gd name="T120" fmla="*/ 199 w 1077"/>
                <a:gd name="T121" fmla="*/ 947 h 2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77" h="2614">
                  <a:moveTo>
                    <a:pt x="212" y="1140"/>
                  </a:moveTo>
                  <a:lnTo>
                    <a:pt x="212" y="1364"/>
                  </a:lnTo>
                  <a:lnTo>
                    <a:pt x="233" y="1365"/>
                  </a:lnTo>
                  <a:lnTo>
                    <a:pt x="252" y="1366"/>
                  </a:lnTo>
                  <a:lnTo>
                    <a:pt x="270" y="1370"/>
                  </a:lnTo>
                  <a:lnTo>
                    <a:pt x="286" y="1373"/>
                  </a:lnTo>
                  <a:lnTo>
                    <a:pt x="300" y="1377"/>
                  </a:lnTo>
                  <a:lnTo>
                    <a:pt x="313" y="1382"/>
                  </a:lnTo>
                  <a:lnTo>
                    <a:pt x="323" y="1388"/>
                  </a:lnTo>
                  <a:lnTo>
                    <a:pt x="329" y="1393"/>
                  </a:lnTo>
                  <a:lnTo>
                    <a:pt x="331" y="1395"/>
                  </a:lnTo>
                  <a:lnTo>
                    <a:pt x="332" y="1399"/>
                  </a:lnTo>
                  <a:lnTo>
                    <a:pt x="332" y="1401"/>
                  </a:lnTo>
                  <a:lnTo>
                    <a:pt x="332" y="1404"/>
                  </a:lnTo>
                  <a:lnTo>
                    <a:pt x="331" y="1406"/>
                  </a:lnTo>
                  <a:lnTo>
                    <a:pt x="329" y="1408"/>
                  </a:lnTo>
                  <a:lnTo>
                    <a:pt x="325" y="1410"/>
                  </a:lnTo>
                  <a:lnTo>
                    <a:pt x="321" y="1412"/>
                  </a:lnTo>
                  <a:lnTo>
                    <a:pt x="309" y="1417"/>
                  </a:lnTo>
                  <a:lnTo>
                    <a:pt x="292" y="1419"/>
                  </a:lnTo>
                  <a:lnTo>
                    <a:pt x="269" y="1421"/>
                  </a:lnTo>
                  <a:lnTo>
                    <a:pt x="241" y="1422"/>
                  </a:lnTo>
                  <a:lnTo>
                    <a:pt x="241" y="1458"/>
                  </a:lnTo>
                  <a:lnTo>
                    <a:pt x="240" y="1496"/>
                  </a:lnTo>
                  <a:lnTo>
                    <a:pt x="238" y="1533"/>
                  </a:lnTo>
                  <a:lnTo>
                    <a:pt x="236" y="1573"/>
                  </a:lnTo>
                  <a:lnTo>
                    <a:pt x="230" y="1653"/>
                  </a:lnTo>
                  <a:lnTo>
                    <a:pt x="221" y="1737"/>
                  </a:lnTo>
                  <a:lnTo>
                    <a:pt x="211" y="1820"/>
                  </a:lnTo>
                  <a:lnTo>
                    <a:pt x="200" y="1905"/>
                  </a:lnTo>
                  <a:lnTo>
                    <a:pt x="188" y="1990"/>
                  </a:lnTo>
                  <a:lnTo>
                    <a:pt x="175" y="2073"/>
                  </a:lnTo>
                  <a:lnTo>
                    <a:pt x="163" y="2156"/>
                  </a:lnTo>
                  <a:lnTo>
                    <a:pt x="151" y="2236"/>
                  </a:lnTo>
                  <a:lnTo>
                    <a:pt x="140" y="2312"/>
                  </a:lnTo>
                  <a:lnTo>
                    <a:pt x="130" y="2384"/>
                  </a:lnTo>
                  <a:lnTo>
                    <a:pt x="122" y="2451"/>
                  </a:lnTo>
                  <a:lnTo>
                    <a:pt x="115" y="2512"/>
                  </a:lnTo>
                  <a:lnTo>
                    <a:pt x="113" y="2540"/>
                  </a:lnTo>
                  <a:lnTo>
                    <a:pt x="111" y="2566"/>
                  </a:lnTo>
                  <a:lnTo>
                    <a:pt x="110" y="2591"/>
                  </a:lnTo>
                  <a:lnTo>
                    <a:pt x="110" y="2614"/>
                  </a:lnTo>
                  <a:lnTo>
                    <a:pt x="146" y="2614"/>
                  </a:lnTo>
                  <a:lnTo>
                    <a:pt x="180" y="2611"/>
                  </a:lnTo>
                  <a:lnTo>
                    <a:pt x="214" y="2609"/>
                  </a:lnTo>
                  <a:lnTo>
                    <a:pt x="245" y="2606"/>
                  </a:lnTo>
                  <a:lnTo>
                    <a:pt x="275" y="2601"/>
                  </a:lnTo>
                  <a:lnTo>
                    <a:pt x="302" y="2595"/>
                  </a:lnTo>
                  <a:lnTo>
                    <a:pt x="328" y="2589"/>
                  </a:lnTo>
                  <a:lnTo>
                    <a:pt x="353" y="2583"/>
                  </a:lnTo>
                  <a:lnTo>
                    <a:pt x="376" y="2574"/>
                  </a:lnTo>
                  <a:lnTo>
                    <a:pt x="398" y="2564"/>
                  </a:lnTo>
                  <a:lnTo>
                    <a:pt x="418" y="2555"/>
                  </a:lnTo>
                  <a:lnTo>
                    <a:pt x="438" y="2544"/>
                  </a:lnTo>
                  <a:lnTo>
                    <a:pt x="456" y="2531"/>
                  </a:lnTo>
                  <a:lnTo>
                    <a:pt x="474" y="2518"/>
                  </a:lnTo>
                  <a:lnTo>
                    <a:pt x="490" y="2506"/>
                  </a:lnTo>
                  <a:lnTo>
                    <a:pt x="506" y="2491"/>
                  </a:lnTo>
                  <a:lnTo>
                    <a:pt x="520" y="2476"/>
                  </a:lnTo>
                  <a:lnTo>
                    <a:pt x="535" y="2458"/>
                  </a:lnTo>
                  <a:lnTo>
                    <a:pt x="547" y="2441"/>
                  </a:lnTo>
                  <a:lnTo>
                    <a:pt x="560" y="2424"/>
                  </a:lnTo>
                  <a:lnTo>
                    <a:pt x="573" y="2405"/>
                  </a:lnTo>
                  <a:lnTo>
                    <a:pt x="585" y="2386"/>
                  </a:lnTo>
                  <a:lnTo>
                    <a:pt x="597" y="2365"/>
                  </a:lnTo>
                  <a:lnTo>
                    <a:pt x="608" y="2344"/>
                  </a:lnTo>
                  <a:lnTo>
                    <a:pt x="631" y="2299"/>
                  </a:lnTo>
                  <a:lnTo>
                    <a:pt x="654" y="2252"/>
                  </a:lnTo>
                  <a:lnTo>
                    <a:pt x="678" y="2201"/>
                  </a:lnTo>
                  <a:lnTo>
                    <a:pt x="703" y="2147"/>
                  </a:lnTo>
                  <a:lnTo>
                    <a:pt x="712" y="2178"/>
                  </a:lnTo>
                  <a:lnTo>
                    <a:pt x="725" y="2221"/>
                  </a:lnTo>
                  <a:lnTo>
                    <a:pt x="738" y="2271"/>
                  </a:lnTo>
                  <a:lnTo>
                    <a:pt x="752" y="2326"/>
                  </a:lnTo>
                  <a:lnTo>
                    <a:pt x="764" y="2380"/>
                  </a:lnTo>
                  <a:lnTo>
                    <a:pt x="774" y="2431"/>
                  </a:lnTo>
                  <a:lnTo>
                    <a:pt x="777" y="2453"/>
                  </a:lnTo>
                  <a:lnTo>
                    <a:pt x="781" y="2473"/>
                  </a:lnTo>
                  <a:lnTo>
                    <a:pt x="783" y="2491"/>
                  </a:lnTo>
                  <a:lnTo>
                    <a:pt x="783" y="2504"/>
                  </a:lnTo>
                  <a:lnTo>
                    <a:pt x="792" y="2506"/>
                  </a:lnTo>
                  <a:lnTo>
                    <a:pt x="801" y="2509"/>
                  </a:lnTo>
                  <a:lnTo>
                    <a:pt x="810" y="2513"/>
                  </a:lnTo>
                  <a:lnTo>
                    <a:pt x="818" y="2519"/>
                  </a:lnTo>
                  <a:lnTo>
                    <a:pt x="825" y="2527"/>
                  </a:lnTo>
                  <a:lnTo>
                    <a:pt x="830" y="2535"/>
                  </a:lnTo>
                  <a:lnTo>
                    <a:pt x="832" y="2541"/>
                  </a:lnTo>
                  <a:lnTo>
                    <a:pt x="834" y="2545"/>
                  </a:lnTo>
                  <a:lnTo>
                    <a:pt x="835" y="2550"/>
                  </a:lnTo>
                  <a:lnTo>
                    <a:pt x="835" y="2556"/>
                  </a:lnTo>
                  <a:lnTo>
                    <a:pt x="1077" y="2556"/>
                  </a:lnTo>
                  <a:lnTo>
                    <a:pt x="1077" y="2546"/>
                  </a:lnTo>
                  <a:lnTo>
                    <a:pt x="1076" y="2538"/>
                  </a:lnTo>
                  <a:lnTo>
                    <a:pt x="1074" y="2529"/>
                  </a:lnTo>
                  <a:lnTo>
                    <a:pt x="1073" y="2520"/>
                  </a:lnTo>
                  <a:lnTo>
                    <a:pt x="1067" y="2504"/>
                  </a:lnTo>
                  <a:lnTo>
                    <a:pt x="1063" y="2488"/>
                  </a:lnTo>
                  <a:lnTo>
                    <a:pt x="1058" y="2472"/>
                  </a:lnTo>
                  <a:lnTo>
                    <a:pt x="1052" y="2454"/>
                  </a:lnTo>
                  <a:lnTo>
                    <a:pt x="1051" y="2445"/>
                  </a:lnTo>
                  <a:lnTo>
                    <a:pt x="1049" y="2435"/>
                  </a:lnTo>
                  <a:lnTo>
                    <a:pt x="1048" y="2423"/>
                  </a:lnTo>
                  <a:lnTo>
                    <a:pt x="1048" y="2412"/>
                  </a:lnTo>
                  <a:lnTo>
                    <a:pt x="1029" y="2411"/>
                  </a:lnTo>
                  <a:lnTo>
                    <a:pt x="1012" y="2408"/>
                  </a:lnTo>
                  <a:lnTo>
                    <a:pt x="996" y="2404"/>
                  </a:lnTo>
                  <a:lnTo>
                    <a:pt x="981" y="2396"/>
                  </a:lnTo>
                  <a:lnTo>
                    <a:pt x="968" y="2389"/>
                  </a:lnTo>
                  <a:lnTo>
                    <a:pt x="956" y="2379"/>
                  </a:lnTo>
                  <a:lnTo>
                    <a:pt x="947" y="2368"/>
                  </a:lnTo>
                  <a:lnTo>
                    <a:pt x="937" y="2356"/>
                  </a:lnTo>
                  <a:lnTo>
                    <a:pt x="928" y="2342"/>
                  </a:lnTo>
                  <a:lnTo>
                    <a:pt x="921" y="2327"/>
                  </a:lnTo>
                  <a:lnTo>
                    <a:pt x="915" y="2312"/>
                  </a:lnTo>
                  <a:lnTo>
                    <a:pt x="910" y="2295"/>
                  </a:lnTo>
                  <a:lnTo>
                    <a:pt x="905" y="2278"/>
                  </a:lnTo>
                  <a:lnTo>
                    <a:pt x="900" y="2260"/>
                  </a:lnTo>
                  <a:lnTo>
                    <a:pt x="897" y="2241"/>
                  </a:lnTo>
                  <a:lnTo>
                    <a:pt x="895" y="2222"/>
                  </a:lnTo>
                  <a:lnTo>
                    <a:pt x="891" y="2184"/>
                  </a:lnTo>
                  <a:lnTo>
                    <a:pt x="888" y="2144"/>
                  </a:lnTo>
                  <a:lnTo>
                    <a:pt x="884" y="2106"/>
                  </a:lnTo>
                  <a:lnTo>
                    <a:pt x="882" y="2067"/>
                  </a:lnTo>
                  <a:lnTo>
                    <a:pt x="879" y="2032"/>
                  </a:lnTo>
                  <a:lnTo>
                    <a:pt x="874" y="1999"/>
                  </a:lnTo>
                  <a:lnTo>
                    <a:pt x="871" y="1984"/>
                  </a:lnTo>
                  <a:lnTo>
                    <a:pt x="867" y="1970"/>
                  </a:lnTo>
                  <a:lnTo>
                    <a:pt x="863" y="1957"/>
                  </a:lnTo>
                  <a:lnTo>
                    <a:pt x="858" y="1946"/>
                  </a:lnTo>
                  <a:lnTo>
                    <a:pt x="861" y="1935"/>
                  </a:lnTo>
                  <a:lnTo>
                    <a:pt x="863" y="1922"/>
                  </a:lnTo>
                  <a:lnTo>
                    <a:pt x="865" y="1903"/>
                  </a:lnTo>
                  <a:lnTo>
                    <a:pt x="867" y="1883"/>
                  </a:lnTo>
                  <a:lnTo>
                    <a:pt x="872" y="1831"/>
                  </a:lnTo>
                  <a:lnTo>
                    <a:pt x="874" y="1769"/>
                  </a:lnTo>
                  <a:lnTo>
                    <a:pt x="876" y="1699"/>
                  </a:lnTo>
                  <a:lnTo>
                    <a:pt x="877" y="1622"/>
                  </a:lnTo>
                  <a:lnTo>
                    <a:pt x="877" y="1542"/>
                  </a:lnTo>
                  <a:lnTo>
                    <a:pt x="877" y="1459"/>
                  </a:lnTo>
                  <a:lnTo>
                    <a:pt x="875" y="1378"/>
                  </a:lnTo>
                  <a:lnTo>
                    <a:pt x="873" y="1299"/>
                  </a:lnTo>
                  <a:lnTo>
                    <a:pt x="869" y="1224"/>
                  </a:lnTo>
                  <a:lnTo>
                    <a:pt x="864" y="1157"/>
                  </a:lnTo>
                  <a:lnTo>
                    <a:pt x="862" y="1126"/>
                  </a:lnTo>
                  <a:lnTo>
                    <a:pt x="859" y="1097"/>
                  </a:lnTo>
                  <a:lnTo>
                    <a:pt x="856" y="1072"/>
                  </a:lnTo>
                  <a:lnTo>
                    <a:pt x="852" y="1050"/>
                  </a:lnTo>
                  <a:lnTo>
                    <a:pt x="848" y="1031"/>
                  </a:lnTo>
                  <a:lnTo>
                    <a:pt x="844" y="1015"/>
                  </a:lnTo>
                  <a:lnTo>
                    <a:pt x="840" y="1003"/>
                  </a:lnTo>
                  <a:lnTo>
                    <a:pt x="835" y="995"/>
                  </a:lnTo>
                  <a:lnTo>
                    <a:pt x="835" y="1003"/>
                  </a:lnTo>
                  <a:lnTo>
                    <a:pt x="834" y="1009"/>
                  </a:lnTo>
                  <a:lnTo>
                    <a:pt x="832" y="1015"/>
                  </a:lnTo>
                  <a:lnTo>
                    <a:pt x="831" y="1019"/>
                  </a:lnTo>
                  <a:lnTo>
                    <a:pt x="828" y="1022"/>
                  </a:lnTo>
                  <a:lnTo>
                    <a:pt x="826" y="1024"/>
                  </a:lnTo>
                  <a:lnTo>
                    <a:pt x="822" y="1025"/>
                  </a:lnTo>
                  <a:lnTo>
                    <a:pt x="819" y="1026"/>
                  </a:lnTo>
                  <a:lnTo>
                    <a:pt x="815" y="1025"/>
                  </a:lnTo>
                  <a:lnTo>
                    <a:pt x="812" y="1024"/>
                  </a:lnTo>
                  <a:lnTo>
                    <a:pt x="807" y="1021"/>
                  </a:lnTo>
                  <a:lnTo>
                    <a:pt x="803" y="1018"/>
                  </a:lnTo>
                  <a:lnTo>
                    <a:pt x="796" y="1010"/>
                  </a:lnTo>
                  <a:lnTo>
                    <a:pt x="787" y="999"/>
                  </a:lnTo>
                  <a:lnTo>
                    <a:pt x="781" y="985"/>
                  </a:lnTo>
                  <a:lnTo>
                    <a:pt x="774" y="970"/>
                  </a:lnTo>
                  <a:lnTo>
                    <a:pt x="772" y="961"/>
                  </a:lnTo>
                  <a:lnTo>
                    <a:pt x="770" y="951"/>
                  </a:lnTo>
                  <a:lnTo>
                    <a:pt x="768" y="943"/>
                  </a:lnTo>
                  <a:lnTo>
                    <a:pt x="767" y="932"/>
                  </a:lnTo>
                  <a:lnTo>
                    <a:pt x="767" y="923"/>
                  </a:lnTo>
                  <a:lnTo>
                    <a:pt x="767" y="912"/>
                  </a:lnTo>
                  <a:lnTo>
                    <a:pt x="768" y="901"/>
                  </a:lnTo>
                  <a:lnTo>
                    <a:pt x="769" y="890"/>
                  </a:lnTo>
                  <a:lnTo>
                    <a:pt x="771" y="880"/>
                  </a:lnTo>
                  <a:lnTo>
                    <a:pt x="774" y="869"/>
                  </a:lnTo>
                  <a:lnTo>
                    <a:pt x="779" y="857"/>
                  </a:lnTo>
                  <a:lnTo>
                    <a:pt x="783" y="846"/>
                  </a:lnTo>
                  <a:lnTo>
                    <a:pt x="801" y="869"/>
                  </a:lnTo>
                  <a:lnTo>
                    <a:pt x="818" y="893"/>
                  </a:lnTo>
                  <a:lnTo>
                    <a:pt x="825" y="904"/>
                  </a:lnTo>
                  <a:lnTo>
                    <a:pt x="830" y="916"/>
                  </a:lnTo>
                  <a:lnTo>
                    <a:pt x="832" y="922"/>
                  </a:lnTo>
                  <a:lnTo>
                    <a:pt x="834" y="927"/>
                  </a:lnTo>
                  <a:lnTo>
                    <a:pt x="835" y="933"/>
                  </a:lnTo>
                  <a:lnTo>
                    <a:pt x="835" y="939"/>
                  </a:lnTo>
                  <a:lnTo>
                    <a:pt x="836" y="892"/>
                  </a:lnTo>
                  <a:lnTo>
                    <a:pt x="838" y="843"/>
                  </a:lnTo>
                  <a:lnTo>
                    <a:pt x="843" y="793"/>
                  </a:lnTo>
                  <a:lnTo>
                    <a:pt x="847" y="742"/>
                  </a:lnTo>
                  <a:lnTo>
                    <a:pt x="851" y="688"/>
                  </a:lnTo>
                  <a:lnTo>
                    <a:pt x="854" y="635"/>
                  </a:lnTo>
                  <a:lnTo>
                    <a:pt x="857" y="579"/>
                  </a:lnTo>
                  <a:lnTo>
                    <a:pt x="858" y="524"/>
                  </a:lnTo>
                  <a:lnTo>
                    <a:pt x="848" y="549"/>
                  </a:lnTo>
                  <a:lnTo>
                    <a:pt x="836" y="581"/>
                  </a:lnTo>
                  <a:lnTo>
                    <a:pt x="821" y="618"/>
                  </a:lnTo>
                  <a:lnTo>
                    <a:pt x="805" y="656"/>
                  </a:lnTo>
                  <a:lnTo>
                    <a:pt x="796" y="676"/>
                  </a:lnTo>
                  <a:lnTo>
                    <a:pt x="787" y="695"/>
                  </a:lnTo>
                  <a:lnTo>
                    <a:pt x="777" y="713"/>
                  </a:lnTo>
                  <a:lnTo>
                    <a:pt x="768" y="731"/>
                  </a:lnTo>
                  <a:lnTo>
                    <a:pt x="757" y="747"/>
                  </a:lnTo>
                  <a:lnTo>
                    <a:pt x="746" y="763"/>
                  </a:lnTo>
                  <a:lnTo>
                    <a:pt x="737" y="777"/>
                  </a:lnTo>
                  <a:lnTo>
                    <a:pt x="726" y="789"/>
                  </a:lnTo>
                  <a:lnTo>
                    <a:pt x="716" y="778"/>
                  </a:lnTo>
                  <a:lnTo>
                    <a:pt x="709" y="766"/>
                  </a:lnTo>
                  <a:lnTo>
                    <a:pt x="701" y="756"/>
                  </a:lnTo>
                  <a:lnTo>
                    <a:pt x="696" y="745"/>
                  </a:lnTo>
                  <a:lnTo>
                    <a:pt x="691" y="734"/>
                  </a:lnTo>
                  <a:lnTo>
                    <a:pt x="686" y="724"/>
                  </a:lnTo>
                  <a:lnTo>
                    <a:pt x="683" y="713"/>
                  </a:lnTo>
                  <a:lnTo>
                    <a:pt x="680" y="701"/>
                  </a:lnTo>
                  <a:lnTo>
                    <a:pt x="677" y="679"/>
                  </a:lnTo>
                  <a:lnTo>
                    <a:pt x="675" y="656"/>
                  </a:lnTo>
                  <a:lnTo>
                    <a:pt x="674" y="634"/>
                  </a:lnTo>
                  <a:lnTo>
                    <a:pt x="674" y="610"/>
                  </a:lnTo>
                  <a:lnTo>
                    <a:pt x="665" y="610"/>
                  </a:lnTo>
                  <a:lnTo>
                    <a:pt x="657" y="612"/>
                  </a:lnTo>
                  <a:lnTo>
                    <a:pt x="647" y="616"/>
                  </a:lnTo>
                  <a:lnTo>
                    <a:pt x="637" y="619"/>
                  </a:lnTo>
                  <a:lnTo>
                    <a:pt x="617" y="628"/>
                  </a:lnTo>
                  <a:lnTo>
                    <a:pt x="596" y="641"/>
                  </a:lnTo>
                  <a:lnTo>
                    <a:pt x="551" y="671"/>
                  </a:lnTo>
                  <a:lnTo>
                    <a:pt x="506" y="703"/>
                  </a:lnTo>
                  <a:lnTo>
                    <a:pt x="485" y="717"/>
                  </a:lnTo>
                  <a:lnTo>
                    <a:pt x="466" y="731"/>
                  </a:lnTo>
                  <a:lnTo>
                    <a:pt x="449" y="741"/>
                  </a:lnTo>
                  <a:lnTo>
                    <a:pt x="433" y="748"/>
                  </a:lnTo>
                  <a:lnTo>
                    <a:pt x="426" y="750"/>
                  </a:lnTo>
                  <a:lnTo>
                    <a:pt x="421" y="751"/>
                  </a:lnTo>
                  <a:lnTo>
                    <a:pt x="416" y="751"/>
                  </a:lnTo>
                  <a:lnTo>
                    <a:pt x="412" y="750"/>
                  </a:lnTo>
                  <a:lnTo>
                    <a:pt x="407" y="748"/>
                  </a:lnTo>
                  <a:lnTo>
                    <a:pt x="405" y="744"/>
                  </a:lnTo>
                  <a:lnTo>
                    <a:pt x="404" y="739"/>
                  </a:lnTo>
                  <a:lnTo>
                    <a:pt x="403" y="731"/>
                  </a:lnTo>
                  <a:lnTo>
                    <a:pt x="391" y="730"/>
                  </a:lnTo>
                  <a:lnTo>
                    <a:pt x="380" y="729"/>
                  </a:lnTo>
                  <a:lnTo>
                    <a:pt x="370" y="726"/>
                  </a:lnTo>
                  <a:lnTo>
                    <a:pt x="360" y="723"/>
                  </a:lnTo>
                  <a:lnTo>
                    <a:pt x="352" y="717"/>
                  </a:lnTo>
                  <a:lnTo>
                    <a:pt x="344" y="712"/>
                  </a:lnTo>
                  <a:lnTo>
                    <a:pt x="338" y="707"/>
                  </a:lnTo>
                  <a:lnTo>
                    <a:pt x="331" y="699"/>
                  </a:lnTo>
                  <a:lnTo>
                    <a:pt x="327" y="693"/>
                  </a:lnTo>
                  <a:lnTo>
                    <a:pt x="323" y="685"/>
                  </a:lnTo>
                  <a:lnTo>
                    <a:pt x="318" y="677"/>
                  </a:lnTo>
                  <a:lnTo>
                    <a:pt x="316" y="668"/>
                  </a:lnTo>
                  <a:lnTo>
                    <a:pt x="314" y="659"/>
                  </a:lnTo>
                  <a:lnTo>
                    <a:pt x="313" y="651"/>
                  </a:lnTo>
                  <a:lnTo>
                    <a:pt x="312" y="643"/>
                  </a:lnTo>
                  <a:lnTo>
                    <a:pt x="312" y="635"/>
                  </a:lnTo>
                  <a:lnTo>
                    <a:pt x="313" y="626"/>
                  </a:lnTo>
                  <a:lnTo>
                    <a:pt x="315" y="618"/>
                  </a:lnTo>
                  <a:lnTo>
                    <a:pt x="317" y="610"/>
                  </a:lnTo>
                  <a:lnTo>
                    <a:pt x="319" y="603"/>
                  </a:lnTo>
                  <a:lnTo>
                    <a:pt x="324" y="596"/>
                  </a:lnTo>
                  <a:lnTo>
                    <a:pt x="328" y="590"/>
                  </a:lnTo>
                  <a:lnTo>
                    <a:pt x="332" y="585"/>
                  </a:lnTo>
                  <a:lnTo>
                    <a:pt x="339" y="580"/>
                  </a:lnTo>
                  <a:lnTo>
                    <a:pt x="344" y="576"/>
                  </a:lnTo>
                  <a:lnTo>
                    <a:pt x="351" y="574"/>
                  </a:lnTo>
                  <a:lnTo>
                    <a:pt x="358" y="572"/>
                  </a:lnTo>
                  <a:lnTo>
                    <a:pt x="367" y="571"/>
                  </a:lnTo>
                  <a:lnTo>
                    <a:pt x="374" y="572"/>
                  </a:lnTo>
                  <a:lnTo>
                    <a:pt x="384" y="574"/>
                  </a:lnTo>
                  <a:lnTo>
                    <a:pt x="393" y="577"/>
                  </a:lnTo>
                  <a:lnTo>
                    <a:pt x="403" y="581"/>
                  </a:lnTo>
                  <a:lnTo>
                    <a:pt x="418" y="566"/>
                  </a:lnTo>
                  <a:lnTo>
                    <a:pt x="431" y="553"/>
                  </a:lnTo>
                  <a:lnTo>
                    <a:pt x="444" y="542"/>
                  </a:lnTo>
                  <a:lnTo>
                    <a:pt x="455" y="532"/>
                  </a:lnTo>
                  <a:lnTo>
                    <a:pt x="466" y="525"/>
                  </a:lnTo>
                  <a:lnTo>
                    <a:pt x="476" y="519"/>
                  </a:lnTo>
                  <a:lnTo>
                    <a:pt x="485" y="515"/>
                  </a:lnTo>
                  <a:lnTo>
                    <a:pt x="495" y="514"/>
                  </a:lnTo>
                  <a:lnTo>
                    <a:pt x="504" y="513"/>
                  </a:lnTo>
                  <a:lnTo>
                    <a:pt x="512" y="515"/>
                  </a:lnTo>
                  <a:lnTo>
                    <a:pt x="521" y="518"/>
                  </a:lnTo>
                  <a:lnTo>
                    <a:pt x="528" y="523"/>
                  </a:lnTo>
                  <a:lnTo>
                    <a:pt x="537" y="529"/>
                  </a:lnTo>
                  <a:lnTo>
                    <a:pt x="546" y="538"/>
                  </a:lnTo>
                  <a:lnTo>
                    <a:pt x="555" y="547"/>
                  </a:lnTo>
                  <a:lnTo>
                    <a:pt x="565" y="558"/>
                  </a:lnTo>
                  <a:lnTo>
                    <a:pt x="587" y="558"/>
                  </a:lnTo>
                  <a:lnTo>
                    <a:pt x="605" y="533"/>
                  </a:lnTo>
                  <a:lnTo>
                    <a:pt x="620" y="514"/>
                  </a:lnTo>
                  <a:lnTo>
                    <a:pt x="624" y="510"/>
                  </a:lnTo>
                  <a:lnTo>
                    <a:pt x="629" y="505"/>
                  </a:lnTo>
                  <a:lnTo>
                    <a:pt x="634" y="502"/>
                  </a:lnTo>
                  <a:lnTo>
                    <a:pt x="640" y="500"/>
                  </a:lnTo>
                  <a:lnTo>
                    <a:pt x="647" y="498"/>
                  </a:lnTo>
                  <a:lnTo>
                    <a:pt x="654" y="496"/>
                  </a:lnTo>
                  <a:lnTo>
                    <a:pt x="664" y="495"/>
                  </a:lnTo>
                  <a:lnTo>
                    <a:pt x="674" y="495"/>
                  </a:lnTo>
                  <a:lnTo>
                    <a:pt x="674" y="490"/>
                  </a:lnTo>
                  <a:lnTo>
                    <a:pt x="675" y="486"/>
                  </a:lnTo>
                  <a:lnTo>
                    <a:pt x="677" y="482"/>
                  </a:lnTo>
                  <a:lnTo>
                    <a:pt x="679" y="477"/>
                  </a:lnTo>
                  <a:lnTo>
                    <a:pt x="684" y="468"/>
                  </a:lnTo>
                  <a:lnTo>
                    <a:pt x="691" y="461"/>
                  </a:lnTo>
                  <a:lnTo>
                    <a:pt x="699" y="453"/>
                  </a:lnTo>
                  <a:lnTo>
                    <a:pt x="708" y="448"/>
                  </a:lnTo>
                  <a:lnTo>
                    <a:pt x="712" y="446"/>
                  </a:lnTo>
                  <a:lnTo>
                    <a:pt x="716" y="444"/>
                  </a:lnTo>
                  <a:lnTo>
                    <a:pt x="721" y="443"/>
                  </a:lnTo>
                  <a:lnTo>
                    <a:pt x="726" y="443"/>
                  </a:lnTo>
                  <a:lnTo>
                    <a:pt x="726" y="432"/>
                  </a:lnTo>
                  <a:lnTo>
                    <a:pt x="727" y="420"/>
                  </a:lnTo>
                  <a:lnTo>
                    <a:pt x="728" y="408"/>
                  </a:lnTo>
                  <a:lnTo>
                    <a:pt x="731" y="397"/>
                  </a:lnTo>
                  <a:lnTo>
                    <a:pt x="734" y="386"/>
                  </a:lnTo>
                  <a:lnTo>
                    <a:pt x="738" y="375"/>
                  </a:lnTo>
                  <a:lnTo>
                    <a:pt x="742" y="365"/>
                  </a:lnTo>
                  <a:lnTo>
                    <a:pt x="746" y="356"/>
                  </a:lnTo>
                  <a:lnTo>
                    <a:pt x="752" y="346"/>
                  </a:lnTo>
                  <a:lnTo>
                    <a:pt x="758" y="336"/>
                  </a:lnTo>
                  <a:lnTo>
                    <a:pt x="765" y="328"/>
                  </a:lnTo>
                  <a:lnTo>
                    <a:pt x="772" y="320"/>
                  </a:lnTo>
                  <a:lnTo>
                    <a:pt x="780" y="313"/>
                  </a:lnTo>
                  <a:lnTo>
                    <a:pt x="788" y="305"/>
                  </a:lnTo>
                  <a:lnTo>
                    <a:pt x="797" y="299"/>
                  </a:lnTo>
                  <a:lnTo>
                    <a:pt x="806" y="294"/>
                  </a:lnTo>
                  <a:lnTo>
                    <a:pt x="806" y="299"/>
                  </a:lnTo>
                  <a:lnTo>
                    <a:pt x="808" y="305"/>
                  </a:lnTo>
                  <a:lnTo>
                    <a:pt x="811" y="312"/>
                  </a:lnTo>
                  <a:lnTo>
                    <a:pt x="815" y="319"/>
                  </a:lnTo>
                  <a:lnTo>
                    <a:pt x="822" y="334"/>
                  </a:lnTo>
                  <a:lnTo>
                    <a:pt x="832" y="351"/>
                  </a:lnTo>
                  <a:lnTo>
                    <a:pt x="842" y="367"/>
                  </a:lnTo>
                  <a:lnTo>
                    <a:pt x="850" y="382"/>
                  </a:lnTo>
                  <a:lnTo>
                    <a:pt x="853" y="390"/>
                  </a:lnTo>
                  <a:lnTo>
                    <a:pt x="856" y="396"/>
                  </a:lnTo>
                  <a:lnTo>
                    <a:pt x="858" y="403"/>
                  </a:lnTo>
                  <a:lnTo>
                    <a:pt x="858" y="408"/>
                  </a:lnTo>
                  <a:lnTo>
                    <a:pt x="857" y="356"/>
                  </a:lnTo>
                  <a:lnTo>
                    <a:pt x="854" y="305"/>
                  </a:lnTo>
                  <a:lnTo>
                    <a:pt x="851" y="255"/>
                  </a:lnTo>
                  <a:lnTo>
                    <a:pt x="847" y="206"/>
                  </a:lnTo>
                  <a:lnTo>
                    <a:pt x="843" y="157"/>
                  </a:lnTo>
                  <a:lnTo>
                    <a:pt x="838" y="107"/>
                  </a:lnTo>
                  <a:lnTo>
                    <a:pt x="836" y="54"/>
                  </a:lnTo>
                  <a:lnTo>
                    <a:pt x="835" y="0"/>
                  </a:lnTo>
                  <a:lnTo>
                    <a:pt x="0" y="28"/>
                  </a:lnTo>
                  <a:lnTo>
                    <a:pt x="1" y="54"/>
                  </a:lnTo>
                  <a:lnTo>
                    <a:pt x="2" y="80"/>
                  </a:lnTo>
                  <a:lnTo>
                    <a:pt x="5" y="108"/>
                  </a:lnTo>
                  <a:lnTo>
                    <a:pt x="9" y="135"/>
                  </a:lnTo>
                  <a:lnTo>
                    <a:pt x="13" y="164"/>
                  </a:lnTo>
                  <a:lnTo>
                    <a:pt x="20" y="194"/>
                  </a:lnTo>
                  <a:lnTo>
                    <a:pt x="26" y="225"/>
                  </a:lnTo>
                  <a:lnTo>
                    <a:pt x="33" y="256"/>
                  </a:lnTo>
                  <a:lnTo>
                    <a:pt x="49" y="321"/>
                  </a:lnTo>
                  <a:lnTo>
                    <a:pt x="67" y="389"/>
                  </a:lnTo>
                  <a:lnTo>
                    <a:pt x="86" y="458"/>
                  </a:lnTo>
                  <a:lnTo>
                    <a:pt x="107" y="530"/>
                  </a:lnTo>
                  <a:lnTo>
                    <a:pt x="126" y="604"/>
                  </a:lnTo>
                  <a:lnTo>
                    <a:pt x="145" y="679"/>
                  </a:lnTo>
                  <a:lnTo>
                    <a:pt x="163" y="755"/>
                  </a:lnTo>
                  <a:lnTo>
                    <a:pt x="179" y="831"/>
                  </a:lnTo>
                  <a:lnTo>
                    <a:pt x="187" y="869"/>
                  </a:lnTo>
                  <a:lnTo>
                    <a:pt x="193" y="908"/>
                  </a:lnTo>
                  <a:lnTo>
                    <a:pt x="199" y="947"/>
                  </a:lnTo>
                  <a:lnTo>
                    <a:pt x="204" y="986"/>
                  </a:lnTo>
                  <a:lnTo>
                    <a:pt x="208" y="1024"/>
                  </a:lnTo>
                  <a:lnTo>
                    <a:pt x="210" y="1063"/>
                  </a:lnTo>
                  <a:lnTo>
                    <a:pt x="212" y="1101"/>
                  </a:lnTo>
                  <a:lnTo>
                    <a:pt x="212" y="1140"/>
                  </a:lnTo>
                  <a:close/>
                </a:path>
              </a:pathLst>
            </a:custGeom>
            <a:solidFill>
              <a:srgbClr val="009900"/>
            </a:solidFill>
            <a:ln w="9525">
              <a:solidFill>
                <a:srgbClr val="009900"/>
              </a:solidFill>
              <a:round/>
              <a:headEnd/>
              <a:tailEnd/>
            </a:ln>
          </p:spPr>
          <p:txBody>
            <a:bodyPr/>
            <a:lstStyle/>
            <a:p>
              <a:endParaRPr lang="en-IN"/>
            </a:p>
          </p:txBody>
        </p:sp>
        <p:sp>
          <p:nvSpPr>
            <p:cNvPr id="551976" name="Freeform 40"/>
            <p:cNvSpPr>
              <a:spLocks/>
            </p:cNvSpPr>
            <p:nvPr/>
          </p:nvSpPr>
          <p:spPr bwMode="auto">
            <a:xfrm>
              <a:off x="5287" y="2598"/>
              <a:ext cx="38" cy="92"/>
            </a:xfrm>
            <a:custGeom>
              <a:avLst/>
              <a:gdLst>
                <a:gd name="T0" fmla="*/ 1 w 382"/>
                <a:gd name="T1" fmla="*/ 644 h 922"/>
                <a:gd name="T2" fmla="*/ 13 w 382"/>
                <a:gd name="T3" fmla="*/ 715 h 922"/>
                <a:gd name="T4" fmla="*/ 35 w 382"/>
                <a:gd name="T5" fmla="*/ 776 h 922"/>
                <a:gd name="T6" fmla="*/ 66 w 382"/>
                <a:gd name="T7" fmla="*/ 828 h 922"/>
                <a:gd name="T8" fmla="*/ 102 w 382"/>
                <a:gd name="T9" fmla="*/ 867 h 922"/>
                <a:gd name="T10" fmla="*/ 143 w 382"/>
                <a:gd name="T11" fmla="*/ 896 h 922"/>
                <a:gd name="T12" fmla="*/ 187 w 382"/>
                <a:gd name="T13" fmla="*/ 915 h 922"/>
                <a:gd name="T14" fmla="*/ 230 w 382"/>
                <a:gd name="T15" fmla="*/ 922 h 922"/>
                <a:gd name="T16" fmla="*/ 271 w 382"/>
                <a:gd name="T17" fmla="*/ 918 h 922"/>
                <a:gd name="T18" fmla="*/ 309 w 382"/>
                <a:gd name="T19" fmla="*/ 903 h 922"/>
                <a:gd name="T20" fmla="*/ 341 w 382"/>
                <a:gd name="T21" fmla="*/ 876 h 922"/>
                <a:gd name="T22" fmla="*/ 365 w 382"/>
                <a:gd name="T23" fmla="*/ 837 h 922"/>
                <a:gd name="T24" fmla="*/ 380 w 382"/>
                <a:gd name="T25" fmla="*/ 787 h 922"/>
                <a:gd name="T26" fmla="*/ 382 w 382"/>
                <a:gd name="T27" fmla="*/ 725 h 922"/>
                <a:gd name="T28" fmla="*/ 370 w 382"/>
                <a:gd name="T29" fmla="*/ 651 h 922"/>
                <a:gd name="T30" fmla="*/ 342 w 382"/>
                <a:gd name="T31" fmla="*/ 566 h 922"/>
                <a:gd name="T32" fmla="*/ 327 w 382"/>
                <a:gd name="T33" fmla="*/ 507 h 922"/>
                <a:gd name="T34" fmla="*/ 337 w 382"/>
                <a:gd name="T35" fmla="*/ 480 h 922"/>
                <a:gd name="T36" fmla="*/ 344 w 382"/>
                <a:gd name="T37" fmla="*/ 447 h 922"/>
                <a:gd name="T38" fmla="*/ 351 w 382"/>
                <a:gd name="T39" fmla="*/ 411 h 922"/>
                <a:gd name="T40" fmla="*/ 354 w 382"/>
                <a:gd name="T41" fmla="*/ 370 h 922"/>
                <a:gd name="T42" fmla="*/ 356 w 382"/>
                <a:gd name="T43" fmla="*/ 327 h 922"/>
                <a:gd name="T44" fmla="*/ 356 w 382"/>
                <a:gd name="T45" fmla="*/ 283 h 922"/>
                <a:gd name="T46" fmla="*/ 354 w 382"/>
                <a:gd name="T47" fmla="*/ 239 h 922"/>
                <a:gd name="T48" fmla="*/ 349 w 382"/>
                <a:gd name="T49" fmla="*/ 196 h 922"/>
                <a:gd name="T50" fmla="*/ 341 w 382"/>
                <a:gd name="T51" fmla="*/ 155 h 922"/>
                <a:gd name="T52" fmla="*/ 329 w 382"/>
                <a:gd name="T53" fmla="*/ 115 h 922"/>
                <a:gd name="T54" fmla="*/ 316 w 382"/>
                <a:gd name="T55" fmla="*/ 81 h 922"/>
                <a:gd name="T56" fmla="*/ 299 w 382"/>
                <a:gd name="T57" fmla="*/ 51 h 922"/>
                <a:gd name="T58" fmla="*/ 279 w 382"/>
                <a:gd name="T59" fmla="*/ 27 h 922"/>
                <a:gd name="T60" fmla="*/ 255 w 382"/>
                <a:gd name="T61" fmla="*/ 10 h 922"/>
                <a:gd name="T62" fmla="*/ 228 w 382"/>
                <a:gd name="T63" fmla="*/ 1 h 922"/>
                <a:gd name="T64" fmla="*/ 212 w 382"/>
                <a:gd name="T65" fmla="*/ 21 h 922"/>
                <a:gd name="T66" fmla="*/ 207 w 382"/>
                <a:gd name="T67" fmla="*/ 63 h 922"/>
                <a:gd name="T68" fmla="*/ 199 w 382"/>
                <a:gd name="T69" fmla="*/ 103 h 922"/>
                <a:gd name="T70" fmla="*/ 186 w 382"/>
                <a:gd name="T71" fmla="*/ 140 h 922"/>
                <a:gd name="T72" fmla="*/ 162 w 382"/>
                <a:gd name="T73" fmla="*/ 193 h 922"/>
                <a:gd name="T74" fmla="*/ 126 w 382"/>
                <a:gd name="T75" fmla="*/ 262 h 922"/>
                <a:gd name="T76" fmla="*/ 86 w 382"/>
                <a:gd name="T77" fmla="*/ 329 h 922"/>
                <a:gd name="T78" fmla="*/ 57 w 382"/>
                <a:gd name="T79" fmla="*/ 382 h 922"/>
                <a:gd name="T80" fmla="*/ 40 w 382"/>
                <a:gd name="T81" fmla="*/ 417 h 922"/>
                <a:gd name="T82" fmla="*/ 25 w 382"/>
                <a:gd name="T83" fmla="*/ 454 h 922"/>
                <a:gd name="T84" fmla="*/ 14 w 382"/>
                <a:gd name="T85" fmla="*/ 494 h 922"/>
                <a:gd name="T86" fmla="*/ 4 w 382"/>
                <a:gd name="T87" fmla="*/ 536 h 922"/>
                <a:gd name="T88" fmla="*/ 0 w 382"/>
                <a:gd name="T89" fmla="*/ 581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82" h="922">
                  <a:moveTo>
                    <a:pt x="0" y="604"/>
                  </a:moveTo>
                  <a:lnTo>
                    <a:pt x="1" y="644"/>
                  </a:lnTo>
                  <a:lnTo>
                    <a:pt x="5" y="681"/>
                  </a:lnTo>
                  <a:lnTo>
                    <a:pt x="13" y="715"/>
                  </a:lnTo>
                  <a:lnTo>
                    <a:pt x="23" y="748"/>
                  </a:lnTo>
                  <a:lnTo>
                    <a:pt x="35" y="776"/>
                  </a:lnTo>
                  <a:lnTo>
                    <a:pt x="50" y="803"/>
                  </a:lnTo>
                  <a:lnTo>
                    <a:pt x="66" y="828"/>
                  </a:lnTo>
                  <a:lnTo>
                    <a:pt x="83" y="849"/>
                  </a:lnTo>
                  <a:lnTo>
                    <a:pt x="102" y="867"/>
                  </a:lnTo>
                  <a:lnTo>
                    <a:pt x="123" y="883"/>
                  </a:lnTo>
                  <a:lnTo>
                    <a:pt x="143" y="896"/>
                  </a:lnTo>
                  <a:lnTo>
                    <a:pt x="166" y="907"/>
                  </a:lnTo>
                  <a:lnTo>
                    <a:pt x="187" y="915"/>
                  </a:lnTo>
                  <a:lnTo>
                    <a:pt x="208" y="920"/>
                  </a:lnTo>
                  <a:lnTo>
                    <a:pt x="230" y="922"/>
                  </a:lnTo>
                  <a:lnTo>
                    <a:pt x="251" y="922"/>
                  </a:lnTo>
                  <a:lnTo>
                    <a:pt x="271" y="918"/>
                  </a:lnTo>
                  <a:lnTo>
                    <a:pt x="291" y="912"/>
                  </a:lnTo>
                  <a:lnTo>
                    <a:pt x="309" y="903"/>
                  </a:lnTo>
                  <a:lnTo>
                    <a:pt x="326" y="891"/>
                  </a:lnTo>
                  <a:lnTo>
                    <a:pt x="341" y="876"/>
                  </a:lnTo>
                  <a:lnTo>
                    <a:pt x="354" y="858"/>
                  </a:lnTo>
                  <a:lnTo>
                    <a:pt x="365" y="837"/>
                  </a:lnTo>
                  <a:lnTo>
                    <a:pt x="373" y="814"/>
                  </a:lnTo>
                  <a:lnTo>
                    <a:pt x="380" y="787"/>
                  </a:lnTo>
                  <a:lnTo>
                    <a:pt x="382" y="758"/>
                  </a:lnTo>
                  <a:lnTo>
                    <a:pt x="382" y="725"/>
                  </a:lnTo>
                  <a:lnTo>
                    <a:pt x="377" y="690"/>
                  </a:lnTo>
                  <a:lnTo>
                    <a:pt x="370" y="651"/>
                  </a:lnTo>
                  <a:lnTo>
                    <a:pt x="358" y="610"/>
                  </a:lnTo>
                  <a:lnTo>
                    <a:pt x="342" y="566"/>
                  </a:lnTo>
                  <a:lnTo>
                    <a:pt x="322" y="518"/>
                  </a:lnTo>
                  <a:lnTo>
                    <a:pt x="327" y="507"/>
                  </a:lnTo>
                  <a:lnTo>
                    <a:pt x="331" y="494"/>
                  </a:lnTo>
                  <a:lnTo>
                    <a:pt x="337" y="480"/>
                  </a:lnTo>
                  <a:lnTo>
                    <a:pt x="340" y="464"/>
                  </a:lnTo>
                  <a:lnTo>
                    <a:pt x="344" y="447"/>
                  </a:lnTo>
                  <a:lnTo>
                    <a:pt x="347" y="429"/>
                  </a:lnTo>
                  <a:lnTo>
                    <a:pt x="351" y="411"/>
                  </a:lnTo>
                  <a:lnTo>
                    <a:pt x="353" y="390"/>
                  </a:lnTo>
                  <a:lnTo>
                    <a:pt x="354" y="370"/>
                  </a:lnTo>
                  <a:lnTo>
                    <a:pt x="356" y="349"/>
                  </a:lnTo>
                  <a:lnTo>
                    <a:pt x="356" y="327"/>
                  </a:lnTo>
                  <a:lnTo>
                    <a:pt x="356" y="306"/>
                  </a:lnTo>
                  <a:lnTo>
                    <a:pt x="356" y="283"/>
                  </a:lnTo>
                  <a:lnTo>
                    <a:pt x="355" y="262"/>
                  </a:lnTo>
                  <a:lnTo>
                    <a:pt x="354" y="239"/>
                  </a:lnTo>
                  <a:lnTo>
                    <a:pt x="352" y="218"/>
                  </a:lnTo>
                  <a:lnTo>
                    <a:pt x="349" y="196"/>
                  </a:lnTo>
                  <a:lnTo>
                    <a:pt x="345" y="175"/>
                  </a:lnTo>
                  <a:lnTo>
                    <a:pt x="341" y="155"/>
                  </a:lnTo>
                  <a:lnTo>
                    <a:pt x="336" y="135"/>
                  </a:lnTo>
                  <a:lnTo>
                    <a:pt x="329" y="115"/>
                  </a:lnTo>
                  <a:lnTo>
                    <a:pt x="323" y="97"/>
                  </a:lnTo>
                  <a:lnTo>
                    <a:pt x="316" y="81"/>
                  </a:lnTo>
                  <a:lnTo>
                    <a:pt x="308" y="65"/>
                  </a:lnTo>
                  <a:lnTo>
                    <a:pt x="299" y="51"/>
                  </a:lnTo>
                  <a:lnTo>
                    <a:pt x="290" y="38"/>
                  </a:lnTo>
                  <a:lnTo>
                    <a:pt x="279" y="27"/>
                  </a:lnTo>
                  <a:lnTo>
                    <a:pt x="267" y="17"/>
                  </a:lnTo>
                  <a:lnTo>
                    <a:pt x="255" y="10"/>
                  </a:lnTo>
                  <a:lnTo>
                    <a:pt x="242" y="4"/>
                  </a:lnTo>
                  <a:lnTo>
                    <a:pt x="228" y="1"/>
                  </a:lnTo>
                  <a:lnTo>
                    <a:pt x="213" y="0"/>
                  </a:lnTo>
                  <a:lnTo>
                    <a:pt x="212" y="21"/>
                  </a:lnTo>
                  <a:lnTo>
                    <a:pt x="209" y="43"/>
                  </a:lnTo>
                  <a:lnTo>
                    <a:pt x="207" y="63"/>
                  </a:lnTo>
                  <a:lnTo>
                    <a:pt x="203" y="83"/>
                  </a:lnTo>
                  <a:lnTo>
                    <a:pt x="199" y="103"/>
                  </a:lnTo>
                  <a:lnTo>
                    <a:pt x="192" y="121"/>
                  </a:lnTo>
                  <a:lnTo>
                    <a:pt x="186" y="140"/>
                  </a:lnTo>
                  <a:lnTo>
                    <a:pt x="179" y="158"/>
                  </a:lnTo>
                  <a:lnTo>
                    <a:pt x="162" y="193"/>
                  </a:lnTo>
                  <a:lnTo>
                    <a:pt x="145" y="228"/>
                  </a:lnTo>
                  <a:lnTo>
                    <a:pt x="126" y="262"/>
                  </a:lnTo>
                  <a:lnTo>
                    <a:pt x="106" y="295"/>
                  </a:lnTo>
                  <a:lnTo>
                    <a:pt x="86" y="329"/>
                  </a:lnTo>
                  <a:lnTo>
                    <a:pt x="67" y="364"/>
                  </a:lnTo>
                  <a:lnTo>
                    <a:pt x="57" y="382"/>
                  </a:lnTo>
                  <a:lnTo>
                    <a:pt x="49" y="399"/>
                  </a:lnTo>
                  <a:lnTo>
                    <a:pt x="40" y="417"/>
                  </a:lnTo>
                  <a:lnTo>
                    <a:pt x="33" y="436"/>
                  </a:lnTo>
                  <a:lnTo>
                    <a:pt x="25" y="454"/>
                  </a:lnTo>
                  <a:lnTo>
                    <a:pt x="19" y="475"/>
                  </a:lnTo>
                  <a:lnTo>
                    <a:pt x="14" y="494"/>
                  </a:lnTo>
                  <a:lnTo>
                    <a:pt x="8" y="515"/>
                  </a:lnTo>
                  <a:lnTo>
                    <a:pt x="4" y="536"/>
                  </a:lnTo>
                  <a:lnTo>
                    <a:pt x="2" y="558"/>
                  </a:lnTo>
                  <a:lnTo>
                    <a:pt x="0" y="581"/>
                  </a:lnTo>
                  <a:lnTo>
                    <a:pt x="0" y="604"/>
                  </a:lnTo>
                  <a:close/>
                </a:path>
              </a:pathLst>
            </a:custGeom>
            <a:solidFill>
              <a:srgbClr val="009900"/>
            </a:solidFill>
            <a:ln w="9525">
              <a:solidFill>
                <a:srgbClr val="009900"/>
              </a:solidFill>
              <a:round/>
              <a:headEnd/>
              <a:tailEnd/>
            </a:ln>
          </p:spPr>
          <p:txBody>
            <a:bodyPr/>
            <a:lstStyle/>
            <a:p>
              <a:endParaRPr lang="en-IN"/>
            </a:p>
          </p:txBody>
        </p:sp>
        <p:sp>
          <p:nvSpPr>
            <p:cNvPr id="551977" name="Freeform 41"/>
            <p:cNvSpPr>
              <a:spLocks/>
            </p:cNvSpPr>
            <p:nvPr/>
          </p:nvSpPr>
          <p:spPr bwMode="auto">
            <a:xfrm>
              <a:off x="5282" y="2519"/>
              <a:ext cx="67" cy="81"/>
            </a:xfrm>
            <a:custGeom>
              <a:avLst/>
              <a:gdLst>
                <a:gd name="T0" fmla="*/ 629 w 668"/>
                <a:gd name="T1" fmla="*/ 1 h 806"/>
                <a:gd name="T2" fmla="*/ 580 w 668"/>
                <a:gd name="T3" fmla="*/ 16 h 806"/>
                <a:gd name="T4" fmla="*/ 470 w 668"/>
                <a:gd name="T5" fmla="*/ 48 h 806"/>
                <a:gd name="T6" fmla="*/ 431 w 668"/>
                <a:gd name="T7" fmla="*/ 51 h 806"/>
                <a:gd name="T8" fmla="*/ 407 w 668"/>
                <a:gd name="T9" fmla="*/ 46 h 806"/>
                <a:gd name="T10" fmla="*/ 389 w 668"/>
                <a:gd name="T11" fmla="*/ 33 h 806"/>
                <a:gd name="T12" fmla="*/ 381 w 668"/>
                <a:gd name="T13" fmla="*/ 10 h 806"/>
                <a:gd name="T14" fmla="*/ 241 w 668"/>
                <a:gd name="T15" fmla="*/ 53 h 806"/>
                <a:gd name="T16" fmla="*/ 235 w 668"/>
                <a:gd name="T17" fmla="*/ 131 h 806"/>
                <a:gd name="T18" fmla="*/ 228 w 668"/>
                <a:gd name="T19" fmla="*/ 169 h 806"/>
                <a:gd name="T20" fmla="*/ 218 w 668"/>
                <a:gd name="T21" fmla="*/ 191 h 806"/>
                <a:gd name="T22" fmla="*/ 208 w 668"/>
                <a:gd name="T23" fmla="*/ 202 h 806"/>
                <a:gd name="T24" fmla="*/ 200 w 668"/>
                <a:gd name="T25" fmla="*/ 203 h 806"/>
                <a:gd name="T26" fmla="*/ 189 w 668"/>
                <a:gd name="T27" fmla="*/ 195 h 806"/>
                <a:gd name="T28" fmla="*/ 184 w 668"/>
                <a:gd name="T29" fmla="*/ 178 h 806"/>
                <a:gd name="T30" fmla="*/ 188 w 668"/>
                <a:gd name="T31" fmla="*/ 173 h 806"/>
                <a:gd name="T32" fmla="*/ 103 w 668"/>
                <a:gd name="T33" fmla="*/ 82 h 806"/>
                <a:gd name="T34" fmla="*/ 61 w 668"/>
                <a:gd name="T35" fmla="*/ 32 h 806"/>
                <a:gd name="T36" fmla="*/ 60 w 668"/>
                <a:gd name="T37" fmla="*/ 26 h 806"/>
                <a:gd name="T38" fmla="*/ 84 w 668"/>
                <a:gd name="T39" fmla="*/ 55 h 806"/>
                <a:gd name="T40" fmla="*/ 101 w 668"/>
                <a:gd name="T41" fmla="*/ 87 h 806"/>
                <a:gd name="T42" fmla="*/ 107 w 668"/>
                <a:gd name="T43" fmla="*/ 112 h 806"/>
                <a:gd name="T44" fmla="*/ 97 w 668"/>
                <a:gd name="T45" fmla="*/ 132 h 806"/>
                <a:gd name="T46" fmla="*/ 67 w 668"/>
                <a:gd name="T47" fmla="*/ 143 h 806"/>
                <a:gd name="T48" fmla="*/ 48 w 668"/>
                <a:gd name="T49" fmla="*/ 164 h 806"/>
                <a:gd name="T50" fmla="*/ 30 w 668"/>
                <a:gd name="T51" fmla="*/ 191 h 806"/>
                <a:gd name="T52" fmla="*/ 10 w 668"/>
                <a:gd name="T53" fmla="*/ 200 h 806"/>
                <a:gd name="T54" fmla="*/ 49 w 668"/>
                <a:gd name="T55" fmla="*/ 223 h 806"/>
                <a:gd name="T56" fmla="*/ 141 w 668"/>
                <a:gd name="T57" fmla="*/ 267 h 806"/>
                <a:gd name="T58" fmla="*/ 206 w 668"/>
                <a:gd name="T59" fmla="*/ 305 h 806"/>
                <a:gd name="T60" fmla="*/ 269 w 668"/>
                <a:gd name="T61" fmla="*/ 350 h 806"/>
                <a:gd name="T62" fmla="*/ 331 w 668"/>
                <a:gd name="T63" fmla="*/ 405 h 806"/>
                <a:gd name="T64" fmla="*/ 356 w 668"/>
                <a:gd name="T65" fmla="*/ 384 h 806"/>
                <a:gd name="T66" fmla="*/ 371 w 668"/>
                <a:gd name="T67" fmla="*/ 325 h 806"/>
                <a:gd name="T68" fmla="*/ 381 w 668"/>
                <a:gd name="T69" fmla="*/ 282 h 806"/>
                <a:gd name="T70" fmla="*/ 420 w 668"/>
                <a:gd name="T71" fmla="*/ 333 h 806"/>
                <a:gd name="T72" fmla="*/ 449 w 668"/>
                <a:gd name="T73" fmla="*/ 390 h 806"/>
                <a:gd name="T74" fmla="*/ 468 w 668"/>
                <a:gd name="T75" fmla="*/ 451 h 806"/>
                <a:gd name="T76" fmla="*/ 479 w 668"/>
                <a:gd name="T77" fmla="*/ 515 h 806"/>
                <a:gd name="T78" fmla="*/ 483 w 668"/>
                <a:gd name="T79" fmla="*/ 581 h 806"/>
                <a:gd name="T80" fmla="*/ 522 w 668"/>
                <a:gd name="T81" fmla="*/ 608 h 806"/>
                <a:gd name="T82" fmla="*/ 565 w 668"/>
                <a:gd name="T83" fmla="*/ 624 h 806"/>
                <a:gd name="T84" fmla="*/ 582 w 668"/>
                <a:gd name="T85" fmla="*/ 639 h 806"/>
                <a:gd name="T86" fmla="*/ 588 w 668"/>
                <a:gd name="T87" fmla="*/ 652 h 806"/>
                <a:gd name="T88" fmla="*/ 588 w 668"/>
                <a:gd name="T89" fmla="*/ 664 h 806"/>
                <a:gd name="T90" fmla="*/ 581 w 668"/>
                <a:gd name="T91" fmla="*/ 674 h 806"/>
                <a:gd name="T92" fmla="*/ 567 w 668"/>
                <a:gd name="T93" fmla="*/ 683 h 806"/>
                <a:gd name="T94" fmla="*/ 544 w 668"/>
                <a:gd name="T95" fmla="*/ 688 h 806"/>
                <a:gd name="T96" fmla="*/ 513 w 668"/>
                <a:gd name="T97" fmla="*/ 690 h 806"/>
                <a:gd name="T98" fmla="*/ 519 w 668"/>
                <a:gd name="T99" fmla="*/ 733 h 806"/>
                <a:gd name="T100" fmla="*/ 534 w 668"/>
                <a:gd name="T101" fmla="*/ 765 h 806"/>
                <a:gd name="T102" fmla="*/ 557 w 668"/>
                <a:gd name="T103" fmla="*/ 787 h 806"/>
                <a:gd name="T104" fmla="*/ 588 w 668"/>
                <a:gd name="T105" fmla="*/ 800 h 806"/>
                <a:gd name="T106" fmla="*/ 626 w 668"/>
                <a:gd name="T107" fmla="*/ 805 h 806"/>
                <a:gd name="T108" fmla="*/ 644 w 668"/>
                <a:gd name="T109" fmla="*/ 711 h 806"/>
                <a:gd name="T110" fmla="*/ 659 w 668"/>
                <a:gd name="T111" fmla="*/ 549 h 806"/>
                <a:gd name="T112" fmla="*/ 668 w 668"/>
                <a:gd name="T113" fmla="*/ 397 h 806"/>
                <a:gd name="T114" fmla="*/ 606 w 668"/>
                <a:gd name="T115" fmla="*/ 407 h 806"/>
                <a:gd name="T116" fmla="*/ 601 w 668"/>
                <a:gd name="T117" fmla="*/ 356 h 806"/>
                <a:gd name="T118" fmla="*/ 610 w 668"/>
                <a:gd name="T119" fmla="*/ 323 h 806"/>
                <a:gd name="T120" fmla="*/ 633 w 668"/>
                <a:gd name="T121" fmla="*/ 284 h 806"/>
                <a:gd name="T122" fmla="*/ 639 w 668"/>
                <a:gd name="T123" fmla="*/ 258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8" h="806">
                  <a:moveTo>
                    <a:pt x="639" y="258"/>
                  </a:moveTo>
                  <a:lnTo>
                    <a:pt x="639" y="0"/>
                  </a:lnTo>
                  <a:lnTo>
                    <a:pt x="629" y="1"/>
                  </a:lnTo>
                  <a:lnTo>
                    <a:pt x="615" y="5"/>
                  </a:lnTo>
                  <a:lnTo>
                    <a:pt x="599" y="9"/>
                  </a:lnTo>
                  <a:lnTo>
                    <a:pt x="580" y="16"/>
                  </a:lnTo>
                  <a:lnTo>
                    <a:pt x="537" y="31"/>
                  </a:lnTo>
                  <a:lnTo>
                    <a:pt x="493" y="42"/>
                  </a:lnTo>
                  <a:lnTo>
                    <a:pt x="470" y="48"/>
                  </a:lnTo>
                  <a:lnTo>
                    <a:pt x="450" y="50"/>
                  </a:lnTo>
                  <a:lnTo>
                    <a:pt x="440" y="51"/>
                  </a:lnTo>
                  <a:lnTo>
                    <a:pt x="431" y="51"/>
                  </a:lnTo>
                  <a:lnTo>
                    <a:pt x="422" y="50"/>
                  </a:lnTo>
                  <a:lnTo>
                    <a:pt x="415" y="49"/>
                  </a:lnTo>
                  <a:lnTo>
                    <a:pt x="407" y="46"/>
                  </a:lnTo>
                  <a:lnTo>
                    <a:pt x="400" y="42"/>
                  </a:lnTo>
                  <a:lnTo>
                    <a:pt x="394" y="38"/>
                  </a:lnTo>
                  <a:lnTo>
                    <a:pt x="389" y="33"/>
                  </a:lnTo>
                  <a:lnTo>
                    <a:pt x="386" y="26"/>
                  </a:lnTo>
                  <a:lnTo>
                    <a:pt x="383" y="19"/>
                  </a:lnTo>
                  <a:lnTo>
                    <a:pt x="381" y="10"/>
                  </a:lnTo>
                  <a:lnTo>
                    <a:pt x="381" y="0"/>
                  </a:lnTo>
                  <a:lnTo>
                    <a:pt x="242" y="0"/>
                  </a:lnTo>
                  <a:lnTo>
                    <a:pt x="241" y="53"/>
                  </a:lnTo>
                  <a:lnTo>
                    <a:pt x="238" y="97"/>
                  </a:lnTo>
                  <a:lnTo>
                    <a:pt x="237" y="115"/>
                  </a:lnTo>
                  <a:lnTo>
                    <a:pt x="235" y="131"/>
                  </a:lnTo>
                  <a:lnTo>
                    <a:pt x="233" y="145"/>
                  </a:lnTo>
                  <a:lnTo>
                    <a:pt x="230" y="158"/>
                  </a:lnTo>
                  <a:lnTo>
                    <a:pt x="228" y="169"/>
                  </a:lnTo>
                  <a:lnTo>
                    <a:pt x="224" y="177"/>
                  </a:lnTo>
                  <a:lnTo>
                    <a:pt x="221" y="185"/>
                  </a:lnTo>
                  <a:lnTo>
                    <a:pt x="218" y="191"/>
                  </a:lnTo>
                  <a:lnTo>
                    <a:pt x="215" y="195"/>
                  </a:lnTo>
                  <a:lnTo>
                    <a:pt x="211" y="200"/>
                  </a:lnTo>
                  <a:lnTo>
                    <a:pt x="208" y="202"/>
                  </a:lnTo>
                  <a:lnTo>
                    <a:pt x="205" y="203"/>
                  </a:lnTo>
                  <a:lnTo>
                    <a:pt x="202" y="203"/>
                  </a:lnTo>
                  <a:lnTo>
                    <a:pt x="200" y="203"/>
                  </a:lnTo>
                  <a:lnTo>
                    <a:pt x="196" y="202"/>
                  </a:lnTo>
                  <a:lnTo>
                    <a:pt x="194" y="200"/>
                  </a:lnTo>
                  <a:lnTo>
                    <a:pt x="189" y="195"/>
                  </a:lnTo>
                  <a:lnTo>
                    <a:pt x="186" y="189"/>
                  </a:lnTo>
                  <a:lnTo>
                    <a:pt x="185" y="184"/>
                  </a:lnTo>
                  <a:lnTo>
                    <a:pt x="184" y="178"/>
                  </a:lnTo>
                  <a:lnTo>
                    <a:pt x="185" y="176"/>
                  </a:lnTo>
                  <a:lnTo>
                    <a:pt x="186" y="174"/>
                  </a:lnTo>
                  <a:lnTo>
                    <a:pt x="188" y="173"/>
                  </a:lnTo>
                  <a:lnTo>
                    <a:pt x="190" y="173"/>
                  </a:lnTo>
                  <a:lnTo>
                    <a:pt x="140" y="120"/>
                  </a:lnTo>
                  <a:lnTo>
                    <a:pt x="103" y="82"/>
                  </a:lnTo>
                  <a:lnTo>
                    <a:pt x="80" y="54"/>
                  </a:lnTo>
                  <a:lnTo>
                    <a:pt x="65" y="37"/>
                  </a:lnTo>
                  <a:lnTo>
                    <a:pt x="61" y="32"/>
                  </a:lnTo>
                  <a:lnTo>
                    <a:pt x="58" y="28"/>
                  </a:lnTo>
                  <a:lnTo>
                    <a:pt x="58" y="26"/>
                  </a:lnTo>
                  <a:lnTo>
                    <a:pt x="60" y="26"/>
                  </a:lnTo>
                  <a:lnTo>
                    <a:pt x="65" y="32"/>
                  </a:lnTo>
                  <a:lnTo>
                    <a:pt x="73" y="41"/>
                  </a:lnTo>
                  <a:lnTo>
                    <a:pt x="84" y="55"/>
                  </a:lnTo>
                  <a:lnTo>
                    <a:pt x="94" y="71"/>
                  </a:lnTo>
                  <a:lnTo>
                    <a:pt x="98" y="79"/>
                  </a:lnTo>
                  <a:lnTo>
                    <a:pt x="101" y="87"/>
                  </a:lnTo>
                  <a:lnTo>
                    <a:pt x="104" y="96"/>
                  </a:lnTo>
                  <a:lnTo>
                    <a:pt x="106" y="104"/>
                  </a:lnTo>
                  <a:lnTo>
                    <a:pt x="107" y="112"/>
                  </a:lnTo>
                  <a:lnTo>
                    <a:pt x="104" y="119"/>
                  </a:lnTo>
                  <a:lnTo>
                    <a:pt x="101" y="127"/>
                  </a:lnTo>
                  <a:lnTo>
                    <a:pt x="97" y="132"/>
                  </a:lnTo>
                  <a:lnTo>
                    <a:pt x="89" y="136"/>
                  </a:lnTo>
                  <a:lnTo>
                    <a:pt x="80" y="141"/>
                  </a:lnTo>
                  <a:lnTo>
                    <a:pt x="67" y="143"/>
                  </a:lnTo>
                  <a:lnTo>
                    <a:pt x="52" y="144"/>
                  </a:lnTo>
                  <a:lnTo>
                    <a:pt x="51" y="155"/>
                  </a:lnTo>
                  <a:lnTo>
                    <a:pt x="48" y="164"/>
                  </a:lnTo>
                  <a:lnTo>
                    <a:pt x="43" y="175"/>
                  </a:lnTo>
                  <a:lnTo>
                    <a:pt x="37" y="184"/>
                  </a:lnTo>
                  <a:lnTo>
                    <a:pt x="30" y="191"/>
                  </a:lnTo>
                  <a:lnTo>
                    <a:pt x="20" y="196"/>
                  </a:lnTo>
                  <a:lnTo>
                    <a:pt x="16" y="199"/>
                  </a:lnTo>
                  <a:lnTo>
                    <a:pt x="10" y="200"/>
                  </a:lnTo>
                  <a:lnTo>
                    <a:pt x="5" y="201"/>
                  </a:lnTo>
                  <a:lnTo>
                    <a:pt x="0" y="202"/>
                  </a:lnTo>
                  <a:lnTo>
                    <a:pt x="49" y="223"/>
                  </a:lnTo>
                  <a:lnTo>
                    <a:pt x="96" y="244"/>
                  </a:lnTo>
                  <a:lnTo>
                    <a:pt x="118" y="255"/>
                  </a:lnTo>
                  <a:lnTo>
                    <a:pt x="141" y="267"/>
                  </a:lnTo>
                  <a:lnTo>
                    <a:pt x="162" y="280"/>
                  </a:lnTo>
                  <a:lnTo>
                    <a:pt x="185" y="292"/>
                  </a:lnTo>
                  <a:lnTo>
                    <a:pt x="206" y="305"/>
                  </a:lnTo>
                  <a:lnTo>
                    <a:pt x="228" y="319"/>
                  </a:lnTo>
                  <a:lnTo>
                    <a:pt x="248" y="334"/>
                  </a:lnTo>
                  <a:lnTo>
                    <a:pt x="269" y="350"/>
                  </a:lnTo>
                  <a:lnTo>
                    <a:pt x="290" y="367"/>
                  </a:lnTo>
                  <a:lnTo>
                    <a:pt x="310" y="386"/>
                  </a:lnTo>
                  <a:lnTo>
                    <a:pt x="331" y="405"/>
                  </a:lnTo>
                  <a:lnTo>
                    <a:pt x="352" y="425"/>
                  </a:lnTo>
                  <a:lnTo>
                    <a:pt x="353" y="404"/>
                  </a:lnTo>
                  <a:lnTo>
                    <a:pt x="356" y="384"/>
                  </a:lnTo>
                  <a:lnTo>
                    <a:pt x="360" y="362"/>
                  </a:lnTo>
                  <a:lnTo>
                    <a:pt x="366" y="343"/>
                  </a:lnTo>
                  <a:lnTo>
                    <a:pt x="371" y="325"/>
                  </a:lnTo>
                  <a:lnTo>
                    <a:pt x="376" y="309"/>
                  </a:lnTo>
                  <a:lnTo>
                    <a:pt x="379" y="294"/>
                  </a:lnTo>
                  <a:lnTo>
                    <a:pt x="381" y="282"/>
                  </a:lnTo>
                  <a:lnTo>
                    <a:pt x="394" y="298"/>
                  </a:lnTo>
                  <a:lnTo>
                    <a:pt x="408" y="315"/>
                  </a:lnTo>
                  <a:lnTo>
                    <a:pt x="420" y="333"/>
                  </a:lnTo>
                  <a:lnTo>
                    <a:pt x="431" y="351"/>
                  </a:lnTo>
                  <a:lnTo>
                    <a:pt x="440" y="371"/>
                  </a:lnTo>
                  <a:lnTo>
                    <a:pt x="449" y="390"/>
                  </a:lnTo>
                  <a:lnTo>
                    <a:pt x="455" y="410"/>
                  </a:lnTo>
                  <a:lnTo>
                    <a:pt x="463" y="431"/>
                  </a:lnTo>
                  <a:lnTo>
                    <a:pt x="468" y="451"/>
                  </a:lnTo>
                  <a:lnTo>
                    <a:pt x="473" y="472"/>
                  </a:lnTo>
                  <a:lnTo>
                    <a:pt x="476" y="494"/>
                  </a:lnTo>
                  <a:lnTo>
                    <a:pt x="479" y="515"/>
                  </a:lnTo>
                  <a:lnTo>
                    <a:pt x="481" y="538"/>
                  </a:lnTo>
                  <a:lnTo>
                    <a:pt x="483" y="559"/>
                  </a:lnTo>
                  <a:lnTo>
                    <a:pt x="483" y="581"/>
                  </a:lnTo>
                  <a:lnTo>
                    <a:pt x="484" y="604"/>
                  </a:lnTo>
                  <a:lnTo>
                    <a:pt x="504" y="605"/>
                  </a:lnTo>
                  <a:lnTo>
                    <a:pt x="522" y="608"/>
                  </a:lnTo>
                  <a:lnTo>
                    <a:pt x="538" y="612"/>
                  </a:lnTo>
                  <a:lnTo>
                    <a:pt x="553" y="618"/>
                  </a:lnTo>
                  <a:lnTo>
                    <a:pt x="565" y="624"/>
                  </a:lnTo>
                  <a:lnTo>
                    <a:pt x="574" y="632"/>
                  </a:lnTo>
                  <a:lnTo>
                    <a:pt x="578" y="636"/>
                  </a:lnTo>
                  <a:lnTo>
                    <a:pt x="582" y="639"/>
                  </a:lnTo>
                  <a:lnTo>
                    <a:pt x="585" y="643"/>
                  </a:lnTo>
                  <a:lnTo>
                    <a:pt x="587" y="648"/>
                  </a:lnTo>
                  <a:lnTo>
                    <a:pt x="588" y="652"/>
                  </a:lnTo>
                  <a:lnTo>
                    <a:pt x="589" y="655"/>
                  </a:lnTo>
                  <a:lnTo>
                    <a:pt x="589" y="659"/>
                  </a:lnTo>
                  <a:lnTo>
                    <a:pt x="588" y="664"/>
                  </a:lnTo>
                  <a:lnTo>
                    <a:pt x="587" y="667"/>
                  </a:lnTo>
                  <a:lnTo>
                    <a:pt x="584" y="670"/>
                  </a:lnTo>
                  <a:lnTo>
                    <a:pt x="581" y="674"/>
                  </a:lnTo>
                  <a:lnTo>
                    <a:pt x="577" y="677"/>
                  </a:lnTo>
                  <a:lnTo>
                    <a:pt x="572" y="680"/>
                  </a:lnTo>
                  <a:lnTo>
                    <a:pt x="567" y="683"/>
                  </a:lnTo>
                  <a:lnTo>
                    <a:pt x="560" y="685"/>
                  </a:lnTo>
                  <a:lnTo>
                    <a:pt x="553" y="687"/>
                  </a:lnTo>
                  <a:lnTo>
                    <a:pt x="544" y="688"/>
                  </a:lnTo>
                  <a:lnTo>
                    <a:pt x="535" y="689"/>
                  </a:lnTo>
                  <a:lnTo>
                    <a:pt x="524" y="690"/>
                  </a:lnTo>
                  <a:lnTo>
                    <a:pt x="513" y="690"/>
                  </a:lnTo>
                  <a:lnTo>
                    <a:pt x="513" y="707"/>
                  </a:lnTo>
                  <a:lnTo>
                    <a:pt x="515" y="720"/>
                  </a:lnTo>
                  <a:lnTo>
                    <a:pt x="519" y="733"/>
                  </a:lnTo>
                  <a:lnTo>
                    <a:pt x="522" y="745"/>
                  </a:lnTo>
                  <a:lnTo>
                    <a:pt x="527" y="756"/>
                  </a:lnTo>
                  <a:lnTo>
                    <a:pt x="534" y="765"/>
                  </a:lnTo>
                  <a:lnTo>
                    <a:pt x="540" y="773"/>
                  </a:lnTo>
                  <a:lnTo>
                    <a:pt x="549" y="780"/>
                  </a:lnTo>
                  <a:lnTo>
                    <a:pt x="557" y="787"/>
                  </a:lnTo>
                  <a:lnTo>
                    <a:pt x="567" y="792"/>
                  </a:lnTo>
                  <a:lnTo>
                    <a:pt x="577" y="796"/>
                  </a:lnTo>
                  <a:lnTo>
                    <a:pt x="588" y="800"/>
                  </a:lnTo>
                  <a:lnTo>
                    <a:pt x="600" y="803"/>
                  </a:lnTo>
                  <a:lnTo>
                    <a:pt x="613" y="804"/>
                  </a:lnTo>
                  <a:lnTo>
                    <a:pt x="626" y="805"/>
                  </a:lnTo>
                  <a:lnTo>
                    <a:pt x="639" y="806"/>
                  </a:lnTo>
                  <a:lnTo>
                    <a:pt x="641" y="760"/>
                  </a:lnTo>
                  <a:lnTo>
                    <a:pt x="644" y="711"/>
                  </a:lnTo>
                  <a:lnTo>
                    <a:pt x="649" y="657"/>
                  </a:lnTo>
                  <a:lnTo>
                    <a:pt x="653" y="604"/>
                  </a:lnTo>
                  <a:lnTo>
                    <a:pt x="659" y="549"/>
                  </a:lnTo>
                  <a:lnTo>
                    <a:pt x="664" y="496"/>
                  </a:lnTo>
                  <a:lnTo>
                    <a:pt x="667" y="444"/>
                  </a:lnTo>
                  <a:lnTo>
                    <a:pt x="668" y="397"/>
                  </a:lnTo>
                  <a:lnTo>
                    <a:pt x="622" y="454"/>
                  </a:lnTo>
                  <a:lnTo>
                    <a:pt x="613" y="430"/>
                  </a:lnTo>
                  <a:lnTo>
                    <a:pt x="606" y="407"/>
                  </a:lnTo>
                  <a:lnTo>
                    <a:pt x="602" y="388"/>
                  </a:lnTo>
                  <a:lnTo>
                    <a:pt x="601" y="371"/>
                  </a:lnTo>
                  <a:lnTo>
                    <a:pt x="601" y="356"/>
                  </a:lnTo>
                  <a:lnTo>
                    <a:pt x="602" y="343"/>
                  </a:lnTo>
                  <a:lnTo>
                    <a:pt x="605" y="332"/>
                  </a:lnTo>
                  <a:lnTo>
                    <a:pt x="610" y="323"/>
                  </a:lnTo>
                  <a:lnTo>
                    <a:pt x="619" y="305"/>
                  </a:lnTo>
                  <a:lnTo>
                    <a:pt x="629" y="292"/>
                  </a:lnTo>
                  <a:lnTo>
                    <a:pt x="633" y="284"/>
                  </a:lnTo>
                  <a:lnTo>
                    <a:pt x="636" y="277"/>
                  </a:lnTo>
                  <a:lnTo>
                    <a:pt x="638" y="268"/>
                  </a:lnTo>
                  <a:lnTo>
                    <a:pt x="639" y="258"/>
                  </a:lnTo>
                  <a:close/>
                </a:path>
              </a:pathLst>
            </a:custGeom>
            <a:solidFill>
              <a:srgbClr val="009900"/>
            </a:solidFill>
            <a:ln w="9525">
              <a:solidFill>
                <a:srgbClr val="009900"/>
              </a:solidFill>
              <a:round/>
              <a:headEnd/>
              <a:tailEnd/>
            </a:ln>
          </p:spPr>
          <p:txBody>
            <a:bodyPr/>
            <a:lstStyle/>
            <a:p>
              <a:endParaRPr lang="en-IN"/>
            </a:p>
          </p:txBody>
        </p:sp>
        <p:sp>
          <p:nvSpPr>
            <p:cNvPr id="551978" name="Freeform 42"/>
            <p:cNvSpPr>
              <a:spLocks/>
            </p:cNvSpPr>
            <p:nvPr/>
          </p:nvSpPr>
          <p:spPr bwMode="auto">
            <a:xfrm>
              <a:off x="4077" y="2528"/>
              <a:ext cx="91" cy="249"/>
            </a:xfrm>
            <a:custGeom>
              <a:avLst/>
              <a:gdLst>
                <a:gd name="T0" fmla="*/ 265 w 916"/>
                <a:gd name="T1" fmla="*/ 2028 h 2488"/>
                <a:gd name="T2" fmla="*/ 244 w 916"/>
                <a:gd name="T3" fmla="*/ 2170 h 2488"/>
                <a:gd name="T4" fmla="*/ 211 w 916"/>
                <a:gd name="T5" fmla="*/ 2220 h 2488"/>
                <a:gd name="T6" fmla="*/ 160 w 916"/>
                <a:gd name="T7" fmla="*/ 2243 h 2488"/>
                <a:gd name="T8" fmla="*/ 125 w 916"/>
                <a:gd name="T9" fmla="*/ 2306 h 2488"/>
                <a:gd name="T10" fmla="*/ 171 w 916"/>
                <a:gd name="T11" fmla="*/ 2482 h 2488"/>
                <a:gd name="T12" fmla="*/ 332 w 916"/>
                <a:gd name="T13" fmla="*/ 2463 h 2488"/>
                <a:gd name="T14" fmla="*/ 541 w 916"/>
                <a:gd name="T15" fmla="*/ 2352 h 2488"/>
                <a:gd name="T16" fmla="*/ 746 w 916"/>
                <a:gd name="T17" fmla="*/ 2173 h 2488"/>
                <a:gd name="T18" fmla="*/ 885 w 916"/>
                <a:gd name="T19" fmla="*/ 1952 h 2488"/>
                <a:gd name="T20" fmla="*/ 858 w 916"/>
                <a:gd name="T21" fmla="*/ 1715 h 2488"/>
                <a:gd name="T22" fmla="*/ 845 w 916"/>
                <a:gd name="T23" fmla="*/ 1826 h 2488"/>
                <a:gd name="T24" fmla="*/ 817 w 916"/>
                <a:gd name="T25" fmla="*/ 1861 h 2488"/>
                <a:gd name="T26" fmla="*/ 781 w 916"/>
                <a:gd name="T27" fmla="*/ 1850 h 2488"/>
                <a:gd name="T28" fmla="*/ 725 w 916"/>
                <a:gd name="T29" fmla="*/ 1798 h 2488"/>
                <a:gd name="T30" fmla="*/ 777 w 916"/>
                <a:gd name="T31" fmla="*/ 1606 h 2488"/>
                <a:gd name="T32" fmla="*/ 798 w 916"/>
                <a:gd name="T33" fmla="*/ 1507 h 2488"/>
                <a:gd name="T34" fmla="*/ 824 w 916"/>
                <a:gd name="T35" fmla="*/ 1469 h 2488"/>
                <a:gd name="T36" fmla="*/ 786 w 916"/>
                <a:gd name="T37" fmla="*/ 1458 h 2488"/>
                <a:gd name="T38" fmla="*/ 647 w 916"/>
                <a:gd name="T39" fmla="*/ 1387 h 2488"/>
                <a:gd name="T40" fmla="*/ 577 w 916"/>
                <a:gd name="T41" fmla="*/ 1372 h 2488"/>
                <a:gd name="T42" fmla="*/ 508 w 916"/>
                <a:gd name="T43" fmla="*/ 1406 h 2488"/>
                <a:gd name="T44" fmla="*/ 373 w 916"/>
                <a:gd name="T45" fmla="*/ 1358 h 2488"/>
                <a:gd name="T46" fmla="*/ 251 w 916"/>
                <a:gd name="T47" fmla="*/ 1184 h 2488"/>
                <a:gd name="T48" fmla="*/ 228 w 916"/>
                <a:gd name="T49" fmla="*/ 1098 h 2488"/>
                <a:gd name="T50" fmla="*/ 278 w 916"/>
                <a:gd name="T51" fmla="*/ 1051 h 2488"/>
                <a:gd name="T52" fmla="*/ 331 w 916"/>
                <a:gd name="T53" fmla="*/ 904 h 2488"/>
                <a:gd name="T54" fmla="*/ 381 w 916"/>
                <a:gd name="T55" fmla="*/ 769 h 2488"/>
                <a:gd name="T56" fmla="*/ 426 w 916"/>
                <a:gd name="T57" fmla="*/ 724 h 2488"/>
                <a:gd name="T58" fmla="*/ 471 w 916"/>
                <a:gd name="T59" fmla="*/ 1016 h 2488"/>
                <a:gd name="T60" fmla="*/ 521 w 916"/>
                <a:gd name="T61" fmla="*/ 1047 h 2488"/>
                <a:gd name="T62" fmla="*/ 618 w 916"/>
                <a:gd name="T63" fmla="*/ 1009 h 2488"/>
                <a:gd name="T64" fmla="*/ 734 w 916"/>
                <a:gd name="T65" fmla="*/ 903 h 2488"/>
                <a:gd name="T66" fmla="*/ 838 w 916"/>
                <a:gd name="T67" fmla="*/ 729 h 2488"/>
                <a:gd name="T68" fmla="*/ 859 w 916"/>
                <a:gd name="T69" fmla="*/ 451 h 2488"/>
                <a:gd name="T70" fmla="*/ 789 w 916"/>
                <a:gd name="T71" fmla="*/ 209 h 2488"/>
                <a:gd name="T72" fmla="*/ 686 w 916"/>
                <a:gd name="T73" fmla="*/ 68 h 2488"/>
                <a:gd name="T74" fmla="*/ 573 w 916"/>
                <a:gd name="T75" fmla="*/ 10 h 2488"/>
                <a:gd name="T76" fmla="*/ 475 w 916"/>
                <a:gd name="T77" fmla="*/ 21 h 2488"/>
                <a:gd name="T78" fmla="*/ 409 w 916"/>
                <a:gd name="T79" fmla="*/ 86 h 2488"/>
                <a:gd name="T80" fmla="*/ 338 w 916"/>
                <a:gd name="T81" fmla="*/ 116 h 2488"/>
                <a:gd name="T82" fmla="*/ 256 w 916"/>
                <a:gd name="T83" fmla="*/ 57 h 2488"/>
                <a:gd name="T84" fmla="*/ 182 w 916"/>
                <a:gd name="T85" fmla="*/ 1 h 2488"/>
                <a:gd name="T86" fmla="*/ 172 w 916"/>
                <a:gd name="T87" fmla="*/ 78 h 2488"/>
                <a:gd name="T88" fmla="*/ 191 w 916"/>
                <a:gd name="T89" fmla="*/ 180 h 2488"/>
                <a:gd name="T90" fmla="*/ 219 w 916"/>
                <a:gd name="T91" fmla="*/ 231 h 2488"/>
                <a:gd name="T92" fmla="*/ 281 w 916"/>
                <a:gd name="T93" fmla="*/ 506 h 2488"/>
                <a:gd name="T94" fmla="*/ 242 w 916"/>
                <a:gd name="T95" fmla="*/ 779 h 2488"/>
                <a:gd name="T96" fmla="*/ 188 w 916"/>
                <a:gd name="T97" fmla="*/ 912 h 2488"/>
                <a:gd name="T98" fmla="*/ 109 w 916"/>
                <a:gd name="T99" fmla="*/ 978 h 2488"/>
                <a:gd name="T100" fmla="*/ 50 w 916"/>
                <a:gd name="T101" fmla="*/ 1030 h 2488"/>
                <a:gd name="T102" fmla="*/ 0 w 916"/>
                <a:gd name="T103" fmla="*/ 1156 h 2488"/>
                <a:gd name="T104" fmla="*/ 36 w 916"/>
                <a:gd name="T105" fmla="*/ 1315 h 2488"/>
                <a:gd name="T106" fmla="*/ 120 w 916"/>
                <a:gd name="T107" fmla="*/ 1321 h 2488"/>
                <a:gd name="T108" fmla="*/ 187 w 916"/>
                <a:gd name="T109" fmla="*/ 1341 h 2488"/>
                <a:gd name="T110" fmla="*/ 241 w 916"/>
                <a:gd name="T111" fmla="*/ 1453 h 2488"/>
                <a:gd name="T112" fmla="*/ 270 w 916"/>
                <a:gd name="T113" fmla="*/ 1729 h 2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16" h="2488">
                  <a:moveTo>
                    <a:pt x="271" y="1795"/>
                  </a:moveTo>
                  <a:lnTo>
                    <a:pt x="271" y="1852"/>
                  </a:lnTo>
                  <a:lnTo>
                    <a:pt x="270" y="1903"/>
                  </a:lnTo>
                  <a:lnTo>
                    <a:pt x="270" y="1950"/>
                  </a:lnTo>
                  <a:lnTo>
                    <a:pt x="267" y="1991"/>
                  </a:lnTo>
                  <a:lnTo>
                    <a:pt x="265" y="2028"/>
                  </a:lnTo>
                  <a:lnTo>
                    <a:pt x="263" y="2061"/>
                  </a:lnTo>
                  <a:lnTo>
                    <a:pt x="260" y="2089"/>
                  </a:lnTo>
                  <a:lnTo>
                    <a:pt x="257" y="2115"/>
                  </a:lnTo>
                  <a:lnTo>
                    <a:pt x="252" y="2136"/>
                  </a:lnTo>
                  <a:lnTo>
                    <a:pt x="248" y="2155"/>
                  </a:lnTo>
                  <a:lnTo>
                    <a:pt x="244" y="2170"/>
                  </a:lnTo>
                  <a:lnTo>
                    <a:pt x="239" y="2183"/>
                  </a:lnTo>
                  <a:lnTo>
                    <a:pt x="234" y="2195"/>
                  </a:lnTo>
                  <a:lnTo>
                    <a:pt x="229" y="2204"/>
                  </a:lnTo>
                  <a:lnTo>
                    <a:pt x="222" y="2210"/>
                  </a:lnTo>
                  <a:lnTo>
                    <a:pt x="217" y="2215"/>
                  </a:lnTo>
                  <a:lnTo>
                    <a:pt x="211" y="2220"/>
                  </a:lnTo>
                  <a:lnTo>
                    <a:pt x="204" y="2224"/>
                  </a:lnTo>
                  <a:lnTo>
                    <a:pt x="199" y="2226"/>
                  </a:lnTo>
                  <a:lnTo>
                    <a:pt x="193" y="2228"/>
                  </a:lnTo>
                  <a:lnTo>
                    <a:pt x="180" y="2232"/>
                  </a:lnTo>
                  <a:lnTo>
                    <a:pt x="167" y="2239"/>
                  </a:lnTo>
                  <a:lnTo>
                    <a:pt x="160" y="2243"/>
                  </a:lnTo>
                  <a:lnTo>
                    <a:pt x="154" y="2250"/>
                  </a:lnTo>
                  <a:lnTo>
                    <a:pt x="148" y="2257"/>
                  </a:lnTo>
                  <a:lnTo>
                    <a:pt x="142" y="2266"/>
                  </a:lnTo>
                  <a:lnTo>
                    <a:pt x="136" y="2276"/>
                  </a:lnTo>
                  <a:lnTo>
                    <a:pt x="130" y="2290"/>
                  </a:lnTo>
                  <a:lnTo>
                    <a:pt x="125" y="2306"/>
                  </a:lnTo>
                  <a:lnTo>
                    <a:pt x="121" y="2325"/>
                  </a:lnTo>
                  <a:lnTo>
                    <a:pt x="121" y="2429"/>
                  </a:lnTo>
                  <a:lnTo>
                    <a:pt x="128" y="2447"/>
                  </a:lnTo>
                  <a:lnTo>
                    <a:pt x="139" y="2462"/>
                  </a:lnTo>
                  <a:lnTo>
                    <a:pt x="154" y="2474"/>
                  </a:lnTo>
                  <a:lnTo>
                    <a:pt x="171" y="2482"/>
                  </a:lnTo>
                  <a:lnTo>
                    <a:pt x="193" y="2486"/>
                  </a:lnTo>
                  <a:lnTo>
                    <a:pt x="216" y="2488"/>
                  </a:lnTo>
                  <a:lnTo>
                    <a:pt x="242" y="2486"/>
                  </a:lnTo>
                  <a:lnTo>
                    <a:pt x="270" y="2482"/>
                  </a:lnTo>
                  <a:lnTo>
                    <a:pt x="300" y="2474"/>
                  </a:lnTo>
                  <a:lnTo>
                    <a:pt x="332" y="2463"/>
                  </a:lnTo>
                  <a:lnTo>
                    <a:pt x="365" y="2451"/>
                  </a:lnTo>
                  <a:lnTo>
                    <a:pt x="399" y="2436"/>
                  </a:lnTo>
                  <a:lnTo>
                    <a:pt x="434" y="2417"/>
                  </a:lnTo>
                  <a:lnTo>
                    <a:pt x="470" y="2398"/>
                  </a:lnTo>
                  <a:lnTo>
                    <a:pt x="506" y="2376"/>
                  </a:lnTo>
                  <a:lnTo>
                    <a:pt x="541" y="2352"/>
                  </a:lnTo>
                  <a:lnTo>
                    <a:pt x="578" y="2325"/>
                  </a:lnTo>
                  <a:lnTo>
                    <a:pt x="613" y="2299"/>
                  </a:lnTo>
                  <a:lnTo>
                    <a:pt x="647" y="2269"/>
                  </a:lnTo>
                  <a:lnTo>
                    <a:pt x="682" y="2238"/>
                  </a:lnTo>
                  <a:lnTo>
                    <a:pt x="715" y="2206"/>
                  </a:lnTo>
                  <a:lnTo>
                    <a:pt x="746" y="2173"/>
                  </a:lnTo>
                  <a:lnTo>
                    <a:pt x="775" y="2138"/>
                  </a:lnTo>
                  <a:lnTo>
                    <a:pt x="801" y="2103"/>
                  </a:lnTo>
                  <a:lnTo>
                    <a:pt x="827" y="2066"/>
                  </a:lnTo>
                  <a:lnTo>
                    <a:pt x="849" y="2029"/>
                  </a:lnTo>
                  <a:lnTo>
                    <a:pt x="869" y="1991"/>
                  </a:lnTo>
                  <a:lnTo>
                    <a:pt x="885" y="1952"/>
                  </a:lnTo>
                  <a:lnTo>
                    <a:pt x="899" y="1914"/>
                  </a:lnTo>
                  <a:lnTo>
                    <a:pt x="908" y="1874"/>
                  </a:lnTo>
                  <a:lnTo>
                    <a:pt x="914" y="1835"/>
                  </a:lnTo>
                  <a:lnTo>
                    <a:pt x="916" y="1795"/>
                  </a:lnTo>
                  <a:lnTo>
                    <a:pt x="858" y="1686"/>
                  </a:lnTo>
                  <a:lnTo>
                    <a:pt x="858" y="1715"/>
                  </a:lnTo>
                  <a:lnTo>
                    <a:pt x="857" y="1739"/>
                  </a:lnTo>
                  <a:lnTo>
                    <a:pt x="856" y="1762"/>
                  </a:lnTo>
                  <a:lnTo>
                    <a:pt x="855" y="1782"/>
                  </a:lnTo>
                  <a:lnTo>
                    <a:pt x="852" y="1799"/>
                  </a:lnTo>
                  <a:lnTo>
                    <a:pt x="849" y="1814"/>
                  </a:lnTo>
                  <a:lnTo>
                    <a:pt x="845" y="1826"/>
                  </a:lnTo>
                  <a:lnTo>
                    <a:pt x="842" y="1837"/>
                  </a:lnTo>
                  <a:lnTo>
                    <a:pt x="838" y="1845"/>
                  </a:lnTo>
                  <a:lnTo>
                    <a:pt x="833" y="1852"/>
                  </a:lnTo>
                  <a:lnTo>
                    <a:pt x="828" y="1857"/>
                  </a:lnTo>
                  <a:lnTo>
                    <a:pt x="823" y="1860"/>
                  </a:lnTo>
                  <a:lnTo>
                    <a:pt x="817" y="1861"/>
                  </a:lnTo>
                  <a:lnTo>
                    <a:pt x="811" y="1862"/>
                  </a:lnTo>
                  <a:lnTo>
                    <a:pt x="806" y="1861"/>
                  </a:lnTo>
                  <a:lnTo>
                    <a:pt x="799" y="1859"/>
                  </a:lnTo>
                  <a:lnTo>
                    <a:pt x="794" y="1857"/>
                  </a:lnTo>
                  <a:lnTo>
                    <a:pt x="787" y="1853"/>
                  </a:lnTo>
                  <a:lnTo>
                    <a:pt x="781" y="1850"/>
                  </a:lnTo>
                  <a:lnTo>
                    <a:pt x="775" y="1844"/>
                  </a:lnTo>
                  <a:lnTo>
                    <a:pt x="763" y="1833"/>
                  </a:lnTo>
                  <a:lnTo>
                    <a:pt x="752" y="1823"/>
                  </a:lnTo>
                  <a:lnTo>
                    <a:pt x="741" y="1812"/>
                  </a:lnTo>
                  <a:lnTo>
                    <a:pt x="733" y="1804"/>
                  </a:lnTo>
                  <a:lnTo>
                    <a:pt x="725" y="1798"/>
                  </a:lnTo>
                  <a:lnTo>
                    <a:pt x="720" y="1795"/>
                  </a:lnTo>
                  <a:lnTo>
                    <a:pt x="771" y="1686"/>
                  </a:lnTo>
                  <a:lnTo>
                    <a:pt x="771" y="1666"/>
                  </a:lnTo>
                  <a:lnTo>
                    <a:pt x="772" y="1645"/>
                  </a:lnTo>
                  <a:lnTo>
                    <a:pt x="775" y="1625"/>
                  </a:lnTo>
                  <a:lnTo>
                    <a:pt x="777" y="1606"/>
                  </a:lnTo>
                  <a:lnTo>
                    <a:pt x="779" y="1586"/>
                  </a:lnTo>
                  <a:lnTo>
                    <a:pt x="782" y="1569"/>
                  </a:lnTo>
                  <a:lnTo>
                    <a:pt x="785" y="1552"/>
                  </a:lnTo>
                  <a:lnTo>
                    <a:pt x="790" y="1536"/>
                  </a:lnTo>
                  <a:lnTo>
                    <a:pt x="794" y="1521"/>
                  </a:lnTo>
                  <a:lnTo>
                    <a:pt x="798" y="1507"/>
                  </a:lnTo>
                  <a:lnTo>
                    <a:pt x="802" y="1495"/>
                  </a:lnTo>
                  <a:lnTo>
                    <a:pt x="808" y="1486"/>
                  </a:lnTo>
                  <a:lnTo>
                    <a:pt x="813" y="1478"/>
                  </a:lnTo>
                  <a:lnTo>
                    <a:pt x="818" y="1472"/>
                  </a:lnTo>
                  <a:lnTo>
                    <a:pt x="821" y="1470"/>
                  </a:lnTo>
                  <a:lnTo>
                    <a:pt x="824" y="1469"/>
                  </a:lnTo>
                  <a:lnTo>
                    <a:pt x="826" y="1468"/>
                  </a:lnTo>
                  <a:lnTo>
                    <a:pt x="829" y="1468"/>
                  </a:lnTo>
                  <a:lnTo>
                    <a:pt x="818" y="1467"/>
                  </a:lnTo>
                  <a:lnTo>
                    <a:pt x="808" y="1464"/>
                  </a:lnTo>
                  <a:lnTo>
                    <a:pt x="797" y="1462"/>
                  </a:lnTo>
                  <a:lnTo>
                    <a:pt x="786" y="1458"/>
                  </a:lnTo>
                  <a:lnTo>
                    <a:pt x="764" y="1450"/>
                  </a:lnTo>
                  <a:lnTo>
                    <a:pt x="741" y="1438"/>
                  </a:lnTo>
                  <a:lnTo>
                    <a:pt x="718" y="1425"/>
                  </a:lnTo>
                  <a:lnTo>
                    <a:pt x="695" y="1411"/>
                  </a:lnTo>
                  <a:lnTo>
                    <a:pt x="671" y="1398"/>
                  </a:lnTo>
                  <a:lnTo>
                    <a:pt x="647" y="1387"/>
                  </a:lnTo>
                  <a:lnTo>
                    <a:pt x="635" y="1383"/>
                  </a:lnTo>
                  <a:lnTo>
                    <a:pt x="624" y="1379"/>
                  </a:lnTo>
                  <a:lnTo>
                    <a:pt x="612" y="1376"/>
                  </a:lnTo>
                  <a:lnTo>
                    <a:pt x="600" y="1374"/>
                  </a:lnTo>
                  <a:lnTo>
                    <a:pt x="588" y="1372"/>
                  </a:lnTo>
                  <a:lnTo>
                    <a:pt x="577" y="1372"/>
                  </a:lnTo>
                  <a:lnTo>
                    <a:pt x="565" y="1375"/>
                  </a:lnTo>
                  <a:lnTo>
                    <a:pt x="553" y="1378"/>
                  </a:lnTo>
                  <a:lnTo>
                    <a:pt x="542" y="1382"/>
                  </a:lnTo>
                  <a:lnTo>
                    <a:pt x="531" y="1389"/>
                  </a:lnTo>
                  <a:lnTo>
                    <a:pt x="520" y="1396"/>
                  </a:lnTo>
                  <a:lnTo>
                    <a:pt x="508" y="1406"/>
                  </a:lnTo>
                  <a:lnTo>
                    <a:pt x="497" y="1418"/>
                  </a:lnTo>
                  <a:lnTo>
                    <a:pt x="487" y="1432"/>
                  </a:lnTo>
                  <a:lnTo>
                    <a:pt x="476" y="1448"/>
                  </a:lnTo>
                  <a:lnTo>
                    <a:pt x="466" y="1468"/>
                  </a:lnTo>
                  <a:lnTo>
                    <a:pt x="425" y="1420"/>
                  </a:lnTo>
                  <a:lnTo>
                    <a:pt x="373" y="1358"/>
                  </a:lnTo>
                  <a:lnTo>
                    <a:pt x="346" y="1324"/>
                  </a:lnTo>
                  <a:lnTo>
                    <a:pt x="319" y="1289"/>
                  </a:lnTo>
                  <a:lnTo>
                    <a:pt x="293" y="1254"/>
                  </a:lnTo>
                  <a:lnTo>
                    <a:pt x="271" y="1218"/>
                  </a:lnTo>
                  <a:lnTo>
                    <a:pt x="260" y="1201"/>
                  </a:lnTo>
                  <a:lnTo>
                    <a:pt x="251" y="1184"/>
                  </a:lnTo>
                  <a:lnTo>
                    <a:pt x="244" y="1168"/>
                  </a:lnTo>
                  <a:lnTo>
                    <a:pt x="237" y="1152"/>
                  </a:lnTo>
                  <a:lnTo>
                    <a:pt x="232" y="1138"/>
                  </a:lnTo>
                  <a:lnTo>
                    <a:pt x="229" y="1123"/>
                  </a:lnTo>
                  <a:lnTo>
                    <a:pt x="228" y="1110"/>
                  </a:lnTo>
                  <a:lnTo>
                    <a:pt x="228" y="1098"/>
                  </a:lnTo>
                  <a:lnTo>
                    <a:pt x="230" y="1087"/>
                  </a:lnTo>
                  <a:lnTo>
                    <a:pt x="235" y="1077"/>
                  </a:lnTo>
                  <a:lnTo>
                    <a:pt x="242" y="1068"/>
                  </a:lnTo>
                  <a:lnTo>
                    <a:pt x="251" y="1061"/>
                  </a:lnTo>
                  <a:lnTo>
                    <a:pt x="263" y="1055"/>
                  </a:lnTo>
                  <a:lnTo>
                    <a:pt x="278" y="1051"/>
                  </a:lnTo>
                  <a:lnTo>
                    <a:pt x="295" y="1047"/>
                  </a:lnTo>
                  <a:lnTo>
                    <a:pt x="317" y="1047"/>
                  </a:lnTo>
                  <a:lnTo>
                    <a:pt x="318" y="1008"/>
                  </a:lnTo>
                  <a:lnTo>
                    <a:pt x="320" y="970"/>
                  </a:lnTo>
                  <a:lnTo>
                    <a:pt x="324" y="936"/>
                  </a:lnTo>
                  <a:lnTo>
                    <a:pt x="331" y="904"/>
                  </a:lnTo>
                  <a:lnTo>
                    <a:pt x="337" y="875"/>
                  </a:lnTo>
                  <a:lnTo>
                    <a:pt x="344" y="848"/>
                  </a:lnTo>
                  <a:lnTo>
                    <a:pt x="353" y="825"/>
                  </a:lnTo>
                  <a:lnTo>
                    <a:pt x="363" y="803"/>
                  </a:lnTo>
                  <a:lnTo>
                    <a:pt x="371" y="785"/>
                  </a:lnTo>
                  <a:lnTo>
                    <a:pt x="381" y="769"/>
                  </a:lnTo>
                  <a:lnTo>
                    <a:pt x="390" y="755"/>
                  </a:lnTo>
                  <a:lnTo>
                    <a:pt x="399" y="745"/>
                  </a:lnTo>
                  <a:lnTo>
                    <a:pt x="408" y="735"/>
                  </a:lnTo>
                  <a:lnTo>
                    <a:pt x="414" y="730"/>
                  </a:lnTo>
                  <a:lnTo>
                    <a:pt x="420" y="725"/>
                  </a:lnTo>
                  <a:lnTo>
                    <a:pt x="426" y="724"/>
                  </a:lnTo>
                  <a:lnTo>
                    <a:pt x="489" y="937"/>
                  </a:lnTo>
                  <a:lnTo>
                    <a:pt x="480" y="958"/>
                  </a:lnTo>
                  <a:lnTo>
                    <a:pt x="474" y="975"/>
                  </a:lnTo>
                  <a:lnTo>
                    <a:pt x="471" y="991"/>
                  </a:lnTo>
                  <a:lnTo>
                    <a:pt x="470" y="1005"/>
                  </a:lnTo>
                  <a:lnTo>
                    <a:pt x="471" y="1016"/>
                  </a:lnTo>
                  <a:lnTo>
                    <a:pt x="475" y="1026"/>
                  </a:lnTo>
                  <a:lnTo>
                    <a:pt x="480" y="1035"/>
                  </a:lnTo>
                  <a:lnTo>
                    <a:pt x="488" y="1040"/>
                  </a:lnTo>
                  <a:lnTo>
                    <a:pt x="497" y="1044"/>
                  </a:lnTo>
                  <a:lnTo>
                    <a:pt x="508" y="1046"/>
                  </a:lnTo>
                  <a:lnTo>
                    <a:pt x="521" y="1047"/>
                  </a:lnTo>
                  <a:lnTo>
                    <a:pt x="534" y="1045"/>
                  </a:lnTo>
                  <a:lnTo>
                    <a:pt x="549" y="1042"/>
                  </a:lnTo>
                  <a:lnTo>
                    <a:pt x="565" y="1037"/>
                  </a:lnTo>
                  <a:lnTo>
                    <a:pt x="582" y="1029"/>
                  </a:lnTo>
                  <a:lnTo>
                    <a:pt x="600" y="1021"/>
                  </a:lnTo>
                  <a:lnTo>
                    <a:pt x="618" y="1009"/>
                  </a:lnTo>
                  <a:lnTo>
                    <a:pt x="638" y="996"/>
                  </a:lnTo>
                  <a:lnTo>
                    <a:pt x="657" y="981"/>
                  </a:lnTo>
                  <a:lnTo>
                    <a:pt x="676" y="965"/>
                  </a:lnTo>
                  <a:lnTo>
                    <a:pt x="695" y="946"/>
                  </a:lnTo>
                  <a:lnTo>
                    <a:pt x="715" y="925"/>
                  </a:lnTo>
                  <a:lnTo>
                    <a:pt x="734" y="903"/>
                  </a:lnTo>
                  <a:lnTo>
                    <a:pt x="753" y="878"/>
                  </a:lnTo>
                  <a:lnTo>
                    <a:pt x="771" y="853"/>
                  </a:lnTo>
                  <a:lnTo>
                    <a:pt x="790" y="824"/>
                  </a:lnTo>
                  <a:lnTo>
                    <a:pt x="807" y="794"/>
                  </a:lnTo>
                  <a:lnTo>
                    <a:pt x="823" y="762"/>
                  </a:lnTo>
                  <a:lnTo>
                    <a:pt x="838" y="729"/>
                  </a:lnTo>
                  <a:lnTo>
                    <a:pt x="852" y="692"/>
                  </a:lnTo>
                  <a:lnTo>
                    <a:pt x="864" y="655"/>
                  </a:lnTo>
                  <a:lnTo>
                    <a:pt x="875" y="615"/>
                  </a:lnTo>
                  <a:lnTo>
                    <a:pt x="872" y="558"/>
                  </a:lnTo>
                  <a:lnTo>
                    <a:pt x="867" y="502"/>
                  </a:lnTo>
                  <a:lnTo>
                    <a:pt x="859" y="451"/>
                  </a:lnTo>
                  <a:lnTo>
                    <a:pt x="851" y="402"/>
                  </a:lnTo>
                  <a:lnTo>
                    <a:pt x="841" y="357"/>
                  </a:lnTo>
                  <a:lnTo>
                    <a:pt x="829" y="316"/>
                  </a:lnTo>
                  <a:lnTo>
                    <a:pt x="816" y="277"/>
                  </a:lnTo>
                  <a:lnTo>
                    <a:pt x="803" y="241"/>
                  </a:lnTo>
                  <a:lnTo>
                    <a:pt x="789" y="209"/>
                  </a:lnTo>
                  <a:lnTo>
                    <a:pt x="774" y="179"/>
                  </a:lnTo>
                  <a:lnTo>
                    <a:pt x="756" y="151"/>
                  </a:lnTo>
                  <a:lnTo>
                    <a:pt x="739" y="126"/>
                  </a:lnTo>
                  <a:lnTo>
                    <a:pt x="722" y="104"/>
                  </a:lnTo>
                  <a:lnTo>
                    <a:pt x="704" y="85"/>
                  </a:lnTo>
                  <a:lnTo>
                    <a:pt x="686" y="68"/>
                  </a:lnTo>
                  <a:lnTo>
                    <a:pt x="667" y="53"/>
                  </a:lnTo>
                  <a:lnTo>
                    <a:pt x="648" y="40"/>
                  </a:lnTo>
                  <a:lnTo>
                    <a:pt x="629" y="29"/>
                  </a:lnTo>
                  <a:lnTo>
                    <a:pt x="611" y="21"/>
                  </a:lnTo>
                  <a:lnTo>
                    <a:pt x="592" y="14"/>
                  </a:lnTo>
                  <a:lnTo>
                    <a:pt x="573" y="10"/>
                  </a:lnTo>
                  <a:lnTo>
                    <a:pt x="555" y="8"/>
                  </a:lnTo>
                  <a:lnTo>
                    <a:pt x="538" y="7"/>
                  </a:lnTo>
                  <a:lnTo>
                    <a:pt x="521" y="8"/>
                  </a:lnTo>
                  <a:lnTo>
                    <a:pt x="505" y="11"/>
                  </a:lnTo>
                  <a:lnTo>
                    <a:pt x="490" y="15"/>
                  </a:lnTo>
                  <a:lnTo>
                    <a:pt x="475" y="21"/>
                  </a:lnTo>
                  <a:lnTo>
                    <a:pt x="461" y="27"/>
                  </a:lnTo>
                  <a:lnTo>
                    <a:pt x="449" y="36"/>
                  </a:lnTo>
                  <a:lnTo>
                    <a:pt x="439" y="45"/>
                  </a:lnTo>
                  <a:lnTo>
                    <a:pt x="428" y="56"/>
                  </a:lnTo>
                  <a:lnTo>
                    <a:pt x="420" y="68"/>
                  </a:lnTo>
                  <a:lnTo>
                    <a:pt x="409" y="86"/>
                  </a:lnTo>
                  <a:lnTo>
                    <a:pt x="398" y="99"/>
                  </a:lnTo>
                  <a:lnTo>
                    <a:pt x="386" y="108"/>
                  </a:lnTo>
                  <a:lnTo>
                    <a:pt x="374" y="115"/>
                  </a:lnTo>
                  <a:lnTo>
                    <a:pt x="363" y="118"/>
                  </a:lnTo>
                  <a:lnTo>
                    <a:pt x="350" y="118"/>
                  </a:lnTo>
                  <a:lnTo>
                    <a:pt x="338" y="116"/>
                  </a:lnTo>
                  <a:lnTo>
                    <a:pt x="325" y="112"/>
                  </a:lnTo>
                  <a:lnTo>
                    <a:pt x="313" y="105"/>
                  </a:lnTo>
                  <a:lnTo>
                    <a:pt x="302" y="98"/>
                  </a:lnTo>
                  <a:lnTo>
                    <a:pt x="290" y="88"/>
                  </a:lnTo>
                  <a:lnTo>
                    <a:pt x="278" y="78"/>
                  </a:lnTo>
                  <a:lnTo>
                    <a:pt x="256" y="57"/>
                  </a:lnTo>
                  <a:lnTo>
                    <a:pt x="235" y="37"/>
                  </a:lnTo>
                  <a:lnTo>
                    <a:pt x="216" y="18"/>
                  </a:lnTo>
                  <a:lnTo>
                    <a:pt x="200" y="6"/>
                  </a:lnTo>
                  <a:lnTo>
                    <a:pt x="194" y="1"/>
                  </a:lnTo>
                  <a:lnTo>
                    <a:pt x="187" y="0"/>
                  </a:lnTo>
                  <a:lnTo>
                    <a:pt x="182" y="1"/>
                  </a:lnTo>
                  <a:lnTo>
                    <a:pt x="178" y="5"/>
                  </a:lnTo>
                  <a:lnTo>
                    <a:pt x="174" y="12"/>
                  </a:lnTo>
                  <a:lnTo>
                    <a:pt x="172" y="23"/>
                  </a:lnTo>
                  <a:lnTo>
                    <a:pt x="171" y="38"/>
                  </a:lnTo>
                  <a:lnTo>
                    <a:pt x="171" y="56"/>
                  </a:lnTo>
                  <a:lnTo>
                    <a:pt x="172" y="78"/>
                  </a:lnTo>
                  <a:lnTo>
                    <a:pt x="174" y="106"/>
                  </a:lnTo>
                  <a:lnTo>
                    <a:pt x="179" y="139"/>
                  </a:lnTo>
                  <a:lnTo>
                    <a:pt x="184" y="178"/>
                  </a:lnTo>
                  <a:lnTo>
                    <a:pt x="186" y="178"/>
                  </a:lnTo>
                  <a:lnTo>
                    <a:pt x="189" y="179"/>
                  </a:lnTo>
                  <a:lnTo>
                    <a:pt x="191" y="180"/>
                  </a:lnTo>
                  <a:lnTo>
                    <a:pt x="195" y="182"/>
                  </a:lnTo>
                  <a:lnTo>
                    <a:pt x="200" y="189"/>
                  </a:lnTo>
                  <a:lnTo>
                    <a:pt x="205" y="196"/>
                  </a:lnTo>
                  <a:lnTo>
                    <a:pt x="210" y="207"/>
                  </a:lnTo>
                  <a:lnTo>
                    <a:pt x="215" y="218"/>
                  </a:lnTo>
                  <a:lnTo>
                    <a:pt x="219" y="231"/>
                  </a:lnTo>
                  <a:lnTo>
                    <a:pt x="225" y="246"/>
                  </a:lnTo>
                  <a:lnTo>
                    <a:pt x="232" y="279"/>
                  </a:lnTo>
                  <a:lnTo>
                    <a:pt x="239" y="316"/>
                  </a:lnTo>
                  <a:lnTo>
                    <a:pt x="244" y="355"/>
                  </a:lnTo>
                  <a:lnTo>
                    <a:pt x="247" y="396"/>
                  </a:lnTo>
                  <a:lnTo>
                    <a:pt x="281" y="506"/>
                  </a:lnTo>
                  <a:lnTo>
                    <a:pt x="276" y="564"/>
                  </a:lnTo>
                  <a:lnTo>
                    <a:pt x="270" y="616"/>
                  </a:lnTo>
                  <a:lnTo>
                    <a:pt x="263" y="664"/>
                  </a:lnTo>
                  <a:lnTo>
                    <a:pt x="257" y="707"/>
                  </a:lnTo>
                  <a:lnTo>
                    <a:pt x="249" y="746"/>
                  </a:lnTo>
                  <a:lnTo>
                    <a:pt x="242" y="779"/>
                  </a:lnTo>
                  <a:lnTo>
                    <a:pt x="233" y="809"/>
                  </a:lnTo>
                  <a:lnTo>
                    <a:pt x="225" y="836"/>
                  </a:lnTo>
                  <a:lnTo>
                    <a:pt x="216" y="859"/>
                  </a:lnTo>
                  <a:lnTo>
                    <a:pt x="207" y="878"/>
                  </a:lnTo>
                  <a:lnTo>
                    <a:pt x="198" y="897"/>
                  </a:lnTo>
                  <a:lnTo>
                    <a:pt x="188" y="912"/>
                  </a:lnTo>
                  <a:lnTo>
                    <a:pt x="179" y="923"/>
                  </a:lnTo>
                  <a:lnTo>
                    <a:pt x="169" y="935"/>
                  </a:lnTo>
                  <a:lnTo>
                    <a:pt x="159" y="944"/>
                  </a:lnTo>
                  <a:lnTo>
                    <a:pt x="150" y="952"/>
                  </a:lnTo>
                  <a:lnTo>
                    <a:pt x="129" y="966"/>
                  </a:lnTo>
                  <a:lnTo>
                    <a:pt x="109" y="978"/>
                  </a:lnTo>
                  <a:lnTo>
                    <a:pt x="99" y="984"/>
                  </a:lnTo>
                  <a:lnTo>
                    <a:pt x="89" y="991"/>
                  </a:lnTo>
                  <a:lnTo>
                    <a:pt x="79" y="999"/>
                  </a:lnTo>
                  <a:lnTo>
                    <a:pt x="69" y="1008"/>
                  </a:lnTo>
                  <a:lnTo>
                    <a:pt x="60" y="1018"/>
                  </a:lnTo>
                  <a:lnTo>
                    <a:pt x="50" y="1030"/>
                  </a:lnTo>
                  <a:lnTo>
                    <a:pt x="42" y="1044"/>
                  </a:lnTo>
                  <a:lnTo>
                    <a:pt x="32" y="1061"/>
                  </a:lnTo>
                  <a:lnTo>
                    <a:pt x="23" y="1081"/>
                  </a:lnTo>
                  <a:lnTo>
                    <a:pt x="15" y="1102"/>
                  </a:lnTo>
                  <a:lnTo>
                    <a:pt x="7" y="1128"/>
                  </a:lnTo>
                  <a:lnTo>
                    <a:pt x="0" y="1156"/>
                  </a:lnTo>
                  <a:lnTo>
                    <a:pt x="0" y="1254"/>
                  </a:lnTo>
                  <a:lnTo>
                    <a:pt x="5" y="1272"/>
                  </a:lnTo>
                  <a:lnTo>
                    <a:pt x="12" y="1287"/>
                  </a:lnTo>
                  <a:lnTo>
                    <a:pt x="19" y="1299"/>
                  </a:lnTo>
                  <a:lnTo>
                    <a:pt x="28" y="1308"/>
                  </a:lnTo>
                  <a:lnTo>
                    <a:pt x="36" y="1315"/>
                  </a:lnTo>
                  <a:lnTo>
                    <a:pt x="45" y="1319"/>
                  </a:lnTo>
                  <a:lnTo>
                    <a:pt x="56" y="1322"/>
                  </a:lnTo>
                  <a:lnTo>
                    <a:pt x="65" y="1323"/>
                  </a:lnTo>
                  <a:lnTo>
                    <a:pt x="87" y="1323"/>
                  </a:lnTo>
                  <a:lnTo>
                    <a:pt x="109" y="1322"/>
                  </a:lnTo>
                  <a:lnTo>
                    <a:pt x="120" y="1321"/>
                  </a:lnTo>
                  <a:lnTo>
                    <a:pt x="132" y="1321"/>
                  </a:lnTo>
                  <a:lnTo>
                    <a:pt x="143" y="1322"/>
                  </a:lnTo>
                  <a:lnTo>
                    <a:pt x="154" y="1324"/>
                  </a:lnTo>
                  <a:lnTo>
                    <a:pt x="166" y="1328"/>
                  </a:lnTo>
                  <a:lnTo>
                    <a:pt x="176" y="1333"/>
                  </a:lnTo>
                  <a:lnTo>
                    <a:pt x="187" y="1341"/>
                  </a:lnTo>
                  <a:lnTo>
                    <a:pt x="197" y="1351"/>
                  </a:lnTo>
                  <a:lnTo>
                    <a:pt x="207" y="1365"/>
                  </a:lnTo>
                  <a:lnTo>
                    <a:pt x="216" y="1381"/>
                  </a:lnTo>
                  <a:lnTo>
                    <a:pt x="226" y="1401"/>
                  </a:lnTo>
                  <a:lnTo>
                    <a:pt x="233" y="1425"/>
                  </a:lnTo>
                  <a:lnTo>
                    <a:pt x="241" y="1453"/>
                  </a:lnTo>
                  <a:lnTo>
                    <a:pt x="248" y="1486"/>
                  </a:lnTo>
                  <a:lnTo>
                    <a:pt x="255" y="1523"/>
                  </a:lnTo>
                  <a:lnTo>
                    <a:pt x="259" y="1566"/>
                  </a:lnTo>
                  <a:lnTo>
                    <a:pt x="263" y="1614"/>
                  </a:lnTo>
                  <a:lnTo>
                    <a:pt x="267" y="1669"/>
                  </a:lnTo>
                  <a:lnTo>
                    <a:pt x="270" y="1729"/>
                  </a:lnTo>
                  <a:lnTo>
                    <a:pt x="271" y="1795"/>
                  </a:lnTo>
                  <a:close/>
                </a:path>
              </a:pathLst>
            </a:custGeom>
            <a:solidFill>
              <a:srgbClr val="009900"/>
            </a:solidFill>
            <a:ln w="9525">
              <a:solidFill>
                <a:srgbClr val="009900"/>
              </a:solidFill>
              <a:round/>
              <a:headEnd/>
              <a:tailEnd/>
            </a:ln>
          </p:spPr>
          <p:txBody>
            <a:bodyPr/>
            <a:lstStyle/>
            <a:p>
              <a:endParaRPr lang="en-IN"/>
            </a:p>
          </p:txBody>
        </p:sp>
        <p:sp>
          <p:nvSpPr>
            <p:cNvPr id="551979" name="Freeform 43"/>
            <p:cNvSpPr>
              <a:spLocks/>
            </p:cNvSpPr>
            <p:nvPr/>
          </p:nvSpPr>
          <p:spPr bwMode="auto">
            <a:xfrm>
              <a:off x="4021" y="2524"/>
              <a:ext cx="57" cy="87"/>
            </a:xfrm>
            <a:custGeom>
              <a:avLst/>
              <a:gdLst>
                <a:gd name="T0" fmla="*/ 239 w 567"/>
                <a:gd name="T1" fmla="*/ 46 h 873"/>
                <a:gd name="T2" fmla="*/ 172 w 567"/>
                <a:gd name="T3" fmla="*/ 104 h 873"/>
                <a:gd name="T4" fmla="*/ 135 w 567"/>
                <a:gd name="T5" fmla="*/ 143 h 873"/>
                <a:gd name="T6" fmla="*/ 124 w 567"/>
                <a:gd name="T7" fmla="*/ 156 h 873"/>
                <a:gd name="T8" fmla="*/ 100 w 567"/>
                <a:gd name="T9" fmla="*/ 163 h 873"/>
                <a:gd name="T10" fmla="*/ 89 w 567"/>
                <a:gd name="T11" fmla="*/ 170 h 873"/>
                <a:gd name="T12" fmla="*/ 83 w 567"/>
                <a:gd name="T13" fmla="*/ 189 h 873"/>
                <a:gd name="T14" fmla="*/ 83 w 567"/>
                <a:gd name="T15" fmla="*/ 261 h 873"/>
                <a:gd name="T16" fmla="*/ 89 w 567"/>
                <a:gd name="T17" fmla="*/ 322 h 873"/>
                <a:gd name="T18" fmla="*/ 88 w 567"/>
                <a:gd name="T19" fmla="*/ 347 h 873"/>
                <a:gd name="T20" fmla="*/ 96 w 567"/>
                <a:gd name="T21" fmla="*/ 378 h 873"/>
                <a:gd name="T22" fmla="*/ 97 w 567"/>
                <a:gd name="T23" fmla="*/ 397 h 873"/>
                <a:gd name="T24" fmla="*/ 89 w 567"/>
                <a:gd name="T25" fmla="*/ 402 h 873"/>
                <a:gd name="T26" fmla="*/ 41 w 567"/>
                <a:gd name="T27" fmla="*/ 432 h 873"/>
                <a:gd name="T28" fmla="*/ 25 w 567"/>
                <a:gd name="T29" fmla="*/ 448 h 873"/>
                <a:gd name="T30" fmla="*/ 12 w 567"/>
                <a:gd name="T31" fmla="*/ 482 h 873"/>
                <a:gd name="T32" fmla="*/ 8 w 567"/>
                <a:gd name="T33" fmla="*/ 558 h 873"/>
                <a:gd name="T34" fmla="*/ 8 w 567"/>
                <a:gd name="T35" fmla="*/ 632 h 873"/>
                <a:gd name="T36" fmla="*/ 5 w 567"/>
                <a:gd name="T37" fmla="*/ 681 h 873"/>
                <a:gd name="T38" fmla="*/ 0 w 567"/>
                <a:gd name="T39" fmla="*/ 704 h 873"/>
                <a:gd name="T40" fmla="*/ 1 w 567"/>
                <a:gd name="T41" fmla="*/ 715 h 873"/>
                <a:gd name="T42" fmla="*/ 9 w 567"/>
                <a:gd name="T43" fmla="*/ 726 h 873"/>
                <a:gd name="T44" fmla="*/ 26 w 567"/>
                <a:gd name="T45" fmla="*/ 747 h 873"/>
                <a:gd name="T46" fmla="*/ 73 w 567"/>
                <a:gd name="T47" fmla="*/ 791 h 873"/>
                <a:gd name="T48" fmla="*/ 155 w 567"/>
                <a:gd name="T49" fmla="*/ 855 h 873"/>
                <a:gd name="T50" fmla="*/ 178 w 567"/>
                <a:gd name="T51" fmla="*/ 868 h 873"/>
                <a:gd name="T52" fmla="*/ 186 w 567"/>
                <a:gd name="T53" fmla="*/ 871 h 873"/>
                <a:gd name="T54" fmla="*/ 225 w 567"/>
                <a:gd name="T55" fmla="*/ 873 h 873"/>
                <a:gd name="T56" fmla="*/ 314 w 567"/>
                <a:gd name="T57" fmla="*/ 872 h 873"/>
                <a:gd name="T58" fmla="*/ 359 w 567"/>
                <a:gd name="T59" fmla="*/ 868 h 873"/>
                <a:gd name="T60" fmla="*/ 388 w 567"/>
                <a:gd name="T61" fmla="*/ 850 h 873"/>
                <a:gd name="T62" fmla="*/ 478 w 567"/>
                <a:gd name="T63" fmla="*/ 779 h 873"/>
                <a:gd name="T64" fmla="*/ 532 w 567"/>
                <a:gd name="T65" fmla="*/ 730 h 873"/>
                <a:gd name="T66" fmla="*/ 555 w 567"/>
                <a:gd name="T67" fmla="*/ 684 h 873"/>
                <a:gd name="T68" fmla="*/ 566 w 567"/>
                <a:gd name="T69" fmla="*/ 652 h 873"/>
                <a:gd name="T70" fmla="*/ 567 w 567"/>
                <a:gd name="T71" fmla="*/ 625 h 873"/>
                <a:gd name="T72" fmla="*/ 564 w 567"/>
                <a:gd name="T73" fmla="*/ 547 h 873"/>
                <a:gd name="T74" fmla="*/ 561 w 567"/>
                <a:gd name="T75" fmla="*/ 478 h 873"/>
                <a:gd name="T76" fmla="*/ 541 w 567"/>
                <a:gd name="T77" fmla="*/ 433 h 873"/>
                <a:gd name="T78" fmla="*/ 518 w 567"/>
                <a:gd name="T79" fmla="*/ 390 h 873"/>
                <a:gd name="T80" fmla="*/ 490 w 567"/>
                <a:gd name="T81" fmla="*/ 367 h 873"/>
                <a:gd name="T82" fmla="*/ 466 w 567"/>
                <a:gd name="T83" fmla="*/ 341 h 873"/>
                <a:gd name="T84" fmla="*/ 464 w 567"/>
                <a:gd name="T85" fmla="*/ 334 h 873"/>
                <a:gd name="T86" fmla="*/ 460 w 567"/>
                <a:gd name="T87" fmla="*/ 327 h 873"/>
                <a:gd name="T88" fmla="*/ 454 w 567"/>
                <a:gd name="T89" fmla="*/ 290 h 873"/>
                <a:gd name="T90" fmla="*/ 455 w 567"/>
                <a:gd name="T91" fmla="*/ 263 h 873"/>
                <a:gd name="T92" fmla="*/ 464 w 567"/>
                <a:gd name="T93" fmla="*/ 240 h 873"/>
                <a:gd name="T94" fmla="*/ 484 w 567"/>
                <a:gd name="T95" fmla="*/ 224 h 873"/>
                <a:gd name="T96" fmla="*/ 512 w 567"/>
                <a:gd name="T97" fmla="*/ 191 h 873"/>
                <a:gd name="T98" fmla="*/ 527 w 567"/>
                <a:gd name="T99" fmla="*/ 0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7" h="873">
                  <a:moveTo>
                    <a:pt x="527" y="0"/>
                  </a:moveTo>
                  <a:lnTo>
                    <a:pt x="331" y="0"/>
                  </a:lnTo>
                  <a:lnTo>
                    <a:pt x="239" y="46"/>
                  </a:lnTo>
                  <a:lnTo>
                    <a:pt x="222" y="60"/>
                  </a:lnTo>
                  <a:lnTo>
                    <a:pt x="189" y="88"/>
                  </a:lnTo>
                  <a:lnTo>
                    <a:pt x="172" y="104"/>
                  </a:lnTo>
                  <a:lnTo>
                    <a:pt x="156" y="120"/>
                  </a:lnTo>
                  <a:lnTo>
                    <a:pt x="143" y="133"/>
                  </a:lnTo>
                  <a:lnTo>
                    <a:pt x="135" y="143"/>
                  </a:lnTo>
                  <a:lnTo>
                    <a:pt x="131" y="149"/>
                  </a:lnTo>
                  <a:lnTo>
                    <a:pt x="128" y="153"/>
                  </a:lnTo>
                  <a:lnTo>
                    <a:pt x="124" y="156"/>
                  </a:lnTo>
                  <a:lnTo>
                    <a:pt x="118" y="158"/>
                  </a:lnTo>
                  <a:lnTo>
                    <a:pt x="110" y="160"/>
                  </a:lnTo>
                  <a:lnTo>
                    <a:pt x="100" y="163"/>
                  </a:lnTo>
                  <a:lnTo>
                    <a:pt x="96" y="165"/>
                  </a:lnTo>
                  <a:lnTo>
                    <a:pt x="93" y="167"/>
                  </a:lnTo>
                  <a:lnTo>
                    <a:pt x="89" y="170"/>
                  </a:lnTo>
                  <a:lnTo>
                    <a:pt x="86" y="175"/>
                  </a:lnTo>
                  <a:lnTo>
                    <a:pt x="84" y="182"/>
                  </a:lnTo>
                  <a:lnTo>
                    <a:pt x="83" y="189"/>
                  </a:lnTo>
                  <a:lnTo>
                    <a:pt x="83" y="200"/>
                  </a:lnTo>
                  <a:lnTo>
                    <a:pt x="83" y="213"/>
                  </a:lnTo>
                  <a:lnTo>
                    <a:pt x="83" y="261"/>
                  </a:lnTo>
                  <a:lnTo>
                    <a:pt x="84" y="284"/>
                  </a:lnTo>
                  <a:lnTo>
                    <a:pt x="85" y="301"/>
                  </a:lnTo>
                  <a:lnTo>
                    <a:pt x="89" y="322"/>
                  </a:lnTo>
                  <a:lnTo>
                    <a:pt x="88" y="330"/>
                  </a:lnTo>
                  <a:lnTo>
                    <a:pt x="88" y="338"/>
                  </a:lnTo>
                  <a:lnTo>
                    <a:pt x="88" y="347"/>
                  </a:lnTo>
                  <a:lnTo>
                    <a:pt x="89" y="353"/>
                  </a:lnTo>
                  <a:lnTo>
                    <a:pt x="93" y="366"/>
                  </a:lnTo>
                  <a:lnTo>
                    <a:pt x="96" y="378"/>
                  </a:lnTo>
                  <a:lnTo>
                    <a:pt x="98" y="387"/>
                  </a:lnTo>
                  <a:lnTo>
                    <a:pt x="98" y="394"/>
                  </a:lnTo>
                  <a:lnTo>
                    <a:pt x="97" y="397"/>
                  </a:lnTo>
                  <a:lnTo>
                    <a:pt x="96" y="399"/>
                  </a:lnTo>
                  <a:lnTo>
                    <a:pt x="93" y="401"/>
                  </a:lnTo>
                  <a:lnTo>
                    <a:pt x="89" y="402"/>
                  </a:lnTo>
                  <a:lnTo>
                    <a:pt x="66" y="417"/>
                  </a:lnTo>
                  <a:lnTo>
                    <a:pt x="49" y="428"/>
                  </a:lnTo>
                  <a:lnTo>
                    <a:pt x="41" y="432"/>
                  </a:lnTo>
                  <a:lnTo>
                    <a:pt x="36" y="437"/>
                  </a:lnTo>
                  <a:lnTo>
                    <a:pt x="31" y="443"/>
                  </a:lnTo>
                  <a:lnTo>
                    <a:pt x="25" y="448"/>
                  </a:lnTo>
                  <a:lnTo>
                    <a:pt x="20" y="459"/>
                  </a:lnTo>
                  <a:lnTo>
                    <a:pt x="16" y="470"/>
                  </a:lnTo>
                  <a:lnTo>
                    <a:pt x="12" y="482"/>
                  </a:lnTo>
                  <a:lnTo>
                    <a:pt x="10" y="497"/>
                  </a:lnTo>
                  <a:lnTo>
                    <a:pt x="8" y="527"/>
                  </a:lnTo>
                  <a:lnTo>
                    <a:pt x="8" y="558"/>
                  </a:lnTo>
                  <a:lnTo>
                    <a:pt x="8" y="588"/>
                  </a:lnTo>
                  <a:lnTo>
                    <a:pt x="8" y="612"/>
                  </a:lnTo>
                  <a:lnTo>
                    <a:pt x="8" y="632"/>
                  </a:lnTo>
                  <a:lnTo>
                    <a:pt x="8" y="656"/>
                  </a:lnTo>
                  <a:lnTo>
                    <a:pt x="7" y="670"/>
                  </a:lnTo>
                  <a:lnTo>
                    <a:pt x="5" y="681"/>
                  </a:lnTo>
                  <a:lnTo>
                    <a:pt x="3" y="691"/>
                  </a:lnTo>
                  <a:lnTo>
                    <a:pt x="1" y="699"/>
                  </a:lnTo>
                  <a:lnTo>
                    <a:pt x="0" y="704"/>
                  </a:lnTo>
                  <a:lnTo>
                    <a:pt x="0" y="708"/>
                  </a:lnTo>
                  <a:lnTo>
                    <a:pt x="0" y="711"/>
                  </a:lnTo>
                  <a:lnTo>
                    <a:pt x="1" y="715"/>
                  </a:lnTo>
                  <a:lnTo>
                    <a:pt x="3" y="719"/>
                  </a:lnTo>
                  <a:lnTo>
                    <a:pt x="6" y="723"/>
                  </a:lnTo>
                  <a:lnTo>
                    <a:pt x="9" y="726"/>
                  </a:lnTo>
                  <a:lnTo>
                    <a:pt x="14" y="730"/>
                  </a:lnTo>
                  <a:lnTo>
                    <a:pt x="19" y="738"/>
                  </a:lnTo>
                  <a:lnTo>
                    <a:pt x="26" y="747"/>
                  </a:lnTo>
                  <a:lnTo>
                    <a:pt x="36" y="757"/>
                  </a:lnTo>
                  <a:lnTo>
                    <a:pt x="47" y="768"/>
                  </a:lnTo>
                  <a:lnTo>
                    <a:pt x="73" y="791"/>
                  </a:lnTo>
                  <a:lnTo>
                    <a:pt x="102" y="815"/>
                  </a:lnTo>
                  <a:lnTo>
                    <a:pt x="130" y="836"/>
                  </a:lnTo>
                  <a:lnTo>
                    <a:pt x="155" y="855"/>
                  </a:lnTo>
                  <a:lnTo>
                    <a:pt x="165" y="861"/>
                  </a:lnTo>
                  <a:lnTo>
                    <a:pt x="173" y="866"/>
                  </a:lnTo>
                  <a:lnTo>
                    <a:pt x="178" y="868"/>
                  </a:lnTo>
                  <a:lnTo>
                    <a:pt x="181" y="868"/>
                  </a:lnTo>
                  <a:lnTo>
                    <a:pt x="181" y="870"/>
                  </a:lnTo>
                  <a:lnTo>
                    <a:pt x="186" y="871"/>
                  </a:lnTo>
                  <a:lnTo>
                    <a:pt x="192" y="872"/>
                  </a:lnTo>
                  <a:lnTo>
                    <a:pt x="202" y="872"/>
                  </a:lnTo>
                  <a:lnTo>
                    <a:pt x="225" y="873"/>
                  </a:lnTo>
                  <a:lnTo>
                    <a:pt x="254" y="873"/>
                  </a:lnTo>
                  <a:lnTo>
                    <a:pt x="285" y="873"/>
                  </a:lnTo>
                  <a:lnTo>
                    <a:pt x="314" y="872"/>
                  </a:lnTo>
                  <a:lnTo>
                    <a:pt x="338" y="871"/>
                  </a:lnTo>
                  <a:lnTo>
                    <a:pt x="354" y="868"/>
                  </a:lnTo>
                  <a:lnTo>
                    <a:pt x="359" y="868"/>
                  </a:lnTo>
                  <a:lnTo>
                    <a:pt x="367" y="865"/>
                  </a:lnTo>
                  <a:lnTo>
                    <a:pt x="376" y="859"/>
                  </a:lnTo>
                  <a:lnTo>
                    <a:pt x="388" y="850"/>
                  </a:lnTo>
                  <a:lnTo>
                    <a:pt x="417" y="829"/>
                  </a:lnTo>
                  <a:lnTo>
                    <a:pt x="448" y="804"/>
                  </a:lnTo>
                  <a:lnTo>
                    <a:pt x="478" y="779"/>
                  </a:lnTo>
                  <a:lnTo>
                    <a:pt x="505" y="755"/>
                  </a:lnTo>
                  <a:lnTo>
                    <a:pt x="524" y="739"/>
                  </a:lnTo>
                  <a:lnTo>
                    <a:pt x="532" y="730"/>
                  </a:lnTo>
                  <a:lnTo>
                    <a:pt x="536" y="724"/>
                  </a:lnTo>
                  <a:lnTo>
                    <a:pt x="547" y="699"/>
                  </a:lnTo>
                  <a:lnTo>
                    <a:pt x="555" y="684"/>
                  </a:lnTo>
                  <a:lnTo>
                    <a:pt x="561" y="668"/>
                  </a:lnTo>
                  <a:lnTo>
                    <a:pt x="563" y="661"/>
                  </a:lnTo>
                  <a:lnTo>
                    <a:pt x="566" y="652"/>
                  </a:lnTo>
                  <a:lnTo>
                    <a:pt x="567" y="645"/>
                  </a:lnTo>
                  <a:lnTo>
                    <a:pt x="567" y="638"/>
                  </a:lnTo>
                  <a:lnTo>
                    <a:pt x="567" y="625"/>
                  </a:lnTo>
                  <a:lnTo>
                    <a:pt x="567" y="603"/>
                  </a:lnTo>
                  <a:lnTo>
                    <a:pt x="566" y="575"/>
                  </a:lnTo>
                  <a:lnTo>
                    <a:pt x="564" y="547"/>
                  </a:lnTo>
                  <a:lnTo>
                    <a:pt x="563" y="519"/>
                  </a:lnTo>
                  <a:lnTo>
                    <a:pt x="562" y="494"/>
                  </a:lnTo>
                  <a:lnTo>
                    <a:pt x="561" y="478"/>
                  </a:lnTo>
                  <a:lnTo>
                    <a:pt x="561" y="472"/>
                  </a:lnTo>
                  <a:lnTo>
                    <a:pt x="555" y="460"/>
                  </a:lnTo>
                  <a:lnTo>
                    <a:pt x="541" y="433"/>
                  </a:lnTo>
                  <a:lnTo>
                    <a:pt x="527" y="406"/>
                  </a:lnTo>
                  <a:lnTo>
                    <a:pt x="521" y="391"/>
                  </a:lnTo>
                  <a:lnTo>
                    <a:pt x="518" y="390"/>
                  </a:lnTo>
                  <a:lnTo>
                    <a:pt x="511" y="385"/>
                  </a:lnTo>
                  <a:lnTo>
                    <a:pt x="501" y="376"/>
                  </a:lnTo>
                  <a:lnTo>
                    <a:pt x="490" y="367"/>
                  </a:lnTo>
                  <a:lnTo>
                    <a:pt x="479" y="356"/>
                  </a:lnTo>
                  <a:lnTo>
                    <a:pt x="470" y="345"/>
                  </a:lnTo>
                  <a:lnTo>
                    <a:pt x="466" y="341"/>
                  </a:lnTo>
                  <a:lnTo>
                    <a:pt x="464" y="338"/>
                  </a:lnTo>
                  <a:lnTo>
                    <a:pt x="463" y="335"/>
                  </a:lnTo>
                  <a:lnTo>
                    <a:pt x="464" y="334"/>
                  </a:lnTo>
                  <a:lnTo>
                    <a:pt x="462" y="334"/>
                  </a:lnTo>
                  <a:lnTo>
                    <a:pt x="461" y="332"/>
                  </a:lnTo>
                  <a:lnTo>
                    <a:pt x="460" y="327"/>
                  </a:lnTo>
                  <a:lnTo>
                    <a:pt x="457" y="322"/>
                  </a:lnTo>
                  <a:lnTo>
                    <a:pt x="455" y="308"/>
                  </a:lnTo>
                  <a:lnTo>
                    <a:pt x="454" y="290"/>
                  </a:lnTo>
                  <a:lnTo>
                    <a:pt x="454" y="281"/>
                  </a:lnTo>
                  <a:lnTo>
                    <a:pt x="454" y="272"/>
                  </a:lnTo>
                  <a:lnTo>
                    <a:pt x="455" y="263"/>
                  </a:lnTo>
                  <a:lnTo>
                    <a:pt x="457" y="255"/>
                  </a:lnTo>
                  <a:lnTo>
                    <a:pt x="461" y="246"/>
                  </a:lnTo>
                  <a:lnTo>
                    <a:pt x="464" y="240"/>
                  </a:lnTo>
                  <a:lnTo>
                    <a:pt x="469" y="234"/>
                  </a:lnTo>
                  <a:lnTo>
                    <a:pt x="475" y="230"/>
                  </a:lnTo>
                  <a:lnTo>
                    <a:pt x="484" y="224"/>
                  </a:lnTo>
                  <a:lnTo>
                    <a:pt x="494" y="214"/>
                  </a:lnTo>
                  <a:lnTo>
                    <a:pt x="503" y="203"/>
                  </a:lnTo>
                  <a:lnTo>
                    <a:pt x="512" y="191"/>
                  </a:lnTo>
                  <a:lnTo>
                    <a:pt x="527" y="170"/>
                  </a:lnTo>
                  <a:lnTo>
                    <a:pt x="532" y="160"/>
                  </a:lnTo>
                  <a:lnTo>
                    <a:pt x="527" y="0"/>
                  </a:lnTo>
                  <a:close/>
                </a:path>
              </a:pathLst>
            </a:custGeom>
            <a:solidFill>
              <a:srgbClr val="009900"/>
            </a:solidFill>
            <a:ln w="9525">
              <a:solidFill>
                <a:srgbClr val="009900"/>
              </a:solidFill>
              <a:round/>
              <a:headEnd/>
              <a:tailEnd/>
            </a:ln>
          </p:spPr>
          <p:txBody>
            <a:bodyPr/>
            <a:lstStyle/>
            <a:p>
              <a:endParaRPr lang="en-IN"/>
            </a:p>
          </p:txBody>
        </p:sp>
        <p:sp>
          <p:nvSpPr>
            <p:cNvPr id="551980" name="Freeform 44"/>
            <p:cNvSpPr>
              <a:spLocks/>
            </p:cNvSpPr>
            <p:nvPr/>
          </p:nvSpPr>
          <p:spPr bwMode="auto">
            <a:xfrm>
              <a:off x="4016" y="2687"/>
              <a:ext cx="66" cy="90"/>
            </a:xfrm>
            <a:custGeom>
              <a:avLst/>
              <a:gdLst>
                <a:gd name="T0" fmla="*/ 560 w 663"/>
                <a:gd name="T1" fmla="*/ 544 h 897"/>
                <a:gd name="T2" fmla="*/ 602 w 663"/>
                <a:gd name="T3" fmla="*/ 499 h 897"/>
                <a:gd name="T4" fmla="*/ 611 w 663"/>
                <a:gd name="T5" fmla="*/ 481 h 897"/>
                <a:gd name="T6" fmla="*/ 606 w 663"/>
                <a:gd name="T7" fmla="*/ 419 h 897"/>
                <a:gd name="T8" fmla="*/ 602 w 663"/>
                <a:gd name="T9" fmla="*/ 339 h 897"/>
                <a:gd name="T10" fmla="*/ 604 w 663"/>
                <a:gd name="T11" fmla="*/ 309 h 897"/>
                <a:gd name="T12" fmla="*/ 610 w 663"/>
                <a:gd name="T13" fmla="*/ 291 h 897"/>
                <a:gd name="T14" fmla="*/ 607 w 663"/>
                <a:gd name="T15" fmla="*/ 265 h 897"/>
                <a:gd name="T16" fmla="*/ 577 w 663"/>
                <a:gd name="T17" fmla="*/ 204 h 897"/>
                <a:gd name="T18" fmla="*/ 511 w 663"/>
                <a:gd name="T19" fmla="*/ 108 h 897"/>
                <a:gd name="T20" fmla="*/ 463 w 663"/>
                <a:gd name="T21" fmla="*/ 71 h 897"/>
                <a:gd name="T22" fmla="*/ 440 w 663"/>
                <a:gd name="T23" fmla="*/ 64 h 897"/>
                <a:gd name="T24" fmla="*/ 423 w 663"/>
                <a:gd name="T25" fmla="*/ 67 h 897"/>
                <a:gd name="T26" fmla="*/ 417 w 663"/>
                <a:gd name="T27" fmla="*/ 75 h 897"/>
                <a:gd name="T28" fmla="*/ 408 w 663"/>
                <a:gd name="T29" fmla="*/ 94 h 897"/>
                <a:gd name="T30" fmla="*/ 388 w 663"/>
                <a:gd name="T31" fmla="*/ 122 h 897"/>
                <a:gd name="T32" fmla="*/ 358 w 663"/>
                <a:gd name="T33" fmla="*/ 153 h 897"/>
                <a:gd name="T34" fmla="*/ 311 w 663"/>
                <a:gd name="T35" fmla="*/ 153 h 897"/>
                <a:gd name="T36" fmla="*/ 304 w 663"/>
                <a:gd name="T37" fmla="*/ 137 h 897"/>
                <a:gd name="T38" fmla="*/ 303 w 663"/>
                <a:gd name="T39" fmla="*/ 82 h 897"/>
                <a:gd name="T40" fmla="*/ 296 w 663"/>
                <a:gd name="T41" fmla="*/ 48 h 897"/>
                <a:gd name="T42" fmla="*/ 262 w 663"/>
                <a:gd name="T43" fmla="*/ 24 h 897"/>
                <a:gd name="T44" fmla="*/ 221 w 663"/>
                <a:gd name="T45" fmla="*/ 2 h 897"/>
                <a:gd name="T46" fmla="*/ 198 w 663"/>
                <a:gd name="T47" fmla="*/ 0 h 897"/>
                <a:gd name="T48" fmla="*/ 174 w 663"/>
                <a:gd name="T49" fmla="*/ 8 h 897"/>
                <a:gd name="T50" fmla="*/ 122 w 663"/>
                <a:gd name="T51" fmla="*/ 38 h 897"/>
                <a:gd name="T52" fmla="*/ 85 w 663"/>
                <a:gd name="T53" fmla="*/ 73 h 897"/>
                <a:gd name="T54" fmla="*/ 43 w 663"/>
                <a:gd name="T55" fmla="*/ 126 h 897"/>
                <a:gd name="T56" fmla="*/ 12 w 663"/>
                <a:gd name="T57" fmla="*/ 171 h 897"/>
                <a:gd name="T58" fmla="*/ 5 w 663"/>
                <a:gd name="T59" fmla="*/ 193 h 897"/>
                <a:gd name="T60" fmla="*/ 0 w 663"/>
                <a:gd name="T61" fmla="*/ 245 h 897"/>
                <a:gd name="T62" fmla="*/ 1 w 663"/>
                <a:gd name="T63" fmla="*/ 329 h 897"/>
                <a:gd name="T64" fmla="*/ 4 w 663"/>
                <a:gd name="T65" fmla="*/ 405 h 897"/>
                <a:gd name="T66" fmla="*/ 5 w 663"/>
                <a:gd name="T67" fmla="*/ 445 h 897"/>
                <a:gd name="T68" fmla="*/ 9 w 663"/>
                <a:gd name="T69" fmla="*/ 473 h 897"/>
                <a:gd name="T70" fmla="*/ 21 w 663"/>
                <a:gd name="T71" fmla="*/ 534 h 897"/>
                <a:gd name="T72" fmla="*/ 11 w 663"/>
                <a:gd name="T73" fmla="*/ 560 h 897"/>
                <a:gd name="T74" fmla="*/ 6 w 663"/>
                <a:gd name="T75" fmla="*/ 580 h 897"/>
                <a:gd name="T76" fmla="*/ 7 w 663"/>
                <a:gd name="T77" fmla="*/ 599 h 897"/>
                <a:gd name="T78" fmla="*/ 15 w 663"/>
                <a:gd name="T79" fmla="*/ 619 h 897"/>
                <a:gd name="T80" fmla="*/ 42 w 663"/>
                <a:gd name="T81" fmla="*/ 650 h 897"/>
                <a:gd name="T82" fmla="*/ 115 w 663"/>
                <a:gd name="T83" fmla="*/ 709 h 897"/>
                <a:gd name="T84" fmla="*/ 177 w 663"/>
                <a:gd name="T85" fmla="*/ 765 h 897"/>
                <a:gd name="T86" fmla="*/ 224 w 663"/>
                <a:gd name="T87" fmla="*/ 798 h 897"/>
                <a:gd name="T88" fmla="*/ 304 w 663"/>
                <a:gd name="T89" fmla="*/ 851 h 897"/>
                <a:gd name="T90" fmla="*/ 336 w 663"/>
                <a:gd name="T91" fmla="*/ 868 h 897"/>
                <a:gd name="T92" fmla="*/ 367 w 663"/>
                <a:gd name="T93" fmla="*/ 880 h 897"/>
                <a:gd name="T94" fmla="*/ 400 w 663"/>
                <a:gd name="T95" fmla="*/ 884 h 897"/>
                <a:gd name="T96" fmla="*/ 439 w 663"/>
                <a:gd name="T97" fmla="*/ 884 h 897"/>
                <a:gd name="T98" fmla="*/ 540 w 663"/>
                <a:gd name="T99" fmla="*/ 887 h 897"/>
                <a:gd name="T100" fmla="*/ 633 w 663"/>
                <a:gd name="T101" fmla="*/ 894 h 897"/>
                <a:gd name="T102" fmla="*/ 660 w 663"/>
                <a:gd name="T103" fmla="*/ 897 h 897"/>
                <a:gd name="T104" fmla="*/ 637 w 663"/>
                <a:gd name="T105" fmla="*/ 839 h 897"/>
                <a:gd name="T106" fmla="*/ 608 w 663"/>
                <a:gd name="T107" fmla="*/ 764 h 897"/>
                <a:gd name="T108" fmla="*/ 594 w 663"/>
                <a:gd name="T109" fmla="*/ 688 h 897"/>
                <a:gd name="T110" fmla="*/ 563 w 663"/>
                <a:gd name="T111" fmla="*/ 692 h 897"/>
                <a:gd name="T112" fmla="*/ 514 w 663"/>
                <a:gd name="T113" fmla="*/ 692 h 897"/>
                <a:gd name="T114" fmla="*/ 502 w 663"/>
                <a:gd name="T115" fmla="*/ 690 h 897"/>
                <a:gd name="T116" fmla="*/ 500 w 663"/>
                <a:gd name="T117" fmla="*/ 688 h 897"/>
                <a:gd name="T118" fmla="*/ 496 w 663"/>
                <a:gd name="T119" fmla="*/ 680 h 897"/>
                <a:gd name="T120" fmla="*/ 490 w 663"/>
                <a:gd name="T121" fmla="*/ 653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3" h="897">
                  <a:moveTo>
                    <a:pt x="507" y="590"/>
                  </a:moveTo>
                  <a:lnTo>
                    <a:pt x="524" y="576"/>
                  </a:lnTo>
                  <a:lnTo>
                    <a:pt x="560" y="544"/>
                  </a:lnTo>
                  <a:lnTo>
                    <a:pt x="578" y="526"/>
                  </a:lnTo>
                  <a:lnTo>
                    <a:pt x="595" y="508"/>
                  </a:lnTo>
                  <a:lnTo>
                    <a:pt x="602" y="499"/>
                  </a:lnTo>
                  <a:lnTo>
                    <a:pt x="607" y="492"/>
                  </a:lnTo>
                  <a:lnTo>
                    <a:pt x="610" y="486"/>
                  </a:lnTo>
                  <a:lnTo>
                    <a:pt x="611" y="481"/>
                  </a:lnTo>
                  <a:lnTo>
                    <a:pt x="610" y="466"/>
                  </a:lnTo>
                  <a:lnTo>
                    <a:pt x="609" y="445"/>
                  </a:lnTo>
                  <a:lnTo>
                    <a:pt x="606" y="419"/>
                  </a:lnTo>
                  <a:lnTo>
                    <a:pt x="604" y="391"/>
                  </a:lnTo>
                  <a:lnTo>
                    <a:pt x="603" y="364"/>
                  </a:lnTo>
                  <a:lnTo>
                    <a:pt x="602" y="339"/>
                  </a:lnTo>
                  <a:lnTo>
                    <a:pt x="602" y="327"/>
                  </a:lnTo>
                  <a:lnTo>
                    <a:pt x="603" y="317"/>
                  </a:lnTo>
                  <a:lnTo>
                    <a:pt x="604" y="309"/>
                  </a:lnTo>
                  <a:lnTo>
                    <a:pt x="606" y="302"/>
                  </a:lnTo>
                  <a:lnTo>
                    <a:pt x="608" y="297"/>
                  </a:lnTo>
                  <a:lnTo>
                    <a:pt x="610" y="291"/>
                  </a:lnTo>
                  <a:lnTo>
                    <a:pt x="610" y="284"/>
                  </a:lnTo>
                  <a:lnTo>
                    <a:pt x="610" y="278"/>
                  </a:lnTo>
                  <a:lnTo>
                    <a:pt x="607" y="265"/>
                  </a:lnTo>
                  <a:lnTo>
                    <a:pt x="602" y="251"/>
                  </a:lnTo>
                  <a:lnTo>
                    <a:pt x="589" y="225"/>
                  </a:lnTo>
                  <a:lnTo>
                    <a:pt x="577" y="204"/>
                  </a:lnTo>
                  <a:lnTo>
                    <a:pt x="558" y="175"/>
                  </a:lnTo>
                  <a:lnTo>
                    <a:pt x="533" y="139"/>
                  </a:lnTo>
                  <a:lnTo>
                    <a:pt x="511" y="108"/>
                  </a:lnTo>
                  <a:lnTo>
                    <a:pt x="502" y="95"/>
                  </a:lnTo>
                  <a:lnTo>
                    <a:pt x="490" y="86"/>
                  </a:lnTo>
                  <a:lnTo>
                    <a:pt x="463" y="71"/>
                  </a:lnTo>
                  <a:lnTo>
                    <a:pt x="455" y="68"/>
                  </a:lnTo>
                  <a:lnTo>
                    <a:pt x="448" y="66"/>
                  </a:lnTo>
                  <a:lnTo>
                    <a:pt x="440" y="64"/>
                  </a:lnTo>
                  <a:lnTo>
                    <a:pt x="434" y="64"/>
                  </a:lnTo>
                  <a:lnTo>
                    <a:pt x="427" y="65"/>
                  </a:lnTo>
                  <a:lnTo>
                    <a:pt x="423" y="67"/>
                  </a:lnTo>
                  <a:lnTo>
                    <a:pt x="420" y="69"/>
                  </a:lnTo>
                  <a:lnTo>
                    <a:pt x="419" y="71"/>
                  </a:lnTo>
                  <a:lnTo>
                    <a:pt x="417" y="75"/>
                  </a:lnTo>
                  <a:lnTo>
                    <a:pt x="415" y="78"/>
                  </a:lnTo>
                  <a:lnTo>
                    <a:pt x="412" y="86"/>
                  </a:lnTo>
                  <a:lnTo>
                    <a:pt x="408" y="94"/>
                  </a:lnTo>
                  <a:lnTo>
                    <a:pt x="404" y="101"/>
                  </a:lnTo>
                  <a:lnTo>
                    <a:pt x="398" y="109"/>
                  </a:lnTo>
                  <a:lnTo>
                    <a:pt x="388" y="122"/>
                  </a:lnTo>
                  <a:lnTo>
                    <a:pt x="378" y="132"/>
                  </a:lnTo>
                  <a:lnTo>
                    <a:pt x="362" y="147"/>
                  </a:lnTo>
                  <a:lnTo>
                    <a:pt x="358" y="153"/>
                  </a:lnTo>
                  <a:lnTo>
                    <a:pt x="347" y="153"/>
                  </a:lnTo>
                  <a:lnTo>
                    <a:pt x="328" y="153"/>
                  </a:lnTo>
                  <a:lnTo>
                    <a:pt x="311" y="153"/>
                  </a:lnTo>
                  <a:lnTo>
                    <a:pt x="306" y="153"/>
                  </a:lnTo>
                  <a:lnTo>
                    <a:pt x="304" y="148"/>
                  </a:lnTo>
                  <a:lnTo>
                    <a:pt x="304" y="137"/>
                  </a:lnTo>
                  <a:lnTo>
                    <a:pt x="304" y="121"/>
                  </a:lnTo>
                  <a:lnTo>
                    <a:pt x="304" y="101"/>
                  </a:lnTo>
                  <a:lnTo>
                    <a:pt x="303" y="82"/>
                  </a:lnTo>
                  <a:lnTo>
                    <a:pt x="300" y="63"/>
                  </a:lnTo>
                  <a:lnTo>
                    <a:pt x="299" y="54"/>
                  </a:lnTo>
                  <a:lnTo>
                    <a:pt x="296" y="48"/>
                  </a:lnTo>
                  <a:lnTo>
                    <a:pt x="292" y="41"/>
                  </a:lnTo>
                  <a:lnTo>
                    <a:pt x="289" y="37"/>
                  </a:lnTo>
                  <a:lnTo>
                    <a:pt x="262" y="24"/>
                  </a:lnTo>
                  <a:lnTo>
                    <a:pt x="236" y="8"/>
                  </a:lnTo>
                  <a:lnTo>
                    <a:pt x="228" y="5"/>
                  </a:lnTo>
                  <a:lnTo>
                    <a:pt x="221" y="2"/>
                  </a:lnTo>
                  <a:lnTo>
                    <a:pt x="213" y="1"/>
                  </a:lnTo>
                  <a:lnTo>
                    <a:pt x="206" y="0"/>
                  </a:lnTo>
                  <a:lnTo>
                    <a:pt x="198" y="0"/>
                  </a:lnTo>
                  <a:lnTo>
                    <a:pt x="191" y="1"/>
                  </a:lnTo>
                  <a:lnTo>
                    <a:pt x="182" y="4"/>
                  </a:lnTo>
                  <a:lnTo>
                    <a:pt x="174" y="8"/>
                  </a:lnTo>
                  <a:lnTo>
                    <a:pt x="153" y="19"/>
                  </a:lnTo>
                  <a:lnTo>
                    <a:pt x="137" y="29"/>
                  </a:lnTo>
                  <a:lnTo>
                    <a:pt x="122" y="38"/>
                  </a:lnTo>
                  <a:lnTo>
                    <a:pt x="109" y="49"/>
                  </a:lnTo>
                  <a:lnTo>
                    <a:pt x="98" y="61"/>
                  </a:lnTo>
                  <a:lnTo>
                    <a:pt x="85" y="73"/>
                  </a:lnTo>
                  <a:lnTo>
                    <a:pt x="72" y="88"/>
                  </a:lnTo>
                  <a:lnTo>
                    <a:pt x="58" y="107"/>
                  </a:lnTo>
                  <a:lnTo>
                    <a:pt x="43" y="126"/>
                  </a:lnTo>
                  <a:lnTo>
                    <a:pt x="30" y="143"/>
                  </a:lnTo>
                  <a:lnTo>
                    <a:pt x="20" y="157"/>
                  </a:lnTo>
                  <a:lnTo>
                    <a:pt x="12" y="171"/>
                  </a:lnTo>
                  <a:lnTo>
                    <a:pt x="9" y="178"/>
                  </a:lnTo>
                  <a:lnTo>
                    <a:pt x="7" y="186"/>
                  </a:lnTo>
                  <a:lnTo>
                    <a:pt x="5" y="193"/>
                  </a:lnTo>
                  <a:lnTo>
                    <a:pt x="4" y="202"/>
                  </a:lnTo>
                  <a:lnTo>
                    <a:pt x="1" y="221"/>
                  </a:lnTo>
                  <a:lnTo>
                    <a:pt x="0" y="245"/>
                  </a:lnTo>
                  <a:lnTo>
                    <a:pt x="0" y="271"/>
                  </a:lnTo>
                  <a:lnTo>
                    <a:pt x="0" y="300"/>
                  </a:lnTo>
                  <a:lnTo>
                    <a:pt x="1" y="329"/>
                  </a:lnTo>
                  <a:lnTo>
                    <a:pt x="1" y="357"/>
                  </a:lnTo>
                  <a:lnTo>
                    <a:pt x="2" y="383"/>
                  </a:lnTo>
                  <a:lnTo>
                    <a:pt x="4" y="405"/>
                  </a:lnTo>
                  <a:lnTo>
                    <a:pt x="5" y="423"/>
                  </a:lnTo>
                  <a:lnTo>
                    <a:pt x="7" y="435"/>
                  </a:lnTo>
                  <a:lnTo>
                    <a:pt x="5" y="445"/>
                  </a:lnTo>
                  <a:lnTo>
                    <a:pt x="5" y="454"/>
                  </a:lnTo>
                  <a:lnTo>
                    <a:pt x="7" y="464"/>
                  </a:lnTo>
                  <a:lnTo>
                    <a:pt x="9" y="473"/>
                  </a:lnTo>
                  <a:lnTo>
                    <a:pt x="15" y="495"/>
                  </a:lnTo>
                  <a:lnTo>
                    <a:pt x="24" y="522"/>
                  </a:lnTo>
                  <a:lnTo>
                    <a:pt x="21" y="534"/>
                  </a:lnTo>
                  <a:lnTo>
                    <a:pt x="17" y="545"/>
                  </a:lnTo>
                  <a:lnTo>
                    <a:pt x="14" y="553"/>
                  </a:lnTo>
                  <a:lnTo>
                    <a:pt x="11" y="560"/>
                  </a:lnTo>
                  <a:lnTo>
                    <a:pt x="8" y="567"/>
                  </a:lnTo>
                  <a:lnTo>
                    <a:pt x="6" y="573"/>
                  </a:lnTo>
                  <a:lnTo>
                    <a:pt x="6" y="580"/>
                  </a:lnTo>
                  <a:lnTo>
                    <a:pt x="7" y="590"/>
                  </a:lnTo>
                  <a:lnTo>
                    <a:pt x="7" y="594"/>
                  </a:lnTo>
                  <a:lnTo>
                    <a:pt x="7" y="599"/>
                  </a:lnTo>
                  <a:lnTo>
                    <a:pt x="8" y="604"/>
                  </a:lnTo>
                  <a:lnTo>
                    <a:pt x="10" y="608"/>
                  </a:lnTo>
                  <a:lnTo>
                    <a:pt x="15" y="619"/>
                  </a:lnTo>
                  <a:lnTo>
                    <a:pt x="23" y="629"/>
                  </a:lnTo>
                  <a:lnTo>
                    <a:pt x="31" y="639"/>
                  </a:lnTo>
                  <a:lnTo>
                    <a:pt x="42" y="650"/>
                  </a:lnTo>
                  <a:lnTo>
                    <a:pt x="54" y="661"/>
                  </a:lnTo>
                  <a:lnTo>
                    <a:pt x="66" y="670"/>
                  </a:lnTo>
                  <a:lnTo>
                    <a:pt x="115" y="709"/>
                  </a:lnTo>
                  <a:lnTo>
                    <a:pt x="150" y="734"/>
                  </a:lnTo>
                  <a:lnTo>
                    <a:pt x="163" y="752"/>
                  </a:lnTo>
                  <a:lnTo>
                    <a:pt x="177" y="765"/>
                  </a:lnTo>
                  <a:lnTo>
                    <a:pt x="186" y="774"/>
                  </a:lnTo>
                  <a:lnTo>
                    <a:pt x="203" y="785"/>
                  </a:lnTo>
                  <a:lnTo>
                    <a:pt x="224" y="798"/>
                  </a:lnTo>
                  <a:lnTo>
                    <a:pt x="254" y="815"/>
                  </a:lnTo>
                  <a:lnTo>
                    <a:pt x="281" y="835"/>
                  </a:lnTo>
                  <a:lnTo>
                    <a:pt x="304" y="851"/>
                  </a:lnTo>
                  <a:lnTo>
                    <a:pt x="315" y="857"/>
                  </a:lnTo>
                  <a:lnTo>
                    <a:pt x="326" y="864"/>
                  </a:lnTo>
                  <a:lnTo>
                    <a:pt x="336" y="868"/>
                  </a:lnTo>
                  <a:lnTo>
                    <a:pt x="346" y="874"/>
                  </a:lnTo>
                  <a:lnTo>
                    <a:pt x="357" y="877"/>
                  </a:lnTo>
                  <a:lnTo>
                    <a:pt x="367" y="880"/>
                  </a:lnTo>
                  <a:lnTo>
                    <a:pt x="378" y="882"/>
                  </a:lnTo>
                  <a:lnTo>
                    <a:pt x="389" y="883"/>
                  </a:lnTo>
                  <a:lnTo>
                    <a:pt x="400" y="884"/>
                  </a:lnTo>
                  <a:lnTo>
                    <a:pt x="412" y="885"/>
                  </a:lnTo>
                  <a:lnTo>
                    <a:pt x="425" y="884"/>
                  </a:lnTo>
                  <a:lnTo>
                    <a:pt x="439" y="884"/>
                  </a:lnTo>
                  <a:lnTo>
                    <a:pt x="480" y="887"/>
                  </a:lnTo>
                  <a:lnTo>
                    <a:pt x="511" y="888"/>
                  </a:lnTo>
                  <a:lnTo>
                    <a:pt x="540" y="887"/>
                  </a:lnTo>
                  <a:lnTo>
                    <a:pt x="571" y="884"/>
                  </a:lnTo>
                  <a:lnTo>
                    <a:pt x="603" y="888"/>
                  </a:lnTo>
                  <a:lnTo>
                    <a:pt x="633" y="894"/>
                  </a:lnTo>
                  <a:lnTo>
                    <a:pt x="644" y="896"/>
                  </a:lnTo>
                  <a:lnTo>
                    <a:pt x="654" y="897"/>
                  </a:lnTo>
                  <a:lnTo>
                    <a:pt x="660" y="897"/>
                  </a:lnTo>
                  <a:lnTo>
                    <a:pt x="663" y="895"/>
                  </a:lnTo>
                  <a:lnTo>
                    <a:pt x="655" y="880"/>
                  </a:lnTo>
                  <a:lnTo>
                    <a:pt x="637" y="839"/>
                  </a:lnTo>
                  <a:lnTo>
                    <a:pt x="620" y="796"/>
                  </a:lnTo>
                  <a:lnTo>
                    <a:pt x="611" y="774"/>
                  </a:lnTo>
                  <a:lnTo>
                    <a:pt x="608" y="764"/>
                  </a:lnTo>
                  <a:lnTo>
                    <a:pt x="603" y="736"/>
                  </a:lnTo>
                  <a:lnTo>
                    <a:pt x="596" y="705"/>
                  </a:lnTo>
                  <a:lnTo>
                    <a:pt x="594" y="688"/>
                  </a:lnTo>
                  <a:lnTo>
                    <a:pt x="590" y="690"/>
                  </a:lnTo>
                  <a:lnTo>
                    <a:pt x="579" y="692"/>
                  </a:lnTo>
                  <a:lnTo>
                    <a:pt x="563" y="692"/>
                  </a:lnTo>
                  <a:lnTo>
                    <a:pt x="546" y="693"/>
                  </a:lnTo>
                  <a:lnTo>
                    <a:pt x="529" y="692"/>
                  </a:lnTo>
                  <a:lnTo>
                    <a:pt x="514" y="692"/>
                  </a:lnTo>
                  <a:lnTo>
                    <a:pt x="509" y="691"/>
                  </a:lnTo>
                  <a:lnTo>
                    <a:pt x="504" y="690"/>
                  </a:lnTo>
                  <a:lnTo>
                    <a:pt x="502" y="690"/>
                  </a:lnTo>
                  <a:lnTo>
                    <a:pt x="502" y="688"/>
                  </a:lnTo>
                  <a:lnTo>
                    <a:pt x="501" y="688"/>
                  </a:lnTo>
                  <a:lnTo>
                    <a:pt x="500" y="688"/>
                  </a:lnTo>
                  <a:lnTo>
                    <a:pt x="499" y="687"/>
                  </a:lnTo>
                  <a:lnTo>
                    <a:pt x="498" y="685"/>
                  </a:lnTo>
                  <a:lnTo>
                    <a:pt x="496" y="680"/>
                  </a:lnTo>
                  <a:lnTo>
                    <a:pt x="494" y="672"/>
                  </a:lnTo>
                  <a:lnTo>
                    <a:pt x="491" y="660"/>
                  </a:lnTo>
                  <a:lnTo>
                    <a:pt x="490" y="653"/>
                  </a:lnTo>
                  <a:lnTo>
                    <a:pt x="507" y="590"/>
                  </a:lnTo>
                  <a:close/>
                </a:path>
              </a:pathLst>
            </a:custGeom>
            <a:solidFill>
              <a:srgbClr val="009900"/>
            </a:solidFill>
            <a:ln w="9525">
              <a:solidFill>
                <a:srgbClr val="009900"/>
              </a:solidFill>
              <a:round/>
              <a:headEnd/>
              <a:tailEnd/>
            </a:ln>
          </p:spPr>
          <p:txBody>
            <a:bodyPr/>
            <a:lstStyle/>
            <a:p>
              <a:endParaRPr lang="en-IN"/>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Text Box 2"/>
          <p:cNvSpPr txBox="1">
            <a:spLocks noChangeArrowheads="1"/>
          </p:cNvSpPr>
          <p:nvPr/>
        </p:nvSpPr>
        <p:spPr bwMode="auto">
          <a:xfrm>
            <a:off x="2971800" y="304800"/>
            <a:ext cx="3810000" cy="533400"/>
          </a:xfrm>
          <a:prstGeom prst="rect">
            <a:avLst/>
          </a:prstGeom>
          <a:noFill/>
          <a:ln w="76200" cmpd="tri">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CLIENT BEHAVIOURS  </a:t>
            </a:r>
          </a:p>
        </p:txBody>
      </p:sp>
      <p:grpSp>
        <p:nvGrpSpPr>
          <p:cNvPr id="279555" name="Group 3"/>
          <p:cNvGrpSpPr>
            <a:grpSpLocks/>
          </p:cNvGrpSpPr>
          <p:nvPr/>
        </p:nvGrpSpPr>
        <p:grpSpPr bwMode="auto">
          <a:xfrm>
            <a:off x="533400" y="914400"/>
            <a:ext cx="7924800" cy="5638800"/>
            <a:chOff x="336" y="576"/>
            <a:chExt cx="4992" cy="3552"/>
          </a:xfrm>
        </p:grpSpPr>
        <p:grpSp>
          <p:nvGrpSpPr>
            <p:cNvPr id="279556" name="Group 4"/>
            <p:cNvGrpSpPr>
              <a:grpSpLocks/>
            </p:cNvGrpSpPr>
            <p:nvPr/>
          </p:nvGrpSpPr>
          <p:grpSpPr bwMode="auto">
            <a:xfrm>
              <a:off x="1920" y="576"/>
              <a:ext cx="1536" cy="3552"/>
              <a:chOff x="1920" y="576"/>
              <a:chExt cx="1536" cy="3552"/>
            </a:xfrm>
          </p:grpSpPr>
          <p:sp>
            <p:nvSpPr>
              <p:cNvPr id="279557" name="Text Box 5"/>
              <p:cNvSpPr txBox="1">
                <a:spLocks noChangeArrowheads="1"/>
              </p:cNvSpPr>
              <p:nvPr/>
            </p:nvSpPr>
            <p:spPr bwMode="auto">
              <a:xfrm>
                <a:off x="1920" y="861"/>
                <a:ext cx="1536" cy="1036"/>
              </a:xfrm>
              <a:prstGeom prst="rect">
                <a:avLst/>
              </a:prstGeom>
              <a:solidFill>
                <a:srgbClr val="CC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lvl1pPr marL="111125" indent="-111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0000"/>
                  </a:lnSpc>
                  <a:spcBef>
                    <a:spcPct val="50000"/>
                  </a:spcBef>
                  <a:buFontTx/>
                  <a:buChar char="•"/>
                </a:pPr>
                <a:r>
                  <a:rPr lang="en-US" altLang="en-US" sz="1500" b="1">
                    <a:latin typeface="Arial" panose="020B0604020202020204" pitchFamily="34" charset="0"/>
                  </a:rPr>
                  <a:t>Result/assertive</a:t>
                </a:r>
              </a:p>
              <a:p>
                <a:pPr>
                  <a:lnSpc>
                    <a:spcPct val="70000"/>
                  </a:lnSpc>
                  <a:spcBef>
                    <a:spcPct val="50000"/>
                  </a:spcBef>
                  <a:buFontTx/>
                  <a:buChar char="•"/>
                </a:pPr>
                <a:r>
                  <a:rPr lang="en-US" altLang="en-US" sz="1500" b="1">
                    <a:latin typeface="Arial" panose="020B0604020202020204" pitchFamily="34" charset="0"/>
                  </a:rPr>
                  <a:t>Takes risk</a:t>
                </a:r>
              </a:p>
              <a:p>
                <a:pPr>
                  <a:lnSpc>
                    <a:spcPct val="70000"/>
                  </a:lnSpc>
                  <a:spcBef>
                    <a:spcPct val="50000"/>
                  </a:spcBef>
                  <a:buFontTx/>
                  <a:buChar char="•"/>
                </a:pPr>
                <a:r>
                  <a:rPr lang="en-US" altLang="en-US" sz="1500" b="1">
                    <a:latin typeface="Arial" panose="020B0604020202020204" pitchFamily="34" charset="0"/>
                  </a:rPr>
                  <a:t>Open, honest, confident </a:t>
                </a:r>
              </a:p>
              <a:p>
                <a:pPr>
                  <a:lnSpc>
                    <a:spcPct val="70000"/>
                  </a:lnSpc>
                  <a:spcBef>
                    <a:spcPct val="50000"/>
                  </a:spcBef>
                  <a:buFontTx/>
                  <a:buChar char="•"/>
                </a:pPr>
                <a:r>
                  <a:rPr lang="en-US" altLang="en-US" sz="1500" b="1">
                    <a:latin typeface="Arial" panose="020B0604020202020204" pitchFamily="34" charset="0"/>
                  </a:rPr>
                  <a:t>Technology conscious</a:t>
                </a:r>
              </a:p>
              <a:p>
                <a:pPr>
                  <a:lnSpc>
                    <a:spcPct val="70000"/>
                  </a:lnSpc>
                  <a:spcBef>
                    <a:spcPct val="50000"/>
                  </a:spcBef>
                  <a:buFontTx/>
                  <a:buChar char="•"/>
                </a:pPr>
                <a:r>
                  <a:rPr lang="en-US" altLang="en-US" sz="1500" b="1">
                    <a:latin typeface="Arial" panose="020B0604020202020204" pitchFamily="34" charset="0"/>
                  </a:rPr>
                  <a:t>Seeks value  </a:t>
                </a:r>
              </a:p>
              <a:p>
                <a:pPr>
                  <a:lnSpc>
                    <a:spcPct val="70000"/>
                  </a:lnSpc>
                  <a:spcBef>
                    <a:spcPct val="50000"/>
                  </a:spcBef>
                  <a:buFontTx/>
                  <a:buChar char="•"/>
                </a:pPr>
                <a:r>
                  <a:rPr lang="en-US" altLang="en-US" sz="1500" b="1">
                    <a:latin typeface="Arial" panose="020B0604020202020204" pitchFamily="34" charset="0"/>
                  </a:rPr>
                  <a:t>Highly knowledgeable  </a:t>
                </a:r>
              </a:p>
            </p:txBody>
          </p:sp>
          <p:sp>
            <p:nvSpPr>
              <p:cNvPr id="279558" name="Text Box 6"/>
              <p:cNvSpPr txBox="1">
                <a:spLocks noChangeArrowheads="1"/>
              </p:cNvSpPr>
              <p:nvPr/>
            </p:nvSpPr>
            <p:spPr bwMode="auto">
              <a:xfrm>
                <a:off x="1920" y="2008"/>
                <a:ext cx="1536" cy="1036"/>
              </a:xfrm>
              <a:prstGeom prst="rect">
                <a:avLst/>
              </a:prstGeom>
              <a:solidFill>
                <a:srgbClr val="CCEC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lvl1pPr marL="111125" indent="-111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0000"/>
                  </a:lnSpc>
                  <a:spcBef>
                    <a:spcPct val="50000"/>
                  </a:spcBef>
                  <a:buFontTx/>
                  <a:buChar char="•"/>
                </a:pPr>
                <a:r>
                  <a:rPr lang="en-US" altLang="en-US" sz="1500" b="1">
                    <a:latin typeface="Arial" panose="020B0604020202020204" pitchFamily="34" charset="0"/>
                  </a:rPr>
                  <a:t>Aggressive </a:t>
                </a:r>
              </a:p>
              <a:p>
                <a:pPr>
                  <a:lnSpc>
                    <a:spcPct val="70000"/>
                  </a:lnSpc>
                  <a:spcBef>
                    <a:spcPct val="50000"/>
                  </a:spcBef>
                  <a:buFontTx/>
                  <a:buChar char="•"/>
                </a:pPr>
                <a:r>
                  <a:rPr lang="en-US" altLang="en-US" sz="1500" b="1">
                    <a:latin typeface="Arial" panose="020B0604020202020204" pitchFamily="34" charset="0"/>
                  </a:rPr>
                  <a:t>Wants best deal </a:t>
                </a:r>
              </a:p>
              <a:p>
                <a:pPr>
                  <a:lnSpc>
                    <a:spcPct val="70000"/>
                  </a:lnSpc>
                  <a:spcBef>
                    <a:spcPct val="50000"/>
                  </a:spcBef>
                  <a:buFontTx/>
                  <a:buChar char="•"/>
                </a:pPr>
                <a:r>
                  <a:rPr lang="en-US" altLang="en-US" sz="1500" b="1">
                    <a:latin typeface="Arial" panose="020B0604020202020204" pitchFamily="34" charset="0"/>
                  </a:rPr>
                  <a:t>Self focussed</a:t>
                </a:r>
              </a:p>
              <a:p>
                <a:pPr>
                  <a:lnSpc>
                    <a:spcPct val="70000"/>
                  </a:lnSpc>
                  <a:spcBef>
                    <a:spcPct val="50000"/>
                  </a:spcBef>
                  <a:buFontTx/>
                  <a:buChar char="•"/>
                </a:pPr>
                <a:r>
                  <a:rPr lang="en-US" altLang="en-US" sz="1500" b="1">
                    <a:latin typeface="Arial" panose="020B0604020202020204" pitchFamily="34" charset="0"/>
                  </a:rPr>
                  <a:t>Low loyalty</a:t>
                </a:r>
              </a:p>
              <a:p>
                <a:pPr>
                  <a:lnSpc>
                    <a:spcPct val="70000"/>
                  </a:lnSpc>
                  <a:spcBef>
                    <a:spcPct val="50000"/>
                  </a:spcBef>
                  <a:buFontTx/>
                  <a:buChar char="•"/>
                </a:pPr>
                <a:r>
                  <a:rPr lang="en-US" altLang="en-US" sz="1500" b="1">
                    <a:latin typeface="Arial" panose="020B0604020202020204" pitchFamily="34" charset="0"/>
                  </a:rPr>
                  <a:t>Conservative</a:t>
                </a:r>
              </a:p>
              <a:p>
                <a:pPr>
                  <a:lnSpc>
                    <a:spcPct val="70000"/>
                  </a:lnSpc>
                  <a:spcBef>
                    <a:spcPct val="50000"/>
                  </a:spcBef>
                  <a:buFontTx/>
                  <a:buChar char="•"/>
                </a:pPr>
                <a:r>
                  <a:rPr lang="en-US" altLang="en-US" sz="1500" b="1">
                    <a:latin typeface="Arial" panose="020B0604020202020204" pitchFamily="34" charset="0"/>
                  </a:rPr>
                  <a:t>Egoistic </a:t>
                </a:r>
              </a:p>
            </p:txBody>
          </p:sp>
          <p:sp>
            <p:nvSpPr>
              <p:cNvPr id="279559" name="Text Box 7"/>
              <p:cNvSpPr txBox="1">
                <a:spLocks noChangeArrowheads="1"/>
              </p:cNvSpPr>
              <p:nvPr/>
            </p:nvSpPr>
            <p:spPr bwMode="auto">
              <a:xfrm>
                <a:off x="1920" y="3164"/>
                <a:ext cx="1536" cy="964"/>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lvl1pPr marL="111125" indent="-111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0000"/>
                  </a:lnSpc>
                  <a:spcBef>
                    <a:spcPct val="50000"/>
                  </a:spcBef>
                  <a:buFontTx/>
                  <a:buChar char="•"/>
                </a:pPr>
                <a:r>
                  <a:rPr lang="en-US" altLang="en-US" sz="1500" b="1">
                    <a:latin typeface="Arial" panose="020B0604020202020204" pitchFamily="34" charset="0"/>
                  </a:rPr>
                  <a:t>Avoids risk</a:t>
                </a:r>
              </a:p>
              <a:p>
                <a:pPr>
                  <a:lnSpc>
                    <a:spcPct val="70000"/>
                  </a:lnSpc>
                  <a:spcBef>
                    <a:spcPct val="50000"/>
                  </a:spcBef>
                  <a:buFontTx/>
                  <a:buChar char="•"/>
                </a:pPr>
                <a:r>
                  <a:rPr lang="en-US" altLang="en-US" sz="1500" b="1">
                    <a:latin typeface="Arial" panose="020B0604020202020204" pitchFamily="34" charset="0"/>
                  </a:rPr>
                  <a:t>Takes time </a:t>
                </a:r>
              </a:p>
              <a:p>
                <a:pPr>
                  <a:lnSpc>
                    <a:spcPct val="70000"/>
                  </a:lnSpc>
                  <a:spcBef>
                    <a:spcPct val="50000"/>
                  </a:spcBef>
                  <a:buFontTx/>
                  <a:buChar char="•"/>
                </a:pPr>
                <a:r>
                  <a:rPr lang="en-US" altLang="en-US" sz="1500" b="1">
                    <a:latin typeface="Arial" panose="020B0604020202020204" pitchFamily="34" charset="0"/>
                  </a:rPr>
                  <a:t>Solicits others opinions </a:t>
                </a:r>
              </a:p>
              <a:p>
                <a:pPr>
                  <a:lnSpc>
                    <a:spcPct val="70000"/>
                  </a:lnSpc>
                  <a:spcBef>
                    <a:spcPct val="50000"/>
                  </a:spcBef>
                  <a:buFontTx/>
                  <a:buChar char="•"/>
                </a:pPr>
                <a:r>
                  <a:rPr lang="en-US" altLang="en-US" sz="1500" b="1">
                    <a:latin typeface="Arial" panose="020B0604020202020204" pitchFamily="34" charset="0"/>
                  </a:rPr>
                  <a:t>Goes for tried &amp; tested products </a:t>
                </a:r>
              </a:p>
              <a:p>
                <a:pPr>
                  <a:lnSpc>
                    <a:spcPct val="70000"/>
                  </a:lnSpc>
                  <a:spcBef>
                    <a:spcPct val="50000"/>
                  </a:spcBef>
                  <a:buFontTx/>
                  <a:buChar char="•"/>
                </a:pPr>
                <a:r>
                  <a:rPr lang="en-US" altLang="en-US" sz="1500" b="1">
                    <a:latin typeface="Arial" panose="020B0604020202020204" pitchFamily="34" charset="0"/>
                  </a:rPr>
                  <a:t>Price is important </a:t>
                </a:r>
              </a:p>
            </p:txBody>
          </p:sp>
          <p:sp>
            <p:nvSpPr>
              <p:cNvPr id="279560" name="Text Box 8"/>
              <p:cNvSpPr txBox="1">
                <a:spLocks noChangeArrowheads="1"/>
              </p:cNvSpPr>
              <p:nvPr/>
            </p:nvSpPr>
            <p:spPr bwMode="auto">
              <a:xfrm>
                <a:off x="1920" y="576"/>
                <a:ext cx="15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Characteristics </a:t>
                </a:r>
              </a:p>
            </p:txBody>
          </p:sp>
        </p:grpSp>
        <p:grpSp>
          <p:nvGrpSpPr>
            <p:cNvPr id="279561" name="Group 9"/>
            <p:cNvGrpSpPr>
              <a:grpSpLocks/>
            </p:cNvGrpSpPr>
            <p:nvPr/>
          </p:nvGrpSpPr>
          <p:grpSpPr bwMode="auto">
            <a:xfrm>
              <a:off x="336" y="576"/>
              <a:ext cx="1536" cy="3144"/>
              <a:chOff x="336" y="576"/>
              <a:chExt cx="1536" cy="3144"/>
            </a:xfrm>
          </p:grpSpPr>
          <p:sp>
            <p:nvSpPr>
              <p:cNvPr id="279562" name="Text Box 10"/>
              <p:cNvSpPr txBox="1">
                <a:spLocks noChangeArrowheads="1"/>
              </p:cNvSpPr>
              <p:nvPr/>
            </p:nvSpPr>
            <p:spPr bwMode="auto">
              <a:xfrm>
                <a:off x="384" y="1100"/>
                <a:ext cx="1296" cy="300"/>
              </a:xfrm>
              <a:prstGeom prst="rect">
                <a:avLst/>
              </a:prstGeom>
              <a:solidFill>
                <a:srgbClr val="CC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Professional </a:t>
                </a:r>
              </a:p>
            </p:txBody>
          </p:sp>
          <p:sp>
            <p:nvSpPr>
              <p:cNvPr id="279563" name="Text Box 11"/>
              <p:cNvSpPr txBox="1">
                <a:spLocks noChangeArrowheads="1"/>
              </p:cNvSpPr>
              <p:nvPr/>
            </p:nvSpPr>
            <p:spPr bwMode="auto">
              <a:xfrm>
                <a:off x="384" y="2340"/>
                <a:ext cx="1296" cy="300"/>
              </a:xfrm>
              <a:prstGeom prst="rect">
                <a:avLst/>
              </a:prstGeom>
              <a:solidFill>
                <a:srgbClr val="CCEC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Bargaining  </a:t>
                </a:r>
              </a:p>
            </p:txBody>
          </p:sp>
          <p:sp>
            <p:nvSpPr>
              <p:cNvPr id="279564" name="Text Box 12"/>
              <p:cNvSpPr txBox="1">
                <a:spLocks noChangeArrowheads="1"/>
              </p:cNvSpPr>
              <p:nvPr/>
            </p:nvSpPr>
            <p:spPr bwMode="auto">
              <a:xfrm>
                <a:off x="384" y="3420"/>
                <a:ext cx="1296" cy="300"/>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Security   </a:t>
                </a:r>
              </a:p>
            </p:txBody>
          </p:sp>
          <p:sp>
            <p:nvSpPr>
              <p:cNvPr id="279565" name="Text Box 13"/>
              <p:cNvSpPr txBox="1">
                <a:spLocks noChangeArrowheads="1"/>
              </p:cNvSpPr>
              <p:nvPr/>
            </p:nvSpPr>
            <p:spPr bwMode="auto">
              <a:xfrm>
                <a:off x="336" y="576"/>
                <a:ext cx="15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Types  </a:t>
                </a:r>
              </a:p>
            </p:txBody>
          </p:sp>
        </p:grpSp>
        <p:grpSp>
          <p:nvGrpSpPr>
            <p:cNvPr id="279566" name="Group 14"/>
            <p:cNvGrpSpPr>
              <a:grpSpLocks/>
            </p:cNvGrpSpPr>
            <p:nvPr/>
          </p:nvGrpSpPr>
          <p:grpSpPr bwMode="auto">
            <a:xfrm>
              <a:off x="3552" y="576"/>
              <a:ext cx="1776" cy="3204"/>
              <a:chOff x="3552" y="576"/>
              <a:chExt cx="1776" cy="3204"/>
            </a:xfrm>
          </p:grpSpPr>
          <p:sp>
            <p:nvSpPr>
              <p:cNvPr id="279567" name="Text Box 15"/>
              <p:cNvSpPr txBox="1">
                <a:spLocks noChangeArrowheads="1"/>
              </p:cNvSpPr>
              <p:nvPr/>
            </p:nvSpPr>
            <p:spPr bwMode="auto">
              <a:xfrm>
                <a:off x="3552" y="576"/>
                <a:ext cx="15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Behavior</a:t>
                </a:r>
              </a:p>
            </p:txBody>
          </p:sp>
          <p:grpSp>
            <p:nvGrpSpPr>
              <p:cNvPr id="279568" name="Group 16"/>
              <p:cNvGrpSpPr>
                <a:grpSpLocks/>
              </p:cNvGrpSpPr>
              <p:nvPr/>
            </p:nvGrpSpPr>
            <p:grpSpPr bwMode="auto">
              <a:xfrm>
                <a:off x="3792" y="864"/>
                <a:ext cx="1536" cy="2916"/>
                <a:chOff x="3792" y="864"/>
                <a:chExt cx="1536" cy="2916"/>
              </a:xfrm>
            </p:grpSpPr>
            <p:sp>
              <p:nvSpPr>
                <p:cNvPr id="279569" name="Text Box 17"/>
                <p:cNvSpPr txBox="1">
                  <a:spLocks noChangeArrowheads="1"/>
                </p:cNvSpPr>
                <p:nvPr/>
              </p:nvSpPr>
              <p:spPr bwMode="auto">
                <a:xfrm>
                  <a:off x="3792" y="864"/>
                  <a:ext cx="1536" cy="618"/>
                </a:xfrm>
                <a:prstGeom prst="rect">
                  <a:avLst/>
                </a:prstGeom>
                <a:solidFill>
                  <a:srgbClr val="CC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lvl1pPr marL="111125" indent="-111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0000"/>
                    </a:lnSpc>
                    <a:spcBef>
                      <a:spcPct val="50000"/>
                    </a:spcBef>
                    <a:buFontTx/>
                    <a:buChar char="•"/>
                  </a:pPr>
                  <a:r>
                    <a:rPr lang="en-US" altLang="en-US" sz="1500" b="1">
                      <a:latin typeface="Arial" panose="020B0604020202020204" pitchFamily="34" charset="0"/>
                    </a:rPr>
                    <a:t>State purpose </a:t>
                  </a:r>
                </a:p>
                <a:p>
                  <a:pPr>
                    <a:lnSpc>
                      <a:spcPct val="70000"/>
                    </a:lnSpc>
                    <a:spcBef>
                      <a:spcPct val="50000"/>
                    </a:spcBef>
                    <a:buFontTx/>
                    <a:buChar char="•"/>
                  </a:pPr>
                  <a:r>
                    <a:rPr lang="en-US" altLang="en-US" sz="1500" b="1">
                      <a:latin typeface="Arial" panose="020B0604020202020204" pitchFamily="34" charset="0"/>
                    </a:rPr>
                    <a:t>Be honest &amp; open</a:t>
                  </a:r>
                </a:p>
                <a:p>
                  <a:pPr>
                    <a:lnSpc>
                      <a:spcPct val="70000"/>
                    </a:lnSpc>
                    <a:spcBef>
                      <a:spcPct val="50000"/>
                    </a:spcBef>
                    <a:buFontTx/>
                    <a:buChar char="•"/>
                  </a:pPr>
                  <a:r>
                    <a:rPr lang="en-US" altLang="en-US" sz="1500" b="1">
                      <a:latin typeface="Arial" panose="020B0604020202020204" pitchFamily="34" charset="0"/>
                    </a:rPr>
                    <a:t>Seek permission to go ahead</a:t>
                  </a:r>
                </a:p>
              </p:txBody>
            </p:sp>
            <p:sp>
              <p:nvSpPr>
                <p:cNvPr id="279570" name="Text Box 18"/>
                <p:cNvSpPr txBox="1">
                  <a:spLocks noChangeArrowheads="1"/>
                </p:cNvSpPr>
                <p:nvPr/>
              </p:nvSpPr>
              <p:spPr bwMode="auto">
                <a:xfrm>
                  <a:off x="3792" y="2070"/>
                  <a:ext cx="1536" cy="618"/>
                </a:xfrm>
                <a:prstGeom prst="rect">
                  <a:avLst/>
                </a:prstGeom>
                <a:solidFill>
                  <a:srgbClr val="CCEC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lvl1pPr marL="111125" indent="-111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0000"/>
                    </a:lnSpc>
                    <a:spcBef>
                      <a:spcPct val="50000"/>
                    </a:spcBef>
                    <a:buFontTx/>
                    <a:buChar char="•"/>
                  </a:pPr>
                  <a:r>
                    <a:rPr lang="en-US" altLang="en-US" sz="1500" b="1">
                      <a:latin typeface="Arial" panose="020B0604020202020204" pitchFamily="34" charset="0"/>
                    </a:rPr>
                    <a:t>State purpose</a:t>
                  </a:r>
                </a:p>
                <a:p>
                  <a:pPr>
                    <a:lnSpc>
                      <a:spcPct val="70000"/>
                    </a:lnSpc>
                    <a:spcBef>
                      <a:spcPct val="50000"/>
                    </a:spcBef>
                    <a:buFontTx/>
                    <a:buChar char="•"/>
                  </a:pPr>
                  <a:r>
                    <a:rPr lang="en-US" altLang="en-US" sz="1500" b="1">
                      <a:latin typeface="Arial" panose="020B0604020202020204" pitchFamily="34" charset="0"/>
                    </a:rPr>
                    <a:t>Tell benefit </a:t>
                  </a:r>
                </a:p>
                <a:p>
                  <a:pPr>
                    <a:lnSpc>
                      <a:spcPct val="70000"/>
                    </a:lnSpc>
                    <a:spcBef>
                      <a:spcPct val="50000"/>
                    </a:spcBef>
                    <a:buFontTx/>
                    <a:buChar char="•"/>
                  </a:pPr>
                  <a:r>
                    <a:rPr lang="en-US" altLang="en-US" sz="1500" b="1">
                      <a:latin typeface="Arial" panose="020B0604020202020204" pitchFamily="34" charset="0"/>
                    </a:rPr>
                    <a:t>Check for understanding</a:t>
                  </a:r>
                </a:p>
              </p:txBody>
            </p:sp>
            <p:sp>
              <p:nvSpPr>
                <p:cNvPr id="279571" name="Text Box 19"/>
                <p:cNvSpPr txBox="1">
                  <a:spLocks noChangeArrowheads="1"/>
                </p:cNvSpPr>
                <p:nvPr/>
              </p:nvSpPr>
              <p:spPr bwMode="auto">
                <a:xfrm>
                  <a:off x="3792" y="3263"/>
                  <a:ext cx="1536" cy="517"/>
                </a:xfrm>
                <a:prstGeom prst="rect">
                  <a:avLst/>
                </a:prstGeom>
                <a:solidFill>
                  <a:srgbClr val="FFFFCC"/>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lvl1pPr marL="111125" indent="-111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0000"/>
                    </a:lnSpc>
                    <a:spcBef>
                      <a:spcPct val="50000"/>
                    </a:spcBef>
                    <a:buFontTx/>
                    <a:buChar char="•"/>
                  </a:pPr>
                  <a:r>
                    <a:rPr lang="en-US" altLang="en-US" sz="1500" b="1">
                      <a:latin typeface="Arial" panose="020B0604020202020204" pitchFamily="34" charset="0"/>
                    </a:rPr>
                    <a:t>State purpose</a:t>
                  </a:r>
                </a:p>
                <a:p>
                  <a:pPr>
                    <a:lnSpc>
                      <a:spcPct val="70000"/>
                    </a:lnSpc>
                    <a:spcBef>
                      <a:spcPct val="50000"/>
                    </a:spcBef>
                    <a:buFontTx/>
                    <a:buChar char="•"/>
                  </a:pPr>
                  <a:r>
                    <a:rPr lang="en-US" altLang="en-US" sz="1500" b="1">
                      <a:latin typeface="Arial" panose="020B0604020202020204" pitchFamily="34" charset="0"/>
                    </a:rPr>
                    <a:t>Assure </a:t>
                  </a:r>
                </a:p>
                <a:p>
                  <a:pPr>
                    <a:lnSpc>
                      <a:spcPct val="70000"/>
                    </a:lnSpc>
                    <a:spcBef>
                      <a:spcPct val="50000"/>
                    </a:spcBef>
                    <a:buFontTx/>
                    <a:buChar char="•"/>
                  </a:pPr>
                  <a:r>
                    <a:rPr lang="en-US" altLang="en-US" sz="1500" b="1">
                      <a:latin typeface="Arial" panose="020B0604020202020204" pitchFamily="34" charset="0"/>
                    </a:rPr>
                    <a:t>Clarify &amp; go ahead </a:t>
                  </a:r>
                </a:p>
              </p:txBody>
            </p:sp>
          </p:grpSp>
        </p:grpSp>
      </p:gr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Text Box 2"/>
          <p:cNvSpPr txBox="1">
            <a:spLocks noChangeArrowheads="1"/>
          </p:cNvSpPr>
          <p:nvPr/>
        </p:nvSpPr>
        <p:spPr bwMode="auto">
          <a:xfrm>
            <a:off x="2819400" y="381000"/>
            <a:ext cx="4876800" cy="533400"/>
          </a:xfrm>
          <a:prstGeom prst="rect">
            <a:avLst/>
          </a:prstGeom>
          <a:noFill/>
          <a:ln w="76200" cmpd="tri">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CLIENT BEHAVIOUR MODEL</a:t>
            </a:r>
          </a:p>
        </p:txBody>
      </p:sp>
      <p:grpSp>
        <p:nvGrpSpPr>
          <p:cNvPr id="280579" name="Group 3"/>
          <p:cNvGrpSpPr>
            <a:grpSpLocks/>
          </p:cNvGrpSpPr>
          <p:nvPr/>
        </p:nvGrpSpPr>
        <p:grpSpPr bwMode="auto">
          <a:xfrm>
            <a:off x="762000" y="1282700"/>
            <a:ext cx="7372350" cy="4508500"/>
            <a:chOff x="480" y="808"/>
            <a:chExt cx="4644" cy="2840"/>
          </a:xfrm>
        </p:grpSpPr>
        <p:sp>
          <p:nvSpPr>
            <p:cNvPr id="280580" name="Rectangle 4"/>
            <p:cNvSpPr>
              <a:spLocks noChangeArrowheads="1"/>
            </p:cNvSpPr>
            <p:nvPr/>
          </p:nvSpPr>
          <p:spPr bwMode="auto">
            <a:xfrm>
              <a:off x="1372" y="1056"/>
              <a:ext cx="3072" cy="2352"/>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0581" name="Freeform 5"/>
            <p:cNvSpPr>
              <a:spLocks/>
            </p:cNvSpPr>
            <p:nvPr/>
          </p:nvSpPr>
          <p:spPr bwMode="auto">
            <a:xfrm>
              <a:off x="2908" y="1056"/>
              <a:ext cx="8" cy="2344"/>
            </a:xfrm>
            <a:custGeom>
              <a:avLst/>
              <a:gdLst>
                <a:gd name="T0" fmla="*/ 0 w 8"/>
                <a:gd name="T1" fmla="*/ 0 h 2344"/>
                <a:gd name="T2" fmla="*/ 8 w 8"/>
                <a:gd name="T3" fmla="*/ 2344 h 2344"/>
              </a:gdLst>
              <a:ahLst/>
              <a:cxnLst>
                <a:cxn ang="0">
                  <a:pos x="T0" y="T1"/>
                </a:cxn>
                <a:cxn ang="0">
                  <a:pos x="T2" y="T3"/>
                </a:cxn>
              </a:cxnLst>
              <a:rect l="0" t="0" r="r" b="b"/>
              <a:pathLst>
                <a:path w="8" h="2344">
                  <a:moveTo>
                    <a:pt x="0" y="0"/>
                  </a:moveTo>
                  <a:lnTo>
                    <a:pt x="8" y="2344"/>
                  </a:lnTo>
                </a:path>
              </a:pathLst>
            </a:custGeom>
            <a:noFill/>
            <a:ln w="19050"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0582" name="Line 6"/>
            <p:cNvSpPr>
              <a:spLocks noChangeShapeType="1"/>
            </p:cNvSpPr>
            <p:nvPr/>
          </p:nvSpPr>
          <p:spPr bwMode="auto">
            <a:xfrm>
              <a:off x="1372" y="2256"/>
              <a:ext cx="307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0583" name="Oval 7"/>
            <p:cNvSpPr>
              <a:spLocks noChangeArrowheads="1"/>
            </p:cNvSpPr>
            <p:nvPr/>
          </p:nvSpPr>
          <p:spPr bwMode="auto">
            <a:xfrm>
              <a:off x="2092" y="1392"/>
              <a:ext cx="1104" cy="1104"/>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0584" name="Oval 8"/>
            <p:cNvSpPr>
              <a:spLocks noChangeArrowheads="1"/>
            </p:cNvSpPr>
            <p:nvPr/>
          </p:nvSpPr>
          <p:spPr bwMode="auto">
            <a:xfrm>
              <a:off x="2668" y="1392"/>
              <a:ext cx="1104" cy="1104"/>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0585" name="Oval 9"/>
            <p:cNvSpPr>
              <a:spLocks noChangeArrowheads="1"/>
            </p:cNvSpPr>
            <p:nvPr/>
          </p:nvSpPr>
          <p:spPr bwMode="auto">
            <a:xfrm>
              <a:off x="2284" y="2064"/>
              <a:ext cx="1104" cy="1104"/>
            </a:xfrm>
            <a:prstGeom prst="ellipse">
              <a:avLst/>
            </a:prstGeom>
            <a:noFill/>
            <a:ln w="28575">
              <a:solidFill>
                <a:srgbClr val="3399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0586" name="Text Box 10"/>
            <p:cNvSpPr txBox="1">
              <a:spLocks noChangeArrowheads="1"/>
            </p:cNvSpPr>
            <p:nvPr/>
          </p:nvSpPr>
          <p:spPr bwMode="auto">
            <a:xfrm>
              <a:off x="3196" y="1536"/>
              <a:ext cx="336"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latin typeface="Arial" panose="020B0604020202020204" pitchFamily="34" charset="0"/>
                </a:rPr>
                <a:t>P</a:t>
              </a:r>
            </a:p>
          </p:txBody>
        </p:sp>
        <p:sp>
          <p:nvSpPr>
            <p:cNvPr id="280587" name="Text Box 11"/>
            <p:cNvSpPr txBox="1">
              <a:spLocks noChangeArrowheads="1"/>
            </p:cNvSpPr>
            <p:nvPr/>
          </p:nvSpPr>
          <p:spPr bwMode="auto">
            <a:xfrm>
              <a:off x="2236" y="1622"/>
              <a:ext cx="336"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latin typeface="Arial" panose="020B0604020202020204" pitchFamily="34" charset="0"/>
                </a:rPr>
                <a:t>B</a:t>
              </a:r>
            </a:p>
          </p:txBody>
        </p:sp>
        <p:sp>
          <p:nvSpPr>
            <p:cNvPr id="280588" name="Text Box 12"/>
            <p:cNvSpPr txBox="1">
              <a:spLocks noChangeArrowheads="1"/>
            </p:cNvSpPr>
            <p:nvPr/>
          </p:nvSpPr>
          <p:spPr bwMode="auto">
            <a:xfrm>
              <a:off x="2380" y="2640"/>
              <a:ext cx="336"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latin typeface="Arial" panose="020B0604020202020204" pitchFamily="34" charset="0"/>
                </a:rPr>
                <a:t>S</a:t>
              </a:r>
            </a:p>
          </p:txBody>
        </p:sp>
        <p:sp>
          <p:nvSpPr>
            <p:cNvPr id="280589" name="Text Box 13"/>
            <p:cNvSpPr txBox="1">
              <a:spLocks noChangeArrowheads="1"/>
            </p:cNvSpPr>
            <p:nvPr/>
          </p:nvSpPr>
          <p:spPr bwMode="auto">
            <a:xfrm>
              <a:off x="480" y="2112"/>
              <a:ext cx="96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Closed </a:t>
              </a:r>
            </a:p>
          </p:txBody>
        </p:sp>
        <p:sp>
          <p:nvSpPr>
            <p:cNvPr id="280590" name="Text Box 14"/>
            <p:cNvSpPr txBox="1">
              <a:spLocks noChangeArrowheads="1"/>
            </p:cNvSpPr>
            <p:nvPr/>
          </p:nvSpPr>
          <p:spPr bwMode="auto">
            <a:xfrm>
              <a:off x="2092" y="3360"/>
              <a:ext cx="18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Sub dominant  </a:t>
              </a:r>
            </a:p>
          </p:txBody>
        </p:sp>
        <p:sp>
          <p:nvSpPr>
            <p:cNvPr id="280591" name="Text Box 15"/>
            <p:cNvSpPr txBox="1">
              <a:spLocks noChangeArrowheads="1"/>
            </p:cNvSpPr>
            <p:nvPr/>
          </p:nvSpPr>
          <p:spPr bwMode="auto">
            <a:xfrm>
              <a:off x="4404" y="2132"/>
              <a:ext cx="7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Open </a:t>
              </a:r>
            </a:p>
          </p:txBody>
        </p:sp>
        <p:sp>
          <p:nvSpPr>
            <p:cNvPr id="280592" name="Text Box 16"/>
            <p:cNvSpPr txBox="1">
              <a:spLocks noChangeArrowheads="1"/>
            </p:cNvSpPr>
            <p:nvPr/>
          </p:nvSpPr>
          <p:spPr bwMode="auto">
            <a:xfrm>
              <a:off x="2352" y="808"/>
              <a:ext cx="12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Dominant  </a:t>
              </a:r>
            </a:p>
          </p:txBody>
        </p:sp>
      </p:gr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Text Box 2"/>
          <p:cNvSpPr txBox="1">
            <a:spLocks noChangeArrowheads="1"/>
          </p:cNvSpPr>
          <p:nvPr/>
        </p:nvSpPr>
        <p:spPr bwMode="auto">
          <a:xfrm>
            <a:off x="2057400" y="3810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1603" name="Line 3"/>
          <p:cNvSpPr>
            <a:spLocks noChangeShapeType="1"/>
          </p:cNvSpPr>
          <p:nvPr/>
        </p:nvSpPr>
        <p:spPr bwMode="auto">
          <a:xfrm>
            <a:off x="1371600" y="2743200"/>
            <a:ext cx="6324600" cy="0"/>
          </a:xfrm>
          <a:prstGeom prst="line">
            <a:avLst/>
          </a:prstGeom>
          <a:noFill/>
          <a:ln w="1619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1604" name="Text Box 4"/>
          <p:cNvSpPr txBox="1">
            <a:spLocks noChangeArrowheads="1"/>
          </p:cNvSpPr>
          <p:nvPr/>
        </p:nvSpPr>
        <p:spPr bwMode="auto">
          <a:xfrm>
            <a:off x="1143000" y="22860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Hostile </a:t>
            </a:r>
          </a:p>
        </p:txBody>
      </p:sp>
      <p:sp>
        <p:nvSpPr>
          <p:cNvPr id="281605" name="Text Box 5"/>
          <p:cNvSpPr txBox="1">
            <a:spLocks noChangeArrowheads="1"/>
          </p:cNvSpPr>
          <p:nvPr/>
        </p:nvSpPr>
        <p:spPr bwMode="auto">
          <a:xfrm>
            <a:off x="6477000" y="22860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Warm </a:t>
            </a:r>
          </a:p>
        </p:txBody>
      </p:sp>
      <p:sp>
        <p:nvSpPr>
          <p:cNvPr id="281606" name="Text Box 6"/>
          <p:cNvSpPr txBox="1">
            <a:spLocks noChangeArrowheads="1"/>
          </p:cNvSpPr>
          <p:nvPr/>
        </p:nvSpPr>
        <p:spPr bwMode="auto">
          <a:xfrm>
            <a:off x="5334000" y="2365375"/>
            <a:ext cx="533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000" b="1">
                <a:latin typeface="Arial" panose="020B0604020202020204" pitchFamily="34" charset="0"/>
              </a:rPr>
              <a:t>X</a:t>
            </a:r>
          </a:p>
        </p:txBody>
      </p:sp>
      <p:sp>
        <p:nvSpPr>
          <p:cNvPr id="281607" name="Text Box 7"/>
          <p:cNvSpPr txBox="1">
            <a:spLocks noChangeArrowheads="1"/>
          </p:cNvSpPr>
          <p:nvPr/>
        </p:nvSpPr>
        <p:spPr bwMode="auto">
          <a:xfrm>
            <a:off x="1371600" y="3505200"/>
            <a:ext cx="6934200" cy="2465388"/>
          </a:xfrm>
          <a:prstGeom prst="rect">
            <a:avLst/>
          </a:prstGeom>
          <a:gradFill rotWithShape="0">
            <a:gsLst>
              <a:gs pos="0">
                <a:srgbClr val="FFFF99"/>
              </a:gs>
              <a:gs pos="50000">
                <a:srgbClr val="FFFFFF"/>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The behavior measurement !</a:t>
            </a:r>
          </a:p>
          <a:p>
            <a:pPr>
              <a:spcBef>
                <a:spcPct val="50000"/>
              </a:spcBef>
            </a:pPr>
            <a:r>
              <a:rPr lang="en-US" altLang="en-US" b="1">
                <a:latin typeface="Arial" panose="020B0604020202020204" pitchFamily="34" charset="0"/>
              </a:rPr>
              <a:t>Somewhat more warm than hostile?</a:t>
            </a:r>
          </a:p>
          <a:p>
            <a:pPr>
              <a:spcBef>
                <a:spcPct val="50000"/>
              </a:spcBef>
            </a:pPr>
            <a:r>
              <a:rPr lang="en-US" altLang="en-US" b="1">
                <a:latin typeface="Arial" panose="020B0604020202020204" pitchFamily="34" charset="0"/>
              </a:rPr>
              <a:t>The problem...</a:t>
            </a:r>
          </a:p>
          <a:p>
            <a:pPr algn="ctr">
              <a:spcBef>
                <a:spcPct val="50000"/>
              </a:spcBef>
            </a:pPr>
            <a:r>
              <a:rPr lang="en-US" altLang="en-US" b="1">
                <a:solidFill>
                  <a:srgbClr val="FF0000"/>
                </a:solidFill>
                <a:latin typeface="Arial" panose="020B0604020202020204" pitchFamily="34" charset="0"/>
              </a:rPr>
              <a:t>“Do not have adequate information to read customer behavior” </a:t>
            </a:r>
            <a:endParaRPr lang="en-US" altLang="en-US" b="1">
              <a:latin typeface="Arial" panose="020B0604020202020204" pitchFamily="34" charset="0"/>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2627" name="Text Box 3"/>
          <p:cNvSpPr txBox="1">
            <a:spLocks noChangeArrowheads="1"/>
          </p:cNvSpPr>
          <p:nvPr/>
        </p:nvSpPr>
        <p:spPr bwMode="auto">
          <a:xfrm>
            <a:off x="228600" y="914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…a better alternative </a:t>
            </a:r>
          </a:p>
        </p:txBody>
      </p:sp>
      <p:sp>
        <p:nvSpPr>
          <p:cNvPr id="282628" name="Line 4"/>
          <p:cNvSpPr>
            <a:spLocks noChangeShapeType="1"/>
          </p:cNvSpPr>
          <p:nvPr/>
        </p:nvSpPr>
        <p:spPr bwMode="auto">
          <a:xfrm>
            <a:off x="1295400" y="3962400"/>
            <a:ext cx="6324600" cy="0"/>
          </a:xfrm>
          <a:prstGeom prst="line">
            <a:avLst/>
          </a:prstGeom>
          <a:noFill/>
          <a:ln w="1619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29" name="Freeform 5"/>
          <p:cNvSpPr>
            <a:spLocks/>
          </p:cNvSpPr>
          <p:nvPr/>
        </p:nvSpPr>
        <p:spPr bwMode="auto">
          <a:xfrm>
            <a:off x="4341813" y="1905000"/>
            <a:ext cx="1587" cy="4222750"/>
          </a:xfrm>
          <a:custGeom>
            <a:avLst/>
            <a:gdLst>
              <a:gd name="T0" fmla="*/ 0 w 1"/>
              <a:gd name="T1" fmla="*/ 0 h 2660"/>
              <a:gd name="T2" fmla="*/ 0 w 1"/>
              <a:gd name="T3" fmla="*/ 2660 h 2660"/>
            </a:gdLst>
            <a:ahLst/>
            <a:cxnLst>
              <a:cxn ang="0">
                <a:pos x="T0" y="T1"/>
              </a:cxn>
              <a:cxn ang="0">
                <a:pos x="T2" y="T3"/>
              </a:cxn>
            </a:cxnLst>
            <a:rect l="0" t="0" r="r" b="b"/>
            <a:pathLst>
              <a:path w="1" h="2660">
                <a:moveTo>
                  <a:pt x="0" y="0"/>
                </a:moveTo>
                <a:lnTo>
                  <a:pt x="0" y="2660"/>
                </a:lnTo>
              </a:path>
            </a:pathLst>
          </a:custGeom>
          <a:noFill/>
          <a:ln w="161925">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30" name="Text Box 6"/>
          <p:cNvSpPr txBox="1">
            <a:spLocks noChangeArrowheads="1"/>
          </p:cNvSpPr>
          <p:nvPr/>
        </p:nvSpPr>
        <p:spPr bwMode="auto">
          <a:xfrm>
            <a:off x="1143000" y="34290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Hostile </a:t>
            </a:r>
          </a:p>
        </p:txBody>
      </p:sp>
      <p:sp>
        <p:nvSpPr>
          <p:cNvPr id="282631" name="Text Box 7"/>
          <p:cNvSpPr txBox="1">
            <a:spLocks noChangeArrowheads="1"/>
          </p:cNvSpPr>
          <p:nvPr/>
        </p:nvSpPr>
        <p:spPr bwMode="auto">
          <a:xfrm>
            <a:off x="6705600" y="34290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Warm </a:t>
            </a:r>
          </a:p>
        </p:txBody>
      </p:sp>
      <p:sp>
        <p:nvSpPr>
          <p:cNvPr id="282632" name="Text Box 8"/>
          <p:cNvSpPr txBox="1">
            <a:spLocks noChangeArrowheads="1"/>
          </p:cNvSpPr>
          <p:nvPr/>
        </p:nvSpPr>
        <p:spPr bwMode="auto">
          <a:xfrm>
            <a:off x="3352800" y="14478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Dominance </a:t>
            </a:r>
          </a:p>
        </p:txBody>
      </p:sp>
      <p:sp>
        <p:nvSpPr>
          <p:cNvPr id="282633" name="Text Box 9"/>
          <p:cNvSpPr txBox="1">
            <a:spLocks noChangeArrowheads="1"/>
          </p:cNvSpPr>
          <p:nvPr/>
        </p:nvSpPr>
        <p:spPr bwMode="auto">
          <a:xfrm>
            <a:off x="3352800" y="61722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Submission</a:t>
            </a:r>
          </a:p>
        </p:txBody>
      </p:sp>
      <p:sp>
        <p:nvSpPr>
          <p:cNvPr id="282634" name="Text Box 10"/>
          <p:cNvSpPr txBox="1">
            <a:spLocks noChangeArrowheads="1"/>
          </p:cNvSpPr>
          <p:nvPr/>
        </p:nvSpPr>
        <p:spPr bwMode="auto">
          <a:xfrm>
            <a:off x="2514600" y="1905000"/>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Status </a:t>
            </a:r>
          </a:p>
        </p:txBody>
      </p:sp>
      <p:sp>
        <p:nvSpPr>
          <p:cNvPr id="282635" name="Text Box 11"/>
          <p:cNvSpPr txBox="1">
            <a:spLocks noChangeArrowheads="1"/>
          </p:cNvSpPr>
          <p:nvPr/>
        </p:nvSpPr>
        <p:spPr bwMode="auto">
          <a:xfrm>
            <a:off x="2133600" y="2224088"/>
            <a:ext cx="1676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Autonomy</a:t>
            </a:r>
          </a:p>
        </p:txBody>
      </p:sp>
      <p:sp>
        <p:nvSpPr>
          <p:cNvPr id="282636" name="Text Box 12"/>
          <p:cNvSpPr txBox="1">
            <a:spLocks noChangeArrowheads="1"/>
          </p:cNvSpPr>
          <p:nvPr/>
        </p:nvSpPr>
        <p:spPr bwMode="auto">
          <a:xfrm>
            <a:off x="2133600" y="25288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Recognition</a:t>
            </a:r>
          </a:p>
        </p:txBody>
      </p:sp>
      <p:sp>
        <p:nvSpPr>
          <p:cNvPr id="282637" name="Text Box 13"/>
          <p:cNvSpPr txBox="1">
            <a:spLocks noChangeArrowheads="1"/>
          </p:cNvSpPr>
          <p:nvPr/>
        </p:nvSpPr>
        <p:spPr bwMode="auto">
          <a:xfrm>
            <a:off x="762000" y="1676400"/>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Power  </a:t>
            </a:r>
          </a:p>
        </p:txBody>
      </p:sp>
      <p:sp>
        <p:nvSpPr>
          <p:cNvPr id="282638" name="Text Box 14"/>
          <p:cNvSpPr txBox="1">
            <a:spLocks noChangeArrowheads="1"/>
          </p:cNvSpPr>
          <p:nvPr/>
        </p:nvSpPr>
        <p:spPr bwMode="auto">
          <a:xfrm>
            <a:off x="4648200" y="1905000"/>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Self esteem </a:t>
            </a:r>
          </a:p>
        </p:txBody>
      </p:sp>
      <p:sp>
        <p:nvSpPr>
          <p:cNvPr id="282639" name="Text Box 15"/>
          <p:cNvSpPr txBox="1">
            <a:spLocks noChangeArrowheads="1"/>
          </p:cNvSpPr>
          <p:nvPr/>
        </p:nvSpPr>
        <p:spPr bwMode="auto">
          <a:xfrm>
            <a:off x="6629400" y="1905000"/>
            <a:ext cx="236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Self actualisation </a:t>
            </a:r>
          </a:p>
        </p:txBody>
      </p:sp>
      <p:sp>
        <p:nvSpPr>
          <p:cNvPr id="282640" name="Text Box 16"/>
          <p:cNvSpPr txBox="1">
            <a:spLocks noChangeArrowheads="1"/>
          </p:cNvSpPr>
          <p:nvPr/>
        </p:nvSpPr>
        <p:spPr bwMode="auto">
          <a:xfrm>
            <a:off x="4648200" y="22240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Achievement  </a:t>
            </a:r>
          </a:p>
        </p:txBody>
      </p:sp>
      <p:sp>
        <p:nvSpPr>
          <p:cNvPr id="282641" name="Text Box 17"/>
          <p:cNvSpPr txBox="1">
            <a:spLocks noChangeArrowheads="1"/>
          </p:cNvSpPr>
          <p:nvPr/>
        </p:nvSpPr>
        <p:spPr bwMode="auto">
          <a:xfrm>
            <a:off x="6477000" y="2241550"/>
            <a:ext cx="2057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4625" indent="-1746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SzPct val="60000"/>
              <a:buFont typeface="Marlett" pitchFamily="2" charset="2"/>
              <a:buChar char="r"/>
            </a:pPr>
            <a:r>
              <a:rPr lang="en-US" altLang="en-US" sz="1800" b="1" i="1">
                <a:latin typeface="Arial" panose="020B0604020202020204" pitchFamily="34" charset="0"/>
              </a:rPr>
              <a:t> Power  Constitutional  </a:t>
            </a:r>
          </a:p>
        </p:txBody>
      </p:sp>
      <p:sp>
        <p:nvSpPr>
          <p:cNvPr id="282642" name="Text Box 18"/>
          <p:cNvSpPr txBox="1">
            <a:spLocks noChangeArrowheads="1"/>
          </p:cNvSpPr>
          <p:nvPr/>
        </p:nvSpPr>
        <p:spPr bwMode="auto">
          <a:xfrm>
            <a:off x="6858000" y="31384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Belonging   </a:t>
            </a:r>
          </a:p>
        </p:txBody>
      </p:sp>
      <p:sp>
        <p:nvSpPr>
          <p:cNvPr id="282643" name="Text Box 19"/>
          <p:cNvSpPr txBox="1">
            <a:spLocks noChangeArrowheads="1"/>
          </p:cNvSpPr>
          <p:nvPr/>
        </p:nvSpPr>
        <p:spPr bwMode="auto">
          <a:xfrm>
            <a:off x="6477000" y="42814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Nurturing    </a:t>
            </a:r>
          </a:p>
        </p:txBody>
      </p:sp>
      <p:sp>
        <p:nvSpPr>
          <p:cNvPr id="282644" name="Text Box 20"/>
          <p:cNvSpPr txBox="1">
            <a:spLocks noChangeArrowheads="1"/>
          </p:cNvSpPr>
          <p:nvPr/>
        </p:nvSpPr>
        <p:spPr bwMode="auto">
          <a:xfrm>
            <a:off x="4495800" y="54244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Security    </a:t>
            </a:r>
          </a:p>
        </p:txBody>
      </p:sp>
      <p:sp>
        <p:nvSpPr>
          <p:cNvPr id="282645" name="Text Box 21"/>
          <p:cNvSpPr txBox="1">
            <a:spLocks noChangeArrowheads="1"/>
          </p:cNvSpPr>
          <p:nvPr/>
        </p:nvSpPr>
        <p:spPr bwMode="auto">
          <a:xfrm>
            <a:off x="1143000" y="4114800"/>
            <a:ext cx="182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Security    </a:t>
            </a:r>
          </a:p>
        </p:txBody>
      </p:sp>
      <p:sp>
        <p:nvSpPr>
          <p:cNvPr id="282646" name="Text Box 22"/>
          <p:cNvSpPr txBox="1">
            <a:spLocks noChangeArrowheads="1"/>
          </p:cNvSpPr>
          <p:nvPr/>
        </p:nvSpPr>
        <p:spPr bwMode="auto">
          <a:xfrm>
            <a:off x="1676400" y="4495800"/>
            <a:ext cx="2667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Basic/psychological     </a:t>
            </a:r>
          </a:p>
        </p:txBody>
      </p:sp>
      <p:sp>
        <p:nvSpPr>
          <p:cNvPr id="282647" name="Text Box 23"/>
          <p:cNvSpPr txBox="1">
            <a:spLocks noChangeArrowheads="1"/>
          </p:cNvSpPr>
          <p:nvPr/>
        </p:nvSpPr>
        <p:spPr bwMode="auto">
          <a:xfrm>
            <a:off x="6934200" y="4876800"/>
            <a:ext cx="182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Affiliation     </a:t>
            </a:r>
          </a:p>
        </p:txBody>
      </p:sp>
      <p:sp>
        <p:nvSpPr>
          <p:cNvPr id="282648" name="Line 24"/>
          <p:cNvSpPr>
            <a:spLocks noChangeShapeType="1"/>
          </p:cNvSpPr>
          <p:nvPr/>
        </p:nvSpPr>
        <p:spPr bwMode="auto">
          <a:xfrm flipH="1">
            <a:off x="2971800" y="5045075"/>
            <a:ext cx="393065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49" name="Line 25"/>
          <p:cNvSpPr>
            <a:spLocks noChangeShapeType="1"/>
          </p:cNvSpPr>
          <p:nvPr/>
        </p:nvSpPr>
        <p:spPr bwMode="auto">
          <a:xfrm flipH="1" flipV="1">
            <a:off x="1295400" y="4481513"/>
            <a:ext cx="2667000" cy="164623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50" name="Line 26"/>
          <p:cNvSpPr>
            <a:spLocks noChangeShapeType="1"/>
          </p:cNvSpPr>
          <p:nvPr/>
        </p:nvSpPr>
        <p:spPr bwMode="auto">
          <a:xfrm>
            <a:off x="1143000" y="3505200"/>
            <a:ext cx="0" cy="97631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51" name="Text Box 27"/>
          <p:cNvSpPr txBox="1">
            <a:spLocks noChangeArrowheads="1"/>
          </p:cNvSpPr>
          <p:nvPr/>
        </p:nvSpPr>
        <p:spPr bwMode="auto">
          <a:xfrm>
            <a:off x="1143000" y="3048000"/>
            <a:ext cx="182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Security    </a:t>
            </a:r>
          </a:p>
        </p:txBody>
      </p:sp>
      <p:sp>
        <p:nvSpPr>
          <p:cNvPr id="282652" name="Freeform 28"/>
          <p:cNvSpPr>
            <a:spLocks/>
          </p:cNvSpPr>
          <p:nvPr/>
        </p:nvSpPr>
        <p:spPr bwMode="auto">
          <a:xfrm>
            <a:off x="1349375" y="2413000"/>
            <a:ext cx="809625" cy="682625"/>
          </a:xfrm>
          <a:custGeom>
            <a:avLst/>
            <a:gdLst>
              <a:gd name="T0" fmla="*/ 510 w 510"/>
              <a:gd name="T1" fmla="*/ 0 h 430"/>
              <a:gd name="T2" fmla="*/ 0 w 510"/>
              <a:gd name="T3" fmla="*/ 430 h 430"/>
            </a:gdLst>
            <a:ahLst/>
            <a:cxnLst>
              <a:cxn ang="0">
                <a:pos x="T0" y="T1"/>
              </a:cxn>
              <a:cxn ang="0">
                <a:pos x="T2" y="T3"/>
              </a:cxn>
            </a:cxnLst>
            <a:rect l="0" t="0" r="r" b="b"/>
            <a:pathLst>
              <a:path w="510" h="430">
                <a:moveTo>
                  <a:pt x="510" y="0"/>
                </a:moveTo>
                <a:lnTo>
                  <a:pt x="0" y="430"/>
                </a:lnTo>
              </a:path>
            </a:pathLst>
          </a:custGeom>
          <a:noFill/>
          <a:ln w="28575"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53" name="Line 29"/>
          <p:cNvSpPr>
            <a:spLocks noChangeShapeType="1"/>
          </p:cNvSpPr>
          <p:nvPr/>
        </p:nvSpPr>
        <p:spPr bwMode="auto">
          <a:xfrm flipH="1">
            <a:off x="3581400" y="2090738"/>
            <a:ext cx="10668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54" name="Line 30"/>
          <p:cNvSpPr>
            <a:spLocks noChangeShapeType="1"/>
          </p:cNvSpPr>
          <p:nvPr/>
        </p:nvSpPr>
        <p:spPr bwMode="auto">
          <a:xfrm flipH="1">
            <a:off x="6096000" y="3414713"/>
            <a:ext cx="838200" cy="146208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2655" name="Text Box 31"/>
          <p:cNvSpPr txBox="1">
            <a:spLocks noChangeArrowheads="1"/>
          </p:cNvSpPr>
          <p:nvPr/>
        </p:nvSpPr>
        <p:spPr bwMode="auto">
          <a:xfrm>
            <a:off x="1295400" y="54244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60000"/>
              <a:buFont typeface="Marlett" pitchFamily="2" charset="2"/>
              <a:buChar char="r"/>
            </a:pPr>
            <a:r>
              <a:rPr lang="en-US" altLang="en-US" sz="1800" b="1" i="1">
                <a:latin typeface="Arial" panose="020B0604020202020204" pitchFamily="34" charset="0"/>
              </a:rPr>
              <a:t> Security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3651" name="Line 3"/>
          <p:cNvSpPr>
            <a:spLocks noChangeShapeType="1"/>
          </p:cNvSpPr>
          <p:nvPr/>
        </p:nvSpPr>
        <p:spPr bwMode="auto">
          <a:xfrm>
            <a:off x="1295400" y="3048000"/>
            <a:ext cx="24384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3652" name="Text Box 4"/>
          <p:cNvSpPr txBox="1">
            <a:spLocks noChangeArrowheads="1"/>
          </p:cNvSpPr>
          <p:nvPr/>
        </p:nvSpPr>
        <p:spPr bwMode="auto">
          <a:xfrm>
            <a:off x="3733800" y="2514600"/>
            <a:ext cx="4191000" cy="1187450"/>
          </a:xfrm>
          <a:prstGeom prst="rect">
            <a:avLst/>
          </a:prstGeom>
          <a:gradFill rotWithShape="0">
            <a:gsLst>
              <a:gs pos="0">
                <a:srgbClr val="FF99CC"/>
              </a:gs>
              <a:gs pos="50000">
                <a:schemeClr val="bg1"/>
              </a:gs>
              <a:gs pos="100000">
                <a:srgbClr val="FF99CC"/>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Indicates movement when motivational needs are threatened or denied </a:t>
            </a:r>
          </a:p>
        </p:txBody>
      </p:sp>
      <p:sp>
        <p:nvSpPr>
          <p:cNvPr id="283653" name="Text Box 5"/>
          <p:cNvSpPr txBox="1">
            <a:spLocks noChangeArrowheads="1"/>
          </p:cNvSpPr>
          <p:nvPr/>
        </p:nvSpPr>
        <p:spPr bwMode="auto">
          <a:xfrm>
            <a:off x="1828800" y="4587875"/>
            <a:ext cx="5867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0000"/>
                </a:solidFill>
                <a:latin typeface="Arial" panose="020B0604020202020204" pitchFamily="34" charset="0"/>
              </a:rPr>
              <a:t>…satisfaction moves behavior to the upper right quadrant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Line 2"/>
          <p:cNvSpPr>
            <a:spLocks noChangeShapeType="1"/>
          </p:cNvSpPr>
          <p:nvPr/>
        </p:nvSpPr>
        <p:spPr bwMode="auto">
          <a:xfrm>
            <a:off x="1447800" y="3657600"/>
            <a:ext cx="6324600" cy="0"/>
          </a:xfrm>
          <a:prstGeom prst="line">
            <a:avLst/>
          </a:prstGeom>
          <a:noFill/>
          <a:ln w="1619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4675" name="Freeform 3"/>
          <p:cNvSpPr>
            <a:spLocks/>
          </p:cNvSpPr>
          <p:nvPr/>
        </p:nvSpPr>
        <p:spPr bwMode="auto">
          <a:xfrm>
            <a:off x="4494213" y="1600200"/>
            <a:ext cx="1587" cy="4222750"/>
          </a:xfrm>
          <a:custGeom>
            <a:avLst/>
            <a:gdLst>
              <a:gd name="T0" fmla="*/ 0 w 1"/>
              <a:gd name="T1" fmla="*/ 0 h 2660"/>
              <a:gd name="T2" fmla="*/ 0 w 1"/>
              <a:gd name="T3" fmla="*/ 2660 h 2660"/>
            </a:gdLst>
            <a:ahLst/>
            <a:cxnLst>
              <a:cxn ang="0">
                <a:pos x="T0" y="T1"/>
              </a:cxn>
              <a:cxn ang="0">
                <a:pos x="T2" y="T3"/>
              </a:cxn>
            </a:cxnLst>
            <a:rect l="0" t="0" r="r" b="b"/>
            <a:pathLst>
              <a:path w="1" h="2660">
                <a:moveTo>
                  <a:pt x="0" y="0"/>
                </a:moveTo>
                <a:lnTo>
                  <a:pt x="0" y="2660"/>
                </a:lnTo>
              </a:path>
            </a:pathLst>
          </a:custGeom>
          <a:noFill/>
          <a:ln w="161925">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4676" name="Text Box 4"/>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4677" name="Text Box 5"/>
          <p:cNvSpPr txBox="1">
            <a:spLocks noChangeArrowheads="1"/>
          </p:cNvSpPr>
          <p:nvPr/>
        </p:nvSpPr>
        <p:spPr bwMode="auto">
          <a:xfrm>
            <a:off x="1295400" y="31242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Hostile </a:t>
            </a:r>
          </a:p>
        </p:txBody>
      </p:sp>
      <p:sp>
        <p:nvSpPr>
          <p:cNvPr id="284678" name="Text Box 6"/>
          <p:cNvSpPr txBox="1">
            <a:spLocks noChangeArrowheads="1"/>
          </p:cNvSpPr>
          <p:nvPr/>
        </p:nvSpPr>
        <p:spPr bwMode="auto">
          <a:xfrm>
            <a:off x="6858000" y="31242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Warm </a:t>
            </a:r>
          </a:p>
        </p:txBody>
      </p:sp>
      <p:sp>
        <p:nvSpPr>
          <p:cNvPr id="284679" name="Text Box 7"/>
          <p:cNvSpPr txBox="1">
            <a:spLocks noChangeArrowheads="1"/>
          </p:cNvSpPr>
          <p:nvPr/>
        </p:nvSpPr>
        <p:spPr bwMode="auto">
          <a:xfrm>
            <a:off x="3505200" y="11430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Dominance </a:t>
            </a:r>
          </a:p>
        </p:txBody>
      </p:sp>
      <p:sp>
        <p:nvSpPr>
          <p:cNvPr id="284680" name="Text Box 8"/>
          <p:cNvSpPr txBox="1">
            <a:spLocks noChangeArrowheads="1"/>
          </p:cNvSpPr>
          <p:nvPr/>
        </p:nvSpPr>
        <p:spPr bwMode="auto">
          <a:xfrm>
            <a:off x="3505200" y="58674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Submission</a:t>
            </a:r>
          </a:p>
        </p:txBody>
      </p:sp>
      <p:sp>
        <p:nvSpPr>
          <p:cNvPr id="284681" name="Text Box 9"/>
          <p:cNvSpPr txBox="1">
            <a:spLocks noChangeArrowheads="1"/>
          </p:cNvSpPr>
          <p:nvPr/>
        </p:nvSpPr>
        <p:spPr bwMode="auto">
          <a:xfrm>
            <a:off x="1600200" y="1979613"/>
            <a:ext cx="2362200" cy="915987"/>
          </a:xfrm>
          <a:prstGeom prst="rect">
            <a:avLst/>
          </a:prstGeom>
          <a:gradFill rotWithShape="0">
            <a:gsLst>
              <a:gs pos="0">
                <a:srgbClr val="FFCCFF"/>
              </a:gs>
              <a:gs pos="50000">
                <a:schemeClr val="bg1"/>
              </a:gs>
              <a:gs pos="100000">
                <a:srgbClr val="FFC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…towards aggressiveness &amp; unpleasantness </a:t>
            </a:r>
          </a:p>
        </p:txBody>
      </p:sp>
      <p:sp>
        <p:nvSpPr>
          <p:cNvPr id="284682" name="Text Box 10"/>
          <p:cNvSpPr txBox="1">
            <a:spLocks noChangeArrowheads="1"/>
          </p:cNvSpPr>
          <p:nvPr/>
        </p:nvSpPr>
        <p:spPr bwMode="auto">
          <a:xfrm>
            <a:off x="1676400" y="4418013"/>
            <a:ext cx="2362200" cy="915987"/>
          </a:xfrm>
          <a:prstGeom prst="rect">
            <a:avLst/>
          </a:prstGeom>
          <a:gradFill rotWithShape="0">
            <a:gsLst>
              <a:gs pos="0">
                <a:srgbClr val="FFCCFF"/>
              </a:gs>
              <a:gs pos="50000">
                <a:schemeClr val="bg1"/>
              </a:gs>
              <a:gs pos="100000">
                <a:srgbClr val="FFC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…towards mistrust &amp;  avoidance of commitment  </a:t>
            </a:r>
          </a:p>
        </p:txBody>
      </p:sp>
      <p:sp>
        <p:nvSpPr>
          <p:cNvPr id="284683" name="Text Box 11"/>
          <p:cNvSpPr txBox="1">
            <a:spLocks noChangeArrowheads="1"/>
          </p:cNvSpPr>
          <p:nvPr/>
        </p:nvSpPr>
        <p:spPr bwMode="auto">
          <a:xfrm>
            <a:off x="4953000" y="3886200"/>
            <a:ext cx="2667000" cy="1465263"/>
          </a:xfrm>
          <a:prstGeom prst="rect">
            <a:avLst/>
          </a:prstGeom>
          <a:gradFill rotWithShape="0">
            <a:gsLst>
              <a:gs pos="0">
                <a:srgbClr val="FFCCFF"/>
              </a:gs>
              <a:gs pos="50000">
                <a:schemeClr val="bg1"/>
              </a:gs>
              <a:gs pos="100000">
                <a:srgbClr val="FFC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…towards agreeableness but with insecurity &amp; inability to fulfill commitments </a:t>
            </a:r>
          </a:p>
        </p:txBody>
      </p:sp>
      <p:sp>
        <p:nvSpPr>
          <p:cNvPr id="284684" name="Text Box 12"/>
          <p:cNvSpPr txBox="1">
            <a:spLocks noChangeArrowheads="1"/>
          </p:cNvSpPr>
          <p:nvPr/>
        </p:nvSpPr>
        <p:spPr bwMode="auto">
          <a:xfrm>
            <a:off x="4953000" y="1752600"/>
            <a:ext cx="2667000" cy="1465263"/>
          </a:xfrm>
          <a:prstGeom prst="rect">
            <a:avLst/>
          </a:prstGeom>
          <a:gradFill rotWithShape="0">
            <a:gsLst>
              <a:gs pos="0">
                <a:srgbClr val="FFCCFF"/>
              </a:gs>
              <a:gs pos="50000">
                <a:schemeClr val="bg1"/>
              </a:gs>
              <a:gs pos="100000">
                <a:srgbClr val="FFC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…towards assertiveness, pursuit of quality, open to new ideas. Improved process &amp; result</a:t>
            </a:r>
          </a:p>
        </p:txBody>
      </p:sp>
      <p:sp>
        <p:nvSpPr>
          <p:cNvPr id="284685" name="Text Box 13"/>
          <p:cNvSpPr txBox="1">
            <a:spLocks noChangeArrowheads="1"/>
          </p:cNvSpPr>
          <p:nvPr/>
        </p:nvSpPr>
        <p:spPr bwMode="auto">
          <a:xfrm>
            <a:off x="1600200" y="990600"/>
            <a:ext cx="609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6000" b="1">
                <a:latin typeface="Arial" panose="020B0604020202020204" pitchFamily="34" charset="0"/>
              </a:rPr>
              <a:t>I</a:t>
            </a:r>
          </a:p>
        </p:txBody>
      </p:sp>
      <p:sp>
        <p:nvSpPr>
          <p:cNvPr id="284686" name="Text Box 14"/>
          <p:cNvSpPr txBox="1">
            <a:spLocks noChangeArrowheads="1"/>
          </p:cNvSpPr>
          <p:nvPr/>
        </p:nvSpPr>
        <p:spPr bwMode="auto">
          <a:xfrm>
            <a:off x="1600200" y="5165725"/>
            <a:ext cx="609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6000" b="1">
                <a:latin typeface="Arial" panose="020B0604020202020204" pitchFamily="34" charset="0"/>
              </a:rPr>
              <a:t>II</a:t>
            </a:r>
          </a:p>
        </p:txBody>
      </p:sp>
      <p:sp>
        <p:nvSpPr>
          <p:cNvPr id="284687" name="Text Box 15"/>
          <p:cNvSpPr txBox="1">
            <a:spLocks noChangeArrowheads="1"/>
          </p:cNvSpPr>
          <p:nvPr/>
        </p:nvSpPr>
        <p:spPr bwMode="auto">
          <a:xfrm>
            <a:off x="7391400" y="5181600"/>
            <a:ext cx="838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6000" b="1">
                <a:latin typeface="Arial" panose="020B0604020202020204" pitchFamily="34" charset="0"/>
              </a:rPr>
              <a:t>III</a:t>
            </a:r>
          </a:p>
        </p:txBody>
      </p:sp>
      <p:sp>
        <p:nvSpPr>
          <p:cNvPr id="284688" name="Text Box 16"/>
          <p:cNvSpPr txBox="1">
            <a:spLocks noChangeArrowheads="1"/>
          </p:cNvSpPr>
          <p:nvPr/>
        </p:nvSpPr>
        <p:spPr bwMode="auto">
          <a:xfrm>
            <a:off x="7391400" y="1050925"/>
            <a:ext cx="1295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6000" b="1">
                <a:latin typeface="Arial" panose="020B0604020202020204" pitchFamily="34" charset="0"/>
              </a:rPr>
              <a:t>IV</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Line 2"/>
          <p:cNvSpPr>
            <a:spLocks noChangeShapeType="1"/>
          </p:cNvSpPr>
          <p:nvPr/>
        </p:nvSpPr>
        <p:spPr bwMode="auto">
          <a:xfrm>
            <a:off x="1447800" y="3657600"/>
            <a:ext cx="6324600" cy="0"/>
          </a:xfrm>
          <a:prstGeom prst="line">
            <a:avLst/>
          </a:prstGeom>
          <a:noFill/>
          <a:ln w="1619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5699" name="Freeform 3"/>
          <p:cNvSpPr>
            <a:spLocks/>
          </p:cNvSpPr>
          <p:nvPr/>
        </p:nvSpPr>
        <p:spPr bwMode="auto">
          <a:xfrm>
            <a:off x="4494213" y="1600200"/>
            <a:ext cx="1587" cy="4222750"/>
          </a:xfrm>
          <a:custGeom>
            <a:avLst/>
            <a:gdLst>
              <a:gd name="T0" fmla="*/ 0 w 1"/>
              <a:gd name="T1" fmla="*/ 0 h 2660"/>
              <a:gd name="T2" fmla="*/ 0 w 1"/>
              <a:gd name="T3" fmla="*/ 2660 h 2660"/>
            </a:gdLst>
            <a:ahLst/>
            <a:cxnLst>
              <a:cxn ang="0">
                <a:pos x="T0" y="T1"/>
              </a:cxn>
              <a:cxn ang="0">
                <a:pos x="T2" y="T3"/>
              </a:cxn>
            </a:cxnLst>
            <a:rect l="0" t="0" r="r" b="b"/>
            <a:pathLst>
              <a:path w="1" h="2660">
                <a:moveTo>
                  <a:pt x="0" y="0"/>
                </a:moveTo>
                <a:lnTo>
                  <a:pt x="0" y="2660"/>
                </a:lnTo>
              </a:path>
            </a:pathLst>
          </a:custGeom>
          <a:noFill/>
          <a:ln w="161925">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285700" name="Text Box 4"/>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PERSONALITY PROFILING</a:t>
            </a:r>
          </a:p>
        </p:txBody>
      </p:sp>
      <p:sp>
        <p:nvSpPr>
          <p:cNvPr id="285701" name="Text Box 5"/>
          <p:cNvSpPr txBox="1">
            <a:spLocks noChangeArrowheads="1"/>
          </p:cNvSpPr>
          <p:nvPr/>
        </p:nvSpPr>
        <p:spPr bwMode="auto">
          <a:xfrm>
            <a:off x="-152400" y="3200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Dependent</a:t>
            </a:r>
          </a:p>
        </p:txBody>
      </p:sp>
      <p:sp>
        <p:nvSpPr>
          <p:cNvPr id="285702" name="Text Box 6"/>
          <p:cNvSpPr txBox="1">
            <a:spLocks noChangeArrowheads="1"/>
          </p:cNvSpPr>
          <p:nvPr/>
        </p:nvSpPr>
        <p:spPr bwMode="auto">
          <a:xfrm>
            <a:off x="7086600" y="3200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Independent</a:t>
            </a:r>
          </a:p>
        </p:txBody>
      </p:sp>
      <p:sp>
        <p:nvSpPr>
          <p:cNvPr id="285703" name="Text Box 7"/>
          <p:cNvSpPr txBox="1">
            <a:spLocks noChangeArrowheads="1"/>
          </p:cNvSpPr>
          <p:nvPr/>
        </p:nvSpPr>
        <p:spPr bwMode="auto">
          <a:xfrm>
            <a:off x="3124200" y="914400"/>
            <a:ext cx="2743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High Directive Need </a:t>
            </a:r>
          </a:p>
        </p:txBody>
      </p:sp>
      <p:sp>
        <p:nvSpPr>
          <p:cNvPr id="285704" name="Text Box 8"/>
          <p:cNvSpPr txBox="1">
            <a:spLocks noChangeArrowheads="1"/>
          </p:cNvSpPr>
          <p:nvPr/>
        </p:nvSpPr>
        <p:spPr bwMode="auto">
          <a:xfrm>
            <a:off x="3124200" y="5715000"/>
            <a:ext cx="289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Low Directive Need</a:t>
            </a:r>
          </a:p>
        </p:txBody>
      </p:sp>
      <p:sp>
        <p:nvSpPr>
          <p:cNvPr id="285705" name="Text Box 9"/>
          <p:cNvSpPr txBox="1">
            <a:spLocks noChangeArrowheads="1"/>
          </p:cNvSpPr>
          <p:nvPr/>
        </p:nvSpPr>
        <p:spPr bwMode="auto">
          <a:xfrm>
            <a:off x="2057400" y="1563688"/>
            <a:ext cx="1600200" cy="2017712"/>
          </a:xfrm>
          <a:prstGeom prst="rect">
            <a:avLst/>
          </a:prstGeom>
          <a:noFill/>
          <a:ln>
            <a:noFill/>
          </a:ln>
          <a:effectLst/>
          <a:extLst>
            <a:ext uri="{909E8E84-426E-40DD-AFC4-6F175D3DCCD1}">
              <a14:hiddenFill xmlns:a14="http://schemas.microsoft.com/office/drawing/2010/main">
                <a:gradFill rotWithShape="0">
                  <a:gsLst>
                    <a:gs pos="0">
                      <a:srgbClr val="FFCCFF"/>
                    </a:gs>
                    <a:gs pos="50000">
                      <a:schemeClr val="bg1"/>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Personable</a:t>
            </a:r>
          </a:p>
          <a:p>
            <a:pPr algn="ctr">
              <a:spcBef>
                <a:spcPct val="50000"/>
              </a:spcBef>
            </a:pPr>
            <a:r>
              <a:rPr lang="en-US" altLang="en-US" sz="1800" b="1">
                <a:latin typeface="Arial" panose="020B0604020202020204" pitchFamily="34" charset="0"/>
              </a:rPr>
              <a:t>Dynamic</a:t>
            </a:r>
          </a:p>
          <a:p>
            <a:pPr algn="ctr">
              <a:spcBef>
                <a:spcPct val="50000"/>
              </a:spcBef>
            </a:pPr>
            <a:r>
              <a:rPr lang="en-US" altLang="en-US" sz="1800" b="1">
                <a:latin typeface="Arial" panose="020B0604020202020204" pitchFamily="34" charset="0"/>
              </a:rPr>
              <a:t>Risk taker</a:t>
            </a:r>
          </a:p>
          <a:p>
            <a:pPr algn="ctr">
              <a:spcBef>
                <a:spcPct val="50000"/>
              </a:spcBef>
            </a:pPr>
            <a:r>
              <a:rPr lang="en-US" altLang="en-US" sz="1800" b="1">
                <a:latin typeface="Arial" panose="020B0604020202020204" pitchFamily="34" charset="0"/>
              </a:rPr>
              <a:t>Impatient</a:t>
            </a:r>
          </a:p>
          <a:p>
            <a:pPr algn="ctr">
              <a:spcBef>
                <a:spcPct val="50000"/>
              </a:spcBef>
            </a:pPr>
            <a:r>
              <a:rPr lang="en-US" altLang="en-US" sz="1800" b="1">
                <a:latin typeface="Arial" panose="020B0604020202020204" pitchFamily="34" charset="0"/>
              </a:rPr>
              <a:t>Manipulative</a:t>
            </a:r>
          </a:p>
        </p:txBody>
      </p:sp>
      <p:sp>
        <p:nvSpPr>
          <p:cNvPr id="285706" name="Text Box 10"/>
          <p:cNvSpPr txBox="1">
            <a:spLocks noChangeArrowheads="1"/>
          </p:cNvSpPr>
          <p:nvPr/>
        </p:nvSpPr>
        <p:spPr bwMode="auto">
          <a:xfrm>
            <a:off x="1828800" y="3886200"/>
            <a:ext cx="1752600" cy="2017713"/>
          </a:xfrm>
          <a:prstGeom prst="rect">
            <a:avLst/>
          </a:prstGeom>
          <a:noFill/>
          <a:ln>
            <a:noFill/>
          </a:ln>
          <a:effectLst/>
          <a:extLst>
            <a:ext uri="{909E8E84-426E-40DD-AFC4-6F175D3DCCD1}">
              <a14:hiddenFill xmlns:a14="http://schemas.microsoft.com/office/drawing/2010/main">
                <a:gradFill rotWithShape="0">
                  <a:gsLst>
                    <a:gs pos="0">
                      <a:srgbClr val="FFCCFF"/>
                    </a:gs>
                    <a:gs pos="50000">
                      <a:schemeClr val="bg1"/>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Caring</a:t>
            </a:r>
          </a:p>
          <a:p>
            <a:pPr algn="ctr">
              <a:spcBef>
                <a:spcPct val="50000"/>
              </a:spcBef>
            </a:pPr>
            <a:r>
              <a:rPr lang="en-US" altLang="en-US" sz="1800" b="1">
                <a:latin typeface="Arial" panose="020B0604020202020204" pitchFamily="34" charset="0"/>
              </a:rPr>
              <a:t>Enthusiastic</a:t>
            </a:r>
          </a:p>
          <a:p>
            <a:pPr algn="ctr">
              <a:spcBef>
                <a:spcPct val="50000"/>
              </a:spcBef>
            </a:pPr>
            <a:r>
              <a:rPr lang="en-US" altLang="en-US" sz="1800" b="1">
                <a:latin typeface="Arial" panose="020B0604020202020204" pitchFamily="34" charset="0"/>
              </a:rPr>
              <a:t>Sensitive</a:t>
            </a:r>
          </a:p>
          <a:p>
            <a:pPr algn="ctr">
              <a:spcBef>
                <a:spcPct val="50000"/>
              </a:spcBef>
            </a:pPr>
            <a:r>
              <a:rPr lang="en-US" altLang="en-US" sz="1800" b="1">
                <a:latin typeface="Arial" panose="020B0604020202020204" pitchFamily="34" charset="0"/>
              </a:rPr>
              <a:t>Impracticall</a:t>
            </a:r>
          </a:p>
          <a:p>
            <a:pPr algn="ctr">
              <a:spcBef>
                <a:spcPct val="50000"/>
              </a:spcBef>
            </a:pPr>
            <a:r>
              <a:rPr lang="en-US" altLang="en-US" sz="1800" b="1">
                <a:latin typeface="Arial" panose="020B0604020202020204" pitchFamily="34" charset="0"/>
              </a:rPr>
              <a:t>Indecisive  </a:t>
            </a:r>
          </a:p>
        </p:txBody>
      </p:sp>
      <p:sp>
        <p:nvSpPr>
          <p:cNvPr id="285707" name="Text Box 11"/>
          <p:cNvSpPr txBox="1">
            <a:spLocks noChangeArrowheads="1"/>
          </p:cNvSpPr>
          <p:nvPr/>
        </p:nvSpPr>
        <p:spPr bwMode="auto">
          <a:xfrm>
            <a:off x="5562600" y="3810000"/>
            <a:ext cx="1447800" cy="2292350"/>
          </a:xfrm>
          <a:prstGeom prst="rect">
            <a:avLst/>
          </a:prstGeom>
          <a:noFill/>
          <a:ln>
            <a:noFill/>
          </a:ln>
          <a:effectLst/>
          <a:extLst>
            <a:ext uri="{909E8E84-426E-40DD-AFC4-6F175D3DCCD1}">
              <a14:hiddenFill xmlns:a14="http://schemas.microsoft.com/office/drawing/2010/main">
                <a:gradFill rotWithShape="0">
                  <a:gsLst>
                    <a:gs pos="0">
                      <a:srgbClr val="FFCCFF"/>
                    </a:gs>
                    <a:gs pos="50000">
                      <a:schemeClr val="bg1"/>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Precise</a:t>
            </a:r>
          </a:p>
          <a:p>
            <a:pPr algn="ctr">
              <a:spcBef>
                <a:spcPct val="50000"/>
              </a:spcBef>
            </a:pPr>
            <a:r>
              <a:rPr lang="en-US" altLang="en-US" sz="1800" b="1">
                <a:latin typeface="Arial" panose="020B0604020202020204" pitchFamily="34" charset="0"/>
              </a:rPr>
              <a:t>Thorough</a:t>
            </a:r>
          </a:p>
          <a:p>
            <a:pPr algn="ctr">
              <a:spcBef>
                <a:spcPct val="50000"/>
              </a:spcBef>
            </a:pPr>
            <a:r>
              <a:rPr lang="en-US" altLang="en-US" sz="1800" b="1">
                <a:latin typeface="Arial" panose="020B0604020202020204" pitchFamily="34" charset="0"/>
              </a:rPr>
              <a:t>Consistent</a:t>
            </a:r>
          </a:p>
          <a:p>
            <a:pPr algn="ctr">
              <a:spcBef>
                <a:spcPct val="50000"/>
              </a:spcBef>
            </a:pPr>
            <a:r>
              <a:rPr lang="en-US" altLang="en-US" sz="1800" b="1">
                <a:latin typeface="Arial" panose="020B0604020202020204" pitchFamily="34" charset="0"/>
              </a:rPr>
              <a:t>Risk- avoider</a:t>
            </a:r>
          </a:p>
          <a:p>
            <a:pPr algn="ctr">
              <a:spcBef>
                <a:spcPct val="50000"/>
              </a:spcBef>
            </a:pPr>
            <a:r>
              <a:rPr lang="en-US" altLang="en-US" sz="1800" b="1">
                <a:latin typeface="Arial" panose="020B0604020202020204" pitchFamily="34" charset="0"/>
              </a:rPr>
              <a:t>Withdrawn</a:t>
            </a:r>
          </a:p>
        </p:txBody>
      </p:sp>
      <p:sp>
        <p:nvSpPr>
          <p:cNvPr id="285708" name="Text Box 12"/>
          <p:cNvSpPr txBox="1">
            <a:spLocks noChangeArrowheads="1"/>
          </p:cNvSpPr>
          <p:nvPr/>
        </p:nvSpPr>
        <p:spPr bwMode="auto">
          <a:xfrm>
            <a:off x="5257800" y="1563688"/>
            <a:ext cx="1600200" cy="2017712"/>
          </a:xfrm>
          <a:prstGeom prst="rect">
            <a:avLst/>
          </a:prstGeom>
          <a:noFill/>
          <a:ln>
            <a:noFill/>
          </a:ln>
          <a:effectLst/>
          <a:extLst>
            <a:ext uri="{909E8E84-426E-40DD-AFC4-6F175D3DCCD1}">
              <a14:hiddenFill xmlns:a14="http://schemas.microsoft.com/office/drawing/2010/main">
                <a:gradFill rotWithShape="0">
                  <a:gsLst>
                    <a:gs pos="0">
                      <a:srgbClr val="FFCCFF"/>
                    </a:gs>
                    <a:gs pos="50000">
                      <a:schemeClr val="bg1"/>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Determined</a:t>
            </a:r>
          </a:p>
          <a:p>
            <a:pPr algn="ctr">
              <a:spcBef>
                <a:spcPct val="50000"/>
              </a:spcBef>
            </a:pPr>
            <a:r>
              <a:rPr lang="en-US" altLang="en-US" sz="1800" b="1">
                <a:latin typeface="Arial" panose="020B0604020202020204" pitchFamily="34" charset="0"/>
              </a:rPr>
              <a:t> Practical</a:t>
            </a:r>
          </a:p>
          <a:p>
            <a:pPr algn="ctr">
              <a:spcBef>
                <a:spcPct val="50000"/>
              </a:spcBef>
            </a:pPr>
            <a:r>
              <a:rPr lang="en-US" altLang="en-US" sz="1800" b="1">
                <a:latin typeface="Arial" panose="020B0604020202020204" pitchFamily="34" charset="0"/>
              </a:rPr>
              <a:t>Insensitive</a:t>
            </a:r>
          </a:p>
          <a:p>
            <a:pPr algn="ctr">
              <a:spcBef>
                <a:spcPct val="50000"/>
              </a:spcBef>
            </a:pPr>
            <a:r>
              <a:rPr lang="en-US" altLang="en-US" sz="1800" b="1">
                <a:latin typeface="Arial" panose="020B0604020202020204" pitchFamily="34" charset="0"/>
              </a:rPr>
              <a:t>Critical</a:t>
            </a:r>
          </a:p>
          <a:p>
            <a:pPr algn="ctr">
              <a:spcBef>
                <a:spcPct val="50000"/>
              </a:spcBef>
            </a:pPr>
            <a:r>
              <a:rPr lang="en-US" altLang="en-US" sz="1800" b="1">
                <a:latin typeface="Arial" panose="020B0604020202020204" pitchFamily="34" charset="0"/>
              </a:rPr>
              <a:t>Aloof</a:t>
            </a:r>
          </a:p>
        </p:txBody>
      </p:sp>
      <p:sp>
        <p:nvSpPr>
          <p:cNvPr id="285709" name="Text Box 13"/>
          <p:cNvSpPr txBox="1">
            <a:spLocks noChangeArrowheads="1"/>
          </p:cNvSpPr>
          <p:nvPr/>
        </p:nvSpPr>
        <p:spPr bwMode="auto">
          <a:xfrm>
            <a:off x="152400" y="1157288"/>
            <a:ext cx="2209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latin typeface="Arial" panose="020B0604020202020204" pitchFamily="34" charset="0"/>
              </a:rPr>
              <a:t>SOCIABLE</a:t>
            </a:r>
          </a:p>
        </p:txBody>
      </p:sp>
      <p:sp>
        <p:nvSpPr>
          <p:cNvPr id="285710" name="Text Box 14"/>
          <p:cNvSpPr txBox="1">
            <a:spLocks noChangeArrowheads="1"/>
          </p:cNvSpPr>
          <p:nvPr/>
        </p:nvSpPr>
        <p:spPr bwMode="auto">
          <a:xfrm>
            <a:off x="152400" y="6110288"/>
            <a:ext cx="2209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latin typeface="Arial" panose="020B0604020202020204" pitchFamily="34" charset="0"/>
              </a:rPr>
              <a:t>DEVOTED</a:t>
            </a:r>
          </a:p>
        </p:txBody>
      </p:sp>
      <p:sp>
        <p:nvSpPr>
          <p:cNvPr id="285711" name="Text Box 15"/>
          <p:cNvSpPr txBox="1">
            <a:spLocks noChangeArrowheads="1"/>
          </p:cNvSpPr>
          <p:nvPr/>
        </p:nvSpPr>
        <p:spPr bwMode="auto">
          <a:xfrm>
            <a:off x="7162800" y="6019800"/>
            <a:ext cx="2667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latin typeface="Arial" panose="020B0604020202020204" pitchFamily="34" charset="0"/>
              </a:rPr>
              <a:t>DETAILED</a:t>
            </a:r>
          </a:p>
        </p:txBody>
      </p:sp>
      <p:sp>
        <p:nvSpPr>
          <p:cNvPr id="285712" name="Text Box 16"/>
          <p:cNvSpPr txBox="1">
            <a:spLocks noChangeArrowheads="1"/>
          </p:cNvSpPr>
          <p:nvPr/>
        </p:nvSpPr>
        <p:spPr bwMode="auto">
          <a:xfrm>
            <a:off x="7391400" y="1050925"/>
            <a:ext cx="1752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latin typeface="Arial" panose="020B0604020202020204" pitchFamily="34" charset="0"/>
              </a:rPr>
              <a:t>HARD-DRIVEN</a:t>
            </a:r>
          </a:p>
        </p:txBody>
      </p:sp>
      <p:sp>
        <p:nvSpPr>
          <p:cNvPr id="285713" name="Rectangle 17"/>
          <p:cNvSpPr>
            <a:spLocks noChangeArrowheads="1"/>
          </p:cNvSpPr>
          <p:nvPr/>
        </p:nvSpPr>
        <p:spPr bwMode="auto">
          <a:xfrm>
            <a:off x="152400" y="2133600"/>
            <a:ext cx="1524000" cy="9144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Recognition</a:t>
            </a:r>
          </a:p>
        </p:txBody>
      </p:sp>
      <p:sp>
        <p:nvSpPr>
          <p:cNvPr id="285714" name="Rectangle 18"/>
          <p:cNvSpPr>
            <a:spLocks noChangeArrowheads="1"/>
          </p:cNvSpPr>
          <p:nvPr/>
        </p:nvSpPr>
        <p:spPr bwMode="auto">
          <a:xfrm>
            <a:off x="7391400" y="2133600"/>
            <a:ext cx="1524000" cy="9144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Winning</a:t>
            </a:r>
          </a:p>
        </p:txBody>
      </p:sp>
      <p:sp>
        <p:nvSpPr>
          <p:cNvPr id="285715" name="Rectangle 19"/>
          <p:cNvSpPr>
            <a:spLocks noChangeArrowheads="1"/>
          </p:cNvSpPr>
          <p:nvPr/>
        </p:nvSpPr>
        <p:spPr bwMode="auto">
          <a:xfrm>
            <a:off x="228600" y="4495800"/>
            <a:ext cx="1524000" cy="9144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Helping</a:t>
            </a:r>
          </a:p>
        </p:txBody>
      </p:sp>
      <p:sp>
        <p:nvSpPr>
          <p:cNvPr id="285716" name="Rectangle 20"/>
          <p:cNvSpPr>
            <a:spLocks noChangeArrowheads="1"/>
          </p:cNvSpPr>
          <p:nvPr/>
        </p:nvSpPr>
        <p:spPr bwMode="auto">
          <a:xfrm>
            <a:off x="7467600" y="4495800"/>
            <a:ext cx="1524000" cy="9906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Being Right</a:t>
            </a:r>
          </a:p>
        </p:txBody>
      </p:sp>
      <p:sp>
        <p:nvSpPr>
          <p:cNvPr id="285717" name="Text Box 21"/>
          <p:cNvSpPr txBox="1">
            <a:spLocks noChangeArrowheads="1"/>
          </p:cNvSpPr>
          <p:nvPr/>
        </p:nvSpPr>
        <p:spPr bwMode="auto">
          <a:xfrm>
            <a:off x="304800" y="685800"/>
            <a:ext cx="1600200" cy="406400"/>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Hot button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6723" name="Text Box 3"/>
          <p:cNvSpPr txBox="1">
            <a:spLocks noChangeArrowheads="1"/>
          </p:cNvSpPr>
          <p:nvPr/>
        </p:nvSpPr>
        <p:spPr bwMode="auto">
          <a:xfrm>
            <a:off x="1752600" y="1143000"/>
            <a:ext cx="5638800" cy="2100263"/>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Arial" panose="020B0604020202020204" pitchFamily="34" charset="0"/>
              </a:rPr>
              <a:t>Quadrant IA </a:t>
            </a:r>
            <a:r>
              <a:rPr lang="en-US" altLang="en-US" b="1">
                <a:latin typeface="Arial" panose="020B0604020202020204" pitchFamily="34" charset="0"/>
              </a:rPr>
              <a:t>Hostile - Dominant </a:t>
            </a:r>
          </a:p>
          <a:p>
            <a:pPr>
              <a:spcBef>
                <a:spcPct val="50000"/>
              </a:spcBef>
            </a:pPr>
            <a:r>
              <a:rPr lang="en-US" altLang="en-US" b="1">
                <a:latin typeface="Arial" panose="020B0604020202020204" pitchFamily="34" charset="0"/>
              </a:rPr>
              <a:t>Key motivation: Desire for security </a:t>
            </a:r>
          </a:p>
          <a:p>
            <a:pPr>
              <a:spcBef>
                <a:spcPct val="50000"/>
              </a:spcBef>
            </a:pPr>
            <a:r>
              <a:rPr lang="en-US" altLang="en-US" b="1">
                <a:latin typeface="Arial" panose="020B0604020202020204" pitchFamily="34" charset="0"/>
              </a:rPr>
              <a:t>Motivation satisfaction strategy:</a:t>
            </a:r>
          </a:p>
          <a:p>
            <a:pPr>
              <a:spcBef>
                <a:spcPct val="50000"/>
              </a:spcBef>
            </a:pPr>
            <a:r>
              <a:rPr lang="en-US" altLang="en-US" b="1">
                <a:latin typeface="Arial" panose="020B0604020202020204" pitchFamily="34" charset="0"/>
              </a:rPr>
              <a:t>“Attack is the best form of defense”</a:t>
            </a:r>
          </a:p>
        </p:txBody>
      </p:sp>
      <p:sp>
        <p:nvSpPr>
          <p:cNvPr id="286724" name="Text Box 4"/>
          <p:cNvSpPr txBox="1">
            <a:spLocks noChangeArrowheads="1"/>
          </p:cNvSpPr>
          <p:nvPr/>
        </p:nvSpPr>
        <p:spPr bwMode="auto">
          <a:xfrm>
            <a:off x="1752600" y="3733800"/>
            <a:ext cx="5638800" cy="264795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People characteristics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7747" name="Text Box 3"/>
          <p:cNvSpPr txBox="1">
            <a:spLocks noChangeArrowheads="1"/>
          </p:cNvSpPr>
          <p:nvPr/>
        </p:nvSpPr>
        <p:spPr bwMode="auto">
          <a:xfrm>
            <a:off x="3429000" y="928688"/>
            <a:ext cx="3124200" cy="823912"/>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b="1">
                <a:solidFill>
                  <a:srgbClr val="FF0000"/>
                </a:solidFill>
                <a:latin typeface="Arial" panose="020B0604020202020204" pitchFamily="34" charset="0"/>
              </a:rPr>
              <a:t>Quadrant IA</a:t>
            </a:r>
          </a:p>
          <a:p>
            <a:pPr algn="ctr">
              <a:lnSpc>
                <a:spcPct val="75000"/>
              </a:lnSpc>
              <a:spcBef>
                <a:spcPct val="50000"/>
              </a:spcBef>
            </a:pPr>
            <a:r>
              <a:rPr lang="en-US" altLang="en-US" b="1">
                <a:latin typeface="Arial" panose="020B0604020202020204" pitchFamily="34" charset="0"/>
              </a:rPr>
              <a:t>Hostile Dominant  	</a:t>
            </a:r>
          </a:p>
        </p:txBody>
      </p:sp>
      <p:sp>
        <p:nvSpPr>
          <p:cNvPr id="287748" name="Text Box 4"/>
          <p:cNvSpPr txBox="1">
            <a:spLocks noChangeArrowheads="1"/>
          </p:cNvSpPr>
          <p:nvPr/>
        </p:nvSpPr>
        <p:spPr bwMode="auto">
          <a:xfrm>
            <a:off x="533400" y="1966913"/>
            <a:ext cx="8077200" cy="4510087"/>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50000"/>
              </a:spcBef>
            </a:pPr>
            <a:r>
              <a:rPr lang="en-US" altLang="en-US" b="1">
                <a:solidFill>
                  <a:srgbClr val="FF0000"/>
                </a:solidFill>
                <a:latin typeface="Arial" panose="020B0604020202020204" pitchFamily="34" charset="0"/>
              </a:rPr>
              <a:t>PEOPLE CHARACTERISTICS </a:t>
            </a:r>
            <a:endParaRPr lang="en-US" altLang="en-US" b="1">
              <a:latin typeface="Arial" panose="020B0604020202020204" pitchFamily="34" charset="0"/>
            </a:endParaRPr>
          </a:p>
          <a:p>
            <a:pPr>
              <a:lnSpc>
                <a:spcPct val="90000"/>
              </a:lnSpc>
              <a:spcBef>
                <a:spcPct val="50000"/>
              </a:spcBef>
              <a:buFontTx/>
              <a:buChar char="•"/>
            </a:pPr>
            <a:r>
              <a:rPr lang="en-US" altLang="en-US" b="1">
                <a:latin typeface="Arial" panose="020B0604020202020204" pitchFamily="34" charset="0"/>
              </a:rPr>
              <a:t> Brag incessantly </a:t>
            </a:r>
          </a:p>
          <a:p>
            <a:pPr>
              <a:lnSpc>
                <a:spcPct val="90000"/>
              </a:lnSpc>
              <a:spcBef>
                <a:spcPct val="50000"/>
              </a:spcBef>
              <a:buFontTx/>
              <a:buChar char="•"/>
            </a:pPr>
            <a:r>
              <a:rPr lang="en-US" altLang="en-US" b="1">
                <a:latin typeface="Arial" panose="020B0604020202020204" pitchFamily="34" charset="0"/>
              </a:rPr>
              <a:t> Drop impressive names &amp; misquote “authorities” </a:t>
            </a:r>
          </a:p>
          <a:p>
            <a:pPr>
              <a:lnSpc>
                <a:spcPct val="90000"/>
              </a:lnSpc>
              <a:spcBef>
                <a:spcPct val="50000"/>
              </a:spcBef>
              <a:buFontTx/>
              <a:buChar char="•"/>
            </a:pPr>
            <a:r>
              <a:rPr lang="en-US" altLang="en-US" b="1">
                <a:latin typeface="Arial" panose="020B0604020202020204" pitchFamily="34" charset="0"/>
              </a:rPr>
              <a:t> Interrupt impatiently and often </a:t>
            </a:r>
          </a:p>
          <a:p>
            <a:pPr>
              <a:lnSpc>
                <a:spcPct val="90000"/>
              </a:lnSpc>
              <a:spcBef>
                <a:spcPct val="50000"/>
              </a:spcBef>
              <a:buFontTx/>
              <a:buChar char="•"/>
            </a:pPr>
            <a:r>
              <a:rPr lang="en-US" altLang="en-US" b="1">
                <a:latin typeface="Arial" panose="020B0604020202020204" pitchFamily="34" charset="0"/>
              </a:rPr>
              <a:t> Are unreasonably stubborn </a:t>
            </a:r>
          </a:p>
          <a:p>
            <a:pPr>
              <a:lnSpc>
                <a:spcPct val="90000"/>
              </a:lnSpc>
              <a:spcBef>
                <a:spcPct val="50000"/>
              </a:spcBef>
              <a:buFontTx/>
              <a:buChar char="•"/>
            </a:pPr>
            <a:r>
              <a:rPr lang="en-US" altLang="en-US" b="1">
                <a:latin typeface="Arial" panose="020B0604020202020204" pitchFamily="34" charset="0"/>
              </a:rPr>
              <a:t> Are argumentative without calls </a:t>
            </a:r>
          </a:p>
          <a:p>
            <a:pPr>
              <a:lnSpc>
                <a:spcPct val="90000"/>
              </a:lnSpc>
              <a:spcBef>
                <a:spcPct val="50000"/>
              </a:spcBef>
              <a:buFontTx/>
              <a:buChar char="•"/>
            </a:pPr>
            <a:r>
              <a:rPr lang="en-US" altLang="en-US" b="1">
                <a:latin typeface="Arial" panose="020B0604020202020204" pitchFamily="34" charset="0"/>
              </a:rPr>
              <a:t> Make broad generalisations &amp; sweeping statements </a:t>
            </a:r>
          </a:p>
          <a:p>
            <a:pPr>
              <a:lnSpc>
                <a:spcPct val="90000"/>
              </a:lnSpc>
              <a:spcBef>
                <a:spcPct val="50000"/>
              </a:spcBef>
              <a:buFontTx/>
              <a:buChar char="•"/>
            </a:pPr>
            <a:r>
              <a:rPr lang="en-US" altLang="en-US" b="1">
                <a:latin typeface="Arial" panose="020B0604020202020204" pitchFamily="34" charset="0"/>
              </a:rPr>
              <a:t> Are dogmatic &amp; opinionated </a:t>
            </a:r>
          </a:p>
          <a:p>
            <a:pPr>
              <a:lnSpc>
                <a:spcPct val="90000"/>
              </a:lnSpc>
              <a:spcBef>
                <a:spcPct val="50000"/>
              </a:spcBef>
              <a:buFontTx/>
              <a:buChar char="•"/>
            </a:pPr>
            <a:r>
              <a:rPr lang="en-US" altLang="en-US" b="1">
                <a:latin typeface="Arial" panose="020B0604020202020204" pitchFamily="34" charset="0"/>
              </a:rPr>
              <a:t> React without hearing the whole story</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8771" name="Text Box 3"/>
          <p:cNvSpPr txBox="1">
            <a:spLocks noChangeArrowheads="1"/>
          </p:cNvSpPr>
          <p:nvPr/>
        </p:nvSpPr>
        <p:spPr bwMode="auto">
          <a:xfrm>
            <a:off x="533400" y="1905000"/>
            <a:ext cx="8077200" cy="483870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0000"/>
                </a:solidFill>
                <a:latin typeface="Arial" panose="020B0604020202020204" pitchFamily="34" charset="0"/>
              </a:rPr>
              <a:t>HANDLING TECHNIQUES </a:t>
            </a:r>
            <a:endParaRPr lang="en-US" altLang="en-US" b="1">
              <a:latin typeface="Arial" panose="020B0604020202020204" pitchFamily="34" charset="0"/>
            </a:endParaRPr>
          </a:p>
          <a:p>
            <a:pPr>
              <a:spcBef>
                <a:spcPct val="50000"/>
              </a:spcBef>
              <a:buFontTx/>
              <a:buChar char="•"/>
            </a:pPr>
            <a:r>
              <a:rPr lang="en-US" altLang="en-US" b="1">
                <a:latin typeface="Arial" panose="020B0604020202020204" pitchFamily="34" charset="0"/>
              </a:rPr>
              <a:t> Be courteous but firm &amp; assertive</a:t>
            </a:r>
          </a:p>
          <a:p>
            <a:pPr>
              <a:spcBef>
                <a:spcPct val="50000"/>
              </a:spcBef>
              <a:buFontTx/>
              <a:buChar char="•"/>
            </a:pPr>
            <a:r>
              <a:rPr lang="en-US" altLang="en-US" b="1">
                <a:latin typeface="Arial" panose="020B0604020202020204" pitchFamily="34" charset="0"/>
              </a:rPr>
              <a:t> You have nothing to lose </a:t>
            </a:r>
          </a:p>
          <a:p>
            <a:pPr>
              <a:spcBef>
                <a:spcPct val="50000"/>
              </a:spcBef>
              <a:buFontTx/>
              <a:buChar char="•"/>
            </a:pPr>
            <a:r>
              <a:rPr lang="en-US" altLang="en-US" b="1">
                <a:latin typeface="Arial" panose="020B0604020202020204" pitchFamily="34" charset="0"/>
              </a:rPr>
              <a:t> Ask closed questions frequently and keep control </a:t>
            </a:r>
          </a:p>
          <a:p>
            <a:pPr>
              <a:spcBef>
                <a:spcPct val="50000"/>
              </a:spcBef>
              <a:buFontTx/>
              <a:buChar char="•"/>
            </a:pPr>
            <a:r>
              <a:rPr lang="en-US" altLang="en-US" b="1">
                <a:latin typeface="Arial" panose="020B0604020202020204" pitchFamily="34" charset="0"/>
              </a:rPr>
              <a:t> Avoid justifying yourself, your product or idea</a:t>
            </a:r>
          </a:p>
          <a:p>
            <a:pPr>
              <a:spcBef>
                <a:spcPct val="50000"/>
              </a:spcBef>
              <a:buFontTx/>
              <a:buChar char="•"/>
            </a:pPr>
            <a:r>
              <a:rPr lang="en-US" altLang="en-US" b="1">
                <a:latin typeface="Arial" panose="020B0604020202020204" pitchFamily="34" charset="0"/>
              </a:rPr>
              <a:t> Stick to demonstrable fact whenever possible </a:t>
            </a:r>
          </a:p>
          <a:p>
            <a:pPr>
              <a:spcBef>
                <a:spcPct val="50000"/>
              </a:spcBef>
              <a:buFontTx/>
              <a:buChar char="•"/>
            </a:pPr>
            <a:r>
              <a:rPr lang="en-US" altLang="en-US" b="1">
                <a:latin typeface="Arial" panose="020B0604020202020204" pitchFamily="34" charset="0"/>
              </a:rPr>
              <a:t> Test every gross assertion politely but firmly</a:t>
            </a:r>
          </a:p>
          <a:p>
            <a:pPr>
              <a:spcBef>
                <a:spcPct val="50000"/>
              </a:spcBef>
              <a:buFontTx/>
              <a:buChar char="•"/>
            </a:pPr>
            <a:r>
              <a:rPr lang="en-US" altLang="en-US" b="1">
                <a:latin typeface="Arial" panose="020B0604020202020204" pitchFamily="34" charset="0"/>
              </a:rPr>
              <a:t> Expect to meet resistance to closing </a:t>
            </a:r>
          </a:p>
          <a:p>
            <a:pPr>
              <a:spcBef>
                <a:spcPct val="50000"/>
              </a:spcBef>
              <a:buFontTx/>
              <a:buChar char="•"/>
            </a:pPr>
            <a:r>
              <a:rPr lang="en-US" altLang="en-US" b="1">
                <a:latin typeface="Arial" panose="020B0604020202020204" pitchFamily="34" charset="0"/>
              </a:rPr>
              <a:t> Expect exaggerated objections   </a:t>
            </a:r>
          </a:p>
        </p:txBody>
      </p:sp>
      <p:sp>
        <p:nvSpPr>
          <p:cNvPr id="288772" name="Text Box 4"/>
          <p:cNvSpPr txBox="1">
            <a:spLocks noChangeArrowheads="1"/>
          </p:cNvSpPr>
          <p:nvPr/>
        </p:nvSpPr>
        <p:spPr bwMode="auto">
          <a:xfrm>
            <a:off x="3429000" y="928688"/>
            <a:ext cx="3124200" cy="823912"/>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b="1">
                <a:solidFill>
                  <a:srgbClr val="FF0000"/>
                </a:solidFill>
                <a:latin typeface="Arial" panose="020B0604020202020204" pitchFamily="34" charset="0"/>
              </a:rPr>
              <a:t>Quadrant IA</a:t>
            </a:r>
          </a:p>
          <a:p>
            <a:pPr algn="ctr">
              <a:lnSpc>
                <a:spcPct val="75000"/>
              </a:lnSpc>
              <a:spcBef>
                <a:spcPct val="50000"/>
              </a:spcBef>
            </a:pPr>
            <a:r>
              <a:rPr lang="en-US" altLang="en-US" b="1">
                <a:latin typeface="Arial" panose="020B0604020202020204" pitchFamily="34" charset="0"/>
              </a:rPr>
              <a:t>Hostile Dominant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905000" y="5638800"/>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Do you feel like this ?</a:t>
            </a:r>
          </a:p>
        </p:txBody>
      </p:sp>
      <p:pic>
        <p:nvPicPr>
          <p:cNvPr id="2150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2057400"/>
            <a:ext cx="2933700" cy="288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Text Box 4"/>
          <p:cNvSpPr txBox="1">
            <a:spLocks noChangeArrowheads="1"/>
          </p:cNvSpPr>
          <p:nvPr/>
        </p:nvSpPr>
        <p:spPr bwMode="auto">
          <a:xfrm>
            <a:off x="1039813" y="762000"/>
            <a:ext cx="673258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So why then at the end of it all …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89795" name="Text Box 3"/>
          <p:cNvSpPr txBox="1">
            <a:spLocks noChangeArrowheads="1"/>
          </p:cNvSpPr>
          <p:nvPr/>
        </p:nvSpPr>
        <p:spPr bwMode="auto">
          <a:xfrm>
            <a:off x="1295400" y="1143000"/>
            <a:ext cx="6705600" cy="2100263"/>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Arial" panose="020B0604020202020204" pitchFamily="34" charset="0"/>
              </a:rPr>
              <a:t>Quadrant IB</a:t>
            </a:r>
            <a:r>
              <a:rPr lang="en-US" altLang="en-US" b="1">
                <a:latin typeface="Arial" panose="020B0604020202020204" pitchFamily="34" charset="0"/>
              </a:rPr>
              <a:t> 	Dominant - Hostile </a:t>
            </a:r>
          </a:p>
          <a:p>
            <a:pPr>
              <a:spcBef>
                <a:spcPct val="50000"/>
              </a:spcBef>
            </a:pPr>
            <a:r>
              <a:rPr lang="en-US" altLang="en-US" b="1">
                <a:latin typeface="Arial" panose="020B0604020202020204" pitchFamily="34" charset="0"/>
              </a:rPr>
              <a:t>Key motivation: Need for status &amp; autonomy </a:t>
            </a:r>
          </a:p>
          <a:p>
            <a:pPr>
              <a:spcBef>
                <a:spcPct val="50000"/>
              </a:spcBef>
            </a:pPr>
            <a:r>
              <a:rPr lang="en-US" altLang="en-US" b="1">
                <a:latin typeface="Arial" panose="020B0604020202020204" pitchFamily="34" charset="0"/>
              </a:rPr>
              <a:t>Motivation satisfaction strategy: </a:t>
            </a:r>
          </a:p>
          <a:p>
            <a:pPr>
              <a:spcBef>
                <a:spcPct val="50000"/>
              </a:spcBef>
            </a:pPr>
            <a:r>
              <a:rPr lang="en-US" altLang="en-US" b="1">
                <a:latin typeface="Arial" panose="020B0604020202020204" pitchFamily="34" charset="0"/>
              </a:rPr>
              <a:t>Precision and outward indicators of power </a:t>
            </a:r>
          </a:p>
        </p:txBody>
      </p:sp>
      <p:sp>
        <p:nvSpPr>
          <p:cNvPr id="289796" name="Text Box 4"/>
          <p:cNvSpPr txBox="1">
            <a:spLocks noChangeArrowheads="1"/>
          </p:cNvSpPr>
          <p:nvPr/>
        </p:nvSpPr>
        <p:spPr bwMode="auto">
          <a:xfrm>
            <a:off x="1752600" y="3733800"/>
            <a:ext cx="5638800" cy="264795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People characteristics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0819" name="Text Box 3"/>
          <p:cNvSpPr txBox="1">
            <a:spLocks noChangeArrowheads="1"/>
          </p:cNvSpPr>
          <p:nvPr/>
        </p:nvSpPr>
        <p:spPr bwMode="auto">
          <a:xfrm>
            <a:off x="3429000" y="914400"/>
            <a:ext cx="3124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QuadrantIB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Dominant-Hostile	</a:t>
            </a:r>
          </a:p>
        </p:txBody>
      </p:sp>
      <p:sp>
        <p:nvSpPr>
          <p:cNvPr id="290820" name="Text Box 4"/>
          <p:cNvSpPr txBox="1">
            <a:spLocks noChangeArrowheads="1"/>
          </p:cNvSpPr>
          <p:nvPr/>
        </p:nvSpPr>
        <p:spPr bwMode="auto">
          <a:xfrm>
            <a:off x="533400" y="1973263"/>
            <a:ext cx="8077200" cy="4656137"/>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dirty="0">
                <a:solidFill>
                  <a:srgbClr val="FF0000"/>
                </a:solidFill>
                <a:latin typeface="Arial" panose="020B0604020202020204" pitchFamily="34" charset="0"/>
              </a:rPr>
              <a:t>PEOPLE CHARACTERISTICS </a:t>
            </a:r>
            <a:endParaRPr lang="en-US" altLang="en-US" b="1" dirty="0">
              <a:latin typeface="Arial" panose="020B0604020202020204" pitchFamily="34" charset="0"/>
            </a:endParaRPr>
          </a:p>
          <a:p>
            <a:pPr>
              <a:lnSpc>
                <a:spcPct val="80000"/>
              </a:lnSpc>
              <a:spcBef>
                <a:spcPct val="50000"/>
              </a:spcBef>
              <a:buFontTx/>
              <a:buChar char="•"/>
            </a:pPr>
            <a:r>
              <a:rPr lang="en-US" altLang="en-US" b="1" dirty="0">
                <a:latin typeface="Arial" panose="020B0604020202020204" pitchFamily="34" charset="0"/>
              </a:rPr>
              <a:t> Are cold and detached </a:t>
            </a:r>
          </a:p>
          <a:p>
            <a:pPr>
              <a:lnSpc>
                <a:spcPct val="80000"/>
              </a:lnSpc>
              <a:spcBef>
                <a:spcPct val="50000"/>
              </a:spcBef>
              <a:buFontTx/>
              <a:buChar char="•"/>
            </a:pPr>
            <a:r>
              <a:rPr lang="en-US" altLang="en-US" b="1" dirty="0">
                <a:latin typeface="Arial" panose="020B0604020202020204" pitchFamily="34" charset="0"/>
              </a:rPr>
              <a:t> If angered remain cool but biting </a:t>
            </a:r>
          </a:p>
          <a:p>
            <a:pPr>
              <a:lnSpc>
                <a:spcPct val="80000"/>
              </a:lnSpc>
              <a:spcBef>
                <a:spcPct val="50000"/>
              </a:spcBef>
              <a:buFontTx/>
              <a:buChar char="•"/>
            </a:pPr>
            <a:r>
              <a:rPr lang="en-US" altLang="en-US" b="1" dirty="0">
                <a:latin typeface="Arial" panose="020B0604020202020204" pitchFamily="34" charset="0"/>
              </a:rPr>
              <a:t> Are angered if status is underestimated </a:t>
            </a:r>
          </a:p>
          <a:p>
            <a:pPr>
              <a:lnSpc>
                <a:spcPct val="80000"/>
              </a:lnSpc>
              <a:spcBef>
                <a:spcPct val="50000"/>
              </a:spcBef>
              <a:buFontTx/>
              <a:buChar char="•"/>
            </a:pPr>
            <a:r>
              <a:rPr lang="en-US" altLang="en-US" b="1" dirty="0">
                <a:latin typeface="Arial" panose="020B0604020202020204" pitchFamily="34" charset="0"/>
              </a:rPr>
              <a:t> Make precise statements when making a complaint </a:t>
            </a:r>
          </a:p>
          <a:p>
            <a:pPr>
              <a:lnSpc>
                <a:spcPct val="80000"/>
              </a:lnSpc>
              <a:spcBef>
                <a:spcPct val="50000"/>
              </a:spcBef>
              <a:buFontTx/>
              <a:buChar char="•"/>
            </a:pPr>
            <a:r>
              <a:rPr lang="en-US" altLang="en-US" b="1" dirty="0">
                <a:latin typeface="Arial" panose="020B0604020202020204" pitchFamily="34" charset="0"/>
              </a:rPr>
              <a:t> Are easily offended </a:t>
            </a:r>
          </a:p>
          <a:p>
            <a:pPr>
              <a:lnSpc>
                <a:spcPct val="80000"/>
              </a:lnSpc>
              <a:spcBef>
                <a:spcPct val="50000"/>
              </a:spcBef>
              <a:buFontTx/>
              <a:buChar char="•"/>
            </a:pPr>
            <a:r>
              <a:rPr lang="en-US" altLang="en-US" b="1" dirty="0">
                <a:latin typeface="Arial" panose="020B0604020202020204" pitchFamily="34" charset="0"/>
              </a:rPr>
              <a:t> Hold on to their evaluation of their own worth </a:t>
            </a:r>
          </a:p>
          <a:p>
            <a:pPr>
              <a:lnSpc>
                <a:spcPct val="80000"/>
              </a:lnSpc>
              <a:spcBef>
                <a:spcPct val="50000"/>
              </a:spcBef>
              <a:buFontTx/>
              <a:buChar char="•"/>
            </a:pPr>
            <a:r>
              <a:rPr lang="en-US" altLang="en-US" b="1" dirty="0">
                <a:latin typeface="Arial" panose="020B0604020202020204" pitchFamily="34" charset="0"/>
              </a:rPr>
              <a:t> React negatively when they perceive personal slight </a:t>
            </a:r>
          </a:p>
          <a:p>
            <a:pPr>
              <a:lnSpc>
                <a:spcPct val="80000"/>
              </a:lnSpc>
              <a:spcBef>
                <a:spcPct val="50000"/>
              </a:spcBef>
              <a:buFontTx/>
              <a:buChar char="•"/>
            </a:pPr>
            <a:r>
              <a:rPr lang="en-US" altLang="en-US" b="1" dirty="0">
                <a:latin typeface="Arial" panose="020B0604020202020204" pitchFamily="34" charset="0"/>
              </a:rPr>
              <a:t> Avoid sarcasm </a:t>
            </a:r>
          </a:p>
          <a:p>
            <a:pPr>
              <a:lnSpc>
                <a:spcPct val="80000"/>
              </a:lnSpc>
              <a:spcBef>
                <a:spcPct val="50000"/>
              </a:spcBef>
              <a:buFontTx/>
              <a:buChar char="•"/>
            </a:pPr>
            <a:r>
              <a:rPr lang="en-US" altLang="en-US" b="1" dirty="0">
                <a:latin typeface="Arial" panose="020B0604020202020204" pitchFamily="34" charset="0"/>
              </a:rPr>
              <a:t> Demand efficiency &amp; respect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1843" name="Text Box 3"/>
          <p:cNvSpPr txBox="1">
            <a:spLocks noChangeArrowheads="1"/>
          </p:cNvSpPr>
          <p:nvPr/>
        </p:nvSpPr>
        <p:spPr bwMode="auto">
          <a:xfrm>
            <a:off x="304800" y="2143125"/>
            <a:ext cx="8610600" cy="4181475"/>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HANDLING TECHNIQUES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Stress benefits which offer prestige &amp; recognition</a:t>
            </a:r>
          </a:p>
          <a:p>
            <a:pPr>
              <a:lnSpc>
                <a:spcPct val="80000"/>
              </a:lnSpc>
              <a:spcBef>
                <a:spcPct val="50000"/>
              </a:spcBef>
              <a:buFontTx/>
              <a:buChar char="•"/>
            </a:pPr>
            <a:r>
              <a:rPr lang="en-US" altLang="en-US" b="1">
                <a:latin typeface="Arial" panose="020B0604020202020204" pitchFamily="34" charset="0"/>
              </a:rPr>
              <a:t> Expect “I don’t need you” response-temporary rejection  </a:t>
            </a:r>
          </a:p>
          <a:p>
            <a:pPr>
              <a:lnSpc>
                <a:spcPct val="80000"/>
              </a:lnSpc>
              <a:spcBef>
                <a:spcPct val="50000"/>
              </a:spcBef>
              <a:buFontTx/>
              <a:buChar char="•"/>
            </a:pPr>
            <a:r>
              <a:rPr lang="en-US" altLang="en-US" b="1">
                <a:latin typeface="Arial" panose="020B0604020202020204" pitchFamily="34" charset="0"/>
              </a:rPr>
              <a:t> Show conviction and strength </a:t>
            </a:r>
          </a:p>
          <a:p>
            <a:pPr>
              <a:lnSpc>
                <a:spcPct val="80000"/>
              </a:lnSpc>
              <a:spcBef>
                <a:spcPct val="50000"/>
              </a:spcBef>
              <a:buFontTx/>
              <a:buChar char="•"/>
            </a:pPr>
            <a:r>
              <a:rPr lang="en-US" altLang="en-US" b="1">
                <a:latin typeface="Arial" panose="020B0604020202020204" pitchFamily="34" charset="0"/>
              </a:rPr>
              <a:t> Not aggression</a:t>
            </a:r>
          </a:p>
          <a:p>
            <a:pPr>
              <a:lnSpc>
                <a:spcPct val="80000"/>
              </a:lnSpc>
              <a:spcBef>
                <a:spcPct val="50000"/>
              </a:spcBef>
              <a:buFontTx/>
              <a:buChar char="•"/>
            </a:pPr>
            <a:r>
              <a:rPr lang="en-US" altLang="en-US" b="1">
                <a:latin typeface="Arial" panose="020B0604020202020204" pitchFamily="34" charset="0"/>
              </a:rPr>
              <a:t> Be courteous </a:t>
            </a:r>
          </a:p>
          <a:p>
            <a:pPr>
              <a:lnSpc>
                <a:spcPct val="80000"/>
              </a:lnSpc>
              <a:spcBef>
                <a:spcPct val="50000"/>
              </a:spcBef>
              <a:buFontTx/>
              <a:buChar char="•"/>
            </a:pPr>
            <a:r>
              <a:rPr lang="en-US" altLang="en-US" b="1">
                <a:latin typeface="Arial" panose="020B0604020202020204" pitchFamily="34" charset="0"/>
              </a:rPr>
              <a:t> Precede all questions with a benefit </a:t>
            </a:r>
          </a:p>
          <a:p>
            <a:pPr>
              <a:lnSpc>
                <a:spcPct val="80000"/>
              </a:lnSpc>
              <a:spcBef>
                <a:spcPct val="50000"/>
              </a:spcBef>
              <a:buFontTx/>
              <a:buChar char="•"/>
            </a:pPr>
            <a:r>
              <a:rPr lang="en-US" altLang="en-US" b="1">
                <a:latin typeface="Arial" panose="020B0604020202020204" pitchFamily="34" charset="0"/>
              </a:rPr>
              <a:t> Only ask for information you really need </a:t>
            </a:r>
          </a:p>
          <a:p>
            <a:pPr>
              <a:lnSpc>
                <a:spcPct val="80000"/>
              </a:lnSpc>
              <a:spcBef>
                <a:spcPct val="50000"/>
              </a:spcBef>
              <a:buFontTx/>
              <a:buChar char="•"/>
            </a:pPr>
            <a:r>
              <a:rPr lang="en-US" altLang="en-US" b="1">
                <a:latin typeface="Arial" panose="020B0604020202020204" pitchFamily="34" charset="0"/>
              </a:rPr>
              <a:t> Never use leading questions  </a:t>
            </a:r>
          </a:p>
        </p:txBody>
      </p:sp>
      <p:sp>
        <p:nvSpPr>
          <p:cNvPr id="291844" name="Text Box 4"/>
          <p:cNvSpPr txBox="1">
            <a:spLocks noChangeArrowheads="1"/>
          </p:cNvSpPr>
          <p:nvPr/>
        </p:nvSpPr>
        <p:spPr bwMode="auto">
          <a:xfrm>
            <a:off x="3429000" y="914400"/>
            <a:ext cx="3124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Quadrant IB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Dominant-Hostile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2867" name="Text Box 3"/>
          <p:cNvSpPr txBox="1">
            <a:spLocks noChangeArrowheads="1"/>
          </p:cNvSpPr>
          <p:nvPr/>
        </p:nvSpPr>
        <p:spPr bwMode="auto">
          <a:xfrm>
            <a:off x="1295400" y="1143000"/>
            <a:ext cx="6705600" cy="246538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Arial" panose="020B0604020202020204" pitchFamily="34" charset="0"/>
              </a:rPr>
              <a:t>Quadrant IIA </a:t>
            </a:r>
            <a:r>
              <a:rPr lang="en-US" altLang="en-US" b="1">
                <a:latin typeface="Arial" panose="020B0604020202020204" pitchFamily="34" charset="0"/>
              </a:rPr>
              <a:t>Hostile-Submissive  </a:t>
            </a:r>
          </a:p>
          <a:p>
            <a:pPr>
              <a:spcBef>
                <a:spcPct val="50000"/>
              </a:spcBef>
            </a:pPr>
            <a:r>
              <a:rPr lang="en-US" altLang="en-US" b="1">
                <a:latin typeface="Arial" panose="020B0604020202020204" pitchFamily="34" charset="0"/>
              </a:rPr>
              <a:t>Key motivation: Security express through abnormal demands for protection</a:t>
            </a:r>
          </a:p>
          <a:p>
            <a:pPr>
              <a:spcBef>
                <a:spcPct val="50000"/>
              </a:spcBef>
            </a:pPr>
            <a:r>
              <a:rPr lang="en-US" altLang="en-US" b="1">
                <a:latin typeface="Arial" panose="020B0604020202020204" pitchFamily="34" charset="0"/>
              </a:rPr>
              <a:t>Motivation satisfaction strategy: </a:t>
            </a:r>
          </a:p>
          <a:p>
            <a:pPr>
              <a:spcBef>
                <a:spcPct val="50000"/>
              </a:spcBef>
            </a:pPr>
            <a:r>
              <a:rPr lang="en-US" altLang="en-US" b="1">
                <a:latin typeface="Arial" panose="020B0604020202020204" pitchFamily="34" charset="0"/>
              </a:rPr>
              <a:t>“What if” concerns </a:t>
            </a:r>
          </a:p>
        </p:txBody>
      </p:sp>
      <p:sp>
        <p:nvSpPr>
          <p:cNvPr id="292868" name="Text Box 4"/>
          <p:cNvSpPr txBox="1">
            <a:spLocks noChangeArrowheads="1"/>
          </p:cNvSpPr>
          <p:nvPr/>
        </p:nvSpPr>
        <p:spPr bwMode="auto">
          <a:xfrm>
            <a:off x="1752600" y="3733800"/>
            <a:ext cx="5638800" cy="264795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People characteristics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3891" name="Text Box 3"/>
          <p:cNvSpPr txBox="1">
            <a:spLocks noChangeArrowheads="1"/>
          </p:cNvSpPr>
          <p:nvPr/>
        </p:nvSpPr>
        <p:spPr bwMode="auto">
          <a:xfrm>
            <a:off x="2971800" y="914400"/>
            <a:ext cx="3505200" cy="11509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IIA</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Hostile-Submissive	</a:t>
            </a:r>
          </a:p>
        </p:txBody>
      </p:sp>
      <p:sp>
        <p:nvSpPr>
          <p:cNvPr id="293892" name="Text Box 4"/>
          <p:cNvSpPr txBox="1">
            <a:spLocks noChangeArrowheads="1"/>
          </p:cNvSpPr>
          <p:nvPr/>
        </p:nvSpPr>
        <p:spPr bwMode="auto">
          <a:xfrm>
            <a:off x="304800" y="1973263"/>
            <a:ext cx="8610600" cy="4656137"/>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PEOPLE CHARACTERISTICS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Express doubt about any statement made </a:t>
            </a:r>
          </a:p>
          <a:p>
            <a:pPr>
              <a:lnSpc>
                <a:spcPct val="80000"/>
              </a:lnSpc>
              <a:spcBef>
                <a:spcPct val="50000"/>
              </a:spcBef>
              <a:buFontTx/>
              <a:buChar char="•"/>
            </a:pPr>
            <a:r>
              <a:rPr lang="en-US" altLang="en-US" b="1">
                <a:latin typeface="Arial" panose="020B0604020202020204" pitchFamily="34" charset="0"/>
              </a:rPr>
              <a:t> Think up unlikely scenarios of what could go wrong</a:t>
            </a:r>
          </a:p>
          <a:p>
            <a:pPr>
              <a:lnSpc>
                <a:spcPct val="80000"/>
              </a:lnSpc>
              <a:spcBef>
                <a:spcPct val="50000"/>
              </a:spcBef>
              <a:buFontTx/>
              <a:buChar char="•"/>
            </a:pPr>
            <a:r>
              <a:rPr lang="en-US" altLang="en-US" b="1">
                <a:latin typeface="Arial" panose="020B0604020202020204" pitchFamily="34" charset="0"/>
              </a:rPr>
              <a:t> Demand totally unreasonable guarantees </a:t>
            </a:r>
          </a:p>
          <a:p>
            <a:pPr>
              <a:lnSpc>
                <a:spcPct val="80000"/>
              </a:lnSpc>
              <a:spcBef>
                <a:spcPct val="50000"/>
              </a:spcBef>
              <a:buFontTx/>
              <a:buChar char="•"/>
            </a:pPr>
            <a:r>
              <a:rPr lang="en-US" altLang="en-US" b="1">
                <a:latin typeface="Arial" panose="020B0604020202020204" pitchFamily="34" charset="0"/>
              </a:rPr>
              <a:t> Niggle and complaint</a:t>
            </a:r>
          </a:p>
          <a:p>
            <a:pPr>
              <a:lnSpc>
                <a:spcPct val="80000"/>
              </a:lnSpc>
              <a:spcBef>
                <a:spcPct val="50000"/>
              </a:spcBef>
              <a:buFontTx/>
              <a:buChar char="•"/>
            </a:pPr>
            <a:r>
              <a:rPr lang="en-US" altLang="en-US" b="1">
                <a:latin typeface="Arial" panose="020B0604020202020204" pitchFamily="34" charset="0"/>
              </a:rPr>
              <a:t> Doubt the validity of any new idea </a:t>
            </a:r>
          </a:p>
          <a:p>
            <a:pPr>
              <a:lnSpc>
                <a:spcPct val="80000"/>
              </a:lnSpc>
              <a:spcBef>
                <a:spcPct val="50000"/>
              </a:spcBef>
              <a:buFontTx/>
              <a:buChar char="•"/>
            </a:pPr>
            <a:r>
              <a:rPr lang="en-US" altLang="en-US" b="1">
                <a:latin typeface="Arial" panose="020B0604020202020204" pitchFamily="34" charset="0"/>
              </a:rPr>
              <a:t> Ask questions many of which are impossible to answer </a:t>
            </a:r>
          </a:p>
          <a:p>
            <a:pPr>
              <a:lnSpc>
                <a:spcPct val="80000"/>
              </a:lnSpc>
              <a:spcBef>
                <a:spcPct val="50000"/>
              </a:spcBef>
              <a:buFontTx/>
              <a:buChar char="•"/>
            </a:pPr>
            <a:r>
              <a:rPr lang="en-US" altLang="en-US" b="1">
                <a:latin typeface="Arial" panose="020B0604020202020204" pitchFamily="34" charset="0"/>
              </a:rPr>
              <a:t> Give little if any information in return</a:t>
            </a:r>
          </a:p>
          <a:p>
            <a:pPr>
              <a:lnSpc>
                <a:spcPct val="80000"/>
              </a:lnSpc>
              <a:spcBef>
                <a:spcPct val="50000"/>
              </a:spcBef>
              <a:buFontTx/>
              <a:buChar char="•"/>
            </a:pPr>
            <a:r>
              <a:rPr lang="en-US" altLang="en-US" b="1">
                <a:latin typeface="Arial" panose="020B0604020202020204" pitchFamily="34" charset="0"/>
              </a:rPr>
              <a:t> Ask you “Why you want to know”</a:t>
            </a:r>
          </a:p>
          <a:p>
            <a:pPr>
              <a:lnSpc>
                <a:spcPct val="80000"/>
              </a:lnSpc>
              <a:spcBef>
                <a:spcPct val="50000"/>
              </a:spcBef>
              <a:buFontTx/>
              <a:buChar char="•"/>
            </a:pPr>
            <a:r>
              <a:rPr lang="en-US" altLang="en-US" b="1">
                <a:latin typeface="Arial" panose="020B0604020202020204" pitchFamily="34" charset="0"/>
              </a:rPr>
              <a:t> Use aggressive body language but weak in behavior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4915" name="Text Box 3"/>
          <p:cNvSpPr txBox="1">
            <a:spLocks noChangeArrowheads="1"/>
          </p:cNvSpPr>
          <p:nvPr/>
        </p:nvSpPr>
        <p:spPr bwMode="auto">
          <a:xfrm>
            <a:off x="304800" y="2143125"/>
            <a:ext cx="8610600" cy="4181475"/>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HANDLING TECHNIQUES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Remain patient even in the phase of disbelief </a:t>
            </a:r>
          </a:p>
          <a:p>
            <a:pPr>
              <a:lnSpc>
                <a:spcPct val="80000"/>
              </a:lnSpc>
              <a:spcBef>
                <a:spcPct val="50000"/>
              </a:spcBef>
              <a:buFontTx/>
              <a:buChar char="•"/>
            </a:pPr>
            <a:r>
              <a:rPr lang="en-US" altLang="en-US" b="1">
                <a:latin typeface="Arial" panose="020B0604020202020204" pitchFamily="34" charset="0"/>
              </a:rPr>
              <a:t> Assure and reassure to illustrate safe application </a:t>
            </a:r>
          </a:p>
          <a:p>
            <a:pPr>
              <a:lnSpc>
                <a:spcPct val="80000"/>
              </a:lnSpc>
              <a:spcBef>
                <a:spcPct val="50000"/>
              </a:spcBef>
              <a:buFontTx/>
              <a:buChar char="•"/>
            </a:pPr>
            <a:r>
              <a:rPr lang="en-US" altLang="en-US" b="1">
                <a:latin typeface="Arial" panose="020B0604020202020204" pitchFamily="34" charset="0"/>
              </a:rPr>
              <a:t> Give guarantees in writing where possible </a:t>
            </a:r>
          </a:p>
          <a:p>
            <a:pPr>
              <a:lnSpc>
                <a:spcPct val="80000"/>
              </a:lnSpc>
              <a:spcBef>
                <a:spcPct val="50000"/>
              </a:spcBef>
              <a:buFontTx/>
              <a:buChar char="•"/>
            </a:pPr>
            <a:r>
              <a:rPr lang="en-US" altLang="en-US" b="1">
                <a:latin typeface="Arial" panose="020B0604020202020204" pitchFamily="34" charset="0"/>
              </a:rPr>
              <a:t> Stress benefits which provide stability and low  risk</a:t>
            </a:r>
          </a:p>
          <a:p>
            <a:pPr>
              <a:lnSpc>
                <a:spcPct val="80000"/>
              </a:lnSpc>
              <a:spcBef>
                <a:spcPct val="50000"/>
              </a:spcBef>
              <a:buFontTx/>
              <a:buChar char="•"/>
            </a:pPr>
            <a:r>
              <a:rPr lang="en-US" altLang="en-US" b="1">
                <a:latin typeface="Arial" panose="020B0604020202020204" pitchFamily="34" charset="0"/>
              </a:rPr>
              <a:t> Show genuine concern for customer’s needs </a:t>
            </a:r>
          </a:p>
          <a:p>
            <a:pPr>
              <a:lnSpc>
                <a:spcPct val="80000"/>
              </a:lnSpc>
              <a:spcBef>
                <a:spcPct val="50000"/>
              </a:spcBef>
              <a:buFontTx/>
              <a:buChar char="•"/>
            </a:pPr>
            <a:r>
              <a:rPr lang="en-US" altLang="en-US" b="1">
                <a:latin typeface="Arial" panose="020B0604020202020204" pitchFamily="34" charset="0"/>
              </a:rPr>
              <a:t> Spend time exploring the buyers key objectives </a:t>
            </a:r>
          </a:p>
          <a:p>
            <a:pPr>
              <a:lnSpc>
                <a:spcPct val="80000"/>
              </a:lnSpc>
              <a:spcBef>
                <a:spcPct val="50000"/>
              </a:spcBef>
              <a:buFontTx/>
              <a:buChar char="•"/>
            </a:pPr>
            <a:r>
              <a:rPr lang="en-US" altLang="en-US" b="1">
                <a:latin typeface="Arial" panose="020B0604020202020204" pitchFamily="34" charset="0"/>
              </a:rPr>
              <a:t> Ask safe closed questions until they begin to open up</a:t>
            </a:r>
          </a:p>
          <a:p>
            <a:pPr>
              <a:lnSpc>
                <a:spcPct val="80000"/>
              </a:lnSpc>
              <a:spcBef>
                <a:spcPct val="50000"/>
              </a:spcBef>
              <a:buFontTx/>
              <a:buChar char="•"/>
            </a:pPr>
            <a:r>
              <a:rPr lang="en-US" altLang="en-US" b="1">
                <a:latin typeface="Arial" panose="020B0604020202020204" pitchFamily="34" charset="0"/>
              </a:rPr>
              <a:t> Quote prestige users of your service or ideas </a:t>
            </a:r>
          </a:p>
        </p:txBody>
      </p:sp>
      <p:sp>
        <p:nvSpPr>
          <p:cNvPr id="294916" name="Text Box 4"/>
          <p:cNvSpPr txBox="1">
            <a:spLocks noChangeArrowheads="1"/>
          </p:cNvSpPr>
          <p:nvPr/>
        </p:nvSpPr>
        <p:spPr bwMode="auto">
          <a:xfrm>
            <a:off x="2971800" y="914400"/>
            <a:ext cx="3505200" cy="11509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IIA</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Hostile-Submissive	</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5939" name="Text Box 3"/>
          <p:cNvSpPr txBox="1">
            <a:spLocks noChangeArrowheads="1"/>
          </p:cNvSpPr>
          <p:nvPr/>
        </p:nvSpPr>
        <p:spPr bwMode="auto">
          <a:xfrm>
            <a:off x="1295400" y="1143000"/>
            <a:ext cx="6705600" cy="246538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Arial" panose="020B0604020202020204" pitchFamily="34" charset="0"/>
              </a:rPr>
              <a:t>Quadrant IIB</a:t>
            </a:r>
            <a:r>
              <a:rPr lang="en-US" altLang="en-US" b="1">
                <a:latin typeface="Arial" panose="020B0604020202020204" pitchFamily="34" charset="0"/>
              </a:rPr>
              <a:t>	Submissive-Hostile  </a:t>
            </a:r>
          </a:p>
          <a:p>
            <a:pPr>
              <a:spcBef>
                <a:spcPct val="50000"/>
              </a:spcBef>
            </a:pPr>
            <a:r>
              <a:rPr lang="en-US" altLang="en-US" b="1">
                <a:latin typeface="Arial" panose="020B0604020202020204" pitchFamily="34" charset="0"/>
              </a:rPr>
              <a:t>Key motivation: Fear of becoming committed or involved</a:t>
            </a:r>
          </a:p>
          <a:p>
            <a:pPr>
              <a:spcBef>
                <a:spcPct val="50000"/>
              </a:spcBef>
            </a:pPr>
            <a:r>
              <a:rPr lang="en-US" altLang="en-US" b="1">
                <a:latin typeface="Arial" panose="020B0604020202020204" pitchFamily="34" charset="0"/>
              </a:rPr>
              <a:t>Motivation satisfaction strategy: </a:t>
            </a:r>
          </a:p>
          <a:p>
            <a:pPr>
              <a:spcBef>
                <a:spcPct val="50000"/>
              </a:spcBef>
            </a:pPr>
            <a:r>
              <a:rPr lang="en-US" altLang="en-US" b="1">
                <a:latin typeface="Arial" panose="020B0604020202020204" pitchFamily="34" charset="0"/>
              </a:rPr>
              <a:t>Avoidance, withdrawal </a:t>
            </a:r>
          </a:p>
        </p:txBody>
      </p:sp>
      <p:sp>
        <p:nvSpPr>
          <p:cNvPr id="295940" name="Text Box 4"/>
          <p:cNvSpPr txBox="1">
            <a:spLocks noChangeArrowheads="1"/>
          </p:cNvSpPr>
          <p:nvPr/>
        </p:nvSpPr>
        <p:spPr bwMode="auto">
          <a:xfrm>
            <a:off x="1752600" y="3733800"/>
            <a:ext cx="5638800" cy="264795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People characteristics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6963" name="Text Box 3"/>
          <p:cNvSpPr txBox="1">
            <a:spLocks noChangeArrowheads="1"/>
          </p:cNvSpPr>
          <p:nvPr/>
        </p:nvSpPr>
        <p:spPr bwMode="auto">
          <a:xfrm>
            <a:off x="2971800" y="914400"/>
            <a:ext cx="3505200" cy="11509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Submissive-Hostile	</a:t>
            </a:r>
          </a:p>
        </p:txBody>
      </p:sp>
      <p:sp>
        <p:nvSpPr>
          <p:cNvPr id="296964" name="Text Box 4"/>
          <p:cNvSpPr txBox="1">
            <a:spLocks noChangeArrowheads="1"/>
          </p:cNvSpPr>
          <p:nvPr/>
        </p:nvSpPr>
        <p:spPr bwMode="auto">
          <a:xfrm>
            <a:off x="304800" y="1973263"/>
            <a:ext cx="8610600" cy="4656137"/>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dirty="0">
                <a:solidFill>
                  <a:srgbClr val="FF0000"/>
                </a:solidFill>
                <a:latin typeface="Arial" panose="020B0604020202020204" pitchFamily="34" charset="0"/>
              </a:rPr>
              <a:t>PEOPLE CHARACTERISTICS </a:t>
            </a:r>
            <a:endParaRPr lang="en-US" altLang="en-US" b="1" dirty="0">
              <a:latin typeface="Arial" panose="020B0604020202020204" pitchFamily="34" charset="0"/>
            </a:endParaRPr>
          </a:p>
          <a:p>
            <a:pPr>
              <a:lnSpc>
                <a:spcPct val="80000"/>
              </a:lnSpc>
              <a:spcBef>
                <a:spcPct val="50000"/>
              </a:spcBef>
              <a:buFontTx/>
              <a:buChar char="•"/>
            </a:pPr>
            <a:r>
              <a:rPr lang="en-US" altLang="en-US" b="1" dirty="0">
                <a:latin typeface="Arial" panose="020B0604020202020204" pitchFamily="34" charset="0"/>
              </a:rPr>
              <a:t> Maintain physical distance from others</a:t>
            </a:r>
          </a:p>
          <a:p>
            <a:pPr>
              <a:lnSpc>
                <a:spcPct val="80000"/>
              </a:lnSpc>
              <a:spcBef>
                <a:spcPct val="50000"/>
              </a:spcBef>
              <a:buFontTx/>
              <a:buChar char="•"/>
            </a:pPr>
            <a:r>
              <a:rPr lang="en-US" altLang="en-US" b="1" dirty="0">
                <a:latin typeface="Arial" panose="020B0604020202020204" pitchFamily="34" charset="0"/>
              </a:rPr>
              <a:t> Move away from those in authority </a:t>
            </a:r>
          </a:p>
          <a:p>
            <a:pPr>
              <a:lnSpc>
                <a:spcPct val="80000"/>
              </a:lnSpc>
              <a:spcBef>
                <a:spcPct val="50000"/>
              </a:spcBef>
              <a:buFontTx/>
              <a:buChar char="•"/>
            </a:pPr>
            <a:r>
              <a:rPr lang="en-US" altLang="en-US" b="1" dirty="0">
                <a:latin typeface="Arial" panose="020B0604020202020204" pitchFamily="34" charset="0"/>
              </a:rPr>
              <a:t> Tight-lipped if questioned </a:t>
            </a:r>
          </a:p>
          <a:p>
            <a:pPr>
              <a:lnSpc>
                <a:spcPct val="80000"/>
              </a:lnSpc>
              <a:spcBef>
                <a:spcPct val="50000"/>
              </a:spcBef>
              <a:buFontTx/>
              <a:buChar char="•"/>
            </a:pPr>
            <a:r>
              <a:rPr lang="en-US" altLang="en-US" b="1" dirty="0">
                <a:latin typeface="Arial" panose="020B0604020202020204" pitchFamily="34" charset="0"/>
              </a:rPr>
              <a:t> Say nothing unless sensitively probed </a:t>
            </a:r>
          </a:p>
          <a:p>
            <a:pPr>
              <a:lnSpc>
                <a:spcPct val="80000"/>
              </a:lnSpc>
              <a:spcBef>
                <a:spcPct val="50000"/>
              </a:spcBef>
              <a:buFontTx/>
              <a:buChar char="•"/>
            </a:pPr>
            <a:r>
              <a:rPr lang="en-US" altLang="en-US" b="1" dirty="0">
                <a:latin typeface="Arial" panose="020B0604020202020204" pitchFamily="34" charset="0"/>
              </a:rPr>
              <a:t> Avoid commitment by any possible means </a:t>
            </a:r>
          </a:p>
          <a:p>
            <a:pPr>
              <a:lnSpc>
                <a:spcPct val="80000"/>
              </a:lnSpc>
              <a:spcBef>
                <a:spcPct val="50000"/>
              </a:spcBef>
              <a:buFontTx/>
              <a:buChar char="•"/>
            </a:pPr>
            <a:r>
              <a:rPr lang="en-US" altLang="en-US" b="1" dirty="0">
                <a:latin typeface="Arial" panose="020B0604020202020204" pitchFamily="34" charset="0"/>
              </a:rPr>
              <a:t> Are reluctant to take even minimal risk </a:t>
            </a:r>
          </a:p>
          <a:p>
            <a:pPr>
              <a:lnSpc>
                <a:spcPct val="80000"/>
              </a:lnSpc>
              <a:spcBef>
                <a:spcPct val="50000"/>
              </a:spcBef>
              <a:buFontTx/>
              <a:buChar char="•"/>
            </a:pPr>
            <a:r>
              <a:rPr lang="en-US" altLang="en-US" b="1" dirty="0">
                <a:latin typeface="Arial" panose="020B0604020202020204" pitchFamily="34" charset="0"/>
              </a:rPr>
              <a:t> Appear ill at ease when in company </a:t>
            </a:r>
          </a:p>
          <a:p>
            <a:pPr>
              <a:lnSpc>
                <a:spcPct val="80000"/>
              </a:lnSpc>
              <a:spcBef>
                <a:spcPct val="50000"/>
              </a:spcBef>
              <a:buFontTx/>
              <a:buChar char="•"/>
            </a:pPr>
            <a:r>
              <a:rPr lang="en-US" altLang="en-US" b="1" dirty="0">
                <a:latin typeface="Arial" panose="020B0604020202020204" pitchFamily="34" charset="0"/>
              </a:rPr>
              <a:t> Refuse new ideas without listening to arguments  </a:t>
            </a:r>
          </a:p>
          <a:p>
            <a:pPr>
              <a:lnSpc>
                <a:spcPct val="80000"/>
              </a:lnSpc>
              <a:spcBef>
                <a:spcPct val="50000"/>
              </a:spcBef>
              <a:buFontTx/>
              <a:buChar char="•"/>
            </a:pPr>
            <a:r>
              <a:rPr lang="en-US" altLang="en-US" b="1" dirty="0">
                <a:latin typeface="Arial" panose="020B0604020202020204" pitchFamily="34" charset="0"/>
              </a:rPr>
              <a:t> If forced to chose will pick low risk options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7987" name="Text Box 3"/>
          <p:cNvSpPr txBox="1">
            <a:spLocks noChangeArrowheads="1"/>
          </p:cNvSpPr>
          <p:nvPr/>
        </p:nvSpPr>
        <p:spPr bwMode="auto">
          <a:xfrm>
            <a:off x="304800" y="2143125"/>
            <a:ext cx="8610600" cy="4656138"/>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HANDLING TECHNIQUES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Approach slowly</a:t>
            </a:r>
          </a:p>
          <a:p>
            <a:pPr>
              <a:lnSpc>
                <a:spcPct val="80000"/>
              </a:lnSpc>
              <a:spcBef>
                <a:spcPct val="50000"/>
              </a:spcBef>
              <a:buFontTx/>
              <a:buChar char="•"/>
            </a:pPr>
            <a:r>
              <a:rPr lang="en-US" altLang="en-US" b="1">
                <a:latin typeface="Arial" panose="020B0604020202020204" pitchFamily="34" charset="0"/>
              </a:rPr>
              <a:t> Offer help as an opportunity to get into conversation</a:t>
            </a:r>
          </a:p>
          <a:p>
            <a:pPr>
              <a:lnSpc>
                <a:spcPct val="80000"/>
              </a:lnSpc>
              <a:spcBef>
                <a:spcPct val="50000"/>
              </a:spcBef>
              <a:buFontTx/>
              <a:buChar char="•"/>
            </a:pPr>
            <a:r>
              <a:rPr lang="en-US" altLang="en-US" b="1">
                <a:latin typeface="Arial" panose="020B0604020202020204" pitchFamily="34" charset="0"/>
              </a:rPr>
              <a:t> Ask safe closed questions </a:t>
            </a:r>
          </a:p>
          <a:p>
            <a:pPr>
              <a:lnSpc>
                <a:spcPct val="80000"/>
              </a:lnSpc>
              <a:spcBef>
                <a:spcPct val="50000"/>
              </a:spcBef>
              <a:buFontTx/>
              <a:buChar char="•"/>
            </a:pPr>
            <a:r>
              <a:rPr lang="en-US" altLang="en-US" b="1">
                <a:latin typeface="Arial" panose="020B0604020202020204" pitchFamily="34" charset="0"/>
              </a:rPr>
              <a:t> Keep away from personal questions </a:t>
            </a:r>
          </a:p>
          <a:p>
            <a:pPr>
              <a:lnSpc>
                <a:spcPct val="80000"/>
              </a:lnSpc>
              <a:spcBef>
                <a:spcPct val="50000"/>
              </a:spcBef>
              <a:buFontTx/>
              <a:buChar char="•"/>
            </a:pPr>
            <a:r>
              <a:rPr lang="en-US" altLang="en-US" b="1">
                <a:latin typeface="Arial" panose="020B0604020202020204" pitchFamily="34" charset="0"/>
              </a:rPr>
              <a:t> Stress benefits which minimise risk </a:t>
            </a:r>
          </a:p>
          <a:p>
            <a:pPr>
              <a:lnSpc>
                <a:spcPct val="80000"/>
              </a:lnSpc>
              <a:spcBef>
                <a:spcPct val="50000"/>
              </a:spcBef>
              <a:buFontTx/>
              <a:buChar char="•"/>
            </a:pPr>
            <a:r>
              <a:rPr lang="en-US" altLang="en-US" b="1">
                <a:latin typeface="Arial" panose="020B0604020202020204" pitchFamily="34" charset="0"/>
              </a:rPr>
              <a:t> Leave no doubt that benefits are without risk</a:t>
            </a:r>
          </a:p>
          <a:p>
            <a:pPr>
              <a:lnSpc>
                <a:spcPct val="80000"/>
              </a:lnSpc>
              <a:spcBef>
                <a:spcPct val="50000"/>
              </a:spcBef>
              <a:buFontTx/>
              <a:buChar char="•"/>
            </a:pPr>
            <a:r>
              <a:rPr lang="en-US" altLang="en-US" b="1">
                <a:latin typeface="Arial" panose="020B0604020202020204" pitchFamily="34" charset="0"/>
              </a:rPr>
              <a:t> Ensure ideas are accepted before moving on the next </a:t>
            </a:r>
          </a:p>
          <a:p>
            <a:pPr>
              <a:lnSpc>
                <a:spcPct val="80000"/>
              </a:lnSpc>
              <a:spcBef>
                <a:spcPct val="50000"/>
              </a:spcBef>
              <a:buFontTx/>
              <a:buChar char="•"/>
            </a:pPr>
            <a:r>
              <a:rPr lang="en-US" altLang="en-US" b="1">
                <a:latin typeface="Arial" panose="020B0604020202020204" pitchFamily="34" charset="0"/>
              </a:rPr>
              <a:t> Avoid aggressive body language </a:t>
            </a:r>
          </a:p>
          <a:p>
            <a:pPr>
              <a:lnSpc>
                <a:spcPct val="80000"/>
              </a:lnSpc>
              <a:spcBef>
                <a:spcPct val="50000"/>
              </a:spcBef>
              <a:buFontTx/>
              <a:buChar char="•"/>
            </a:pPr>
            <a:r>
              <a:rPr lang="en-US" altLang="en-US" b="1">
                <a:latin typeface="Arial" panose="020B0604020202020204" pitchFamily="34" charset="0"/>
              </a:rPr>
              <a:t> Expect silence and wait for responses </a:t>
            </a:r>
          </a:p>
        </p:txBody>
      </p:sp>
      <p:sp>
        <p:nvSpPr>
          <p:cNvPr id="297988" name="Text Box 4"/>
          <p:cNvSpPr txBox="1">
            <a:spLocks noChangeArrowheads="1"/>
          </p:cNvSpPr>
          <p:nvPr/>
        </p:nvSpPr>
        <p:spPr bwMode="auto">
          <a:xfrm>
            <a:off x="2971800" y="914400"/>
            <a:ext cx="3505200" cy="11509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Submissive-Hostile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299011" name="Text Box 3"/>
          <p:cNvSpPr txBox="1">
            <a:spLocks noChangeArrowheads="1"/>
          </p:cNvSpPr>
          <p:nvPr/>
        </p:nvSpPr>
        <p:spPr bwMode="auto">
          <a:xfrm>
            <a:off x="1295400" y="1143000"/>
            <a:ext cx="6705600" cy="246538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Arial" panose="020B0604020202020204" pitchFamily="34" charset="0"/>
              </a:rPr>
              <a:t>Quadrant IIIA</a:t>
            </a:r>
            <a:r>
              <a:rPr lang="en-US" altLang="en-US" b="1">
                <a:latin typeface="Arial" panose="020B0604020202020204" pitchFamily="34" charset="0"/>
              </a:rPr>
              <a:t>Submissive-Warm  </a:t>
            </a:r>
          </a:p>
          <a:p>
            <a:pPr>
              <a:spcBef>
                <a:spcPct val="50000"/>
              </a:spcBef>
            </a:pPr>
            <a:r>
              <a:rPr lang="en-US" altLang="en-US" b="1">
                <a:latin typeface="Arial" panose="020B0604020202020204" pitchFamily="34" charset="0"/>
              </a:rPr>
              <a:t>Key motivation: These people want to be loved. Affiliation to the extreme </a:t>
            </a:r>
          </a:p>
          <a:p>
            <a:pPr>
              <a:spcBef>
                <a:spcPct val="50000"/>
              </a:spcBef>
            </a:pPr>
            <a:r>
              <a:rPr lang="en-US" altLang="en-US" b="1">
                <a:latin typeface="Arial" panose="020B0604020202020204" pitchFamily="34" charset="0"/>
              </a:rPr>
              <a:t>Motivation satisfaction strategy: </a:t>
            </a:r>
          </a:p>
          <a:p>
            <a:pPr>
              <a:spcBef>
                <a:spcPct val="50000"/>
              </a:spcBef>
            </a:pPr>
            <a:r>
              <a:rPr lang="en-US" altLang="en-US" b="1">
                <a:latin typeface="Arial" panose="020B0604020202020204" pitchFamily="34" charset="0"/>
              </a:rPr>
              <a:t>Tries to be all things to all people </a:t>
            </a:r>
          </a:p>
        </p:txBody>
      </p:sp>
      <p:sp>
        <p:nvSpPr>
          <p:cNvPr id="299012" name="Text Box 4"/>
          <p:cNvSpPr txBox="1">
            <a:spLocks noChangeArrowheads="1"/>
          </p:cNvSpPr>
          <p:nvPr/>
        </p:nvSpPr>
        <p:spPr bwMode="auto">
          <a:xfrm>
            <a:off x="1752600" y="3733800"/>
            <a:ext cx="5638800" cy="264795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People characteristics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2286000" y="5102225"/>
            <a:ext cx="4538663"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000099"/>
                </a:solidFill>
                <a:latin typeface="Arial" panose="020B0604020202020204" pitchFamily="34" charset="0"/>
              </a:rPr>
              <a:t>It gets hurt !</a:t>
            </a:r>
          </a:p>
        </p:txBody>
      </p:sp>
      <p:pic>
        <p:nvPicPr>
          <p:cNvPr id="22531" name="Picture 3" descr="NWAGG00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1447800"/>
            <a:ext cx="3638550" cy="3733800"/>
          </a:xfrm>
          <a:prstGeom prst="rect">
            <a:avLst/>
          </a:prstGeom>
          <a:noFill/>
          <a:extLst>
            <a:ext uri="{909E8E84-426E-40DD-AFC4-6F175D3DCCD1}">
              <a14:hiddenFill xmlns:a14="http://schemas.microsoft.com/office/drawing/2010/main">
                <a:solidFill>
                  <a:srgbClr val="FFFFFF"/>
                </a:solidFill>
              </a14:hiddenFill>
            </a:ext>
          </a:extLst>
        </p:spPr>
      </p:pic>
      <p:sp>
        <p:nvSpPr>
          <p:cNvPr id="22532" name="Text Box 4"/>
          <p:cNvSpPr txBox="1">
            <a:spLocks noChangeArrowheads="1"/>
          </p:cNvSpPr>
          <p:nvPr/>
        </p:nvSpPr>
        <p:spPr bwMode="auto">
          <a:xfrm>
            <a:off x="2286000" y="685800"/>
            <a:ext cx="4538663"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Our ego …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0035" name="Text Box 3"/>
          <p:cNvSpPr txBox="1">
            <a:spLocks noChangeArrowheads="1"/>
          </p:cNvSpPr>
          <p:nvPr/>
        </p:nvSpPr>
        <p:spPr bwMode="auto">
          <a:xfrm>
            <a:off x="2971800" y="914400"/>
            <a:ext cx="3505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IIIA</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Submissive-Warm	</a:t>
            </a:r>
          </a:p>
        </p:txBody>
      </p:sp>
      <p:sp>
        <p:nvSpPr>
          <p:cNvPr id="300036" name="Text Box 4"/>
          <p:cNvSpPr txBox="1">
            <a:spLocks noChangeArrowheads="1"/>
          </p:cNvSpPr>
          <p:nvPr/>
        </p:nvSpPr>
        <p:spPr bwMode="auto">
          <a:xfrm>
            <a:off x="304800" y="1973263"/>
            <a:ext cx="8610600" cy="4656137"/>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PEOPLE CHARACTERISTICS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Become falsely enthusiastic about any idea </a:t>
            </a:r>
          </a:p>
          <a:p>
            <a:pPr>
              <a:lnSpc>
                <a:spcPct val="80000"/>
              </a:lnSpc>
              <a:spcBef>
                <a:spcPct val="50000"/>
              </a:spcBef>
              <a:buFontTx/>
              <a:buChar char="•"/>
            </a:pPr>
            <a:r>
              <a:rPr lang="en-US" altLang="en-US" b="1">
                <a:latin typeface="Arial" panose="020B0604020202020204" pitchFamily="34" charset="0"/>
              </a:rPr>
              <a:t> Ramble incessantly. Talk at length on unrelated subjects</a:t>
            </a:r>
          </a:p>
          <a:p>
            <a:pPr>
              <a:lnSpc>
                <a:spcPct val="80000"/>
              </a:lnSpc>
              <a:spcBef>
                <a:spcPct val="50000"/>
              </a:spcBef>
              <a:buFontTx/>
              <a:buChar char="•"/>
            </a:pPr>
            <a:r>
              <a:rPr lang="en-US" altLang="en-US" b="1">
                <a:latin typeface="Arial" panose="020B0604020202020204" pitchFamily="34" charset="0"/>
              </a:rPr>
              <a:t> Respond quickly and positively to any suggestions </a:t>
            </a:r>
          </a:p>
          <a:p>
            <a:pPr>
              <a:lnSpc>
                <a:spcPct val="80000"/>
              </a:lnSpc>
              <a:spcBef>
                <a:spcPct val="50000"/>
              </a:spcBef>
              <a:buFontTx/>
              <a:buChar char="•"/>
            </a:pPr>
            <a:r>
              <a:rPr lang="en-US" altLang="en-US" b="1">
                <a:latin typeface="Arial" panose="020B0604020202020204" pitchFamily="34" charset="0"/>
              </a:rPr>
              <a:t> Cause confusion and claim any role or authority level</a:t>
            </a:r>
          </a:p>
          <a:p>
            <a:pPr>
              <a:lnSpc>
                <a:spcPct val="80000"/>
              </a:lnSpc>
              <a:spcBef>
                <a:spcPct val="50000"/>
              </a:spcBef>
              <a:buFontTx/>
              <a:buChar char="•"/>
            </a:pPr>
            <a:r>
              <a:rPr lang="en-US" altLang="en-US" b="1">
                <a:latin typeface="Arial" panose="020B0604020202020204" pitchFamily="34" charset="0"/>
              </a:rPr>
              <a:t> Avoid raising objections</a:t>
            </a:r>
          </a:p>
          <a:p>
            <a:pPr>
              <a:lnSpc>
                <a:spcPct val="80000"/>
              </a:lnSpc>
              <a:spcBef>
                <a:spcPct val="50000"/>
              </a:spcBef>
              <a:buFontTx/>
              <a:buChar char="•"/>
            </a:pPr>
            <a:r>
              <a:rPr lang="en-US" altLang="en-US" b="1">
                <a:latin typeface="Arial" panose="020B0604020202020204" pitchFamily="34" charset="0"/>
              </a:rPr>
              <a:t> Are readily convinced but takes time to close</a:t>
            </a:r>
          </a:p>
          <a:p>
            <a:pPr>
              <a:lnSpc>
                <a:spcPct val="80000"/>
              </a:lnSpc>
              <a:spcBef>
                <a:spcPct val="50000"/>
              </a:spcBef>
              <a:buFontTx/>
              <a:buChar char="•"/>
            </a:pPr>
            <a:r>
              <a:rPr lang="en-US" altLang="en-US" b="1">
                <a:latin typeface="Arial" panose="020B0604020202020204" pitchFamily="34" charset="0"/>
              </a:rPr>
              <a:t> Have time for anything but the job in hand </a:t>
            </a:r>
          </a:p>
          <a:p>
            <a:pPr>
              <a:lnSpc>
                <a:spcPct val="80000"/>
              </a:lnSpc>
              <a:spcBef>
                <a:spcPct val="50000"/>
              </a:spcBef>
              <a:buFontTx/>
              <a:buChar char="•"/>
            </a:pPr>
            <a:r>
              <a:rPr lang="en-US" altLang="en-US" b="1">
                <a:latin typeface="Arial" panose="020B0604020202020204" pitchFamily="34" charset="0"/>
              </a:rPr>
              <a:t> Promises anything but rarely keeps promises </a:t>
            </a:r>
          </a:p>
          <a:p>
            <a:pPr>
              <a:lnSpc>
                <a:spcPct val="80000"/>
              </a:lnSpc>
              <a:spcBef>
                <a:spcPct val="50000"/>
              </a:spcBef>
              <a:buFontTx/>
              <a:buChar char="•"/>
            </a:pPr>
            <a:r>
              <a:rPr lang="en-US" altLang="en-US" b="1">
                <a:latin typeface="Arial" panose="020B0604020202020204" pitchFamily="34" charset="0"/>
              </a:rPr>
              <a:t> Despite signed contracts are likely to go back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1059" name="Text Box 3"/>
          <p:cNvSpPr txBox="1">
            <a:spLocks noChangeArrowheads="1"/>
          </p:cNvSpPr>
          <p:nvPr/>
        </p:nvSpPr>
        <p:spPr bwMode="auto">
          <a:xfrm>
            <a:off x="304800" y="2143125"/>
            <a:ext cx="8610600" cy="4473575"/>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HANDLING TECHNIQUES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Use closed questions </a:t>
            </a:r>
          </a:p>
          <a:p>
            <a:pPr>
              <a:lnSpc>
                <a:spcPct val="80000"/>
              </a:lnSpc>
              <a:spcBef>
                <a:spcPct val="50000"/>
              </a:spcBef>
              <a:buFontTx/>
              <a:buChar char="•"/>
            </a:pPr>
            <a:r>
              <a:rPr lang="en-US" altLang="en-US" b="1">
                <a:latin typeface="Arial" panose="020B0604020202020204" pitchFamily="34" charset="0"/>
              </a:rPr>
              <a:t> Don’t get sucked into irrelevant discussion </a:t>
            </a:r>
          </a:p>
          <a:p>
            <a:pPr>
              <a:lnSpc>
                <a:spcPct val="80000"/>
              </a:lnSpc>
              <a:spcBef>
                <a:spcPct val="50000"/>
              </a:spcBef>
              <a:buFontTx/>
              <a:buChar char="•"/>
            </a:pPr>
            <a:r>
              <a:rPr lang="en-US" altLang="en-US" b="1">
                <a:latin typeface="Arial" panose="020B0604020202020204" pitchFamily="34" charset="0"/>
              </a:rPr>
              <a:t> Stress benefits seen as doing something for others </a:t>
            </a:r>
          </a:p>
          <a:p>
            <a:pPr>
              <a:lnSpc>
                <a:spcPct val="80000"/>
              </a:lnSpc>
              <a:spcBef>
                <a:spcPct val="50000"/>
              </a:spcBef>
              <a:buFontTx/>
              <a:buChar char="•"/>
            </a:pPr>
            <a:r>
              <a:rPr lang="en-US" altLang="en-US" b="1">
                <a:latin typeface="Arial" panose="020B0604020202020204" pitchFamily="34" charset="0"/>
              </a:rPr>
              <a:t> Focus on the business and leave limited room for gossip</a:t>
            </a:r>
          </a:p>
          <a:p>
            <a:pPr>
              <a:lnSpc>
                <a:spcPct val="80000"/>
              </a:lnSpc>
              <a:spcBef>
                <a:spcPct val="50000"/>
              </a:spcBef>
              <a:buFontTx/>
              <a:buChar char="•"/>
            </a:pPr>
            <a:r>
              <a:rPr lang="en-US" altLang="en-US" b="1">
                <a:latin typeface="Arial" panose="020B0604020202020204" pitchFamily="34" charset="0"/>
              </a:rPr>
              <a:t> Personalise the discussion use first name and often</a:t>
            </a:r>
          </a:p>
          <a:p>
            <a:pPr>
              <a:lnSpc>
                <a:spcPct val="80000"/>
              </a:lnSpc>
              <a:spcBef>
                <a:spcPct val="50000"/>
              </a:spcBef>
              <a:buFontTx/>
              <a:buChar char="•"/>
            </a:pPr>
            <a:r>
              <a:rPr lang="en-US" altLang="en-US" b="1">
                <a:latin typeface="Arial" panose="020B0604020202020204" pitchFamily="34" charset="0"/>
              </a:rPr>
              <a:t> Be firm but make it feel like support </a:t>
            </a:r>
          </a:p>
          <a:p>
            <a:pPr>
              <a:lnSpc>
                <a:spcPct val="80000"/>
              </a:lnSpc>
              <a:spcBef>
                <a:spcPct val="50000"/>
              </a:spcBef>
              <a:buFontTx/>
              <a:buChar char="•"/>
            </a:pPr>
            <a:r>
              <a:rPr lang="en-US" altLang="en-US" b="1">
                <a:latin typeface="Arial" panose="020B0604020202020204" pitchFamily="34" charset="0"/>
              </a:rPr>
              <a:t> Show that the two of you are operating as a team </a:t>
            </a:r>
          </a:p>
          <a:p>
            <a:pPr>
              <a:lnSpc>
                <a:spcPct val="80000"/>
              </a:lnSpc>
              <a:spcBef>
                <a:spcPct val="50000"/>
              </a:spcBef>
              <a:buFontTx/>
              <a:buChar char="•"/>
            </a:pPr>
            <a:r>
              <a:rPr lang="en-US" altLang="en-US" b="1">
                <a:latin typeface="Arial" panose="020B0604020202020204" pitchFamily="34" charset="0"/>
              </a:rPr>
              <a:t> Probe for hidden objections  </a:t>
            </a:r>
          </a:p>
        </p:txBody>
      </p:sp>
      <p:sp>
        <p:nvSpPr>
          <p:cNvPr id="301060" name="Text Box 4"/>
          <p:cNvSpPr txBox="1">
            <a:spLocks noChangeArrowheads="1"/>
          </p:cNvSpPr>
          <p:nvPr/>
        </p:nvSpPr>
        <p:spPr bwMode="auto">
          <a:xfrm>
            <a:off x="2971800" y="914400"/>
            <a:ext cx="3505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IIIA</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Submissive-Warm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2083" name="Text Box 3"/>
          <p:cNvSpPr txBox="1">
            <a:spLocks noChangeArrowheads="1"/>
          </p:cNvSpPr>
          <p:nvPr/>
        </p:nvSpPr>
        <p:spPr bwMode="auto">
          <a:xfrm>
            <a:off x="1295400" y="1143000"/>
            <a:ext cx="6705600" cy="246538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Arial" panose="020B0604020202020204" pitchFamily="34" charset="0"/>
              </a:rPr>
              <a:t>Quadrant IIIB </a:t>
            </a:r>
            <a:r>
              <a:rPr lang="en-US" altLang="en-US" b="1">
                <a:latin typeface="Arial" panose="020B0604020202020204" pitchFamily="34" charset="0"/>
              </a:rPr>
              <a:t>Warm-Submissive   </a:t>
            </a:r>
          </a:p>
          <a:p>
            <a:pPr>
              <a:spcBef>
                <a:spcPct val="50000"/>
              </a:spcBef>
            </a:pPr>
            <a:r>
              <a:rPr lang="en-US" altLang="en-US" b="1">
                <a:latin typeface="Arial" panose="020B0604020202020204" pitchFamily="34" charset="0"/>
              </a:rPr>
              <a:t>Key motivation: A desire to do maximum good for maximum people  </a:t>
            </a:r>
          </a:p>
          <a:p>
            <a:pPr>
              <a:spcBef>
                <a:spcPct val="50000"/>
              </a:spcBef>
            </a:pPr>
            <a:r>
              <a:rPr lang="en-US" altLang="en-US" b="1">
                <a:latin typeface="Arial" panose="020B0604020202020204" pitchFamily="34" charset="0"/>
              </a:rPr>
              <a:t>Motivation satisfaction strategy: </a:t>
            </a:r>
          </a:p>
          <a:p>
            <a:pPr>
              <a:spcBef>
                <a:spcPct val="50000"/>
              </a:spcBef>
            </a:pPr>
            <a:r>
              <a:rPr lang="en-US" altLang="en-US" b="1">
                <a:latin typeface="Arial" panose="020B0604020202020204" pitchFamily="34" charset="0"/>
              </a:rPr>
              <a:t>Actively pursues for welfare of others </a:t>
            </a:r>
          </a:p>
        </p:txBody>
      </p:sp>
      <p:sp>
        <p:nvSpPr>
          <p:cNvPr id="302084" name="Text Box 4"/>
          <p:cNvSpPr txBox="1">
            <a:spLocks noChangeArrowheads="1"/>
          </p:cNvSpPr>
          <p:nvPr/>
        </p:nvSpPr>
        <p:spPr bwMode="auto">
          <a:xfrm>
            <a:off x="1752600" y="3733800"/>
            <a:ext cx="5638800" cy="264795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People characteristics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3107" name="Text Box 3"/>
          <p:cNvSpPr txBox="1">
            <a:spLocks noChangeArrowheads="1"/>
          </p:cNvSpPr>
          <p:nvPr/>
        </p:nvSpPr>
        <p:spPr bwMode="auto">
          <a:xfrm>
            <a:off x="2971800" y="914400"/>
            <a:ext cx="3505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IIIB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Warm-Submissive 	</a:t>
            </a:r>
          </a:p>
        </p:txBody>
      </p:sp>
      <p:sp>
        <p:nvSpPr>
          <p:cNvPr id="303108" name="Text Box 4"/>
          <p:cNvSpPr txBox="1">
            <a:spLocks noChangeArrowheads="1"/>
          </p:cNvSpPr>
          <p:nvPr/>
        </p:nvSpPr>
        <p:spPr bwMode="auto">
          <a:xfrm>
            <a:off x="304800" y="1973263"/>
            <a:ext cx="8610600" cy="4291012"/>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PEOPLE CHARACTERISTICS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Are intent on being pleasant </a:t>
            </a:r>
          </a:p>
          <a:p>
            <a:pPr>
              <a:lnSpc>
                <a:spcPct val="80000"/>
              </a:lnSpc>
              <a:spcBef>
                <a:spcPct val="50000"/>
              </a:spcBef>
              <a:buFontTx/>
              <a:buChar char="•"/>
            </a:pPr>
            <a:r>
              <a:rPr lang="en-US" altLang="en-US" b="1">
                <a:latin typeface="Arial" panose="020B0604020202020204" pitchFamily="34" charset="0"/>
              </a:rPr>
              <a:t> Respond positively to suggestions which do not threaten others </a:t>
            </a:r>
          </a:p>
          <a:p>
            <a:pPr>
              <a:lnSpc>
                <a:spcPct val="80000"/>
              </a:lnSpc>
              <a:spcBef>
                <a:spcPct val="50000"/>
              </a:spcBef>
              <a:buFontTx/>
              <a:buChar char="•"/>
            </a:pPr>
            <a:r>
              <a:rPr lang="en-US" altLang="en-US" b="1">
                <a:latin typeface="Arial" panose="020B0604020202020204" pitchFamily="34" charset="0"/>
              </a:rPr>
              <a:t> Try to pick out the benefits of neutral ideas </a:t>
            </a:r>
          </a:p>
          <a:p>
            <a:pPr>
              <a:lnSpc>
                <a:spcPct val="80000"/>
              </a:lnSpc>
              <a:spcBef>
                <a:spcPct val="50000"/>
              </a:spcBef>
              <a:buFontTx/>
              <a:buChar char="•"/>
            </a:pPr>
            <a:r>
              <a:rPr lang="en-US" altLang="en-US" b="1">
                <a:latin typeface="Arial" panose="020B0604020202020204" pitchFamily="34" charset="0"/>
              </a:rPr>
              <a:t> Will procrastinate rather than reject repugnant ideas </a:t>
            </a:r>
          </a:p>
          <a:p>
            <a:pPr>
              <a:lnSpc>
                <a:spcPct val="80000"/>
              </a:lnSpc>
              <a:spcBef>
                <a:spcPct val="50000"/>
              </a:spcBef>
              <a:buFontTx/>
              <a:buChar char="•"/>
            </a:pPr>
            <a:r>
              <a:rPr lang="en-US" altLang="en-US" b="1">
                <a:latin typeface="Arial" panose="020B0604020202020204" pitchFamily="34" charset="0"/>
              </a:rPr>
              <a:t> Give impression of agreement despite strong reservations </a:t>
            </a:r>
          </a:p>
          <a:p>
            <a:pPr>
              <a:lnSpc>
                <a:spcPct val="80000"/>
              </a:lnSpc>
              <a:spcBef>
                <a:spcPct val="50000"/>
              </a:spcBef>
              <a:buFontTx/>
              <a:buChar char="•"/>
            </a:pPr>
            <a:r>
              <a:rPr lang="en-US" altLang="en-US" b="1">
                <a:latin typeface="Arial" panose="020B0604020202020204" pitchFamily="34" charset="0"/>
              </a:rPr>
              <a:t> Sometimes take on more than they can fulfill </a:t>
            </a:r>
          </a:p>
          <a:p>
            <a:pPr>
              <a:lnSpc>
                <a:spcPct val="80000"/>
              </a:lnSpc>
              <a:spcBef>
                <a:spcPct val="50000"/>
              </a:spcBef>
              <a:buFontTx/>
              <a:buChar char="•"/>
            </a:pPr>
            <a:r>
              <a:rPr lang="en-US" altLang="en-US" b="1">
                <a:latin typeface="Arial" panose="020B0604020202020204" pitchFamily="34" charset="0"/>
              </a:rPr>
              <a:t> Are at the forefront of social activities</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4131" name="Text Box 3"/>
          <p:cNvSpPr txBox="1">
            <a:spLocks noChangeArrowheads="1"/>
          </p:cNvSpPr>
          <p:nvPr/>
        </p:nvSpPr>
        <p:spPr bwMode="auto">
          <a:xfrm>
            <a:off x="304800" y="2143125"/>
            <a:ext cx="8610600" cy="2867025"/>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HANDLING TECHNIQUES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Present ideas and benefits that help other people  </a:t>
            </a:r>
          </a:p>
          <a:p>
            <a:pPr>
              <a:lnSpc>
                <a:spcPct val="80000"/>
              </a:lnSpc>
              <a:spcBef>
                <a:spcPct val="50000"/>
              </a:spcBef>
              <a:buFontTx/>
              <a:buChar char="•"/>
            </a:pPr>
            <a:r>
              <a:rPr lang="en-US" altLang="en-US" b="1">
                <a:latin typeface="Arial" panose="020B0604020202020204" pitchFamily="34" charset="0"/>
              </a:rPr>
              <a:t> Maximise opportunities for personal interaction </a:t>
            </a:r>
          </a:p>
          <a:p>
            <a:pPr>
              <a:lnSpc>
                <a:spcPct val="80000"/>
              </a:lnSpc>
              <a:spcBef>
                <a:spcPct val="50000"/>
              </a:spcBef>
              <a:buFontTx/>
              <a:buChar char="•"/>
            </a:pPr>
            <a:r>
              <a:rPr lang="en-US" altLang="en-US" b="1">
                <a:latin typeface="Arial" panose="020B0604020202020204" pitchFamily="34" charset="0"/>
              </a:rPr>
              <a:t> Monitor and supervise implementation of that which is impersonal and important</a:t>
            </a:r>
          </a:p>
          <a:p>
            <a:pPr>
              <a:lnSpc>
                <a:spcPct val="80000"/>
              </a:lnSpc>
              <a:spcBef>
                <a:spcPct val="50000"/>
              </a:spcBef>
              <a:buFontTx/>
              <a:buChar char="•"/>
            </a:pPr>
            <a:r>
              <a:rPr lang="en-US" altLang="en-US" b="1">
                <a:latin typeface="Arial" panose="020B0604020202020204" pitchFamily="34" charset="0"/>
              </a:rPr>
              <a:t> Do not assume lack of opposition means agreement or commitment </a:t>
            </a:r>
          </a:p>
        </p:txBody>
      </p:sp>
      <p:sp>
        <p:nvSpPr>
          <p:cNvPr id="304132" name="Text Box 4"/>
          <p:cNvSpPr txBox="1">
            <a:spLocks noChangeArrowheads="1"/>
          </p:cNvSpPr>
          <p:nvPr/>
        </p:nvSpPr>
        <p:spPr bwMode="auto">
          <a:xfrm>
            <a:off x="2971800" y="914400"/>
            <a:ext cx="3505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IIIB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Warm-Submissive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5155" name="Text Box 3"/>
          <p:cNvSpPr txBox="1">
            <a:spLocks noChangeArrowheads="1"/>
          </p:cNvSpPr>
          <p:nvPr/>
        </p:nvSpPr>
        <p:spPr bwMode="auto">
          <a:xfrm>
            <a:off x="1295400" y="1143000"/>
            <a:ext cx="6705600" cy="246538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Arial" panose="020B0604020202020204" pitchFamily="34" charset="0"/>
              </a:rPr>
              <a:t>Quadrant IVA&amp;B </a:t>
            </a:r>
            <a:r>
              <a:rPr lang="en-US" altLang="en-US" b="1">
                <a:latin typeface="Arial" panose="020B0604020202020204" pitchFamily="34" charset="0"/>
              </a:rPr>
              <a:t>Warm-Dominant-Warm   </a:t>
            </a:r>
          </a:p>
          <a:p>
            <a:pPr>
              <a:spcBef>
                <a:spcPct val="50000"/>
              </a:spcBef>
            </a:pPr>
            <a:r>
              <a:rPr lang="en-US" altLang="en-US" b="1">
                <a:latin typeface="Arial" panose="020B0604020202020204" pitchFamily="34" charset="0"/>
              </a:rPr>
              <a:t>Key motivation: A strong desire to do a good job   </a:t>
            </a:r>
          </a:p>
          <a:p>
            <a:pPr>
              <a:spcBef>
                <a:spcPct val="50000"/>
              </a:spcBef>
            </a:pPr>
            <a:r>
              <a:rPr lang="en-US" altLang="en-US" b="1">
                <a:latin typeface="Arial" panose="020B0604020202020204" pitchFamily="34" charset="0"/>
              </a:rPr>
              <a:t>Motivation satisfaction strategy: </a:t>
            </a:r>
          </a:p>
          <a:p>
            <a:pPr>
              <a:spcBef>
                <a:spcPct val="50000"/>
              </a:spcBef>
            </a:pPr>
            <a:r>
              <a:rPr lang="en-US" altLang="en-US" b="1">
                <a:latin typeface="Arial" panose="020B0604020202020204" pitchFamily="34" charset="0"/>
              </a:rPr>
              <a:t>To produce a quality output  </a:t>
            </a:r>
          </a:p>
        </p:txBody>
      </p:sp>
      <p:sp>
        <p:nvSpPr>
          <p:cNvPr id="305156" name="Text Box 4"/>
          <p:cNvSpPr txBox="1">
            <a:spLocks noChangeArrowheads="1"/>
          </p:cNvSpPr>
          <p:nvPr/>
        </p:nvSpPr>
        <p:spPr bwMode="auto">
          <a:xfrm>
            <a:off x="1752600" y="3733800"/>
            <a:ext cx="5638800" cy="2647950"/>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People characteristics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a:p>
            <a:pPr>
              <a:spcBef>
                <a:spcPct val="50000"/>
              </a:spcBef>
              <a:buFontTx/>
              <a:buChar char="•"/>
            </a:pPr>
            <a:r>
              <a:rPr lang="en-US" altLang="en-US" b="1">
                <a:latin typeface="Arial" panose="020B0604020202020204" pitchFamily="34" charset="0"/>
              </a:rPr>
              <a:t>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6179" name="Text Box 3"/>
          <p:cNvSpPr txBox="1">
            <a:spLocks noChangeArrowheads="1"/>
          </p:cNvSpPr>
          <p:nvPr/>
        </p:nvSpPr>
        <p:spPr bwMode="auto">
          <a:xfrm>
            <a:off x="2971800" y="914400"/>
            <a:ext cx="4267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IV A&amp;B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Warm-Dominant-Warm 	</a:t>
            </a:r>
          </a:p>
        </p:txBody>
      </p:sp>
      <p:sp>
        <p:nvSpPr>
          <p:cNvPr id="306180" name="Text Box 4"/>
          <p:cNvSpPr txBox="1">
            <a:spLocks noChangeArrowheads="1"/>
          </p:cNvSpPr>
          <p:nvPr/>
        </p:nvSpPr>
        <p:spPr bwMode="auto">
          <a:xfrm>
            <a:off x="304800" y="1973263"/>
            <a:ext cx="8610600" cy="4656137"/>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PEOPLE CHARACTERISTICS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Express views clearly &amp; frankly </a:t>
            </a:r>
          </a:p>
          <a:p>
            <a:pPr>
              <a:lnSpc>
                <a:spcPct val="80000"/>
              </a:lnSpc>
              <a:spcBef>
                <a:spcPct val="50000"/>
              </a:spcBef>
              <a:buFontTx/>
              <a:buChar char="•"/>
            </a:pPr>
            <a:r>
              <a:rPr lang="en-US" altLang="en-US" b="1">
                <a:latin typeface="Arial" panose="020B0604020202020204" pitchFamily="34" charset="0"/>
              </a:rPr>
              <a:t> Reject political solutions </a:t>
            </a:r>
          </a:p>
          <a:p>
            <a:pPr>
              <a:lnSpc>
                <a:spcPct val="80000"/>
              </a:lnSpc>
              <a:spcBef>
                <a:spcPct val="50000"/>
              </a:spcBef>
              <a:buFontTx/>
              <a:buChar char="•"/>
            </a:pPr>
            <a:r>
              <a:rPr lang="en-US" altLang="en-US" b="1">
                <a:latin typeface="Arial" panose="020B0604020202020204" pitchFamily="34" charset="0"/>
              </a:rPr>
              <a:t> Ask pertinent and searching questions </a:t>
            </a:r>
          </a:p>
          <a:p>
            <a:pPr>
              <a:lnSpc>
                <a:spcPct val="80000"/>
              </a:lnSpc>
              <a:spcBef>
                <a:spcPct val="50000"/>
              </a:spcBef>
              <a:buFontTx/>
              <a:buChar char="•"/>
            </a:pPr>
            <a:r>
              <a:rPr lang="en-US" altLang="en-US" b="1">
                <a:latin typeface="Arial" panose="020B0604020202020204" pitchFamily="34" charset="0"/>
              </a:rPr>
              <a:t> Admit their lack of understand and knowledge </a:t>
            </a:r>
          </a:p>
          <a:p>
            <a:pPr>
              <a:lnSpc>
                <a:spcPct val="80000"/>
              </a:lnSpc>
              <a:spcBef>
                <a:spcPct val="50000"/>
              </a:spcBef>
              <a:buFontTx/>
              <a:buChar char="•"/>
            </a:pPr>
            <a:r>
              <a:rPr lang="en-US" altLang="en-US" b="1">
                <a:latin typeface="Arial" panose="020B0604020202020204" pitchFamily="34" charset="0"/>
              </a:rPr>
              <a:t> Concentrate attention on what can be achieved </a:t>
            </a:r>
          </a:p>
          <a:p>
            <a:pPr>
              <a:lnSpc>
                <a:spcPct val="80000"/>
              </a:lnSpc>
              <a:spcBef>
                <a:spcPct val="50000"/>
              </a:spcBef>
              <a:buFontTx/>
              <a:buChar char="•"/>
            </a:pPr>
            <a:r>
              <a:rPr lang="en-US" altLang="en-US" b="1">
                <a:latin typeface="Arial" panose="020B0604020202020204" pitchFamily="34" charset="0"/>
              </a:rPr>
              <a:t>Place high demand on others values and principles</a:t>
            </a:r>
          </a:p>
          <a:p>
            <a:pPr>
              <a:lnSpc>
                <a:spcPct val="80000"/>
              </a:lnSpc>
              <a:spcBef>
                <a:spcPct val="50000"/>
              </a:spcBef>
              <a:buFontTx/>
              <a:buChar char="•"/>
            </a:pPr>
            <a:r>
              <a:rPr lang="en-US" altLang="en-US" b="1">
                <a:latin typeface="Arial" panose="020B0604020202020204" pitchFamily="34" charset="0"/>
              </a:rPr>
              <a:t>Demand high levels of achievement</a:t>
            </a:r>
          </a:p>
          <a:p>
            <a:pPr>
              <a:lnSpc>
                <a:spcPct val="80000"/>
              </a:lnSpc>
              <a:spcBef>
                <a:spcPct val="50000"/>
              </a:spcBef>
              <a:buFontTx/>
              <a:buChar char="•"/>
            </a:pPr>
            <a:r>
              <a:rPr lang="en-US" altLang="en-US" b="1">
                <a:latin typeface="Arial" panose="020B0604020202020204" pitchFamily="34" charset="0"/>
              </a:rPr>
              <a:t> Avoid blaming others </a:t>
            </a:r>
          </a:p>
          <a:p>
            <a:pPr>
              <a:lnSpc>
                <a:spcPct val="80000"/>
              </a:lnSpc>
              <a:spcBef>
                <a:spcPct val="50000"/>
              </a:spcBef>
              <a:buFontTx/>
              <a:buChar char="•"/>
            </a:pPr>
            <a:r>
              <a:rPr lang="en-US" altLang="en-US" b="1">
                <a:latin typeface="Arial" panose="020B0604020202020204" pitchFamily="34" charset="0"/>
              </a:rPr>
              <a:t> Are comfortable to own a problem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Text Box 2"/>
          <p:cNvSpPr txBox="1">
            <a:spLocks noChangeArrowheads="1"/>
          </p:cNvSpPr>
          <p:nvPr/>
        </p:nvSpPr>
        <p:spPr bwMode="auto">
          <a:xfrm>
            <a:off x="2057400" y="228600"/>
            <a:ext cx="51816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CUSTOMER PROFILING</a:t>
            </a:r>
          </a:p>
        </p:txBody>
      </p:sp>
      <p:sp>
        <p:nvSpPr>
          <p:cNvPr id="307203" name="Text Box 3"/>
          <p:cNvSpPr txBox="1">
            <a:spLocks noChangeArrowheads="1"/>
          </p:cNvSpPr>
          <p:nvPr/>
        </p:nvSpPr>
        <p:spPr bwMode="auto">
          <a:xfrm>
            <a:off x="304800" y="2143125"/>
            <a:ext cx="8610600" cy="2684463"/>
          </a:xfrm>
          <a:prstGeom prst="rect">
            <a:avLst/>
          </a:prstGeom>
          <a:gradFill rotWithShape="0">
            <a:gsLst>
              <a:gs pos="0">
                <a:srgbClr val="00FF99"/>
              </a:gs>
              <a:gs pos="50000">
                <a:schemeClr val="bg1"/>
              </a:gs>
              <a:gs pos="100000">
                <a:srgbClr val="00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US" altLang="en-US" b="1">
                <a:solidFill>
                  <a:srgbClr val="FF0000"/>
                </a:solidFill>
                <a:latin typeface="Arial" panose="020B0604020202020204" pitchFamily="34" charset="0"/>
              </a:rPr>
              <a:t>HANDLING TECHNIQUES </a:t>
            </a:r>
            <a:endParaRPr lang="en-US" altLang="en-US" b="1">
              <a:latin typeface="Arial" panose="020B0604020202020204" pitchFamily="34" charset="0"/>
            </a:endParaRPr>
          </a:p>
          <a:p>
            <a:pPr>
              <a:lnSpc>
                <a:spcPct val="80000"/>
              </a:lnSpc>
              <a:spcBef>
                <a:spcPct val="50000"/>
              </a:spcBef>
              <a:buFontTx/>
              <a:buChar char="•"/>
            </a:pPr>
            <a:r>
              <a:rPr lang="en-US" altLang="en-US" b="1">
                <a:latin typeface="Arial" panose="020B0604020202020204" pitchFamily="34" charset="0"/>
              </a:rPr>
              <a:t> Prolonged searching for ideal solutions when the acceptable is at hand</a:t>
            </a:r>
          </a:p>
          <a:p>
            <a:pPr>
              <a:lnSpc>
                <a:spcPct val="80000"/>
              </a:lnSpc>
              <a:spcBef>
                <a:spcPct val="50000"/>
              </a:spcBef>
              <a:buFontTx/>
              <a:buChar char="•"/>
            </a:pPr>
            <a:r>
              <a:rPr lang="en-US" altLang="en-US" b="1">
                <a:latin typeface="Arial" panose="020B0604020202020204" pitchFamily="34" charset="0"/>
              </a:rPr>
              <a:t> A tendency to delegate rapidly followed taking over “to show how it is done”</a:t>
            </a:r>
          </a:p>
          <a:p>
            <a:pPr>
              <a:lnSpc>
                <a:spcPct val="80000"/>
              </a:lnSpc>
              <a:spcBef>
                <a:spcPct val="50000"/>
              </a:spcBef>
              <a:buFontTx/>
              <a:buChar char="•"/>
            </a:pPr>
            <a:r>
              <a:rPr lang="en-US" altLang="en-US" b="1">
                <a:latin typeface="Arial" panose="020B0604020202020204" pitchFamily="34" charset="0"/>
              </a:rPr>
              <a:t> They will change your best ideas to improve them-but  at the least they were acknowledge the idea as yours </a:t>
            </a:r>
          </a:p>
        </p:txBody>
      </p:sp>
      <p:sp>
        <p:nvSpPr>
          <p:cNvPr id="307204" name="Text Box 4"/>
          <p:cNvSpPr txBox="1">
            <a:spLocks noChangeArrowheads="1"/>
          </p:cNvSpPr>
          <p:nvPr/>
        </p:nvSpPr>
        <p:spPr bwMode="auto">
          <a:xfrm>
            <a:off x="2971800" y="914400"/>
            <a:ext cx="4267200" cy="858838"/>
          </a:xfrm>
          <a:prstGeom prst="rect">
            <a:avLst/>
          </a:prstGeom>
          <a:gradFill rotWithShape="0">
            <a:gsLst>
              <a:gs pos="0">
                <a:srgbClr val="FFFF99"/>
              </a:gs>
              <a:gs pos="50000">
                <a:schemeClr val="bg1"/>
              </a:gs>
              <a:gs pos="100000">
                <a:srgbClr val="FFFF99"/>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lnSpc>
                <a:spcPct val="80000"/>
              </a:lnSpc>
              <a:spcBef>
                <a:spcPct val="50000"/>
              </a:spcBef>
            </a:pPr>
            <a:r>
              <a:rPr lang="en-US" altLang="en-US" b="1">
                <a:solidFill>
                  <a:srgbClr val="FF0000"/>
                </a:solidFill>
                <a:latin typeface="Arial" panose="020B0604020202020204" pitchFamily="34" charset="0"/>
              </a:rPr>
              <a:t>Quadrant IV A&amp;B</a:t>
            </a:r>
            <a:r>
              <a:rPr lang="en-US" altLang="en-US" b="1">
                <a:latin typeface="Arial" panose="020B0604020202020204" pitchFamily="34" charset="0"/>
              </a:rPr>
              <a:t> </a:t>
            </a:r>
          </a:p>
          <a:p>
            <a:pPr algn="ctr">
              <a:lnSpc>
                <a:spcPct val="80000"/>
              </a:lnSpc>
              <a:spcBef>
                <a:spcPct val="50000"/>
              </a:spcBef>
            </a:pPr>
            <a:r>
              <a:rPr lang="en-US" altLang="en-US" b="1">
                <a:latin typeface="Arial" panose="020B0604020202020204" pitchFamily="34" charset="0"/>
              </a:rPr>
              <a:t>Warm-Dominant-Warm 	</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ext Box 2"/>
          <p:cNvSpPr txBox="1">
            <a:spLocks noChangeArrowheads="1"/>
          </p:cNvSpPr>
          <p:nvPr/>
        </p:nvSpPr>
        <p:spPr bwMode="auto">
          <a:xfrm>
            <a:off x="1946275" y="2689225"/>
            <a:ext cx="5187950" cy="1546225"/>
          </a:xfrm>
          <a:prstGeom prst="rect">
            <a:avLst/>
          </a:prstGeom>
          <a:noFill/>
          <a:ln>
            <a:noFill/>
          </a:ln>
          <a:extLst>
            <a:ext uri="{909E8E84-426E-40DD-AFC4-6F175D3DCCD1}">
              <a14:hiddenFill xmlns:a14="http://schemas.microsoft.com/office/drawing/2010/main">
                <a:gradFill rotWithShape="0">
                  <a:gsLst>
                    <a:gs pos="0">
                      <a:srgbClr val="FF6600"/>
                    </a:gs>
                    <a:gs pos="100000">
                      <a:srgbClr val="FFFF99"/>
                    </a:gs>
                  </a:gsLst>
                  <a:lin ang="0" scaled="1"/>
                </a:gradFill>
              </a14:hiddenFill>
            </a:ext>
            <a:ext uri="{91240B29-F687-4F45-9708-019B960494DF}">
              <a14:hiddenLine xmlns:a14="http://schemas.microsoft.com/office/drawing/2010/main" w="76200" cmpd="tri">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140000"/>
              </a:lnSpc>
            </a:pPr>
            <a:r>
              <a:rPr lang="en-US" altLang="en-US" sz="3000" b="1">
                <a:solidFill>
                  <a:srgbClr val="FF0000"/>
                </a:solidFill>
                <a:latin typeface="Arial" panose="020B0604020202020204" pitchFamily="34" charset="0"/>
              </a:rPr>
              <a:t>YOUR BEHAVIOR STYLE</a:t>
            </a:r>
          </a:p>
          <a:p>
            <a:pPr algn="ctr">
              <a:lnSpc>
                <a:spcPct val="140000"/>
              </a:lnSpc>
            </a:pPr>
            <a:r>
              <a:rPr lang="en-US" altLang="en-US" sz="3000" b="1">
                <a:solidFill>
                  <a:srgbClr val="FF0000"/>
                </a:solidFill>
                <a:latin typeface="Arial" panose="020B0604020202020204" pitchFamily="34" charset="0"/>
              </a:rPr>
              <a:t>THE GAME</a:t>
            </a:r>
            <a:endParaRPr lang="en-US" altLang="en-US" sz="3000">
              <a:solidFill>
                <a:srgbClr val="FF0000"/>
              </a:solidFill>
              <a:latin typeface="Arial" panose="020B0604020202020204" pitchFamily="34" charset="0"/>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Text Box 2"/>
          <p:cNvSpPr txBox="1">
            <a:spLocks noChangeArrowheads="1"/>
          </p:cNvSpPr>
          <p:nvPr/>
        </p:nvSpPr>
        <p:spPr bwMode="auto">
          <a:xfrm>
            <a:off x="1038225" y="336550"/>
            <a:ext cx="6354763" cy="604838"/>
          </a:xfrm>
          <a:prstGeom prst="rect">
            <a:avLst/>
          </a:prstGeom>
          <a:noFill/>
          <a:ln>
            <a:noFill/>
          </a:ln>
          <a:extLst>
            <a:ext uri="{909E8E84-426E-40DD-AFC4-6F175D3DCCD1}">
              <a14:hiddenFill xmlns:a14="http://schemas.microsoft.com/office/drawing/2010/main">
                <a:gradFill rotWithShape="0">
                  <a:gsLst>
                    <a:gs pos="0">
                      <a:srgbClr val="FF6600"/>
                    </a:gs>
                    <a:gs pos="100000">
                      <a:srgbClr val="FFFF99"/>
                    </a:gs>
                  </a:gsLst>
                  <a:lin ang="0" scaled="1"/>
                </a:gradFill>
              </a14:hiddenFill>
            </a:ext>
            <a:ext uri="{91240B29-F687-4F45-9708-019B960494DF}">
              <a14:hiddenLine xmlns:a14="http://schemas.microsoft.com/office/drawing/2010/main" w="76200" cmpd="tri">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000" b="1">
                <a:solidFill>
                  <a:srgbClr val="FF0000"/>
                </a:solidFill>
                <a:latin typeface="Arial" panose="020B0604020202020204" pitchFamily="34" charset="0"/>
              </a:rPr>
              <a:t>THE 5 BEHAVIOUR PATTERNS</a:t>
            </a:r>
          </a:p>
        </p:txBody>
      </p:sp>
      <p:sp>
        <p:nvSpPr>
          <p:cNvPr id="309251" name="Text Box 3"/>
          <p:cNvSpPr txBox="1">
            <a:spLocks noChangeArrowheads="1"/>
          </p:cNvSpPr>
          <p:nvPr/>
        </p:nvSpPr>
        <p:spPr bwMode="auto">
          <a:xfrm>
            <a:off x="2139950" y="1468438"/>
            <a:ext cx="4799013" cy="4826000"/>
          </a:xfrm>
          <a:prstGeom prst="rect">
            <a:avLst/>
          </a:prstGeom>
          <a:gradFill rotWithShape="0">
            <a:gsLst>
              <a:gs pos="0">
                <a:srgbClr val="FFCCFF"/>
              </a:gs>
              <a:gs pos="100000">
                <a:srgbClr val="FFFFFF"/>
              </a:gs>
            </a:gsLst>
            <a:lin ang="0" scaled="1"/>
          </a:gradFill>
          <a:ln w="76200" cmpd="tri">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marL="357188" indent="-357188" defTabSz="790575">
              <a:defRPr sz="2400">
                <a:solidFill>
                  <a:schemeClr val="tx1"/>
                </a:solidFill>
                <a:latin typeface="Times New Roman" panose="02020603050405020304" pitchFamily="18" charset="0"/>
              </a:defRPr>
            </a:lvl1pPr>
            <a:lvl2pPr marL="455613"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35000"/>
              </a:lnSpc>
              <a:spcBef>
                <a:spcPct val="50000"/>
              </a:spcBef>
            </a:pPr>
            <a:r>
              <a:rPr lang="en-US" altLang="en-US" sz="3500" b="1">
                <a:latin typeface="Arial" panose="020B0604020202020204" pitchFamily="34" charset="0"/>
              </a:rPr>
              <a:t>1</a:t>
            </a:r>
            <a:r>
              <a:rPr lang="en-US" altLang="en-US" sz="3000" b="1">
                <a:latin typeface="Arial" panose="020B0604020202020204" pitchFamily="34" charset="0"/>
              </a:rPr>
              <a:t> 	</a:t>
            </a:r>
            <a:r>
              <a:rPr lang="en-US" altLang="en-US" sz="2100" b="1">
                <a:latin typeface="Arial" panose="020B0604020202020204" pitchFamily="34" charset="0"/>
              </a:rPr>
              <a:t>	</a:t>
            </a:r>
            <a:r>
              <a:rPr lang="en-US" altLang="en-US" sz="2600" b="1">
                <a:latin typeface="Arial" panose="020B0604020202020204" pitchFamily="34" charset="0"/>
              </a:rPr>
              <a:t>Accommodating</a:t>
            </a:r>
            <a:endParaRPr lang="en-US" altLang="en-US" sz="2100" b="1">
              <a:latin typeface="Arial" panose="020B0604020202020204" pitchFamily="34" charset="0"/>
            </a:endParaRPr>
          </a:p>
          <a:p>
            <a:pPr>
              <a:lnSpc>
                <a:spcPct val="135000"/>
              </a:lnSpc>
              <a:spcBef>
                <a:spcPct val="50000"/>
              </a:spcBef>
            </a:pPr>
            <a:r>
              <a:rPr lang="en-US" altLang="en-US" sz="3500" b="1">
                <a:latin typeface="Arial" panose="020B0604020202020204" pitchFamily="34" charset="0"/>
              </a:rPr>
              <a:t>2</a:t>
            </a:r>
            <a:r>
              <a:rPr lang="en-US" altLang="en-US" sz="2100" b="1">
                <a:latin typeface="Arial" panose="020B0604020202020204" pitchFamily="34" charset="0"/>
              </a:rPr>
              <a:t> 		</a:t>
            </a:r>
            <a:r>
              <a:rPr lang="en-US" altLang="en-US" sz="2600" b="1">
                <a:latin typeface="Arial" panose="020B0604020202020204" pitchFamily="34" charset="0"/>
              </a:rPr>
              <a:t>Avoiding </a:t>
            </a:r>
            <a:endParaRPr lang="en-US" altLang="en-US" sz="2100" b="1">
              <a:latin typeface="Arial" panose="020B0604020202020204" pitchFamily="34" charset="0"/>
            </a:endParaRPr>
          </a:p>
          <a:p>
            <a:pPr>
              <a:lnSpc>
                <a:spcPct val="135000"/>
              </a:lnSpc>
              <a:spcBef>
                <a:spcPct val="50000"/>
              </a:spcBef>
            </a:pPr>
            <a:r>
              <a:rPr lang="en-US" altLang="en-US" sz="3500" b="1">
                <a:latin typeface="Arial" panose="020B0604020202020204" pitchFamily="34" charset="0"/>
              </a:rPr>
              <a:t>3</a:t>
            </a:r>
            <a:r>
              <a:rPr lang="en-US" altLang="en-US" sz="3000" b="1">
                <a:latin typeface="Arial" panose="020B0604020202020204" pitchFamily="34" charset="0"/>
              </a:rPr>
              <a:t>	</a:t>
            </a:r>
            <a:r>
              <a:rPr lang="en-US" altLang="en-US" sz="2100" b="1">
                <a:latin typeface="Arial" panose="020B0604020202020204" pitchFamily="34" charset="0"/>
              </a:rPr>
              <a:t>	</a:t>
            </a:r>
            <a:r>
              <a:rPr lang="en-US" altLang="en-US" sz="2600" b="1">
                <a:latin typeface="Arial" panose="020B0604020202020204" pitchFamily="34" charset="0"/>
              </a:rPr>
              <a:t>Collaborating</a:t>
            </a:r>
            <a:r>
              <a:rPr lang="en-US" altLang="en-US" sz="2100" b="1">
                <a:latin typeface="Arial" panose="020B0604020202020204" pitchFamily="34" charset="0"/>
              </a:rPr>
              <a:t> </a:t>
            </a:r>
          </a:p>
          <a:p>
            <a:pPr>
              <a:lnSpc>
                <a:spcPct val="135000"/>
              </a:lnSpc>
              <a:spcBef>
                <a:spcPct val="50000"/>
              </a:spcBef>
            </a:pPr>
            <a:r>
              <a:rPr lang="en-US" altLang="en-US" sz="3500" b="1">
                <a:latin typeface="Arial" panose="020B0604020202020204" pitchFamily="34" charset="0"/>
              </a:rPr>
              <a:t>4</a:t>
            </a:r>
            <a:r>
              <a:rPr lang="en-US" altLang="en-US" sz="2100" b="1">
                <a:latin typeface="Arial" panose="020B0604020202020204" pitchFamily="34" charset="0"/>
              </a:rPr>
              <a:t> 		</a:t>
            </a:r>
            <a:r>
              <a:rPr lang="en-US" altLang="en-US" sz="2600" b="1">
                <a:latin typeface="Arial" panose="020B0604020202020204" pitchFamily="34" charset="0"/>
              </a:rPr>
              <a:t>Competing</a:t>
            </a:r>
            <a:r>
              <a:rPr lang="en-US" altLang="en-US" sz="2100" b="1">
                <a:latin typeface="Arial" panose="020B0604020202020204" pitchFamily="34" charset="0"/>
              </a:rPr>
              <a:t> </a:t>
            </a:r>
          </a:p>
          <a:p>
            <a:pPr>
              <a:lnSpc>
                <a:spcPct val="135000"/>
              </a:lnSpc>
              <a:spcBef>
                <a:spcPct val="50000"/>
              </a:spcBef>
            </a:pPr>
            <a:r>
              <a:rPr lang="en-US" altLang="en-US" sz="3500" b="1">
                <a:latin typeface="Arial" panose="020B0604020202020204" pitchFamily="34" charset="0"/>
              </a:rPr>
              <a:t>5</a:t>
            </a:r>
            <a:r>
              <a:rPr lang="en-US" altLang="en-US" sz="2100" b="1">
                <a:latin typeface="Arial" panose="020B0604020202020204" pitchFamily="34" charset="0"/>
              </a:rPr>
              <a:t>		</a:t>
            </a:r>
            <a:r>
              <a:rPr lang="en-US" altLang="en-US" sz="2600" b="1">
                <a:latin typeface="Arial" panose="020B0604020202020204" pitchFamily="34" charset="0"/>
              </a:rPr>
              <a:t>Compromising</a:t>
            </a:r>
            <a:r>
              <a:rPr lang="en-US" altLang="en-US" sz="2100" b="1">
                <a:latin typeface="Arial" panose="020B0604020202020204" pitchFamily="34" charset="0"/>
              </a:rPr>
              <a:t>  </a:t>
            </a:r>
          </a:p>
        </p:txBody>
      </p:sp>
      <p:pic>
        <p:nvPicPr>
          <p:cNvPr id="309252" name="Picture 4" descr="DEMA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7725" y="806450"/>
            <a:ext cx="1362075" cy="1393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2"/>
          <p:cNvSpPr>
            <a:spLocks noChangeArrowheads="1" noChangeShapeType="1" noTextEdit="1"/>
          </p:cNvSpPr>
          <p:nvPr/>
        </p:nvSpPr>
        <p:spPr bwMode="auto">
          <a:xfrm>
            <a:off x="1475656" y="2924944"/>
            <a:ext cx="6532563" cy="1099815"/>
          </a:xfrm>
          <a:prstGeom prst="rect">
            <a:avLst/>
          </a:prstGeom>
        </p:spPr>
        <p:txBody>
          <a:bodyPr wrap="none" fromWordArt="1">
            <a:prstTxWarp prst="textPlain">
              <a:avLst>
                <a:gd name="adj" fmla="val 50000"/>
              </a:avLst>
            </a:prstTxWarp>
          </a:bodyPr>
          <a:lstStyle/>
          <a:p>
            <a:pPr algn="ct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SELLING OR HAGGLING?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981200" y="5334000"/>
            <a:ext cx="4668838"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You</a:t>
            </a:r>
            <a:r>
              <a:rPr lang="en-US" altLang="en-US" sz="3500" b="1">
                <a:solidFill>
                  <a:srgbClr val="000099"/>
                </a:solidFill>
                <a:latin typeface="Arial" panose="020B0604020202020204" pitchFamily="34" charset="0"/>
              </a:rPr>
              <a:t> took a position </a:t>
            </a:r>
          </a:p>
        </p:txBody>
      </p:sp>
      <p:sp>
        <p:nvSpPr>
          <p:cNvPr id="23555" name="Text Box 3"/>
          <p:cNvSpPr txBox="1">
            <a:spLocks noChangeArrowheads="1"/>
          </p:cNvSpPr>
          <p:nvPr/>
        </p:nvSpPr>
        <p:spPr bwMode="auto">
          <a:xfrm>
            <a:off x="1447800" y="457200"/>
            <a:ext cx="67818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Hurt because…  </a:t>
            </a:r>
          </a:p>
        </p:txBody>
      </p:sp>
      <p:pic>
        <p:nvPicPr>
          <p:cNvPr id="2355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752600"/>
            <a:ext cx="4572000" cy="361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Text Box 2"/>
          <p:cNvSpPr txBox="1">
            <a:spLocks noChangeArrowheads="1"/>
          </p:cNvSpPr>
          <p:nvPr/>
        </p:nvSpPr>
        <p:spPr bwMode="auto">
          <a:xfrm>
            <a:off x="519113" y="1546225"/>
            <a:ext cx="8235950" cy="399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30000"/>
              </a:lnSpc>
            </a:pPr>
            <a:r>
              <a:rPr lang="en-US" altLang="en-US" sz="2200" b="1" i="1">
                <a:solidFill>
                  <a:srgbClr val="FF0000"/>
                </a:solidFill>
                <a:latin typeface="Arial" panose="020B0604020202020204" pitchFamily="34" charset="0"/>
              </a:rPr>
              <a:t>#1 Accommodating</a:t>
            </a:r>
            <a:r>
              <a:rPr lang="en-US" altLang="en-US" sz="2200" b="1" i="1">
                <a:latin typeface="Arial" panose="020B0604020202020204" pitchFamily="34" charset="0"/>
              </a:rPr>
              <a:t> </a:t>
            </a:r>
          </a:p>
          <a:p>
            <a:pPr algn="just">
              <a:lnSpc>
                <a:spcPct val="130000"/>
              </a:lnSpc>
            </a:pPr>
            <a:r>
              <a:rPr lang="en-US" altLang="en-US" sz="2200" b="1">
                <a:solidFill>
                  <a:srgbClr val="000099"/>
                </a:solidFill>
                <a:latin typeface="Arial" panose="020B0604020202020204" pitchFamily="34" charset="0"/>
              </a:rPr>
              <a:t>You are wrong. You allow a better position to be heard</a:t>
            </a:r>
          </a:p>
          <a:p>
            <a:pPr algn="just">
              <a:lnSpc>
                <a:spcPct val="130000"/>
              </a:lnSpc>
            </a:pPr>
            <a:r>
              <a:rPr lang="en-US" altLang="en-US" sz="2200" b="1">
                <a:solidFill>
                  <a:srgbClr val="000099"/>
                </a:solidFill>
                <a:latin typeface="Arial" panose="020B0604020202020204" pitchFamily="34" charset="0"/>
              </a:rPr>
              <a:t>Issues are more important to others than to you. </a:t>
            </a:r>
          </a:p>
          <a:p>
            <a:pPr algn="just">
              <a:lnSpc>
                <a:spcPct val="130000"/>
              </a:lnSpc>
            </a:pPr>
            <a:r>
              <a:rPr lang="en-US" altLang="en-US" sz="2200" b="1">
                <a:solidFill>
                  <a:srgbClr val="000099"/>
                </a:solidFill>
                <a:latin typeface="Arial" panose="020B0604020202020204" pitchFamily="34" charset="0"/>
              </a:rPr>
              <a:t>To satisfy others &amp; maintain cooperation.</a:t>
            </a:r>
          </a:p>
          <a:p>
            <a:pPr algn="just">
              <a:lnSpc>
                <a:spcPct val="130000"/>
              </a:lnSpc>
            </a:pPr>
            <a:r>
              <a:rPr lang="en-US" altLang="en-US" sz="2200" b="1">
                <a:solidFill>
                  <a:srgbClr val="000099"/>
                </a:solidFill>
                <a:latin typeface="Arial" panose="020B0604020202020204" pitchFamily="34" charset="0"/>
              </a:rPr>
              <a:t>To build social credits for later issues.</a:t>
            </a:r>
          </a:p>
          <a:p>
            <a:pPr algn="just">
              <a:lnSpc>
                <a:spcPct val="130000"/>
              </a:lnSpc>
            </a:pPr>
            <a:r>
              <a:rPr lang="en-US" altLang="en-US" sz="2200" b="1">
                <a:solidFill>
                  <a:srgbClr val="000099"/>
                </a:solidFill>
                <a:latin typeface="Arial" panose="020B0604020202020204" pitchFamily="34" charset="0"/>
              </a:rPr>
              <a:t>To minimize loss when you are outmatched and loosing.</a:t>
            </a:r>
          </a:p>
          <a:p>
            <a:pPr algn="just">
              <a:lnSpc>
                <a:spcPct val="130000"/>
              </a:lnSpc>
            </a:pPr>
            <a:r>
              <a:rPr lang="en-US" altLang="en-US" sz="2200" b="1">
                <a:solidFill>
                  <a:srgbClr val="000099"/>
                </a:solidFill>
                <a:latin typeface="Arial" panose="020B0604020202020204" pitchFamily="34" charset="0"/>
              </a:rPr>
              <a:t>When harmony and stability are especially important.</a:t>
            </a:r>
          </a:p>
          <a:p>
            <a:pPr algn="just">
              <a:lnSpc>
                <a:spcPct val="130000"/>
              </a:lnSpc>
            </a:pPr>
            <a:r>
              <a:rPr lang="en-US" altLang="en-US" sz="2200" b="1">
                <a:solidFill>
                  <a:srgbClr val="000099"/>
                </a:solidFill>
                <a:latin typeface="Arial" panose="020B0604020202020204" pitchFamily="34" charset="0"/>
              </a:rPr>
              <a:t>To allow subordinates to develop by learning from their mistakes.</a:t>
            </a:r>
            <a:endParaRPr lang="en-US" altLang="en-US" sz="2200">
              <a:solidFill>
                <a:srgbClr val="000099"/>
              </a:solidFill>
              <a:latin typeface="Arial" panose="020B0604020202020204" pitchFamily="34" charset="0"/>
            </a:endParaRPr>
          </a:p>
        </p:txBody>
      </p:sp>
      <p:sp>
        <p:nvSpPr>
          <p:cNvPr id="310275" name="Text Box 3"/>
          <p:cNvSpPr txBox="1">
            <a:spLocks noChangeArrowheads="1"/>
          </p:cNvSpPr>
          <p:nvPr/>
        </p:nvSpPr>
        <p:spPr bwMode="auto">
          <a:xfrm>
            <a:off x="2724150" y="201613"/>
            <a:ext cx="4021138"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5 Behavior Patterns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Text Box 2"/>
          <p:cNvSpPr txBox="1">
            <a:spLocks noChangeArrowheads="1"/>
          </p:cNvSpPr>
          <p:nvPr/>
        </p:nvSpPr>
        <p:spPr bwMode="auto">
          <a:xfrm>
            <a:off x="454025" y="2994025"/>
            <a:ext cx="8235950" cy="325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30000"/>
              </a:lnSpc>
            </a:pPr>
            <a:r>
              <a:rPr lang="en-US" altLang="en-US" sz="2000" b="1" i="1">
                <a:solidFill>
                  <a:srgbClr val="FF0000"/>
                </a:solidFill>
                <a:latin typeface="Arial" panose="020B0604020202020204" pitchFamily="34" charset="0"/>
              </a:rPr>
              <a:t># 2 Avoiding</a:t>
            </a:r>
            <a:r>
              <a:rPr lang="en-US" altLang="en-US" sz="2000" b="1" i="1">
                <a:solidFill>
                  <a:srgbClr val="000099"/>
                </a:solidFill>
                <a:latin typeface="Arial" panose="020B0604020202020204" pitchFamily="34" charset="0"/>
              </a:rPr>
              <a:t> </a:t>
            </a:r>
          </a:p>
          <a:p>
            <a:pPr algn="just">
              <a:lnSpc>
                <a:spcPct val="130000"/>
              </a:lnSpc>
            </a:pPr>
            <a:r>
              <a:rPr lang="en-US" altLang="en-US" sz="2000" b="1">
                <a:solidFill>
                  <a:srgbClr val="000099"/>
                </a:solidFill>
                <a:latin typeface="Arial" panose="020B0604020202020204" pitchFamily="34" charset="0"/>
              </a:rPr>
              <a:t>When an issue is trivial or more important issues are pressing.</a:t>
            </a:r>
          </a:p>
          <a:p>
            <a:pPr algn="just">
              <a:lnSpc>
                <a:spcPct val="130000"/>
              </a:lnSpc>
            </a:pPr>
            <a:r>
              <a:rPr lang="en-US" altLang="en-US" sz="2000" b="1">
                <a:solidFill>
                  <a:srgbClr val="000099"/>
                </a:solidFill>
                <a:latin typeface="Arial" panose="020B0604020202020204" pitchFamily="34" charset="0"/>
              </a:rPr>
              <a:t>When you perceive no chance of satisfying your concerns.</a:t>
            </a:r>
          </a:p>
          <a:p>
            <a:pPr algn="just">
              <a:lnSpc>
                <a:spcPct val="130000"/>
              </a:lnSpc>
            </a:pPr>
            <a:r>
              <a:rPr lang="en-US" altLang="en-US" sz="2000" b="1">
                <a:solidFill>
                  <a:srgbClr val="000099"/>
                </a:solidFill>
                <a:latin typeface="Arial" panose="020B0604020202020204" pitchFamily="34" charset="0"/>
              </a:rPr>
              <a:t>When potential disruption outweighs the benefits of resolution.</a:t>
            </a:r>
          </a:p>
          <a:p>
            <a:pPr algn="just">
              <a:lnSpc>
                <a:spcPct val="130000"/>
              </a:lnSpc>
            </a:pPr>
            <a:r>
              <a:rPr lang="en-US" altLang="en-US" sz="2000" b="1">
                <a:solidFill>
                  <a:srgbClr val="000099"/>
                </a:solidFill>
                <a:latin typeface="Arial" panose="020B0604020202020204" pitchFamily="34" charset="0"/>
              </a:rPr>
              <a:t>To let people cool down and regain perspective.</a:t>
            </a:r>
          </a:p>
          <a:p>
            <a:pPr algn="just">
              <a:lnSpc>
                <a:spcPct val="130000"/>
              </a:lnSpc>
            </a:pPr>
            <a:r>
              <a:rPr lang="en-US" altLang="en-US" sz="2000" b="1">
                <a:solidFill>
                  <a:srgbClr val="000099"/>
                </a:solidFill>
                <a:latin typeface="Arial" panose="020B0604020202020204" pitchFamily="34" charset="0"/>
              </a:rPr>
              <a:t>When gathering information supersedes immediate-decision.</a:t>
            </a:r>
          </a:p>
          <a:p>
            <a:pPr algn="just">
              <a:lnSpc>
                <a:spcPct val="130000"/>
              </a:lnSpc>
            </a:pPr>
            <a:r>
              <a:rPr lang="en-US" altLang="en-US" sz="2000" b="1">
                <a:solidFill>
                  <a:srgbClr val="000099"/>
                </a:solidFill>
                <a:latin typeface="Arial" panose="020B0604020202020204" pitchFamily="34" charset="0"/>
              </a:rPr>
              <a:t>When others can resolve the conflict more effectively.</a:t>
            </a:r>
          </a:p>
          <a:p>
            <a:pPr algn="just">
              <a:lnSpc>
                <a:spcPct val="130000"/>
              </a:lnSpc>
            </a:pPr>
            <a:r>
              <a:rPr lang="en-US" altLang="en-US" sz="2000" b="1">
                <a:solidFill>
                  <a:srgbClr val="000099"/>
                </a:solidFill>
                <a:latin typeface="Arial" panose="020B0604020202020204" pitchFamily="34" charset="0"/>
              </a:rPr>
              <a:t>When issues seem tangential or symptomatic of other issues.</a:t>
            </a:r>
            <a:endParaRPr lang="en-US" altLang="en-US" sz="2000">
              <a:solidFill>
                <a:srgbClr val="000099"/>
              </a:solidFill>
            </a:endParaRPr>
          </a:p>
        </p:txBody>
      </p:sp>
      <p:sp>
        <p:nvSpPr>
          <p:cNvPr id="311299" name="Text Box 3"/>
          <p:cNvSpPr txBox="1">
            <a:spLocks noChangeArrowheads="1"/>
          </p:cNvSpPr>
          <p:nvPr/>
        </p:nvSpPr>
        <p:spPr bwMode="auto">
          <a:xfrm>
            <a:off x="2724150" y="201613"/>
            <a:ext cx="4021138"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5 Behavior Patterns </a:t>
            </a:r>
          </a:p>
        </p:txBody>
      </p:sp>
      <p:pic>
        <p:nvPicPr>
          <p:cNvPr id="311300" name="Picture 4" descr="NWAGE18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1138" y="673100"/>
            <a:ext cx="1685925" cy="2016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Text Box 2"/>
          <p:cNvSpPr txBox="1">
            <a:spLocks noChangeArrowheads="1"/>
          </p:cNvSpPr>
          <p:nvPr/>
        </p:nvSpPr>
        <p:spPr bwMode="auto">
          <a:xfrm>
            <a:off x="454025" y="3467100"/>
            <a:ext cx="823595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30000"/>
              </a:lnSpc>
            </a:pPr>
            <a:r>
              <a:rPr lang="en-US" altLang="en-US" sz="2000" b="1" i="1">
                <a:solidFill>
                  <a:srgbClr val="FF0000"/>
                </a:solidFill>
                <a:latin typeface="Arial" panose="020B0604020202020204" pitchFamily="34" charset="0"/>
              </a:rPr>
              <a:t># 3 Collaborating</a:t>
            </a:r>
            <a:r>
              <a:rPr lang="en-US" altLang="en-US" sz="2000" b="1" i="1">
                <a:solidFill>
                  <a:srgbClr val="000099"/>
                </a:solidFill>
                <a:latin typeface="Arial" panose="020B0604020202020204" pitchFamily="34" charset="0"/>
              </a:rPr>
              <a:t> </a:t>
            </a:r>
          </a:p>
          <a:p>
            <a:pPr algn="just">
              <a:lnSpc>
                <a:spcPct val="130000"/>
              </a:lnSpc>
            </a:pPr>
            <a:r>
              <a:rPr lang="en-US" altLang="en-US" sz="2000" b="1">
                <a:solidFill>
                  <a:srgbClr val="000099"/>
                </a:solidFill>
                <a:latin typeface="Arial" panose="020B0604020202020204" pitchFamily="34" charset="0"/>
              </a:rPr>
              <a:t>To find solution when both sets of concerns are too important to be compromised.</a:t>
            </a:r>
          </a:p>
          <a:p>
            <a:pPr algn="just">
              <a:lnSpc>
                <a:spcPct val="130000"/>
              </a:lnSpc>
            </a:pPr>
            <a:r>
              <a:rPr lang="en-US" altLang="en-US" sz="2000" b="1">
                <a:solidFill>
                  <a:srgbClr val="000099"/>
                </a:solidFill>
                <a:latin typeface="Arial" panose="020B0604020202020204" pitchFamily="34" charset="0"/>
              </a:rPr>
              <a:t>When your objective is to learn.</a:t>
            </a:r>
          </a:p>
          <a:p>
            <a:pPr algn="just">
              <a:lnSpc>
                <a:spcPct val="130000"/>
              </a:lnSpc>
            </a:pPr>
            <a:r>
              <a:rPr lang="en-US" altLang="en-US" sz="2000" b="1">
                <a:solidFill>
                  <a:srgbClr val="000099"/>
                </a:solidFill>
                <a:latin typeface="Arial" panose="020B0604020202020204" pitchFamily="34" charset="0"/>
              </a:rPr>
              <a:t>To merge insights from people with different perspectives.</a:t>
            </a:r>
          </a:p>
          <a:p>
            <a:pPr algn="just">
              <a:lnSpc>
                <a:spcPct val="130000"/>
              </a:lnSpc>
            </a:pPr>
            <a:r>
              <a:rPr lang="en-US" altLang="en-US" sz="2000" b="1">
                <a:solidFill>
                  <a:srgbClr val="000099"/>
                </a:solidFill>
                <a:latin typeface="Arial" panose="020B0604020202020204" pitchFamily="34" charset="0"/>
              </a:rPr>
              <a:t>To gain commitment by incorporating concerns into a consensus.</a:t>
            </a:r>
          </a:p>
          <a:p>
            <a:pPr algn="just">
              <a:lnSpc>
                <a:spcPct val="130000"/>
              </a:lnSpc>
            </a:pPr>
            <a:r>
              <a:rPr lang="en-US" altLang="en-US" sz="2000" b="1">
                <a:solidFill>
                  <a:srgbClr val="000099"/>
                </a:solidFill>
                <a:latin typeface="Arial" panose="020B0604020202020204" pitchFamily="34" charset="0"/>
              </a:rPr>
              <a:t>To work through feelings which have interfered with a relationship.</a:t>
            </a:r>
            <a:endParaRPr lang="en-US" altLang="en-US" sz="2000">
              <a:solidFill>
                <a:srgbClr val="000099"/>
              </a:solidFill>
              <a:latin typeface="Arial" panose="020B0604020202020204" pitchFamily="34" charset="0"/>
            </a:endParaRPr>
          </a:p>
        </p:txBody>
      </p:sp>
      <p:sp>
        <p:nvSpPr>
          <p:cNvPr id="312323" name="Text Box 3"/>
          <p:cNvSpPr txBox="1">
            <a:spLocks noChangeArrowheads="1"/>
          </p:cNvSpPr>
          <p:nvPr/>
        </p:nvSpPr>
        <p:spPr bwMode="auto">
          <a:xfrm>
            <a:off x="2724150" y="201613"/>
            <a:ext cx="4021138"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5 Behavior Patterns </a:t>
            </a:r>
          </a:p>
        </p:txBody>
      </p:sp>
      <p:pic>
        <p:nvPicPr>
          <p:cNvPr id="312324" name="Picture 4" descr="NWAGE18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90963" y="673100"/>
            <a:ext cx="1817687" cy="2554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Text Box 2"/>
          <p:cNvSpPr txBox="1">
            <a:spLocks noChangeArrowheads="1"/>
          </p:cNvSpPr>
          <p:nvPr/>
        </p:nvSpPr>
        <p:spPr bwMode="auto">
          <a:xfrm>
            <a:off x="454025" y="3482975"/>
            <a:ext cx="8235950"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30000"/>
              </a:lnSpc>
            </a:pPr>
            <a:r>
              <a:rPr lang="en-US" altLang="en-US" sz="2000" b="1" i="1">
                <a:solidFill>
                  <a:srgbClr val="FF0000"/>
                </a:solidFill>
                <a:latin typeface="Arial" panose="020B0604020202020204" pitchFamily="34" charset="0"/>
              </a:rPr>
              <a:t># 4 Competing</a:t>
            </a:r>
            <a:r>
              <a:rPr lang="en-US" altLang="en-US" sz="2000" b="1" i="1">
                <a:solidFill>
                  <a:srgbClr val="000099"/>
                </a:solidFill>
                <a:latin typeface="Arial" panose="020B0604020202020204" pitchFamily="34" charset="0"/>
              </a:rPr>
              <a:t> </a:t>
            </a:r>
          </a:p>
          <a:p>
            <a:pPr algn="just">
              <a:lnSpc>
                <a:spcPct val="130000"/>
              </a:lnSpc>
            </a:pPr>
            <a:r>
              <a:rPr lang="en-US" altLang="en-US" sz="2000" b="1">
                <a:solidFill>
                  <a:srgbClr val="000099"/>
                </a:solidFill>
                <a:latin typeface="Arial" panose="020B0604020202020204" pitchFamily="34" charset="0"/>
              </a:rPr>
              <a:t>When quick, decision &amp; action is vital (emergencies)</a:t>
            </a:r>
          </a:p>
          <a:p>
            <a:pPr algn="just">
              <a:lnSpc>
                <a:spcPct val="130000"/>
              </a:lnSpc>
            </a:pPr>
            <a:r>
              <a:rPr lang="en-US" altLang="en-US" sz="2000" b="1">
                <a:solidFill>
                  <a:srgbClr val="000099"/>
                </a:solidFill>
                <a:latin typeface="Arial" panose="020B0604020202020204" pitchFamily="34" charset="0"/>
              </a:rPr>
              <a:t>On important issues and unpopular actions </a:t>
            </a:r>
          </a:p>
          <a:p>
            <a:pPr algn="just">
              <a:lnSpc>
                <a:spcPct val="130000"/>
              </a:lnSpc>
            </a:pPr>
            <a:r>
              <a:rPr lang="en-US" altLang="en-US" sz="2000" b="1">
                <a:solidFill>
                  <a:srgbClr val="000099"/>
                </a:solidFill>
                <a:latin typeface="Arial" panose="020B0604020202020204" pitchFamily="34" charset="0"/>
              </a:rPr>
              <a:t>On issues vital to company welfare when you know you’re right</a:t>
            </a:r>
          </a:p>
          <a:p>
            <a:pPr algn="just">
              <a:lnSpc>
                <a:spcPct val="130000"/>
              </a:lnSpc>
            </a:pPr>
            <a:r>
              <a:rPr lang="en-US" altLang="en-US" sz="2000" b="1">
                <a:solidFill>
                  <a:srgbClr val="000099"/>
                </a:solidFill>
                <a:latin typeface="Arial" panose="020B0604020202020204" pitchFamily="34" charset="0"/>
              </a:rPr>
              <a:t>Against people who take advantage of non competitive behavior</a:t>
            </a:r>
            <a:endParaRPr lang="en-US" altLang="en-US" sz="2000" b="1" i="1">
              <a:solidFill>
                <a:srgbClr val="000099"/>
              </a:solidFill>
              <a:latin typeface="Arial" panose="020B0604020202020204" pitchFamily="34" charset="0"/>
            </a:endParaRPr>
          </a:p>
        </p:txBody>
      </p:sp>
      <p:sp>
        <p:nvSpPr>
          <p:cNvPr id="313347" name="Text Box 3"/>
          <p:cNvSpPr txBox="1">
            <a:spLocks noChangeArrowheads="1"/>
          </p:cNvSpPr>
          <p:nvPr/>
        </p:nvSpPr>
        <p:spPr bwMode="auto">
          <a:xfrm>
            <a:off x="2724150" y="201613"/>
            <a:ext cx="4021138"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5 Behavior Patterns </a:t>
            </a:r>
          </a:p>
        </p:txBody>
      </p:sp>
      <p:pic>
        <p:nvPicPr>
          <p:cNvPr id="313348" name="Picture 4" descr="NWAGE34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2025" y="879475"/>
            <a:ext cx="2528888" cy="23479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ext Box 2"/>
          <p:cNvSpPr txBox="1">
            <a:spLocks noChangeArrowheads="1"/>
          </p:cNvSpPr>
          <p:nvPr/>
        </p:nvSpPr>
        <p:spPr bwMode="auto">
          <a:xfrm>
            <a:off x="777875" y="1681163"/>
            <a:ext cx="7781925" cy="355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30000"/>
              </a:lnSpc>
            </a:pPr>
            <a:r>
              <a:rPr lang="en-US" altLang="en-US" sz="2200" b="1" i="1">
                <a:solidFill>
                  <a:srgbClr val="FF0000"/>
                </a:solidFill>
                <a:latin typeface="Arial" panose="020B0604020202020204" pitchFamily="34" charset="0"/>
              </a:rPr>
              <a:t># 5 Compromising</a:t>
            </a:r>
            <a:r>
              <a:rPr lang="en-US" altLang="en-US" sz="2200" b="1" i="1">
                <a:solidFill>
                  <a:srgbClr val="000099"/>
                </a:solidFill>
                <a:latin typeface="Arial" panose="020B0604020202020204" pitchFamily="34" charset="0"/>
              </a:rPr>
              <a:t> </a:t>
            </a:r>
            <a:endParaRPr lang="en-US" altLang="en-US" sz="2200" b="1">
              <a:solidFill>
                <a:srgbClr val="000099"/>
              </a:solidFill>
              <a:latin typeface="Arial" panose="020B0604020202020204" pitchFamily="34" charset="0"/>
            </a:endParaRPr>
          </a:p>
          <a:p>
            <a:pPr>
              <a:lnSpc>
                <a:spcPct val="130000"/>
              </a:lnSpc>
            </a:pPr>
            <a:r>
              <a:rPr lang="en-US" altLang="en-US" sz="2200" b="1">
                <a:solidFill>
                  <a:srgbClr val="000099"/>
                </a:solidFill>
                <a:latin typeface="Arial" panose="020B0604020202020204" pitchFamily="34" charset="0"/>
              </a:rPr>
              <a:t>When goals are important, but not worth the effort.</a:t>
            </a:r>
          </a:p>
          <a:p>
            <a:pPr>
              <a:lnSpc>
                <a:spcPct val="130000"/>
              </a:lnSpc>
            </a:pPr>
            <a:r>
              <a:rPr lang="en-US" altLang="en-US" sz="2200" b="1">
                <a:solidFill>
                  <a:srgbClr val="000099"/>
                </a:solidFill>
                <a:latin typeface="Arial" panose="020B0604020202020204" pitchFamily="34" charset="0"/>
              </a:rPr>
              <a:t>When opponents with equal power are committed to mutually exclusive goals.</a:t>
            </a:r>
          </a:p>
          <a:p>
            <a:pPr>
              <a:lnSpc>
                <a:spcPct val="130000"/>
              </a:lnSpc>
            </a:pPr>
            <a:r>
              <a:rPr lang="en-US" altLang="en-US" sz="2200" b="1">
                <a:solidFill>
                  <a:srgbClr val="000099"/>
                </a:solidFill>
                <a:latin typeface="Arial" panose="020B0604020202020204" pitchFamily="34" charset="0"/>
              </a:rPr>
              <a:t>To achieve temporary settlements to complex issues</a:t>
            </a:r>
          </a:p>
          <a:p>
            <a:pPr>
              <a:lnSpc>
                <a:spcPct val="130000"/>
              </a:lnSpc>
            </a:pPr>
            <a:r>
              <a:rPr lang="en-US" altLang="en-US" sz="2200" b="1">
                <a:solidFill>
                  <a:srgbClr val="000099"/>
                </a:solidFill>
                <a:latin typeface="Arial" panose="020B0604020202020204" pitchFamily="34" charset="0"/>
              </a:rPr>
              <a:t>To arrive at expedient solutions under time pressure.</a:t>
            </a:r>
          </a:p>
          <a:p>
            <a:pPr>
              <a:lnSpc>
                <a:spcPct val="130000"/>
              </a:lnSpc>
            </a:pPr>
            <a:r>
              <a:rPr lang="en-US" altLang="en-US" sz="2200" b="1">
                <a:solidFill>
                  <a:srgbClr val="000099"/>
                </a:solidFill>
                <a:latin typeface="Arial" panose="020B0604020202020204" pitchFamily="34" charset="0"/>
              </a:rPr>
              <a:t>As a backup when collaboration or competition is unsuccessful </a:t>
            </a:r>
          </a:p>
        </p:txBody>
      </p:sp>
      <p:sp>
        <p:nvSpPr>
          <p:cNvPr id="314371" name="Text Box 3"/>
          <p:cNvSpPr txBox="1">
            <a:spLocks noChangeArrowheads="1"/>
          </p:cNvSpPr>
          <p:nvPr/>
        </p:nvSpPr>
        <p:spPr bwMode="auto">
          <a:xfrm>
            <a:off x="2724150" y="201613"/>
            <a:ext cx="4021138"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5 Behavior Patterns </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Text Box 2"/>
          <p:cNvSpPr txBox="1">
            <a:spLocks noChangeArrowheads="1"/>
          </p:cNvSpPr>
          <p:nvPr/>
        </p:nvSpPr>
        <p:spPr bwMode="auto">
          <a:xfrm>
            <a:off x="2789238" y="201613"/>
            <a:ext cx="3760787" cy="471487"/>
          </a:xfrm>
          <a:prstGeom prst="rect">
            <a:avLst/>
          </a:prstGeom>
          <a:noFill/>
          <a:ln>
            <a:noFill/>
          </a:ln>
          <a:extLst>
            <a:ext uri="{909E8E84-426E-40DD-AFC4-6F175D3DCCD1}">
              <a14:hiddenFill xmlns:a14="http://schemas.microsoft.com/office/drawing/2010/main">
                <a:gradFill rotWithShape="0">
                  <a:gsLst>
                    <a:gs pos="0">
                      <a:srgbClr val="FF6600"/>
                    </a:gs>
                    <a:gs pos="100000">
                      <a:srgbClr val="FFFF99"/>
                    </a:gs>
                  </a:gsLst>
                  <a:lin ang="0" scaled="1"/>
                </a:gradFill>
              </a14:hiddenFill>
            </a:ext>
            <a:ext uri="{91240B29-F687-4F45-9708-019B960494DF}">
              <a14:hiddenLine xmlns:a14="http://schemas.microsoft.com/office/drawing/2010/main" w="76200" cmpd="tri">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000" b="1">
                <a:solidFill>
                  <a:srgbClr val="FF0000"/>
                </a:solidFill>
                <a:latin typeface="Arial" panose="020B0604020202020204" pitchFamily="34" charset="0"/>
              </a:rPr>
              <a:t>Behaviour styles </a:t>
            </a:r>
            <a:endParaRPr lang="en-US" altLang="en-US" sz="3000">
              <a:solidFill>
                <a:srgbClr val="FF0000"/>
              </a:solidFill>
              <a:latin typeface="Arial" panose="020B0604020202020204" pitchFamily="34" charset="0"/>
            </a:endParaRPr>
          </a:p>
        </p:txBody>
      </p:sp>
      <p:sp>
        <p:nvSpPr>
          <p:cNvPr id="315395" name="Line 3"/>
          <p:cNvSpPr>
            <a:spLocks noChangeShapeType="1"/>
          </p:cNvSpPr>
          <p:nvPr/>
        </p:nvSpPr>
        <p:spPr bwMode="auto">
          <a:xfrm>
            <a:off x="2568575" y="1624013"/>
            <a:ext cx="0" cy="354965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315396" name="Line 4"/>
          <p:cNvSpPr>
            <a:spLocks noChangeShapeType="1"/>
          </p:cNvSpPr>
          <p:nvPr/>
        </p:nvSpPr>
        <p:spPr bwMode="auto">
          <a:xfrm>
            <a:off x="2801938" y="5254625"/>
            <a:ext cx="4513262" cy="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315397" name="Oval 5"/>
          <p:cNvSpPr>
            <a:spLocks noChangeArrowheads="1"/>
          </p:cNvSpPr>
          <p:nvPr/>
        </p:nvSpPr>
        <p:spPr bwMode="auto">
          <a:xfrm>
            <a:off x="2433638" y="1350963"/>
            <a:ext cx="233362" cy="242887"/>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15398" name="Oval 6"/>
          <p:cNvSpPr>
            <a:spLocks noChangeArrowheads="1"/>
          </p:cNvSpPr>
          <p:nvPr/>
        </p:nvSpPr>
        <p:spPr bwMode="auto">
          <a:xfrm>
            <a:off x="2543175" y="5110163"/>
            <a:ext cx="231775" cy="241300"/>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15399" name="Oval 7"/>
          <p:cNvSpPr>
            <a:spLocks noChangeArrowheads="1"/>
          </p:cNvSpPr>
          <p:nvPr/>
        </p:nvSpPr>
        <p:spPr bwMode="auto">
          <a:xfrm>
            <a:off x="7315200" y="5092700"/>
            <a:ext cx="233363" cy="242888"/>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15400" name="Text Box 8"/>
          <p:cNvSpPr txBox="1">
            <a:spLocks noChangeArrowheads="1"/>
          </p:cNvSpPr>
          <p:nvPr/>
        </p:nvSpPr>
        <p:spPr bwMode="auto">
          <a:xfrm>
            <a:off x="3033713" y="1624013"/>
            <a:ext cx="187007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Competing </a:t>
            </a:r>
          </a:p>
          <a:p>
            <a:pPr algn="ctr"/>
            <a:r>
              <a:rPr lang="en-US" altLang="en-US" sz="1400" b="1" i="1">
                <a:latin typeface="Arial" panose="020B0604020202020204" pitchFamily="34" charset="0"/>
              </a:rPr>
              <a:t>Shark</a:t>
            </a:r>
          </a:p>
        </p:txBody>
      </p:sp>
      <p:sp>
        <p:nvSpPr>
          <p:cNvPr id="315401" name="Text Box 9"/>
          <p:cNvSpPr txBox="1">
            <a:spLocks noChangeArrowheads="1"/>
          </p:cNvSpPr>
          <p:nvPr/>
        </p:nvSpPr>
        <p:spPr bwMode="auto">
          <a:xfrm>
            <a:off x="4929188" y="1624013"/>
            <a:ext cx="25034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i="1">
                <a:latin typeface="Arial" panose="020B0604020202020204" pitchFamily="34" charset="0"/>
              </a:rPr>
              <a:t>Collaborating</a:t>
            </a:r>
          </a:p>
          <a:p>
            <a:pPr algn="ctr"/>
            <a:r>
              <a:rPr lang="en-US" altLang="en-US" sz="1400" b="1" i="1">
                <a:latin typeface="Arial" panose="020B0604020202020204" pitchFamily="34" charset="0"/>
              </a:rPr>
              <a:t>Owl</a:t>
            </a:r>
          </a:p>
        </p:txBody>
      </p:sp>
      <p:sp>
        <p:nvSpPr>
          <p:cNvPr id="315402" name="Text Box 10"/>
          <p:cNvSpPr txBox="1">
            <a:spLocks noChangeArrowheads="1"/>
          </p:cNvSpPr>
          <p:nvPr/>
        </p:nvSpPr>
        <p:spPr bwMode="auto">
          <a:xfrm>
            <a:off x="3760788" y="2554288"/>
            <a:ext cx="1751012"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Compromising </a:t>
            </a:r>
          </a:p>
          <a:p>
            <a:pPr algn="ctr"/>
            <a:r>
              <a:rPr lang="en-US" altLang="en-US" sz="1400" b="1" i="1">
                <a:latin typeface="Arial" panose="020B0604020202020204" pitchFamily="34" charset="0"/>
              </a:rPr>
              <a:t>Fox </a:t>
            </a:r>
          </a:p>
        </p:txBody>
      </p:sp>
      <p:sp>
        <p:nvSpPr>
          <p:cNvPr id="315403" name="Oval 11"/>
          <p:cNvSpPr>
            <a:spLocks noChangeArrowheads="1"/>
          </p:cNvSpPr>
          <p:nvPr/>
        </p:nvSpPr>
        <p:spPr bwMode="auto">
          <a:xfrm>
            <a:off x="6070600" y="1344613"/>
            <a:ext cx="233363" cy="242887"/>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15404" name="Oval 12"/>
          <p:cNvSpPr>
            <a:spLocks noChangeArrowheads="1"/>
          </p:cNvSpPr>
          <p:nvPr/>
        </p:nvSpPr>
        <p:spPr bwMode="auto">
          <a:xfrm>
            <a:off x="4513263" y="3092450"/>
            <a:ext cx="234950" cy="242888"/>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15405" name="Text Box 13"/>
          <p:cNvSpPr txBox="1">
            <a:spLocks noChangeArrowheads="1"/>
          </p:cNvSpPr>
          <p:nvPr/>
        </p:nvSpPr>
        <p:spPr bwMode="auto">
          <a:xfrm>
            <a:off x="2490788" y="4706938"/>
            <a:ext cx="18684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Avoiding</a:t>
            </a:r>
          </a:p>
          <a:p>
            <a:pPr algn="ctr"/>
            <a:r>
              <a:rPr lang="en-US" altLang="en-US" sz="1400" b="1" i="1">
                <a:latin typeface="Arial" panose="020B0604020202020204" pitchFamily="34" charset="0"/>
              </a:rPr>
              <a:t>Tortoise  </a:t>
            </a:r>
          </a:p>
        </p:txBody>
      </p:sp>
      <p:sp>
        <p:nvSpPr>
          <p:cNvPr id="315406" name="Text Box 14"/>
          <p:cNvSpPr txBox="1">
            <a:spLocks noChangeArrowheads="1"/>
          </p:cNvSpPr>
          <p:nvPr/>
        </p:nvSpPr>
        <p:spPr bwMode="auto">
          <a:xfrm>
            <a:off x="5681663" y="4706938"/>
            <a:ext cx="1646237"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Accommodating </a:t>
            </a:r>
          </a:p>
          <a:p>
            <a:pPr algn="ctr"/>
            <a:r>
              <a:rPr lang="en-US" altLang="en-US" sz="1400" b="1" i="1">
                <a:latin typeface="Arial" panose="020B0604020202020204" pitchFamily="34" charset="0"/>
              </a:rPr>
              <a:t>Teddy bear </a:t>
            </a:r>
          </a:p>
        </p:txBody>
      </p:sp>
      <p:sp>
        <p:nvSpPr>
          <p:cNvPr id="315407" name="Text Box 15"/>
          <p:cNvSpPr txBox="1">
            <a:spLocks noChangeArrowheads="1"/>
          </p:cNvSpPr>
          <p:nvPr/>
        </p:nvSpPr>
        <p:spPr bwMode="auto">
          <a:xfrm>
            <a:off x="2644775" y="5351463"/>
            <a:ext cx="18684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Uncooperative </a:t>
            </a:r>
          </a:p>
        </p:txBody>
      </p:sp>
      <p:sp>
        <p:nvSpPr>
          <p:cNvPr id="315408" name="Text Box 16"/>
          <p:cNvSpPr txBox="1">
            <a:spLocks noChangeArrowheads="1"/>
          </p:cNvSpPr>
          <p:nvPr/>
        </p:nvSpPr>
        <p:spPr bwMode="auto">
          <a:xfrm>
            <a:off x="5681663" y="5351463"/>
            <a:ext cx="186690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Cooperative  </a:t>
            </a:r>
          </a:p>
        </p:txBody>
      </p:sp>
      <p:sp>
        <p:nvSpPr>
          <p:cNvPr id="315409" name="Text Box 17"/>
          <p:cNvSpPr txBox="1">
            <a:spLocks noChangeArrowheads="1"/>
          </p:cNvSpPr>
          <p:nvPr/>
        </p:nvSpPr>
        <p:spPr bwMode="auto">
          <a:xfrm>
            <a:off x="1322388" y="4545013"/>
            <a:ext cx="11684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Unassertive  </a:t>
            </a:r>
          </a:p>
        </p:txBody>
      </p:sp>
      <p:sp>
        <p:nvSpPr>
          <p:cNvPr id="315410" name="Text Box 18"/>
          <p:cNvSpPr txBox="1">
            <a:spLocks noChangeArrowheads="1"/>
          </p:cNvSpPr>
          <p:nvPr/>
        </p:nvSpPr>
        <p:spPr bwMode="auto">
          <a:xfrm>
            <a:off x="908050" y="2770188"/>
            <a:ext cx="1660525"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Attempting to satisfy one’s own concerns </a:t>
            </a:r>
          </a:p>
        </p:txBody>
      </p:sp>
      <p:sp>
        <p:nvSpPr>
          <p:cNvPr id="315411" name="Text Box 19"/>
          <p:cNvSpPr txBox="1">
            <a:spLocks noChangeArrowheads="1"/>
          </p:cNvSpPr>
          <p:nvPr/>
        </p:nvSpPr>
        <p:spPr bwMode="auto">
          <a:xfrm>
            <a:off x="1322388" y="1479550"/>
            <a:ext cx="11684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latin typeface="Arial" panose="020B0604020202020204" pitchFamily="34" charset="0"/>
              </a:rPr>
              <a:t>Assertive   </a:t>
            </a:r>
          </a:p>
        </p:txBody>
      </p:sp>
      <p:sp>
        <p:nvSpPr>
          <p:cNvPr id="315412" name="Text Box 20"/>
          <p:cNvSpPr txBox="1">
            <a:spLocks noChangeArrowheads="1"/>
          </p:cNvSpPr>
          <p:nvPr/>
        </p:nvSpPr>
        <p:spPr bwMode="auto">
          <a:xfrm>
            <a:off x="3735388" y="5621338"/>
            <a:ext cx="36576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13" tIns="39507" rIns="79013" bIns="39507"/>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a:latin typeface="Arial" panose="020B0604020202020204" pitchFamily="34" charset="0"/>
              </a:rPr>
              <a:t>Attempting to satisfy others’ concerns </a:t>
            </a:r>
          </a:p>
        </p:txBody>
      </p:sp>
      <p:sp>
        <p:nvSpPr>
          <p:cNvPr id="315413" name="Oval 21"/>
          <p:cNvSpPr>
            <a:spLocks noChangeArrowheads="1"/>
          </p:cNvSpPr>
          <p:nvPr/>
        </p:nvSpPr>
        <p:spPr bwMode="auto">
          <a:xfrm>
            <a:off x="3890963" y="1344613"/>
            <a:ext cx="233362" cy="242887"/>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15414" name="Oval 22"/>
          <p:cNvSpPr>
            <a:spLocks noChangeArrowheads="1"/>
          </p:cNvSpPr>
          <p:nvPr/>
        </p:nvSpPr>
        <p:spPr bwMode="auto">
          <a:xfrm>
            <a:off x="3243263" y="4464050"/>
            <a:ext cx="233362" cy="242888"/>
          </a:xfrm>
          <a:prstGeom prst="ellipse">
            <a:avLst/>
          </a:pr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WordArt 2"/>
          <p:cNvSpPr>
            <a:spLocks noChangeArrowheads="1" noChangeShapeType="1" noTextEdit="1"/>
          </p:cNvSpPr>
          <p:nvPr/>
        </p:nvSpPr>
        <p:spPr bwMode="auto">
          <a:xfrm>
            <a:off x="2057400" y="2608263"/>
            <a:ext cx="5257800" cy="973137"/>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Objection Handling</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WordArt 2"/>
          <p:cNvSpPr>
            <a:spLocks noChangeArrowheads="1" noChangeShapeType="1" noTextEdit="1"/>
          </p:cNvSpPr>
          <p:nvPr/>
        </p:nvSpPr>
        <p:spPr bwMode="auto">
          <a:xfrm>
            <a:off x="1981200" y="2209800"/>
            <a:ext cx="4065588" cy="914400"/>
          </a:xfrm>
          <a:prstGeom prst="rect">
            <a:avLst/>
          </a:prstGeom>
        </p:spPr>
        <p:txBody>
          <a:bodyPr wrap="none" fromWordArt="1">
            <a:prstTxWarp prst="textPlain">
              <a:avLst>
                <a:gd name="adj" fmla="val 50000"/>
              </a:avLst>
            </a:prstTxWarp>
          </a:bodyPr>
          <a:lstStyle/>
          <a:p>
            <a:pPr algn="ctr"/>
            <a:r>
              <a:rPr lang="en-IN" sz="3200" b="1" kern="10">
                <a:ln w="19050">
                  <a:solidFill>
                    <a:srgbClr val="99CCFF"/>
                  </a:solidFill>
                  <a:round/>
                  <a:headEnd/>
                  <a:tailEnd/>
                </a:ln>
                <a:solidFill>
                  <a:schemeClr val="accent2"/>
                </a:solidFill>
                <a:effectLst>
                  <a:outerShdw dist="35921" dir="2700000" algn="ctr" rotWithShape="0">
                    <a:srgbClr val="990000"/>
                  </a:outerShdw>
                </a:effectLst>
                <a:latin typeface="Arial" panose="020B0604020202020204" pitchFamily="34" charset="0"/>
                <a:cs typeface="Arial" panose="020B0604020202020204" pitchFamily="34" charset="0"/>
              </a:rPr>
              <a:t>Classifying objections </a:t>
            </a:r>
          </a:p>
        </p:txBody>
      </p:sp>
      <p:sp>
        <p:nvSpPr>
          <p:cNvPr id="569347" name="WordArt 3"/>
          <p:cNvSpPr>
            <a:spLocks noChangeArrowheads="1" noChangeShapeType="1" noTextEdit="1"/>
          </p:cNvSpPr>
          <p:nvPr/>
        </p:nvSpPr>
        <p:spPr bwMode="auto">
          <a:xfrm>
            <a:off x="2819400" y="3314700"/>
            <a:ext cx="4419600" cy="800100"/>
          </a:xfrm>
          <a:prstGeom prst="rect">
            <a:avLst/>
          </a:prstGeom>
        </p:spPr>
        <p:txBody>
          <a:bodyPr wrap="none" fromWordArt="1">
            <a:prstTxWarp prst="textPlain">
              <a:avLst>
                <a:gd name="adj" fmla="val 50000"/>
              </a:avLst>
            </a:prstTxWarp>
          </a:bodyPr>
          <a:lstStyle/>
          <a:p>
            <a:pPr algn="ctr"/>
            <a:r>
              <a:rPr lang="en-IN" sz="3200" b="1" kern="10">
                <a:ln w="19050">
                  <a:solidFill>
                    <a:srgbClr val="99CCFF"/>
                  </a:solidFill>
                  <a:round/>
                  <a:headEnd/>
                  <a:tailEnd/>
                </a:ln>
                <a:solidFill>
                  <a:schemeClr val="accent2"/>
                </a:solidFill>
                <a:effectLst>
                  <a:outerShdw dist="35921" dir="2700000" algn="ctr" rotWithShape="0">
                    <a:srgbClr val="990000"/>
                  </a:outerShdw>
                </a:effectLst>
                <a:latin typeface="Arial" panose="020B0604020202020204" pitchFamily="34" charset="0"/>
                <a:cs typeface="Arial" panose="020B0604020202020204" pitchFamily="34" charset="0"/>
              </a:rPr>
              <a:t>Understanding objections </a:t>
            </a:r>
          </a:p>
        </p:txBody>
      </p:sp>
      <p:sp>
        <p:nvSpPr>
          <p:cNvPr id="569348" name="WordArt 4"/>
          <p:cNvSpPr>
            <a:spLocks noChangeArrowheads="1" noChangeShapeType="1" noTextEdit="1"/>
          </p:cNvSpPr>
          <p:nvPr/>
        </p:nvSpPr>
        <p:spPr bwMode="auto">
          <a:xfrm>
            <a:off x="3352800" y="4419600"/>
            <a:ext cx="4065588" cy="685800"/>
          </a:xfrm>
          <a:prstGeom prst="rect">
            <a:avLst/>
          </a:prstGeom>
        </p:spPr>
        <p:txBody>
          <a:bodyPr wrap="none" fromWordArt="1">
            <a:prstTxWarp prst="textPlain">
              <a:avLst>
                <a:gd name="adj" fmla="val 50000"/>
              </a:avLst>
            </a:prstTxWarp>
          </a:bodyPr>
          <a:lstStyle/>
          <a:p>
            <a:pPr algn="ctr"/>
            <a:r>
              <a:rPr lang="en-IN" sz="3200" b="1" kern="10">
                <a:ln w="19050">
                  <a:solidFill>
                    <a:srgbClr val="99CCFF"/>
                  </a:solidFill>
                  <a:round/>
                  <a:headEnd/>
                  <a:tailEnd/>
                </a:ln>
                <a:solidFill>
                  <a:schemeClr val="accent2"/>
                </a:solidFill>
                <a:effectLst>
                  <a:outerShdw dist="35921" dir="2700000" algn="ctr" rotWithShape="0">
                    <a:srgbClr val="990000"/>
                  </a:outerShdw>
                </a:effectLst>
                <a:latin typeface="Arial" panose="020B0604020202020204" pitchFamily="34" charset="0"/>
                <a:cs typeface="Arial" panose="020B0604020202020204" pitchFamily="34" charset="0"/>
              </a:rPr>
              <a:t>Handling objections </a:t>
            </a:r>
          </a:p>
        </p:txBody>
      </p:sp>
      <p:sp>
        <p:nvSpPr>
          <p:cNvPr id="569349" name="WordArt 5"/>
          <p:cNvSpPr>
            <a:spLocks noChangeArrowheads="1" noChangeShapeType="1" noTextEdit="1"/>
          </p:cNvSpPr>
          <p:nvPr/>
        </p:nvSpPr>
        <p:spPr bwMode="auto">
          <a:xfrm>
            <a:off x="2286000" y="228600"/>
            <a:ext cx="4648200" cy="685800"/>
          </a:xfrm>
          <a:prstGeom prst="rect">
            <a:avLst/>
          </a:prstGeom>
        </p:spPr>
        <p:txBody>
          <a:bodyPr wrap="none" fromWordArt="1">
            <a:prstTxWarp prst="textPlain">
              <a:avLst>
                <a:gd name="adj" fmla="val 50000"/>
              </a:avLst>
            </a:prstTxWarp>
          </a:bodyPr>
          <a:lstStyle/>
          <a:p>
            <a:pPr algn="ctr"/>
            <a:r>
              <a:rPr lang="en-IN" sz="32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OBJECTION HANDLING</a:t>
            </a:r>
          </a:p>
        </p:txBody>
      </p:sp>
      <p:pic>
        <p:nvPicPr>
          <p:cNvPr id="569350" name="Picture 6"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9350"/>
                                        </p:tgtEl>
                                        <p:attrNameLst>
                                          <p:attrName>style.visibility</p:attrName>
                                        </p:attrNameLst>
                                      </p:cBhvr>
                                      <p:to>
                                        <p:strVal val="visible"/>
                                      </p:to>
                                    </p:set>
                                    <p:anim calcmode="lin" valueType="num">
                                      <p:cBhvr additive="base">
                                        <p:cTn id="7" dur="500" fill="hold"/>
                                        <p:tgtEl>
                                          <p:spTgt spid="569350"/>
                                        </p:tgtEl>
                                        <p:attrNameLst>
                                          <p:attrName>ppt_x</p:attrName>
                                        </p:attrNameLst>
                                      </p:cBhvr>
                                      <p:tavLst>
                                        <p:tav tm="0">
                                          <p:val>
                                            <p:strVal val="0-#ppt_w/2"/>
                                          </p:val>
                                        </p:tav>
                                        <p:tav tm="100000">
                                          <p:val>
                                            <p:strVal val="#ppt_x"/>
                                          </p:val>
                                        </p:tav>
                                      </p:tavLst>
                                    </p:anim>
                                    <p:anim calcmode="lin" valueType="num">
                                      <p:cBhvr additive="base">
                                        <p:cTn id="8" dur="500" fill="hold"/>
                                        <p:tgtEl>
                                          <p:spTgt spid="5693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Text Box 2"/>
          <p:cNvSpPr txBox="1">
            <a:spLocks noChangeArrowheads="1"/>
          </p:cNvSpPr>
          <p:nvPr/>
        </p:nvSpPr>
        <p:spPr bwMode="auto">
          <a:xfrm>
            <a:off x="533400" y="2057400"/>
            <a:ext cx="8001000" cy="245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Objections are the signs of interest </a:t>
            </a:r>
          </a:p>
          <a:p>
            <a:pPr algn="ctr">
              <a:spcBef>
                <a:spcPct val="50000"/>
              </a:spcBef>
            </a:pPr>
            <a:r>
              <a:rPr lang="en-US" altLang="en-US" sz="3500" b="1">
                <a:solidFill>
                  <a:srgbClr val="000099"/>
                </a:solidFill>
                <a:latin typeface="Arial" panose="020B0604020202020204" pitchFamily="34" charset="0"/>
              </a:rPr>
              <a:t>And therefore … </a:t>
            </a:r>
          </a:p>
          <a:p>
            <a:pPr algn="ctr">
              <a:spcBef>
                <a:spcPct val="50000"/>
              </a:spcBef>
            </a:pPr>
            <a:r>
              <a:rPr lang="en-US" altLang="en-US" sz="4500" b="1">
                <a:solidFill>
                  <a:srgbClr val="FF3300"/>
                </a:solidFill>
                <a:latin typeface="Arial" panose="020B0604020202020204" pitchFamily="34" charset="0"/>
              </a:rPr>
              <a:t>A good thing???</a:t>
            </a:r>
            <a:endParaRPr lang="en-US" altLang="en-US" sz="3500" b="1">
              <a:solidFill>
                <a:srgbClr val="000099"/>
              </a:solidFill>
              <a:latin typeface="Arial" panose="020B0604020202020204" pitchFamily="34" charset="0"/>
            </a:endParaRPr>
          </a:p>
        </p:txBody>
      </p:sp>
      <p:pic>
        <p:nvPicPr>
          <p:cNvPr id="570371"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0371"/>
                                        </p:tgtEl>
                                        <p:attrNameLst>
                                          <p:attrName>style.visibility</p:attrName>
                                        </p:attrNameLst>
                                      </p:cBhvr>
                                      <p:to>
                                        <p:strVal val="visible"/>
                                      </p:to>
                                    </p:set>
                                    <p:anim calcmode="lin" valueType="num">
                                      <p:cBhvr additive="base">
                                        <p:cTn id="7" dur="500" fill="hold"/>
                                        <p:tgtEl>
                                          <p:spTgt spid="570371"/>
                                        </p:tgtEl>
                                        <p:attrNameLst>
                                          <p:attrName>ppt_x</p:attrName>
                                        </p:attrNameLst>
                                      </p:cBhvr>
                                      <p:tavLst>
                                        <p:tav tm="0">
                                          <p:val>
                                            <p:strVal val="0-#ppt_w/2"/>
                                          </p:val>
                                        </p:tav>
                                        <p:tav tm="100000">
                                          <p:val>
                                            <p:strVal val="#ppt_x"/>
                                          </p:val>
                                        </p:tav>
                                      </p:tavLst>
                                    </p:anim>
                                    <p:anim calcmode="lin" valueType="num">
                                      <p:cBhvr additive="base">
                                        <p:cTn id="8" dur="500" fill="hold"/>
                                        <p:tgtEl>
                                          <p:spTgt spid="5703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Text Box 2"/>
          <p:cNvSpPr txBox="1">
            <a:spLocks noChangeArrowheads="1"/>
          </p:cNvSpPr>
          <p:nvPr/>
        </p:nvSpPr>
        <p:spPr bwMode="auto">
          <a:xfrm>
            <a:off x="762000" y="1828800"/>
            <a:ext cx="7391400"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5000" b="1">
                <a:solidFill>
                  <a:srgbClr val="FF3300"/>
                </a:solidFill>
                <a:latin typeface="Arial" panose="020B0604020202020204" pitchFamily="34" charset="0"/>
              </a:rPr>
              <a:t>Sorry!</a:t>
            </a:r>
          </a:p>
          <a:p>
            <a:pPr algn="ctr">
              <a:spcBef>
                <a:spcPct val="50000"/>
              </a:spcBef>
            </a:pPr>
            <a:endParaRPr lang="en-US" altLang="en-US" sz="3000" b="1">
              <a:solidFill>
                <a:srgbClr val="000099"/>
              </a:solidFill>
              <a:latin typeface="Arial" panose="020B0604020202020204" pitchFamily="34" charset="0"/>
            </a:endParaRPr>
          </a:p>
          <a:p>
            <a:pPr algn="ctr">
              <a:spcBef>
                <a:spcPct val="50000"/>
              </a:spcBef>
            </a:pPr>
            <a:r>
              <a:rPr lang="en-US" altLang="en-US" sz="3000" b="1">
                <a:solidFill>
                  <a:srgbClr val="000099"/>
                </a:solidFill>
                <a:latin typeface="Arial" panose="020B0604020202020204" pitchFamily="34" charset="0"/>
              </a:rPr>
              <a:t>Objections are a sign that there is a mismatch</a:t>
            </a:r>
          </a:p>
        </p:txBody>
      </p:sp>
      <p:pic>
        <p:nvPicPr>
          <p:cNvPr id="571395"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1395"/>
                                        </p:tgtEl>
                                        <p:attrNameLst>
                                          <p:attrName>style.visibility</p:attrName>
                                        </p:attrNameLst>
                                      </p:cBhvr>
                                      <p:to>
                                        <p:strVal val="visible"/>
                                      </p:to>
                                    </p:set>
                                    <p:anim calcmode="lin" valueType="num">
                                      <p:cBhvr additive="base">
                                        <p:cTn id="7" dur="500" fill="hold"/>
                                        <p:tgtEl>
                                          <p:spTgt spid="571395"/>
                                        </p:tgtEl>
                                        <p:attrNameLst>
                                          <p:attrName>ppt_x</p:attrName>
                                        </p:attrNameLst>
                                      </p:cBhvr>
                                      <p:tavLst>
                                        <p:tav tm="0">
                                          <p:val>
                                            <p:strVal val="0-#ppt_w/2"/>
                                          </p:val>
                                        </p:tav>
                                        <p:tav tm="100000">
                                          <p:val>
                                            <p:strVal val="#ppt_x"/>
                                          </p:val>
                                        </p:tav>
                                      </p:tavLst>
                                    </p:anim>
                                    <p:anim calcmode="lin" valueType="num">
                                      <p:cBhvr additive="base">
                                        <p:cTn id="8" dur="500" fill="hold"/>
                                        <p:tgtEl>
                                          <p:spTgt spid="5713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752600" y="5334000"/>
            <a:ext cx="58674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He</a:t>
            </a:r>
            <a:r>
              <a:rPr lang="en-US" altLang="en-US" sz="3500" b="1">
                <a:solidFill>
                  <a:srgbClr val="000099"/>
                </a:solidFill>
                <a:latin typeface="Arial" panose="020B0604020202020204" pitchFamily="34" charset="0"/>
              </a:rPr>
              <a:t> took a position </a:t>
            </a:r>
          </a:p>
        </p:txBody>
      </p:sp>
      <p:sp>
        <p:nvSpPr>
          <p:cNvPr id="24579" name="Text Box 3"/>
          <p:cNvSpPr txBox="1">
            <a:spLocks noChangeArrowheads="1"/>
          </p:cNvSpPr>
          <p:nvPr/>
        </p:nvSpPr>
        <p:spPr bwMode="auto">
          <a:xfrm>
            <a:off x="1447800" y="457200"/>
            <a:ext cx="67818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Hurt because…  </a:t>
            </a:r>
          </a:p>
        </p:txBody>
      </p:sp>
      <p:pic>
        <p:nvPicPr>
          <p:cNvPr id="2458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1524000"/>
            <a:ext cx="4572000" cy="364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Text Box 2"/>
          <p:cNvSpPr txBox="1">
            <a:spLocks noChangeArrowheads="1"/>
          </p:cNvSpPr>
          <p:nvPr/>
        </p:nvSpPr>
        <p:spPr bwMode="auto">
          <a:xfrm>
            <a:off x="1981200" y="381000"/>
            <a:ext cx="5410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Objection handling </a:t>
            </a:r>
          </a:p>
        </p:txBody>
      </p:sp>
      <p:sp>
        <p:nvSpPr>
          <p:cNvPr id="572419" name="Text Box 3"/>
          <p:cNvSpPr txBox="1">
            <a:spLocks noChangeArrowheads="1"/>
          </p:cNvSpPr>
          <p:nvPr/>
        </p:nvSpPr>
        <p:spPr bwMode="auto">
          <a:xfrm>
            <a:off x="762000" y="2460625"/>
            <a:ext cx="7467600" cy="142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If you hear a negative reaction </a:t>
            </a:r>
          </a:p>
          <a:p>
            <a:pPr algn="ctr">
              <a:spcBef>
                <a:spcPct val="50000"/>
              </a:spcBef>
            </a:pPr>
            <a:r>
              <a:rPr lang="en-US" altLang="en-US" sz="3500" b="1">
                <a:solidFill>
                  <a:srgbClr val="000099"/>
                </a:solidFill>
                <a:latin typeface="Arial" panose="020B0604020202020204" pitchFamily="34" charset="0"/>
              </a:rPr>
              <a:t>Is it an objection?</a:t>
            </a:r>
            <a:endParaRPr lang="en-US" altLang="en-US" sz="3000" b="1">
              <a:solidFill>
                <a:srgbClr val="000099"/>
              </a:solidFill>
              <a:latin typeface="Arial" panose="020B0604020202020204" pitchFamily="34" charset="0"/>
            </a:endParaRPr>
          </a:p>
        </p:txBody>
      </p:sp>
      <p:pic>
        <p:nvPicPr>
          <p:cNvPr id="572420"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2420"/>
                                        </p:tgtEl>
                                        <p:attrNameLst>
                                          <p:attrName>style.visibility</p:attrName>
                                        </p:attrNameLst>
                                      </p:cBhvr>
                                      <p:to>
                                        <p:strVal val="visible"/>
                                      </p:to>
                                    </p:set>
                                    <p:anim calcmode="lin" valueType="num">
                                      <p:cBhvr additive="base">
                                        <p:cTn id="7" dur="500" fill="hold"/>
                                        <p:tgtEl>
                                          <p:spTgt spid="572420"/>
                                        </p:tgtEl>
                                        <p:attrNameLst>
                                          <p:attrName>ppt_x</p:attrName>
                                        </p:attrNameLst>
                                      </p:cBhvr>
                                      <p:tavLst>
                                        <p:tav tm="0">
                                          <p:val>
                                            <p:strVal val="0-#ppt_w/2"/>
                                          </p:val>
                                        </p:tav>
                                        <p:tav tm="100000">
                                          <p:val>
                                            <p:strVal val="#ppt_x"/>
                                          </p:val>
                                        </p:tav>
                                      </p:tavLst>
                                    </p:anim>
                                    <p:anim calcmode="lin" valueType="num">
                                      <p:cBhvr additive="base">
                                        <p:cTn id="8" dur="500" fill="hold"/>
                                        <p:tgtEl>
                                          <p:spTgt spid="5724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Text Box 1026"/>
          <p:cNvSpPr txBox="1">
            <a:spLocks noChangeArrowheads="1"/>
          </p:cNvSpPr>
          <p:nvPr/>
        </p:nvSpPr>
        <p:spPr bwMode="auto">
          <a:xfrm>
            <a:off x="1981200" y="381000"/>
            <a:ext cx="5410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Objection handling </a:t>
            </a:r>
          </a:p>
        </p:txBody>
      </p:sp>
      <p:sp>
        <p:nvSpPr>
          <p:cNvPr id="573443" name="Text Box 1027"/>
          <p:cNvSpPr txBox="1">
            <a:spLocks noChangeArrowheads="1"/>
          </p:cNvSpPr>
          <p:nvPr/>
        </p:nvSpPr>
        <p:spPr bwMode="auto">
          <a:xfrm>
            <a:off x="609600" y="2460625"/>
            <a:ext cx="7467600" cy="279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Value objections …</a:t>
            </a:r>
            <a:r>
              <a:rPr lang="en-US" altLang="en-US" sz="3000" b="1">
                <a:solidFill>
                  <a:srgbClr val="000099"/>
                </a:solidFill>
                <a:latin typeface="Arial" panose="020B0604020202020204" pitchFamily="34" charset="0"/>
              </a:rPr>
              <a:t> </a:t>
            </a:r>
          </a:p>
          <a:p>
            <a:pPr algn="ctr">
              <a:spcBef>
                <a:spcPct val="50000"/>
              </a:spcBef>
            </a:pPr>
            <a:r>
              <a:rPr lang="en-US" altLang="en-US" sz="3000" b="1">
                <a:solidFill>
                  <a:srgbClr val="000099"/>
                </a:solidFill>
                <a:latin typeface="Arial" panose="020B0604020202020204" pitchFamily="34" charset="0"/>
              </a:rPr>
              <a:t>What is the </a:t>
            </a:r>
          </a:p>
          <a:p>
            <a:pPr algn="ctr">
              <a:spcBef>
                <a:spcPct val="50000"/>
              </a:spcBef>
            </a:pPr>
            <a:r>
              <a:rPr lang="en-US" altLang="en-US" sz="3500" b="1">
                <a:solidFill>
                  <a:srgbClr val="FF3300"/>
                </a:solidFill>
                <a:latin typeface="Arial" panose="020B0604020202020204" pitchFamily="34" charset="0"/>
              </a:rPr>
              <a:t>Worth or Usefulness </a:t>
            </a:r>
          </a:p>
          <a:p>
            <a:pPr algn="ctr">
              <a:spcBef>
                <a:spcPct val="50000"/>
              </a:spcBef>
            </a:pPr>
            <a:r>
              <a:rPr lang="en-US" altLang="en-US" sz="3000" b="1">
                <a:solidFill>
                  <a:srgbClr val="000099"/>
                </a:solidFill>
                <a:latin typeface="Arial" panose="020B0604020202020204" pitchFamily="34" charset="0"/>
              </a:rPr>
              <a:t>of your product?</a:t>
            </a:r>
          </a:p>
        </p:txBody>
      </p:sp>
      <p:pic>
        <p:nvPicPr>
          <p:cNvPr id="573444"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3444"/>
                                        </p:tgtEl>
                                        <p:attrNameLst>
                                          <p:attrName>style.visibility</p:attrName>
                                        </p:attrNameLst>
                                      </p:cBhvr>
                                      <p:to>
                                        <p:strVal val="visible"/>
                                      </p:to>
                                    </p:set>
                                    <p:anim calcmode="lin" valueType="num">
                                      <p:cBhvr additive="base">
                                        <p:cTn id="7" dur="500" fill="hold"/>
                                        <p:tgtEl>
                                          <p:spTgt spid="573444"/>
                                        </p:tgtEl>
                                        <p:attrNameLst>
                                          <p:attrName>ppt_x</p:attrName>
                                        </p:attrNameLst>
                                      </p:cBhvr>
                                      <p:tavLst>
                                        <p:tav tm="0">
                                          <p:val>
                                            <p:strVal val="0-#ppt_w/2"/>
                                          </p:val>
                                        </p:tav>
                                        <p:tav tm="100000">
                                          <p:val>
                                            <p:strVal val="#ppt_x"/>
                                          </p:val>
                                        </p:tav>
                                      </p:tavLst>
                                    </p:anim>
                                    <p:anim calcmode="lin" valueType="num">
                                      <p:cBhvr additive="base">
                                        <p:cTn id="8" dur="500" fill="hold"/>
                                        <p:tgtEl>
                                          <p:spTgt spid="5734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Text Box 1026"/>
          <p:cNvSpPr txBox="1">
            <a:spLocks noChangeArrowheads="1"/>
          </p:cNvSpPr>
          <p:nvPr/>
        </p:nvSpPr>
        <p:spPr bwMode="auto">
          <a:xfrm>
            <a:off x="1981200" y="381000"/>
            <a:ext cx="5410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Objection handling </a:t>
            </a:r>
          </a:p>
        </p:txBody>
      </p:sp>
      <p:sp>
        <p:nvSpPr>
          <p:cNvPr id="574467" name="Text Box 1027"/>
          <p:cNvSpPr txBox="1">
            <a:spLocks noChangeArrowheads="1"/>
          </p:cNvSpPr>
          <p:nvPr/>
        </p:nvSpPr>
        <p:spPr bwMode="auto">
          <a:xfrm>
            <a:off x="609600" y="2460625"/>
            <a:ext cx="7467600" cy="279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Capability objections …</a:t>
            </a:r>
            <a:r>
              <a:rPr lang="en-US" altLang="en-US" sz="3000" b="1">
                <a:solidFill>
                  <a:srgbClr val="000099"/>
                </a:solidFill>
                <a:latin typeface="Arial" panose="020B0604020202020204" pitchFamily="34" charset="0"/>
              </a:rPr>
              <a:t> </a:t>
            </a:r>
          </a:p>
          <a:p>
            <a:pPr algn="ctr">
              <a:spcBef>
                <a:spcPct val="50000"/>
              </a:spcBef>
            </a:pPr>
            <a:r>
              <a:rPr lang="en-US" altLang="en-US" sz="3000" b="1">
                <a:solidFill>
                  <a:srgbClr val="000099"/>
                </a:solidFill>
                <a:latin typeface="Arial" panose="020B0604020202020204" pitchFamily="34" charset="0"/>
              </a:rPr>
              <a:t>What is the </a:t>
            </a:r>
          </a:p>
          <a:p>
            <a:pPr algn="ctr">
              <a:spcBef>
                <a:spcPct val="50000"/>
              </a:spcBef>
            </a:pPr>
            <a:r>
              <a:rPr lang="en-US" altLang="en-US" sz="3500" b="1">
                <a:solidFill>
                  <a:srgbClr val="FF3300"/>
                </a:solidFill>
                <a:latin typeface="Arial" panose="020B0604020202020204" pitchFamily="34" charset="0"/>
              </a:rPr>
              <a:t>Capability &amp; Capacity</a:t>
            </a:r>
          </a:p>
          <a:p>
            <a:pPr algn="ctr">
              <a:spcBef>
                <a:spcPct val="50000"/>
              </a:spcBef>
            </a:pPr>
            <a:r>
              <a:rPr lang="en-US" altLang="en-US" sz="3000" b="1">
                <a:solidFill>
                  <a:srgbClr val="000099"/>
                </a:solidFill>
                <a:latin typeface="Arial" panose="020B0604020202020204" pitchFamily="34" charset="0"/>
              </a:rPr>
              <a:t>of your product?</a:t>
            </a:r>
          </a:p>
        </p:txBody>
      </p:sp>
      <p:pic>
        <p:nvPicPr>
          <p:cNvPr id="574468"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4468"/>
                                        </p:tgtEl>
                                        <p:attrNameLst>
                                          <p:attrName>style.visibility</p:attrName>
                                        </p:attrNameLst>
                                      </p:cBhvr>
                                      <p:to>
                                        <p:strVal val="visible"/>
                                      </p:to>
                                    </p:set>
                                    <p:anim calcmode="lin" valueType="num">
                                      <p:cBhvr additive="base">
                                        <p:cTn id="7" dur="500" fill="hold"/>
                                        <p:tgtEl>
                                          <p:spTgt spid="574468"/>
                                        </p:tgtEl>
                                        <p:attrNameLst>
                                          <p:attrName>ppt_x</p:attrName>
                                        </p:attrNameLst>
                                      </p:cBhvr>
                                      <p:tavLst>
                                        <p:tav tm="0">
                                          <p:val>
                                            <p:strVal val="0-#ppt_w/2"/>
                                          </p:val>
                                        </p:tav>
                                        <p:tav tm="100000">
                                          <p:val>
                                            <p:strVal val="#ppt_x"/>
                                          </p:val>
                                        </p:tav>
                                      </p:tavLst>
                                    </p:anim>
                                    <p:anim calcmode="lin" valueType="num">
                                      <p:cBhvr additive="base">
                                        <p:cTn id="8" dur="500" fill="hold"/>
                                        <p:tgtEl>
                                          <p:spTgt spid="5744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Text Box 1026"/>
          <p:cNvSpPr txBox="1">
            <a:spLocks noChangeArrowheads="1"/>
          </p:cNvSpPr>
          <p:nvPr/>
        </p:nvSpPr>
        <p:spPr bwMode="auto">
          <a:xfrm>
            <a:off x="762000" y="2765425"/>
            <a:ext cx="7391400"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If you can’t meet a need … </a:t>
            </a:r>
          </a:p>
          <a:p>
            <a:pPr algn="ctr">
              <a:spcBef>
                <a:spcPct val="50000"/>
              </a:spcBef>
            </a:pPr>
            <a:r>
              <a:rPr lang="en-US" altLang="en-US" sz="3000" b="1">
                <a:solidFill>
                  <a:srgbClr val="000099"/>
                </a:solidFill>
                <a:latin typeface="Arial" panose="020B0604020202020204" pitchFamily="34" charset="0"/>
              </a:rPr>
              <a:t>Ask </a:t>
            </a:r>
            <a:r>
              <a:rPr lang="en-US" altLang="en-US" sz="4500" b="1">
                <a:solidFill>
                  <a:srgbClr val="FF3300"/>
                </a:solidFill>
                <a:latin typeface="Arial" panose="020B0604020202020204" pitchFamily="34" charset="0"/>
              </a:rPr>
              <a:t>why?</a:t>
            </a:r>
            <a:endParaRPr lang="en-US" altLang="en-US" sz="3000" b="1">
              <a:solidFill>
                <a:srgbClr val="000099"/>
              </a:solidFill>
              <a:latin typeface="Arial" panose="020B0604020202020204" pitchFamily="34" charset="0"/>
            </a:endParaRPr>
          </a:p>
        </p:txBody>
      </p:sp>
      <p:pic>
        <p:nvPicPr>
          <p:cNvPr id="575491" name="Picture 1027"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5491"/>
                                        </p:tgtEl>
                                        <p:attrNameLst>
                                          <p:attrName>style.visibility</p:attrName>
                                        </p:attrNameLst>
                                      </p:cBhvr>
                                      <p:to>
                                        <p:strVal val="visible"/>
                                      </p:to>
                                    </p:set>
                                    <p:anim calcmode="lin" valueType="num">
                                      <p:cBhvr additive="base">
                                        <p:cTn id="7" dur="500" fill="hold"/>
                                        <p:tgtEl>
                                          <p:spTgt spid="575491"/>
                                        </p:tgtEl>
                                        <p:attrNameLst>
                                          <p:attrName>ppt_x</p:attrName>
                                        </p:attrNameLst>
                                      </p:cBhvr>
                                      <p:tavLst>
                                        <p:tav tm="0">
                                          <p:val>
                                            <p:strVal val="0-#ppt_w/2"/>
                                          </p:val>
                                        </p:tav>
                                        <p:tav tm="100000">
                                          <p:val>
                                            <p:strVal val="#ppt_x"/>
                                          </p:val>
                                        </p:tav>
                                      </p:tavLst>
                                    </p:anim>
                                    <p:anim calcmode="lin" valueType="num">
                                      <p:cBhvr additive="base">
                                        <p:cTn id="8" dur="500" fill="hold"/>
                                        <p:tgtEl>
                                          <p:spTgt spid="5754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6514" name="Group 1026"/>
          <p:cNvGrpSpPr>
            <a:grpSpLocks/>
          </p:cNvGrpSpPr>
          <p:nvPr/>
        </p:nvGrpSpPr>
        <p:grpSpPr bwMode="auto">
          <a:xfrm>
            <a:off x="2895600" y="1752600"/>
            <a:ext cx="4389438" cy="3657600"/>
            <a:chOff x="1824" y="1104"/>
            <a:chExt cx="2765" cy="2304"/>
          </a:xfrm>
        </p:grpSpPr>
        <p:sp>
          <p:nvSpPr>
            <p:cNvPr id="576515" name="Line 1027"/>
            <p:cNvSpPr>
              <a:spLocks noChangeShapeType="1"/>
            </p:cNvSpPr>
            <p:nvPr/>
          </p:nvSpPr>
          <p:spPr bwMode="auto">
            <a:xfrm>
              <a:off x="2285" y="1742"/>
              <a:ext cx="0" cy="144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76516" name="Line 1028"/>
            <p:cNvSpPr>
              <a:spLocks noChangeShapeType="1"/>
            </p:cNvSpPr>
            <p:nvPr/>
          </p:nvSpPr>
          <p:spPr bwMode="auto">
            <a:xfrm>
              <a:off x="4070" y="1702"/>
              <a:ext cx="0" cy="144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76517" name="Line 1029"/>
            <p:cNvSpPr>
              <a:spLocks noChangeShapeType="1"/>
            </p:cNvSpPr>
            <p:nvPr/>
          </p:nvSpPr>
          <p:spPr bwMode="auto">
            <a:xfrm>
              <a:off x="2169" y="1760"/>
              <a:ext cx="231" cy="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76518" name="Line 1030"/>
            <p:cNvSpPr>
              <a:spLocks noChangeShapeType="1"/>
            </p:cNvSpPr>
            <p:nvPr/>
          </p:nvSpPr>
          <p:spPr bwMode="auto">
            <a:xfrm>
              <a:off x="3955" y="1702"/>
              <a:ext cx="230" cy="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76519" name="AutoShape 1031"/>
            <p:cNvSpPr>
              <a:spLocks noChangeArrowheads="1"/>
            </p:cNvSpPr>
            <p:nvPr/>
          </p:nvSpPr>
          <p:spPr bwMode="auto">
            <a:xfrm rot="-2695124">
              <a:off x="2189" y="2252"/>
              <a:ext cx="1917" cy="337"/>
            </a:xfrm>
            <a:prstGeom prst="leftRightArrow">
              <a:avLst>
                <a:gd name="adj1" fmla="val 50000"/>
                <a:gd name="adj2" fmla="val 113769"/>
              </a:avLst>
            </a:prstGeom>
            <a:solidFill>
              <a:srgbClr val="FD403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76520" name="AutoShape 1032"/>
            <p:cNvSpPr>
              <a:spLocks noChangeArrowheads="1"/>
            </p:cNvSpPr>
            <p:nvPr/>
          </p:nvSpPr>
          <p:spPr bwMode="auto">
            <a:xfrm rot="-3023117">
              <a:off x="2886" y="1503"/>
              <a:ext cx="336" cy="1770"/>
            </a:xfrm>
            <a:prstGeom prst="upDownArrow">
              <a:avLst>
                <a:gd name="adj1" fmla="val 50000"/>
                <a:gd name="adj2" fmla="val 105357"/>
              </a:avLst>
            </a:prstGeom>
            <a:solidFill>
              <a:srgbClr val="FD403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76521" name="Line 1033"/>
            <p:cNvSpPr>
              <a:spLocks noChangeShapeType="1"/>
            </p:cNvSpPr>
            <p:nvPr/>
          </p:nvSpPr>
          <p:spPr bwMode="auto">
            <a:xfrm>
              <a:off x="2169" y="3182"/>
              <a:ext cx="231" cy="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76522" name="Line 1034"/>
            <p:cNvSpPr>
              <a:spLocks noChangeShapeType="1"/>
            </p:cNvSpPr>
            <p:nvPr/>
          </p:nvSpPr>
          <p:spPr bwMode="auto">
            <a:xfrm>
              <a:off x="3955" y="3125"/>
              <a:ext cx="230" cy="0"/>
            </a:xfrm>
            <a:prstGeom prst="line">
              <a:avLst/>
            </a:prstGeom>
            <a:noFill/>
            <a:ln w="254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576523" name="Text Box 1035"/>
            <p:cNvSpPr txBox="1">
              <a:spLocks noChangeArrowheads="1"/>
            </p:cNvSpPr>
            <p:nvPr/>
          </p:nvSpPr>
          <p:spPr bwMode="auto">
            <a:xfrm>
              <a:off x="1840" y="3182"/>
              <a:ext cx="1037" cy="2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latin typeface="Arial" panose="020B0604020202020204" pitchFamily="34" charset="0"/>
                </a:rPr>
                <a:t>Unimportant </a:t>
              </a:r>
            </a:p>
          </p:txBody>
        </p:sp>
        <p:sp>
          <p:nvSpPr>
            <p:cNvPr id="576524" name="Text Box 1036"/>
            <p:cNvSpPr txBox="1">
              <a:spLocks noChangeArrowheads="1"/>
            </p:cNvSpPr>
            <p:nvPr/>
          </p:nvSpPr>
          <p:spPr bwMode="auto">
            <a:xfrm>
              <a:off x="3897" y="3125"/>
              <a:ext cx="519" cy="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latin typeface="Arial" panose="020B0604020202020204" pitchFamily="34" charset="0"/>
                </a:rPr>
                <a:t>Low</a:t>
              </a:r>
            </a:p>
          </p:txBody>
        </p:sp>
        <p:sp>
          <p:nvSpPr>
            <p:cNvPr id="576525" name="Text Box 1037"/>
            <p:cNvSpPr txBox="1">
              <a:spLocks noChangeArrowheads="1"/>
            </p:cNvSpPr>
            <p:nvPr/>
          </p:nvSpPr>
          <p:spPr bwMode="auto">
            <a:xfrm>
              <a:off x="1824" y="1166"/>
              <a:ext cx="864" cy="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accent2"/>
                  </a:solidFill>
                  <a:latin typeface="Arial" panose="020B0604020202020204" pitchFamily="34" charset="0"/>
                </a:rPr>
                <a:t>Perception</a:t>
              </a:r>
            </a:p>
            <a:p>
              <a:pPr algn="ctr"/>
              <a:r>
                <a:rPr lang="en-US" altLang="en-US" sz="1600" b="1">
                  <a:solidFill>
                    <a:schemeClr val="accent2"/>
                  </a:solidFill>
                  <a:latin typeface="Arial" panose="020B0604020202020204" pitchFamily="34" charset="0"/>
                </a:rPr>
                <a:t>of need</a:t>
              </a:r>
            </a:p>
          </p:txBody>
        </p:sp>
        <p:sp>
          <p:nvSpPr>
            <p:cNvPr id="576526" name="Text Box 1038"/>
            <p:cNvSpPr txBox="1">
              <a:spLocks noChangeArrowheads="1"/>
            </p:cNvSpPr>
            <p:nvPr/>
          </p:nvSpPr>
          <p:spPr bwMode="auto">
            <a:xfrm>
              <a:off x="3600" y="1104"/>
              <a:ext cx="989"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accent2"/>
                  </a:solidFill>
                  <a:latin typeface="Arial" panose="020B0604020202020204" pitchFamily="34" charset="0"/>
                </a:rPr>
                <a:t>Perception of capability</a:t>
              </a:r>
            </a:p>
          </p:txBody>
        </p:sp>
        <p:sp>
          <p:nvSpPr>
            <p:cNvPr id="576527" name="Text Box 1039"/>
            <p:cNvSpPr txBox="1">
              <a:spLocks noChangeArrowheads="1"/>
            </p:cNvSpPr>
            <p:nvPr/>
          </p:nvSpPr>
          <p:spPr bwMode="auto">
            <a:xfrm>
              <a:off x="1968" y="1512"/>
              <a:ext cx="816" cy="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latin typeface="Arial" panose="020B0604020202020204" pitchFamily="34" charset="0"/>
                </a:rPr>
                <a:t>Important </a:t>
              </a:r>
            </a:p>
          </p:txBody>
        </p:sp>
        <p:sp>
          <p:nvSpPr>
            <p:cNvPr id="576528" name="Text Box 1040"/>
            <p:cNvSpPr txBox="1">
              <a:spLocks noChangeArrowheads="1"/>
            </p:cNvSpPr>
            <p:nvPr/>
          </p:nvSpPr>
          <p:spPr bwMode="auto">
            <a:xfrm>
              <a:off x="3879" y="1454"/>
              <a:ext cx="471" cy="1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600" b="1">
                  <a:latin typeface="Arial" panose="020B0604020202020204" pitchFamily="34" charset="0"/>
                </a:rPr>
                <a:t>High </a:t>
              </a:r>
            </a:p>
          </p:txBody>
        </p:sp>
        <p:sp>
          <p:nvSpPr>
            <p:cNvPr id="576529" name="Text Box 1041"/>
            <p:cNvSpPr txBox="1">
              <a:spLocks noChangeArrowheads="1"/>
            </p:cNvSpPr>
            <p:nvPr/>
          </p:nvSpPr>
          <p:spPr bwMode="auto">
            <a:xfrm rot="2395782">
              <a:off x="2108" y="2204"/>
              <a:ext cx="17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Capability   issue </a:t>
              </a:r>
            </a:p>
          </p:txBody>
        </p:sp>
        <p:sp>
          <p:nvSpPr>
            <p:cNvPr id="576530" name="Text Box 1042"/>
            <p:cNvSpPr txBox="1">
              <a:spLocks noChangeArrowheads="1"/>
            </p:cNvSpPr>
            <p:nvPr/>
          </p:nvSpPr>
          <p:spPr bwMode="auto">
            <a:xfrm rot="-2692037">
              <a:off x="2333" y="2307"/>
              <a:ext cx="159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Value      Issue </a:t>
              </a:r>
            </a:p>
          </p:txBody>
        </p:sp>
      </p:grpSp>
      <p:grpSp>
        <p:nvGrpSpPr>
          <p:cNvPr id="576531" name="Group 1043"/>
          <p:cNvGrpSpPr>
            <a:grpSpLocks/>
          </p:cNvGrpSpPr>
          <p:nvPr/>
        </p:nvGrpSpPr>
        <p:grpSpPr bwMode="auto">
          <a:xfrm>
            <a:off x="2057400" y="517525"/>
            <a:ext cx="5410200" cy="1082675"/>
            <a:chOff x="1872" y="192"/>
            <a:chExt cx="3408" cy="682"/>
          </a:xfrm>
        </p:grpSpPr>
        <p:sp>
          <p:nvSpPr>
            <p:cNvPr id="576532" name="AutoShape 1044"/>
            <p:cNvSpPr>
              <a:spLocks noChangeArrowheads="1"/>
            </p:cNvSpPr>
            <p:nvPr/>
          </p:nvSpPr>
          <p:spPr bwMode="auto">
            <a:xfrm>
              <a:off x="1872" y="192"/>
              <a:ext cx="3408" cy="682"/>
            </a:xfrm>
            <a:prstGeom prst="leftRightArrow">
              <a:avLst>
                <a:gd name="adj1" fmla="val 50000"/>
                <a:gd name="adj2" fmla="val 99941"/>
              </a:avLst>
            </a:prstGeom>
            <a:solidFill>
              <a:srgbClr val="FFFF00"/>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576533" name="Text Box 1045"/>
            <p:cNvSpPr txBox="1">
              <a:spLocks noChangeArrowheads="1"/>
            </p:cNvSpPr>
            <p:nvPr/>
          </p:nvSpPr>
          <p:spPr bwMode="auto">
            <a:xfrm>
              <a:off x="2049" y="409"/>
              <a:ext cx="319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OBJECTION HANDLING</a:t>
              </a:r>
            </a:p>
          </p:txBody>
        </p:sp>
      </p:grpSp>
      <p:pic>
        <p:nvPicPr>
          <p:cNvPr id="576534" name="Picture 1046"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6534"/>
                                        </p:tgtEl>
                                        <p:attrNameLst>
                                          <p:attrName>style.visibility</p:attrName>
                                        </p:attrNameLst>
                                      </p:cBhvr>
                                      <p:to>
                                        <p:strVal val="visible"/>
                                      </p:to>
                                    </p:set>
                                    <p:anim calcmode="lin" valueType="num">
                                      <p:cBhvr additive="base">
                                        <p:cTn id="7" dur="500" fill="hold"/>
                                        <p:tgtEl>
                                          <p:spTgt spid="576534"/>
                                        </p:tgtEl>
                                        <p:attrNameLst>
                                          <p:attrName>ppt_x</p:attrName>
                                        </p:attrNameLst>
                                      </p:cBhvr>
                                      <p:tavLst>
                                        <p:tav tm="0">
                                          <p:val>
                                            <p:strVal val="0-#ppt_w/2"/>
                                          </p:val>
                                        </p:tav>
                                        <p:tav tm="100000">
                                          <p:val>
                                            <p:strVal val="#ppt_x"/>
                                          </p:val>
                                        </p:tav>
                                      </p:tavLst>
                                    </p:anim>
                                    <p:anim calcmode="lin" valueType="num">
                                      <p:cBhvr additive="base">
                                        <p:cTn id="8" dur="500" fill="hold"/>
                                        <p:tgtEl>
                                          <p:spTgt spid="5765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Text Box 1026"/>
          <p:cNvSpPr txBox="1">
            <a:spLocks noChangeArrowheads="1"/>
          </p:cNvSpPr>
          <p:nvPr/>
        </p:nvSpPr>
        <p:spPr bwMode="auto">
          <a:xfrm>
            <a:off x="1905000" y="1219200"/>
            <a:ext cx="58674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types of objections </a:t>
            </a:r>
          </a:p>
        </p:txBody>
      </p:sp>
      <p:sp>
        <p:nvSpPr>
          <p:cNvPr id="577539" name="Rectangle 1027"/>
          <p:cNvSpPr>
            <a:spLocks noChangeArrowheads="1"/>
          </p:cNvSpPr>
          <p:nvPr/>
        </p:nvSpPr>
        <p:spPr bwMode="auto">
          <a:xfrm>
            <a:off x="2057400" y="914400"/>
            <a:ext cx="677863"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7000" b="1">
                <a:solidFill>
                  <a:srgbClr val="FF3300"/>
                </a:solidFill>
                <a:latin typeface="Arial" panose="020B0604020202020204" pitchFamily="34" charset="0"/>
              </a:rPr>
              <a:t>4</a:t>
            </a:r>
          </a:p>
        </p:txBody>
      </p:sp>
      <p:sp>
        <p:nvSpPr>
          <p:cNvPr id="577540" name="Text Box 1028"/>
          <p:cNvSpPr txBox="1">
            <a:spLocks noChangeArrowheads="1"/>
          </p:cNvSpPr>
          <p:nvPr/>
        </p:nvSpPr>
        <p:spPr bwMode="auto">
          <a:xfrm>
            <a:off x="1828800" y="2667000"/>
            <a:ext cx="5715000" cy="260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tabLst>
                <a:tab pos="452438" algn="l"/>
              </a:tabLst>
              <a:defRPr sz="2400">
                <a:solidFill>
                  <a:schemeClr val="tx1"/>
                </a:solidFill>
                <a:latin typeface="Times New Roman" panose="02020603050405020304" pitchFamily="18" charset="0"/>
              </a:defRPr>
            </a:lvl1pPr>
            <a:lvl2pPr>
              <a:tabLst>
                <a:tab pos="452438" algn="l"/>
              </a:tabLst>
              <a:defRPr sz="2400">
                <a:solidFill>
                  <a:schemeClr val="tx1"/>
                </a:solidFill>
                <a:latin typeface="Times New Roman" panose="02020603050405020304" pitchFamily="18" charset="0"/>
              </a:defRPr>
            </a:lvl2pPr>
            <a:lvl3pPr>
              <a:tabLst>
                <a:tab pos="452438" algn="l"/>
              </a:tabLst>
              <a:defRPr sz="2400">
                <a:solidFill>
                  <a:schemeClr val="tx1"/>
                </a:solidFill>
                <a:latin typeface="Times New Roman" panose="02020603050405020304" pitchFamily="18" charset="0"/>
              </a:defRPr>
            </a:lvl3pPr>
            <a:lvl4pPr>
              <a:tabLst>
                <a:tab pos="452438" algn="l"/>
              </a:tabLst>
              <a:defRPr sz="2400">
                <a:solidFill>
                  <a:schemeClr val="tx1"/>
                </a:solidFill>
                <a:latin typeface="Times New Roman" panose="02020603050405020304" pitchFamily="18" charset="0"/>
              </a:defRPr>
            </a:lvl4pPr>
            <a:lvl5pPr>
              <a:tabLst>
                <a:tab pos="4524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4524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4524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4524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452438" algn="l"/>
              </a:tabLst>
              <a:defRPr sz="2400">
                <a:solidFill>
                  <a:schemeClr val="tx1"/>
                </a:solidFill>
                <a:latin typeface="Times New Roman" panose="02020603050405020304" pitchFamily="18" charset="0"/>
              </a:defRPr>
            </a:lvl9pPr>
          </a:lstStyle>
          <a:p>
            <a:pPr>
              <a:spcBef>
                <a:spcPct val="50000"/>
              </a:spcBef>
              <a:buClr>
                <a:srgbClr val="FF3300"/>
              </a:buClr>
              <a:buFontTx/>
              <a:buChar char="•"/>
            </a:pPr>
            <a:r>
              <a:rPr lang="en-US" altLang="en-US" sz="3000" b="1">
                <a:solidFill>
                  <a:srgbClr val="000099"/>
                </a:solidFill>
                <a:latin typeface="Arial" panose="020B0604020202020204" pitchFamily="34" charset="0"/>
              </a:rPr>
              <a:t>Value objections </a:t>
            </a:r>
          </a:p>
          <a:p>
            <a:pPr>
              <a:spcBef>
                <a:spcPct val="50000"/>
              </a:spcBef>
              <a:buClr>
                <a:srgbClr val="FF3300"/>
              </a:buClr>
              <a:buFontTx/>
              <a:buChar char="•"/>
            </a:pPr>
            <a:r>
              <a:rPr lang="en-US" altLang="en-US" sz="3000" b="1">
                <a:solidFill>
                  <a:srgbClr val="000099"/>
                </a:solidFill>
                <a:latin typeface="Arial" panose="020B0604020202020204" pitchFamily="34" charset="0"/>
              </a:rPr>
              <a:t>Capability Can objections </a:t>
            </a:r>
          </a:p>
          <a:p>
            <a:pPr>
              <a:spcBef>
                <a:spcPct val="50000"/>
              </a:spcBef>
              <a:buClr>
                <a:srgbClr val="FF3300"/>
              </a:buClr>
              <a:buFontTx/>
              <a:buChar char="•"/>
            </a:pPr>
            <a:r>
              <a:rPr lang="en-US" altLang="en-US" sz="3000" b="1">
                <a:solidFill>
                  <a:srgbClr val="000099"/>
                </a:solidFill>
                <a:latin typeface="Arial" panose="020B0604020202020204" pitchFamily="34" charset="0"/>
              </a:rPr>
              <a:t>Capability Can’t objections </a:t>
            </a:r>
          </a:p>
          <a:p>
            <a:pPr>
              <a:spcBef>
                <a:spcPct val="50000"/>
              </a:spcBef>
              <a:buClr>
                <a:srgbClr val="FF3300"/>
              </a:buClr>
              <a:buFontTx/>
              <a:buChar char="•"/>
            </a:pPr>
            <a:r>
              <a:rPr lang="en-US" altLang="en-US" sz="3000" b="1">
                <a:solidFill>
                  <a:srgbClr val="000099"/>
                </a:solidFill>
                <a:latin typeface="Arial" panose="020B0604020202020204" pitchFamily="34" charset="0"/>
              </a:rPr>
              <a:t>Non issues </a:t>
            </a:r>
          </a:p>
        </p:txBody>
      </p:sp>
      <p:pic>
        <p:nvPicPr>
          <p:cNvPr id="577541" name="Picture 1029"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7541"/>
                                        </p:tgtEl>
                                        <p:attrNameLst>
                                          <p:attrName>style.visibility</p:attrName>
                                        </p:attrNameLst>
                                      </p:cBhvr>
                                      <p:to>
                                        <p:strVal val="visible"/>
                                      </p:to>
                                    </p:set>
                                    <p:anim calcmode="lin" valueType="num">
                                      <p:cBhvr additive="base">
                                        <p:cTn id="7" dur="500" fill="hold"/>
                                        <p:tgtEl>
                                          <p:spTgt spid="577541"/>
                                        </p:tgtEl>
                                        <p:attrNameLst>
                                          <p:attrName>ppt_x</p:attrName>
                                        </p:attrNameLst>
                                      </p:cBhvr>
                                      <p:tavLst>
                                        <p:tav tm="0">
                                          <p:val>
                                            <p:strVal val="0-#ppt_w/2"/>
                                          </p:val>
                                        </p:tav>
                                        <p:tav tm="100000">
                                          <p:val>
                                            <p:strVal val="#ppt_x"/>
                                          </p:val>
                                        </p:tav>
                                      </p:tavLst>
                                    </p:anim>
                                    <p:anim calcmode="lin" valueType="num">
                                      <p:cBhvr additive="base">
                                        <p:cTn id="8" dur="500" fill="hold"/>
                                        <p:tgtEl>
                                          <p:spTgt spid="5775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Text Box 1026"/>
          <p:cNvSpPr txBox="1">
            <a:spLocks noChangeArrowheads="1"/>
          </p:cNvSpPr>
          <p:nvPr/>
        </p:nvSpPr>
        <p:spPr bwMode="auto">
          <a:xfrm>
            <a:off x="2362200" y="457200"/>
            <a:ext cx="4648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Value objections </a:t>
            </a:r>
          </a:p>
        </p:txBody>
      </p:sp>
      <p:sp>
        <p:nvSpPr>
          <p:cNvPr id="578563" name="Text Box 1027"/>
          <p:cNvSpPr txBox="1">
            <a:spLocks noChangeArrowheads="1"/>
          </p:cNvSpPr>
          <p:nvPr/>
        </p:nvSpPr>
        <p:spPr bwMode="auto">
          <a:xfrm>
            <a:off x="838200" y="2362200"/>
            <a:ext cx="76200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Clr>
                <a:srgbClr val="FF3300"/>
              </a:buClr>
              <a:buFontTx/>
              <a:buChar char="•"/>
            </a:pPr>
            <a:r>
              <a:rPr lang="en-US" altLang="en-US" b="1">
                <a:solidFill>
                  <a:srgbClr val="000099"/>
                </a:solidFill>
                <a:latin typeface="Arial" panose="020B0604020202020204" pitchFamily="34" charset="0"/>
              </a:rPr>
              <a:t>Use </a:t>
            </a:r>
            <a:r>
              <a:rPr lang="en-US" altLang="en-US" b="1">
                <a:solidFill>
                  <a:srgbClr val="FF3300"/>
                </a:solidFill>
                <a:latin typeface="Arial" panose="020B0604020202020204" pitchFamily="34" charset="0"/>
              </a:rPr>
              <a:t>SPIN</a:t>
            </a:r>
            <a:r>
              <a:rPr lang="en-US" altLang="en-US" b="1">
                <a:solidFill>
                  <a:srgbClr val="000099"/>
                </a:solidFill>
                <a:latin typeface="Arial" panose="020B0604020202020204" pitchFamily="34" charset="0"/>
              </a:rPr>
              <a:t> </a:t>
            </a:r>
          </a:p>
          <a:p>
            <a:pPr>
              <a:spcBef>
                <a:spcPct val="50000"/>
              </a:spcBef>
              <a:buClr>
                <a:srgbClr val="FF3300"/>
              </a:buClr>
              <a:buFontTx/>
              <a:buChar char="•"/>
            </a:pPr>
            <a:r>
              <a:rPr lang="en-US" altLang="en-US" b="1">
                <a:solidFill>
                  <a:srgbClr val="FF3300"/>
                </a:solidFill>
                <a:latin typeface="Arial" panose="020B0604020202020204" pitchFamily="34" charset="0"/>
              </a:rPr>
              <a:t>Build value</a:t>
            </a:r>
            <a:r>
              <a:rPr lang="en-US" altLang="en-US" b="1">
                <a:solidFill>
                  <a:srgbClr val="000099"/>
                </a:solidFill>
                <a:latin typeface="Arial" panose="020B0604020202020204" pitchFamily="34" charset="0"/>
              </a:rPr>
              <a:t> before solution offer </a:t>
            </a:r>
          </a:p>
          <a:p>
            <a:pPr>
              <a:spcBef>
                <a:spcPct val="50000"/>
              </a:spcBef>
              <a:buClr>
                <a:srgbClr val="FF3300"/>
              </a:buClr>
              <a:buFontTx/>
              <a:buChar char="•"/>
            </a:pPr>
            <a:r>
              <a:rPr lang="en-US" altLang="en-US" b="1">
                <a:solidFill>
                  <a:srgbClr val="FF3300"/>
                </a:solidFill>
                <a:latin typeface="Arial" panose="020B0604020202020204" pitchFamily="34" charset="0"/>
              </a:rPr>
              <a:t>Upgrade the need</a:t>
            </a:r>
            <a:r>
              <a:rPr lang="en-US" altLang="en-US" b="1">
                <a:solidFill>
                  <a:srgbClr val="000099"/>
                </a:solidFill>
                <a:latin typeface="Arial" panose="020B0604020202020204" pitchFamily="34" charset="0"/>
              </a:rPr>
              <a:t> which has been </a:t>
            </a:r>
          </a:p>
          <a:p>
            <a:pPr>
              <a:spcBef>
                <a:spcPct val="50000"/>
              </a:spcBef>
              <a:buClr>
                <a:srgbClr val="FF3300"/>
              </a:buClr>
            </a:pPr>
            <a:r>
              <a:rPr lang="en-US" altLang="en-US" b="1">
                <a:solidFill>
                  <a:srgbClr val="000099"/>
                </a:solidFill>
                <a:latin typeface="Arial" panose="020B0604020202020204" pitchFamily="34" charset="0"/>
              </a:rPr>
              <a:t>	devalued or denied </a:t>
            </a:r>
          </a:p>
          <a:p>
            <a:pPr>
              <a:spcBef>
                <a:spcPct val="50000"/>
              </a:spcBef>
              <a:buClr>
                <a:srgbClr val="FF3300"/>
              </a:buClr>
              <a:buFontTx/>
              <a:buChar char="•"/>
            </a:pPr>
            <a:r>
              <a:rPr lang="en-US" altLang="en-US" b="1">
                <a:solidFill>
                  <a:srgbClr val="FF3300"/>
                </a:solidFill>
                <a:latin typeface="Arial" panose="020B0604020202020204" pitchFamily="34" charset="0"/>
              </a:rPr>
              <a:t>Avoid stating</a:t>
            </a:r>
            <a:r>
              <a:rPr lang="en-US" altLang="en-US" b="1">
                <a:solidFill>
                  <a:srgbClr val="000099"/>
                </a:solidFill>
                <a:latin typeface="Arial" panose="020B0604020202020204" pitchFamily="34" charset="0"/>
              </a:rPr>
              <a:t> the solution capability </a:t>
            </a:r>
          </a:p>
        </p:txBody>
      </p:sp>
      <p:pic>
        <p:nvPicPr>
          <p:cNvPr id="578564"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8564"/>
                                        </p:tgtEl>
                                        <p:attrNameLst>
                                          <p:attrName>style.visibility</p:attrName>
                                        </p:attrNameLst>
                                      </p:cBhvr>
                                      <p:to>
                                        <p:strVal val="visible"/>
                                      </p:to>
                                    </p:set>
                                    <p:anim calcmode="lin" valueType="num">
                                      <p:cBhvr additive="base">
                                        <p:cTn id="7" dur="500" fill="hold"/>
                                        <p:tgtEl>
                                          <p:spTgt spid="578564"/>
                                        </p:tgtEl>
                                        <p:attrNameLst>
                                          <p:attrName>ppt_x</p:attrName>
                                        </p:attrNameLst>
                                      </p:cBhvr>
                                      <p:tavLst>
                                        <p:tav tm="0">
                                          <p:val>
                                            <p:strVal val="0-#ppt_w/2"/>
                                          </p:val>
                                        </p:tav>
                                        <p:tav tm="100000">
                                          <p:val>
                                            <p:strVal val="#ppt_x"/>
                                          </p:val>
                                        </p:tav>
                                      </p:tavLst>
                                    </p:anim>
                                    <p:anim calcmode="lin" valueType="num">
                                      <p:cBhvr additive="base">
                                        <p:cTn id="8" dur="500" fill="hold"/>
                                        <p:tgtEl>
                                          <p:spTgt spid="5785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6" name="Text Box 1026"/>
          <p:cNvSpPr txBox="1">
            <a:spLocks noChangeArrowheads="1"/>
          </p:cNvSpPr>
          <p:nvPr/>
        </p:nvSpPr>
        <p:spPr bwMode="auto">
          <a:xfrm>
            <a:off x="1600200" y="457200"/>
            <a:ext cx="6019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Capability Can’t Objections </a:t>
            </a:r>
          </a:p>
        </p:txBody>
      </p:sp>
      <p:sp>
        <p:nvSpPr>
          <p:cNvPr id="579587" name="Text Box 1027"/>
          <p:cNvSpPr txBox="1">
            <a:spLocks noChangeArrowheads="1"/>
          </p:cNvSpPr>
          <p:nvPr/>
        </p:nvSpPr>
        <p:spPr bwMode="auto">
          <a:xfrm>
            <a:off x="838200" y="2362200"/>
            <a:ext cx="7620000"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Clr>
                <a:srgbClr val="FF3300"/>
              </a:buClr>
              <a:buFontTx/>
              <a:buChar char="•"/>
            </a:pPr>
            <a:r>
              <a:rPr lang="en-US" altLang="en-US" b="1">
                <a:solidFill>
                  <a:srgbClr val="FF3300"/>
                </a:solidFill>
                <a:latin typeface="Arial" panose="020B0604020202020204" pitchFamily="34" charset="0"/>
              </a:rPr>
              <a:t>Acknowledge</a:t>
            </a:r>
            <a:r>
              <a:rPr lang="en-US" altLang="en-US" b="1">
                <a:solidFill>
                  <a:srgbClr val="000099"/>
                </a:solidFill>
                <a:latin typeface="Arial" panose="020B0604020202020204" pitchFamily="34" charset="0"/>
              </a:rPr>
              <a:t> if you don’t have it </a:t>
            </a:r>
          </a:p>
          <a:p>
            <a:pPr>
              <a:spcBef>
                <a:spcPct val="50000"/>
              </a:spcBef>
              <a:buClr>
                <a:srgbClr val="FF3300"/>
              </a:buClr>
              <a:buFontTx/>
              <a:buChar char="•"/>
            </a:pPr>
            <a:r>
              <a:rPr lang="en-US" altLang="en-US" b="1">
                <a:solidFill>
                  <a:srgbClr val="000099"/>
                </a:solidFill>
                <a:latin typeface="Arial" panose="020B0604020202020204" pitchFamily="34" charset="0"/>
              </a:rPr>
              <a:t>Use </a:t>
            </a:r>
            <a:r>
              <a:rPr lang="en-US" altLang="en-US" b="1">
                <a:solidFill>
                  <a:srgbClr val="FF3300"/>
                </a:solidFill>
                <a:latin typeface="Arial" panose="020B0604020202020204" pitchFamily="34" charset="0"/>
              </a:rPr>
              <a:t>need payoff questions</a:t>
            </a:r>
            <a:r>
              <a:rPr lang="en-US" altLang="en-US" b="1">
                <a:solidFill>
                  <a:srgbClr val="000099"/>
                </a:solidFill>
                <a:latin typeface="Arial" panose="020B0604020202020204" pitchFamily="34" charset="0"/>
              </a:rPr>
              <a:t> and </a:t>
            </a:r>
            <a:r>
              <a:rPr lang="en-US" altLang="en-US" b="1">
                <a:solidFill>
                  <a:srgbClr val="FF3300"/>
                </a:solidFill>
                <a:latin typeface="Arial" panose="020B0604020202020204" pitchFamily="34" charset="0"/>
              </a:rPr>
              <a:t>benefits</a:t>
            </a:r>
            <a:r>
              <a:rPr lang="en-US" altLang="en-US" b="1">
                <a:solidFill>
                  <a:srgbClr val="000099"/>
                </a:solidFill>
                <a:latin typeface="Arial" panose="020B0604020202020204" pitchFamily="34" charset="0"/>
              </a:rPr>
              <a:t>  </a:t>
            </a:r>
          </a:p>
          <a:p>
            <a:pPr>
              <a:spcBef>
                <a:spcPct val="50000"/>
              </a:spcBef>
              <a:buClr>
                <a:srgbClr val="FF3300"/>
              </a:buClr>
              <a:buFontTx/>
              <a:buChar char="•"/>
            </a:pPr>
            <a:r>
              <a:rPr lang="en-US" altLang="en-US" b="1">
                <a:solidFill>
                  <a:srgbClr val="FF3300"/>
                </a:solidFill>
                <a:latin typeface="Arial" panose="020B0604020202020204" pitchFamily="34" charset="0"/>
              </a:rPr>
              <a:t>Increase the value</a:t>
            </a:r>
            <a:r>
              <a:rPr lang="en-US" altLang="en-US" b="1">
                <a:solidFill>
                  <a:srgbClr val="000099"/>
                </a:solidFill>
                <a:latin typeface="Arial" panose="020B0604020202020204" pitchFamily="34" charset="0"/>
              </a:rPr>
              <a:t> of the need you can meet </a:t>
            </a:r>
          </a:p>
          <a:p>
            <a:pPr>
              <a:spcBef>
                <a:spcPct val="50000"/>
              </a:spcBef>
              <a:buClr>
                <a:srgbClr val="FF3300"/>
              </a:buClr>
              <a:buFontTx/>
              <a:buChar char="•"/>
            </a:pPr>
            <a:r>
              <a:rPr lang="en-US" altLang="en-US" b="1">
                <a:solidFill>
                  <a:srgbClr val="FF3300"/>
                </a:solidFill>
                <a:latin typeface="Arial" panose="020B0604020202020204" pitchFamily="34" charset="0"/>
              </a:rPr>
              <a:t>Trade off</a:t>
            </a:r>
            <a:r>
              <a:rPr lang="en-US" altLang="en-US" b="1">
                <a:solidFill>
                  <a:srgbClr val="000099"/>
                </a:solidFill>
                <a:latin typeface="Arial" panose="020B0604020202020204" pitchFamily="34" charset="0"/>
              </a:rPr>
              <a:t> against the first  </a:t>
            </a:r>
          </a:p>
        </p:txBody>
      </p:sp>
      <p:pic>
        <p:nvPicPr>
          <p:cNvPr id="579588"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9588"/>
                                        </p:tgtEl>
                                        <p:attrNameLst>
                                          <p:attrName>style.visibility</p:attrName>
                                        </p:attrNameLst>
                                      </p:cBhvr>
                                      <p:to>
                                        <p:strVal val="visible"/>
                                      </p:to>
                                    </p:set>
                                    <p:anim calcmode="lin" valueType="num">
                                      <p:cBhvr additive="base">
                                        <p:cTn id="7" dur="500" fill="hold"/>
                                        <p:tgtEl>
                                          <p:spTgt spid="579588"/>
                                        </p:tgtEl>
                                        <p:attrNameLst>
                                          <p:attrName>ppt_x</p:attrName>
                                        </p:attrNameLst>
                                      </p:cBhvr>
                                      <p:tavLst>
                                        <p:tav tm="0">
                                          <p:val>
                                            <p:strVal val="0-#ppt_w/2"/>
                                          </p:val>
                                        </p:tav>
                                        <p:tav tm="100000">
                                          <p:val>
                                            <p:strVal val="#ppt_x"/>
                                          </p:val>
                                        </p:tav>
                                      </p:tavLst>
                                    </p:anim>
                                    <p:anim calcmode="lin" valueType="num">
                                      <p:cBhvr additive="base">
                                        <p:cTn id="8" dur="500" fill="hold"/>
                                        <p:tgtEl>
                                          <p:spTgt spid="5795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0" name="Text Box 1026"/>
          <p:cNvSpPr txBox="1">
            <a:spLocks noChangeArrowheads="1"/>
          </p:cNvSpPr>
          <p:nvPr/>
        </p:nvSpPr>
        <p:spPr bwMode="auto">
          <a:xfrm>
            <a:off x="1600200" y="457200"/>
            <a:ext cx="6019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Capability Can Objections </a:t>
            </a:r>
          </a:p>
        </p:txBody>
      </p:sp>
      <p:sp>
        <p:nvSpPr>
          <p:cNvPr id="580611" name="Text Box 1027"/>
          <p:cNvSpPr txBox="1">
            <a:spLocks noChangeArrowheads="1"/>
          </p:cNvSpPr>
          <p:nvPr/>
        </p:nvSpPr>
        <p:spPr bwMode="auto">
          <a:xfrm>
            <a:off x="838200" y="2362200"/>
            <a:ext cx="7620000"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Clr>
                <a:srgbClr val="FF3300"/>
              </a:buClr>
              <a:buFontTx/>
              <a:buChar char="•"/>
            </a:pPr>
            <a:r>
              <a:rPr lang="en-US" altLang="en-US" b="1">
                <a:solidFill>
                  <a:srgbClr val="FF3300"/>
                </a:solidFill>
                <a:latin typeface="Arial" panose="020B0604020202020204" pitchFamily="34" charset="0"/>
              </a:rPr>
              <a:t>Acknowledge</a:t>
            </a:r>
            <a:r>
              <a:rPr lang="en-US" altLang="en-US" b="1">
                <a:solidFill>
                  <a:srgbClr val="000099"/>
                </a:solidFill>
                <a:latin typeface="Arial" panose="020B0604020202020204" pitchFamily="34" charset="0"/>
              </a:rPr>
              <a:t> the concern</a:t>
            </a:r>
          </a:p>
          <a:p>
            <a:pPr>
              <a:spcBef>
                <a:spcPct val="50000"/>
              </a:spcBef>
              <a:buClr>
                <a:srgbClr val="FF3300"/>
              </a:buClr>
              <a:buFontTx/>
              <a:buChar char="•"/>
            </a:pPr>
            <a:r>
              <a:rPr lang="en-US" altLang="en-US" b="1">
                <a:solidFill>
                  <a:srgbClr val="FF3300"/>
                </a:solidFill>
                <a:latin typeface="Arial" panose="020B0604020202020204" pitchFamily="34" charset="0"/>
              </a:rPr>
              <a:t>Demonstrate</a:t>
            </a:r>
            <a:r>
              <a:rPr lang="en-US" altLang="en-US" b="1">
                <a:solidFill>
                  <a:srgbClr val="000099"/>
                </a:solidFill>
                <a:latin typeface="Arial" panose="020B0604020202020204" pitchFamily="34" charset="0"/>
              </a:rPr>
              <a:t> your capability </a:t>
            </a:r>
          </a:p>
          <a:p>
            <a:pPr>
              <a:spcBef>
                <a:spcPct val="50000"/>
              </a:spcBef>
              <a:buClr>
                <a:srgbClr val="FF3300"/>
              </a:buClr>
              <a:buFontTx/>
              <a:buChar char="•"/>
            </a:pPr>
            <a:r>
              <a:rPr lang="en-US" altLang="en-US" b="1">
                <a:solidFill>
                  <a:srgbClr val="FF3300"/>
                </a:solidFill>
                <a:latin typeface="Arial" panose="020B0604020202020204" pitchFamily="34" charset="0"/>
              </a:rPr>
              <a:t>Show proof</a:t>
            </a:r>
            <a:r>
              <a:rPr lang="en-US" altLang="en-US" b="1">
                <a:solidFill>
                  <a:srgbClr val="000099"/>
                </a:solidFill>
                <a:latin typeface="Arial" panose="020B0604020202020204" pitchFamily="34" charset="0"/>
              </a:rPr>
              <a:t> dispel doubt  </a:t>
            </a:r>
          </a:p>
          <a:p>
            <a:pPr>
              <a:spcBef>
                <a:spcPct val="50000"/>
              </a:spcBef>
              <a:buClr>
                <a:srgbClr val="FF3300"/>
              </a:buClr>
            </a:pPr>
            <a:r>
              <a:rPr lang="en-US" altLang="en-US" b="1">
                <a:solidFill>
                  <a:srgbClr val="000099"/>
                </a:solidFill>
                <a:latin typeface="Arial" panose="020B0604020202020204" pitchFamily="34" charset="0"/>
              </a:rPr>
              <a:t>	</a:t>
            </a:r>
          </a:p>
        </p:txBody>
      </p:sp>
      <p:pic>
        <p:nvPicPr>
          <p:cNvPr id="580612"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80612"/>
                                        </p:tgtEl>
                                        <p:attrNameLst>
                                          <p:attrName>style.visibility</p:attrName>
                                        </p:attrNameLst>
                                      </p:cBhvr>
                                      <p:to>
                                        <p:strVal val="visible"/>
                                      </p:to>
                                    </p:set>
                                    <p:anim calcmode="lin" valueType="num">
                                      <p:cBhvr additive="base">
                                        <p:cTn id="7" dur="500" fill="hold"/>
                                        <p:tgtEl>
                                          <p:spTgt spid="580612"/>
                                        </p:tgtEl>
                                        <p:attrNameLst>
                                          <p:attrName>ppt_x</p:attrName>
                                        </p:attrNameLst>
                                      </p:cBhvr>
                                      <p:tavLst>
                                        <p:tav tm="0">
                                          <p:val>
                                            <p:strVal val="0-#ppt_w/2"/>
                                          </p:val>
                                        </p:tav>
                                        <p:tav tm="100000">
                                          <p:val>
                                            <p:strVal val="#ppt_x"/>
                                          </p:val>
                                        </p:tav>
                                      </p:tavLst>
                                    </p:anim>
                                    <p:anim calcmode="lin" valueType="num">
                                      <p:cBhvr additive="base">
                                        <p:cTn id="8" dur="500" fill="hold"/>
                                        <p:tgtEl>
                                          <p:spTgt spid="5806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Text Box 1026"/>
          <p:cNvSpPr txBox="1">
            <a:spLocks noChangeArrowheads="1"/>
          </p:cNvSpPr>
          <p:nvPr/>
        </p:nvSpPr>
        <p:spPr bwMode="auto">
          <a:xfrm>
            <a:off x="1600200" y="457200"/>
            <a:ext cx="6019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Non issues  </a:t>
            </a:r>
          </a:p>
        </p:txBody>
      </p:sp>
      <p:sp>
        <p:nvSpPr>
          <p:cNvPr id="581635" name="Text Box 1027"/>
          <p:cNvSpPr txBox="1">
            <a:spLocks noChangeArrowheads="1"/>
          </p:cNvSpPr>
          <p:nvPr/>
        </p:nvSpPr>
        <p:spPr bwMode="auto">
          <a:xfrm>
            <a:off x="838200" y="3033713"/>
            <a:ext cx="7620000"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Clr>
                <a:srgbClr val="FF3300"/>
              </a:buClr>
              <a:buFontTx/>
              <a:buChar char="•"/>
            </a:pPr>
            <a:r>
              <a:rPr lang="en-US" altLang="en-US" b="1">
                <a:solidFill>
                  <a:srgbClr val="000099"/>
                </a:solidFill>
                <a:latin typeface="Arial" panose="020B0604020202020204" pitchFamily="34" charset="0"/>
              </a:rPr>
              <a:t>Don’t explore these!</a:t>
            </a:r>
          </a:p>
          <a:p>
            <a:pPr>
              <a:spcBef>
                <a:spcPct val="50000"/>
              </a:spcBef>
              <a:buClr>
                <a:srgbClr val="FF3300"/>
              </a:buClr>
              <a:buFontTx/>
              <a:buChar char="•"/>
            </a:pPr>
            <a:r>
              <a:rPr lang="en-US" altLang="en-US" b="1">
                <a:solidFill>
                  <a:srgbClr val="000099"/>
                </a:solidFill>
                <a:latin typeface="Arial" panose="020B0604020202020204" pitchFamily="34" charset="0"/>
              </a:rPr>
              <a:t>You risk turning them into real objections </a:t>
            </a:r>
          </a:p>
        </p:txBody>
      </p:sp>
      <p:pic>
        <p:nvPicPr>
          <p:cNvPr id="581636"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81636"/>
                                        </p:tgtEl>
                                        <p:attrNameLst>
                                          <p:attrName>style.visibility</p:attrName>
                                        </p:attrNameLst>
                                      </p:cBhvr>
                                      <p:to>
                                        <p:strVal val="visible"/>
                                      </p:to>
                                    </p:set>
                                    <p:anim calcmode="lin" valueType="num">
                                      <p:cBhvr additive="base">
                                        <p:cTn id="7" dur="500" fill="hold"/>
                                        <p:tgtEl>
                                          <p:spTgt spid="581636"/>
                                        </p:tgtEl>
                                        <p:attrNameLst>
                                          <p:attrName>ppt_x</p:attrName>
                                        </p:attrNameLst>
                                      </p:cBhvr>
                                      <p:tavLst>
                                        <p:tav tm="0">
                                          <p:val>
                                            <p:strVal val="0-#ppt_w/2"/>
                                          </p:val>
                                        </p:tav>
                                        <p:tav tm="100000">
                                          <p:val>
                                            <p:strVal val="#ppt_x"/>
                                          </p:val>
                                        </p:tav>
                                      </p:tavLst>
                                    </p:anim>
                                    <p:anim calcmode="lin" valueType="num">
                                      <p:cBhvr additive="base">
                                        <p:cTn id="8" dur="500" fill="hold"/>
                                        <p:tgtEl>
                                          <p:spTgt spid="5816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752600" y="5334000"/>
            <a:ext cx="58674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Where to hide </a:t>
            </a:r>
            <a:r>
              <a:rPr lang="en-US" altLang="en-US" sz="3000" b="1">
                <a:solidFill>
                  <a:srgbClr val="FF3300"/>
                </a:solidFill>
                <a:latin typeface="Arial" panose="020B0604020202020204" pitchFamily="34" charset="0"/>
              </a:rPr>
              <a:t>your</a:t>
            </a:r>
            <a:r>
              <a:rPr lang="en-US" altLang="en-US" sz="3000" b="1">
                <a:solidFill>
                  <a:srgbClr val="000099"/>
                </a:solidFill>
                <a:latin typeface="Arial" panose="020B0604020202020204" pitchFamily="34" charset="0"/>
              </a:rPr>
              <a:t> face </a:t>
            </a:r>
          </a:p>
        </p:txBody>
      </p:sp>
      <p:sp>
        <p:nvSpPr>
          <p:cNvPr id="25603" name="Text Box 3"/>
          <p:cNvSpPr txBox="1">
            <a:spLocks noChangeArrowheads="1"/>
          </p:cNvSpPr>
          <p:nvPr/>
        </p:nvSpPr>
        <p:spPr bwMode="auto">
          <a:xfrm>
            <a:off x="692150" y="457200"/>
            <a:ext cx="753745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Furthermore you didn’t know … </a:t>
            </a:r>
          </a:p>
        </p:txBody>
      </p:sp>
      <p:pic>
        <p:nvPicPr>
          <p:cNvPr id="2560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1524000"/>
            <a:ext cx="361791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Text Box 1026"/>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Price objection !</a:t>
            </a:r>
          </a:p>
        </p:txBody>
      </p:sp>
      <p:sp>
        <p:nvSpPr>
          <p:cNvPr id="582659" name="Text Box 1027"/>
          <p:cNvSpPr txBox="1">
            <a:spLocks noChangeArrowheads="1"/>
          </p:cNvSpPr>
          <p:nvPr/>
        </p:nvSpPr>
        <p:spPr bwMode="auto">
          <a:xfrm>
            <a:off x="609600" y="3654425"/>
            <a:ext cx="7924800" cy="312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lnSpc>
                <a:spcPct val="90000"/>
              </a:lnSpc>
              <a:spcBef>
                <a:spcPct val="50000"/>
              </a:spcBef>
            </a:pPr>
            <a:r>
              <a:rPr lang="en-US" altLang="en-US" sz="3500" b="1">
                <a:solidFill>
                  <a:srgbClr val="FF3300"/>
                </a:solidFill>
                <a:latin typeface="Arial" panose="020B0604020202020204" pitchFamily="34" charset="0"/>
              </a:rPr>
              <a:t>“That price is ridiculous !”</a:t>
            </a:r>
            <a:endParaRPr lang="en-US" altLang="en-US" b="1">
              <a:solidFill>
                <a:srgbClr val="000099"/>
              </a:solidFill>
              <a:latin typeface="Arial" panose="020B0604020202020204" pitchFamily="34" charset="0"/>
            </a:endParaRPr>
          </a:p>
          <a:p>
            <a:pPr algn="ctr">
              <a:lnSpc>
                <a:spcPct val="90000"/>
              </a:lnSpc>
              <a:spcBef>
                <a:spcPct val="50000"/>
              </a:spcBef>
            </a:pPr>
            <a:r>
              <a:rPr lang="en-US" altLang="en-US" b="1">
                <a:solidFill>
                  <a:srgbClr val="000099"/>
                </a:solidFill>
                <a:latin typeface="Arial" panose="020B0604020202020204" pitchFamily="34" charset="0"/>
              </a:rPr>
              <a:t>… virtually every sales person encounters this </a:t>
            </a:r>
          </a:p>
          <a:p>
            <a:pPr algn="ctr">
              <a:lnSpc>
                <a:spcPct val="90000"/>
              </a:lnSpc>
              <a:spcBef>
                <a:spcPct val="50000"/>
              </a:spcBef>
            </a:pPr>
            <a:r>
              <a:rPr lang="en-US" altLang="en-US" b="1">
                <a:solidFill>
                  <a:srgbClr val="000099"/>
                </a:solidFill>
                <a:latin typeface="Arial" panose="020B0604020202020204" pitchFamily="34" charset="0"/>
              </a:rPr>
              <a:t>Directly or indirectly </a:t>
            </a:r>
          </a:p>
          <a:p>
            <a:pPr algn="ctr">
              <a:lnSpc>
                <a:spcPct val="90000"/>
              </a:lnSpc>
              <a:spcBef>
                <a:spcPct val="50000"/>
              </a:spcBef>
            </a:pPr>
            <a:r>
              <a:rPr lang="en-US" altLang="en-US" b="1">
                <a:solidFill>
                  <a:srgbClr val="000099"/>
                </a:solidFill>
                <a:latin typeface="Arial" panose="020B0604020202020204" pitchFamily="34" charset="0"/>
              </a:rPr>
              <a:t>The prospect suggests that the product is </a:t>
            </a:r>
          </a:p>
          <a:p>
            <a:pPr algn="ctr">
              <a:lnSpc>
                <a:spcPct val="90000"/>
              </a:lnSpc>
              <a:spcBef>
                <a:spcPct val="50000"/>
              </a:spcBef>
            </a:pPr>
            <a:r>
              <a:rPr lang="en-US" altLang="en-US" b="1">
                <a:solidFill>
                  <a:srgbClr val="000099"/>
                </a:solidFill>
                <a:latin typeface="Arial" panose="020B0604020202020204" pitchFamily="34" charset="0"/>
              </a:rPr>
              <a:t>A little out of line</a:t>
            </a:r>
          </a:p>
          <a:p>
            <a:pPr algn="ctr">
              <a:lnSpc>
                <a:spcPct val="90000"/>
              </a:lnSpc>
              <a:spcBef>
                <a:spcPct val="50000"/>
              </a:spcBef>
            </a:pPr>
            <a:r>
              <a:rPr lang="en-US" altLang="en-US" b="1">
                <a:solidFill>
                  <a:srgbClr val="000099"/>
                </a:solidFill>
                <a:latin typeface="Arial" panose="020B0604020202020204" pitchFamily="34" charset="0"/>
              </a:rPr>
              <a:t>Is ridiculously and unreasonably over priced  </a:t>
            </a:r>
          </a:p>
        </p:txBody>
      </p:sp>
      <p:pic>
        <p:nvPicPr>
          <p:cNvPr id="582660"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914400"/>
            <a:ext cx="2852738"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Text Box 1026"/>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Price objection !</a:t>
            </a:r>
          </a:p>
        </p:txBody>
      </p:sp>
      <p:sp>
        <p:nvSpPr>
          <p:cNvPr id="583683" name="Text Box 1027"/>
          <p:cNvSpPr txBox="1">
            <a:spLocks noChangeArrowheads="1"/>
          </p:cNvSpPr>
          <p:nvPr/>
        </p:nvSpPr>
        <p:spPr bwMode="auto">
          <a:xfrm>
            <a:off x="533400" y="5257800"/>
            <a:ext cx="7924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How do you deal with that? </a:t>
            </a:r>
            <a:endParaRPr lang="en-US" altLang="en-US" b="1">
              <a:solidFill>
                <a:srgbClr val="000099"/>
              </a:solidFill>
              <a:latin typeface="Arial" panose="020B0604020202020204" pitchFamily="34" charset="0"/>
            </a:endParaRPr>
          </a:p>
        </p:txBody>
      </p:sp>
      <p:pic>
        <p:nvPicPr>
          <p:cNvPr id="583684"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447800"/>
            <a:ext cx="3451225" cy="374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6" name="Text Box 1026"/>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Price objection !</a:t>
            </a:r>
          </a:p>
        </p:txBody>
      </p:sp>
      <p:sp>
        <p:nvSpPr>
          <p:cNvPr id="584707" name="Text Box 1027"/>
          <p:cNvSpPr txBox="1">
            <a:spLocks noChangeArrowheads="1"/>
          </p:cNvSpPr>
          <p:nvPr/>
        </p:nvSpPr>
        <p:spPr bwMode="auto">
          <a:xfrm>
            <a:off x="533400" y="3889375"/>
            <a:ext cx="8077200"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A suggestion … </a:t>
            </a:r>
            <a:endParaRPr lang="en-US" altLang="en-US" b="1">
              <a:solidFill>
                <a:srgbClr val="000099"/>
              </a:solidFill>
              <a:latin typeface="Arial" panose="020B0604020202020204" pitchFamily="34" charset="0"/>
            </a:endParaRPr>
          </a:p>
          <a:p>
            <a:pPr algn="ctr">
              <a:spcBef>
                <a:spcPct val="50000"/>
              </a:spcBef>
            </a:pPr>
            <a:r>
              <a:rPr lang="en-US" altLang="en-US" b="1">
                <a:solidFill>
                  <a:srgbClr val="000099"/>
                </a:solidFill>
                <a:latin typeface="Arial" panose="020B0604020202020204" pitchFamily="34" charset="0"/>
              </a:rPr>
              <a:t>Challenge the prospect !</a:t>
            </a:r>
          </a:p>
          <a:p>
            <a:pPr algn="ctr">
              <a:spcBef>
                <a:spcPct val="50000"/>
              </a:spcBef>
            </a:pPr>
            <a:r>
              <a:rPr lang="en-US" altLang="en-US" b="1">
                <a:solidFill>
                  <a:srgbClr val="000099"/>
                </a:solidFill>
                <a:latin typeface="Arial" panose="020B0604020202020204" pitchFamily="34" charset="0"/>
              </a:rPr>
              <a:t>Ask him?</a:t>
            </a:r>
          </a:p>
          <a:p>
            <a:pPr algn="ctr">
              <a:spcBef>
                <a:spcPct val="50000"/>
              </a:spcBef>
            </a:pPr>
            <a:r>
              <a:rPr lang="en-US" altLang="en-US" b="1">
                <a:solidFill>
                  <a:srgbClr val="000099"/>
                </a:solidFill>
                <a:latin typeface="Arial" panose="020B0604020202020204" pitchFamily="34" charset="0"/>
              </a:rPr>
              <a:t>“The price (pause) is ridiculous?”</a:t>
            </a:r>
          </a:p>
          <a:p>
            <a:pPr algn="ctr">
              <a:spcBef>
                <a:spcPct val="50000"/>
              </a:spcBef>
            </a:pPr>
            <a:r>
              <a:rPr lang="en-US" altLang="en-US" b="1">
                <a:solidFill>
                  <a:srgbClr val="000099"/>
                </a:solidFill>
                <a:latin typeface="Arial" panose="020B0604020202020204" pitchFamily="34" charset="0"/>
              </a:rPr>
              <a:t>(Your voice inflection…make it sound like a question) </a:t>
            </a:r>
          </a:p>
        </p:txBody>
      </p:sp>
      <p:pic>
        <p:nvPicPr>
          <p:cNvPr id="584708"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838200"/>
            <a:ext cx="25781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0"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Price objection !</a:t>
            </a:r>
          </a:p>
        </p:txBody>
      </p:sp>
      <p:sp>
        <p:nvSpPr>
          <p:cNvPr id="585731" name="Text Box 3"/>
          <p:cNvSpPr txBox="1">
            <a:spLocks noChangeArrowheads="1"/>
          </p:cNvSpPr>
          <p:nvPr/>
        </p:nvSpPr>
        <p:spPr bwMode="auto">
          <a:xfrm>
            <a:off x="533400" y="1524000"/>
            <a:ext cx="8077200" cy="445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The challenge… </a:t>
            </a:r>
            <a:endParaRPr lang="en-US" altLang="en-US" b="1">
              <a:solidFill>
                <a:srgbClr val="000099"/>
              </a:solidFill>
              <a:latin typeface="Arial" panose="020B0604020202020204" pitchFamily="34" charset="0"/>
            </a:endParaRPr>
          </a:p>
          <a:p>
            <a:pPr algn="ctr">
              <a:spcBef>
                <a:spcPct val="50000"/>
              </a:spcBef>
            </a:pPr>
            <a:r>
              <a:rPr lang="en-US" altLang="en-US" b="1">
                <a:solidFill>
                  <a:srgbClr val="000099"/>
                </a:solidFill>
                <a:latin typeface="Arial" panose="020B0604020202020204" pitchFamily="34" charset="0"/>
              </a:rPr>
              <a:t>You are forcing him to defend his statement</a:t>
            </a:r>
          </a:p>
          <a:p>
            <a:pPr algn="ctr">
              <a:spcBef>
                <a:spcPct val="50000"/>
              </a:spcBef>
            </a:pPr>
            <a:r>
              <a:rPr lang="en-US" altLang="en-US" b="1">
                <a:solidFill>
                  <a:srgbClr val="000099"/>
                </a:solidFill>
                <a:latin typeface="Arial" panose="020B0604020202020204" pitchFamily="34" charset="0"/>
              </a:rPr>
              <a:t>Instead of you justifying the price </a:t>
            </a:r>
          </a:p>
          <a:p>
            <a:pPr algn="ctr">
              <a:spcBef>
                <a:spcPct val="50000"/>
              </a:spcBef>
            </a:pPr>
            <a:r>
              <a:rPr lang="en-US" altLang="en-US" b="1">
                <a:solidFill>
                  <a:srgbClr val="000099"/>
                </a:solidFill>
                <a:latin typeface="Arial" panose="020B0604020202020204" pitchFamily="34" charset="0"/>
              </a:rPr>
              <a:t>Quite a difference!</a:t>
            </a:r>
          </a:p>
          <a:p>
            <a:pPr algn="ctr">
              <a:spcBef>
                <a:spcPct val="50000"/>
              </a:spcBef>
            </a:pPr>
            <a:r>
              <a:rPr lang="en-US" altLang="en-US" b="1">
                <a:solidFill>
                  <a:srgbClr val="000099"/>
                </a:solidFill>
                <a:latin typeface="Arial" panose="020B0604020202020204" pitchFamily="34" charset="0"/>
              </a:rPr>
              <a:t>What?</a:t>
            </a:r>
          </a:p>
          <a:p>
            <a:pPr algn="ctr">
              <a:spcBef>
                <a:spcPct val="50000"/>
              </a:spcBef>
            </a:pPr>
            <a:r>
              <a:rPr lang="en-US" altLang="en-US" b="1">
                <a:solidFill>
                  <a:srgbClr val="000099"/>
                </a:solidFill>
                <a:latin typeface="Arial" panose="020B0604020202020204" pitchFamily="34" charset="0"/>
              </a:rPr>
              <a:t>One puts you in defense </a:t>
            </a:r>
          </a:p>
          <a:p>
            <a:pPr algn="ctr">
              <a:spcBef>
                <a:spcPct val="50000"/>
              </a:spcBef>
            </a:pPr>
            <a:r>
              <a:rPr lang="en-US" altLang="en-US" b="1">
                <a:solidFill>
                  <a:srgbClr val="000099"/>
                </a:solidFill>
                <a:latin typeface="Arial" panose="020B0604020202020204" pitchFamily="34" charset="0"/>
              </a:rPr>
              <a:t>The other puts you on the offence</a:t>
            </a:r>
          </a:p>
          <a:p>
            <a:pPr algn="ctr">
              <a:spcBef>
                <a:spcPct val="50000"/>
              </a:spcBef>
            </a:pPr>
            <a:r>
              <a:rPr lang="en-US" altLang="en-US" b="1">
                <a:solidFill>
                  <a:srgbClr val="000099"/>
                </a:solidFill>
                <a:latin typeface="Arial" panose="020B0604020202020204" pitchFamily="34" charset="0"/>
              </a:rPr>
              <a:t>The results can be substantially different    </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4" name="Text Box 2"/>
          <p:cNvSpPr txBox="1">
            <a:spLocks noChangeArrowheads="1"/>
          </p:cNvSpPr>
          <p:nvPr/>
        </p:nvSpPr>
        <p:spPr bwMode="auto">
          <a:xfrm>
            <a:off x="1524000" y="1524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Price objection !</a:t>
            </a:r>
          </a:p>
        </p:txBody>
      </p:sp>
      <p:sp>
        <p:nvSpPr>
          <p:cNvPr id="586755" name="Text Box 3"/>
          <p:cNvSpPr txBox="1">
            <a:spLocks noChangeArrowheads="1"/>
          </p:cNvSpPr>
          <p:nvPr/>
        </p:nvSpPr>
        <p:spPr bwMode="auto">
          <a:xfrm>
            <a:off x="533400" y="3886200"/>
            <a:ext cx="8077200" cy="277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lnSpc>
                <a:spcPct val="75000"/>
              </a:lnSpc>
              <a:spcBef>
                <a:spcPct val="50000"/>
              </a:spcBef>
            </a:pPr>
            <a:r>
              <a:rPr lang="en-US" altLang="en-US" sz="3500" b="1">
                <a:solidFill>
                  <a:srgbClr val="FF3300"/>
                </a:solidFill>
                <a:latin typeface="Arial" panose="020B0604020202020204" pitchFamily="34" charset="0"/>
              </a:rPr>
              <a:t>“The fear of loss close” </a:t>
            </a:r>
            <a:endParaRPr lang="en-US" altLang="en-US" b="1">
              <a:solidFill>
                <a:srgbClr val="000099"/>
              </a:solidFill>
              <a:latin typeface="Arial" panose="020B0604020202020204" pitchFamily="34" charset="0"/>
            </a:endParaRPr>
          </a:p>
          <a:p>
            <a:pPr algn="ctr">
              <a:lnSpc>
                <a:spcPct val="75000"/>
              </a:lnSpc>
              <a:spcBef>
                <a:spcPct val="50000"/>
              </a:spcBef>
            </a:pPr>
            <a:r>
              <a:rPr lang="en-US" altLang="en-US" sz="2000" b="1">
                <a:solidFill>
                  <a:srgbClr val="000099"/>
                </a:solidFill>
                <a:latin typeface="Arial" panose="020B0604020202020204" pitchFamily="34" charset="0"/>
              </a:rPr>
              <a:t>The fear of loss is greater than the desire for gain</a:t>
            </a:r>
          </a:p>
          <a:p>
            <a:pPr algn="ctr">
              <a:lnSpc>
                <a:spcPct val="75000"/>
              </a:lnSpc>
              <a:spcBef>
                <a:spcPct val="50000"/>
              </a:spcBef>
            </a:pPr>
            <a:r>
              <a:rPr lang="en-US" altLang="en-US" sz="2000" b="1">
                <a:solidFill>
                  <a:srgbClr val="000099"/>
                </a:solidFill>
                <a:latin typeface="Arial" panose="020B0604020202020204" pitchFamily="34" charset="0"/>
              </a:rPr>
              <a:t>Establish in his mind that he is safe in dealing with you</a:t>
            </a:r>
          </a:p>
          <a:p>
            <a:pPr algn="ctr">
              <a:lnSpc>
                <a:spcPct val="75000"/>
              </a:lnSpc>
              <a:spcBef>
                <a:spcPct val="50000"/>
              </a:spcBef>
            </a:pPr>
            <a:r>
              <a:rPr lang="en-US" altLang="en-US" sz="2000" b="1">
                <a:solidFill>
                  <a:srgbClr val="000099"/>
                </a:solidFill>
                <a:latin typeface="Arial" panose="020B0604020202020204" pitchFamily="34" charset="0"/>
              </a:rPr>
              <a:t>That he won’t lose money or face </a:t>
            </a:r>
          </a:p>
          <a:p>
            <a:pPr algn="ctr">
              <a:lnSpc>
                <a:spcPct val="75000"/>
              </a:lnSpc>
              <a:spcBef>
                <a:spcPct val="50000"/>
              </a:spcBef>
            </a:pPr>
            <a:r>
              <a:rPr lang="en-US" altLang="en-US" sz="2000" b="1">
                <a:solidFill>
                  <a:srgbClr val="000099"/>
                </a:solidFill>
                <a:latin typeface="Arial" panose="020B0604020202020204" pitchFamily="34" charset="0"/>
              </a:rPr>
              <a:t>But… </a:t>
            </a:r>
          </a:p>
          <a:p>
            <a:pPr algn="ctr">
              <a:lnSpc>
                <a:spcPct val="75000"/>
              </a:lnSpc>
              <a:spcBef>
                <a:spcPct val="50000"/>
              </a:spcBef>
            </a:pPr>
            <a:r>
              <a:rPr lang="en-US" altLang="en-US" sz="2000" b="1">
                <a:solidFill>
                  <a:srgbClr val="000099"/>
                </a:solidFill>
                <a:latin typeface="Arial" panose="020B0604020202020204" pitchFamily="34" charset="0"/>
              </a:rPr>
              <a:t>He will lose the product benefits </a:t>
            </a:r>
          </a:p>
          <a:p>
            <a:pPr algn="ctr">
              <a:lnSpc>
                <a:spcPct val="75000"/>
              </a:lnSpc>
              <a:spcBef>
                <a:spcPct val="50000"/>
              </a:spcBef>
            </a:pPr>
            <a:r>
              <a:rPr lang="en-US" altLang="en-US" sz="2000" b="1">
                <a:solidFill>
                  <a:srgbClr val="000099"/>
                </a:solidFill>
                <a:latin typeface="Arial" panose="020B0604020202020204" pitchFamily="34" charset="0"/>
              </a:rPr>
              <a:t>If he doesn’t buy</a:t>
            </a:r>
          </a:p>
        </p:txBody>
      </p:sp>
      <p:pic>
        <p:nvPicPr>
          <p:cNvPr id="5867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2811463" cy="319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67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762000"/>
            <a:ext cx="3962400"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A buy of cosmetics !</a:t>
            </a:r>
          </a:p>
        </p:txBody>
      </p:sp>
      <p:sp>
        <p:nvSpPr>
          <p:cNvPr id="587779" name="Text Box 3"/>
          <p:cNvSpPr txBox="1">
            <a:spLocks noChangeArrowheads="1"/>
          </p:cNvSpPr>
          <p:nvPr/>
        </p:nvSpPr>
        <p:spPr bwMode="auto">
          <a:xfrm>
            <a:off x="609600" y="5181600"/>
            <a:ext cx="8077200" cy="117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“You or your spouse...” </a:t>
            </a:r>
            <a:endParaRPr lang="en-US" altLang="en-US" b="1">
              <a:solidFill>
                <a:srgbClr val="000099"/>
              </a:solidFill>
              <a:latin typeface="Arial" panose="020B0604020202020204" pitchFamily="34" charset="0"/>
            </a:endParaRPr>
          </a:p>
          <a:p>
            <a:pPr algn="ctr">
              <a:spcBef>
                <a:spcPct val="50000"/>
              </a:spcBef>
            </a:pPr>
            <a:r>
              <a:rPr lang="en-US" altLang="en-US" b="1">
                <a:solidFill>
                  <a:srgbClr val="000099"/>
                </a:solidFill>
                <a:latin typeface="Arial" panose="020B0604020202020204" pitchFamily="34" charset="0"/>
              </a:rPr>
              <a:t>Do you have unused cosmetics?</a:t>
            </a:r>
          </a:p>
        </p:txBody>
      </p:sp>
      <p:pic>
        <p:nvPicPr>
          <p:cNvPr id="5877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143000"/>
            <a:ext cx="2192338"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A discount sale !</a:t>
            </a:r>
          </a:p>
        </p:txBody>
      </p:sp>
      <p:sp>
        <p:nvSpPr>
          <p:cNvPr id="588803" name="Text Box 3"/>
          <p:cNvSpPr txBox="1">
            <a:spLocks noChangeArrowheads="1"/>
          </p:cNvSpPr>
          <p:nvPr/>
        </p:nvSpPr>
        <p:spPr bwMode="auto">
          <a:xfrm>
            <a:off x="609600" y="5181600"/>
            <a:ext cx="8077200" cy="117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“Worth it ? ” </a:t>
            </a:r>
            <a:endParaRPr lang="en-US" altLang="en-US" b="1">
              <a:solidFill>
                <a:srgbClr val="000099"/>
              </a:solidFill>
              <a:latin typeface="Arial" panose="020B0604020202020204" pitchFamily="34" charset="0"/>
            </a:endParaRPr>
          </a:p>
          <a:p>
            <a:pPr algn="ctr">
              <a:spcBef>
                <a:spcPct val="50000"/>
              </a:spcBef>
            </a:pPr>
            <a:r>
              <a:rPr lang="en-US" altLang="en-US" b="1">
                <a:solidFill>
                  <a:srgbClr val="000099"/>
                </a:solidFill>
                <a:latin typeface="Arial" panose="020B0604020202020204" pitchFamily="34" charset="0"/>
              </a:rPr>
              <a:t>Should you have paid the regular price?</a:t>
            </a:r>
          </a:p>
        </p:txBody>
      </p:sp>
      <p:pic>
        <p:nvPicPr>
          <p:cNvPr id="5888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371600"/>
            <a:ext cx="20828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880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1447800"/>
            <a:ext cx="1401763" cy="327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880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1600200"/>
            <a:ext cx="3040063" cy="304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6"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589827" name="Text Box 3"/>
          <p:cNvSpPr txBox="1">
            <a:spLocks noChangeArrowheads="1"/>
          </p:cNvSpPr>
          <p:nvPr/>
        </p:nvSpPr>
        <p:spPr bwMode="auto">
          <a:xfrm>
            <a:off x="609600" y="4360863"/>
            <a:ext cx="8077200" cy="226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“What is the price you paid? ” </a:t>
            </a:r>
            <a:endParaRPr lang="en-US" altLang="en-US" b="1">
              <a:solidFill>
                <a:srgbClr val="000099"/>
              </a:solidFill>
              <a:latin typeface="Arial" panose="020B0604020202020204" pitchFamily="34" charset="0"/>
            </a:endParaRPr>
          </a:p>
          <a:p>
            <a:pPr algn="ctr">
              <a:spcBef>
                <a:spcPct val="50000"/>
              </a:spcBef>
            </a:pPr>
            <a:r>
              <a:rPr lang="en-US" altLang="en-US" b="1">
                <a:solidFill>
                  <a:srgbClr val="000099"/>
                </a:solidFill>
                <a:latin typeface="Arial" panose="020B0604020202020204" pitchFamily="34" charset="0"/>
              </a:rPr>
              <a:t>What did it cost you?</a:t>
            </a:r>
          </a:p>
          <a:p>
            <a:pPr algn="ctr">
              <a:spcBef>
                <a:spcPct val="50000"/>
              </a:spcBef>
            </a:pPr>
            <a:r>
              <a:rPr lang="en-US" altLang="en-US" b="1">
                <a:solidFill>
                  <a:srgbClr val="000099"/>
                </a:solidFill>
                <a:latin typeface="Arial" panose="020B0604020202020204" pitchFamily="34" charset="0"/>
              </a:rPr>
              <a:t>“Cheap”!</a:t>
            </a:r>
          </a:p>
          <a:p>
            <a:pPr algn="ctr">
              <a:spcBef>
                <a:spcPct val="50000"/>
              </a:spcBef>
            </a:pPr>
            <a:r>
              <a:rPr lang="en-US" altLang="en-US" b="1">
                <a:solidFill>
                  <a:srgbClr val="000099"/>
                </a:solidFill>
                <a:latin typeface="Arial" panose="020B0604020202020204" pitchFamily="34" charset="0"/>
              </a:rPr>
              <a:t>It costs more !</a:t>
            </a:r>
          </a:p>
        </p:txBody>
      </p:sp>
      <p:pic>
        <p:nvPicPr>
          <p:cNvPr id="5898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143000"/>
            <a:ext cx="3581400"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590851" name="Text Box 3"/>
          <p:cNvSpPr txBox="1">
            <a:spLocks noChangeArrowheads="1"/>
          </p:cNvSpPr>
          <p:nvPr/>
        </p:nvSpPr>
        <p:spPr bwMode="auto">
          <a:xfrm>
            <a:off x="609600" y="5013325"/>
            <a:ext cx="80772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“We’ve decided…it is easier to explain price one time than…to apologize for quality for ever ” </a:t>
            </a:r>
            <a:endParaRPr lang="en-US" altLang="en-US" sz="3000" b="1">
              <a:solidFill>
                <a:srgbClr val="000099"/>
              </a:solidFill>
              <a:latin typeface="Arial" panose="020B0604020202020204" pitchFamily="34" charset="0"/>
            </a:endParaRPr>
          </a:p>
        </p:txBody>
      </p:sp>
      <p:pic>
        <p:nvPicPr>
          <p:cNvPr id="5908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533400"/>
            <a:ext cx="386873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Text Box 2"/>
          <p:cNvSpPr txBox="1">
            <a:spLocks noChangeArrowheads="1"/>
          </p:cNvSpPr>
          <p:nvPr/>
        </p:nvSpPr>
        <p:spPr bwMode="auto">
          <a:xfrm>
            <a:off x="1524000" y="304800"/>
            <a:ext cx="5943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 </a:t>
            </a:r>
          </a:p>
        </p:txBody>
      </p:sp>
      <p:sp>
        <p:nvSpPr>
          <p:cNvPr id="591875" name="Text Box 3"/>
          <p:cNvSpPr txBox="1">
            <a:spLocks noChangeArrowheads="1"/>
          </p:cNvSpPr>
          <p:nvPr/>
        </p:nvSpPr>
        <p:spPr bwMode="auto">
          <a:xfrm>
            <a:off x="533400" y="1524000"/>
            <a:ext cx="80772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“Prospect has said no, he wont pay you more for the product or service than he feels it is worth ! ” </a:t>
            </a:r>
          </a:p>
          <a:p>
            <a:pPr algn="ctr">
              <a:spcBef>
                <a:spcPct val="50000"/>
              </a:spcBef>
            </a:pPr>
            <a:r>
              <a:rPr lang="en-US" altLang="en-US" sz="3000" b="1">
                <a:solidFill>
                  <a:srgbClr val="000099"/>
                </a:solidFill>
                <a:latin typeface="Arial" panose="020B0604020202020204" pitchFamily="34" charset="0"/>
              </a:rPr>
              <a:t>You persist!</a:t>
            </a:r>
          </a:p>
          <a:p>
            <a:pPr algn="ctr">
              <a:spcBef>
                <a:spcPct val="50000"/>
              </a:spcBef>
            </a:pPr>
            <a:r>
              <a:rPr lang="en-US" altLang="en-US" sz="3000" b="1">
                <a:solidFill>
                  <a:srgbClr val="000099"/>
                </a:solidFill>
                <a:latin typeface="Arial" panose="020B0604020202020204" pitchFamily="34" charset="0"/>
              </a:rPr>
              <a:t>Will he buy ?</a:t>
            </a:r>
          </a:p>
          <a:p>
            <a:pPr algn="ctr">
              <a:spcBef>
                <a:spcPct val="50000"/>
              </a:spcBef>
            </a:pPr>
            <a:r>
              <a:rPr lang="en-US" altLang="en-US" sz="3000" b="1">
                <a:solidFill>
                  <a:srgbClr val="000099"/>
                </a:solidFill>
                <a:latin typeface="Arial" panose="020B0604020202020204" pitchFamily="34" charset="0"/>
              </a:rPr>
              <a:t>You cant change or lower the price </a:t>
            </a:r>
          </a:p>
          <a:p>
            <a:pPr algn="ctr">
              <a:spcBef>
                <a:spcPct val="50000"/>
              </a:spcBef>
            </a:pPr>
            <a:r>
              <a:rPr lang="en-US" altLang="en-US" sz="3000" b="1">
                <a:solidFill>
                  <a:srgbClr val="000099"/>
                </a:solidFill>
                <a:latin typeface="Arial" panose="020B0604020202020204" pitchFamily="34" charset="0"/>
              </a:rPr>
              <a:t>But…you can dramatically the value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752600" y="5334000"/>
            <a:ext cx="58674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Where to hide </a:t>
            </a:r>
            <a:r>
              <a:rPr lang="en-US" altLang="en-US" sz="3000" b="1">
                <a:solidFill>
                  <a:srgbClr val="FF3300"/>
                </a:solidFill>
                <a:latin typeface="Arial" panose="020B0604020202020204" pitchFamily="34" charset="0"/>
              </a:rPr>
              <a:t>his</a:t>
            </a:r>
            <a:r>
              <a:rPr lang="en-US" altLang="en-US" sz="3000" b="1">
                <a:solidFill>
                  <a:srgbClr val="000099"/>
                </a:solidFill>
                <a:latin typeface="Arial" panose="020B0604020202020204" pitchFamily="34" charset="0"/>
              </a:rPr>
              <a:t> face </a:t>
            </a:r>
          </a:p>
        </p:txBody>
      </p:sp>
      <p:sp>
        <p:nvSpPr>
          <p:cNvPr id="26627" name="Text Box 3"/>
          <p:cNvSpPr txBox="1">
            <a:spLocks noChangeArrowheads="1"/>
          </p:cNvSpPr>
          <p:nvPr/>
        </p:nvSpPr>
        <p:spPr bwMode="auto">
          <a:xfrm>
            <a:off x="1447800" y="457200"/>
            <a:ext cx="67818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And he didn’t know … </a:t>
            </a:r>
          </a:p>
        </p:txBody>
      </p:sp>
      <p:pic>
        <p:nvPicPr>
          <p:cNvPr id="266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1600200"/>
            <a:ext cx="363061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1026"/>
          <p:cNvSpPr>
            <a:spLocks noChangeArrowheads="1"/>
          </p:cNvSpPr>
          <p:nvPr/>
        </p:nvSpPr>
        <p:spPr bwMode="auto">
          <a:xfrm>
            <a:off x="2632075" y="2608263"/>
            <a:ext cx="375285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spAutoFit/>
          </a:bodyPr>
          <a:lstStyle>
            <a:lvl1pPr defTabSz="820738">
              <a:defRPr sz="2400">
                <a:solidFill>
                  <a:schemeClr val="tx1"/>
                </a:solidFill>
                <a:latin typeface="Times New Roman" panose="02020603050405020304" pitchFamily="18" charset="0"/>
              </a:defRPr>
            </a:lvl1pPr>
            <a:lvl2pPr marL="409575" defTabSz="820738">
              <a:defRPr sz="2400">
                <a:solidFill>
                  <a:schemeClr val="tx1"/>
                </a:solidFill>
                <a:latin typeface="Times New Roman" panose="02020603050405020304" pitchFamily="18" charset="0"/>
              </a:defRPr>
            </a:lvl2pPr>
            <a:lvl3pPr marL="820738" defTabSz="820738">
              <a:defRPr sz="2400">
                <a:solidFill>
                  <a:schemeClr val="tx1"/>
                </a:solidFill>
                <a:latin typeface="Times New Roman" panose="02020603050405020304" pitchFamily="18" charset="0"/>
              </a:defRPr>
            </a:lvl3pPr>
            <a:lvl4pPr marL="1230313" defTabSz="820738">
              <a:defRPr sz="2400">
                <a:solidFill>
                  <a:schemeClr val="tx1"/>
                </a:solidFill>
                <a:latin typeface="Times New Roman" panose="02020603050405020304" pitchFamily="18" charset="0"/>
              </a:defRPr>
            </a:lvl4pPr>
            <a:lvl5pPr marL="1641475" defTabSz="820738">
              <a:defRPr sz="2400">
                <a:solidFill>
                  <a:schemeClr val="tx1"/>
                </a:solidFill>
                <a:latin typeface="Times New Roman" panose="02020603050405020304" pitchFamily="18" charset="0"/>
              </a:defRPr>
            </a:lvl5pPr>
            <a:lvl6pPr marL="2098675" defTabSz="820738" eaLnBrk="0" fontAlgn="base" hangingPunct="0">
              <a:spcBef>
                <a:spcPct val="0"/>
              </a:spcBef>
              <a:spcAft>
                <a:spcPct val="0"/>
              </a:spcAft>
              <a:defRPr sz="2400">
                <a:solidFill>
                  <a:schemeClr val="tx1"/>
                </a:solidFill>
                <a:latin typeface="Times New Roman" panose="02020603050405020304" pitchFamily="18" charset="0"/>
              </a:defRPr>
            </a:lvl6pPr>
            <a:lvl7pPr marL="2555875" defTabSz="820738" eaLnBrk="0" fontAlgn="base" hangingPunct="0">
              <a:spcBef>
                <a:spcPct val="0"/>
              </a:spcBef>
              <a:spcAft>
                <a:spcPct val="0"/>
              </a:spcAft>
              <a:defRPr sz="2400">
                <a:solidFill>
                  <a:schemeClr val="tx1"/>
                </a:solidFill>
                <a:latin typeface="Times New Roman" panose="02020603050405020304" pitchFamily="18" charset="0"/>
              </a:defRPr>
            </a:lvl7pPr>
            <a:lvl8pPr marL="3013075" defTabSz="820738" eaLnBrk="0" fontAlgn="base" hangingPunct="0">
              <a:spcBef>
                <a:spcPct val="0"/>
              </a:spcBef>
              <a:spcAft>
                <a:spcPct val="0"/>
              </a:spcAft>
              <a:defRPr sz="2400">
                <a:solidFill>
                  <a:schemeClr val="tx1"/>
                </a:solidFill>
                <a:latin typeface="Times New Roman" panose="02020603050405020304" pitchFamily="18" charset="0"/>
              </a:defRPr>
            </a:lvl8pPr>
            <a:lvl9pPr marL="3470275" defTabSz="8207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4500" b="1">
                <a:solidFill>
                  <a:srgbClr val="FF3300"/>
                </a:solidFill>
                <a:latin typeface="Arial" panose="020B0604020202020204" pitchFamily="34" charset="0"/>
              </a:rPr>
              <a:t>“Roleplays”</a:t>
            </a:r>
            <a:r>
              <a:rPr lang="en-US" altLang="en-US" sz="4500" b="1">
                <a:solidFill>
                  <a:srgbClr val="000099"/>
                </a:solidFill>
                <a:latin typeface="Arial" panose="020B0604020202020204" pitchFamily="34" charset="0"/>
              </a:rPr>
              <a:t>  </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Text Box 1026"/>
          <p:cNvSpPr txBox="1">
            <a:spLocks noChangeArrowheads="1"/>
          </p:cNvSpPr>
          <p:nvPr/>
        </p:nvSpPr>
        <p:spPr bwMode="auto">
          <a:xfrm>
            <a:off x="2789238" y="3065463"/>
            <a:ext cx="4084637"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Counter strategies </a:t>
            </a:r>
          </a:p>
        </p:txBody>
      </p:sp>
      <p:sp>
        <p:nvSpPr>
          <p:cNvPr id="593923" name="Rectangle 1027"/>
          <p:cNvSpPr>
            <a:spLocks noChangeArrowheads="1"/>
          </p:cNvSpPr>
          <p:nvPr/>
        </p:nvSpPr>
        <p:spPr bwMode="auto">
          <a:xfrm>
            <a:off x="2528888" y="2339975"/>
            <a:ext cx="766762"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8600" b="1">
                <a:solidFill>
                  <a:srgbClr val="FF0000"/>
                </a:solidFill>
                <a:latin typeface="Arial" panose="020B0604020202020204" pitchFamily="34" charset="0"/>
              </a:rPr>
              <a:t>9</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Text Box 2"/>
          <p:cNvSpPr txBox="1">
            <a:spLocks noChangeArrowheads="1"/>
          </p:cNvSpPr>
          <p:nvPr/>
        </p:nvSpPr>
        <p:spPr bwMode="auto">
          <a:xfrm>
            <a:off x="857250" y="1143000"/>
            <a:ext cx="85407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1</a:t>
            </a:r>
            <a:endParaRPr lang="en-US" altLang="en-US" sz="900">
              <a:solidFill>
                <a:srgbClr val="FF0000"/>
              </a:solidFill>
            </a:endParaRPr>
          </a:p>
        </p:txBody>
      </p:sp>
      <p:sp>
        <p:nvSpPr>
          <p:cNvPr id="594947" name="Text Box 3"/>
          <p:cNvSpPr txBox="1">
            <a:spLocks noChangeArrowheads="1"/>
          </p:cNvSpPr>
          <p:nvPr/>
        </p:nvSpPr>
        <p:spPr bwMode="auto">
          <a:xfrm>
            <a:off x="3346450" y="3873500"/>
            <a:ext cx="855663"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2</a:t>
            </a:r>
            <a:endParaRPr lang="en-US" altLang="en-US" sz="900">
              <a:solidFill>
                <a:srgbClr val="FF0000"/>
              </a:solidFill>
            </a:endParaRPr>
          </a:p>
        </p:txBody>
      </p:sp>
      <p:sp>
        <p:nvSpPr>
          <p:cNvPr id="594948" name="Text Box 4"/>
          <p:cNvSpPr txBox="1">
            <a:spLocks noChangeArrowheads="1"/>
          </p:cNvSpPr>
          <p:nvPr/>
        </p:nvSpPr>
        <p:spPr bwMode="auto">
          <a:xfrm>
            <a:off x="1555750" y="1277938"/>
            <a:ext cx="350202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Know your walk away…</a:t>
            </a:r>
            <a:endParaRPr lang="en-US" altLang="en-US" sz="900">
              <a:solidFill>
                <a:srgbClr val="FF0000"/>
              </a:solidFill>
            </a:endParaRPr>
          </a:p>
        </p:txBody>
      </p:sp>
      <p:sp>
        <p:nvSpPr>
          <p:cNvPr id="594949" name="Text Box 5"/>
          <p:cNvSpPr txBox="1">
            <a:spLocks noChangeArrowheads="1"/>
          </p:cNvSpPr>
          <p:nvPr/>
        </p:nvSpPr>
        <p:spPr bwMode="auto">
          <a:xfrm>
            <a:off x="4124325" y="4102100"/>
            <a:ext cx="3579813"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When under attack listen…</a:t>
            </a:r>
            <a:endParaRPr lang="en-US" altLang="en-US" sz="900">
              <a:solidFill>
                <a:srgbClr val="FF0000"/>
              </a:solidFill>
            </a:endParaRPr>
          </a:p>
        </p:txBody>
      </p:sp>
      <p:sp>
        <p:nvSpPr>
          <p:cNvPr id="594950" name="Text Box 6"/>
          <p:cNvSpPr txBox="1">
            <a:spLocks noChangeArrowheads="1"/>
          </p:cNvSpPr>
          <p:nvPr/>
        </p:nvSpPr>
        <p:spPr bwMode="auto">
          <a:xfrm>
            <a:off x="2789238" y="577850"/>
            <a:ext cx="4084637"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Counter strategies </a:t>
            </a:r>
          </a:p>
        </p:txBody>
      </p:sp>
      <p:sp>
        <p:nvSpPr>
          <p:cNvPr id="594951" name="Rectangle 7"/>
          <p:cNvSpPr>
            <a:spLocks noChangeArrowheads="1"/>
          </p:cNvSpPr>
          <p:nvPr/>
        </p:nvSpPr>
        <p:spPr bwMode="auto">
          <a:xfrm>
            <a:off x="2528888" y="-149225"/>
            <a:ext cx="766762"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8600" b="1">
                <a:solidFill>
                  <a:srgbClr val="FF0000"/>
                </a:solidFill>
                <a:latin typeface="Arial" panose="020B0604020202020204" pitchFamily="34" charset="0"/>
              </a:rPr>
              <a:t>9</a:t>
            </a:r>
          </a:p>
        </p:txBody>
      </p:sp>
      <p:sp>
        <p:nvSpPr>
          <p:cNvPr id="594952" name="Text Box 8"/>
          <p:cNvSpPr txBox="1">
            <a:spLocks noChangeArrowheads="1"/>
          </p:cNvSpPr>
          <p:nvPr/>
        </p:nvSpPr>
        <p:spPr bwMode="auto">
          <a:xfrm>
            <a:off x="1524000" y="1658938"/>
            <a:ext cx="5867400"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1700" b="1">
                <a:solidFill>
                  <a:srgbClr val="000099"/>
                </a:solidFill>
                <a:latin typeface="Arial" panose="020B0604020202020204" pitchFamily="34" charset="0"/>
              </a:rPr>
              <a:t>Your price. Your terms. Your deliberables</a:t>
            </a:r>
          </a:p>
          <a:p>
            <a:pPr>
              <a:spcBef>
                <a:spcPct val="50000"/>
              </a:spcBef>
            </a:pPr>
            <a:r>
              <a:rPr lang="en-US" altLang="en-US" sz="1700" b="1">
                <a:solidFill>
                  <a:srgbClr val="000099"/>
                </a:solidFill>
                <a:latin typeface="Arial" panose="020B0604020202020204" pitchFamily="34" charset="0"/>
              </a:rPr>
              <a:t>… The least you will accept </a:t>
            </a:r>
          </a:p>
          <a:p>
            <a:pPr>
              <a:spcBef>
                <a:spcPct val="50000"/>
              </a:spcBef>
            </a:pPr>
            <a:r>
              <a:rPr lang="en-US" altLang="en-US" sz="1700" b="1">
                <a:solidFill>
                  <a:srgbClr val="000099"/>
                </a:solidFill>
                <a:latin typeface="Arial" panose="020B0604020202020204" pitchFamily="34" charset="0"/>
              </a:rPr>
              <a:t>More the variable ‘U’ have. More the options</a:t>
            </a:r>
          </a:p>
          <a:p>
            <a:pPr>
              <a:spcBef>
                <a:spcPct val="50000"/>
              </a:spcBef>
            </a:pPr>
            <a:r>
              <a:rPr lang="en-US" altLang="en-US" sz="1700" b="1">
                <a:solidFill>
                  <a:srgbClr val="000099"/>
                </a:solidFill>
                <a:latin typeface="Arial" panose="020B0604020202020204" pitchFamily="34" charset="0"/>
              </a:rPr>
              <a:t>… The better your options to close the deal </a:t>
            </a:r>
          </a:p>
          <a:p>
            <a:pPr>
              <a:spcBef>
                <a:spcPct val="50000"/>
              </a:spcBef>
            </a:pPr>
            <a:r>
              <a:rPr lang="en-US" altLang="en-US" sz="1700" b="1">
                <a:solidFill>
                  <a:srgbClr val="000099"/>
                </a:solidFill>
                <a:latin typeface="Arial" panose="020B0604020202020204" pitchFamily="34" charset="0"/>
              </a:rPr>
              <a:t>Focus on price &amp;</a:t>
            </a:r>
          </a:p>
          <a:p>
            <a:pPr>
              <a:spcBef>
                <a:spcPct val="50000"/>
              </a:spcBef>
            </a:pPr>
            <a:r>
              <a:rPr lang="en-US" altLang="en-US" sz="1700" b="1">
                <a:solidFill>
                  <a:srgbClr val="000099"/>
                </a:solidFill>
                <a:latin typeface="Arial" panose="020B0604020202020204" pitchFamily="34" charset="0"/>
              </a:rPr>
              <a:t>…. ‘U’ increase animosity. </a:t>
            </a:r>
          </a:p>
        </p:txBody>
      </p:sp>
      <p:sp>
        <p:nvSpPr>
          <p:cNvPr id="594953" name="Text Box 9"/>
          <p:cNvSpPr txBox="1">
            <a:spLocks noChangeArrowheads="1"/>
          </p:cNvSpPr>
          <p:nvPr/>
        </p:nvSpPr>
        <p:spPr bwMode="auto">
          <a:xfrm>
            <a:off x="4038600" y="4495800"/>
            <a:ext cx="4572000" cy="190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1700" b="1">
                <a:solidFill>
                  <a:srgbClr val="000099"/>
                </a:solidFill>
                <a:latin typeface="Arial" panose="020B0604020202020204" pitchFamily="34" charset="0"/>
              </a:rPr>
              <a:t>If custoemrs have locked into a position </a:t>
            </a:r>
          </a:p>
          <a:p>
            <a:pPr>
              <a:spcBef>
                <a:spcPct val="50000"/>
              </a:spcBef>
            </a:pPr>
            <a:r>
              <a:rPr lang="en-US" altLang="en-US" sz="1700" b="1">
                <a:solidFill>
                  <a:srgbClr val="000099"/>
                </a:solidFill>
                <a:latin typeface="Arial" panose="020B0604020202020204" pitchFamily="34" charset="0"/>
              </a:rPr>
              <a:t>Your brilliant arguments are of no good</a:t>
            </a:r>
          </a:p>
          <a:p>
            <a:pPr>
              <a:spcBef>
                <a:spcPct val="50000"/>
              </a:spcBef>
            </a:pPr>
            <a:r>
              <a:rPr lang="en-US" altLang="en-US" sz="1700" b="1">
                <a:solidFill>
                  <a:srgbClr val="000099"/>
                </a:solidFill>
                <a:latin typeface="Arial" panose="020B0604020202020204" pitchFamily="34" charset="0"/>
              </a:rPr>
              <a:t>When under attack. </a:t>
            </a:r>
          </a:p>
          <a:p>
            <a:pPr>
              <a:spcBef>
                <a:spcPct val="50000"/>
              </a:spcBef>
            </a:pPr>
            <a:r>
              <a:rPr lang="en-US" altLang="en-US" sz="1700" b="1">
                <a:solidFill>
                  <a:srgbClr val="000099"/>
                </a:solidFill>
                <a:latin typeface="Arial" panose="020B0604020202020204" pitchFamily="34" charset="0"/>
              </a:rPr>
              <a:t>Do no defend or counter attack.</a:t>
            </a:r>
          </a:p>
          <a:p>
            <a:pPr>
              <a:spcBef>
                <a:spcPct val="50000"/>
              </a:spcBef>
            </a:pPr>
            <a:r>
              <a:rPr lang="en-US" altLang="en-US" sz="1700" b="1">
                <a:solidFill>
                  <a:srgbClr val="000099"/>
                </a:solidFill>
                <a:latin typeface="Arial" panose="020B0604020202020204" pitchFamily="34" charset="0"/>
              </a:rPr>
              <a:t>It will generate heat.</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Text Box 2"/>
          <p:cNvSpPr txBox="1">
            <a:spLocks noChangeArrowheads="1"/>
          </p:cNvSpPr>
          <p:nvPr/>
        </p:nvSpPr>
        <p:spPr bwMode="auto">
          <a:xfrm>
            <a:off x="712788" y="1143000"/>
            <a:ext cx="855662"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3</a:t>
            </a:r>
            <a:endParaRPr lang="en-US" altLang="en-US" sz="900">
              <a:solidFill>
                <a:srgbClr val="FF0000"/>
              </a:solidFill>
            </a:endParaRPr>
          </a:p>
        </p:txBody>
      </p:sp>
      <p:sp>
        <p:nvSpPr>
          <p:cNvPr id="595971" name="Text Box 3"/>
          <p:cNvSpPr txBox="1">
            <a:spLocks noChangeArrowheads="1"/>
          </p:cNvSpPr>
          <p:nvPr/>
        </p:nvSpPr>
        <p:spPr bwMode="auto">
          <a:xfrm>
            <a:off x="1412875" y="1303338"/>
            <a:ext cx="35020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Keep the customer talking </a:t>
            </a:r>
            <a:endParaRPr lang="en-US" altLang="en-US" sz="900">
              <a:solidFill>
                <a:srgbClr val="FF0000"/>
              </a:solidFill>
            </a:endParaRPr>
          </a:p>
        </p:txBody>
      </p:sp>
      <p:sp>
        <p:nvSpPr>
          <p:cNvPr id="595972" name="Text Box 4"/>
          <p:cNvSpPr txBox="1">
            <a:spLocks noChangeArrowheads="1"/>
          </p:cNvSpPr>
          <p:nvPr/>
        </p:nvSpPr>
        <p:spPr bwMode="auto">
          <a:xfrm>
            <a:off x="2528888" y="2827338"/>
            <a:ext cx="35020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Recap frequently </a:t>
            </a:r>
            <a:endParaRPr lang="en-US" altLang="en-US" sz="900">
              <a:solidFill>
                <a:srgbClr val="FF0000"/>
              </a:solidFill>
            </a:endParaRPr>
          </a:p>
        </p:txBody>
      </p:sp>
      <p:sp>
        <p:nvSpPr>
          <p:cNvPr id="595973" name="Text Box 5"/>
          <p:cNvSpPr txBox="1">
            <a:spLocks noChangeArrowheads="1"/>
          </p:cNvSpPr>
          <p:nvPr/>
        </p:nvSpPr>
        <p:spPr bwMode="auto">
          <a:xfrm>
            <a:off x="1827213" y="2667000"/>
            <a:ext cx="85725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4</a:t>
            </a:r>
            <a:endParaRPr lang="en-US" altLang="en-US" sz="900">
              <a:solidFill>
                <a:srgbClr val="FF0000"/>
              </a:solidFill>
            </a:endParaRPr>
          </a:p>
        </p:txBody>
      </p:sp>
      <p:sp>
        <p:nvSpPr>
          <p:cNvPr id="595974" name="Text Box 6"/>
          <p:cNvSpPr txBox="1">
            <a:spLocks noChangeArrowheads="1"/>
          </p:cNvSpPr>
          <p:nvPr/>
        </p:nvSpPr>
        <p:spPr bwMode="auto">
          <a:xfrm>
            <a:off x="3617913" y="4351338"/>
            <a:ext cx="35020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Assert your company’s needs </a:t>
            </a:r>
            <a:endParaRPr lang="en-US" altLang="en-US" sz="900">
              <a:solidFill>
                <a:srgbClr val="FF0000"/>
              </a:solidFill>
            </a:endParaRPr>
          </a:p>
        </p:txBody>
      </p:sp>
      <p:sp>
        <p:nvSpPr>
          <p:cNvPr id="595975" name="Text Box 7"/>
          <p:cNvSpPr txBox="1">
            <a:spLocks noChangeArrowheads="1"/>
          </p:cNvSpPr>
          <p:nvPr/>
        </p:nvSpPr>
        <p:spPr bwMode="auto">
          <a:xfrm>
            <a:off x="2917825" y="4191000"/>
            <a:ext cx="855663"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5</a:t>
            </a:r>
            <a:endParaRPr lang="en-US" altLang="en-US" sz="900">
              <a:solidFill>
                <a:srgbClr val="FF0000"/>
              </a:solidFill>
            </a:endParaRPr>
          </a:p>
        </p:txBody>
      </p:sp>
      <p:sp>
        <p:nvSpPr>
          <p:cNvPr id="595976" name="Text Box 8"/>
          <p:cNvSpPr txBox="1">
            <a:spLocks noChangeArrowheads="1"/>
          </p:cNvSpPr>
          <p:nvPr/>
        </p:nvSpPr>
        <p:spPr bwMode="auto">
          <a:xfrm>
            <a:off x="2789238" y="658813"/>
            <a:ext cx="4084637"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Counter strategies </a:t>
            </a:r>
          </a:p>
        </p:txBody>
      </p:sp>
      <p:sp>
        <p:nvSpPr>
          <p:cNvPr id="595977" name="Rectangle 9"/>
          <p:cNvSpPr>
            <a:spLocks noChangeArrowheads="1"/>
          </p:cNvSpPr>
          <p:nvPr/>
        </p:nvSpPr>
        <p:spPr bwMode="auto">
          <a:xfrm>
            <a:off x="2528888" y="-66675"/>
            <a:ext cx="766762"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8600" b="1">
                <a:solidFill>
                  <a:srgbClr val="FF0000"/>
                </a:solidFill>
                <a:latin typeface="Arial" panose="020B0604020202020204" pitchFamily="34" charset="0"/>
              </a:rPr>
              <a:t>9</a:t>
            </a:r>
          </a:p>
        </p:txBody>
      </p:sp>
      <p:sp>
        <p:nvSpPr>
          <p:cNvPr id="595978" name="Text Box 10"/>
          <p:cNvSpPr txBox="1">
            <a:spLocks noChangeArrowheads="1"/>
          </p:cNvSpPr>
          <p:nvPr/>
        </p:nvSpPr>
        <p:spPr bwMode="auto">
          <a:xfrm>
            <a:off x="1447800" y="1600200"/>
            <a:ext cx="6248400" cy="112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1700" b="1">
                <a:solidFill>
                  <a:srgbClr val="000099"/>
                </a:solidFill>
                <a:latin typeface="Arial" panose="020B0604020202020204" pitchFamily="34" charset="0"/>
              </a:rPr>
              <a:t>New info will   room for movement </a:t>
            </a:r>
          </a:p>
          <a:p>
            <a:pPr>
              <a:spcBef>
                <a:spcPct val="50000"/>
              </a:spcBef>
            </a:pPr>
            <a:r>
              <a:rPr lang="en-US" altLang="en-US" sz="1700" b="1">
                <a:solidFill>
                  <a:srgbClr val="000099"/>
                </a:solidFill>
                <a:latin typeface="Arial" panose="020B0604020202020204" pitchFamily="34" charset="0"/>
              </a:rPr>
              <a:t>Listening without defending will defuse anger </a:t>
            </a:r>
          </a:p>
          <a:p>
            <a:pPr>
              <a:spcBef>
                <a:spcPct val="50000"/>
              </a:spcBef>
            </a:pPr>
            <a:r>
              <a:rPr lang="en-US" altLang="en-US" sz="1700" b="1">
                <a:solidFill>
                  <a:srgbClr val="000099"/>
                </a:solidFill>
                <a:latin typeface="Arial" panose="020B0604020202020204" pitchFamily="34" charset="0"/>
              </a:rPr>
              <a:t>If ‘U’ are listening you’re not making concessions  </a:t>
            </a:r>
          </a:p>
        </p:txBody>
      </p:sp>
      <p:sp>
        <p:nvSpPr>
          <p:cNvPr id="595979" name="Line 11"/>
          <p:cNvSpPr>
            <a:spLocks noChangeShapeType="1"/>
          </p:cNvSpPr>
          <p:nvPr/>
        </p:nvSpPr>
        <p:spPr bwMode="auto">
          <a:xfrm>
            <a:off x="2940050" y="1628775"/>
            <a:ext cx="0" cy="228600"/>
          </a:xfrm>
          <a:prstGeom prst="line">
            <a:avLst/>
          </a:prstGeom>
          <a:noFill/>
          <a:ln w="2857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595980" name="Text Box 12"/>
          <p:cNvSpPr txBox="1">
            <a:spLocks noChangeArrowheads="1"/>
          </p:cNvSpPr>
          <p:nvPr/>
        </p:nvSpPr>
        <p:spPr bwMode="auto">
          <a:xfrm>
            <a:off x="2590800" y="3124200"/>
            <a:ext cx="4953000" cy="112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1700" b="1">
                <a:solidFill>
                  <a:srgbClr val="000099"/>
                </a:solidFill>
                <a:latin typeface="Arial" panose="020B0604020202020204" pitchFamily="34" charset="0"/>
              </a:rPr>
              <a:t>Summarise helps maintain momentum </a:t>
            </a:r>
          </a:p>
          <a:p>
            <a:pPr>
              <a:spcBef>
                <a:spcPct val="50000"/>
              </a:spcBef>
            </a:pPr>
            <a:r>
              <a:rPr lang="en-US" altLang="en-US" sz="1700" b="1">
                <a:solidFill>
                  <a:srgbClr val="000099"/>
                </a:solidFill>
                <a:latin typeface="Arial" panose="020B0604020202020204" pitchFamily="34" charset="0"/>
              </a:rPr>
              <a:t>New issues are not raised at the last moment</a:t>
            </a:r>
          </a:p>
          <a:p>
            <a:pPr>
              <a:spcBef>
                <a:spcPct val="50000"/>
              </a:spcBef>
            </a:pPr>
            <a:r>
              <a:rPr lang="en-US" altLang="en-US" sz="1700" b="1">
                <a:solidFill>
                  <a:srgbClr val="000099"/>
                </a:solidFill>
                <a:latin typeface="Arial" panose="020B0604020202020204" pitchFamily="34" charset="0"/>
              </a:rPr>
              <a:t>It reassures customers ‘U’ are listening </a:t>
            </a:r>
          </a:p>
        </p:txBody>
      </p:sp>
      <p:sp>
        <p:nvSpPr>
          <p:cNvPr id="595981" name="Text Box 13"/>
          <p:cNvSpPr txBox="1">
            <a:spLocks noChangeArrowheads="1"/>
          </p:cNvSpPr>
          <p:nvPr/>
        </p:nvSpPr>
        <p:spPr bwMode="auto">
          <a:xfrm>
            <a:off x="3657600" y="4638675"/>
            <a:ext cx="5410200" cy="216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1700" b="1">
                <a:solidFill>
                  <a:srgbClr val="000099"/>
                </a:solidFill>
                <a:latin typeface="Arial" panose="020B0604020202020204" pitchFamily="34" charset="0"/>
              </a:rPr>
              <a:t>Too much focus on customer needs </a:t>
            </a:r>
          </a:p>
          <a:p>
            <a:pPr>
              <a:spcBef>
                <a:spcPct val="50000"/>
              </a:spcBef>
            </a:pPr>
            <a:r>
              <a:rPr lang="en-US" altLang="en-US" sz="1700" b="1">
                <a:solidFill>
                  <a:srgbClr val="000099"/>
                </a:solidFill>
                <a:latin typeface="Arial" panose="020B0604020202020204" pitchFamily="34" charset="0"/>
              </a:rPr>
              <a:t>It can work against you  </a:t>
            </a:r>
          </a:p>
          <a:p>
            <a:pPr>
              <a:spcBef>
                <a:spcPct val="50000"/>
              </a:spcBef>
            </a:pPr>
            <a:r>
              <a:rPr lang="en-US" altLang="en-US" sz="1700" b="1">
                <a:solidFill>
                  <a:srgbClr val="000099"/>
                </a:solidFill>
                <a:latin typeface="Arial" panose="020B0604020202020204" pitchFamily="34" charset="0"/>
              </a:rPr>
              <a:t>Bargaining requires dual focus </a:t>
            </a:r>
          </a:p>
          <a:p>
            <a:pPr>
              <a:spcBef>
                <a:spcPct val="50000"/>
              </a:spcBef>
            </a:pPr>
            <a:r>
              <a:rPr lang="en-US" altLang="en-US" sz="1700" b="1">
                <a:solidFill>
                  <a:srgbClr val="000099"/>
                </a:solidFill>
                <a:latin typeface="Arial" panose="020B0604020202020204" pitchFamily="34" charset="0"/>
              </a:rPr>
              <a:t>Solve the problem to satisfy both parties</a:t>
            </a:r>
          </a:p>
          <a:p>
            <a:pPr>
              <a:spcBef>
                <a:spcPct val="50000"/>
              </a:spcBef>
            </a:pPr>
            <a:r>
              <a:rPr lang="en-US" altLang="en-US" sz="1700" b="1">
                <a:solidFill>
                  <a:srgbClr val="000099"/>
                </a:solidFill>
                <a:latin typeface="Arial" panose="020B0604020202020204" pitchFamily="34" charset="0"/>
              </a:rPr>
              <a:t>Failure to assert company needs leads to unnecessary concessions  </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Text Box 2"/>
          <p:cNvSpPr txBox="1">
            <a:spLocks noChangeArrowheads="1"/>
          </p:cNvSpPr>
          <p:nvPr/>
        </p:nvSpPr>
        <p:spPr bwMode="auto">
          <a:xfrm>
            <a:off x="842963" y="1447800"/>
            <a:ext cx="857250"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6</a:t>
            </a:r>
            <a:endParaRPr lang="en-US" altLang="en-US" sz="900">
              <a:solidFill>
                <a:srgbClr val="FF0000"/>
              </a:solidFill>
            </a:endParaRPr>
          </a:p>
        </p:txBody>
      </p:sp>
      <p:sp>
        <p:nvSpPr>
          <p:cNvPr id="596995" name="Text Box 3"/>
          <p:cNvSpPr txBox="1">
            <a:spLocks noChangeArrowheads="1"/>
          </p:cNvSpPr>
          <p:nvPr/>
        </p:nvSpPr>
        <p:spPr bwMode="auto">
          <a:xfrm>
            <a:off x="1543050" y="1608138"/>
            <a:ext cx="518795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Commit a solution if it is certain to work </a:t>
            </a:r>
            <a:endParaRPr lang="en-US" altLang="en-US" sz="900">
              <a:solidFill>
                <a:srgbClr val="FF0000"/>
              </a:solidFill>
            </a:endParaRPr>
          </a:p>
        </p:txBody>
      </p:sp>
      <p:sp>
        <p:nvSpPr>
          <p:cNvPr id="596996" name="Text Box 4"/>
          <p:cNvSpPr txBox="1">
            <a:spLocks noChangeArrowheads="1"/>
          </p:cNvSpPr>
          <p:nvPr/>
        </p:nvSpPr>
        <p:spPr bwMode="auto">
          <a:xfrm>
            <a:off x="1855788" y="3922713"/>
            <a:ext cx="854075"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7</a:t>
            </a:r>
            <a:endParaRPr lang="en-US" altLang="en-US" sz="900">
              <a:solidFill>
                <a:srgbClr val="FF0000"/>
              </a:solidFill>
            </a:endParaRPr>
          </a:p>
        </p:txBody>
      </p:sp>
      <p:sp>
        <p:nvSpPr>
          <p:cNvPr id="596997" name="Text Box 5"/>
          <p:cNvSpPr txBox="1">
            <a:spLocks noChangeArrowheads="1"/>
          </p:cNvSpPr>
          <p:nvPr/>
        </p:nvSpPr>
        <p:spPr bwMode="auto">
          <a:xfrm>
            <a:off x="2554288" y="4083050"/>
            <a:ext cx="51879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Save the hardest for the last </a:t>
            </a:r>
            <a:endParaRPr lang="en-US" altLang="en-US" sz="900">
              <a:solidFill>
                <a:srgbClr val="FF0000"/>
              </a:solidFill>
            </a:endParaRPr>
          </a:p>
        </p:txBody>
      </p:sp>
      <p:sp>
        <p:nvSpPr>
          <p:cNvPr id="596998" name="Text Box 6"/>
          <p:cNvSpPr txBox="1">
            <a:spLocks noChangeArrowheads="1"/>
          </p:cNvSpPr>
          <p:nvPr/>
        </p:nvSpPr>
        <p:spPr bwMode="auto">
          <a:xfrm>
            <a:off x="2789238" y="725488"/>
            <a:ext cx="4084637"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Counter strategies </a:t>
            </a:r>
          </a:p>
        </p:txBody>
      </p:sp>
      <p:sp>
        <p:nvSpPr>
          <p:cNvPr id="596999" name="Rectangle 7"/>
          <p:cNvSpPr>
            <a:spLocks noChangeArrowheads="1"/>
          </p:cNvSpPr>
          <p:nvPr/>
        </p:nvSpPr>
        <p:spPr bwMode="auto">
          <a:xfrm>
            <a:off x="2528888" y="0"/>
            <a:ext cx="766762"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8600" b="1">
                <a:solidFill>
                  <a:srgbClr val="FF0000"/>
                </a:solidFill>
                <a:latin typeface="Arial" panose="020B0604020202020204" pitchFamily="34" charset="0"/>
              </a:rPr>
              <a:t>9</a:t>
            </a:r>
          </a:p>
        </p:txBody>
      </p:sp>
      <p:sp>
        <p:nvSpPr>
          <p:cNvPr id="597000" name="Text Box 8"/>
          <p:cNvSpPr txBox="1">
            <a:spLocks noChangeArrowheads="1"/>
          </p:cNvSpPr>
          <p:nvPr/>
        </p:nvSpPr>
        <p:spPr bwMode="auto">
          <a:xfrm>
            <a:off x="1676400" y="1954213"/>
            <a:ext cx="62484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1700" b="1">
                <a:solidFill>
                  <a:srgbClr val="000099"/>
                </a:solidFill>
                <a:latin typeface="Arial" panose="020B0604020202020204" pitchFamily="34" charset="0"/>
              </a:rPr>
              <a:t>Don’t dig into a position. Suggest hypothetically</a:t>
            </a:r>
          </a:p>
          <a:p>
            <a:pPr>
              <a:spcBef>
                <a:spcPct val="50000"/>
              </a:spcBef>
            </a:pPr>
            <a:r>
              <a:rPr lang="en-US" altLang="en-US" sz="1700" b="1">
                <a:solidFill>
                  <a:srgbClr val="000099"/>
                </a:solidFill>
                <a:latin typeface="Arial" panose="020B0604020202020204" pitchFamily="34" charset="0"/>
              </a:rPr>
              <a:t>Invite customers to search for the solution together </a:t>
            </a:r>
          </a:p>
          <a:p>
            <a:pPr>
              <a:spcBef>
                <a:spcPct val="50000"/>
              </a:spcBef>
            </a:pPr>
            <a:r>
              <a:rPr lang="en-US" altLang="en-US" sz="1700" b="1">
                <a:solidFill>
                  <a:srgbClr val="000099"/>
                </a:solidFill>
                <a:latin typeface="Arial" panose="020B0604020202020204" pitchFamily="34" charset="0"/>
              </a:rPr>
              <a:t>Don’t definitely agree unless overall deal make sense </a:t>
            </a:r>
          </a:p>
          <a:p>
            <a:pPr>
              <a:spcBef>
                <a:spcPct val="50000"/>
              </a:spcBef>
            </a:pPr>
            <a:r>
              <a:rPr lang="en-US" altLang="en-US" sz="1700" b="1">
                <a:solidFill>
                  <a:srgbClr val="000099"/>
                </a:solidFill>
                <a:latin typeface="Arial" panose="020B0604020202020204" pitchFamily="34" charset="0"/>
              </a:rPr>
              <a:t>… agree to ‘X’ provided ‘U’ agree on ‘Y’ &amp; ‘Z’</a:t>
            </a:r>
          </a:p>
        </p:txBody>
      </p:sp>
      <p:sp>
        <p:nvSpPr>
          <p:cNvPr id="597001" name="Text Box 9"/>
          <p:cNvSpPr txBox="1">
            <a:spLocks noChangeArrowheads="1"/>
          </p:cNvSpPr>
          <p:nvPr/>
        </p:nvSpPr>
        <p:spPr bwMode="auto">
          <a:xfrm>
            <a:off x="2590800" y="4419600"/>
            <a:ext cx="62484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spcBef>
                <a:spcPct val="50000"/>
              </a:spcBef>
            </a:pPr>
            <a:r>
              <a:rPr lang="en-US" altLang="en-US" sz="1700" b="1">
                <a:solidFill>
                  <a:srgbClr val="000099"/>
                </a:solidFill>
                <a:latin typeface="Arial" panose="020B0604020202020204" pitchFamily="34" charset="0"/>
              </a:rPr>
              <a:t>Don’t start with the toughest </a:t>
            </a:r>
          </a:p>
          <a:p>
            <a:pPr>
              <a:spcBef>
                <a:spcPct val="50000"/>
              </a:spcBef>
            </a:pPr>
            <a:r>
              <a:rPr lang="en-US" altLang="en-US" sz="1700" b="1">
                <a:solidFill>
                  <a:srgbClr val="000099"/>
                </a:solidFill>
                <a:latin typeface="Arial" panose="020B0604020202020204" pitchFamily="34" charset="0"/>
              </a:rPr>
              <a:t>Resolve the easy issues it creates momentum </a:t>
            </a:r>
          </a:p>
          <a:p>
            <a:pPr>
              <a:spcBef>
                <a:spcPct val="50000"/>
              </a:spcBef>
            </a:pPr>
            <a:r>
              <a:rPr lang="en-US" altLang="en-US" sz="1700" b="1">
                <a:solidFill>
                  <a:srgbClr val="000099"/>
                </a:solidFill>
                <a:latin typeface="Arial" panose="020B0604020202020204" pitchFamily="34" charset="0"/>
              </a:rPr>
              <a:t>Discussing easier issues will cover additional variables </a:t>
            </a:r>
          </a:p>
          <a:p>
            <a:pPr>
              <a:spcBef>
                <a:spcPct val="50000"/>
              </a:spcBef>
            </a:pPr>
            <a:r>
              <a:rPr lang="en-US" altLang="en-US" sz="1700" b="1">
                <a:solidFill>
                  <a:srgbClr val="000099"/>
                </a:solidFill>
                <a:latin typeface="Arial" panose="020B0604020202020204" pitchFamily="34" charset="0"/>
              </a:rPr>
              <a:t>Customer may see value of exploring new approaches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Text Box 2"/>
          <p:cNvSpPr txBox="1">
            <a:spLocks noChangeArrowheads="1"/>
          </p:cNvSpPr>
          <p:nvPr/>
        </p:nvSpPr>
        <p:spPr bwMode="auto">
          <a:xfrm>
            <a:off x="842963" y="914400"/>
            <a:ext cx="85566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8</a:t>
            </a:r>
            <a:endParaRPr lang="en-US" altLang="en-US" sz="900">
              <a:solidFill>
                <a:srgbClr val="FF0000"/>
              </a:solidFill>
            </a:endParaRPr>
          </a:p>
        </p:txBody>
      </p:sp>
      <p:sp>
        <p:nvSpPr>
          <p:cNvPr id="598019" name="Text Box 3"/>
          <p:cNvSpPr txBox="1">
            <a:spLocks noChangeArrowheads="1"/>
          </p:cNvSpPr>
          <p:nvPr/>
        </p:nvSpPr>
        <p:spPr bwMode="auto">
          <a:xfrm>
            <a:off x="1543050" y="1084263"/>
            <a:ext cx="518795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Start high concede slowly </a:t>
            </a:r>
            <a:endParaRPr lang="en-US" altLang="en-US" sz="900">
              <a:solidFill>
                <a:srgbClr val="FF0000"/>
              </a:solidFill>
            </a:endParaRPr>
          </a:p>
        </p:txBody>
      </p:sp>
      <p:sp>
        <p:nvSpPr>
          <p:cNvPr id="598020" name="Text Box 4"/>
          <p:cNvSpPr txBox="1">
            <a:spLocks noChangeArrowheads="1"/>
          </p:cNvSpPr>
          <p:nvPr/>
        </p:nvSpPr>
        <p:spPr bwMode="auto">
          <a:xfrm>
            <a:off x="1855788" y="4648200"/>
            <a:ext cx="85407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000" b="1">
                <a:solidFill>
                  <a:srgbClr val="FF0000"/>
                </a:solidFill>
                <a:latin typeface="Arial" panose="020B0604020202020204" pitchFamily="34" charset="0"/>
              </a:rPr>
              <a:t> 9</a:t>
            </a:r>
            <a:endParaRPr lang="en-US" altLang="en-US" sz="900">
              <a:solidFill>
                <a:srgbClr val="FF0000"/>
              </a:solidFill>
            </a:endParaRPr>
          </a:p>
        </p:txBody>
      </p:sp>
      <p:sp>
        <p:nvSpPr>
          <p:cNvPr id="598021" name="Text Box 5"/>
          <p:cNvSpPr txBox="1">
            <a:spLocks noChangeArrowheads="1"/>
          </p:cNvSpPr>
          <p:nvPr/>
        </p:nvSpPr>
        <p:spPr bwMode="auto">
          <a:xfrm>
            <a:off x="2554288" y="4810125"/>
            <a:ext cx="51879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004" tIns="39503" rIns="79004" bIns="39503"/>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700" b="1">
                <a:solidFill>
                  <a:srgbClr val="FF0000"/>
                </a:solidFill>
                <a:latin typeface="Arial" panose="020B0604020202020204" pitchFamily="34" charset="0"/>
              </a:rPr>
              <a:t>Don’t get emotionally blackmailed </a:t>
            </a:r>
            <a:endParaRPr lang="en-US" altLang="en-US" sz="900">
              <a:solidFill>
                <a:srgbClr val="FF0000"/>
              </a:solidFill>
            </a:endParaRPr>
          </a:p>
        </p:txBody>
      </p:sp>
      <p:sp>
        <p:nvSpPr>
          <p:cNvPr id="598022" name="Text Box 6"/>
          <p:cNvSpPr txBox="1">
            <a:spLocks noChangeArrowheads="1"/>
          </p:cNvSpPr>
          <p:nvPr/>
        </p:nvSpPr>
        <p:spPr bwMode="auto">
          <a:xfrm>
            <a:off x="2789238" y="457200"/>
            <a:ext cx="4084637"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Counter strategies </a:t>
            </a:r>
          </a:p>
        </p:txBody>
      </p:sp>
      <p:sp>
        <p:nvSpPr>
          <p:cNvPr id="598023" name="Rectangle 7"/>
          <p:cNvSpPr>
            <a:spLocks noChangeArrowheads="1"/>
          </p:cNvSpPr>
          <p:nvPr/>
        </p:nvSpPr>
        <p:spPr bwMode="auto">
          <a:xfrm>
            <a:off x="2362200" y="-152400"/>
            <a:ext cx="766763"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8600" b="1">
                <a:solidFill>
                  <a:srgbClr val="FF0000"/>
                </a:solidFill>
                <a:latin typeface="Arial" panose="020B0604020202020204" pitchFamily="34" charset="0"/>
              </a:rPr>
              <a:t>9</a:t>
            </a:r>
          </a:p>
        </p:txBody>
      </p:sp>
      <p:sp>
        <p:nvSpPr>
          <p:cNvPr id="598024" name="Text Box 8"/>
          <p:cNvSpPr txBox="1">
            <a:spLocks noChangeArrowheads="1"/>
          </p:cNvSpPr>
          <p:nvPr/>
        </p:nvSpPr>
        <p:spPr bwMode="auto">
          <a:xfrm>
            <a:off x="1524000" y="1371600"/>
            <a:ext cx="7543800" cy="347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nSpc>
                <a:spcPct val="85000"/>
              </a:lnSpc>
              <a:spcBef>
                <a:spcPct val="50000"/>
              </a:spcBef>
            </a:pPr>
            <a:r>
              <a:rPr lang="en-US" altLang="en-US" sz="1700" b="1">
                <a:solidFill>
                  <a:srgbClr val="000099"/>
                </a:solidFill>
                <a:latin typeface="Arial" panose="020B0604020202020204" pitchFamily="34" charset="0"/>
              </a:rPr>
              <a:t>Start with something ‘U’ can afford to lose.</a:t>
            </a:r>
          </a:p>
          <a:p>
            <a:pPr>
              <a:lnSpc>
                <a:spcPct val="85000"/>
              </a:lnSpc>
              <a:spcBef>
                <a:spcPct val="50000"/>
              </a:spcBef>
            </a:pPr>
            <a:r>
              <a:rPr lang="en-US" altLang="en-US" sz="1700" b="1">
                <a:solidFill>
                  <a:srgbClr val="000099"/>
                </a:solidFill>
                <a:latin typeface="Arial" panose="020B0604020202020204" pitchFamily="34" charset="0"/>
              </a:rPr>
              <a:t>Let them win. Praise his skill</a:t>
            </a:r>
          </a:p>
          <a:p>
            <a:pPr>
              <a:lnSpc>
                <a:spcPct val="85000"/>
              </a:lnSpc>
              <a:spcBef>
                <a:spcPct val="50000"/>
              </a:spcBef>
            </a:pPr>
            <a:r>
              <a:rPr lang="en-US" altLang="en-US" sz="1700" b="1">
                <a:solidFill>
                  <a:srgbClr val="000099"/>
                </a:solidFill>
                <a:latin typeface="Arial" panose="020B0604020202020204" pitchFamily="34" charset="0"/>
              </a:rPr>
              <a:t>Don’t be candid ‘U’ will get cleaned out </a:t>
            </a:r>
          </a:p>
          <a:p>
            <a:pPr>
              <a:lnSpc>
                <a:spcPct val="85000"/>
              </a:lnSpc>
              <a:spcBef>
                <a:spcPct val="50000"/>
              </a:spcBef>
            </a:pPr>
            <a:r>
              <a:rPr lang="en-US" altLang="en-US" sz="1700" b="1">
                <a:solidFill>
                  <a:srgbClr val="000099"/>
                </a:solidFill>
                <a:latin typeface="Arial" panose="020B0604020202020204" pitchFamily="34" charset="0"/>
              </a:rPr>
              <a:t>For every concession given get something in return </a:t>
            </a:r>
          </a:p>
          <a:p>
            <a:pPr>
              <a:lnSpc>
                <a:spcPct val="85000"/>
              </a:lnSpc>
              <a:spcBef>
                <a:spcPct val="50000"/>
              </a:spcBef>
            </a:pPr>
            <a:r>
              <a:rPr lang="en-US" altLang="en-US" sz="1700" b="1">
                <a:solidFill>
                  <a:srgbClr val="000099"/>
                </a:solidFill>
                <a:latin typeface="Arial" panose="020B0604020202020204" pitchFamily="34" charset="0"/>
              </a:rPr>
              <a:t>Begin by giving what customer values highly </a:t>
            </a:r>
          </a:p>
          <a:p>
            <a:pPr>
              <a:lnSpc>
                <a:spcPct val="85000"/>
              </a:lnSpc>
              <a:spcBef>
                <a:spcPct val="50000"/>
              </a:spcBef>
            </a:pPr>
            <a:r>
              <a:rPr lang="en-US" altLang="en-US" sz="1700" b="1">
                <a:solidFill>
                  <a:srgbClr val="000099"/>
                </a:solidFill>
                <a:latin typeface="Arial" panose="020B0604020202020204" pitchFamily="34" charset="0"/>
              </a:rPr>
              <a:t>but incremental cost to ‘U’ is low  </a:t>
            </a:r>
          </a:p>
          <a:p>
            <a:pPr>
              <a:lnSpc>
                <a:spcPct val="85000"/>
              </a:lnSpc>
              <a:spcBef>
                <a:spcPct val="50000"/>
              </a:spcBef>
            </a:pPr>
            <a:r>
              <a:rPr lang="en-US" altLang="en-US" sz="1700" b="1">
                <a:solidFill>
                  <a:srgbClr val="000099"/>
                </a:solidFill>
                <a:latin typeface="Arial" panose="020B0604020202020204" pitchFamily="34" charset="0"/>
              </a:rPr>
              <a:t>Customisation. Quality. Convenience. </a:t>
            </a:r>
          </a:p>
          <a:p>
            <a:pPr>
              <a:lnSpc>
                <a:spcPct val="85000"/>
              </a:lnSpc>
              <a:spcBef>
                <a:spcPct val="50000"/>
              </a:spcBef>
            </a:pPr>
            <a:r>
              <a:rPr lang="en-US" altLang="en-US" sz="1700" b="1">
                <a:solidFill>
                  <a:srgbClr val="000099"/>
                </a:solidFill>
                <a:latin typeface="Arial" panose="020B0604020202020204" pitchFamily="34" charset="0"/>
              </a:rPr>
              <a:t>Preferred treatment. Credit. Service.</a:t>
            </a:r>
          </a:p>
          <a:p>
            <a:pPr>
              <a:lnSpc>
                <a:spcPct val="85000"/>
              </a:lnSpc>
              <a:spcBef>
                <a:spcPct val="50000"/>
              </a:spcBef>
            </a:pPr>
            <a:r>
              <a:rPr lang="en-US" altLang="en-US" sz="1700" b="1">
                <a:solidFill>
                  <a:srgbClr val="000099"/>
                </a:solidFill>
                <a:latin typeface="Arial" panose="020B0604020202020204" pitchFamily="34" charset="0"/>
              </a:rPr>
              <a:t>Concede in small increments. Take time. </a:t>
            </a:r>
          </a:p>
          <a:p>
            <a:pPr>
              <a:lnSpc>
                <a:spcPct val="85000"/>
              </a:lnSpc>
              <a:spcBef>
                <a:spcPct val="50000"/>
              </a:spcBef>
            </a:pPr>
            <a:r>
              <a:rPr lang="en-US" altLang="en-US" sz="1700" b="1">
                <a:solidFill>
                  <a:srgbClr val="000099"/>
                </a:solidFill>
                <a:latin typeface="Arial" panose="020B0604020202020204" pitchFamily="34" charset="0"/>
              </a:rPr>
              <a:t>Not taking time is money   </a:t>
            </a:r>
          </a:p>
        </p:txBody>
      </p:sp>
      <p:sp>
        <p:nvSpPr>
          <p:cNvPr id="598025" name="Text Box 9"/>
          <p:cNvSpPr txBox="1">
            <a:spLocks noChangeArrowheads="1"/>
          </p:cNvSpPr>
          <p:nvPr/>
        </p:nvSpPr>
        <p:spPr bwMode="auto">
          <a:xfrm>
            <a:off x="2514600" y="5105400"/>
            <a:ext cx="6553200" cy="171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nSpc>
                <a:spcPct val="85000"/>
              </a:lnSpc>
              <a:spcBef>
                <a:spcPct val="50000"/>
              </a:spcBef>
            </a:pPr>
            <a:r>
              <a:rPr lang="en-US" altLang="en-US" sz="1700" b="1">
                <a:solidFill>
                  <a:srgbClr val="000099"/>
                </a:solidFill>
                <a:latin typeface="Arial" panose="020B0604020202020204" pitchFamily="34" charset="0"/>
              </a:rPr>
              <a:t>Buyers use anger </a:t>
            </a:r>
          </a:p>
          <a:p>
            <a:pPr>
              <a:lnSpc>
                <a:spcPct val="85000"/>
              </a:lnSpc>
              <a:spcBef>
                <a:spcPct val="50000"/>
              </a:spcBef>
            </a:pPr>
            <a:r>
              <a:rPr lang="en-US" altLang="en-US" sz="1700" b="1">
                <a:solidFill>
                  <a:srgbClr val="000099"/>
                </a:solidFill>
                <a:latin typeface="Arial" panose="020B0604020202020204" pitchFamily="34" charset="0"/>
              </a:rPr>
              <a:t>3 ways to counter </a:t>
            </a:r>
          </a:p>
          <a:p>
            <a:pPr>
              <a:lnSpc>
                <a:spcPct val="85000"/>
              </a:lnSpc>
              <a:spcBef>
                <a:spcPct val="50000"/>
              </a:spcBef>
            </a:pPr>
            <a:r>
              <a:rPr lang="en-US" altLang="en-US" sz="1700" b="1">
                <a:solidFill>
                  <a:srgbClr val="000099"/>
                </a:solidFill>
                <a:latin typeface="Arial" panose="020B0604020202020204" pitchFamily="34" charset="0"/>
              </a:rPr>
              <a:t>Withdraw </a:t>
            </a:r>
          </a:p>
          <a:p>
            <a:pPr>
              <a:lnSpc>
                <a:spcPct val="85000"/>
              </a:lnSpc>
              <a:spcBef>
                <a:spcPct val="50000"/>
              </a:spcBef>
            </a:pPr>
            <a:r>
              <a:rPr lang="en-US" altLang="en-US" sz="1700" b="1">
                <a:solidFill>
                  <a:srgbClr val="000099"/>
                </a:solidFill>
                <a:latin typeface="Arial" panose="020B0604020202020204" pitchFamily="34" charset="0"/>
              </a:rPr>
              <a:t>Listen silently but do not reinforce</a:t>
            </a:r>
          </a:p>
          <a:p>
            <a:pPr>
              <a:lnSpc>
                <a:spcPct val="85000"/>
              </a:lnSpc>
              <a:spcBef>
                <a:spcPct val="50000"/>
              </a:spcBef>
            </a:pPr>
            <a:r>
              <a:rPr lang="en-US" altLang="en-US" sz="1700" b="1">
                <a:solidFill>
                  <a:srgbClr val="000099"/>
                </a:solidFill>
                <a:latin typeface="Arial" panose="020B0604020202020204" pitchFamily="34" charset="0"/>
              </a:rPr>
              <a:t>React &amp; shift to non emotional issue</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ChangeArrowheads="1"/>
          </p:cNvSpPr>
          <p:nvPr/>
        </p:nvSpPr>
        <p:spPr bwMode="auto">
          <a:xfrm>
            <a:off x="1362075" y="5029200"/>
            <a:ext cx="68056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600" b="1">
                <a:solidFill>
                  <a:srgbClr val="000099"/>
                </a:solidFill>
                <a:latin typeface="Arial" panose="020B0604020202020204" pitchFamily="34" charset="0"/>
              </a:rPr>
              <a:t>“I insist on” …try not to lay down the law !</a:t>
            </a:r>
          </a:p>
        </p:txBody>
      </p:sp>
      <p:sp>
        <p:nvSpPr>
          <p:cNvPr id="599043" name="Text Box 3"/>
          <p:cNvSpPr txBox="1">
            <a:spLocks noChangeArrowheads="1"/>
          </p:cNvSpPr>
          <p:nvPr/>
        </p:nvSpPr>
        <p:spPr bwMode="auto">
          <a:xfrm>
            <a:off x="2139950" y="201613"/>
            <a:ext cx="51879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Remember…  </a:t>
            </a:r>
          </a:p>
        </p:txBody>
      </p:sp>
      <p:pic>
        <p:nvPicPr>
          <p:cNvPr id="599044" name="Picture 4" descr="NWAGE8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8175" y="874713"/>
            <a:ext cx="3567113" cy="41671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2"/>
          <p:cNvSpPr>
            <a:spLocks noChangeArrowheads="1"/>
          </p:cNvSpPr>
          <p:nvPr/>
        </p:nvSpPr>
        <p:spPr bwMode="auto">
          <a:xfrm>
            <a:off x="2270125" y="5364163"/>
            <a:ext cx="500856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600" b="1">
                <a:solidFill>
                  <a:srgbClr val="000099"/>
                </a:solidFill>
                <a:latin typeface="Arial" panose="020B0604020202020204" pitchFamily="34" charset="0"/>
              </a:rPr>
              <a:t>“An eye for an eye” …avoid it !</a:t>
            </a:r>
          </a:p>
        </p:txBody>
      </p:sp>
      <p:pic>
        <p:nvPicPr>
          <p:cNvPr id="600067" name="Picture 3" descr="EYE01"/>
          <p:cNvPicPr>
            <a:picLocks noChangeAspect="1" noChangeArrowheads="1"/>
          </p:cNvPicPr>
          <p:nvPr/>
        </p:nvPicPr>
        <p:blipFill>
          <a:blip r:embed="rId2">
            <a:extLst>
              <a:ext uri="{28A0092B-C50C-407E-A947-70E740481C1C}">
                <a14:useLocalDpi xmlns:a14="http://schemas.microsoft.com/office/drawing/2010/main" val="0"/>
              </a:ext>
            </a:extLst>
          </a:blip>
          <a:srcRect l="37459" t="7852" r="7819" b="37434"/>
          <a:stretch>
            <a:fillRect/>
          </a:stretch>
        </p:blipFill>
        <p:spPr bwMode="auto">
          <a:xfrm>
            <a:off x="2789238" y="1949450"/>
            <a:ext cx="3502025" cy="3389313"/>
          </a:xfrm>
          <a:prstGeom prst="rect">
            <a:avLst/>
          </a:prstGeom>
          <a:noFill/>
          <a:extLst>
            <a:ext uri="{909E8E84-426E-40DD-AFC4-6F175D3DCCD1}">
              <a14:hiddenFill xmlns:a14="http://schemas.microsoft.com/office/drawing/2010/main">
                <a:solidFill>
                  <a:srgbClr val="FFFFFF"/>
                </a:solidFill>
              </a14:hiddenFill>
            </a:ext>
          </a:extLst>
        </p:spPr>
      </p:pic>
      <p:sp>
        <p:nvSpPr>
          <p:cNvPr id="600068" name="Text Box 4"/>
          <p:cNvSpPr txBox="1">
            <a:spLocks noChangeArrowheads="1"/>
          </p:cNvSpPr>
          <p:nvPr/>
        </p:nvSpPr>
        <p:spPr bwMode="auto">
          <a:xfrm>
            <a:off x="2139950" y="201613"/>
            <a:ext cx="51879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Remember…  </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ChangeArrowheads="1"/>
          </p:cNvSpPr>
          <p:nvPr/>
        </p:nvSpPr>
        <p:spPr bwMode="auto">
          <a:xfrm>
            <a:off x="554038" y="4033838"/>
            <a:ext cx="7812087" cy="127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lvl="1" algn="ctr"/>
            <a:r>
              <a:rPr lang="en-US" altLang="en-US" sz="2600" b="1">
                <a:solidFill>
                  <a:srgbClr val="FF0000"/>
                </a:solidFill>
                <a:latin typeface="Arial" panose="020B0604020202020204" pitchFamily="34" charset="0"/>
              </a:rPr>
              <a:t>“The wheels of diplomacy turn on the grease of ambiguity”</a:t>
            </a:r>
          </a:p>
          <a:p>
            <a:pPr algn="ctr"/>
            <a:r>
              <a:rPr lang="en-US" altLang="en-US" sz="2600" b="1">
                <a:solidFill>
                  <a:srgbClr val="FF0000"/>
                </a:solidFill>
                <a:latin typeface="Arial" panose="020B0604020202020204" pitchFamily="34" charset="0"/>
              </a:rPr>
              <a:t>…a little ambiguity may enhance a proposal !</a:t>
            </a:r>
          </a:p>
        </p:txBody>
      </p:sp>
      <p:sp>
        <p:nvSpPr>
          <p:cNvPr id="601091" name="Text Box 3"/>
          <p:cNvSpPr txBox="1">
            <a:spLocks noChangeArrowheads="1"/>
          </p:cNvSpPr>
          <p:nvPr/>
        </p:nvSpPr>
        <p:spPr bwMode="auto">
          <a:xfrm>
            <a:off x="2139950" y="201613"/>
            <a:ext cx="51879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FF0000"/>
                </a:solidFill>
                <a:latin typeface="Arial" panose="020B0604020202020204" pitchFamily="34" charset="0"/>
              </a:rPr>
              <a:t>And finally… </a:t>
            </a:r>
          </a:p>
        </p:txBody>
      </p:sp>
      <p:sp>
        <p:nvSpPr>
          <p:cNvPr id="601092" name="Rectangle 4"/>
          <p:cNvSpPr>
            <a:spLocks noChangeArrowheads="1"/>
          </p:cNvSpPr>
          <p:nvPr/>
        </p:nvSpPr>
        <p:spPr bwMode="auto">
          <a:xfrm>
            <a:off x="2571750" y="2435225"/>
            <a:ext cx="4697413"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100" b="1">
                <a:solidFill>
                  <a:srgbClr val="000099"/>
                </a:solidFill>
                <a:latin typeface="Arial" panose="020B0604020202020204" pitchFamily="34" charset="0"/>
              </a:rPr>
              <a:t>Main objective … not be conceded !</a:t>
            </a:r>
          </a:p>
          <a:p>
            <a:r>
              <a:rPr lang="en-US" altLang="en-US" sz="2100" b="1">
                <a:solidFill>
                  <a:srgbClr val="000099"/>
                </a:solidFill>
                <a:latin typeface="Arial" panose="020B0604020202020204" pitchFamily="34" charset="0"/>
              </a:rPr>
              <a:t>Small points …accommodate !</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WordArt 2"/>
          <p:cNvSpPr>
            <a:spLocks noChangeArrowheads="1" noChangeShapeType="1" noTextEdit="1"/>
          </p:cNvSpPr>
          <p:nvPr/>
        </p:nvSpPr>
        <p:spPr bwMode="auto">
          <a:xfrm>
            <a:off x="1905000" y="2057400"/>
            <a:ext cx="5126038" cy="213360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COMMUNICATION </a:t>
            </a:r>
          </a:p>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&amp;</a:t>
            </a:r>
          </a:p>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LISTENING SKILLS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2057400" y="4800600"/>
            <a:ext cx="4668838" cy="12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Saving face!</a:t>
            </a:r>
          </a:p>
          <a:p>
            <a:pPr algn="ctr">
              <a:spcBef>
                <a:spcPct val="50000"/>
              </a:spcBef>
            </a:pPr>
            <a:r>
              <a:rPr lang="en-US" altLang="en-US" sz="3000" b="1">
                <a:solidFill>
                  <a:srgbClr val="000099"/>
                </a:solidFill>
                <a:latin typeface="Arial" panose="020B0604020202020204" pitchFamily="34" charset="0"/>
              </a:rPr>
              <a:t>It bruises the ego !</a:t>
            </a:r>
          </a:p>
        </p:txBody>
      </p:sp>
      <p:pic>
        <p:nvPicPr>
          <p:cNvPr id="276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1371600"/>
            <a:ext cx="5791200" cy="330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Oval 2"/>
          <p:cNvSpPr>
            <a:spLocks noChangeArrowheads="1"/>
          </p:cNvSpPr>
          <p:nvPr/>
        </p:nvSpPr>
        <p:spPr bwMode="auto">
          <a:xfrm>
            <a:off x="1343025" y="763588"/>
            <a:ext cx="5942013" cy="5942012"/>
          </a:xfrm>
          <a:prstGeom prst="ellipse">
            <a:avLst/>
          </a:prstGeom>
          <a:solidFill>
            <a:srgbClr val="FFFFCC"/>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43" name="Oval 3"/>
          <p:cNvSpPr>
            <a:spLocks noChangeArrowheads="1"/>
          </p:cNvSpPr>
          <p:nvPr/>
        </p:nvSpPr>
        <p:spPr bwMode="auto">
          <a:xfrm>
            <a:off x="1949450" y="1370013"/>
            <a:ext cx="4752975" cy="4752975"/>
          </a:xfrm>
          <a:prstGeom prst="ellipse">
            <a:avLst/>
          </a:prstGeom>
          <a:solidFill>
            <a:srgbClr val="FF33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44" name="Oval 4"/>
          <p:cNvSpPr>
            <a:spLocks noChangeArrowheads="1"/>
          </p:cNvSpPr>
          <p:nvPr/>
        </p:nvSpPr>
        <p:spPr bwMode="auto">
          <a:xfrm>
            <a:off x="1657350" y="1074738"/>
            <a:ext cx="5302250" cy="530225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45" name="Oval 5"/>
          <p:cNvSpPr>
            <a:spLocks noChangeArrowheads="1"/>
          </p:cNvSpPr>
          <p:nvPr/>
        </p:nvSpPr>
        <p:spPr bwMode="auto">
          <a:xfrm>
            <a:off x="3167063" y="2620963"/>
            <a:ext cx="2286000" cy="2286000"/>
          </a:xfrm>
          <a:prstGeom prst="ellipse">
            <a:avLst/>
          </a:prstGeom>
          <a:solidFill>
            <a:srgbClr val="00CC99"/>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46" name="Arc 6"/>
          <p:cNvSpPr>
            <a:spLocks/>
          </p:cNvSpPr>
          <p:nvPr/>
        </p:nvSpPr>
        <p:spPr bwMode="auto">
          <a:xfrm rot="-9906179">
            <a:off x="3763963" y="3943350"/>
            <a:ext cx="471487" cy="911225"/>
          </a:xfrm>
          <a:custGeom>
            <a:avLst/>
            <a:gdLst>
              <a:gd name="G0" fmla="+- 690 0 0"/>
              <a:gd name="G1" fmla="+- 21600 0 0"/>
              <a:gd name="G2" fmla="+- 21600 0 0"/>
              <a:gd name="T0" fmla="*/ 0 w 22290"/>
              <a:gd name="T1" fmla="*/ 11 h 41043"/>
              <a:gd name="T2" fmla="*/ 10099 w 22290"/>
              <a:gd name="T3" fmla="*/ 41043 h 41043"/>
              <a:gd name="T4" fmla="*/ 690 w 22290"/>
              <a:gd name="T5" fmla="*/ 21600 h 41043"/>
            </a:gdLst>
            <a:ahLst/>
            <a:cxnLst>
              <a:cxn ang="0">
                <a:pos x="T0" y="T1"/>
              </a:cxn>
              <a:cxn ang="0">
                <a:pos x="T2" y="T3"/>
              </a:cxn>
              <a:cxn ang="0">
                <a:pos x="T4" y="T5"/>
              </a:cxn>
            </a:cxnLst>
            <a:rect l="0" t="0" r="r" b="b"/>
            <a:pathLst>
              <a:path w="22290" h="41043" fill="none" extrusionOk="0">
                <a:moveTo>
                  <a:pt x="0" y="11"/>
                </a:moveTo>
                <a:cubicBezTo>
                  <a:pt x="229" y="3"/>
                  <a:pt x="459" y="0"/>
                  <a:pt x="690" y="0"/>
                </a:cubicBezTo>
                <a:cubicBezTo>
                  <a:pt x="12619" y="0"/>
                  <a:pt x="22290" y="9670"/>
                  <a:pt x="22290" y="21600"/>
                </a:cubicBezTo>
                <a:cubicBezTo>
                  <a:pt x="22290" y="29882"/>
                  <a:pt x="17554" y="37435"/>
                  <a:pt x="10099" y="41043"/>
                </a:cubicBezTo>
              </a:path>
              <a:path w="22290" h="41043" stroke="0" extrusionOk="0">
                <a:moveTo>
                  <a:pt x="0" y="11"/>
                </a:moveTo>
                <a:cubicBezTo>
                  <a:pt x="229" y="3"/>
                  <a:pt x="459" y="0"/>
                  <a:pt x="690" y="0"/>
                </a:cubicBezTo>
                <a:cubicBezTo>
                  <a:pt x="12619" y="0"/>
                  <a:pt x="22290" y="9670"/>
                  <a:pt x="22290" y="21600"/>
                </a:cubicBezTo>
                <a:cubicBezTo>
                  <a:pt x="22290" y="29882"/>
                  <a:pt x="17554" y="37435"/>
                  <a:pt x="10099" y="41043"/>
                </a:cubicBezTo>
                <a:lnTo>
                  <a:pt x="69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47" name="Arc 7"/>
          <p:cNvSpPr>
            <a:spLocks/>
          </p:cNvSpPr>
          <p:nvPr/>
        </p:nvSpPr>
        <p:spPr bwMode="auto">
          <a:xfrm>
            <a:off x="4476750" y="2640013"/>
            <a:ext cx="457200" cy="931862"/>
          </a:xfrm>
          <a:custGeom>
            <a:avLst/>
            <a:gdLst>
              <a:gd name="G0" fmla="+- 0 0 0"/>
              <a:gd name="G1" fmla="+- 21600 0 0"/>
              <a:gd name="G2" fmla="+- 21600 0 0"/>
              <a:gd name="T0" fmla="*/ 0 w 21600"/>
              <a:gd name="T1" fmla="*/ 0 h 41979"/>
              <a:gd name="T2" fmla="*/ 7160 w 21600"/>
              <a:gd name="T3" fmla="*/ 41979 h 41979"/>
              <a:gd name="T4" fmla="*/ 0 w 21600"/>
              <a:gd name="T5" fmla="*/ 21600 h 41979"/>
            </a:gdLst>
            <a:ahLst/>
            <a:cxnLst>
              <a:cxn ang="0">
                <a:pos x="T0" y="T1"/>
              </a:cxn>
              <a:cxn ang="0">
                <a:pos x="T2" y="T3"/>
              </a:cxn>
              <a:cxn ang="0">
                <a:pos x="T4" y="T5"/>
              </a:cxn>
            </a:cxnLst>
            <a:rect l="0" t="0" r="r" b="b"/>
            <a:pathLst>
              <a:path w="21600" h="41979" fill="none" extrusionOk="0">
                <a:moveTo>
                  <a:pt x="0" y="0"/>
                </a:moveTo>
                <a:cubicBezTo>
                  <a:pt x="11929" y="0"/>
                  <a:pt x="21600" y="9670"/>
                  <a:pt x="21600" y="21600"/>
                </a:cubicBezTo>
                <a:cubicBezTo>
                  <a:pt x="21600" y="30769"/>
                  <a:pt x="15810" y="38939"/>
                  <a:pt x="7159" y="41978"/>
                </a:cubicBezTo>
              </a:path>
              <a:path w="21600" h="41979" stroke="0" extrusionOk="0">
                <a:moveTo>
                  <a:pt x="0" y="0"/>
                </a:moveTo>
                <a:cubicBezTo>
                  <a:pt x="11929" y="0"/>
                  <a:pt x="21600" y="9670"/>
                  <a:pt x="21600" y="21600"/>
                </a:cubicBezTo>
                <a:cubicBezTo>
                  <a:pt x="21600" y="30769"/>
                  <a:pt x="15810" y="38939"/>
                  <a:pt x="7159" y="41978"/>
                </a:cubicBezTo>
                <a:lnTo>
                  <a:pt x="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48" name="Text Box 8"/>
          <p:cNvSpPr txBox="1">
            <a:spLocks noChangeArrowheads="1"/>
          </p:cNvSpPr>
          <p:nvPr/>
        </p:nvSpPr>
        <p:spPr bwMode="auto">
          <a:xfrm>
            <a:off x="3236913" y="3571875"/>
            <a:ext cx="2130425" cy="40481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RESPONSIBILITY</a:t>
            </a:r>
          </a:p>
        </p:txBody>
      </p:sp>
      <p:sp>
        <p:nvSpPr>
          <p:cNvPr id="317449" name="Text Box 9"/>
          <p:cNvSpPr txBox="1">
            <a:spLocks noChangeArrowheads="1"/>
          </p:cNvSpPr>
          <p:nvPr/>
        </p:nvSpPr>
        <p:spPr bwMode="auto">
          <a:xfrm rot="17749138">
            <a:off x="1500981" y="2418557"/>
            <a:ext cx="903287"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POST</a:t>
            </a:r>
          </a:p>
        </p:txBody>
      </p:sp>
      <p:sp>
        <p:nvSpPr>
          <p:cNvPr id="317450" name="Text Box 10"/>
          <p:cNvSpPr txBox="1">
            <a:spLocks noChangeArrowheads="1"/>
          </p:cNvSpPr>
          <p:nvPr/>
        </p:nvSpPr>
        <p:spPr bwMode="auto">
          <a:xfrm rot="23432653">
            <a:off x="4989513" y="1192213"/>
            <a:ext cx="10223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PLAN</a:t>
            </a:r>
          </a:p>
        </p:txBody>
      </p:sp>
      <p:sp>
        <p:nvSpPr>
          <p:cNvPr id="317451" name="Rectangle 11"/>
          <p:cNvSpPr>
            <a:spLocks noChangeArrowheads="1"/>
          </p:cNvSpPr>
          <p:nvPr/>
        </p:nvSpPr>
        <p:spPr bwMode="auto">
          <a:xfrm rot="3985851">
            <a:off x="5953126" y="2452687"/>
            <a:ext cx="1416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PREPARE</a:t>
            </a:r>
          </a:p>
        </p:txBody>
      </p:sp>
      <p:sp>
        <p:nvSpPr>
          <p:cNvPr id="317452" name="Rectangle 12"/>
          <p:cNvSpPr>
            <a:spLocks noChangeArrowheads="1"/>
          </p:cNvSpPr>
          <p:nvPr/>
        </p:nvSpPr>
        <p:spPr bwMode="auto">
          <a:xfrm rot="5599326">
            <a:off x="6203950" y="3830638"/>
            <a:ext cx="13652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17453" name="Text Box 13"/>
          <p:cNvSpPr txBox="1">
            <a:spLocks noChangeArrowheads="1"/>
          </p:cNvSpPr>
          <p:nvPr/>
        </p:nvSpPr>
        <p:spPr bwMode="auto">
          <a:xfrm rot="13186122">
            <a:off x="2057400" y="5678488"/>
            <a:ext cx="1289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DELIVER</a:t>
            </a:r>
          </a:p>
        </p:txBody>
      </p:sp>
      <p:sp>
        <p:nvSpPr>
          <p:cNvPr id="317454" name="Rectangle 14"/>
          <p:cNvSpPr>
            <a:spLocks noChangeArrowheads="1"/>
          </p:cNvSpPr>
          <p:nvPr/>
        </p:nvSpPr>
        <p:spPr bwMode="auto">
          <a:xfrm rot="-6824689">
            <a:off x="1112044" y="4593431"/>
            <a:ext cx="1525588"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MESSAGE </a:t>
            </a:r>
          </a:p>
        </p:txBody>
      </p:sp>
      <p:sp>
        <p:nvSpPr>
          <p:cNvPr id="317455" name="Freeform 15"/>
          <p:cNvSpPr>
            <a:spLocks/>
          </p:cNvSpPr>
          <p:nvPr/>
        </p:nvSpPr>
        <p:spPr bwMode="auto">
          <a:xfrm>
            <a:off x="4349750" y="750888"/>
            <a:ext cx="1588" cy="1893887"/>
          </a:xfrm>
          <a:custGeom>
            <a:avLst/>
            <a:gdLst>
              <a:gd name="T0" fmla="*/ 0 w 1"/>
              <a:gd name="T1" fmla="*/ 0 h 1193"/>
              <a:gd name="T2" fmla="*/ 0 w 1"/>
              <a:gd name="T3" fmla="*/ 1193 h 1193"/>
            </a:gdLst>
            <a:ahLst/>
            <a:cxnLst>
              <a:cxn ang="0">
                <a:pos x="T0" y="T1"/>
              </a:cxn>
              <a:cxn ang="0">
                <a:pos x="T2" y="T3"/>
              </a:cxn>
            </a:cxnLst>
            <a:rect l="0" t="0" r="r" b="b"/>
            <a:pathLst>
              <a:path w="1" h="1193">
                <a:moveTo>
                  <a:pt x="0" y="0"/>
                </a:moveTo>
                <a:lnTo>
                  <a:pt x="0" y="1193"/>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56" name="Freeform 16"/>
          <p:cNvSpPr>
            <a:spLocks/>
          </p:cNvSpPr>
          <p:nvPr/>
        </p:nvSpPr>
        <p:spPr bwMode="auto">
          <a:xfrm>
            <a:off x="5314950" y="2390775"/>
            <a:ext cx="952500" cy="838200"/>
          </a:xfrm>
          <a:custGeom>
            <a:avLst/>
            <a:gdLst>
              <a:gd name="T0" fmla="*/ 600 w 600"/>
              <a:gd name="T1" fmla="*/ 0 h 528"/>
              <a:gd name="T2" fmla="*/ 0 w 600"/>
              <a:gd name="T3" fmla="*/ 528 h 528"/>
            </a:gdLst>
            <a:ahLst/>
            <a:cxnLst>
              <a:cxn ang="0">
                <a:pos x="T0" y="T1"/>
              </a:cxn>
              <a:cxn ang="0">
                <a:pos x="T2" y="T3"/>
              </a:cxn>
            </a:cxnLst>
            <a:rect l="0" t="0" r="r" b="b"/>
            <a:pathLst>
              <a:path w="600" h="528">
                <a:moveTo>
                  <a:pt x="600" y="0"/>
                </a:moveTo>
                <a:lnTo>
                  <a:pt x="0" y="528"/>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57" name="Freeform 17"/>
          <p:cNvSpPr>
            <a:spLocks/>
          </p:cNvSpPr>
          <p:nvPr/>
        </p:nvSpPr>
        <p:spPr bwMode="auto">
          <a:xfrm>
            <a:off x="5238750" y="4448175"/>
            <a:ext cx="857250" cy="857250"/>
          </a:xfrm>
          <a:custGeom>
            <a:avLst/>
            <a:gdLst>
              <a:gd name="T0" fmla="*/ 0 w 540"/>
              <a:gd name="T1" fmla="*/ 0 h 540"/>
              <a:gd name="T2" fmla="*/ 540 w 540"/>
              <a:gd name="T3" fmla="*/ 540 h 540"/>
            </a:gdLst>
            <a:ahLst/>
            <a:cxnLst>
              <a:cxn ang="0">
                <a:pos x="T0" y="T1"/>
              </a:cxn>
              <a:cxn ang="0">
                <a:pos x="T2" y="T3"/>
              </a:cxn>
            </a:cxnLst>
            <a:rect l="0" t="0" r="r" b="b"/>
            <a:pathLst>
              <a:path w="540" h="540">
                <a:moveTo>
                  <a:pt x="0" y="0"/>
                </a:moveTo>
                <a:lnTo>
                  <a:pt x="540" y="54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58" name="Freeform 18"/>
          <p:cNvSpPr>
            <a:spLocks/>
          </p:cNvSpPr>
          <p:nvPr/>
        </p:nvSpPr>
        <p:spPr bwMode="auto">
          <a:xfrm>
            <a:off x="3009900" y="4714875"/>
            <a:ext cx="647700" cy="1047750"/>
          </a:xfrm>
          <a:custGeom>
            <a:avLst/>
            <a:gdLst>
              <a:gd name="T0" fmla="*/ 408 w 408"/>
              <a:gd name="T1" fmla="*/ 0 h 660"/>
              <a:gd name="T2" fmla="*/ 0 w 408"/>
              <a:gd name="T3" fmla="*/ 660 h 660"/>
            </a:gdLst>
            <a:ahLst/>
            <a:cxnLst>
              <a:cxn ang="0">
                <a:pos x="T0" y="T1"/>
              </a:cxn>
              <a:cxn ang="0">
                <a:pos x="T2" y="T3"/>
              </a:cxn>
            </a:cxnLst>
            <a:rect l="0" t="0" r="r" b="b"/>
            <a:pathLst>
              <a:path w="408" h="660">
                <a:moveTo>
                  <a:pt x="408" y="0"/>
                </a:moveTo>
                <a:lnTo>
                  <a:pt x="0" y="66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59" name="Freeform 19"/>
          <p:cNvSpPr>
            <a:spLocks/>
          </p:cNvSpPr>
          <p:nvPr/>
        </p:nvSpPr>
        <p:spPr bwMode="auto">
          <a:xfrm>
            <a:off x="2076450" y="2886075"/>
            <a:ext cx="1123950" cy="590550"/>
          </a:xfrm>
          <a:custGeom>
            <a:avLst/>
            <a:gdLst>
              <a:gd name="T0" fmla="*/ 0 w 708"/>
              <a:gd name="T1" fmla="*/ 0 h 372"/>
              <a:gd name="T2" fmla="*/ 708 w 708"/>
              <a:gd name="T3" fmla="*/ 372 h 372"/>
            </a:gdLst>
            <a:ahLst/>
            <a:cxnLst>
              <a:cxn ang="0">
                <a:pos x="T0" y="T1"/>
              </a:cxn>
              <a:cxn ang="0">
                <a:pos x="T2" y="T3"/>
              </a:cxn>
            </a:cxnLst>
            <a:rect l="0" t="0" r="r" b="b"/>
            <a:pathLst>
              <a:path w="708" h="372">
                <a:moveTo>
                  <a:pt x="0" y="0"/>
                </a:moveTo>
                <a:lnTo>
                  <a:pt x="708" y="37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0" name="Line 20"/>
          <p:cNvSpPr>
            <a:spLocks noChangeShapeType="1"/>
          </p:cNvSpPr>
          <p:nvPr/>
        </p:nvSpPr>
        <p:spPr bwMode="auto">
          <a:xfrm rot="186145" flipV="1">
            <a:off x="3187700" y="1252538"/>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1" name="Line 21"/>
          <p:cNvSpPr>
            <a:spLocks noChangeShapeType="1"/>
          </p:cNvSpPr>
          <p:nvPr/>
        </p:nvSpPr>
        <p:spPr bwMode="auto">
          <a:xfrm rot="2496833" flipV="1">
            <a:off x="4787900" y="1090613"/>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2" name="Line 22"/>
          <p:cNvSpPr>
            <a:spLocks noChangeShapeType="1"/>
          </p:cNvSpPr>
          <p:nvPr/>
        </p:nvSpPr>
        <p:spPr bwMode="auto">
          <a:xfrm rot="7659070" flipV="1">
            <a:off x="6657975" y="4676775"/>
            <a:ext cx="249238" cy="65088"/>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3" name="Line 23"/>
          <p:cNvSpPr>
            <a:spLocks noChangeShapeType="1"/>
          </p:cNvSpPr>
          <p:nvPr/>
        </p:nvSpPr>
        <p:spPr bwMode="auto">
          <a:xfrm rot="13515136" flipV="1">
            <a:off x="3263900" y="616267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4" name="Line 24"/>
          <p:cNvSpPr>
            <a:spLocks noChangeShapeType="1"/>
          </p:cNvSpPr>
          <p:nvPr/>
        </p:nvSpPr>
        <p:spPr bwMode="auto">
          <a:xfrm rot="17405292" flipV="1">
            <a:off x="1614488" y="4016375"/>
            <a:ext cx="130175" cy="60325"/>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5" name="Line 25"/>
          <p:cNvSpPr>
            <a:spLocks noChangeShapeType="1"/>
          </p:cNvSpPr>
          <p:nvPr/>
        </p:nvSpPr>
        <p:spPr bwMode="auto">
          <a:xfrm rot="19067953" flipV="1">
            <a:off x="1676400" y="300672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6" name="Freeform 26"/>
          <p:cNvSpPr>
            <a:spLocks/>
          </p:cNvSpPr>
          <p:nvPr/>
        </p:nvSpPr>
        <p:spPr bwMode="auto">
          <a:xfrm>
            <a:off x="4306888" y="6137275"/>
            <a:ext cx="3175" cy="558800"/>
          </a:xfrm>
          <a:custGeom>
            <a:avLst/>
            <a:gdLst>
              <a:gd name="T0" fmla="*/ 0 w 2"/>
              <a:gd name="T1" fmla="*/ 0 h 352"/>
              <a:gd name="T2" fmla="*/ 2 w 2"/>
              <a:gd name="T3" fmla="*/ 352 h 352"/>
            </a:gdLst>
            <a:ahLst/>
            <a:cxnLst>
              <a:cxn ang="0">
                <a:pos x="T0" y="T1"/>
              </a:cxn>
              <a:cxn ang="0">
                <a:pos x="T2" y="T3"/>
              </a:cxn>
            </a:cxnLst>
            <a:rect l="0" t="0" r="r" b="b"/>
            <a:pathLst>
              <a:path w="2" h="352">
                <a:moveTo>
                  <a:pt x="0" y="0"/>
                </a:moveTo>
                <a:lnTo>
                  <a:pt x="2" y="35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17467" name="Rectangle 27"/>
          <p:cNvSpPr>
            <a:spLocks noChangeArrowheads="1"/>
          </p:cNvSpPr>
          <p:nvPr/>
        </p:nvSpPr>
        <p:spPr bwMode="auto">
          <a:xfrm rot="-2607505">
            <a:off x="1990725" y="1576388"/>
            <a:ext cx="13144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17468" name="Rectangle 28"/>
          <p:cNvSpPr>
            <a:spLocks noChangeArrowheads="1"/>
          </p:cNvSpPr>
          <p:nvPr/>
        </p:nvSpPr>
        <p:spPr bwMode="auto">
          <a:xfrm rot="2829816">
            <a:off x="5762626" y="1619250"/>
            <a:ext cx="73660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AND</a:t>
            </a:r>
          </a:p>
        </p:txBody>
      </p:sp>
      <p:sp>
        <p:nvSpPr>
          <p:cNvPr id="317469" name="Text Box 29"/>
          <p:cNvSpPr txBox="1">
            <a:spLocks noChangeArrowheads="1"/>
          </p:cNvSpPr>
          <p:nvPr/>
        </p:nvSpPr>
        <p:spPr bwMode="auto">
          <a:xfrm>
            <a:off x="3397250" y="29749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Personal </a:t>
            </a:r>
          </a:p>
        </p:txBody>
      </p:sp>
      <p:sp>
        <p:nvSpPr>
          <p:cNvPr id="317470" name="Text Box 30"/>
          <p:cNvSpPr txBox="1">
            <a:spLocks noChangeArrowheads="1"/>
          </p:cNvSpPr>
          <p:nvPr/>
        </p:nvSpPr>
        <p:spPr bwMode="auto">
          <a:xfrm>
            <a:off x="3771900" y="4102100"/>
            <a:ext cx="1733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800" b="1">
                <a:latin typeface="Arial" panose="020B0604020202020204" pitchFamily="34" charset="0"/>
              </a:rPr>
              <a:t>Organisational </a:t>
            </a:r>
          </a:p>
        </p:txBody>
      </p:sp>
      <p:sp>
        <p:nvSpPr>
          <p:cNvPr id="317471" name="Text Box 31"/>
          <p:cNvSpPr txBox="1">
            <a:spLocks noChangeArrowheads="1"/>
          </p:cNvSpPr>
          <p:nvPr/>
        </p:nvSpPr>
        <p:spPr bwMode="auto">
          <a:xfrm>
            <a:off x="2819400" y="1895475"/>
            <a:ext cx="990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Step 5</a:t>
            </a:r>
          </a:p>
        </p:txBody>
      </p:sp>
      <p:sp>
        <p:nvSpPr>
          <p:cNvPr id="317472" name="Text Box 32"/>
          <p:cNvSpPr txBox="1">
            <a:spLocks noChangeArrowheads="1"/>
          </p:cNvSpPr>
          <p:nvPr/>
        </p:nvSpPr>
        <p:spPr bwMode="auto">
          <a:xfrm>
            <a:off x="2438400" y="2184400"/>
            <a:ext cx="19050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The acid test </a:t>
            </a:r>
          </a:p>
        </p:txBody>
      </p:sp>
      <p:sp>
        <p:nvSpPr>
          <p:cNvPr id="317473" name="Text Box 33"/>
          <p:cNvSpPr txBox="1">
            <a:spLocks noChangeArrowheads="1"/>
          </p:cNvSpPr>
          <p:nvPr/>
        </p:nvSpPr>
        <p:spPr bwMode="auto">
          <a:xfrm>
            <a:off x="4572000" y="1752600"/>
            <a:ext cx="1371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Step 1</a:t>
            </a:r>
          </a:p>
        </p:txBody>
      </p:sp>
      <p:sp>
        <p:nvSpPr>
          <p:cNvPr id="317474" name="Text Box 34"/>
          <p:cNvSpPr txBox="1">
            <a:spLocks noChangeArrowheads="1"/>
          </p:cNvSpPr>
          <p:nvPr/>
        </p:nvSpPr>
        <p:spPr bwMode="auto">
          <a:xfrm>
            <a:off x="5486400" y="2946400"/>
            <a:ext cx="990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Step 2</a:t>
            </a:r>
          </a:p>
        </p:txBody>
      </p:sp>
      <p:sp>
        <p:nvSpPr>
          <p:cNvPr id="317475" name="Text Box 35"/>
          <p:cNvSpPr txBox="1">
            <a:spLocks noChangeArrowheads="1"/>
          </p:cNvSpPr>
          <p:nvPr/>
        </p:nvSpPr>
        <p:spPr bwMode="auto">
          <a:xfrm>
            <a:off x="5105400" y="3352800"/>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Communication options  </a:t>
            </a:r>
          </a:p>
        </p:txBody>
      </p:sp>
      <p:sp>
        <p:nvSpPr>
          <p:cNvPr id="317476" name="Text Box 36"/>
          <p:cNvSpPr txBox="1">
            <a:spLocks noChangeArrowheads="1"/>
          </p:cNvSpPr>
          <p:nvPr/>
        </p:nvSpPr>
        <p:spPr bwMode="auto">
          <a:xfrm>
            <a:off x="3962400" y="5089525"/>
            <a:ext cx="990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Step 3</a:t>
            </a:r>
          </a:p>
        </p:txBody>
      </p:sp>
      <p:sp>
        <p:nvSpPr>
          <p:cNvPr id="317477" name="Text Box 37"/>
          <p:cNvSpPr txBox="1">
            <a:spLocks noChangeArrowheads="1"/>
          </p:cNvSpPr>
          <p:nvPr/>
        </p:nvSpPr>
        <p:spPr bwMode="auto">
          <a:xfrm>
            <a:off x="3581400" y="5368925"/>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Communication process   </a:t>
            </a:r>
          </a:p>
        </p:txBody>
      </p:sp>
      <p:sp>
        <p:nvSpPr>
          <p:cNvPr id="317478" name="Text Box 38"/>
          <p:cNvSpPr txBox="1">
            <a:spLocks noChangeArrowheads="1"/>
          </p:cNvSpPr>
          <p:nvPr/>
        </p:nvSpPr>
        <p:spPr bwMode="auto">
          <a:xfrm>
            <a:off x="1828800" y="4333875"/>
            <a:ext cx="19050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Listening </a:t>
            </a:r>
          </a:p>
        </p:txBody>
      </p:sp>
      <p:sp>
        <p:nvSpPr>
          <p:cNvPr id="317479" name="Text Box 39"/>
          <p:cNvSpPr txBox="1">
            <a:spLocks noChangeArrowheads="1"/>
          </p:cNvSpPr>
          <p:nvPr/>
        </p:nvSpPr>
        <p:spPr bwMode="auto">
          <a:xfrm>
            <a:off x="2209800" y="3952875"/>
            <a:ext cx="990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Step 4</a:t>
            </a:r>
          </a:p>
        </p:txBody>
      </p:sp>
      <p:sp>
        <p:nvSpPr>
          <p:cNvPr id="317480" name="Text Box 40"/>
          <p:cNvSpPr txBox="1">
            <a:spLocks noChangeArrowheads="1"/>
          </p:cNvSpPr>
          <p:nvPr/>
        </p:nvSpPr>
        <p:spPr bwMode="auto">
          <a:xfrm>
            <a:off x="1447800" y="95250"/>
            <a:ext cx="6019800" cy="457200"/>
          </a:xfrm>
          <a:prstGeom prst="rect">
            <a:avLst/>
          </a:prstGeom>
          <a:noFill/>
          <a:ln>
            <a:noFill/>
          </a:ln>
          <a:effectLst/>
          <a:extLst>
            <a:ext uri="{909E8E84-426E-40DD-AFC4-6F175D3DCCD1}">
              <a14:hiddenFill xmlns:a14="http://schemas.microsoft.com/office/drawing/2010/main">
                <a:gradFill rotWithShape="0">
                  <a:gsLst>
                    <a:gs pos="0">
                      <a:srgbClr val="FF6699"/>
                    </a:gs>
                    <a:gs pos="100000">
                      <a:srgbClr val="FFFFFF"/>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EFFECTIVE COMMUNICATION MODEL</a:t>
            </a:r>
          </a:p>
        </p:txBody>
      </p:sp>
      <p:sp>
        <p:nvSpPr>
          <p:cNvPr id="317481" name="Text Box 41"/>
          <p:cNvSpPr txBox="1">
            <a:spLocks noChangeArrowheads="1"/>
          </p:cNvSpPr>
          <p:nvPr/>
        </p:nvSpPr>
        <p:spPr bwMode="auto">
          <a:xfrm>
            <a:off x="4286250" y="2057400"/>
            <a:ext cx="1905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b="1">
                <a:solidFill>
                  <a:schemeClr val="bg1"/>
                </a:solidFill>
                <a:latin typeface="Arial" panose="020B0604020202020204" pitchFamily="34" charset="0"/>
              </a:rPr>
              <a:t>Communication effectiveness </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Text Box 2"/>
          <p:cNvSpPr txBox="1">
            <a:spLocks noChangeArrowheads="1"/>
          </p:cNvSpPr>
          <p:nvPr/>
        </p:nvSpPr>
        <p:spPr bwMode="auto">
          <a:xfrm>
            <a:off x="3124200" y="304800"/>
            <a:ext cx="3124200" cy="457200"/>
          </a:xfrm>
          <a:prstGeom prst="rect">
            <a:avLst/>
          </a:prstGeom>
          <a:noFill/>
          <a:ln>
            <a:noFill/>
          </a:ln>
          <a:effectLst/>
          <a:extLst>
            <a:ext uri="{909E8E84-426E-40DD-AFC4-6F175D3DCCD1}">
              <a14:hiddenFill xmlns:a14="http://schemas.microsoft.com/office/drawing/2010/main">
                <a:gradFill rotWithShape="0">
                  <a:gsLst>
                    <a:gs pos="0">
                      <a:srgbClr val="FF6699"/>
                    </a:gs>
                    <a:gs pos="100000">
                      <a:srgbClr val="FFFFFF"/>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LORD GANESH JI</a:t>
            </a:r>
          </a:p>
        </p:txBody>
      </p:sp>
      <p:pic>
        <p:nvPicPr>
          <p:cNvPr id="318467" name="Picture 3" descr="lord ganeshji"/>
          <p:cNvPicPr>
            <a:picLocks noChangeAspect="1" noChangeArrowheads="1"/>
          </p:cNvPicPr>
          <p:nvPr/>
        </p:nvPicPr>
        <p:blipFill>
          <a:blip r:embed="rId2">
            <a:lum bright="12000"/>
            <a:extLst>
              <a:ext uri="{28A0092B-C50C-407E-A947-70E740481C1C}">
                <a14:useLocalDpi xmlns:a14="http://schemas.microsoft.com/office/drawing/2010/main" val="0"/>
              </a:ext>
            </a:extLst>
          </a:blip>
          <a:srcRect l="5661" t="7692" r="3773"/>
          <a:stretch>
            <a:fillRect/>
          </a:stretch>
        </p:blipFill>
        <p:spPr bwMode="auto">
          <a:xfrm>
            <a:off x="4343400" y="1143000"/>
            <a:ext cx="4648200" cy="3276600"/>
          </a:xfrm>
          <a:prstGeom prst="rect">
            <a:avLst/>
          </a:prstGeom>
          <a:noFill/>
          <a:extLst>
            <a:ext uri="{909E8E84-426E-40DD-AFC4-6F175D3DCCD1}">
              <a14:hiddenFill xmlns:a14="http://schemas.microsoft.com/office/drawing/2010/main">
                <a:solidFill>
                  <a:srgbClr val="FFFFFF"/>
                </a:solidFill>
              </a14:hiddenFill>
            </a:ext>
          </a:extLst>
        </p:spPr>
      </p:pic>
      <p:sp>
        <p:nvSpPr>
          <p:cNvPr id="318468" name="Text Box 4"/>
          <p:cNvSpPr txBox="1">
            <a:spLocks noChangeArrowheads="1"/>
          </p:cNvSpPr>
          <p:nvPr/>
        </p:nvSpPr>
        <p:spPr bwMode="auto">
          <a:xfrm>
            <a:off x="304800" y="1143000"/>
            <a:ext cx="4191000" cy="510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b="1">
                <a:solidFill>
                  <a:srgbClr val="000099"/>
                </a:solidFill>
                <a:latin typeface="Arial" panose="020B0604020202020204" pitchFamily="34" charset="0"/>
              </a:rPr>
              <a:t>Lord Ganeshji’s </a:t>
            </a:r>
            <a:r>
              <a:rPr lang="en-US" altLang="en-US" sz="1600" b="1" i="1">
                <a:solidFill>
                  <a:srgbClr val="000099"/>
                </a:solidFill>
                <a:latin typeface="Arial" panose="020B0604020202020204" pitchFamily="34" charset="0"/>
              </a:rPr>
              <a:t>big head</a:t>
            </a:r>
            <a:r>
              <a:rPr lang="en-US" altLang="en-US" sz="1600" b="1">
                <a:solidFill>
                  <a:srgbClr val="000099"/>
                </a:solidFill>
                <a:latin typeface="Arial" panose="020B0604020202020204" pitchFamily="34" charset="0"/>
              </a:rPr>
              <a:t> inspires us to </a:t>
            </a:r>
          </a:p>
          <a:p>
            <a:r>
              <a:rPr lang="en-US" altLang="en-US" sz="1600" b="1">
                <a:solidFill>
                  <a:srgbClr val="000099"/>
                </a:solidFill>
                <a:latin typeface="Arial" panose="020B0604020202020204" pitchFamily="34" charset="0"/>
              </a:rPr>
              <a:t>Think big and </a:t>
            </a:r>
            <a:r>
              <a:rPr lang="en-US" altLang="en-US" sz="1600" b="1">
                <a:solidFill>
                  <a:srgbClr val="FF3300"/>
                </a:solidFill>
                <a:latin typeface="Arial" panose="020B0604020202020204" pitchFamily="34" charset="0"/>
              </a:rPr>
              <a:t>think about the </a:t>
            </a:r>
            <a:r>
              <a:rPr lang="en-US" altLang="en-US" sz="1600" b="1" i="1">
                <a:solidFill>
                  <a:srgbClr val="FF3300"/>
                </a:solidFill>
                <a:latin typeface="Arial" panose="020B0604020202020204" pitchFamily="34" charset="0"/>
              </a:rPr>
              <a:t>customer</a:t>
            </a:r>
            <a:endParaRPr lang="en-US" altLang="en-US" sz="1600" b="1">
              <a:solidFill>
                <a:srgbClr val="FF3300"/>
              </a:solidFill>
              <a:latin typeface="Arial" panose="020B0604020202020204" pitchFamily="34" charset="0"/>
            </a:endParaRPr>
          </a:p>
          <a:p>
            <a:endParaRPr lang="en-US" altLang="en-US" sz="1600" b="1">
              <a:solidFill>
                <a:srgbClr val="000099"/>
              </a:solidFill>
              <a:latin typeface="Arial" panose="020B0604020202020204" pitchFamily="34" charset="0"/>
            </a:endParaRPr>
          </a:p>
          <a:p>
            <a:r>
              <a:rPr lang="en-US" altLang="en-US" sz="1600" b="1">
                <a:solidFill>
                  <a:srgbClr val="000099"/>
                </a:solidFill>
                <a:latin typeface="Arial" panose="020B0604020202020204" pitchFamily="34" charset="0"/>
              </a:rPr>
              <a:t>The </a:t>
            </a:r>
            <a:r>
              <a:rPr lang="en-US" altLang="en-US" sz="1600" b="1" i="1">
                <a:solidFill>
                  <a:srgbClr val="000099"/>
                </a:solidFill>
                <a:latin typeface="Arial" panose="020B0604020202020204" pitchFamily="34" charset="0"/>
              </a:rPr>
              <a:t>big ears</a:t>
            </a:r>
            <a:r>
              <a:rPr lang="en-US" altLang="en-US" sz="1600" b="1">
                <a:solidFill>
                  <a:srgbClr val="000099"/>
                </a:solidFill>
                <a:latin typeface="Arial" panose="020B0604020202020204" pitchFamily="34" charset="0"/>
              </a:rPr>
              <a:t> prompt us to </a:t>
            </a:r>
          </a:p>
          <a:p>
            <a:r>
              <a:rPr lang="en-US" altLang="en-US" sz="1600" b="1">
                <a:solidFill>
                  <a:srgbClr val="FF3300"/>
                </a:solidFill>
                <a:latin typeface="Arial" panose="020B0604020202020204" pitchFamily="34" charset="0"/>
              </a:rPr>
              <a:t>Listen to the needs</a:t>
            </a:r>
            <a:r>
              <a:rPr lang="en-US" altLang="en-US" sz="1600" b="1">
                <a:solidFill>
                  <a:srgbClr val="000099"/>
                </a:solidFill>
                <a:latin typeface="Arial" panose="020B0604020202020204" pitchFamily="34" charset="0"/>
              </a:rPr>
              <a:t> of the </a:t>
            </a:r>
            <a:r>
              <a:rPr lang="en-US" altLang="en-US" sz="1600" b="1" i="1">
                <a:solidFill>
                  <a:srgbClr val="000099"/>
                </a:solidFill>
                <a:latin typeface="Arial" panose="020B0604020202020204" pitchFamily="34" charset="0"/>
              </a:rPr>
              <a:t>customer</a:t>
            </a:r>
            <a:endParaRPr lang="en-US" altLang="en-US" sz="1600" b="1">
              <a:solidFill>
                <a:srgbClr val="000099"/>
              </a:solidFill>
              <a:latin typeface="Arial" panose="020B0604020202020204" pitchFamily="34" charset="0"/>
            </a:endParaRPr>
          </a:p>
          <a:p>
            <a:endParaRPr lang="en-US" altLang="en-US" sz="1600" b="1">
              <a:solidFill>
                <a:srgbClr val="000099"/>
              </a:solidFill>
              <a:latin typeface="Arial" panose="020B0604020202020204" pitchFamily="34" charset="0"/>
            </a:endParaRPr>
          </a:p>
          <a:p>
            <a:r>
              <a:rPr lang="en-US" altLang="en-US" sz="1600" b="1">
                <a:solidFill>
                  <a:srgbClr val="000099"/>
                </a:solidFill>
                <a:latin typeface="Arial" panose="020B0604020202020204" pitchFamily="34" charset="0"/>
              </a:rPr>
              <a:t>The </a:t>
            </a:r>
            <a:r>
              <a:rPr lang="en-US" altLang="en-US" sz="1600" b="1" i="1">
                <a:solidFill>
                  <a:srgbClr val="000099"/>
                </a:solidFill>
                <a:latin typeface="Arial" panose="020B0604020202020204" pitchFamily="34" charset="0"/>
              </a:rPr>
              <a:t>narrow eyes</a:t>
            </a:r>
            <a:r>
              <a:rPr lang="en-US" altLang="en-US" sz="1600" b="1">
                <a:solidFill>
                  <a:srgbClr val="000099"/>
                </a:solidFill>
                <a:latin typeface="Arial" panose="020B0604020202020204" pitchFamily="34" charset="0"/>
              </a:rPr>
              <a:t> point to </a:t>
            </a:r>
          </a:p>
          <a:p>
            <a:r>
              <a:rPr lang="en-US" altLang="en-US" sz="1600" b="1">
                <a:solidFill>
                  <a:srgbClr val="FF3300"/>
                </a:solidFill>
                <a:latin typeface="Arial" panose="020B0604020202020204" pitchFamily="34" charset="0"/>
              </a:rPr>
              <a:t>Deep concentration </a:t>
            </a:r>
            <a:r>
              <a:rPr lang="en-US" altLang="en-US" sz="1600" b="1">
                <a:solidFill>
                  <a:srgbClr val="000099"/>
                </a:solidFill>
                <a:latin typeface="Arial" panose="020B0604020202020204" pitchFamily="34" charset="0"/>
              </a:rPr>
              <a:t>to do what the </a:t>
            </a:r>
          </a:p>
          <a:p>
            <a:r>
              <a:rPr lang="en-US" altLang="en-US" sz="1600" b="1" i="1">
                <a:solidFill>
                  <a:srgbClr val="000099"/>
                </a:solidFill>
                <a:latin typeface="Arial" panose="020B0604020202020204" pitchFamily="34" charset="0"/>
              </a:rPr>
              <a:t>customer</a:t>
            </a:r>
            <a:r>
              <a:rPr lang="en-US" altLang="en-US" sz="1600" b="1">
                <a:solidFill>
                  <a:srgbClr val="000099"/>
                </a:solidFill>
                <a:latin typeface="Arial" panose="020B0604020202020204" pitchFamily="34" charset="0"/>
              </a:rPr>
              <a:t> wants well and quickly </a:t>
            </a:r>
          </a:p>
          <a:p>
            <a:endParaRPr lang="en-US" altLang="en-US" sz="1600" b="1">
              <a:solidFill>
                <a:srgbClr val="000099"/>
              </a:solidFill>
              <a:latin typeface="Arial" panose="020B0604020202020204" pitchFamily="34" charset="0"/>
            </a:endParaRPr>
          </a:p>
          <a:p>
            <a:r>
              <a:rPr lang="en-US" altLang="en-US" sz="1600" b="1">
                <a:solidFill>
                  <a:srgbClr val="000099"/>
                </a:solidFill>
                <a:latin typeface="Arial" panose="020B0604020202020204" pitchFamily="34" charset="0"/>
              </a:rPr>
              <a:t>The </a:t>
            </a:r>
            <a:r>
              <a:rPr lang="en-US" altLang="en-US" sz="1600" b="1" i="1">
                <a:solidFill>
                  <a:srgbClr val="000099"/>
                </a:solidFill>
                <a:latin typeface="Arial" panose="020B0604020202020204" pitchFamily="34" charset="0"/>
              </a:rPr>
              <a:t>long nose</a:t>
            </a:r>
            <a:r>
              <a:rPr lang="en-US" altLang="en-US" sz="1600" b="1">
                <a:solidFill>
                  <a:srgbClr val="000099"/>
                </a:solidFill>
                <a:latin typeface="Arial" panose="020B0604020202020204" pitchFamily="34" charset="0"/>
              </a:rPr>
              <a:t> tells us to </a:t>
            </a:r>
          </a:p>
          <a:p>
            <a:r>
              <a:rPr lang="en-US" altLang="en-US" sz="1600" b="1">
                <a:solidFill>
                  <a:srgbClr val="000099"/>
                </a:solidFill>
                <a:latin typeface="Arial" panose="020B0604020202020204" pitchFamily="34" charset="0"/>
              </a:rPr>
              <a:t>Poke around </a:t>
            </a:r>
            <a:r>
              <a:rPr lang="en-US" altLang="en-US" sz="1600" b="1">
                <a:solidFill>
                  <a:srgbClr val="FF3300"/>
                </a:solidFill>
                <a:latin typeface="Arial" panose="020B0604020202020204" pitchFamily="34" charset="0"/>
              </a:rPr>
              <a:t>inquisitively to learn </a:t>
            </a:r>
          </a:p>
          <a:p>
            <a:r>
              <a:rPr lang="en-US" altLang="en-US" sz="1600" b="1">
                <a:solidFill>
                  <a:srgbClr val="000099"/>
                </a:solidFill>
                <a:latin typeface="Arial" panose="020B0604020202020204" pitchFamily="34" charset="0"/>
              </a:rPr>
              <a:t>what the </a:t>
            </a:r>
            <a:r>
              <a:rPr lang="en-US" altLang="en-US" sz="1600" b="1" i="1">
                <a:solidFill>
                  <a:srgbClr val="000099"/>
                </a:solidFill>
                <a:latin typeface="Arial" panose="020B0604020202020204" pitchFamily="34" charset="0"/>
              </a:rPr>
              <a:t>customer</a:t>
            </a:r>
            <a:r>
              <a:rPr lang="en-US" altLang="en-US" sz="1600" b="1">
                <a:solidFill>
                  <a:srgbClr val="000099"/>
                </a:solidFill>
                <a:latin typeface="Arial" panose="020B0604020202020204" pitchFamily="34" charset="0"/>
              </a:rPr>
              <a:t> wants</a:t>
            </a:r>
          </a:p>
          <a:p>
            <a:endParaRPr lang="en-US" altLang="en-US" sz="1600" b="1">
              <a:solidFill>
                <a:srgbClr val="000099"/>
              </a:solidFill>
              <a:latin typeface="Arial" panose="020B0604020202020204" pitchFamily="34" charset="0"/>
            </a:endParaRPr>
          </a:p>
          <a:p>
            <a:r>
              <a:rPr lang="en-US" altLang="en-US" sz="1600" b="1">
                <a:solidFill>
                  <a:srgbClr val="000099"/>
                </a:solidFill>
                <a:latin typeface="Arial" panose="020B0604020202020204" pitchFamily="34" charset="0"/>
              </a:rPr>
              <a:t>The </a:t>
            </a:r>
            <a:r>
              <a:rPr lang="en-US" altLang="en-US" sz="1600" b="1" i="1">
                <a:solidFill>
                  <a:srgbClr val="000099"/>
                </a:solidFill>
                <a:latin typeface="Arial" panose="020B0604020202020204" pitchFamily="34" charset="0"/>
              </a:rPr>
              <a:t>small mouth</a:t>
            </a:r>
            <a:r>
              <a:rPr lang="en-US" altLang="en-US" sz="1600" b="1">
                <a:solidFill>
                  <a:srgbClr val="000099"/>
                </a:solidFill>
                <a:latin typeface="Arial" panose="020B0604020202020204" pitchFamily="34" charset="0"/>
              </a:rPr>
              <a:t> reminds us to </a:t>
            </a:r>
          </a:p>
          <a:p>
            <a:r>
              <a:rPr lang="en-US" altLang="en-US" sz="1600" b="1">
                <a:solidFill>
                  <a:srgbClr val="FF3300"/>
                </a:solidFill>
                <a:latin typeface="Arial" panose="020B0604020202020204" pitchFamily="34" charset="0"/>
              </a:rPr>
              <a:t>Speak less and listen </a:t>
            </a:r>
            <a:r>
              <a:rPr lang="en-US" altLang="en-US" sz="1600" b="1">
                <a:solidFill>
                  <a:srgbClr val="000099"/>
                </a:solidFill>
                <a:latin typeface="Arial" panose="020B0604020202020204" pitchFamily="34" charset="0"/>
              </a:rPr>
              <a:t>to the </a:t>
            </a:r>
            <a:r>
              <a:rPr lang="en-US" altLang="en-US" sz="1600" b="1" i="1">
                <a:solidFill>
                  <a:srgbClr val="000099"/>
                </a:solidFill>
                <a:latin typeface="Arial" panose="020B0604020202020204" pitchFamily="34" charset="0"/>
              </a:rPr>
              <a:t>customer</a:t>
            </a:r>
            <a:endParaRPr lang="en-US" altLang="en-US" sz="1600" b="1">
              <a:solidFill>
                <a:srgbClr val="000099"/>
              </a:solidFill>
              <a:latin typeface="Arial" panose="020B0604020202020204" pitchFamily="34" charset="0"/>
            </a:endParaRPr>
          </a:p>
          <a:p>
            <a:endParaRPr lang="en-US" altLang="en-US" sz="1600" b="1">
              <a:solidFill>
                <a:srgbClr val="000099"/>
              </a:solidFill>
              <a:latin typeface="Arial" panose="020B0604020202020204" pitchFamily="34" charset="0"/>
            </a:endParaRPr>
          </a:p>
          <a:p>
            <a:r>
              <a:rPr lang="en-US" altLang="en-US" sz="1600" b="1">
                <a:solidFill>
                  <a:srgbClr val="000099"/>
                </a:solidFill>
                <a:latin typeface="Arial" panose="020B0604020202020204" pitchFamily="34" charset="0"/>
              </a:rPr>
              <a:t>Worship Lord Ganeshji </a:t>
            </a:r>
          </a:p>
          <a:p>
            <a:r>
              <a:rPr lang="en-US" altLang="en-US" sz="1600" b="1">
                <a:solidFill>
                  <a:srgbClr val="000099"/>
                </a:solidFill>
                <a:latin typeface="Arial" panose="020B0604020202020204" pitchFamily="34" charset="0"/>
              </a:rPr>
              <a:t>Learn to worship your </a:t>
            </a:r>
            <a:r>
              <a:rPr lang="en-US" altLang="en-US" sz="1600" b="1" i="1">
                <a:solidFill>
                  <a:srgbClr val="000099"/>
                </a:solidFill>
                <a:latin typeface="Arial" panose="020B0604020202020204" pitchFamily="34" charset="0"/>
              </a:rPr>
              <a:t>customer</a:t>
            </a:r>
            <a:r>
              <a:rPr lang="en-US" altLang="en-US" sz="1600" b="1">
                <a:solidFill>
                  <a:srgbClr val="000099"/>
                </a:solidFill>
                <a:latin typeface="Arial" panose="020B0604020202020204" pitchFamily="34" charset="0"/>
              </a:rPr>
              <a:t> </a:t>
            </a:r>
          </a:p>
          <a:p>
            <a:pPr>
              <a:spcBef>
                <a:spcPct val="50000"/>
              </a:spcBef>
            </a:pPr>
            <a:endParaRPr lang="en-US" altLang="en-US" sz="1600">
              <a:solidFill>
                <a:srgbClr val="000099"/>
              </a:solidFill>
              <a:latin typeface="Arial" panose="020B0604020202020204" pitchFamily="34" charset="0"/>
            </a:endParaRP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Text Box 2"/>
          <p:cNvSpPr txBox="1">
            <a:spLocks noChangeArrowheads="1"/>
          </p:cNvSpPr>
          <p:nvPr/>
        </p:nvSpPr>
        <p:spPr bwMode="auto">
          <a:xfrm>
            <a:off x="3124200" y="381000"/>
            <a:ext cx="30480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rgbClr val="FF3300"/>
                </a:solidFill>
                <a:latin typeface="Arial" panose="020B0604020202020204" pitchFamily="34" charset="0"/>
              </a:rPr>
              <a:t>COMMUNICATION </a:t>
            </a:r>
          </a:p>
        </p:txBody>
      </p:sp>
      <p:sp>
        <p:nvSpPr>
          <p:cNvPr id="319491" name="Text Box 3"/>
          <p:cNvSpPr txBox="1">
            <a:spLocks noChangeArrowheads="1"/>
          </p:cNvSpPr>
          <p:nvPr/>
        </p:nvSpPr>
        <p:spPr bwMode="auto">
          <a:xfrm>
            <a:off x="457200" y="914400"/>
            <a:ext cx="8229600" cy="500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ctr"/>
            <a:r>
              <a:rPr lang="en-US" altLang="en-US" sz="1500" b="1">
                <a:solidFill>
                  <a:srgbClr val="000099"/>
                </a:solidFill>
                <a:latin typeface="Arial" panose="020B0604020202020204" pitchFamily="34" charset="0"/>
              </a:rPr>
              <a:t>Quotable quotes…</a:t>
            </a:r>
          </a:p>
          <a:p>
            <a:pPr lvl="1" algn="ctr"/>
            <a:endParaRPr lang="en-US" altLang="en-US" sz="1500" b="1">
              <a:solidFill>
                <a:srgbClr val="000099"/>
              </a:solidFill>
              <a:latin typeface="Arial" panose="020B0604020202020204" pitchFamily="34" charset="0"/>
            </a:endParaRPr>
          </a:p>
          <a:p>
            <a:pPr lvl="1" algn="ctr"/>
            <a:r>
              <a:rPr lang="en-US" altLang="en-US" sz="1500" b="1">
                <a:solidFill>
                  <a:srgbClr val="000099"/>
                </a:solidFill>
                <a:latin typeface="Arial" panose="020B0604020202020204" pitchFamily="34" charset="0"/>
              </a:rPr>
              <a:t>“God gave us two ears and one mouth</a:t>
            </a:r>
          </a:p>
          <a:p>
            <a:pPr lvl="1" algn="ctr"/>
            <a:r>
              <a:rPr lang="en-US" altLang="en-US" sz="1500" b="1">
                <a:solidFill>
                  <a:srgbClr val="000099"/>
                </a:solidFill>
                <a:latin typeface="Arial" panose="020B0604020202020204" pitchFamily="34" charset="0"/>
              </a:rPr>
              <a:t>It might be…</a:t>
            </a:r>
          </a:p>
          <a:p>
            <a:pPr lvl="1" algn="ctr"/>
            <a:r>
              <a:rPr lang="en-US" altLang="en-US" sz="1500" b="1">
                <a:solidFill>
                  <a:srgbClr val="FF3300"/>
                </a:solidFill>
                <a:latin typeface="Arial" panose="020B0604020202020204" pitchFamily="34" charset="0"/>
              </a:rPr>
              <a:t>He intended us to listen twice as much as we speak”</a:t>
            </a:r>
            <a:endParaRPr lang="en-US" altLang="en-US" sz="1500" b="1">
              <a:solidFill>
                <a:srgbClr val="000099"/>
              </a:solidFill>
              <a:latin typeface="Arial" panose="020B0604020202020204" pitchFamily="34" charset="0"/>
            </a:endParaRPr>
          </a:p>
          <a:p>
            <a:pPr lvl="1" algn="ctr"/>
            <a:endParaRPr lang="en-US" altLang="en-US" sz="1500" b="1">
              <a:solidFill>
                <a:srgbClr val="000099"/>
              </a:solidFill>
              <a:latin typeface="Arial" panose="020B0604020202020204" pitchFamily="34" charset="0"/>
            </a:endParaRPr>
          </a:p>
          <a:p>
            <a:pPr lvl="1" algn="ctr"/>
            <a:r>
              <a:rPr lang="en-US" altLang="en-US" sz="1500" b="1">
                <a:solidFill>
                  <a:srgbClr val="000099"/>
                </a:solidFill>
                <a:latin typeface="Arial" panose="020B0604020202020204" pitchFamily="34" charset="0"/>
              </a:rPr>
              <a:t>The difference between you and me is only one of hearing </a:t>
            </a:r>
          </a:p>
          <a:p>
            <a:pPr lvl="1" algn="ctr"/>
            <a:r>
              <a:rPr lang="en-US" altLang="en-US" sz="1500" b="1">
                <a:solidFill>
                  <a:srgbClr val="FF3300"/>
                </a:solidFill>
                <a:latin typeface="Arial" panose="020B0604020202020204" pitchFamily="34" charset="0"/>
              </a:rPr>
              <a:t>Where you hear a door close I hear a door open </a:t>
            </a:r>
          </a:p>
          <a:p>
            <a:pPr lvl="1" algn="ctr"/>
            <a:endParaRPr lang="en-US" altLang="en-US" sz="1500" b="1">
              <a:solidFill>
                <a:srgbClr val="000099"/>
              </a:solidFill>
              <a:latin typeface="Arial" panose="020B0604020202020204" pitchFamily="34" charset="0"/>
            </a:endParaRPr>
          </a:p>
          <a:p>
            <a:pPr lvl="1" algn="ctr"/>
            <a:r>
              <a:rPr lang="en-US" altLang="en-US" sz="1500" b="1">
                <a:solidFill>
                  <a:srgbClr val="000099"/>
                </a:solidFill>
                <a:latin typeface="Arial" panose="020B0604020202020204" pitchFamily="34" charset="0"/>
              </a:rPr>
              <a:t>The more noise a man or motor makes </a:t>
            </a:r>
          </a:p>
          <a:p>
            <a:pPr lvl="1" algn="ctr"/>
            <a:r>
              <a:rPr lang="en-US" altLang="en-US" sz="1500" b="1">
                <a:solidFill>
                  <a:srgbClr val="000099"/>
                </a:solidFill>
                <a:latin typeface="Arial" panose="020B0604020202020204" pitchFamily="34" charset="0"/>
              </a:rPr>
              <a:t>The less power there is available </a:t>
            </a:r>
          </a:p>
          <a:p>
            <a:pPr lvl="1" algn="ctr"/>
            <a:endParaRPr lang="en-US" altLang="en-US" sz="1500" b="1">
              <a:solidFill>
                <a:srgbClr val="000099"/>
              </a:solidFill>
              <a:latin typeface="Arial" panose="020B0604020202020204" pitchFamily="34" charset="0"/>
            </a:endParaRPr>
          </a:p>
          <a:p>
            <a:pPr lvl="1" algn="ctr"/>
            <a:r>
              <a:rPr lang="en-US" altLang="en-US" sz="1500" b="1">
                <a:solidFill>
                  <a:srgbClr val="FF3300"/>
                </a:solidFill>
                <a:latin typeface="Arial" panose="020B0604020202020204" pitchFamily="34" charset="0"/>
              </a:rPr>
              <a:t>A soft voice is heard long after the shout </a:t>
            </a:r>
          </a:p>
          <a:p>
            <a:pPr lvl="1" algn="ctr"/>
            <a:r>
              <a:rPr lang="en-US" altLang="en-US" sz="1500" b="1">
                <a:solidFill>
                  <a:srgbClr val="000099"/>
                </a:solidFill>
                <a:latin typeface="Arial" panose="020B0604020202020204" pitchFamily="34" charset="0"/>
              </a:rPr>
              <a:t>Gentleness is stronger than anger </a:t>
            </a:r>
          </a:p>
          <a:p>
            <a:pPr lvl="1" algn="ctr"/>
            <a:endParaRPr lang="en-US" altLang="en-US" sz="1500" b="1">
              <a:solidFill>
                <a:srgbClr val="000099"/>
              </a:solidFill>
              <a:latin typeface="Arial" panose="020B0604020202020204" pitchFamily="34" charset="0"/>
            </a:endParaRPr>
          </a:p>
          <a:p>
            <a:pPr lvl="1" algn="ctr"/>
            <a:r>
              <a:rPr lang="en-US" altLang="en-US" sz="1500" b="1">
                <a:solidFill>
                  <a:srgbClr val="000099"/>
                </a:solidFill>
                <a:latin typeface="Arial" panose="020B0604020202020204" pitchFamily="34" charset="0"/>
              </a:rPr>
              <a:t>The face, </a:t>
            </a:r>
            <a:r>
              <a:rPr lang="en-US" altLang="en-US" sz="1500" b="1">
                <a:solidFill>
                  <a:srgbClr val="FF3300"/>
                </a:solidFill>
                <a:latin typeface="Arial" panose="020B0604020202020204" pitchFamily="34" charset="0"/>
              </a:rPr>
              <a:t>specially the eyes and the heart</a:t>
            </a:r>
            <a:r>
              <a:rPr lang="en-US" altLang="en-US" sz="1500" b="1">
                <a:solidFill>
                  <a:srgbClr val="000099"/>
                </a:solidFill>
                <a:latin typeface="Arial" panose="020B0604020202020204" pitchFamily="34" charset="0"/>
              </a:rPr>
              <a:t> account for almost half of our communication </a:t>
            </a:r>
          </a:p>
          <a:p>
            <a:pPr lvl="1" algn="ctr"/>
            <a:endParaRPr lang="en-US" altLang="en-US" sz="1500" b="1">
              <a:solidFill>
                <a:srgbClr val="000099"/>
              </a:solidFill>
              <a:latin typeface="Arial" panose="020B0604020202020204" pitchFamily="34" charset="0"/>
            </a:endParaRPr>
          </a:p>
          <a:p>
            <a:pPr lvl="1" algn="ctr"/>
            <a:r>
              <a:rPr lang="en-US" altLang="en-US" sz="1500" b="1">
                <a:solidFill>
                  <a:srgbClr val="000099"/>
                </a:solidFill>
                <a:latin typeface="Arial" panose="020B0604020202020204" pitchFamily="34" charset="0"/>
              </a:rPr>
              <a:t>If someone remembers your suit and not your smile then…</a:t>
            </a:r>
          </a:p>
          <a:p>
            <a:pPr lvl="1" algn="ctr"/>
            <a:r>
              <a:rPr lang="en-US" altLang="en-US" sz="1500" b="1">
                <a:solidFill>
                  <a:srgbClr val="000099"/>
                </a:solidFill>
                <a:latin typeface="Arial" panose="020B0604020202020204" pitchFamily="34" charset="0"/>
              </a:rPr>
              <a:t>You didn’t smile enough </a:t>
            </a:r>
          </a:p>
          <a:p>
            <a:pPr algn="ctr">
              <a:spcBef>
                <a:spcPct val="50000"/>
              </a:spcBef>
            </a:pPr>
            <a:endParaRPr lang="en-US" altLang="en-US" sz="1500" b="1">
              <a:solidFill>
                <a:srgbClr val="000099"/>
              </a:solidFill>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Text Box 2"/>
          <p:cNvSpPr txBox="1">
            <a:spLocks noChangeArrowheads="1"/>
          </p:cNvSpPr>
          <p:nvPr/>
        </p:nvSpPr>
        <p:spPr bwMode="auto">
          <a:xfrm>
            <a:off x="914400" y="2727325"/>
            <a:ext cx="7391400" cy="1082675"/>
          </a:xfrm>
          <a:prstGeom prst="rect">
            <a:avLst/>
          </a:prstGeom>
          <a:gradFill rotWithShape="0">
            <a:gsLst>
              <a:gs pos="0">
                <a:srgbClr val="FF0066"/>
              </a:gs>
              <a:gs pos="50000">
                <a:srgbClr val="FFFFFF"/>
              </a:gs>
              <a:gs pos="100000">
                <a:srgbClr val="FF0066"/>
              </a:gs>
            </a:gsLst>
            <a:lin ang="0" scaled="1"/>
          </a:gradFill>
          <a:ln w="76200" cmpd="tri">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6000" b="1">
                <a:solidFill>
                  <a:schemeClr val="accent2"/>
                </a:solidFill>
                <a:latin typeface="Arial" panose="020B0604020202020204" pitchFamily="34" charset="0"/>
              </a:rPr>
              <a:t>PERCEPTION</a:t>
            </a:r>
            <a:endParaRPr lang="en-US" altLang="en-US" sz="4500" b="1">
              <a:latin typeface="Arial" panose="020B0604020202020204" pitchFamily="34" charset="0"/>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Text Box 2"/>
          <p:cNvSpPr txBox="1">
            <a:spLocks noChangeArrowheads="1"/>
          </p:cNvSpPr>
          <p:nvPr/>
        </p:nvSpPr>
        <p:spPr bwMode="auto">
          <a:xfrm>
            <a:off x="2438400" y="1066800"/>
            <a:ext cx="4800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000" b="1">
                <a:solidFill>
                  <a:srgbClr val="FF3300"/>
                </a:solidFill>
                <a:latin typeface="Arial" panose="020B0604020202020204" pitchFamily="34" charset="0"/>
              </a:rPr>
              <a:t>A matter of perception...</a:t>
            </a:r>
          </a:p>
        </p:txBody>
      </p:sp>
      <p:pic>
        <p:nvPicPr>
          <p:cNvPr id="321539" name="Picture 3" descr="old lady-young lady"/>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2514600" y="1981200"/>
            <a:ext cx="3962400" cy="2876550"/>
          </a:xfrm>
          <a:prstGeom prst="rect">
            <a:avLst/>
          </a:prstGeom>
          <a:noFill/>
          <a:extLst>
            <a:ext uri="{909E8E84-426E-40DD-AFC4-6F175D3DCCD1}">
              <a14:hiddenFill xmlns:a14="http://schemas.microsoft.com/office/drawing/2010/main">
                <a:solidFill>
                  <a:srgbClr val="FFFFFF"/>
                </a:solidFill>
              </a14:hiddenFill>
            </a:ext>
          </a:extLst>
        </p:spPr>
      </p:pic>
      <p:sp>
        <p:nvSpPr>
          <p:cNvPr id="321540" name="Text Box 4"/>
          <p:cNvSpPr txBox="1">
            <a:spLocks noChangeArrowheads="1"/>
          </p:cNvSpPr>
          <p:nvPr/>
        </p:nvSpPr>
        <p:spPr bwMode="auto">
          <a:xfrm>
            <a:off x="3200400" y="5546725"/>
            <a:ext cx="2895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Young or old?</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Text Box 2"/>
          <p:cNvSpPr txBox="1">
            <a:spLocks noChangeArrowheads="1"/>
          </p:cNvSpPr>
          <p:nvPr/>
        </p:nvSpPr>
        <p:spPr bwMode="auto">
          <a:xfrm>
            <a:off x="1822450" y="2487613"/>
            <a:ext cx="5486400" cy="1738312"/>
          </a:xfrm>
          <a:prstGeom prst="rect">
            <a:avLst/>
          </a:prstGeom>
          <a:solidFill>
            <a:srgbClr val="000000"/>
          </a:solidFill>
          <a:ln w="9525">
            <a:solidFill>
              <a:srgbClr val="000000"/>
            </a:solidFill>
            <a:miter lim="800000"/>
            <a:headEnd/>
            <a:tailEnd/>
          </a:ln>
        </p:spPr>
        <p:txBody>
          <a:bodyPr lIns="0" tIns="0" rIns="0" bIns="0"/>
          <a:lstStyle/>
          <a:p>
            <a:endParaRPr lang="en-US" altLang="en-US" sz="1000"/>
          </a:p>
        </p:txBody>
      </p:sp>
      <p:sp>
        <p:nvSpPr>
          <p:cNvPr id="322563" name="Text Box 3"/>
          <p:cNvSpPr txBox="1">
            <a:spLocks noChangeArrowheads="1"/>
          </p:cNvSpPr>
          <p:nvPr/>
        </p:nvSpPr>
        <p:spPr bwMode="auto">
          <a:xfrm>
            <a:off x="1524000" y="1622425"/>
            <a:ext cx="6043613"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22500" b="1">
                <a:solidFill>
                  <a:srgbClr val="FFFFFF"/>
                </a:solidFill>
                <a:latin typeface="Bookman Old Style" panose="02050604050505020204" pitchFamily="18" charset="0"/>
              </a:rPr>
              <a:t>FLY </a:t>
            </a:r>
          </a:p>
          <a:p>
            <a:endParaRPr lang="en-US" altLang="en-US" sz="22500">
              <a:latin typeface="Bookman Old Style" panose="02050604050505020204" pitchFamily="18" charset="0"/>
            </a:endParaRPr>
          </a:p>
        </p:txBody>
      </p:sp>
      <p:sp>
        <p:nvSpPr>
          <p:cNvPr id="322564" name="Text Box 4"/>
          <p:cNvSpPr txBox="1">
            <a:spLocks noChangeArrowheads="1"/>
          </p:cNvSpPr>
          <p:nvPr/>
        </p:nvSpPr>
        <p:spPr bwMode="auto">
          <a:xfrm>
            <a:off x="1219200" y="5060950"/>
            <a:ext cx="6858000" cy="8763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lnSpc>
                <a:spcPct val="120000"/>
              </a:lnSpc>
            </a:pPr>
            <a:r>
              <a:rPr lang="en-US" altLang="en-US" b="1">
                <a:solidFill>
                  <a:schemeClr val="bg1"/>
                </a:solidFill>
                <a:latin typeface="Arial" panose="020B0604020202020204" pitchFamily="34" charset="0"/>
              </a:rPr>
              <a:t>Do you see the arrow pointing downwards?</a:t>
            </a:r>
          </a:p>
          <a:p>
            <a:pPr algn="ctr">
              <a:lnSpc>
                <a:spcPct val="120000"/>
              </a:lnSpc>
            </a:pPr>
            <a:r>
              <a:rPr lang="en-US" altLang="en-US" b="1">
                <a:solidFill>
                  <a:schemeClr val="bg1"/>
                </a:solidFill>
                <a:latin typeface="Arial" panose="020B0604020202020204" pitchFamily="34" charset="0"/>
              </a:rPr>
              <a:t>Can you see the monster?</a:t>
            </a:r>
            <a:endParaRPr lang="en-US" altLang="en-US">
              <a:solidFill>
                <a:schemeClr val="bg1"/>
              </a:solidFill>
            </a:endParaRPr>
          </a:p>
        </p:txBody>
      </p:sp>
      <p:sp>
        <p:nvSpPr>
          <p:cNvPr id="322565" name="Text Box 5"/>
          <p:cNvSpPr txBox="1">
            <a:spLocks noChangeArrowheads="1"/>
          </p:cNvSpPr>
          <p:nvPr/>
        </p:nvSpPr>
        <p:spPr bwMode="auto">
          <a:xfrm>
            <a:off x="1676400" y="669925"/>
            <a:ext cx="6172200" cy="625475"/>
          </a:xfrm>
          <a:prstGeom prst="rect">
            <a:avLst/>
          </a:prstGeom>
          <a:noFill/>
          <a:ln>
            <a:noFill/>
          </a:ln>
          <a:effectLst/>
          <a:extLst>
            <a:ext uri="{909E8E84-426E-40DD-AFC4-6F175D3DCCD1}">
              <a14:hiddenFill xmlns:a14="http://schemas.microsoft.com/office/drawing/2010/main">
                <a:gradFill rotWithShape="0">
                  <a:gsLst>
                    <a:gs pos="0">
                      <a:srgbClr val="FF3399"/>
                    </a:gs>
                    <a:gs pos="100000">
                      <a:srgbClr val="FFFFFF"/>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THE PERECEPTION GAP !</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586" name="Picture 2" descr="ANIML0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00" y="2590800"/>
            <a:ext cx="3175000" cy="2073275"/>
          </a:xfrm>
          <a:prstGeom prst="rect">
            <a:avLst/>
          </a:prstGeom>
          <a:noFill/>
          <a:extLst>
            <a:ext uri="{909E8E84-426E-40DD-AFC4-6F175D3DCCD1}">
              <a14:hiddenFill xmlns:a14="http://schemas.microsoft.com/office/drawing/2010/main">
                <a:solidFill>
                  <a:srgbClr val="FFFFFF"/>
                </a:solidFill>
              </a14:hiddenFill>
            </a:ext>
          </a:extLst>
        </p:spPr>
      </p:pic>
      <p:sp>
        <p:nvSpPr>
          <p:cNvPr id="323587" name="AutoShape 3"/>
          <p:cNvSpPr>
            <a:spLocks noChangeArrowheads="1"/>
          </p:cNvSpPr>
          <p:nvPr/>
        </p:nvSpPr>
        <p:spPr bwMode="auto">
          <a:xfrm>
            <a:off x="5943600" y="1066800"/>
            <a:ext cx="2895600" cy="1905000"/>
          </a:xfrm>
          <a:prstGeom prst="cloudCallout">
            <a:avLst>
              <a:gd name="adj1" fmla="val -122204"/>
              <a:gd name="adj2" fmla="val 18750"/>
            </a:avLst>
          </a:prstGeom>
          <a:gradFill rotWithShape="0">
            <a:gsLst>
              <a:gs pos="0">
                <a:srgbClr val="CCFF99"/>
              </a:gs>
              <a:gs pos="100000">
                <a:srgbClr val="FFFFFF"/>
              </a:gs>
            </a:gsLst>
            <a:path path="rect">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pic>
        <p:nvPicPr>
          <p:cNvPr id="323588" name="Picture 4" descr="DOG2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5125" y="1271588"/>
            <a:ext cx="1344613" cy="1428750"/>
          </a:xfrm>
          <a:prstGeom prst="rect">
            <a:avLst/>
          </a:prstGeom>
          <a:noFill/>
          <a:extLst>
            <a:ext uri="{909E8E84-426E-40DD-AFC4-6F175D3DCCD1}">
              <a14:hiddenFill xmlns:a14="http://schemas.microsoft.com/office/drawing/2010/main">
                <a:solidFill>
                  <a:srgbClr val="FFFFFF"/>
                </a:solidFill>
              </a14:hiddenFill>
            </a:ext>
          </a:extLst>
        </p:spPr>
      </p:pic>
      <p:sp>
        <p:nvSpPr>
          <p:cNvPr id="323589" name="AutoShape 5"/>
          <p:cNvSpPr>
            <a:spLocks noChangeArrowheads="1"/>
          </p:cNvSpPr>
          <p:nvPr/>
        </p:nvSpPr>
        <p:spPr bwMode="auto">
          <a:xfrm>
            <a:off x="304800" y="1295400"/>
            <a:ext cx="2895600" cy="1676400"/>
          </a:xfrm>
          <a:prstGeom prst="cloudCallout">
            <a:avLst>
              <a:gd name="adj1" fmla="val 87500"/>
              <a:gd name="adj2" fmla="val 4546"/>
            </a:avLst>
          </a:prstGeom>
          <a:gradFill rotWithShape="0">
            <a:gsLst>
              <a:gs pos="0">
                <a:srgbClr val="CCFF99"/>
              </a:gs>
              <a:gs pos="100000">
                <a:srgbClr val="FFFFFF"/>
              </a:gs>
            </a:gsLst>
            <a:path path="rect">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pic>
        <p:nvPicPr>
          <p:cNvPr id="323590" name="Picture 6" descr="ANIML0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563" y="1295400"/>
            <a:ext cx="2058987" cy="1557338"/>
          </a:xfrm>
          <a:prstGeom prst="rect">
            <a:avLst/>
          </a:prstGeom>
          <a:noFill/>
          <a:extLst>
            <a:ext uri="{909E8E84-426E-40DD-AFC4-6F175D3DCCD1}">
              <a14:hiddenFill xmlns:a14="http://schemas.microsoft.com/office/drawing/2010/main">
                <a:solidFill>
                  <a:srgbClr val="FFFFFF"/>
                </a:solidFill>
              </a14:hiddenFill>
            </a:ext>
          </a:extLst>
        </p:spPr>
      </p:pic>
      <p:sp>
        <p:nvSpPr>
          <p:cNvPr id="323591" name="AutoShape 7"/>
          <p:cNvSpPr>
            <a:spLocks noChangeArrowheads="1"/>
          </p:cNvSpPr>
          <p:nvPr/>
        </p:nvSpPr>
        <p:spPr bwMode="auto">
          <a:xfrm>
            <a:off x="457200" y="3717925"/>
            <a:ext cx="2743200" cy="1692275"/>
          </a:xfrm>
          <a:prstGeom prst="cloudCallout">
            <a:avLst>
              <a:gd name="adj1" fmla="val 66667"/>
              <a:gd name="adj2" fmla="val -98875"/>
            </a:avLst>
          </a:prstGeom>
          <a:gradFill rotWithShape="0">
            <a:gsLst>
              <a:gs pos="0">
                <a:srgbClr val="CCFF99"/>
              </a:gs>
              <a:gs pos="100000">
                <a:srgbClr val="FFFFFF"/>
              </a:gs>
            </a:gsLst>
            <a:path path="rect">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pic>
        <p:nvPicPr>
          <p:cNvPr id="323592" name="Picture 8" descr="ANIML08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675" y="3657600"/>
            <a:ext cx="2012950" cy="1571625"/>
          </a:xfrm>
          <a:prstGeom prst="rect">
            <a:avLst/>
          </a:prstGeom>
          <a:noFill/>
          <a:extLst>
            <a:ext uri="{909E8E84-426E-40DD-AFC4-6F175D3DCCD1}">
              <a14:hiddenFill xmlns:a14="http://schemas.microsoft.com/office/drawing/2010/main">
                <a:solidFill>
                  <a:srgbClr val="FFFFFF"/>
                </a:solidFill>
              </a14:hiddenFill>
            </a:ext>
          </a:extLst>
        </p:spPr>
      </p:pic>
      <p:sp>
        <p:nvSpPr>
          <p:cNvPr id="323593" name="Text Box 9"/>
          <p:cNvSpPr txBox="1">
            <a:spLocks noChangeArrowheads="1"/>
          </p:cNvSpPr>
          <p:nvPr/>
        </p:nvSpPr>
        <p:spPr bwMode="auto">
          <a:xfrm>
            <a:off x="3581400" y="4800600"/>
            <a:ext cx="358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3300"/>
                </a:solidFill>
                <a:latin typeface="Arial" panose="020B0604020202020204" pitchFamily="34" charset="0"/>
              </a:rPr>
              <a:t>Chicken? Lion? Dog? </a:t>
            </a:r>
          </a:p>
        </p:txBody>
      </p:sp>
      <p:sp>
        <p:nvSpPr>
          <p:cNvPr id="323594" name="Text Box 10"/>
          <p:cNvSpPr txBox="1">
            <a:spLocks noChangeArrowheads="1"/>
          </p:cNvSpPr>
          <p:nvPr/>
        </p:nvSpPr>
        <p:spPr bwMode="auto">
          <a:xfrm>
            <a:off x="2590800" y="304800"/>
            <a:ext cx="3886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Your perception</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Text Box 2"/>
          <p:cNvSpPr txBox="1">
            <a:spLocks noChangeArrowheads="1"/>
          </p:cNvSpPr>
          <p:nvPr/>
        </p:nvSpPr>
        <p:spPr bwMode="auto">
          <a:xfrm>
            <a:off x="381000" y="381000"/>
            <a:ext cx="8305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500" b="1">
                <a:solidFill>
                  <a:srgbClr val="FF3300"/>
                </a:solidFill>
                <a:latin typeface="Arial" panose="020B0604020202020204" pitchFamily="34" charset="0"/>
              </a:rPr>
              <a:t>Perception &amp; understanding of others</a:t>
            </a:r>
            <a:endParaRPr lang="en-US" altLang="en-US" sz="3500">
              <a:solidFill>
                <a:srgbClr val="FF3300"/>
              </a:solidFill>
            </a:endParaRPr>
          </a:p>
        </p:txBody>
      </p:sp>
      <p:grpSp>
        <p:nvGrpSpPr>
          <p:cNvPr id="324611" name="Group 3"/>
          <p:cNvGrpSpPr>
            <a:grpSpLocks/>
          </p:cNvGrpSpPr>
          <p:nvPr/>
        </p:nvGrpSpPr>
        <p:grpSpPr bwMode="auto">
          <a:xfrm>
            <a:off x="5791200" y="3352800"/>
            <a:ext cx="2590800" cy="1541463"/>
            <a:chOff x="3888" y="2352"/>
            <a:chExt cx="1632" cy="971"/>
          </a:xfrm>
        </p:grpSpPr>
        <p:sp>
          <p:nvSpPr>
            <p:cNvPr id="324612" name="Freeform 4"/>
            <p:cNvSpPr>
              <a:spLocks/>
            </p:cNvSpPr>
            <p:nvPr/>
          </p:nvSpPr>
          <p:spPr bwMode="auto">
            <a:xfrm flipH="1">
              <a:off x="4719" y="2352"/>
              <a:ext cx="132" cy="88"/>
            </a:xfrm>
            <a:custGeom>
              <a:avLst/>
              <a:gdLst>
                <a:gd name="T0" fmla="*/ 192 w 192"/>
                <a:gd name="T1" fmla="*/ 141 h 141"/>
                <a:gd name="T2" fmla="*/ 0 w 192"/>
                <a:gd name="T3" fmla="*/ 141 h 141"/>
                <a:gd name="T4" fmla="*/ 38 w 192"/>
                <a:gd name="T5" fmla="*/ 0 h 141"/>
                <a:gd name="T6" fmla="*/ 162 w 192"/>
                <a:gd name="T7" fmla="*/ 0 h 141"/>
                <a:gd name="T8" fmla="*/ 192 w 192"/>
                <a:gd name="T9" fmla="*/ 141 h 141"/>
              </a:gdLst>
              <a:ahLst/>
              <a:cxnLst>
                <a:cxn ang="0">
                  <a:pos x="T0" y="T1"/>
                </a:cxn>
                <a:cxn ang="0">
                  <a:pos x="T2" y="T3"/>
                </a:cxn>
                <a:cxn ang="0">
                  <a:pos x="T4" y="T5"/>
                </a:cxn>
                <a:cxn ang="0">
                  <a:pos x="T6" y="T7"/>
                </a:cxn>
                <a:cxn ang="0">
                  <a:pos x="T8" y="T9"/>
                </a:cxn>
              </a:cxnLst>
              <a:rect l="0" t="0" r="r" b="b"/>
              <a:pathLst>
                <a:path w="192" h="141">
                  <a:moveTo>
                    <a:pt x="192" y="141"/>
                  </a:moveTo>
                  <a:lnTo>
                    <a:pt x="0" y="141"/>
                  </a:lnTo>
                  <a:lnTo>
                    <a:pt x="38" y="0"/>
                  </a:lnTo>
                  <a:lnTo>
                    <a:pt x="162" y="0"/>
                  </a:lnTo>
                  <a:lnTo>
                    <a:pt x="192" y="141"/>
                  </a:lnTo>
                </a:path>
              </a:pathLst>
            </a:custGeom>
            <a:noFill/>
            <a:ln w="28575" cmpd="sng">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24613" name="Freeform 5"/>
            <p:cNvSpPr>
              <a:spLocks/>
            </p:cNvSpPr>
            <p:nvPr/>
          </p:nvSpPr>
          <p:spPr bwMode="auto">
            <a:xfrm flipH="1">
              <a:off x="3888" y="2457"/>
              <a:ext cx="1097" cy="779"/>
            </a:xfrm>
            <a:custGeom>
              <a:avLst/>
              <a:gdLst>
                <a:gd name="T0" fmla="*/ 1584 w 1584"/>
                <a:gd name="T1" fmla="*/ 1235 h 1235"/>
                <a:gd name="T2" fmla="*/ 1518 w 1584"/>
                <a:gd name="T3" fmla="*/ 1235 h 1235"/>
                <a:gd name="T4" fmla="*/ 1518 w 1584"/>
                <a:gd name="T5" fmla="*/ 1138 h 1235"/>
                <a:gd name="T6" fmla="*/ 1518 w 1584"/>
                <a:gd name="T7" fmla="*/ 1138 h 1235"/>
                <a:gd name="T8" fmla="*/ 1518 w 1584"/>
                <a:gd name="T9" fmla="*/ 1124 h 1235"/>
                <a:gd name="T10" fmla="*/ 1517 w 1584"/>
                <a:gd name="T11" fmla="*/ 1110 h 1235"/>
                <a:gd name="T12" fmla="*/ 1515 w 1584"/>
                <a:gd name="T13" fmla="*/ 1098 h 1235"/>
                <a:gd name="T14" fmla="*/ 1512 w 1584"/>
                <a:gd name="T15" fmla="*/ 1085 h 1235"/>
                <a:gd name="T16" fmla="*/ 1509 w 1584"/>
                <a:gd name="T17" fmla="*/ 1071 h 1235"/>
                <a:gd name="T18" fmla="*/ 1505 w 1584"/>
                <a:gd name="T19" fmla="*/ 1058 h 1235"/>
                <a:gd name="T20" fmla="*/ 1499 w 1584"/>
                <a:gd name="T21" fmla="*/ 1047 h 1235"/>
                <a:gd name="T22" fmla="*/ 1495 w 1584"/>
                <a:gd name="T23" fmla="*/ 1034 h 1235"/>
                <a:gd name="T24" fmla="*/ 1488 w 1584"/>
                <a:gd name="T25" fmla="*/ 1023 h 1235"/>
                <a:gd name="T26" fmla="*/ 1480 w 1584"/>
                <a:gd name="T27" fmla="*/ 1011 h 1235"/>
                <a:gd name="T28" fmla="*/ 1473 w 1584"/>
                <a:gd name="T29" fmla="*/ 1000 h 1235"/>
                <a:gd name="T30" fmla="*/ 1465 w 1584"/>
                <a:gd name="T31" fmla="*/ 988 h 1235"/>
                <a:gd name="T32" fmla="*/ 1456 w 1584"/>
                <a:gd name="T33" fmla="*/ 978 h 1235"/>
                <a:gd name="T34" fmla="*/ 1446 w 1584"/>
                <a:gd name="T35" fmla="*/ 967 h 1235"/>
                <a:gd name="T36" fmla="*/ 1436 w 1584"/>
                <a:gd name="T37" fmla="*/ 957 h 1235"/>
                <a:gd name="T38" fmla="*/ 1424 w 1584"/>
                <a:gd name="T39" fmla="*/ 947 h 1235"/>
                <a:gd name="T40" fmla="*/ 1424 w 1584"/>
                <a:gd name="T41" fmla="*/ 947 h 1235"/>
                <a:gd name="T42" fmla="*/ 1400 w 1584"/>
                <a:gd name="T43" fmla="*/ 928 h 1235"/>
                <a:gd name="T44" fmla="*/ 1374 w 1584"/>
                <a:gd name="T45" fmla="*/ 912 h 1235"/>
                <a:gd name="T46" fmla="*/ 1348 w 1584"/>
                <a:gd name="T47" fmla="*/ 898 h 1235"/>
                <a:gd name="T48" fmla="*/ 1319 w 1584"/>
                <a:gd name="T49" fmla="*/ 887 h 1235"/>
                <a:gd name="T50" fmla="*/ 1290 w 1584"/>
                <a:gd name="T51" fmla="*/ 879 h 1235"/>
                <a:gd name="T52" fmla="*/ 1260 w 1584"/>
                <a:gd name="T53" fmla="*/ 872 h 1235"/>
                <a:gd name="T54" fmla="*/ 1228 w 1584"/>
                <a:gd name="T55" fmla="*/ 868 h 1235"/>
                <a:gd name="T56" fmla="*/ 1196 w 1584"/>
                <a:gd name="T57" fmla="*/ 867 h 1235"/>
                <a:gd name="T58" fmla="*/ 1196 w 1584"/>
                <a:gd name="T59" fmla="*/ 867 h 1235"/>
                <a:gd name="T60" fmla="*/ 1165 w 1584"/>
                <a:gd name="T61" fmla="*/ 868 h 1235"/>
                <a:gd name="T62" fmla="*/ 1133 w 1584"/>
                <a:gd name="T63" fmla="*/ 872 h 1235"/>
                <a:gd name="T64" fmla="*/ 1103 w 1584"/>
                <a:gd name="T65" fmla="*/ 879 h 1235"/>
                <a:gd name="T66" fmla="*/ 1074 w 1584"/>
                <a:gd name="T67" fmla="*/ 887 h 1235"/>
                <a:gd name="T68" fmla="*/ 1045 w 1584"/>
                <a:gd name="T69" fmla="*/ 898 h 1235"/>
                <a:gd name="T70" fmla="*/ 1019 w 1584"/>
                <a:gd name="T71" fmla="*/ 912 h 1235"/>
                <a:gd name="T72" fmla="*/ 994 w 1584"/>
                <a:gd name="T73" fmla="*/ 928 h 1235"/>
                <a:gd name="T74" fmla="*/ 970 w 1584"/>
                <a:gd name="T75" fmla="*/ 947 h 1235"/>
                <a:gd name="T76" fmla="*/ 970 w 1584"/>
                <a:gd name="T77" fmla="*/ 947 h 1235"/>
                <a:gd name="T78" fmla="*/ 958 w 1584"/>
                <a:gd name="T79" fmla="*/ 957 h 1235"/>
                <a:gd name="T80" fmla="*/ 948 w 1584"/>
                <a:gd name="T81" fmla="*/ 967 h 1235"/>
                <a:gd name="T82" fmla="*/ 938 w 1584"/>
                <a:gd name="T83" fmla="*/ 978 h 1235"/>
                <a:gd name="T84" fmla="*/ 929 w 1584"/>
                <a:gd name="T85" fmla="*/ 988 h 1235"/>
                <a:gd name="T86" fmla="*/ 921 w 1584"/>
                <a:gd name="T87" fmla="*/ 1000 h 1235"/>
                <a:gd name="T88" fmla="*/ 914 w 1584"/>
                <a:gd name="T89" fmla="*/ 1011 h 1235"/>
                <a:gd name="T90" fmla="*/ 906 w 1584"/>
                <a:gd name="T91" fmla="*/ 1023 h 1235"/>
                <a:gd name="T92" fmla="*/ 899 w 1584"/>
                <a:gd name="T93" fmla="*/ 1034 h 1235"/>
                <a:gd name="T94" fmla="*/ 895 w 1584"/>
                <a:gd name="T95" fmla="*/ 1047 h 1235"/>
                <a:gd name="T96" fmla="*/ 889 w 1584"/>
                <a:gd name="T97" fmla="*/ 1058 h 1235"/>
                <a:gd name="T98" fmla="*/ 885 w 1584"/>
                <a:gd name="T99" fmla="*/ 1071 h 1235"/>
                <a:gd name="T100" fmla="*/ 882 w 1584"/>
                <a:gd name="T101" fmla="*/ 1085 h 1235"/>
                <a:gd name="T102" fmla="*/ 879 w 1584"/>
                <a:gd name="T103" fmla="*/ 1098 h 1235"/>
                <a:gd name="T104" fmla="*/ 877 w 1584"/>
                <a:gd name="T105" fmla="*/ 1110 h 1235"/>
                <a:gd name="T106" fmla="*/ 876 w 1584"/>
                <a:gd name="T107" fmla="*/ 1124 h 1235"/>
                <a:gd name="T108" fmla="*/ 876 w 1584"/>
                <a:gd name="T109" fmla="*/ 1138 h 1235"/>
                <a:gd name="T110" fmla="*/ 876 w 1584"/>
                <a:gd name="T111" fmla="*/ 1235 h 1235"/>
                <a:gd name="T112" fmla="*/ 0 w 1584"/>
                <a:gd name="T113" fmla="*/ 1235 h 1235"/>
                <a:gd name="T114" fmla="*/ 0 w 1584"/>
                <a:gd name="T115" fmla="*/ 0 h 1235"/>
                <a:gd name="T116" fmla="*/ 1584 w 1584"/>
                <a:gd name="T117" fmla="*/ 0 h 1235"/>
                <a:gd name="T118" fmla="*/ 1584 w 1584"/>
                <a:gd name="T119" fmla="*/ 1235 h 1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4" h="1235">
                  <a:moveTo>
                    <a:pt x="1584" y="1235"/>
                  </a:moveTo>
                  <a:lnTo>
                    <a:pt x="1518" y="1235"/>
                  </a:lnTo>
                  <a:lnTo>
                    <a:pt x="1518" y="1138"/>
                  </a:lnTo>
                  <a:lnTo>
                    <a:pt x="1518" y="1138"/>
                  </a:lnTo>
                  <a:lnTo>
                    <a:pt x="1518" y="1124"/>
                  </a:lnTo>
                  <a:lnTo>
                    <a:pt x="1517" y="1110"/>
                  </a:lnTo>
                  <a:lnTo>
                    <a:pt x="1515" y="1098"/>
                  </a:lnTo>
                  <a:lnTo>
                    <a:pt x="1512" y="1085"/>
                  </a:lnTo>
                  <a:lnTo>
                    <a:pt x="1509" y="1071"/>
                  </a:lnTo>
                  <a:lnTo>
                    <a:pt x="1505" y="1058"/>
                  </a:lnTo>
                  <a:lnTo>
                    <a:pt x="1499" y="1047"/>
                  </a:lnTo>
                  <a:lnTo>
                    <a:pt x="1495" y="1034"/>
                  </a:lnTo>
                  <a:lnTo>
                    <a:pt x="1488" y="1023"/>
                  </a:lnTo>
                  <a:lnTo>
                    <a:pt x="1480" y="1011"/>
                  </a:lnTo>
                  <a:lnTo>
                    <a:pt x="1473" y="1000"/>
                  </a:lnTo>
                  <a:lnTo>
                    <a:pt x="1465" y="988"/>
                  </a:lnTo>
                  <a:lnTo>
                    <a:pt x="1456" y="978"/>
                  </a:lnTo>
                  <a:lnTo>
                    <a:pt x="1446" y="967"/>
                  </a:lnTo>
                  <a:lnTo>
                    <a:pt x="1436" y="957"/>
                  </a:lnTo>
                  <a:lnTo>
                    <a:pt x="1424" y="947"/>
                  </a:lnTo>
                  <a:lnTo>
                    <a:pt x="1424" y="947"/>
                  </a:lnTo>
                  <a:lnTo>
                    <a:pt x="1400" y="928"/>
                  </a:lnTo>
                  <a:lnTo>
                    <a:pt x="1374" y="912"/>
                  </a:lnTo>
                  <a:lnTo>
                    <a:pt x="1348" y="898"/>
                  </a:lnTo>
                  <a:lnTo>
                    <a:pt x="1319" y="887"/>
                  </a:lnTo>
                  <a:lnTo>
                    <a:pt x="1290" y="879"/>
                  </a:lnTo>
                  <a:lnTo>
                    <a:pt x="1260" y="872"/>
                  </a:lnTo>
                  <a:lnTo>
                    <a:pt x="1228" y="868"/>
                  </a:lnTo>
                  <a:lnTo>
                    <a:pt x="1196" y="867"/>
                  </a:lnTo>
                  <a:lnTo>
                    <a:pt x="1196" y="867"/>
                  </a:lnTo>
                  <a:lnTo>
                    <a:pt x="1165" y="868"/>
                  </a:lnTo>
                  <a:lnTo>
                    <a:pt x="1133" y="872"/>
                  </a:lnTo>
                  <a:lnTo>
                    <a:pt x="1103" y="879"/>
                  </a:lnTo>
                  <a:lnTo>
                    <a:pt x="1074" y="887"/>
                  </a:lnTo>
                  <a:lnTo>
                    <a:pt x="1045" y="898"/>
                  </a:lnTo>
                  <a:lnTo>
                    <a:pt x="1019" y="912"/>
                  </a:lnTo>
                  <a:lnTo>
                    <a:pt x="994" y="928"/>
                  </a:lnTo>
                  <a:lnTo>
                    <a:pt x="970" y="947"/>
                  </a:lnTo>
                  <a:lnTo>
                    <a:pt x="970" y="947"/>
                  </a:lnTo>
                  <a:lnTo>
                    <a:pt x="958" y="957"/>
                  </a:lnTo>
                  <a:lnTo>
                    <a:pt x="948" y="967"/>
                  </a:lnTo>
                  <a:lnTo>
                    <a:pt x="938" y="978"/>
                  </a:lnTo>
                  <a:lnTo>
                    <a:pt x="929" y="988"/>
                  </a:lnTo>
                  <a:lnTo>
                    <a:pt x="921" y="1000"/>
                  </a:lnTo>
                  <a:lnTo>
                    <a:pt x="914" y="1011"/>
                  </a:lnTo>
                  <a:lnTo>
                    <a:pt x="906" y="1023"/>
                  </a:lnTo>
                  <a:lnTo>
                    <a:pt x="899" y="1034"/>
                  </a:lnTo>
                  <a:lnTo>
                    <a:pt x="895" y="1047"/>
                  </a:lnTo>
                  <a:lnTo>
                    <a:pt x="889" y="1058"/>
                  </a:lnTo>
                  <a:lnTo>
                    <a:pt x="885" y="1071"/>
                  </a:lnTo>
                  <a:lnTo>
                    <a:pt x="882" y="1085"/>
                  </a:lnTo>
                  <a:lnTo>
                    <a:pt x="879" y="1098"/>
                  </a:lnTo>
                  <a:lnTo>
                    <a:pt x="877" y="1110"/>
                  </a:lnTo>
                  <a:lnTo>
                    <a:pt x="876" y="1124"/>
                  </a:lnTo>
                  <a:lnTo>
                    <a:pt x="876" y="1138"/>
                  </a:lnTo>
                  <a:lnTo>
                    <a:pt x="876" y="1235"/>
                  </a:lnTo>
                  <a:lnTo>
                    <a:pt x="0" y="1235"/>
                  </a:lnTo>
                  <a:lnTo>
                    <a:pt x="0" y="0"/>
                  </a:lnTo>
                  <a:lnTo>
                    <a:pt x="1584" y="0"/>
                  </a:lnTo>
                  <a:lnTo>
                    <a:pt x="1584" y="1235"/>
                  </a:lnTo>
                </a:path>
              </a:pathLst>
            </a:custGeom>
            <a:noFill/>
            <a:ln w="28575" cmpd="sng">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24614" name="Freeform 6"/>
            <p:cNvSpPr>
              <a:spLocks/>
            </p:cNvSpPr>
            <p:nvPr/>
          </p:nvSpPr>
          <p:spPr bwMode="auto">
            <a:xfrm flipH="1">
              <a:off x="3969" y="3043"/>
              <a:ext cx="367" cy="280"/>
            </a:xfrm>
            <a:custGeom>
              <a:avLst/>
              <a:gdLst>
                <a:gd name="T0" fmla="*/ 529 w 529"/>
                <a:gd name="T1" fmla="*/ 224 h 446"/>
                <a:gd name="T2" fmla="*/ 525 w 529"/>
                <a:gd name="T3" fmla="*/ 267 h 446"/>
                <a:gd name="T4" fmla="*/ 510 w 529"/>
                <a:gd name="T5" fmla="*/ 309 h 446"/>
                <a:gd name="T6" fmla="*/ 486 w 529"/>
                <a:gd name="T7" fmla="*/ 347 h 446"/>
                <a:gd name="T8" fmla="*/ 451 w 529"/>
                <a:gd name="T9" fmla="*/ 380 h 446"/>
                <a:gd name="T10" fmla="*/ 431 w 529"/>
                <a:gd name="T11" fmla="*/ 395 h 446"/>
                <a:gd name="T12" fmla="*/ 388 w 529"/>
                <a:gd name="T13" fmla="*/ 420 h 446"/>
                <a:gd name="T14" fmla="*/ 342 w 529"/>
                <a:gd name="T15" fmla="*/ 437 h 446"/>
                <a:gd name="T16" fmla="*/ 290 w 529"/>
                <a:gd name="T17" fmla="*/ 445 h 446"/>
                <a:gd name="T18" fmla="*/ 264 w 529"/>
                <a:gd name="T19" fmla="*/ 446 h 446"/>
                <a:gd name="T20" fmla="*/ 212 w 529"/>
                <a:gd name="T21" fmla="*/ 441 h 446"/>
                <a:gd name="T22" fmla="*/ 163 w 529"/>
                <a:gd name="T23" fmla="*/ 430 h 446"/>
                <a:gd name="T24" fmla="*/ 118 w 529"/>
                <a:gd name="T25" fmla="*/ 409 h 446"/>
                <a:gd name="T26" fmla="*/ 78 w 529"/>
                <a:gd name="T27" fmla="*/ 381 h 446"/>
                <a:gd name="T28" fmla="*/ 59 w 529"/>
                <a:gd name="T29" fmla="*/ 364 h 446"/>
                <a:gd name="T30" fmla="*/ 30 w 529"/>
                <a:gd name="T31" fmla="*/ 328 h 446"/>
                <a:gd name="T32" fmla="*/ 11 w 529"/>
                <a:gd name="T33" fmla="*/ 289 h 446"/>
                <a:gd name="T34" fmla="*/ 1 w 529"/>
                <a:gd name="T35" fmla="*/ 247 h 446"/>
                <a:gd name="T36" fmla="*/ 0 w 529"/>
                <a:gd name="T37" fmla="*/ 224 h 446"/>
                <a:gd name="T38" fmla="*/ 4 w 529"/>
                <a:gd name="T39" fmla="*/ 180 h 446"/>
                <a:gd name="T40" fmla="*/ 18 w 529"/>
                <a:gd name="T41" fmla="*/ 138 h 446"/>
                <a:gd name="T42" fmla="*/ 43 w 529"/>
                <a:gd name="T43" fmla="*/ 100 h 446"/>
                <a:gd name="T44" fmla="*/ 76 w 529"/>
                <a:gd name="T45" fmla="*/ 66 h 446"/>
                <a:gd name="T46" fmla="*/ 96 w 529"/>
                <a:gd name="T47" fmla="*/ 51 h 446"/>
                <a:gd name="T48" fmla="*/ 140 w 529"/>
                <a:gd name="T49" fmla="*/ 25 h 446"/>
                <a:gd name="T50" fmla="*/ 186 w 529"/>
                <a:gd name="T51" fmla="*/ 9 h 446"/>
                <a:gd name="T52" fmla="*/ 238 w 529"/>
                <a:gd name="T53" fmla="*/ 1 h 446"/>
                <a:gd name="T54" fmla="*/ 264 w 529"/>
                <a:gd name="T55" fmla="*/ 0 h 446"/>
                <a:gd name="T56" fmla="*/ 316 w 529"/>
                <a:gd name="T57" fmla="*/ 5 h 446"/>
                <a:gd name="T58" fmla="*/ 365 w 529"/>
                <a:gd name="T59" fmla="*/ 16 h 446"/>
                <a:gd name="T60" fmla="*/ 409 w 529"/>
                <a:gd name="T61" fmla="*/ 37 h 446"/>
                <a:gd name="T62" fmla="*/ 450 w 529"/>
                <a:gd name="T63" fmla="*/ 66 h 446"/>
                <a:gd name="T64" fmla="*/ 468 w 529"/>
                <a:gd name="T65" fmla="*/ 83 h 446"/>
                <a:gd name="T66" fmla="*/ 497 w 529"/>
                <a:gd name="T67" fmla="*/ 119 h 446"/>
                <a:gd name="T68" fmla="*/ 518 w 529"/>
                <a:gd name="T69" fmla="*/ 158 h 446"/>
                <a:gd name="T70" fmla="*/ 528 w 529"/>
                <a:gd name="T71" fmla="*/ 20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9" h="446">
                  <a:moveTo>
                    <a:pt x="529" y="224"/>
                  </a:moveTo>
                  <a:lnTo>
                    <a:pt x="529" y="224"/>
                  </a:lnTo>
                  <a:lnTo>
                    <a:pt x="528" y="247"/>
                  </a:lnTo>
                  <a:lnTo>
                    <a:pt x="525" y="267"/>
                  </a:lnTo>
                  <a:lnTo>
                    <a:pt x="518" y="289"/>
                  </a:lnTo>
                  <a:lnTo>
                    <a:pt x="510" y="309"/>
                  </a:lnTo>
                  <a:lnTo>
                    <a:pt x="499" y="328"/>
                  </a:lnTo>
                  <a:lnTo>
                    <a:pt x="486" y="347"/>
                  </a:lnTo>
                  <a:lnTo>
                    <a:pt x="470" y="364"/>
                  </a:lnTo>
                  <a:lnTo>
                    <a:pt x="451" y="380"/>
                  </a:lnTo>
                  <a:lnTo>
                    <a:pt x="451" y="380"/>
                  </a:lnTo>
                  <a:lnTo>
                    <a:pt x="431" y="395"/>
                  </a:lnTo>
                  <a:lnTo>
                    <a:pt x="411" y="409"/>
                  </a:lnTo>
                  <a:lnTo>
                    <a:pt x="388" y="420"/>
                  </a:lnTo>
                  <a:lnTo>
                    <a:pt x="365" y="430"/>
                  </a:lnTo>
                  <a:lnTo>
                    <a:pt x="342" y="437"/>
                  </a:lnTo>
                  <a:lnTo>
                    <a:pt x="316" y="441"/>
                  </a:lnTo>
                  <a:lnTo>
                    <a:pt x="290" y="445"/>
                  </a:lnTo>
                  <a:lnTo>
                    <a:pt x="264" y="446"/>
                  </a:lnTo>
                  <a:lnTo>
                    <a:pt x="264" y="446"/>
                  </a:lnTo>
                  <a:lnTo>
                    <a:pt x="238" y="445"/>
                  </a:lnTo>
                  <a:lnTo>
                    <a:pt x="212" y="441"/>
                  </a:lnTo>
                  <a:lnTo>
                    <a:pt x="186" y="437"/>
                  </a:lnTo>
                  <a:lnTo>
                    <a:pt x="163" y="430"/>
                  </a:lnTo>
                  <a:lnTo>
                    <a:pt x="140" y="420"/>
                  </a:lnTo>
                  <a:lnTo>
                    <a:pt x="118" y="409"/>
                  </a:lnTo>
                  <a:lnTo>
                    <a:pt x="98" y="396"/>
                  </a:lnTo>
                  <a:lnTo>
                    <a:pt x="78" y="381"/>
                  </a:lnTo>
                  <a:lnTo>
                    <a:pt x="78" y="381"/>
                  </a:lnTo>
                  <a:lnTo>
                    <a:pt x="59" y="364"/>
                  </a:lnTo>
                  <a:lnTo>
                    <a:pt x="43" y="347"/>
                  </a:lnTo>
                  <a:lnTo>
                    <a:pt x="30" y="328"/>
                  </a:lnTo>
                  <a:lnTo>
                    <a:pt x="20" y="309"/>
                  </a:lnTo>
                  <a:lnTo>
                    <a:pt x="11" y="289"/>
                  </a:lnTo>
                  <a:lnTo>
                    <a:pt x="4" y="267"/>
                  </a:lnTo>
                  <a:lnTo>
                    <a:pt x="1" y="247"/>
                  </a:lnTo>
                  <a:lnTo>
                    <a:pt x="0" y="224"/>
                  </a:lnTo>
                  <a:lnTo>
                    <a:pt x="0" y="224"/>
                  </a:lnTo>
                  <a:lnTo>
                    <a:pt x="1" y="200"/>
                  </a:lnTo>
                  <a:lnTo>
                    <a:pt x="4" y="180"/>
                  </a:lnTo>
                  <a:lnTo>
                    <a:pt x="11" y="158"/>
                  </a:lnTo>
                  <a:lnTo>
                    <a:pt x="18" y="138"/>
                  </a:lnTo>
                  <a:lnTo>
                    <a:pt x="30" y="119"/>
                  </a:lnTo>
                  <a:lnTo>
                    <a:pt x="43" y="100"/>
                  </a:lnTo>
                  <a:lnTo>
                    <a:pt x="59" y="83"/>
                  </a:lnTo>
                  <a:lnTo>
                    <a:pt x="76" y="66"/>
                  </a:lnTo>
                  <a:lnTo>
                    <a:pt x="76" y="66"/>
                  </a:lnTo>
                  <a:lnTo>
                    <a:pt x="96" y="51"/>
                  </a:lnTo>
                  <a:lnTo>
                    <a:pt x="116" y="37"/>
                  </a:lnTo>
                  <a:lnTo>
                    <a:pt x="140" y="25"/>
                  </a:lnTo>
                  <a:lnTo>
                    <a:pt x="163" y="16"/>
                  </a:lnTo>
                  <a:lnTo>
                    <a:pt x="186" y="9"/>
                  </a:lnTo>
                  <a:lnTo>
                    <a:pt x="212" y="5"/>
                  </a:lnTo>
                  <a:lnTo>
                    <a:pt x="238" y="1"/>
                  </a:lnTo>
                  <a:lnTo>
                    <a:pt x="264" y="0"/>
                  </a:lnTo>
                  <a:lnTo>
                    <a:pt x="264" y="0"/>
                  </a:lnTo>
                  <a:lnTo>
                    <a:pt x="290" y="1"/>
                  </a:lnTo>
                  <a:lnTo>
                    <a:pt x="316" y="5"/>
                  </a:lnTo>
                  <a:lnTo>
                    <a:pt x="340" y="9"/>
                  </a:lnTo>
                  <a:lnTo>
                    <a:pt x="365" y="16"/>
                  </a:lnTo>
                  <a:lnTo>
                    <a:pt x="388" y="25"/>
                  </a:lnTo>
                  <a:lnTo>
                    <a:pt x="409" y="37"/>
                  </a:lnTo>
                  <a:lnTo>
                    <a:pt x="430" y="51"/>
                  </a:lnTo>
                  <a:lnTo>
                    <a:pt x="450" y="66"/>
                  </a:lnTo>
                  <a:lnTo>
                    <a:pt x="450" y="66"/>
                  </a:lnTo>
                  <a:lnTo>
                    <a:pt x="468" y="83"/>
                  </a:lnTo>
                  <a:lnTo>
                    <a:pt x="484" y="100"/>
                  </a:lnTo>
                  <a:lnTo>
                    <a:pt x="497" y="119"/>
                  </a:lnTo>
                  <a:lnTo>
                    <a:pt x="509" y="138"/>
                  </a:lnTo>
                  <a:lnTo>
                    <a:pt x="518" y="158"/>
                  </a:lnTo>
                  <a:lnTo>
                    <a:pt x="523" y="180"/>
                  </a:lnTo>
                  <a:lnTo>
                    <a:pt x="528" y="200"/>
                  </a:lnTo>
                  <a:lnTo>
                    <a:pt x="529" y="224"/>
                  </a:lnTo>
                </a:path>
              </a:pathLst>
            </a:custGeom>
            <a:noFill/>
            <a:ln w="28575" cmpd="sng">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24615" name="Freeform 7"/>
            <p:cNvSpPr>
              <a:spLocks/>
            </p:cNvSpPr>
            <p:nvPr/>
          </p:nvSpPr>
          <p:spPr bwMode="auto">
            <a:xfrm flipH="1">
              <a:off x="5017" y="2593"/>
              <a:ext cx="503" cy="643"/>
            </a:xfrm>
            <a:custGeom>
              <a:avLst/>
              <a:gdLst>
                <a:gd name="T0" fmla="*/ 725 w 725"/>
                <a:gd name="T1" fmla="*/ 785 h 1018"/>
                <a:gd name="T2" fmla="*/ 701 w 725"/>
                <a:gd name="T3" fmla="*/ 754 h 1018"/>
                <a:gd name="T4" fmla="*/ 675 w 725"/>
                <a:gd name="T5" fmla="*/ 726 h 1018"/>
                <a:gd name="T6" fmla="*/ 645 w 725"/>
                <a:gd name="T7" fmla="*/ 703 h 1018"/>
                <a:gd name="T8" fmla="*/ 613 w 725"/>
                <a:gd name="T9" fmla="*/ 684 h 1018"/>
                <a:gd name="T10" fmla="*/ 578 w 725"/>
                <a:gd name="T11" fmla="*/ 669 h 1018"/>
                <a:gd name="T12" fmla="*/ 542 w 725"/>
                <a:gd name="T13" fmla="*/ 658 h 1018"/>
                <a:gd name="T14" fmla="*/ 502 w 725"/>
                <a:gd name="T15" fmla="*/ 653 h 1018"/>
                <a:gd name="T16" fmla="*/ 460 w 725"/>
                <a:gd name="T17" fmla="*/ 650 h 1018"/>
                <a:gd name="T18" fmla="*/ 428 w 725"/>
                <a:gd name="T19" fmla="*/ 651 h 1018"/>
                <a:gd name="T20" fmla="*/ 366 w 725"/>
                <a:gd name="T21" fmla="*/ 662 h 1018"/>
                <a:gd name="T22" fmla="*/ 310 w 725"/>
                <a:gd name="T23" fmla="*/ 681 h 1018"/>
                <a:gd name="T24" fmla="*/ 258 w 725"/>
                <a:gd name="T25" fmla="*/ 711 h 1018"/>
                <a:gd name="T26" fmla="*/ 235 w 725"/>
                <a:gd name="T27" fmla="*/ 730 h 1018"/>
                <a:gd name="T28" fmla="*/ 213 w 725"/>
                <a:gd name="T29" fmla="*/ 750 h 1018"/>
                <a:gd name="T30" fmla="*/ 194 w 725"/>
                <a:gd name="T31" fmla="*/ 771 h 1018"/>
                <a:gd name="T32" fmla="*/ 179 w 725"/>
                <a:gd name="T33" fmla="*/ 794 h 1018"/>
                <a:gd name="T34" fmla="*/ 164 w 725"/>
                <a:gd name="T35" fmla="*/ 817 h 1018"/>
                <a:gd name="T36" fmla="*/ 154 w 725"/>
                <a:gd name="T37" fmla="*/ 841 h 1018"/>
                <a:gd name="T38" fmla="*/ 147 w 725"/>
                <a:gd name="T39" fmla="*/ 868 h 1018"/>
                <a:gd name="T40" fmla="*/ 142 w 725"/>
                <a:gd name="T41" fmla="*/ 893 h 1018"/>
                <a:gd name="T42" fmla="*/ 141 w 725"/>
                <a:gd name="T43" fmla="*/ 921 h 1018"/>
                <a:gd name="T44" fmla="*/ 0 w 725"/>
                <a:gd name="T45" fmla="*/ 1018 h 1018"/>
                <a:gd name="T46" fmla="*/ 0 w 725"/>
                <a:gd name="T47" fmla="*/ 425 h 1018"/>
                <a:gd name="T48" fmla="*/ 8 w 725"/>
                <a:gd name="T49" fmla="*/ 384 h 1018"/>
                <a:gd name="T50" fmla="*/ 37 w 725"/>
                <a:gd name="T51" fmla="*/ 354 h 1018"/>
                <a:gd name="T52" fmla="*/ 82 w 725"/>
                <a:gd name="T53" fmla="*/ 337 h 1018"/>
                <a:gd name="T54" fmla="*/ 147 w 725"/>
                <a:gd name="T55" fmla="*/ 331 h 1018"/>
                <a:gd name="T56" fmla="*/ 344 w 725"/>
                <a:gd name="T57" fmla="*/ 56 h 1018"/>
                <a:gd name="T58" fmla="*/ 353 w 725"/>
                <a:gd name="T59" fmla="*/ 43 h 1018"/>
                <a:gd name="T60" fmla="*/ 373 w 725"/>
                <a:gd name="T61" fmla="*/ 22 h 1018"/>
                <a:gd name="T62" fmla="*/ 401 w 725"/>
                <a:gd name="T63" fmla="*/ 8 h 1018"/>
                <a:gd name="T64" fmla="*/ 432 w 725"/>
                <a:gd name="T65" fmla="*/ 1 h 1018"/>
                <a:gd name="T66" fmla="*/ 725 w 725"/>
                <a:gd name="T67" fmla="*/ 0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5" h="1018">
                  <a:moveTo>
                    <a:pt x="725" y="785"/>
                  </a:moveTo>
                  <a:lnTo>
                    <a:pt x="725" y="785"/>
                  </a:lnTo>
                  <a:lnTo>
                    <a:pt x="714" y="769"/>
                  </a:lnTo>
                  <a:lnTo>
                    <a:pt x="701" y="754"/>
                  </a:lnTo>
                  <a:lnTo>
                    <a:pt x="688" y="739"/>
                  </a:lnTo>
                  <a:lnTo>
                    <a:pt x="675" y="726"/>
                  </a:lnTo>
                  <a:lnTo>
                    <a:pt x="660" y="714"/>
                  </a:lnTo>
                  <a:lnTo>
                    <a:pt x="645" y="703"/>
                  </a:lnTo>
                  <a:lnTo>
                    <a:pt x="630" y="693"/>
                  </a:lnTo>
                  <a:lnTo>
                    <a:pt x="613" y="684"/>
                  </a:lnTo>
                  <a:lnTo>
                    <a:pt x="595" y="676"/>
                  </a:lnTo>
                  <a:lnTo>
                    <a:pt x="578" y="669"/>
                  </a:lnTo>
                  <a:lnTo>
                    <a:pt x="561" y="663"/>
                  </a:lnTo>
                  <a:lnTo>
                    <a:pt x="542" y="658"/>
                  </a:lnTo>
                  <a:lnTo>
                    <a:pt x="522" y="655"/>
                  </a:lnTo>
                  <a:lnTo>
                    <a:pt x="502" y="653"/>
                  </a:lnTo>
                  <a:lnTo>
                    <a:pt x="481" y="650"/>
                  </a:lnTo>
                  <a:lnTo>
                    <a:pt x="460" y="650"/>
                  </a:lnTo>
                  <a:lnTo>
                    <a:pt x="460" y="650"/>
                  </a:lnTo>
                  <a:lnTo>
                    <a:pt x="428" y="651"/>
                  </a:lnTo>
                  <a:lnTo>
                    <a:pt x="396" y="655"/>
                  </a:lnTo>
                  <a:lnTo>
                    <a:pt x="366" y="662"/>
                  </a:lnTo>
                  <a:lnTo>
                    <a:pt x="337" y="670"/>
                  </a:lnTo>
                  <a:lnTo>
                    <a:pt x="310" y="681"/>
                  </a:lnTo>
                  <a:lnTo>
                    <a:pt x="284" y="695"/>
                  </a:lnTo>
                  <a:lnTo>
                    <a:pt x="258" y="711"/>
                  </a:lnTo>
                  <a:lnTo>
                    <a:pt x="235" y="730"/>
                  </a:lnTo>
                  <a:lnTo>
                    <a:pt x="235" y="730"/>
                  </a:lnTo>
                  <a:lnTo>
                    <a:pt x="223" y="740"/>
                  </a:lnTo>
                  <a:lnTo>
                    <a:pt x="213" y="750"/>
                  </a:lnTo>
                  <a:lnTo>
                    <a:pt x="203" y="761"/>
                  </a:lnTo>
                  <a:lnTo>
                    <a:pt x="194" y="771"/>
                  </a:lnTo>
                  <a:lnTo>
                    <a:pt x="186" y="783"/>
                  </a:lnTo>
                  <a:lnTo>
                    <a:pt x="179" y="794"/>
                  </a:lnTo>
                  <a:lnTo>
                    <a:pt x="171" y="806"/>
                  </a:lnTo>
                  <a:lnTo>
                    <a:pt x="164" y="817"/>
                  </a:lnTo>
                  <a:lnTo>
                    <a:pt x="160" y="830"/>
                  </a:lnTo>
                  <a:lnTo>
                    <a:pt x="154" y="841"/>
                  </a:lnTo>
                  <a:lnTo>
                    <a:pt x="150" y="854"/>
                  </a:lnTo>
                  <a:lnTo>
                    <a:pt x="147" y="868"/>
                  </a:lnTo>
                  <a:lnTo>
                    <a:pt x="144" y="881"/>
                  </a:lnTo>
                  <a:lnTo>
                    <a:pt x="142" y="893"/>
                  </a:lnTo>
                  <a:lnTo>
                    <a:pt x="141" y="907"/>
                  </a:lnTo>
                  <a:lnTo>
                    <a:pt x="141" y="921"/>
                  </a:lnTo>
                  <a:lnTo>
                    <a:pt x="141" y="1018"/>
                  </a:lnTo>
                  <a:lnTo>
                    <a:pt x="0" y="1018"/>
                  </a:lnTo>
                  <a:lnTo>
                    <a:pt x="0" y="425"/>
                  </a:lnTo>
                  <a:lnTo>
                    <a:pt x="0" y="425"/>
                  </a:lnTo>
                  <a:lnTo>
                    <a:pt x="3" y="403"/>
                  </a:lnTo>
                  <a:lnTo>
                    <a:pt x="8" y="384"/>
                  </a:lnTo>
                  <a:lnTo>
                    <a:pt x="20" y="368"/>
                  </a:lnTo>
                  <a:lnTo>
                    <a:pt x="37" y="354"/>
                  </a:lnTo>
                  <a:lnTo>
                    <a:pt x="57" y="344"/>
                  </a:lnTo>
                  <a:lnTo>
                    <a:pt x="82" y="337"/>
                  </a:lnTo>
                  <a:lnTo>
                    <a:pt x="112" y="332"/>
                  </a:lnTo>
                  <a:lnTo>
                    <a:pt x="147" y="331"/>
                  </a:lnTo>
                  <a:lnTo>
                    <a:pt x="203" y="331"/>
                  </a:lnTo>
                  <a:lnTo>
                    <a:pt x="344" y="56"/>
                  </a:lnTo>
                  <a:lnTo>
                    <a:pt x="344" y="56"/>
                  </a:lnTo>
                  <a:lnTo>
                    <a:pt x="353" y="43"/>
                  </a:lnTo>
                  <a:lnTo>
                    <a:pt x="363" y="32"/>
                  </a:lnTo>
                  <a:lnTo>
                    <a:pt x="373" y="22"/>
                  </a:lnTo>
                  <a:lnTo>
                    <a:pt x="386" y="14"/>
                  </a:lnTo>
                  <a:lnTo>
                    <a:pt x="401" y="8"/>
                  </a:lnTo>
                  <a:lnTo>
                    <a:pt x="415" y="3"/>
                  </a:lnTo>
                  <a:lnTo>
                    <a:pt x="432" y="1"/>
                  </a:lnTo>
                  <a:lnTo>
                    <a:pt x="450" y="0"/>
                  </a:lnTo>
                  <a:lnTo>
                    <a:pt x="725" y="0"/>
                  </a:lnTo>
                  <a:lnTo>
                    <a:pt x="725" y="785"/>
                  </a:lnTo>
                </a:path>
              </a:pathLst>
            </a:custGeom>
            <a:noFill/>
            <a:ln w="28575" cmpd="sng">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24616" name="Freeform 8"/>
            <p:cNvSpPr>
              <a:spLocks/>
            </p:cNvSpPr>
            <p:nvPr/>
          </p:nvSpPr>
          <p:spPr bwMode="auto">
            <a:xfrm flipH="1">
              <a:off x="5017" y="3043"/>
              <a:ext cx="367" cy="280"/>
            </a:xfrm>
            <a:custGeom>
              <a:avLst/>
              <a:gdLst>
                <a:gd name="T0" fmla="*/ 529 w 529"/>
                <a:gd name="T1" fmla="*/ 224 h 446"/>
                <a:gd name="T2" fmla="*/ 525 w 529"/>
                <a:gd name="T3" fmla="*/ 267 h 446"/>
                <a:gd name="T4" fmla="*/ 511 w 529"/>
                <a:gd name="T5" fmla="*/ 309 h 446"/>
                <a:gd name="T6" fmla="*/ 486 w 529"/>
                <a:gd name="T7" fmla="*/ 347 h 446"/>
                <a:gd name="T8" fmla="*/ 451 w 529"/>
                <a:gd name="T9" fmla="*/ 380 h 446"/>
                <a:gd name="T10" fmla="*/ 431 w 529"/>
                <a:gd name="T11" fmla="*/ 395 h 446"/>
                <a:gd name="T12" fmla="*/ 388 w 529"/>
                <a:gd name="T13" fmla="*/ 420 h 446"/>
                <a:gd name="T14" fmla="*/ 342 w 529"/>
                <a:gd name="T15" fmla="*/ 437 h 446"/>
                <a:gd name="T16" fmla="*/ 290 w 529"/>
                <a:gd name="T17" fmla="*/ 445 h 446"/>
                <a:gd name="T18" fmla="*/ 264 w 529"/>
                <a:gd name="T19" fmla="*/ 446 h 446"/>
                <a:gd name="T20" fmla="*/ 212 w 529"/>
                <a:gd name="T21" fmla="*/ 441 h 446"/>
                <a:gd name="T22" fmla="*/ 163 w 529"/>
                <a:gd name="T23" fmla="*/ 430 h 446"/>
                <a:gd name="T24" fmla="*/ 118 w 529"/>
                <a:gd name="T25" fmla="*/ 409 h 446"/>
                <a:gd name="T26" fmla="*/ 78 w 529"/>
                <a:gd name="T27" fmla="*/ 381 h 446"/>
                <a:gd name="T28" fmla="*/ 59 w 529"/>
                <a:gd name="T29" fmla="*/ 364 h 446"/>
                <a:gd name="T30" fmla="*/ 30 w 529"/>
                <a:gd name="T31" fmla="*/ 328 h 446"/>
                <a:gd name="T32" fmla="*/ 11 w 529"/>
                <a:gd name="T33" fmla="*/ 289 h 446"/>
                <a:gd name="T34" fmla="*/ 1 w 529"/>
                <a:gd name="T35" fmla="*/ 247 h 446"/>
                <a:gd name="T36" fmla="*/ 0 w 529"/>
                <a:gd name="T37" fmla="*/ 224 h 446"/>
                <a:gd name="T38" fmla="*/ 4 w 529"/>
                <a:gd name="T39" fmla="*/ 180 h 446"/>
                <a:gd name="T40" fmla="*/ 19 w 529"/>
                <a:gd name="T41" fmla="*/ 138 h 446"/>
                <a:gd name="T42" fmla="*/ 43 w 529"/>
                <a:gd name="T43" fmla="*/ 100 h 446"/>
                <a:gd name="T44" fmla="*/ 76 w 529"/>
                <a:gd name="T45" fmla="*/ 66 h 446"/>
                <a:gd name="T46" fmla="*/ 96 w 529"/>
                <a:gd name="T47" fmla="*/ 51 h 446"/>
                <a:gd name="T48" fmla="*/ 140 w 529"/>
                <a:gd name="T49" fmla="*/ 25 h 446"/>
                <a:gd name="T50" fmla="*/ 186 w 529"/>
                <a:gd name="T51" fmla="*/ 9 h 446"/>
                <a:gd name="T52" fmla="*/ 238 w 529"/>
                <a:gd name="T53" fmla="*/ 1 h 446"/>
                <a:gd name="T54" fmla="*/ 264 w 529"/>
                <a:gd name="T55" fmla="*/ 0 h 446"/>
                <a:gd name="T56" fmla="*/ 316 w 529"/>
                <a:gd name="T57" fmla="*/ 5 h 446"/>
                <a:gd name="T58" fmla="*/ 365 w 529"/>
                <a:gd name="T59" fmla="*/ 16 h 446"/>
                <a:gd name="T60" fmla="*/ 411 w 529"/>
                <a:gd name="T61" fmla="*/ 37 h 446"/>
                <a:gd name="T62" fmla="*/ 451 w 529"/>
                <a:gd name="T63" fmla="*/ 66 h 446"/>
                <a:gd name="T64" fmla="*/ 470 w 529"/>
                <a:gd name="T65" fmla="*/ 83 h 446"/>
                <a:gd name="T66" fmla="*/ 499 w 529"/>
                <a:gd name="T67" fmla="*/ 119 h 446"/>
                <a:gd name="T68" fmla="*/ 518 w 529"/>
                <a:gd name="T69" fmla="*/ 158 h 446"/>
                <a:gd name="T70" fmla="*/ 528 w 529"/>
                <a:gd name="T71" fmla="*/ 20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9" h="446">
                  <a:moveTo>
                    <a:pt x="529" y="224"/>
                  </a:moveTo>
                  <a:lnTo>
                    <a:pt x="529" y="224"/>
                  </a:lnTo>
                  <a:lnTo>
                    <a:pt x="528" y="247"/>
                  </a:lnTo>
                  <a:lnTo>
                    <a:pt x="525" y="267"/>
                  </a:lnTo>
                  <a:lnTo>
                    <a:pt x="518" y="289"/>
                  </a:lnTo>
                  <a:lnTo>
                    <a:pt x="511" y="309"/>
                  </a:lnTo>
                  <a:lnTo>
                    <a:pt x="499" y="328"/>
                  </a:lnTo>
                  <a:lnTo>
                    <a:pt x="486" y="347"/>
                  </a:lnTo>
                  <a:lnTo>
                    <a:pt x="470" y="364"/>
                  </a:lnTo>
                  <a:lnTo>
                    <a:pt x="451" y="380"/>
                  </a:lnTo>
                  <a:lnTo>
                    <a:pt x="451" y="380"/>
                  </a:lnTo>
                  <a:lnTo>
                    <a:pt x="431" y="395"/>
                  </a:lnTo>
                  <a:lnTo>
                    <a:pt x="411" y="409"/>
                  </a:lnTo>
                  <a:lnTo>
                    <a:pt x="388" y="420"/>
                  </a:lnTo>
                  <a:lnTo>
                    <a:pt x="365" y="430"/>
                  </a:lnTo>
                  <a:lnTo>
                    <a:pt x="342" y="437"/>
                  </a:lnTo>
                  <a:lnTo>
                    <a:pt x="316" y="441"/>
                  </a:lnTo>
                  <a:lnTo>
                    <a:pt x="290" y="445"/>
                  </a:lnTo>
                  <a:lnTo>
                    <a:pt x="264" y="446"/>
                  </a:lnTo>
                  <a:lnTo>
                    <a:pt x="264" y="446"/>
                  </a:lnTo>
                  <a:lnTo>
                    <a:pt x="238" y="445"/>
                  </a:lnTo>
                  <a:lnTo>
                    <a:pt x="212" y="441"/>
                  </a:lnTo>
                  <a:lnTo>
                    <a:pt x="186" y="437"/>
                  </a:lnTo>
                  <a:lnTo>
                    <a:pt x="163" y="430"/>
                  </a:lnTo>
                  <a:lnTo>
                    <a:pt x="140" y="420"/>
                  </a:lnTo>
                  <a:lnTo>
                    <a:pt x="118" y="409"/>
                  </a:lnTo>
                  <a:lnTo>
                    <a:pt x="98" y="396"/>
                  </a:lnTo>
                  <a:lnTo>
                    <a:pt x="78" y="381"/>
                  </a:lnTo>
                  <a:lnTo>
                    <a:pt x="78" y="381"/>
                  </a:lnTo>
                  <a:lnTo>
                    <a:pt x="59" y="364"/>
                  </a:lnTo>
                  <a:lnTo>
                    <a:pt x="43" y="347"/>
                  </a:lnTo>
                  <a:lnTo>
                    <a:pt x="30" y="328"/>
                  </a:lnTo>
                  <a:lnTo>
                    <a:pt x="20" y="309"/>
                  </a:lnTo>
                  <a:lnTo>
                    <a:pt x="11" y="289"/>
                  </a:lnTo>
                  <a:lnTo>
                    <a:pt x="4" y="267"/>
                  </a:lnTo>
                  <a:lnTo>
                    <a:pt x="1" y="247"/>
                  </a:lnTo>
                  <a:lnTo>
                    <a:pt x="0" y="224"/>
                  </a:lnTo>
                  <a:lnTo>
                    <a:pt x="0" y="224"/>
                  </a:lnTo>
                  <a:lnTo>
                    <a:pt x="1" y="200"/>
                  </a:lnTo>
                  <a:lnTo>
                    <a:pt x="4" y="180"/>
                  </a:lnTo>
                  <a:lnTo>
                    <a:pt x="11" y="158"/>
                  </a:lnTo>
                  <a:lnTo>
                    <a:pt x="19" y="138"/>
                  </a:lnTo>
                  <a:lnTo>
                    <a:pt x="30" y="119"/>
                  </a:lnTo>
                  <a:lnTo>
                    <a:pt x="43" y="100"/>
                  </a:lnTo>
                  <a:lnTo>
                    <a:pt x="59" y="83"/>
                  </a:lnTo>
                  <a:lnTo>
                    <a:pt x="76" y="66"/>
                  </a:lnTo>
                  <a:lnTo>
                    <a:pt x="76" y="66"/>
                  </a:lnTo>
                  <a:lnTo>
                    <a:pt x="96" y="51"/>
                  </a:lnTo>
                  <a:lnTo>
                    <a:pt x="117" y="37"/>
                  </a:lnTo>
                  <a:lnTo>
                    <a:pt x="140" y="25"/>
                  </a:lnTo>
                  <a:lnTo>
                    <a:pt x="163" y="16"/>
                  </a:lnTo>
                  <a:lnTo>
                    <a:pt x="186" y="9"/>
                  </a:lnTo>
                  <a:lnTo>
                    <a:pt x="212" y="5"/>
                  </a:lnTo>
                  <a:lnTo>
                    <a:pt x="238" y="1"/>
                  </a:lnTo>
                  <a:lnTo>
                    <a:pt x="264" y="0"/>
                  </a:lnTo>
                  <a:lnTo>
                    <a:pt x="264" y="0"/>
                  </a:lnTo>
                  <a:lnTo>
                    <a:pt x="290" y="1"/>
                  </a:lnTo>
                  <a:lnTo>
                    <a:pt x="316" y="5"/>
                  </a:lnTo>
                  <a:lnTo>
                    <a:pt x="342" y="9"/>
                  </a:lnTo>
                  <a:lnTo>
                    <a:pt x="365" y="16"/>
                  </a:lnTo>
                  <a:lnTo>
                    <a:pt x="388" y="25"/>
                  </a:lnTo>
                  <a:lnTo>
                    <a:pt x="411" y="37"/>
                  </a:lnTo>
                  <a:lnTo>
                    <a:pt x="431" y="51"/>
                  </a:lnTo>
                  <a:lnTo>
                    <a:pt x="451" y="66"/>
                  </a:lnTo>
                  <a:lnTo>
                    <a:pt x="451" y="66"/>
                  </a:lnTo>
                  <a:lnTo>
                    <a:pt x="470" y="83"/>
                  </a:lnTo>
                  <a:lnTo>
                    <a:pt x="486" y="100"/>
                  </a:lnTo>
                  <a:lnTo>
                    <a:pt x="499" y="119"/>
                  </a:lnTo>
                  <a:lnTo>
                    <a:pt x="511" y="138"/>
                  </a:lnTo>
                  <a:lnTo>
                    <a:pt x="518" y="158"/>
                  </a:lnTo>
                  <a:lnTo>
                    <a:pt x="525" y="180"/>
                  </a:lnTo>
                  <a:lnTo>
                    <a:pt x="528" y="200"/>
                  </a:lnTo>
                  <a:lnTo>
                    <a:pt x="529" y="224"/>
                  </a:lnTo>
                </a:path>
              </a:pathLst>
            </a:custGeom>
            <a:noFill/>
            <a:ln w="28575" cmpd="sng">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24617" name="Freeform 9"/>
            <p:cNvSpPr>
              <a:spLocks/>
            </p:cNvSpPr>
            <p:nvPr/>
          </p:nvSpPr>
          <p:spPr bwMode="auto">
            <a:xfrm flipH="1">
              <a:off x="4090" y="2511"/>
              <a:ext cx="672" cy="491"/>
            </a:xfrm>
            <a:custGeom>
              <a:avLst/>
              <a:gdLst>
                <a:gd name="T0" fmla="*/ 974 w 974"/>
                <a:gd name="T1" fmla="*/ 549 h 777"/>
                <a:gd name="T2" fmla="*/ 974 w 974"/>
                <a:gd name="T3" fmla="*/ 226 h 777"/>
                <a:gd name="T4" fmla="*/ 690 w 974"/>
                <a:gd name="T5" fmla="*/ 226 h 777"/>
                <a:gd name="T6" fmla="*/ 690 w 974"/>
                <a:gd name="T7" fmla="*/ 0 h 777"/>
                <a:gd name="T8" fmla="*/ 286 w 974"/>
                <a:gd name="T9" fmla="*/ 0 h 777"/>
                <a:gd name="T10" fmla="*/ 286 w 974"/>
                <a:gd name="T11" fmla="*/ 226 h 777"/>
                <a:gd name="T12" fmla="*/ 0 w 974"/>
                <a:gd name="T13" fmla="*/ 226 h 777"/>
                <a:gd name="T14" fmla="*/ 0 w 974"/>
                <a:gd name="T15" fmla="*/ 549 h 777"/>
                <a:gd name="T16" fmla="*/ 286 w 974"/>
                <a:gd name="T17" fmla="*/ 549 h 777"/>
                <a:gd name="T18" fmla="*/ 286 w 974"/>
                <a:gd name="T19" fmla="*/ 777 h 777"/>
                <a:gd name="T20" fmla="*/ 690 w 974"/>
                <a:gd name="T21" fmla="*/ 777 h 777"/>
                <a:gd name="T22" fmla="*/ 690 w 974"/>
                <a:gd name="T23" fmla="*/ 549 h 777"/>
                <a:gd name="T24" fmla="*/ 974 w 974"/>
                <a:gd name="T25" fmla="*/ 549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4" h="777">
                  <a:moveTo>
                    <a:pt x="974" y="549"/>
                  </a:moveTo>
                  <a:lnTo>
                    <a:pt x="974" y="226"/>
                  </a:lnTo>
                  <a:lnTo>
                    <a:pt x="690" y="226"/>
                  </a:lnTo>
                  <a:lnTo>
                    <a:pt x="690" y="0"/>
                  </a:lnTo>
                  <a:lnTo>
                    <a:pt x="286" y="0"/>
                  </a:lnTo>
                  <a:lnTo>
                    <a:pt x="286" y="226"/>
                  </a:lnTo>
                  <a:lnTo>
                    <a:pt x="0" y="226"/>
                  </a:lnTo>
                  <a:lnTo>
                    <a:pt x="0" y="549"/>
                  </a:lnTo>
                  <a:lnTo>
                    <a:pt x="286" y="549"/>
                  </a:lnTo>
                  <a:lnTo>
                    <a:pt x="286" y="777"/>
                  </a:lnTo>
                  <a:lnTo>
                    <a:pt x="690" y="777"/>
                  </a:lnTo>
                  <a:lnTo>
                    <a:pt x="690" y="549"/>
                  </a:lnTo>
                  <a:lnTo>
                    <a:pt x="974" y="549"/>
                  </a:lnTo>
                </a:path>
              </a:pathLst>
            </a:custGeom>
            <a:solidFill>
              <a:srgbClr val="FF3300"/>
            </a:solidFill>
            <a:ln w="28575" cmpd="sng">
              <a:solidFill>
                <a:srgbClr val="FF3300"/>
              </a:solidFill>
              <a:prstDash val="solid"/>
              <a:round/>
              <a:headEnd/>
              <a:tailEnd/>
            </a:ln>
          </p:spPr>
          <p:txBody>
            <a:bodyPr/>
            <a:lstStyle/>
            <a:p>
              <a:endParaRPr lang="en-IN"/>
            </a:p>
          </p:txBody>
        </p:sp>
        <p:sp>
          <p:nvSpPr>
            <p:cNvPr id="324618" name="Freeform 10"/>
            <p:cNvSpPr>
              <a:spLocks/>
            </p:cNvSpPr>
            <p:nvPr/>
          </p:nvSpPr>
          <p:spPr bwMode="auto">
            <a:xfrm flipH="1">
              <a:off x="5049" y="2631"/>
              <a:ext cx="291" cy="172"/>
            </a:xfrm>
            <a:custGeom>
              <a:avLst/>
              <a:gdLst>
                <a:gd name="T0" fmla="*/ 418 w 418"/>
                <a:gd name="T1" fmla="*/ 271 h 271"/>
                <a:gd name="T2" fmla="*/ 418 w 418"/>
                <a:gd name="T3" fmla="*/ 0 h 271"/>
                <a:gd name="T4" fmla="*/ 128 w 418"/>
                <a:gd name="T5" fmla="*/ 0 h 271"/>
                <a:gd name="T6" fmla="*/ 0 w 418"/>
                <a:gd name="T7" fmla="*/ 271 h 271"/>
                <a:gd name="T8" fmla="*/ 418 w 418"/>
                <a:gd name="T9" fmla="*/ 271 h 271"/>
              </a:gdLst>
              <a:ahLst/>
              <a:cxnLst>
                <a:cxn ang="0">
                  <a:pos x="T0" y="T1"/>
                </a:cxn>
                <a:cxn ang="0">
                  <a:pos x="T2" y="T3"/>
                </a:cxn>
                <a:cxn ang="0">
                  <a:pos x="T4" y="T5"/>
                </a:cxn>
                <a:cxn ang="0">
                  <a:pos x="T6" y="T7"/>
                </a:cxn>
                <a:cxn ang="0">
                  <a:pos x="T8" y="T9"/>
                </a:cxn>
              </a:cxnLst>
              <a:rect l="0" t="0" r="r" b="b"/>
              <a:pathLst>
                <a:path w="418" h="271">
                  <a:moveTo>
                    <a:pt x="418" y="271"/>
                  </a:moveTo>
                  <a:lnTo>
                    <a:pt x="418" y="0"/>
                  </a:lnTo>
                  <a:lnTo>
                    <a:pt x="128" y="0"/>
                  </a:lnTo>
                  <a:lnTo>
                    <a:pt x="0" y="271"/>
                  </a:lnTo>
                  <a:lnTo>
                    <a:pt x="418" y="271"/>
                  </a:lnTo>
                </a:path>
              </a:pathLst>
            </a:custGeom>
            <a:noFill/>
            <a:ln w="28575" cmpd="sng">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grpSp>
      <p:sp>
        <p:nvSpPr>
          <p:cNvPr id="324619" name="Text Box 11"/>
          <p:cNvSpPr txBox="1">
            <a:spLocks noChangeArrowheads="1"/>
          </p:cNvSpPr>
          <p:nvPr/>
        </p:nvSpPr>
        <p:spPr bwMode="auto">
          <a:xfrm>
            <a:off x="5181600" y="1127125"/>
            <a:ext cx="35814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000" b="1" i="1">
                <a:solidFill>
                  <a:srgbClr val="FF3300"/>
                </a:solidFill>
                <a:latin typeface="Arial" panose="020B0604020202020204" pitchFamily="34" charset="0"/>
              </a:rPr>
              <a:t>There has been a bad car accident. The driver of the car parked carelessly, taking up two spaces, had driven to the drug store to get to a telephone to call an ambulance and the police. </a:t>
            </a:r>
          </a:p>
        </p:txBody>
      </p:sp>
      <p:sp>
        <p:nvSpPr>
          <p:cNvPr id="324620" name="Rectangle 12"/>
          <p:cNvSpPr>
            <a:spLocks noChangeArrowheads="1"/>
          </p:cNvSpPr>
          <p:nvPr/>
        </p:nvSpPr>
        <p:spPr bwMode="auto">
          <a:xfrm>
            <a:off x="5181600" y="5165725"/>
            <a:ext cx="3657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1" i="1">
                <a:solidFill>
                  <a:srgbClr val="FF3300"/>
                </a:solidFill>
                <a:latin typeface="Arial" panose="020B0604020202020204" pitchFamily="34" charset="0"/>
              </a:rPr>
              <a:t>Any change in feeling? How about your attitude toward the driver?</a:t>
            </a:r>
          </a:p>
        </p:txBody>
      </p:sp>
      <p:grpSp>
        <p:nvGrpSpPr>
          <p:cNvPr id="324621" name="Group 13"/>
          <p:cNvGrpSpPr>
            <a:grpSpLocks/>
          </p:cNvGrpSpPr>
          <p:nvPr/>
        </p:nvGrpSpPr>
        <p:grpSpPr bwMode="auto">
          <a:xfrm>
            <a:off x="457200" y="1066800"/>
            <a:ext cx="4800600" cy="5121275"/>
            <a:chOff x="2448" y="672"/>
            <a:chExt cx="3024" cy="3226"/>
          </a:xfrm>
        </p:grpSpPr>
        <p:sp>
          <p:nvSpPr>
            <p:cNvPr id="324622" name="Text Box 14"/>
            <p:cNvSpPr txBox="1">
              <a:spLocks noChangeArrowheads="1"/>
            </p:cNvSpPr>
            <p:nvPr/>
          </p:nvSpPr>
          <p:spPr bwMode="auto">
            <a:xfrm>
              <a:off x="2448" y="672"/>
              <a:ext cx="2880" cy="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000" b="1" i="1">
                  <a:solidFill>
                    <a:srgbClr val="000099"/>
                  </a:solidFill>
                  <a:latin typeface="Arial" panose="020B0604020202020204" pitchFamily="34" charset="0"/>
                </a:rPr>
                <a:t>It is a rainy night. But there are two parking places directly in front of the store that are occupied by just one driver. The driver has left the car at an angle with part of it in both places. </a:t>
              </a:r>
            </a:p>
          </p:txBody>
        </p:sp>
        <p:pic>
          <p:nvPicPr>
            <p:cNvPr id="324623" name="Picture 15" descr="C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84" y="2062"/>
              <a:ext cx="2112" cy="818"/>
            </a:xfrm>
            <a:prstGeom prst="rect">
              <a:avLst/>
            </a:prstGeom>
            <a:noFill/>
            <a:extLst>
              <a:ext uri="{909E8E84-426E-40DD-AFC4-6F175D3DCCD1}">
                <a14:hiddenFill xmlns:a14="http://schemas.microsoft.com/office/drawing/2010/main">
                  <a:solidFill>
                    <a:srgbClr val="FFFFFF"/>
                  </a:solidFill>
                </a14:hiddenFill>
              </a:ext>
            </a:extLst>
          </p:spPr>
        </p:pic>
        <p:sp>
          <p:nvSpPr>
            <p:cNvPr id="324624" name="Rectangle 16"/>
            <p:cNvSpPr>
              <a:spLocks noChangeArrowheads="1"/>
            </p:cNvSpPr>
            <p:nvPr/>
          </p:nvSpPr>
          <p:spPr bwMode="auto">
            <a:xfrm>
              <a:off x="2544" y="3264"/>
              <a:ext cx="2928"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1" i="1">
                  <a:solidFill>
                    <a:srgbClr val="000099"/>
                  </a:solidFill>
                  <a:latin typeface="Arial" panose="020B0604020202020204" pitchFamily="34" charset="0"/>
                </a:rPr>
                <a:t>Was the driver being considerate? What are your feelings? What is your attitude towards this driver?</a:t>
              </a:r>
            </a:p>
          </p:txBody>
        </p:sp>
      </p:gr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Text Box 2"/>
          <p:cNvSpPr txBox="1">
            <a:spLocks noChangeArrowheads="1"/>
          </p:cNvSpPr>
          <p:nvPr/>
        </p:nvSpPr>
        <p:spPr bwMode="auto">
          <a:xfrm>
            <a:off x="914400" y="2727325"/>
            <a:ext cx="7391400" cy="1082675"/>
          </a:xfrm>
          <a:prstGeom prst="rect">
            <a:avLst/>
          </a:prstGeom>
          <a:gradFill rotWithShape="0">
            <a:gsLst>
              <a:gs pos="0">
                <a:srgbClr val="FF0066"/>
              </a:gs>
              <a:gs pos="50000">
                <a:srgbClr val="FFFFFF"/>
              </a:gs>
              <a:gs pos="100000">
                <a:srgbClr val="FF0066"/>
              </a:gs>
            </a:gsLst>
            <a:lin ang="0" scaled="1"/>
          </a:gradFill>
          <a:ln w="76200" cmpd="tri">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6000" b="1">
                <a:solidFill>
                  <a:schemeClr val="accent2"/>
                </a:solidFill>
                <a:latin typeface="Arial" panose="020B0604020202020204" pitchFamily="34" charset="0"/>
              </a:rPr>
              <a:t>COMMUNICATION</a:t>
            </a:r>
            <a:endParaRPr lang="en-US" altLang="en-US" sz="4500" b="1">
              <a:latin typeface="Arial" panose="020B0604020202020204" pitchFamily="34" charset="0"/>
            </a:endParaRPr>
          </a:p>
        </p:txBody>
      </p:sp>
      <p:pic>
        <p:nvPicPr>
          <p:cNvPr id="325635" name="Picture 3"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81000"/>
            <a:ext cx="1876425" cy="390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Text Box 2"/>
          <p:cNvSpPr txBox="1">
            <a:spLocks noChangeArrowheads="1"/>
          </p:cNvSpPr>
          <p:nvPr/>
        </p:nvSpPr>
        <p:spPr bwMode="auto">
          <a:xfrm>
            <a:off x="1600200" y="2422525"/>
            <a:ext cx="60198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500" b="1">
                <a:solidFill>
                  <a:srgbClr val="FF3300"/>
                </a:solidFill>
                <a:latin typeface="Arial" panose="020B0604020202020204" pitchFamily="34" charset="0"/>
              </a:rPr>
              <a:t>How well do you communicate?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2"/>
          <p:cNvGrpSpPr>
            <a:grpSpLocks/>
          </p:cNvGrpSpPr>
          <p:nvPr/>
        </p:nvGrpSpPr>
        <p:grpSpPr bwMode="auto">
          <a:xfrm>
            <a:off x="3243263" y="941388"/>
            <a:ext cx="2716212" cy="3765550"/>
            <a:chOff x="3077" y="1344"/>
            <a:chExt cx="2011" cy="2688"/>
          </a:xfrm>
        </p:grpSpPr>
        <p:sp>
          <p:nvSpPr>
            <p:cNvPr id="28675" name="Freeform 3"/>
            <p:cNvSpPr>
              <a:spLocks/>
            </p:cNvSpPr>
            <p:nvPr/>
          </p:nvSpPr>
          <p:spPr bwMode="auto">
            <a:xfrm>
              <a:off x="3077" y="1344"/>
              <a:ext cx="2011" cy="2688"/>
            </a:xfrm>
            <a:custGeom>
              <a:avLst/>
              <a:gdLst>
                <a:gd name="T0" fmla="*/ 1227 w 1228"/>
                <a:gd name="T1" fmla="*/ 1307 h 1890"/>
                <a:gd name="T2" fmla="*/ 1216 w 1228"/>
                <a:gd name="T3" fmla="*/ 1398 h 1890"/>
                <a:gd name="T4" fmla="*/ 1193 w 1228"/>
                <a:gd name="T5" fmla="*/ 1484 h 1890"/>
                <a:gd name="T6" fmla="*/ 1156 w 1228"/>
                <a:gd name="T7" fmla="*/ 1565 h 1890"/>
                <a:gd name="T8" fmla="*/ 1108 w 1228"/>
                <a:gd name="T9" fmla="*/ 1640 h 1890"/>
                <a:gd name="T10" fmla="*/ 1047 w 1228"/>
                <a:gd name="T11" fmla="*/ 1710 h 1890"/>
                <a:gd name="T12" fmla="*/ 1001 w 1228"/>
                <a:gd name="T13" fmla="*/ 1753 h 1890"/>
                <a:gd name="T14" fmla="*/ 927 w 1228"/>
                <a:gd name="T15" fmla="*/ 1805 h 1890"/>
                <a:gd name="T16" fmla="*/ 848 w 1228"/>
                <a:gd name="T17" fmla="*/ 1845 h 1890"/>
                <a:gd name="T18" fmla="*/ 764 w 1228"/>
                <a:gd name="T19" fmla="*/ 1872 h 1890"/>
                <a:gd name="T20" fmla="*/ 676 w 1228"/>
                <a:gd name="T21" fmla="*/ 1887 h 1890"/>
                <a:gd name="T22" fmla="*/ 613 w 1228"/>
                <a:gd name="T23" fmla="*/ 1890 h 1890"/>
                <a:gd name="T24" fmla="*/ 521 w 1228"/>
                <a:gd name="T25" fmla="*/ 1884 h 1890"/>
                <a:gd name="T26" fmla="*/ 434 w 1228"/>
                <a:gd name="T27" fmla="*/ 1864 h 1890"/>
                <a:gd name="T28" fmla="*/ 352 w 1228"/>
                <a:gd name="T29" fmla="*/ 1833 h 1890"/>
                <a:gd name="T30" fmla="*/ 275 w 1228"/>
                <a:gd name="T31" fmla="*/ 1788 h 1890"/>
                <a:gd name="T32" fmla="*/ 204 w 1228"/>
                <a:gd name="T33" fmla="*/ 1732 h 1890"/>
                <a:gd name="T34" fmla="*/ 159 w 1228"/>
                <a:gd name="T35" fmla="*/ 1687 h 1890"/>
                <a:gd name="T36" fmla="*/ 103 w 1228"/>
                <a:gd name="T37" fmla="*/ 1616 h 1890"/>
                <a:gd name="T38" fmla="*/ 58 w 1228"/>
                <a:gd name="T39" fmla="*/ 1539 h 1890"/>
                <a:gd name="T40" fmla="*/ 26 w 1228"/>
                <a:gd name="T41" fmla="*/ 1456 h 1890"/>
                <a:gd name="T42" fmla="*/ 7 w 1228"/>
                <a:gd name="T43" fmla="*/ 1368 h 1890"/>
                <a:gd name="T44" fmla="*/ 0 w 1228"/>
                <a:gd name="T45" fmla="*/ 1276 h 1890"/>
                <a:gd name="T46" fmla="*/ 4 w 1228"/>
                <a:gd name="T47" fmla="*/ 1212 h 1890"/>
                <a:gd name="T48" fmla="*/ 20 w 1228"/>
                <a:gd name="T49" fmla="*/ 1118 h 1890"/>
                <a:gd name="T50" fmla="*/ 51 w 1228"/>
                <a:gd name="T51" fmla="*/ 1031 h 1890"/>
                <a:gd name="T52" fmla="*/ 95 w 1228"/>
                <a:gd name="T53" fmla="*/ 949 h 1890"/>
                <a:gd name="T54" fmla="*/ 153 w 1228"/>
                <a:gd name="T55" fmla="*/ 873 h 1890"/>
                <a:gd name="T56" fmla="*/ 200 w 1228"/>
                <a:gd name="T57" fmla="*/ 401 h 1890"/>
                <a:gd name="T58" fmla="*/ 202 w 1228"/>
                <a:gd name="T59" fmla="*/ 356 h 1890"/>
                <a:gd name="T60" fmla="*/ 211 w 1228"/>
                <a:gd name="T61" fmla="*/ 293 h 1890"/>
                <a:gd name="T62" fmla="*/ 227 w 1228"/>
                <a:gd name="T63" fmla="*/ 235 h 1890"/>
                <a:gd name="T64" fmla="*/ 251 w 1228"/>
                <a:gd name="T65" fmla="*/ 183 h 1890"/>
                <a:gd name="T66" fmla="*/ 282 w 1228"/>
                <a:gd name="T67" fmla="*/ 136 h 1890"/>
                <a:gd name="T68" fmla="*/ 307 w 1228"/>
                <a:gd name="T69" fmla="*/ 109 h 1890"/>
                <a:gd name="T70" fmla="*/ 350 w 1228"/>
                <a:gd name="T71" fmla="*/ 72 h 1890"/>
                <a:gd name="T72" fmla="*/ 398 w 1228"/>
                <a:gd name="T73" fmla="*/ 43 h 1890"/>
                <a:gd name="T74" fmla="*/ 452 w 1228"/>
                <a:gd name="T75" fmla="*/ 21 h 1890"/>
                <a:gd name="T76" fmla="*/ 512 w 1228"/>
                <a:gd name="T77" fmla="*/ 7 h 1890"/>
                <a:gd name="T78" fmla="*/ 577 w 1228"/>
                <a:gd name="T79" fmla="*/ 0 h 1890"/>
                <a:gd name="T80" fmla="*/ 621 w 1228"/>
                <a:gd name="T81" fmla="*/ 0 h 1890"/>
                <a:gd name="T82" fmla="*/ 684 w 1228"/>
                <a:gd name="T83" fmla="*/ 7 h 1890"/>
                <a:gd name="T84" fmla="*/ 741 w 1228"/>
                <a:gd name="T85" fmla="*/ 22 h 1890"/>
                <a:gd name="T86" fmla="*/ 793 w 1228"/>
                <a:gd name="T87" fmla="*/ 44 h 1890"/>
                <a:gd name="T88" fmla="*/ 840 w 1228"/>
                <a:gd name="T89" fmla="*/ 75 h 1890"/>
                <a:gd name="T90" fmla="*/ 881 w 1228"/>
                <a:gd name="T91" fmla="*/ 113 h 1890"/>
                <a:gd name="T92" fmla="*/ 904 w 1228"/>
                <a:gd name="T93" fmla="*/ 142 h 1890"/>
                <a:gd name="T94" fmla="*/ 934 w 1228"/>
                <a:gd name="T95" fmla="*/ 188 h 1890"/>
                <a:gd name="T96" fmla="*/ 957 w 1228"/>
                <a:gd name="T97" fmla="*/ 240 h 1890"/>
                <a:gd name="T98" fmla="*/ 972 w 1228"/>
                <a:gd name="T99" fmla="*/ 296 h 1890"/>
                <a:gd name="T100" fmla="*/ 982 w 1228"/>
                <a:gd name="T101" fmla="*/ 357 h 1890"/>
                <a:gd name="T102" fmla="*/ 983 w 1228"/>
                <a:gd name="T103" fmla="*/ 787 h 1890"/>
                <a:gd name="T104" fmla="*/ 1040 w 1228"/>
                <a:gd name="T105" fmla="*/ 834 h 1890"/>
                <a:gd name="T106" fmla="*/ 1112 w 1228"/>
                <a:gd name="T107" fmla="*/ 913 h 1890"/>
                <a:gd name="T108" fmla="*/ 1167 w 1228"/>
                <a:gd name="T109" fmla="*/ 1001 h 1890"/>
                <a:gd name="T110" fmla="*/ 1204 w 1228"/>
                <a:gd name="T111" fmla="*/ 1098 h 1890"/>
                <a:gd name="T112" fmla="*/ 1224 w 1228"/>
                <a:gd name="T113" fmla="*/ 1202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28" h="1890">
                  <a:moveTo>
                    <a:pt x="1228" y="1276"/>
                  </a:moveTo>
                  <a:lnTo>
                    <a:pt x="1228" y="1276"/>
                  </a:lnTo>
                  <a:lnTo>
                    <a:pt x="1227" y="1307"/>
                  </a:lnTo>
                  <a:lnTo>
                    <a:pt x="1225" y="1338"/>
                  </a:lnTo>
                  <a:lnTo>
                    <a:pt x="1221" y="1368"/>
                  </a:lnTo>
                  <a:lnTo>
                    <a:pt x="1216" y="1398"/>
                  </a:lnTo>
                  <a:lnTo>
                    <a:pt x="1210" y="1428"/>
                  </a:lnTo>
                  <a:lnTo>
                    <a:pt x="1202" y="1456"/>
                  </a:lnTo>
                  <a:lnTo>
                    <a:pt x="1193" y="1484"/>
                  </a:lnTo>
                  <a:lnTo>
                    <a:pt x="1183" y="1512"/>
                  </a:lnTo>
                  <a:lnTo>
                    <a:pt x="1170" y="1539"/>
                  </a:lnTo>
                  <a:lnTo>
                    <a:pt x="1156" y="1565"/>
                  </a:lnTo>
                  <a:lnTo>
                    <a:pt x="1141" y="1590"/>
                  </a:lnTo>
                  <a:lnTo>
                    <a:pt x="1125" y="1616"/>
                  </a:lnTo>
                  <a:lnTo>
                    <a:pt x="1108" y="1640"/>
                  </a:lnTo>
                  <a:lnTo>
                    <a:pt x="1090" y="1664"/>
                  </a:lnTo>
                  <a:lnTo>
                    <a:pt x="1069" y="1687"/>
                  </a:lnTo>
                  <a:lnTo>
                    <a:pt x="1047" y="1710"/>
                  </a:lnTo>
                  <a:lnTo>
                    <a:pt x="1047" y="1710"/>
                  </a:lnTo>
                  <a:lnTo>
                    <a:pt x="1024" y="1732"/>
                  </a:lnTo>
                  <a:lnTo>
                    <a:pt x="1001" y="1753"/>
                  </a:lnTo>
                  <a:lnTo>
                    <a:pt x="977" y="1771"/>
                  </a:lnTo>
                  <a:lnTo>
                    <a:pt x="953" y="1788"/>
                  </a:lnTo>
                  <a:lnTo>
                    <a:pt x="927" y="1805"/>
                  </a:lnTo>
                  <a:lnTo>
                    <a:pt x="902" y="1819"/>
                  </a:lnTo>
                  <a:lnTo>
                    <a:pt x="876" y="1833"/>
                  </a:lnTo>
                  <a:lnTo>
                    <a:pt x="848" y="1845"/>
                  </a:lnTo>
                  <a:lnTo>
                    <a:pt x="820" y="1855"/>
                  </a:lnTo>
                  <a:lnTo>
                    <a:pt x="793" y="1864"/>
                  </a:lnTo>
                  <a:lnTo>
                    <a:pt x="764" y="1872"/>
                  </a:lnTo>
                  <a:lnTo>
                    <a:pt x="735" y="1878"/>
                  </a:lnTo>
                  <a:lnTo>
                    <a:pt x="705" y="1884"/>
                  </a:lnTo>
                  <a:lnTo>
                    <a:pt x="676" y="1887"/>
                  </a:lnTo>
                  <a:lnTo>
                    <a:pt x="644" y="1889"/>
                  </a:lnTo>
                  <a:lnTo>
                    <a:pt x="613" y="1890"/>
                  </a:lnTo>
                  <a:lnTo>
                    <a:pt x="613" y="1890"/>
                  </a:lnTo>
                  <a:lnTo>
                    <a:pt x="582" y="1889"/>
                  </a:lnTo>
                  <a:lnTo>
                    <a:pt x="551" y="1887"/>
                  </a:lnTo>
                  <a:lnTo>
                    <a:pt x="521" y="1884"/>
                  </a:lnTo>
                  <a:lnTo>
                    <a:pt x="491" y="1878"/>
                  </a:lnTo>
                  <a:lnTo>
                    <a:pt x="463" y="1872"/>
                  </a:lnTo>
                  <a:lnTo>
                    <a:pt x="434" y="1864"/>
                  </a:lnTo>
                  <a:lnTo>
                    <a:pt x="406" y="1855"/>
                  </a:lnTo>
                  <a:lnTo>
                    <a:pt x="379" y="1845"/>
                  </a:lnTo>
                  <a:lnTo>
                    <a:pt x="352" y="1833"/>
                  </a:lnTo>
                  <a:lnTo>
                    <a:pt x="326" y="1819"/>
                  </a:lnTo>
                  <a:lnTo>
                    <a:pt x="301" y="1805"/>
                  </a:lnTo>
                  <a:lnTo>
                    <a:pt x="275" y="1788"/>
                  </a:lnTo>
                  <a:lnTo>
                    <a:pt x="251" y="1771"/>
                  </a:lnTo>
                  <a:lnTo>
                    <a:pt x="227" y="1753"/>
                  </a:lnTo>
                  <a:lnTo>
                    <a:pt x="204" y="1732"/>
                  </a:lnTo>
                  <a:lnTo>
                    <a:pt x="181" y="1710"/>
                  </a:lnTo>
                  <a:lnTo>
                    <a:pt x="181" y="1710"/>
                  </a:lnTo>
                  <a:lnTo>
                    <a:pt x="159" y="1687"/>
                  </a:lnTo>
                  <a:lnTo>
                    <a:pt x="138" y="1664"/>
                  </a:lnTo>
                  <a:lnTo>
                    <a:pt x="120" y="1640"/>
                  </a:lnTo>
                  <a:lnTo>
                    <a:pt x="103" y="1616"/>
                  </a:lnTo>
                  <a:lnTo>
                    <a:pt x="87" y="1590"/>
                  </a:lnTo>
                  <a:lnTo>
                    <a:pt x="72" y="1565"/>
                  </a:lnTo>
                  <a:lnTo>
                    <a:pt x="58" y="1539"/>
                  </a:lnTo>
                  <a:lnTo>
                    <a:pt x="46" y="1512"/>
                  </a:lnTo>
                  <a:lnTo>
                    <a:pt x="35" y="1484"/>
                  </a:lnTo>
                  <a:lnTo>
                    <a:pt x="26" y="1456"/>
                  </a:lnTo>
                  <a:lnTo>
                    <a:pt x="18" y="1428"/>
                  </a:lnTo>
                  <a:lnTo>
                    <a:pt x="12" y="1398"/>
                  </a:lnTo>
                  <a:lnTo>
                    <a:pt x="7" y="1368"/>
                  </a:lnTo>
                  <a:lnTo>
                    <a:pt x="3" y="1338"/>
                  </a:lnTo>
                  <a:lnTo>
                    <a:pt x="1" y="1307"/>
                  </a:lnTo>
                  <a:lnTo>
                    <a:pt x="0" y="1276"/>
                  </a:lnTo>
                  <a:lnTo>
                    <a:pt x="0" y="1276"/>
                  </a:lnTo>
                  <a:lnTo>
                    <a:pt x="1" y="1244"/>
                  </a:lnTo>
                  <a:lnTo>
                    <a:pt x="4" y="1212"/>
                  </a:lnTo>
                  <a:lnTo>
                    <a:pt x="7" y="1179"/>
                  </a:lnTo>
                  <a:lnTo>
                    <a:pt x="13" y="1148"/>
                  </a:lnTo>
                  <a:lnTo>
                    <a:pt x="20" y="1118"/>
                  </a:lnTo>
                  <a:lnTo>
                    <a:pt x="28" y="1088"/>
                  </a:lnTo>
                  <a:lnTo>
                    <a:pt x="38" y="1060"/>
                  </a:lnTo>
                  <a:lnTo>
                    <a:pt x="51" y="1031"/>
                  </a:lnTo>
                  <a:lnTo>
                    <a:pt x="64" y="1003"/>
                  </a:lnTo>
                  <a:lnTo>
                    <a:pt x="78" y="976"/>
                  </a:lnTo>
                  <a:lnTo>
                    <a:pt x="95" y="949"/>
                  </a:lnTo>
                  <a:lnTo>
                    <a:pt x="113" y="923"/>
                  </a:lnTo>
                  <a:lnTo>
                    <a:pt x="133" y="897"/>
                  </a:lnTo>
                  <a:lnTo>
                    <a:pt x="153" y="873"/>
                  </a:lnTo>
                  <a:lnTo>
                    <a:pt x="176" y="849"/>
                  </a:lnTo>
                  <a:lnTo>
                    <a:pt x="200" y="825"/>
                  </a:lnTo>
                  <a:lnTo>
                    <a:pt x="200" y="401"/>
                  </a:lnTo>
                  <a:lnTo>
                    <a:pt x="200" y="401"/>
                  </a:lnTo>
                  <a:lnTo>
                    <a:pt x="200" y="378"/>
                  </a:lnTo>
                  <a:lnTo>
                    <a:pt x="202" y="356"/>
                  </a:lnTo>
                  <a:lnTo>
                    <a:pt x="204" y="334"/>
                  </a:lnTo>
                  <a:lnTo>
                    <a:pt x="207" y="313"/>
                  </a:lnTo>
                  <a:lnTo>
                    <a:pt x="211" y="293"/>
                  </a:lnTo>
                  <a:lnTo>
                    <a:pt x="215" y="273"/>
                  </a:lnTo>
                  <a:lnTo>
                    <a:pt x="221" y="254"/>
                  </a:lnTo>
                  <a:lnTo>
                    <a:pt x="227" y="235"/>
                  </a:lnTo>
                  <a:lnTo>
                    <a:pt x="234" y="217"/>
                  </a:lnTo>
                  <a:lnTo>
                    <a:pt x="242" y="199"/>
                  </a:lnTo>
                  <a:lnTo>
                    <a:pt x="251" y="183"/>
                  </a:lnTo>
                  <a:lnTo>
                    <a:pt x="260" y="167"/>
                  </a:lnTo>
                  <a:lnTo>
                    <a:pt x="271" y="151"/>
                  </a:lnTo>
                  <a:lnTo>
                    <a:pt x="282" y="136"/>
                  </a:lnTo>
                  <a:lnTo>
                    <a:pt x="295" y="122"/>
                  </a:lnTo>
                  <a:lnTo>
                    <a:pt x="307" y="109"/>
                  </a:lnTo>
                  <a:lnTo>
                    <a:pt x="307" y="109"/>
                  </a:lnTo>
                  <a:lnTo>
                    <a:pt x="321" y="96"/>
                  </a:lnTo>
                  <a:lnTo>
                    <a:pt x="335" y="83"/>
                  </a:lnTo>
                  <a:lnTo>
                    <a:pt x="350" y="72"/>
                  </a:lnTo>
                  <a:lnTo>
                    <a:pt x="366" y="61"/>
                  </a:lnTo>
                  <a:lnTo>
                    <a:pt x="382" y="52"/>
                  </a:lnTo>
                  <a:lnTo>
                    <a:pt x="398" y="43"/>
                  </a:lnTo>
                  <a:lnTo>
                    <a:pt x="416" y="35"/>
                  </a:lnTo>
                  <a:lnTo>
                    <a:pt x="434" y="28"/>
                  </a:lnTo>
                  <a:lnTo>
                    <a:pt x="452" y="21"/>
                  </a:lnTo>
                  <a:lnTo>
                    <a:pt x="472" y="15"/>
                  </a:lnTo>
                  <a:lnTo>
                    <a:pt x="491" y="11"/>
                  </a:lnTo>
                  <a:lnTo>
                    <a:pt x="512" y="7"/>
                  </a:lnTo>
                  <a:lnTo>
                    <a:pt x="533" y="4"/>
                  </a:lnTo>
                  <a:lnTo>
                    <a:pt x="555" y="1"/>
                  </a:lnTo>
                  <a:lnTo>
                    <a:pt x="577" y="0"/>
                  </a:lnTo>
                  <a:lnTo>
                    <a:pt x="600" y="0"/>
                  </a:lnTo>
                  <a:lnTo>
                    <a:pt x="600" y="0"/>
                  </a:lnTo>
                  <a:lnTo>
                    <a:pt x="621" y="0"/>
                  </a:lnTo>
                  <a:lnTo>
                    <a:pt x="642" y="3"/>
                  </a:lnTo>
                  <a:lnTo>
                    <a:pt x="663" y="4"/>
                  </a:lnTo>
                  <a:lnTo>
                    <a:pt x="684" y="7"/>
                  </a:lnTo>
                  <a:lnTo>
                    <a:pt x="703" y="12"/>
                  </a:lnTo>
                  <a:lnTo>
                    <a:pt x="723" y="16"/>
                  </a:lnTo>
                  <a:lnTo>
                    <a:pt x="741" y="22"/>
                  </a:lnTo>
                  <a:lnTo>
                    <a:pt x="758" y="29"/>
                  </a:lnTo>
                  <a:lnTo>
                    <a:pt x="776" y="36"/>
                  </a:lnTo>
                  <a:lnTo>
                    <a:pt x="793" y="44"/>
                  </a:lnTo>
                  <a:lnTo>
                    <a:pt x="809" y="53"/>
                  </a:lnTo>
                  <a:lnTo>
                    <a:pt x="825" y="64"/>
                  </a:lnTo>
                  <a:lnTo>
                    <a:pt x="840" y="75"/>
                  </a:lnTo>
                  <a:lnTo>
                    <a:pt x="854" y="87"/>
                  </a:lnTo>
                  <a:lnTo>
                    <a:pt x="868" y="99"/>
                  </a:lnTo>
                  <a:lnTo>
                    <a:pt x="881" y="113"/>
                  </a:lnTo>
                  <a:lnTo>
                    <a:pt x="881" y="113"/>
                  </a:lnTo>
                  <a:lnTo>
                    <a:pt x="894" y="127"/>
                  </a:lnTo>
                  <a:lnTo>
                    <a:pt x="904" y="142"/>
                  </a:lnTo>
                  <a:lnTo>
                    <a:pt x="916" y="157"/>
                  </a:lnTo>
                  <a:lnTo>
                    <a:pt x="925" y="172"/>
                  </a:lnTo>
                  <a:lnTo>
                    <a:pt x="934" y="188"/>
                  </a:lnTo>
                  <a:lnTo>
                    <a:pt x="942" y="205"/>
                  </a:lnTo>
                  <a:lnTo>
                    <a:pt x="950" y="222"/>
                  </a:lnTo>
                  <a:lnTo>
                    <a:pt x="957" y="240"/>
                  </a:lnTo>
                  <a:lnTo>
                    <a:pt x="963" y="258"/>
                  </a:lnTo>
                  <a:lnTo>
                    <a:pt x="968" y="277"/>
                  </a:lnTo>
                  <a:lnTo>
                    <a:pt x="972" y="296"/>
                  </a:lnTo>
                  <a:lnTo>
                    <a:pt x="976" y="316"/>
                  </a:lnTo>
                  <a:lnTo>
                    <a:pt x="979" y="336"/>
                  </a:lnTo>
                  <a:lnTo>
                    <a:pt x="982" y="357"/>
                  </a:lnTo>
                  <a:lnTo>
                    <a:pt x="983" y="379"/>
                  </a:lnTo>
                  <a:lnTo>
                    <a:pt x="983" y="401"/>
                  </a:lnTo>
                  <a:lnTo>
                    <a:pt x="983" y="787"/>
                  </a:lnTo>
                  <a:lnTo>
                    <a:pt x="983" y="787"/>
                  </a:lnTo>
                  <a:lnTo>
                    <a:pt x="1013" y="810"/>
                  </a:lnTo>
                  <a:lnTo>
                    <a:pt x="1040" y="834"/>
                  </a:lnTo>
                  <a:lnTo>
                    <a:pt x="1066" y="860"/>
                  </a:lnTo>
                  <a:lnTo>
                    <a:pt x="1090" y="886"/>
                  </a:lnTo>
                  <a:lnTo>
                    <a:pt x="1112" y="913"/>
                  </a:lnTo>
                  <a:lnTo>
                    <a:pt x="1132" y="942"/>
                  </a:lnTo>
                  <a:lnTo>
                    <a:pt x="1151" y="971"/>
                  </a:lnTo>
                  <a:lnTo>
                    <a:pt x="1167" y="1001"/>
                  </a:lnTo>
                  <a:lnTo>
                    <a:pt x="1181" y="1032"/>
                  </a:lnTo>
                  <a:lnTo>
                    <a:pt x="1193" y="1064"/>
                  </a:lnTo>
                  <a:lnTo>
                    <a:pt x="1204" y="1098"/>
                  </a:lnTo>
                  <a:lnTo>
                    <a:pt x="1213" y="1131"/>
                  </a:lnTo>
                  <a:lnTo>
                    <a:pt x="1220" y="1167"/>
                  </a:lnTo>
                  <a:lnTo>
                    <a:pt x="1224" y="1202"/>
                  </a:lnTo>
                  <a:lnTo>
                    <a:pt x="1227" y="1238"/>
                  </a:lnTo>
                  <a:lnTo>
                    <a:pt x="1228" y="1276"/>
                  </a:lnTo>
                </a:path>
              </a:pathLst>
            </a:custGeom>
            <a:solidFill>
              <a:srgbClr val="FF3300"/>
            </a:solidFill>
            <a:ln w="0">
              <a:solidFill>
                <a:srgbClr val="000000"/>
              </a:solidFill>
              <a:prstDash val="solid"/>
              <a:round/>
              <a:headEnd/>
              <a:tailEnd/>
            </a:ln>
          </p:spPr>
          <p:txBody>
            <a:bodyPr/>
            <a:lstStyle/>
            <a:p>
              <a:endParaRPr lang="en-IN"/>
            </a:p>
          </p:txBody>
        </p:sp>
        <p:sp>
          <p:nvSpPr>
            <p:cNvPr id="28676" name="Freeform 4"/>
            <p:cNvSpPr>
              <a:spLocks/>
            </p:cNvSpPr>
            <p:nvPr/>
          </p:nvSpPr>
          <p:spPr bwMode="auto">
            <a:xfrm>
              <a:off x="3608" y="1515"/>
              <a:ext cx="873" cy="877"/>
            </a:xfrm>
            <a:custGeom>
              <a:avLst/>
              <a:gdLst>
                <a:gd name="T0" fmla="*/ 531 w 531"/>
                <a:gd name="T1" fmla="*/ 292 h 616"/>
                <a:gd name="T2" fmla="*/ 530 w 531"/>
                <a:gd name="T3" fmla="*/ 257 h 616"/>
                <a:gd name="T4" fmla="*/ 522 w 531"/>
                <a:gd name="T5" fmla="*/ 193 h 616"/>
                <a:gd name="T6" fmla="*/ 506 w 531"/>
                <a:gd name="T7" fmla="*/ 138 h 616"/>
                <a:gd name="T8" fmla="*/ 482 w 531"/>
                <a:gd name="T9" fmla="*/ 93 h 616"/>
                <a:gd name="T10" fmla="*/ 450 w 531"/>
                <a:gd name="T11" fmla="*/ 56 h 616"/>
                <a:gd name="T12" fmla="*/ 409 w 531"/>
                <a:gd name="T13" fmla="*/ 29 h 616"/>
                <a:gd name="T14" fmla="*/ 361 w 531"/>
                <a:gd name="T15" fmla="*/ 10 h 616"/>
                <a:gd name="T16" fmla="*/ 305 w 531"/>
                <a:gd name="T17" fmla="*/ 1 h 616"/>
                <a:gd name="T18" fmla="*/ 274 w 531"/>
                <a:gd name="T19" fmla="*/ 0 h 616"/>
                <a:gd name="T20" fmla="*/ 209 w 531"/>
                <a:gd name="T21" fmla="*/ 5 h 616"/>
                <a:gd name="T22" fmla="*/ 154 w 531"/>
                <a:gd name="T23" fmla="*/ 18 h 616"/>
                <a:gd name="T24" fmla="*/ 107 w 531"/>
                <a:gd name="T25" fmla="*/ 41 h 616"/>
                <a:gd name="T26" fmla="*/ 69 w 531"/>
                <a:gd name="T27" fmla="*/ 74 h 616"/>
                <a:gd name="T28" fmla="*/ 39 w 531"/>
                <a:gd name="T29" fmla="*/ 114 h 616"/>
                <a:gd name="T30" fmla="*/ 17 w 531"/>
                <a:gd name="T31" fmla="*/ 165 h 616"/>
                <a:gd name="T32" fmla="*/ 4 w 531"/>
                <a:gd name="T33" fmla="*/ 225 h 616"/>
                <a:gd name="T34" fmla="*/ 0 w 531"/>
                <a:gd name="T35" fmla="*/ 292 h 616"/>
                <a:gd name="T36" fmla="*/ 0 w 531"/>
                <a:gd name="T37" fmla="*/ 616 h 616"/>
                <a:gd name="T38" fmla="*/ 33 w 531"/>
                <a:gd name="T39" fmla="*/ 599 h 616"/>
                <a:gd name="T40" fmla="*/ 68 w 531"/>
                <a:gd name="T41" fmla="*/ 584 h 616"/>
                <a:gd name="T42" fmla="*/ 102 w 531"/>
                <a:gd name="T43" fmla="*/ 571 h 616"/>
                <a:gd name="T44" fmla="*/ 139 w 531"/>
                <a:gd name="T45" fmla="*/ 561 h 616"/>
                <a:gd name="T46" fmla="*/ 175 w 531"/>
                <a:gd name="T47" fmla="*/ 553 h 616"/>
                <a:gd name="T48" fmla="*/ 211 w 531"/>
                <a:gd name="T49" fmla="*/ 547 h 616"/>
                <a:gd name="T50" fmla="*/ 249 w 531"/>
                <a:gd name="T51" fmla="*/ 543 h 616"/>
                <a:gd name="T52" fmla="*/ 287 w 531"/>
                <a:gd name="T53" fmla="*/ 542 h 616"/>
                <a:gd name="T54" fmla="*/ 304 w 531"/>
                <a:gd name="T55" fmla="*/ 542 h 616"/>
                <a:gd name="T56" fmla="*/ 335 w 531"/>
                <a:gd name="T57" fmla="*/ 545 h 616"/>
                <a:gd name="T58" fmla="*/ 366 w 531"/>
                <a:gd name="T59" fmla="*/ 547 h 616"/>
                <a:gd name="T60" fmla="*/ 397 w 531"/>
                <a:gd name="T61" fmla="*/ 553 h 616"/>
                <a:gd name="T62" fmla="*/ 428 w 531"/>
                <a:gd name="T63" fmla="*/ 558 h 616"/>
                <a:gd name="T64" fmla="*/ 458 w 531"/>
                <a:gd name="T65" fmla="*/ 567 h 616"/>
                <a:gd name="T66" fmla="*/ 488 w 531"/>
                <a:gd name="T67" fmla="*/ 576 h 616"/>
                <a:gd name="T68" fmla="*/ 516 w 531"/>
                <a:gd name="T69" fmla="*/ 587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31" h="616">
                  <a:moveTo>
                    <a:pt x="531" y="593"/>
                  </a:moveTo>
                  <a:lnTo>
                    <a:pt x="531" y="292"/>
                  </a:lnTo>
                  <a:lnTo>
                    <a:pt x="531" y="292"/>
                  </a:lnTo>
                  <a:lnTo>
                    <a:pt x="530" y="257"/>
                  </a:lnTo>
                  <a:lnTo>
                    <a:pt x="527" y="225"/>
                  </a:lnTo>
                  <a:lnTo>
                    <a:pt x="522" y="193"/>
                  </a:lnTo>
                  <a:lnTo>
                    <a:pt x="515" y="165"/>
                  </a:lnTo>
                  <a:lnTo>
                    <a:pt x="506" y="138"/>
                  </a:lnTo>
                  <a:lnTo>
                    <a:pt x="494" y="114"/>
                  </a:lnTo>
                  <a:lnTo>
                    <a:pt x="482" y="93"/>
                  </a:lnTo>
                  <a:lnTo>
                    <a:pt x="467" y="74"/>
                  </a:lnTo>
                  <a:lnTo>
                    <a:pt x="450" y="56"/>
                  </a:lnTo>
                  <a:lnTo>
                    <a:pt x="430" y="41"/>
                  </a:lnTo>
                  <a:lnTo>
                    <a:pt x="409" y="29"/>
                  </a:lnTo>
                  <a:lnTo>
                    <a:pt x="386" y="18"/>
                  </a:lnTo>
                  <a:lnTo>
                    <a:pt x="361" y="10"/>
                  </a:lnTo>
                  <a:lnTo>
                    <a:pt x="333" y="5"/>
                  </a:lnTo>
                  <a:lnTo>
                    <a:pt x="305" y="1"/>
                  </a:lnTo>
                  <a:lnTo>
                    <a:pt x="274" y="0"/>
                  </a:lnTo>
                  <a:lnTo>
                    <a:pt x="274" y="0"/>
                  </a:lnTo>
                  <a:lnTo>
                    <a:pt x="240" y="1"/>
                  </a:lnTo>
                  <a:lnTo>
                    <a:pt x="209" y="5"/>
                  </a:lnTo>
                  <a:lnTo>
                    <a:pt x="180" y="10"/>
                  </a:lnTo>
                  <a:lnTo>
                    <a:pt x="154" y="18"/>
                  </a:lnTo>
                  <a:lnTo>
                    <a:pt x="130" y="29"/>
                  </a:lnTo>
                  <a:lnTo>
                    <a:pt x="107" y="41"/>
                  </a:lnTo>
                  <a:lnTo>
                    <a:pt x="87" y="56"/>
                  </a:lnTo>
                  <a:lnTo>
                    <a:pt x="69" y="74"/>
                  </a:lnTo>
                  <a:lnTo>
                    <a:pt x="53" y="93"/>
                  </a:lnTo>
                  <a:lnTo>
                    <a:pt x="39" y="114"/>
                  </a:lnTo>
                  <a:lnTo>
                    <a:pt x="26" y="138"/>
                  </a:lnTo>
                  <a:lnTo>
                    <a:pt x="17" y="165"/>
                  </a:lnTo>
                  <a:lnTo>
                    <a:pt x="9" y="193"/>
                  </a:lnTo>
                  <a:lnTo>
                    <a:pt x="4" y="225"/>
                  </a:lnTo>
                  <a:lnTo>
                    <a:pt x="1" y="257"/>
                  </a:lnTo>
                  <a:lnTo>
                    <a:pt x="0" y="292"/>
                  </a:lnTo>
                  <a:lnTo>
                    <a:pt x="0" y="616"/>
                  </a:lnTo>
                  <a:lnTo>
                    <a:pt x="0" y="616"/>
                  </a:lnTo>
                  <a:lnTo>
                    <a:pt x="17" y="607"/>
                  </a:lnTo>
                  <a:lnTo>
                    <a:pt x="33" y="599"/>
                  </a:lnTo>
                  <a:lnTo>
                    <a:pt x="50" y="591"/>
                  </a:lnTo>
                  <a:lnTo>
                    <a:pt x="68" y="584"/>
                  </a:lnTo>
                  <a:lnTo>
                    <a:pt x="85" y="578"/>
                  </a:lnTo>
                  <a:lnTo>
                    <a:pt x="102" y="571"/>
                  </a:lnTo>
                  <a:lnTo>
                    <a:pt x="121" y="567"/>
                  </a:lnTo>
                  <a:lnTo>
                    <a:pt x="139" y="561"/>
                  </a:lnTo>
                  <a:lnTo>
                    <a:pt x="156" y="556"/>
                  </a:lnTo>
                  <a:lnTo>
                    <a:pt x="175" y="553"/>
                  </a:lnTo>
                  <a:lnTo>
                    <a:pt x="193" y="549"/>
                  </a:lnTo>
                  <a:lnTo>
                    <a:pt x="211" y="547"/>
                  </a:lnTo>
                  <a:lnTo>
                    <a:pt x="230" y="545"/>
                  </a:lnTo>
                  <a:lnTo>
                    <a:pt x="249" y="543"/>
                  </a:lnTo>
                  <a:lnTo>
                    <a:pt x="268" y="542"/>
                  </a:lnTo>
                  <a:lnTo>
                    <a:pt x="287" y="542"/>
                  </a:lnTo>
                  <a:lnTo>
                    <a:pt x="287" y="542"/>
                  </a:lnTo>
                  <a:lnTo>
                    <a:pt x="304" y="542"/>
                  </a:lnTo>
                  <a:lnTo>
                    <a:pt x="320" y="543"/>
                  </a:lnTo>
                  <a:lnTo>
                    <a:pt x="335" y="545"/>
                  </a:lnTo>
                  <a:lnTo>
                    <a:pt x="351" y="546"/>
                  </a:lnTo>
                  <a:lnTo>
                    <a:pt x="366" y="547"/>
                  </a:lnTo>
                  <a:lnTo>
                    <a:pt x="382" y="549"/>
                  </a:lnTo>
                  <a:lnTo>
                    <a:pt x="397" y="553"/>
                  </a:lnTo>
                  <a:lnTo>
                    <a:pt x="413" y="555"/>
                  </a:lnTo>
                  <a:lnTo>
                    <a:pt x="428" y="558"/>
                  </a:lnTo>
                  <a:lnTo>
                    <a:pt x="443" y="562"/>
                  </a:lnTo>
                  <a:lnTo>
                    <a:pt x="458" y="567"/>
                  </a:lnTo>
                  <a:lnTo>
                    <a:pt x="473" y="571"/>
                  </a:lnTo>
                  <a:lnTo>
                    <a:pt x="488" y="576"/>
                  </a:lnTo>
                  <a:lnTo>
                    <a:pt x="503" y="581"/>
                  </a:lnTo>
                  <a:lnTo>
                    <a:pt x="516" y="587"/>
                  </a:lnTo>
                  <a:lnTo>
                    <a:pt x="531" y="593"/>
                  </a:lnTo>
                </a:path>
              </a:pathLst>
            </a:custGeom>
            <a:solidFill>
              <a:srgbClr val="FFFF99"/>
            </a:solidFill>
            <a:ln w="0">
              <a:solidFill>
                <a:srgbClr val="000000"/>
              </a:solidFill>
              <a:prstDash val="solid"/>
              <a:round/>
              <a:headEnd/>
              <a:tailEnd/>
            </a:ln>
          </p:spPr>
          <p:txBody>
            <a:bodyPr/>
            <a:lstStyle/>
            <a:p>
              <a:endParaRPr lang="en-IN"/>
            </a:p>
          </p:txBody>
        </p:sp>
        <p:sp>
          <p:nvSpPr>
            <p:cNvPr id="28677" name="Freeform 5"/>
            <p:cNvSpPr>
              <a:spLocks/>
            </p:cNvSpPr>
            <p:nvPr/>
          </p:nvSpPr>
          <p:spPr bwMode="auto">
            <a:xfrm>
              <a:off x="3976" y="2369"/>
              <a:ext cx="200" cy="157"/>
            </a:xfrm>
            <a:custGeom>
              <a:avLst/>
              <a:gdLst>
                <a:gd name="T0" fmla="*/ 122 w 122"/>
                <a:gd name="T1" fmla="*/ 0 h 109"/>
                <a:gd name="T2" fmla="*/ 0 w 122"/>
                <a:gd name="T3" fmla="*/ 0 h 109"/>
                <a:gd name="T4" fmla="*/ 61 w 122"/>
                <a:gd name="T5" fmla="*/ 109 h 109"/>
                <a:gd name="T6" fmla="*/ 122 w 122"/>
                <a:gd name="T7" fmla="*/ 0 h 109"/>
              </a:gdLst>
              <a:ahLst/>
              <a:cxnLst>
                <a:cxn ang="0">
                  <a:pos x="T0" y="T1"/>
                </a:cxn>
                <a:cxn ang="0">
                  <a:pos x="T2" y="T3"/>
                </a:cxn>
                <a:cxn ang="0">
                  <a:pos x="T4" y="T5"/>
                </a:cxn>
                <a:cxn ang="0">
                  <a:pos x="T6" y="T7"/>
                </a:cxn>
              </a:cxnLst>
              <a:rect l="0" t="0" r="r" b="b"/>
              <a:pathLst>
                <a:path w="122" h="109">
                  <a:moveTo>
                    <a:pt x="122" y="0"/>
                  </a:moveTo>
                  <a:lnTo>
                    <a:pt x="0" y="0"/>
                  </a:lnTo>
                  <a:lnTo>
                    <a:pt x="61" y="109"/>
                  </a:lnTo>
                  <a:lnTo>
                    <a:pt x="122" y="0"/>
                  </a:lnTo>
                </a:path>
              </a:pathLst>
            </a:custGeom>
            <a:solidFill>
              <a:srgbClr val="FFFF99"/>
            </a:solidFill>
            <a:ln w="0">
              <a:solidFill>
                <a:srgbClr val="000000"/>
              </a:solidFill>
              <a:prstDash val="solid"/>
              <a:round/>
              <a:headEnd/>
              <a:tailEnd/>
            </a:ln>
          </p:spPr>
          <p:txBody>
            <a:bodyPr/>
            <a:lstStyle/>
            <a:p>
              <a:endParaRPr lang="en-IN"/>
            </a:p>
          </p:txBody>
        </p:sp>
        <p:sp>
          <p:nvSpPr>
            <p:cNvPr id="28678" name="Freeform 6"/>
            <p:cNvSpPr>
              <a:spLocks/>
            </p:cNvSpPr>
            <p:nvPr/>
          </p:nvSpPr>
          <p:spPr bwMode="auto">
            <a:xfrm>
              <a:off x="3333" y="2614"/>
              <a:ext cx="1493" cy="1296"/>
            </a:xfrm>
            <a:custGeom>
              <a:avLst/>
              <a:gdLst>
                <a:gd name="T0" fmla="*/ 910 w 910"/>
                <a:gd name="T1" fmla="*/ 433 h 910"/>
                <a:gd name="T2" fmla="*/ 902 w 910"/>
                <a:gd name="T3" fmla="*/ 365 h 910"/>
                <a:gd name="T4" fmla="*/ 885 w 910"/>
                <a:gd name="T5" fmla="*/ 301 h 910"/>
                <a:gd name="T6" fmla="*/ 858 w 910"/>
                <a:gd name="T7" fmla="*/ 241 h 910"/>
                <a:gd name="T8" fmla="*/ 821 w 910"/>
                <a:gd name="T9" fmla="*/ 185 h 910"/>
                <a:gd name="T10" fmla="*/ 776 w 910"/>
                <a:gd name="T11" fmla="*/ 133 h 910"/>
                <a:gd name="T12" fmla="*/ 742 w 910"/>
                <a:gd name="T13" fmla="*/ 102 h 910"/>
                <a:gd name="T14" fmla="*/ 688 w 910"/>
                <a:gd name="T15" fmla="*/ 63 h 910"/>
                <a:gd name="T16" fmla="*/ 629 w 910"/>
                <a:gd name="T17" fmla="*/ 33 h 910"/>
                <a:gd name="T18" fmla="*/ 567 w 910"/>
                <a:gd name="T19" fmla="*/ 12 h 910"/>
                <a:gd name="T20" fmla="*/ 500 w 910"/>
                <a:gd name="T21" fmla="*/ 2 h 910"/>
                <a:gd name="T22" fmla="*/ 454 w 910"/>
                <a:gd name="T23" fmla="*/ 0 h 910"/>
                <a:gd name="T24" fmla="*/ 385 w 910"/>
                <a:gd name="T25" fmla="*/ 4 h 910"/>
                <a:gd name="T26" fmla="*/ 321 w 910"/>
                <a:gd name="T27" fmla="*/ 18 h 910"/>
                <a:gd name="T28" fmla="*/ 260 w 910"/>
                <a:gd name="T29" fmla="*/ 42 h 910"/>
                <a:gd name="T30" fmla="*/ 202 w 910"/>
                <a:gd name="T31" fmla="*/ 74 h 910"/>
                <a:gd name="T32" fmla="*/ 149 w 910"/>
                <a:gd name="T33" fmla="*/ 117 h 910"/>
                <a:gd name="T34" fmla="*/ 117 w 910"/>
                <a:gd name="T35" fmla="*/ 150 h 910"/>
                <a:gd name="T36" fmla="*/ 75 w 910"/>
                <a:gd name="T37" fmla="*/ 203 h 910"/>
                <a:gd name="T38" fmla="*/ 42 w 910"/>
                <a:gd name="T39" fmla="*/ 261 h 910"/>
                <a:gd name="T40" fmla="*/ 18 w 910"/>
                <a:gd name="T41" fmla="*/ 322 h 910"/>
                <a:gd name="T42" fmla="*/ 4 w 910"/>
                <a:gd name="T43" fmla="*/ 386 h 910"/>
                <a:gd name="T44" fmla="*/ 0 w 910"/>
                <a:gd name="T45" fmla="*/ 456 h 910"/>
                <a:gd name="T46" fmla="*/ 2 w 910"/>
                <a:gd name="T47" fmla="*/ 502 h 910"/>
                <a:gd name="T48" fmla="*/ 13 w 910"/>
                <a:gd name="T49" fmla="*/ 568 h 910"/>
                <a:gd name="T50" fmla="*/ 33 w 910"/>
                <a:gd name="T51" fmla="*/ 631 h 910"/>
                <a:gd name="T52" fmla="*/ 63 w 910"/>
                <a:gd name="T53" fmla="*/ 689 h 910"/>
                <a:gd name="T54" fmla="*/ 101 w 910"/>
                <a:gd name="T55" fmla="*/ 743 h 910"/>
                <a:gd name="T56" fmla="*/ 132 w 910"/>
                <a:gd name="T57" fmla="*/ 777 h 910"/>
                <a:gd name="T58" fmla="*/ 184 w 910"/>
                <a:gd name="T59" fmla="*/ 822 h 910"/>
                <a:gd name="T60" fmla="*/ 240 w 910"/>
                <a:gd name="T61" fmla="*/ 859 h 910"/>
                <a:gd name="T62" fmla="*/ 300 w 910"/>
                <a:gd name="T63" fmla="*/ 885 h 910"/>
                <a:gd name="T64" fmla="*/ 363 w 910"/>
                <a:gd name="T65" fmla="*/ 902 h 910"/>
                <a:gd name="T66" fmla="*/ 431 w 910"/>
                <a:gd name="T67" fmla="*/ 910 h 910"/>
                <a:gd name="T68" fmla="*/ 477 w 910"/>
                <a:gd name="T69" fmla="*/ 910 h 910"/>
                <a:gd name="T70" fmla="*/ 545 w 910"/>
                <a:gd name="T71" fmla="*/ 902 h 910"/>
                <a:gd name="T72" fmla="*/ 608 w 910"/>
                <a:gd name="T73" fmla="*/ 885 h 910"/>
                <a:gd name="T74" fmla="*/ 668 w 910"/>
                <a:gd name="T75" fmla="*/ 859 h 910"/>
                <a:gd name="T76" fmla="*/ 725 w 910"/>
                <a:gd name="T77" fmla="*/ 823 h 910"/>
                <a:gd name="T78" fmla="*/ 776 w 910"/>
                <a:gd name="T79" fmla="*/ 778 h 910"/>
                <a:gd name="T80" fmla="*/ 807 w 910"/>
                <a:gd name="T81" fmla="*/ 743 h 910"/>
                <a:gd name="T82" fmla="*/ 847 w 910"/>
                <a:gd name="T83" fmla="*/ 689 h 910"/>
                <a:gd name="T84" fmla="*/ 876 w 910"/>
                <a:gd name="T85" fmla="*/ 631 h 910"/>
                <a:gd name="T86" fmla="*/ 897 w 910"/>
                <a:gd name="T87" fmla="*/ 568 h 910"/>
                <a:gd name="T88" fmla="*/ 908 w 910"/>
                <a:gd name="T89" fmla="*/ 502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0" h="910">
                  <a:moveTo>
                    <a:pt x="910" y="456"/>
                  </a:moveTo>
                  <a:lnTo>
                    <a:pt x="910" y="456"/>
                  </a:lnTo>
                  <a:lnTo>
                    <a:pt x="910" y="433"/>
                  </a:lnTo>
                  <a:lnTo>
                    <a:pt x="908" y="410"/>
                  </a:lnTo>
                  <a:lnTo>
                    <a:pt x="905" y="386"/>
                  </a:lnTo>
                  <a:lnTo>
                    <a:pt x="902" y="365"/>
                  </a:lnTo>
                  <a:lnTo>
                    <a:pt x="897" y="343"/>
                  </a:lnTo>
                  <a:lnTo>
                    <a:pt x="891" y="322"/>
                  </a:lnTo>
                  <a:lnTo>
                    <a:pt x="885" y="301"/>
                  </a:lnTo>
                  <a:lnTo>
                    <a:pt x="876" y="281"/>
                  </a:lnTo>
                  <a:lnTo>
                    <a:pt x="867" y="261"/>
                  </a:lnTo>
                  <a:lnTo>
                    <a:pt x="858" y="241"/>
                  </a:lnTo>
                  <a:lnTo>
                    <a:pt x="847" y="222"/>
                  </a:lnTo>
                  <a:lnTo>
                    <a:pt x="835" y="203"/>
                  </a:lnTo>
                  <a:lnTo>
                    <a:pt x="821" y="185"/>
                  </a:lnTo>
                  <a:lnTo>
                    <a:pt x="807" y="168"/>
                  </a:lnTo>
                  <a:lnTo>
                    <a:pt x="792" y="150"/>
                  </a:lnTo>
                  <a:lnTo>
                    <a:pt x="776" y="133"/>
                  </a:lnTo>
                  <a:lnTo>
                    <a:pt x="776" y="133"/>
                  </a:lnTo>
                  <a:lnTo>
                    <a:pt x="759" y="117"/>
                  </a:lnTo>
                  <a:lnTo>
                    <a:pt x="742" y="102"/>
                  </a:lnTo>
                  <a:lnTo>
                    <a:pt x="725" y="88"/>
                  </a:lnTo>
                  <a:lnTo>
                    <a:pt x="706" y="74"/>
                  </a:lnTo>
                  <a:lnTo>
                    <a:pt x="688" y="63"/>
                  </a:lnTo>
                  <a:lnTo>
                    <a:pt x="668" y="51"/>
                  </a:lnTo>
                  <a:lnTo>
                    <a:pt x="649" y="42"/>
                  </a:lnTo>
                  <a:lnTo>
                    <a:pt x="629" y="33"/>
                  </a:lnTo>
                  <a:lnTo>
                    <a:pt x="608" y="25"/>
                  </a:lnTo>
                  <a:lnTo>
                    <a:pt x="588" y="18"/>
                  </a:lnTo>
                  <a:lnTo>
                    <a:pt x="567" y="12"/>
                  </a:lnTo>
                  <a:lnTo>
                    <a:pt x="545" y="8"/>
                  </a:lnTo>
                  <a:lnTo>
                    <a:pt x="523" y="4"/>
                  </a:lnTo>
                  <a:lnTo>
                    <a:pt x="500" y="2"/>
                  </a:lnTo>
                  <a:lnTo>
                    <a:pt x="477" y="0"/>
                  </a:lnTo>
                  <a:lnTo>
                    <a:pt x="454" y="0"/>
                  </a:lnTo>
                  <a:lnTo>
                    <a:pt x="454" y="0"/>
                  </a:lnTo>
                  <a:lnTo>
                    <a:pt x="431" y="0"/>
                  </a:lnTo>
                  <a:lnTo>
                    <a:pt x="408" y="2"/>
                  </a:lnTo>
                  <a:lnTo>
                    <a:pt x="385" y="4"/>
                  </a:lnTo>
                  <a:lnTo>
                    <a:pt x="363" y="8"/>
                  </a:lnTo>
                  <a:lnTo>
                    <a:pt x="342" y="12"/>
                  </a:lnTo>
                  <a:lnTo>
                    <a:pt x="321" y="18"/>
                  </a:lnTo>
                  <a:lnTo>
                    <a:pt x="300" y="25"/>
                  </a:lnTo>
                  <a:lnTo>
                    <a:pt x="279" y="33"/>
                  </a:lnTo>
                  <a:lnTo>
                    <a:pt x="260" y="42"/>
                  </a:lnTo>
                  <a:lnTo>
                    <a:pt x="240" y="51"/>
                  </a:lnTo>
                  <a:lnTo>
                    <a:pt x="221" y="63"/>
                  </a:lnTo>
                  <a:lnTo>
                    <a:pt x="202" y="74"/>
                  </a:lnTo>
                  <a:lnTo>
                    <a:pt x="185" y="88"/>
                  </a:lnTo>
                  <a:lnTo>
                    <a:pt x="167" y="102"/>
                  </a:lnTo>
                  <a:lnTo>
                    <a:pt x="149" y="117"/>
                  </a:lnTo>
                  <a:lnTo>
                    <a:pt x="133" y="133"/>
                  </a:lnTo>
                  <a:lnTo>
                    <a:pt x="133" y="133"/>
                  </a:lnTo>
                  <a:lnTo>
                    <a:pt x="117" y="150"/>
                  </a:lnTo>
                  <a:lnTo>
                    <a:pt x="102" y="168"/>
                  </a:lnTo>
                  <a:lnTo>
                    <a:pt x="88" y="185"/>
                  </a:lnTo>
                  <a:lnTo>
                    <a:pt x="75" y="203"/>
                  </a:lnTo>
                  <a:lnTo>
                    <a:pt x="63" y="222"/>
                  </a:lnTo>
                  <a:lnTo>
                    <a:pt x="52" y="241"/>
                  </a:lnTo>
                  <a:lnTo>
                    <a:pt x="42" y="261"/>
                  </a:lnTo>
                  <a:lnTo>
                    <a:pt x="33" y="281"/>
                  </a:lnTo>
                  <a:lnTo>
                    <a:pt x="25" y="301"/>
                  </a:lnTo>
                  <a:lnTo>
                    <a:pt x="18" y="322"/>
                  </a:lnTo>
                  <a:lnTo>
                    <a:pt x="13" y="343"/>
                  </a:lnTo>
                  <a:lnTo>
                    <a:pt x="8" y="365"/>
                  </a:lnTo>
                  <a:lnTo>
                    <a:pt x="4" y="386"/>
                  </a:lnTo>
                  <a:lnTo>
                    <a:pt x="2" y="410"/>
                  </a:lnTo>
                  <a:lnTo>
                    <a:pt x="0" y="433"/>
                  </a:lnTo>
                  <a:lnTo>
                    <a:pt x="0" y="456"/>
                  </a:lnTo>
                  <a:lnTo>
                    <a:pt x="0" y="456"/>
                  </a:lnTo>
                  <a:lnTo>
                    <a:pt x="0" y="479"/>
                  </a:lnTo>
                  <a:lnTo>
                    <a:pt x="2" y="502"/>
                  </a:lnTo>
                  <a:lnTo>
                    <a:pt x="4" y="525"/>
                  </a:lnTo>
                  <a:lnTo>
                    <a:pt x="8" y="547"/>
                  </a:lnTo>
                  <a:lnTo>
                    <a:pt x="13" y="568"/>
                  </a:lnTo>
                  <a:lnTo>
                    <a:pt x="18" y="589"/>
                  </a:lnTo>
                  <a:lnTo>
                    <a:pt x="25" y="610"/>
                  </a:lnTo>
                  <a:lnTo>
                    <a:pt x="33" y="631"/>
                  </a:lnTo>
                  <a:lnTo>
                    <a:pt x="42" y="650"/>
                  </a:lnTo>
                  <a:lnTo>
                    <a:pt x="52" y="670"/>
                  </a:lnTo>
                  <a:lnTo>
                    <a:pt x="63" y="689"/>
                  </a:lnTo>
                  <a:lnTo>
                    <a:pt x="75" y="708"/>
                  </a:lnTo>
                  <a:lnTo>
                    <a:pt x="87" y="725"/>
                  </a:lnTo>
                  <a:lnTo>
                    <a:pt x="101" y="743"/>
                  </a:lnTo>
                  <a:lnTo>
                    <a:pt x="116" y="761"/>
                  </a:lnTo>
                  <a:lnTo>
                    <a:pt x="132" y="777"/>
                  </a:lnTo>
                  <a:lnTo>
                    <a:pt x="132" y="777"/>
                  </a:lnTo>
                  <a:lnTo>
                    <a:pt x="149" y="793"/>
                  </a:lnTo>
                  <a:lnTo>
                    <a:pt x="167" y="808"/>
                  </a:lnTo>
                  <a:lnTo>
                    <a:pt x="184" y="822"/>
                  </a:lnTo>
                  <a:lnTo>
                    <a:pt x="202" y="836"/>
                  </a:lnTo>
                  <a:lnTo>
                    <a:pt x="221" y="847"/>
                  </a:lnTo>
                  <a:lnTo>
                    <a:pt x="240" y="859"/>
                  </a:lnTo>
                  <a:lnTo>
                    <a:pt x="260" y="868"/>
                  </a:lnTo>
                  <a:lnTo>
                    <a:pt x="279" y="877"/>
                  </a:lnTo>
                  <a:lnTo>
                    <a:pt x="300" y="885"/>
                  </a:lnTo>
                  <a:lnTo>
                    <a:pt x="321" y="892"/>
                  </a:lnTo>
                  <a:lnTo>
                    <a:pt x="342" y="898"/>
                  </a:lnTo>
                  <a:lnTo>
                    <a:pt x="363" y="902"/>
                  </a:lnTo>
                  <a:lnTo>
                    <a:pt x="385" y="906"/>
                  </a:lnTo>
                  <a:lnTo>
                    <a:pt x="408" y="908"/>
                  </a:lnTo>
                  <a:lnTo>
                    <a:pt x="431" y="910"/>
                  </a:lnTo>
                  <a:lnTo>
                    <a:pt x="454" y="910"/>
                  </a:lnTo>
                  <a:lnTo>
                    <a:pt x="454" y="910"/>
                  </a:lnTo>
                  <a:lnTo>
                    <a:pt x="477" y="910"/>
                  </a:lnTo>
                  <a:lnTo>
                    <a:pt x="500" y="908"/>
                  </a:lnTo>
                  <a:lnTo>
                    <a:pt x="523" y="906"/>
                  </a:lnTo>
                  <a:lnTo>
                    <a:pt x="545" y="902"/>
                  </a:lnTo>
                  <a:lnTo>
                    <a:pt x="567" y="898"/>
                  </a:lnTo>
                  <a:lnTo>
                    <a:pt x="588" y="892"/>
                  </a:lnTo>
                  <a:lnTo>
                    <a:pt x="608" y="885"/>
                  </a:lnTo>
                  <a:lnTo>
                    <a:pt x="629" y="877"/>
                  </a:lnTo>
                  <a:lnTo>
                    <a:pt x="649" y="868"/>
                  </a:lnTo>
                  <a:lnTo>
                    <a:pt x="668" y="859"/>
                  </a:lnTo>
                  <a:lnTo>
                    <a:pt x="688" y="847"/>
                  </a:lnTo>
                  <a:lnTo>
                    <a:pt x="706" y="836"/>
                  </a:lnTo>
                  <a:lnTo>
                    <a:pt x="725" y="823"/>
                  </a:lnTo>
                  <a:lnTo>
                    <a:pt x="742" y="809"/>
                  </a:lnTo>
                  <a:lnTo>
                    <a:pt x="759" y="794"/>
                  </a:lnTo>
                  <a:lnTo>
                    <a:pt x="776" y="778"/>
                  </a:lnTo>
                  <a:lnTo>
                    <a:pt x="776" y="778"/>
                  </a:lnTo>
                  <a:lnTo>
                    <a:pt x="792" y="761"/>
                  </a:lnTo>
                  <a:lnTo>
                    <a:pt x="807" y="743"/>
                  </a:lnTo>
                  <a:lnTo>
                    <a:pt x="821" y="726"/>
                  </a:lnTo>
                  <a:lnTo>
                    <a:pt x="835" y="708"/>
                  </a:lnTo>
                  <a:lnTo>
                    <a:pt x="847" y="689"/>
                  </a:lnTo>
                  <a:lnTo>
                    <a:pt x="858" y="670"/>
                  </a:lnTo>
                  <a:lnTo>
                    <a:pt x="867" y="650"/>
                  </a:lnTo>
                  <a:lnTo>
                    <a:pt x="876" y="631"/>
                  </a:lnTo>
                  <a:lnTo>
                    <a:pt x="885" y="610"/>
                  </a:lnTo>
                  <a:lnTo>
                    <a:pt x="891" y="589"/>
                  </a:lnTo>
                  <a:lnTo>
                    <a:pt x="897" y="568"/>
                  </a:lnTo>
                  <a:lnTo>
                    <a:pt x="902" y="547"/>
                  </a:lnTo>
                  <a:lnTo>
                    <a:pt x="905" y="525"/>
                  </a:lnTo>
                  <a:lnTo>
                    <a:pt x="908" y="502"/>
                  </a:lnTo>
                  <a:lnTo>
                    <a:pt x="910" y="479"/>
                  </a:lnTo>
                  <a:lnTo>
                    <a:pt x="910" y="456"/>
                  </a:lnTo>
                </a:path>
              </a:pathLst>
            </a:custGeom>
            <a:solidFill>
              <a:srgbClr val="FFFF99"/>
            </a:solidFill>
            <a:ln w="0">
              <a:solidFill>
                <a:srgbClr val="000000"/>
              </a:solidFill>
              <a:prstDash val="solid"/>
              <a:round/>
              <a:headEnd/>
              <a:tailEnd/>
            </a:ln>
          </p:spPr>
          <p:txBody>
            <a:bodyPr/>
            <a:lstStyle/>
            <a:p>
              <a:endParaRPr lang="en-IN"/>
            </a:p>
          </p:txBody>
        </p:sp>
        <p:sp>
          <p:nvSpPr>
            <p:cNvPr id="28679" name="Freeform 7"/>
            <p:cNvSpPr>
              <a:spLocks/>
            </p:cNvSpPr>
            <p:nvPr/>
          </p:nvSpPr>
          <p:spPr bwMode="auto">
            <a:xfrm>
              <a:off x="3389" y="2662"/>
              <a:ext cx="1384" cy="1199"/>
            </a:xfrm>
            <a:custGeom>
              <a:avLst/>
              <a:gdLst>
                <a:gd name="T0" fmla="*/ 843 w 843"/>
                <a:gd name="T1" fmla="*/ 444 h 844"/>
                <a:gd name="T2" fmla="*/ 835 w 843"/>
                <a:gd name="T3" fmla="*/ 507 h 844"/>
                <a:gd name="T4" fmla="*/ 819 w 843"/>
                <a:gd name="T5" fmla="*/ 565 h 844"/>
                <a:gd name="T6" fmla="*/ 795 w 843"/>
                <a:gd name="T7" fmla="*/ 621 h 844"/>
                <a:gd name="T8" fmla="*/ 762 w 843"/>
                <a:gd name="T9" fmla="*/ 671 h 844"/>
                <a:gd name="T10" fmla="*/ 719 w 843"/>
                <a:gd name="T11" fmla="*/ 720 h 844"/>
                <a:gd name="T12" fmla="*/ 687 w 843"/>
                <a:gd name="T13" fmla="*/ 748 h 844"/>
                <a:gd name="T14" fmla="*/ 636 w 843"/>
                <a:gd name="T15" fmla="*/ 785 h 844"/>
                <a:gd name="T16" fmla="*/ 582 w 843"/>
                <a:gd name="T17" fmla="*/ 813 h 844"/>
                <a:gd name="T18" fmla="*/ 525 w 843"/>
                <a:gd name="T19" fmla="*/ 831 h 844"/>
                <a:gd name="T20" fmla="*/ 464 w 843"/>
                <a:gd name="T21" fmla="*/ 842 h 844"/>
                <a:gd name="T22" fmla="*/ 421 w 843"/>
                <a:gd name="T23" fmla="*/ 844 h 844"/>
                <a:gd name="T24" fmla="*/ 358 w 843"/>
                <a:gd name="T25" fmla="*/ 839 h 844"/>
                <a:gd name="T26" fmla="*/ 298 w 843"/>
                <a:gd name="T27" fmla="*/ 827 h 844"/>
                <a:gd name="T28" fmla="*/ 242 w 843"/>
                <a:gd name="T29" fmla="*/ 805 h 844"/>
                <a:gd name="T30" fmla="*/ 189 w 843"/>
                <a:gd name="T31" fmla="*/ 775 h 844"/>
                <a:gd name="T32" fmla="*/ 139 w 843"/>
                <a:gd name="T33" fmla="*/ 736 h 844"/>
                <a:gd name="T34" fmla="*/ 110 w 843"/>
                <a:gd name="T35" fmla="*/ 705 h 844"/>
                <a:gd name="T36" fmla="*/ 70 w 843"/>
                <a:gd name="T37" fmla="*/ 655 h 844"/>
                <a:gd name="T38" fmla="*/ 39 w 843"/>
                <a:gd name="T39" fmla="*/ 602 h 844"/>
                <a:gd name="T40" fmla="*/ 17 w 843"/>
                <a:gd name="T41" fmla="*/ 546 h 844"/>
                <a:gd name="T42" fmla="*/ 5 w 843"/>
                <a:gd name="T43" fmla="*/ 486 h 844"/>
                <a:gd name="T44" fmla="*/ 0 w 843"/>
                <a:gd name="T45" fmla="*/ 423 h 844"/>
                <a:gd name="T46" fmla="*/ 3 w 843"/>
                <a:gd name="T47" fmla="*/ 380 h 844"/>
                <a:gd name="T48" fmla="*/ 13 w 843"/>
                <a:gd name="T49" fmla="*/ 319 h 844"/>
                <a:gd name="T50" fmla="*/ 31 w 843"/>
                <a:gd name="T51" fmla="*/ 261 h 844"/>
                <a:gd name="T52" fmla="*/ 59 w 843"/>
                <a:gd name="T53" fmla="*/ 207 h 844"/>
                <a:gd name="T54" fmla="*/ 95 w 843"/>
                <a:gd name="T55" fmla="*/ 157 h 844"/>
                <a:gd name="T56" fmla="*/ 123 w 843"/>
                <a:gd name="T57" fmla="*/ 124 h 844"/>
                <a:gd name="T58" fmla="*/ 172 w 843"/>
                <a:gd name="T59" fmla="*/ 82 h 844"/>
                <a:gd name="T60" fmla="*/ 223 w 843"/>
                <a:gd name="T61" fmla="*/ 48 h 844"/>
                <a:gd name="T62" fmla="*/ 279 w 843"/>
                <a:gd name="T63" fmla="*/ 24 h 844"/>
                <a:gd name="T64" fmla="*/ 337 w 843"/>
                <a:gd name="T65" fmla="*/ 8 h 844"/>
                <a:gd name="T66" fmla="*/ 399 w 843"/>
                <a:gd name="T67" fmla="*/ 0 h 844"/>
                <a:gd name="T68" fmla="*/ 443 w 843"/>
                <a:gd name="T69" fmla="*/ 0 h 844"/>
                <a:gd name="T70" fmla="*/ 505 w 843"/>
                <a:gd name="T71" fmla="*/ 8 h 844"/>
                <a:gd name="T72" fmla="*/ 564 w 843"/>
                <a:gd name="T73" fmla="*/ 24 h 844"/>
                <a:gd name="T74" fmla="*/ 619 w 843"/>
                <a:gd name="T75" fmla="*/ 48 h 844"/>
                <a:gd name="T76" fmla="*/ 671 w 843"/>
                <a:gd name="T77" fmla="*/ 82 h 844"/>
                <a:gd name="T78" fmla="*/ 719 w 843"/>
                <a:gd name="T79" fmla="*/ 124 h 844"/>
                <a:gd name="T80" fmla="*/ 748 w 843"/>
                <a:gd name="T81" fmla="*/ 157 h 844"/>
                <a:gd name="T82" fmla="*/ 785 w 843"/>
                <a:gd name="T83" fmla="*/ 207 h 844"/>
                <a:gd name="T84" fmla="*/ 812 w 843"/>
                <a:gd name="T85" fmla="*/ 261 h 844"/>
                <a:gd name="T86" fmla="*/ 831 w 843"/>
                <a:gd name="T87" fmla="*/ 319 h 844"/>
                <a:gd name="T88" fmla="*/ 841 w 843"/>
                <a:gd name="T89" fmla="*/ 380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43" h="844">
                  <a:moveTo>
                    <a:pt x="843" y="423"/>
                  </a:moveTo>
                  <a:lnTo>
                    <a:pt x="843" y="423"/>
                  </a:lnTo>
                  <a:lnTo>
                    <a:pt x="843" y="444"/>
                  </a:lnTo>
                  <a:lnTo>
                    <a:pt x="841" y="465"/>
                  </a:lnTo>
                  <a:lnTo>
                    <a:pt x="839" y="486"/>
                  </a:lnTo>
                  <a:lnTo>
                    <a:pt x="835" y="507"/>
                  </a:lnTo>
                  <a:lnTo>
                    <a:pt x="831" y="526"/>
                  </a:lnTo>
                  <a:lnTo>
                    <a:pt x="826" y="546"/>
                  </a:lnTo>
                  <a:lnTo>
                    <a:pt x="819" y="565"/>
                  </a:lnTo>
                  <a:lnTo>
                    <a:pt x="812" y="584"/>
                  </a:lnTo>
                  <a:lnTo>
                    <a:pt x="804" y="602"/>
                  </a:lnTo>
                  <a:lnTo>
                    <a:pt x="795" y="621"/>
                  </a:lnTo>
                  <a:lnTo>
                    <a:pt x="785" y="638"/>
                  </a:lnTo>
                  <a:lnTo>
                    <a:pt x="773" y="655"/>
                  </a:lnTo>
                  <a:lnTo>
                    <a:pt x="762" y="671"/>
                  </a:lnTo>
                  <a:lnTo>
                    <a:pt x="748" y="689"/>
                  </a:lnTo>
                  <a:lnTo>
                    <a:pt x="734" y="705"/>
                  </a:lnTo>
                  <a:lnTo>
                    <a:pt x="719" y="720"/>
                  </a:lnTo>
                  <a:lnTo>
                    <a:pt x="719" y="720"/>
                  </a:lnTo>
                  <a:lnTo>
                    <a:pt x="703" y="735"/>
                  </a:lnTo>
                  <a:lnTo>
                    <a:pt x="687" y="748"/>
                  </a:lnTo>
                  <a:lnTo>
                    <a:pt x="671" y="762"/>
                  </a:lnTo>
                  <a:lnTo>
                    <a:pt x="654" y="774"/>
                  </a:lnTo>
                  <a:lnTo>
                    <a:pt x="636" y="785"/>
                  </a:lnTo>
                  <a:lnTo>
                    <a:pt x="619" y="796"/>
                  </a:lnTo>
                  <a:lnTo>
                    <a:pt x="601" y="805"/>
                  </a:lnTo>
                  <a:lnTo>
                    <a:pt x="582" y="813"/>
                  </a:lnTo>
                  <a:lnTo>
                    <a:pt x="564" y="820"/>
                  </a:lnTo>
                  <a:lnTo>
                    <a:pt x="544" y="827"/>
                  </a:lnTo>
                  <a:lnTo>
                    <a:pt x="525" y="831"/>
                  </a:lnTo>
                  <a:lnTo>
                    <a:pt x="505" y="836"/>
                  </a:lnTo>
                  <a:lnTo>
                    <a:pt x="485" y="839"/>
                  </a:lnTo>
                  <a:lnTo>
                    <a:pt x="464" y="842"/>
                  </a:lnTo>
                  <a:lnTo>
                    <a:pt x="443" y="844"/>
                  </a:lnTo>
                  <a:lnTo>
                    <a:pt x="421" y="844"/>
                  </a:lnTo>
                  <a:lnTo>
                    <a:pt x="421" y="844"/>
                  </a:lnTo>
                  <a:lnTo>
                    <a:pt x="399" y="844"/>
                  </a:lnTo>
                  <a:lnTo>
                    <a:pt x="379" y="842"/>
                  </a:lnTo>
                  <a:lnTo>
                    <a:pt x="358" y="839"/>
                  </a:lnTo>
                  <a:lnTo>
                    <a:pt x="337" y="836"/>
                  </a:lnTo>
                  <a:lnTo>
                    <a:pt x="318" y="831"/>
                  </a:lnTo>
                  <a:lnTo>
                    <a:pt x="298" y="827"/>
                  </a:lnTo>
                  <a:lnTo>
                    <a:pt x="279" y="820"/>
                  </a:lnTo>
                  <a:lnTo>
                    <a:pt x="260" y="813"/>
                  </a:lnTo>
                  <a:lnTo>
                    <a:pt x="242" y="805"/>
                  </a:lnTo>
                  <a:lnTo>
                    <a:pt x="223" y="796"/>
                  </a:lnTo>
                  <a:lnTo>
                    <a:pt x="206" y="785"/>
                  </a:lnTo>
                  <a:lnTo>
                    <a:pt x="189" y="775"/>
                  </a:lnTo>
                  <a:lnTo>
                    <a:pt x="173" y="762"/>
                  </a:lnTo>
                  <a:lnTo>
                    <a:pt x="156" y="750"/>
                  </a:lnTo>
                  <a:lnTo>
                    <a:pt x="139" y="736"/>
                  </a:lnTo>
                  <a:lnTo>
                    <a:pt x="124" y="721"/>
                  </a:lnTo>
                  <a:lnTo>
                    <a:pt x="124" y="721"/>
                  </a:lnTo>
                  <a:lnTo>
                    <a:pt x="110" y="705"/>
                  </a:lnTo>
                  <a:lnTo>
                    <a:pt x="96" y="689"/>
                  </a:lnTo>
                  <a:lnTo>
                    <a:pt x="82" y="672"/>
                  </a:lnTo>
                  <a:lnTo>
                    <a:pt x="70" y="655"/>
                  </a:lnTo>
                  <a:lnTo>
                    <a:pt x="59" y="638"/>
                  </a:lnTo>
                  <a:lnTo>
                    <a:pt x="49" y="621"/>
                  </a:lnTo>
                  <a:lnTo>
                    <a:pt x="39" y="602"/>
                  </a:lnTo>
                  <a:lnTo>
                    <a:pt x="31" y="584"/>
                  </a:lnTo>
                  <a:lnTo>
                    <a:pt x="24" y="565"/>
                  </a:lnTo>
                  <a:lnTo>
                    <a:pt x="17" y="546"/>
                  </a:lnTo>
                  <a:lnTo>
                    <a:pt x="13" y="526"/>
                  </a:lnTo>
                  <a:lnTo>
                    <a:pt x="8" y="507"/>
                  </a:lnTo>
                  <a:lnTo>
                    <a:pt x="5" y="486"/>
                  </a:lnTo>
                  <a:lnTo>
                    <a:pt x="3" y="465"/>
                  </a:lnTo>
                  <a:lnTo>
                    <a:pt x="0" y="444"/>
                  </a:lnTo>
                  <a:lnTo>
                    <a:pt x="0" y="423"/>
                  </a:lnTo>
                  <a:lnTo>
                    <a:pt x="0" y="423"/>
                  </a:lnTo>
                  <a:lnTo>
                    <a:pt x="0" y="401"/>
                  </a:lnTo>
                  <a:lnTo>
                    <a:pt x="3" y="380"/>
                  </a:lnTo>
                  <a:lnTo>
                    <a:pt x="5" y="359"/>
                  </a:lnTo>
                  <a:lnTo>
                    <a:pt x="8" y="339"/>
                  </a:lnTo>
                  <a:lnTo>
                    <a:pt x="13" y="319"/>
                  </a:lnTo>
                  <a:lnTo>
                    <a:pt x="17" y="299"/>
                  </a:lnTo>
                  <a:lnTo>
                    <a:pt x="24" y="280"/>
                  </a:lnTo>
                  <a:lnTo>
                    <a:pt x="31" y="261"/>
                  </a:lnTo>
                  <a:lnTo>
                    <a:pt x="39" y="243"/>
                  </a:lnTo>
                  <a:lnTo>
                    <a:pt x="49" y="225"/>
                  </a:lnTo>
                  <a:lnTo>
                    <a:pt x="59" y="207"/>
                  </a:lnTo>
                  <a:lnTo>
                    <a:pt x="69" y="190"/>
                  </a:lnTo>
                  <a:lnTo>
                    <a:pt x="82" y="173"/>
                  </a:lnTo>
                  <a:lnTo>
                    <a:pt x="95" y="157"/>
                  </a:lnTo>
                  <a:lnTo>
                    <a:pt x="108" y="140"/>
                  </a:lnTo>
                  <a:lnTo>
                    <a:pt x="123" y="124"/>
                  </a:lnTo>
                  <a:lnTo>
                    <a:pt x="123" y="124"/>
                  </a:lnTo>
                  <a:lnTo>
                    <a:pt x="139" y="109"/>
                  </a:lnTo>
                  <a:lnTo>
                    <a:pt x="156" y="96"/>
                  </a:lnTo>
                  <a:lnTo>
                    <a:pt x="172" y="82"/>
                  </a:lnTo>
                  <a:lnTo>
                    <a:pt x="189" y="70"/>
                  </a:lnTo>
                  <a:lnTo>
                    <a:pt x="206" y="59"/>
                  </a:lnTo>
                  <a:lnTo>
                    <a:pt x="223" y="48"/>
                  </a:lnTo>
                  <a:lnTo>
                    <a:pt x="242" y="39"/>
                  </a:lnTo>
                  <a:lnTo>
                    <a:pt x="260" y="31"/>
                  </a:lnTo>
                  <a:lnTo>
                    <a:pt x="279" y="24"/>
                  </a:lnTo>
                  <a:lnTo>
                    <a:pt x="298" y="17"/>
                  </a:lnTo>
                  <a:lnTo>
                    <a:pt x="318" y="13"/>
                  </a:lnTo>
                  <a:lnTo>
                    <a:pt x="337" y="8"/>
                  </a:lnTo>
                  <a:lnTo>
                    <a:pt x="358" y="5"/>
                  </a:lnTo>
                  <a:lnTo>
                    <a:pt x="379" y="2"/>
                  </a:lnTo>
                  <a:lnTo>
                    <a:pt x="399" y="0"/>
                  </a:lnTo>
                  <a:lnTo>
                    <a:pt x="421" y="0"/>
                  </a:lnTo>
                  <a:lnTo>
                    <a:pt x="421" y="0"/>
                  </a:lnTo>
                  <a:lnTo>
                    <a:pt x="443" y="0"/>
                  </a:lnTo>
                  <a:lnTo>
                    <a:pt x="464" y="2"/>
                  </a:lnTo>
                  <a:lnTo>
                    <a:pt x="485" y="5"/>
                  </a:lnTo>
                  <a:lnTo>
                    <a:pt x="505" y="8"/>
                  </a:lnTo>
                  <a:lnTo>
                    <a:pt x="525" y="13"/>
                  </a:lnTo>
                  <a:lnTo>
                    <a:pt x="544" y="17"/>
                  </a:lnTo>
                  <a:lnTo>
                    <a:pt x="564" y="24"/>
                  </a:lnTo>
                  <a:lnTo>
                    <a:pt x="582" y="31"/>
                  </a:lnTo>
                  <a:lnTo>
                    <a:pt x="601" y="39"/>
                  </a:lnTo>
                  <a:lnTo>
                    <a:pt x="619" y="48"/>
                  </a:lnTo>
                  <a:lnTo>
                    <a:pt x="636" y="59"/>
                  </a:lnTo>
                  <a:lnTo>
                    <a:pt x="654" y="70"/>
                  </a:lnTo>
                  <a:lnTo>
                    <a:pt x="671" y="82"/>
                  </a:lnTo>
                  <a:lnTo>
                    <a:pt x="687" y="96"/>
                  </a:lnTo>
                  <a:lnTo>
                    <a:pt x="703" y="109"/>
                  </a:lnTo>
                  <a:lnTo>
                    <a:pt x="719" y="124"/>
                  </a:lnTo>
                  <a:lnTo>
                    <a:pt x="719" y="124"/>
                  </a:lnTo>
                  <a:lnTo>
                    <a:pt x="734" y="140"/>
                  </a:lnTo>
                  <a:lnTo>
                    <a:pt x="748" y="157"/>
                  </a:lnTo>
                  <a:lnTo>
                    <a:pt x="762" y="173"/>
                  </a:lnTo>
                  <a:lnTo>
                    <a:pt x="773" y="190"/>
                  </a:lnTo>
                  <a:lnTo>
                    <a:pt x="785" y="207"/>
                  </a:lnTo>
                  <a:lnTo>
                    <a:pt x="795" y="225"/>
                  </a:lnTo>
                  <a:lnTo>
                    <a:pt x="804" y="243"/>
                  </a:lnTo>
                  <a:lnTo>
                    <a:pt x="812" y="261"/>
                  </a:lnTo>
                  <a:lnTo>
                    <a:pt x="819" y="280"/>
                  </a:lnTo>
                  <a:lnTo>
                    <a:pt x="826" y="299"/>
                  </a:lnTo>
                  <a:lnTo>
                    <a:pt x="831" y="319"/>
                  </a:lnTo>
                  <a:lnTo>
                    <a:pt x="835" y="339"/>
                  </a:lnTo>
                  <a:lnTo>
                    <a:pt x="839" y="359"/>
                  </a:lnTo>
                  <a:lnTo>
                    <a:pt x="841" y="380"/>
                  </a:lnTo>
                  <a:lnTo>
                    <a:pt x="843" y="401"/>
                  </a:lnTo>
                  <a:lnTo>
                    <a:pt x="843" y="423"/>
                  </a:lnTo>
                </a:path>
              </a:pathLst>
            </a:custGeom>
            <a:gradFill rotWithShape="0">
              <a:gsLst>
                <a:gs pos="0">
                  <a:srgbClr val="00FFCC"/>
                </a:gs>
                <a:gs pos="100000">
                  <a:srgbClr val="FFFFFF"/>
                </a:gs>
              </a:gsLst>
              <a:lin ang="5400000" scaled="1"/>
            </a:gradFill>
            <a:ln w="0">
              <a:solidFill>
                <a:srgbClr val="000000"/>
              </a:solidFill>
              <a:prstDash val="solid"/>
              <a:round/>
              <a:headEnd/>
              <a:tailEnd/>
            </a:ln>
          </p:spPr>
          <p:txBody>
            <a:bodyPr/>
            <a:lstStyle/>
            <a:p>
              <a:endParaRPr lang="en-IN"/>
            </a:p>
          </p:txBody>
        </p:sp>
        <p:sp>
          <p:nvSpPr>
            <p:cNvPr id="28680" name="Freeform 8"/>
            <p:cNvSpPr>
              <a:spLocks/>
            </p:cNvSpPr>
            <p:nvPr/>
          </p:nvSpPr>
          <p:spPr bwMode="auto">
            <a:xfrm>
              <a:off x="4370" y="2867"/>
              <a:ext cx="150" cy="131"/>
            </a:xfrm>
            <a:custGeom>
              <a:avLst/>
              <a:gdLst>
                <a:gd name="T0" fmla="*/ 92 w 92"/>
                <a:gd name="T1" fmla="*/ 28 h 92"/>
                <a:gd name="T2" fmla="*/ 64 w 92"/>
                <a:gd name="T3" fmla="*/ 0 h 92"/>
                <a:gd name="T4" fmla="*/ 0 w 92"/>
                <a:gd name="T5" fmla="*/ 65 h 92"/>
                <a:gd name="T6" fmla="*/ 28 w 92"/>
                <a:gd name="T7" fmla="*/ 92 h 92"/>
                <a:gd name="T8" fmla="*/ 92 w 92"/>
                <a:gd name="T9" fmla="*/ 28 h 92"/>
              </a:gdLst>
              <a:ahLst/>
              <a:cxnLst>
                <a:cxn ang="0">
                  <a:pos x="T0" y="T1"/>
                </a:cxn>
                <a:cxn ang="0">
                  <a:pos x="T2" y="T3"/>
                </a:cxn>
                <a:cxn ang="0">
                  <a:pos x="T4" y="T5"/>
                </a:cxn>
                <a:cxn ang="0">
                  <a:pos x="T6" y="T7"/>
                </a:cxn>
                <a:cxn ang="0">
                  <a:pos x="T8" y="T9"/>
                </a:cxn>
              </a:cxnLst>
              <a:rect l="0" t="0" r="r" b="b"/>
              <a:pathLst>
                <a:path w="92" h="92">
                  <a:moveTo>
                    <a:pt x="92" y="28"/>
                  </a:moveTo>
                  <a:lnTo>
                    <a:pt x="64" y="0"/>
                  </a:lnTo>
                  <a:lnTo>
                    <a:pt x="0" y="65"/>
                  </a:lnTo>
                  <a:lnTo>
                    <a:pt x="28" y="92"/>
                  </a:lnTo>
                  <a:lnTo>
                    <a:pt x="92" y="2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1" name="Rectangle 9"/>
            <p:cNvSpPr>
              <a:spLocks noChangeArrowheads="1"/>
            </p:cNvSpPr>
            <p:nvPr/>
          </p:nvSpPr>
          <p:spPr bwMode="auto">
            <a:xfrm>
              <a:off x="4524" y="3226"/>
              <a:ext cx="151" cy="5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2" name="Rectangle 10"/>
            <p:cNvSpPr>
              <a:spLocks noChangeArrowheads="1"/>
            </p:cNvSpPr>
            <p:nvPr/>
          </p:nvSpPr>
          <p:spPr bwMode="auto">
            <a:xfrm>
              <a:off x="4045" y="2748"/>
              <a:ext cx="62" cy="12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3" name="Freeform 11"/>
            <p:cNvSpPr>
              <a:spLocks/>
            </p:cNvSpPr>
            <p:nvPr/>
          </p:nvSpPr>
          <p:spPr bwMode="auto">
            <a:xfrm>
              <a:off x="4363" y="3502"/>
              <a:ext cx="151" cy="129"/>
            </a:xfrm>
            <a:custGeom>
              <a:avLst/>
              <a:gdLst>
                <a:gd name="T0" fmla="*/ 92 w 92"/>
                <a:gd name="T1" fmla="*/ 62 h 91"/>
                <a:gd name="T2" fmla="*/ 27 w 92"/>
                <a:gd name="T3" fmla="*/ 0 h 91"/>
                <a:gd name="T4" fmla="*/ 0 w 92"/>
                <a:gd name="T5" fmla="*/ 26 h 91"/>
                <a:gd name="T6" fmla="*/ 64 w 92"/>
                <a:gd name="T7" fmla="*/ 91 h 91"/>
                <a:gd name="T8" fmla="*/ 92 w 92"/>
                <a:gd name="T9" fmla="*/ 62 h 91"/>
              </a:gdLst>
              <a:ahLst/>
              <a:cxnLst>
                <a:cxn ang="0">
                  <a:pos x="T0" y="T1"/>
                </a:cxn>
                <a:cxn ang="0">
                  <a:pos x="T2" y="T3"/>
                </a:cxn>
                <a:cxn ang="0">
                  <a:pos x="T4" y="T5"/>
                </a:cxn>
                <a:cxn ang="0">
                  <a:pos x="T6" y="T7"/>
                </a:cxn>
                <a:cxn ang="0">
                  <a:pos x="T8" y="T9"/>
                </a:cxn>
              </a:cxnLst>
              <a:rect l="0" t="0" r="r" b="b"/>
              <a:pathLst>
                <a:path w="92" h="91">
                  <a:moveTo>
                    <a:pt x="92" y="62"/>
                  </a:moveTo>
                  <a:lnTo>
                    <a:pt x="27" y="0"/>
                  </a:lnTo>
                  <a:lnTo>
                    <a:pt x="0" y="26"/>
                  </a:lnTo>
                  <a:lnTo>
                    <a:pt x="64" y="91"/>
                  </a:lnTo>
                  <a:lnTo>
                    <a:pt x="92" y="6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4" name="Freeform 12"/>
            <p:cNvSpPr>
              <a:spLocks/>
            </p:cNvSpPr>
            <p:nvPr/>
          </p:nvSpPr>
          <p:spPr bwMode="auto">
            <a:xfrm>
              <a:off x="3641" y="2876"/>
              <a:ext cx="151" cy="134"/>
            </a:xfrm>
            <a:custGeom>
              <a:avLst/>
              <a:gdLst>
                <a:gd name="T0" fmla="*/ 93 w 93"/>
                <a:gd name="T1" fmla="*/ 63 h 92"/>
                <a:gd name="T2" fmla="*/ 28 w 93"/>
                <a:gd name="T3" fmla="*/ 0 h 92"/>
                <a:gd name="T4" fmla="*/ 0 w 93"/>
                <a:gd name="T5" fmla="*/ 29 h 92"/>
                <a:gd name="T6" fmla="*/ 65 w 93"/>
                <a:gd name="T7" fmla="*/ 92 h 92"/>
                <a:gd name="T8" fmla="*/ 93 w 93"/>
                <a:gd name="T9" fmla="*/ 63 h 92"/>
              </a:gdLst>
              <a:ahLst/>
              <a:cxnLst>
                <a:cxn ang="0">
                  <a:pos x="T0" y="T1"/>
                </a:cxn>
                <a:cxn ang="0">
                  <a:pos x="T2" y="T3"/>
                </a:cxn>
                <a:cxn ang="0">
                  <a:pos x="T4" y="T5"/>
                </a:cxn>
                <a:cxn ang="0">
                  <a:pos x="T6" y="T7"/>
                </a:cxn>
                <a:cxn ang="0">
                  <a:pos x="T8" y="T9"/>
                </a:cxn>
              </a:cxnLst>
              <a:rect l="0" t="0" r="r" b="b"/>
              <a:pathLst>
                <a:path w="93" h="92">
                  <a:moveTo>
                    <a:pt x="93" y="63"/>
                  </a:moveTo>
                  <a:lnTo>
                    <a:pt x="28" y="0"/>
                  </a:lnTo>
                  <a:lnTo>
                    <a:pt x="0" y="29"/>
                  </a:lnTo>
                  <a:lnTo>
                    <a:pt x="65" y="92"/>
                  </a:lnTo>
                  <a:lnTo>
                    <a:pt x="93" y="6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5" name="Freeform 13"/>
            <p:cNvSpPr>
              <a:spLocks/>
            </p:cNvSpPr>
            <p:nvPr/>
          </p:nvSpPr>
          <p:spPr bwMode="auto">
            <a:xfrm>
              <a:off x="3753" y="2973"/>
              <a:ext cx="646" cy="564"/>
            </a:xfrm>
            <a:custGeom>
              <a:avLst/>
              <a:gdLst>
                <a:gd name="T0" fmla="*/ 396 w 396"/>
                <a:gd name="T1" fmla="*/ 198 h 396"/>
                <a:gd name="T2" fmla="*/ 392 w 396"/>
                <a:gd name="T3" fmla="*/ 159 h 396"/>
                <a:gd name="T4" fmla="*/ 381 w 396"/>
                <a:gd name="T5" fmla="*/ 123 h 396"/>
                <a:gd name="T6" fmla="*/ 364 w 396"/>
                <a:gd name="T7" fmla="*/ 90 h 396"/>
                <a:gd name="T8" fmla="*/ 338 w 396"/>
                <a:gd name="T9" fmla="*/ 58 h 396"/>
                <a:gd name="T10" fmla="*/ 323 w 396"/>
                <a:gd name="T11" fmla="*/ 45 h 396"/>
                <a:gd name="T12" fmla="*/ 291 w 396"/>
                <a:gd name="T13" fmla="*/ 23 h 396"/>
                <a:gd name="T14" fmla="*/ 255 w 396"/>
                <a:gd name="T15" fmla="*/ 8 h 396"/>
                <a:gd name="T16" fmla="*/ 218 w 396"/>
                <a:gd name="T17" fmla="*/ 1 h 396"/>
                <a:gd name="T18" fmla="*/ 198 w 396"/>
                <a:gd name="T19" fmla="*/ 0 h 396"/>
                <a:gd name="T20" fmla="*/ 159 w 396"/>
                <a:gd name="T21" fmla="*/ 3 h 396"/>
                <a:gd name="T22" fmla="*/ 122 w 396"/>
                <a:gd name="T23" fmla="*/ 15 h 396"/>
                <a:gd name="T24" fmla="*/ 89 w 396"/>
                <a:gd name="T25" fmla="*/ 33 h 396"/>
                <a:gd name="T26" fmla="*/ 59 w 396"/>
                <a:gd name="T27" fmla="*/ 58 h 396"/>
                <a:gd name="T28" fmla="*/ 45 w 396"/>
                <a:gd name="T29" fmla="*/ 73 h 396"/>
                <a:gd name="T30" fmla="*/ 23 w 396"/>
                <a:gd name="T31" fmla="*/ 106 h 396"/>
                <a:gd name="T32" fmla="*/ 8 w 396"/>
                <a:gd name="T33" fmla="*/ 141 h 396"/>
                <a:gd name="T34" fmla="*/ 1 w 396"/>
                <a:gd name="T35" fmla="*/ 179 h 396"/>
                <a:gd name="T36" fmla="*/ 0 w 396"/>
                <a:gd name="T37" fmla="*/ 199 h 396"/>
                <a:gd name="T38" fmla="*/ 4 w 396"/>
                <a:gd name="T39" fmla="*/ 238 h 396"/>
                <a:gd name="T40" fmla="*/ 15 w 396"/>
                <a:gd name="T41" fmla="*/ 274 h 396"/>
                <a:gd name="T42" fmla="*/ 32 w 396"/>
                <a:gd name="T43" fmla="*/ 307 h 396"/>
                <a:gd name="T44" fmla="*/ 58 w 396"/>
                <a:gd name="T45" fmla="*/ 337 h 396"/>
                <a:gd name="T46" fmla="*/ 73 w 396"/>
                <a:gd name="T47" fmla="*/ 351 h 396"/>
                <a:gd name="T48" fmla="*/ 105 w 396"/>
                <a:gd name="T49" fmla="*/ 373 h 396"/>
                <a:gd name="T50" fmla="*/ 140 w 396"/>
                <a:gd name="T51" fmla="*/ 388 h 396"/>
                <a:gd name="T52" fmla="*/ 178 w 396"/>
                <a:gd name="T53" fmla="*/ 395 h 396"/>
                <a:gd name="T54" fmla="*/ 198 w 396"/>
                <a:gd name="T55" fmla="*/ 396 h 396"/>
                <a:gd name="T56" fmla="*/ 237 w 396"/>
                <a:gd name="T57" fmla="*/ 392 h 396"/>
                <a:gd name="T58" fmla="*/ 274 w 396"/>
                <a:gd name="T59" fmla="*/ 381 h 396"/>
                <a:gd name="T60" fmla="*/ 307 w 396"/>
                <a:gd name="T61" fmla="*/ 364 h 396"/>
                <a:gd name="T62" fmla="*/ 337 w 396"/>
                <a:gd name="T63" fmla="*/ 338 h 396"/>
                <a:gd name="T64" fmla="*/ 351 w 396"/>
                <a:gd name="T65" fmla="*/ 323 h 396"/>
                <a:gd name="T66" fmla="*/ 373 w 396"/>
                <a:gd name="T67" fmla="*/ 291 h 396"/>
                <a:gd name="T68" fmla="*/ 388 w 396"/>
                <a:gd name="T69" fmla="*/ 257 h 396"/>
                <a:gd name="T70" fmla="*/ 395 w 396"/>
                <a:gd name="T71" fmla="*/ 219 h 396"/>
                <a:gd name="T72" fmla="*/ 396 w 396"/>
                <a:gd name="T73" fmla="*/ 198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6" h="396">
                  <a:moveTo>
                    <a:pt x="396" y="198"/>
                  </a:moveTo>
                  <a:lnTo>
                    <a:pt x="396" y="198"/>
                  </a:lnTo>
                  <a:lnTo>
                    <a:pt x="395" y="178"/>
                  </a:lnTo>
                  <a:lnTo>
                    <a:pt x="392" y="159"/>
                  </a:lnTo>
                  <a:lnTo>
                    <a:pt x="388" y="140"/>
                  </a:lnTo>
                  <a:lnTo>
                    <a:pt x="381" y="123"/>
                  </a:lnTo>
                  <a:lnTo>
                    <a:pt x="373" y="106"/>
                  </a:lnTo>
                  <a:lnTo>
                    <a:pt x="364" y="90"/>
                  </a:lnTo>
                  <a:lnTo>
                    <a:pt x="352" y="73"/>
                  </a:lnTo>
                  <a:lnTo>
                    <a:pt x="338" y="58"/>
                  </a:lnTo>
                  <a:lnTo>
                    <a:pt x="338" y="58"/>
                  </a:lnTo>
                  <a:lnTo>
                    <a:pt x="323" y="45"/>
                  </a:lnTo>
                  <a:lnTo>
                    <a:pt x="307" y="33"/>
                  </a:lnTo>
                  <a:lnTo>
                    <a:pt x="291" y="23"/>
                  </a:lnTo>
                  <a:lnTo>
                    <a:pt x="274" y="15"/>
                  </a:lnTo>
                  <a:lnTo>
                    <a:pt x="255" y="8"/>
                  </a:lnTo>
                  <a:lnTo>
                    <a:pt x="237" y="3"/>
                  </a:lnTo>
                  <a:lnTo>
                    <a:pt x="218" y="1"/>
                  </a:lnTo>
                  <a:lnTo>
                    <a:pt x="198" y="0"/>
                  </a:lnTo>
                  <a:lnTo>
                    <a:pt x="198" y="0"/>
                  </a:lnTo>
                  <a:lnTo>
                    <a:pt x="178" y="1"/>
                  </a:lnTo>
                  <a:lnTo>
                    <a:pt x="159" y="3"/>
                  </a:lnTo>
                  <a:lnTo>
                    <a:pt x="140" y="8"/>
                  </a:lnTo>
                  <a:lnTo>
                    <a:pt x="122" y="15"/>
                  </a:lnTo>
                  <a:lnTo>
                    <a:pt x="105" y="23"/>
                  </a:lnTo>
                  <a:lnTo>
                    <a:pt x="89" y="33"/>
                  </a:lnTo>
                  <a:lnTo>
                    <a:pt x="74" y="45"/>
                  </a:lnTo>
                  <a:lnTo>
                    <a:pt x="59" y="58"/>
                  </a:lnTo>
                  <a:lnTo>
                    <a:pt x="59" y="58"/>
                  </a:lnTo>
                  <a:lnTo>
                    <a:pt x="45" y="73"/>
                  </a:lnTo>
                  <a:lnTo>
                    <a:pt x="33" y="90"/>
                  </a:lnTo>
                  <a:lnTo>
                    <a:pt x="23" y="106"/>
                  </a:lnTo>
                  <a:lnTo>
                    <a:pt x="15" y="123"/>
                  </a:lnTo>
                  <a:lnTo>
                    <a:pt x="8" y="141"/>
                  </a:lnTo>
                  <a:lnTo>
                    <a:pt x="4" y="160"/>
                  </a:lnTo>
                  <a:lnTo>
                    <a:pt x="1" y="179"/>
                  </a:lnTo>
                  <a:lnTo>
                    <a:pt x="0" y="199"/>
                  </a:lnTo>
                  <a:lnTo>
                    <a:pt x="0" y="199"/>
                  </a:lnTo>
                  <a:lnTo>
                    <a:pt x="1" y="219"/>
                  </a:lnTo>
                  <a:lnTo>
                    <a:pt x="4" y="238"/>
                  </a:lnTo>
                  <a:lnTo>
                    <a:pt x="8" y="255"/>
                  </a:lnTo>
                  <a:lnTo>
                    <a:pt x="15" y="274"/>
                  </a:lnTo>
                  <a:lnTo>
                    <a:pt x="23" y="291"/>
                  </a:lnTo>
                  <a:lnTo>
                    <a:pt x="32" y="307"/>
                  </a:lnTo>
                  <a:lnTo>
                    <a:pt x="44" y="322"/>
                  </a:lnTo>
                  <a:lnTo>
                    <a:pt x="58" y="337"/>
                  </a:lnTo>
                  <a:lnTo>
                    <a:pt x="58" y="337"/>
                  </a:lnTo>
                  <a:lnTo>
                    <a:pt x="73" y="351"/>
                  </a:lnTo>
                  <a:lnTo>
                    <a:pt x="89" y="362"/>
                  </a:lnTo>
                  <a:lnTo>
                    <a:pt x="105" y="373"/>
                  </a:lnTo>
                  <a:lnTo>
                    <a:pt x="122" y="381"/>
                  </a:lnTo>
                  <a:lnTo>
                    <a:pt x="140" y="388"/>
                  </a:lnTo>
                  <a:lnTo>
                    <a:pt x="159" y="392"/>
                  </a:lnTo>
                  <a:lnTo>
                    <a:pt x="178" y="395"/>
                  </a:lnTo>
                  <a:lnTo>
                    <a:pt x="198" y="396"/>
                  </a:lnTo>
                  <a:lnTo>
                    <a:pt x="198" y="396"/>
                  </a:lnTo>
                  <a:lnTo>
                    <a:pt x="218" y="395"/>
                  </a:lnTo>
                  <a:lnTo>
                    <a:pt x="237" y="392"/>
                  </a:lnTo>
                  <a:lnTo>
                    <a:pt x="255" y="388"/>
                  </a:lnTo>
                  <a:lnTo>
                    <a:pt x="274" y="381"/>
                  </a:lnTo>
                  <a:lnTo>
                    <a:pt x="291" y="373"/>
                  </a:lnTo>
                  <a:lnTo>
                    <a:pt x="307" y="364"/>
                  </a:lnTo>
                  <a:lnTo>
                    <a:pt x="322" y="352"/>
                  </a:lnTo>
                  <a:lnTo>
                    <a:pt x="337" y="338"/>
                  </a:lnTo>
                  <a:lnTo>
                    <a:pt x="337" y="338"/>
                  </a:lnTo>
                  <a:lnTo>
                    <a:pt x="351" y="323"/>
                  </a:lnTo>
                  <a:lnTo>
                    <a:pt x="362" y="307"/>
                  </a:lnTo>
                  <a:lnTo>
                    <a:pt x="373" y="291"/>
                  </a:lnTo>
                  <a:lnTo>
                    <a:pt x="381" y="274"/>
                  </a:lnTo>
                  <a:lnTo>
                    <a:pt x="388" y="257"/>
                  </a:lnTo>
                  <a:lnTo>
                    <a:pt x="392" y="238"/>
                  </a:lnTo>
                  <a:lnTo>
                    <a:pt x="395" y="219"/>
                  </a:lnTo>
                  <a:lnTo>
                    <a:pt x="396" y="199"/>
                  </a:lnTo>
                  <a:lnTo>
                    <a:pt x="396" y="19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6" name="Freeform 14"/>
            <p:cNvSpPr>
              <a:spLocks/>
            </p:cNvSpPr>
            <p:nvPr/>
          </p:nvSpPr>
          <p:spPr bwMode="auto">
            <a:xfrm>
              <a:off x="4048" y="3631"/>
              <a:ext cx="62" cy="130"/>
            </a:xfrm>
            <a:custGeom>
              <a:avLst/>
              <a:gdLst>
                <a:gd name="T0" fmla="*/ 39 w 39"/>
                <a:gd name="T1" fmla="*/ 91 h 91"/>
                <a:gd name="T2" fmla="*/ 39 w 39"/>
                <a:gd name="T3" fmla="*/ 0 h 91"/>
                <a:gd name="T4" fmla="*/ 0 w 39"/>
                <a:gd name="T5" fmla="*/ 0 h 91"/>
                <a:gd name="T6" fmla="*/ 0 w 39"/>
                <a:gd name="T7" fmla="*/ 89 h 91"/>
                <a:gd name="T8" fmla="*/ 39 w 39"/>
                <a:gd name="T9" fmla="*/ 91 h 91"/>
              </a:gdLst>
              <a:ahLst/>
              <a:cxnLst>
                <a:cxn ang="0">
                  <a:pos x="T0" y="T1"/>
                </a:cxn>
                <a:cxn ang="0">
                  <a:pos x="T2" y="T3"/>
                </a:cxn>
                <a:cxn ang="0">
                  <a:pos x="T4" y="T5"/>
                </a:cxn>
                <a:cxn ang="0">
                  <a:pos x="T6" y="T7"/>
                </a:cxn>
                <a:cxn ang="0">
                  <a:pos x="T8" y="T9"/>
                </a:cxn>
              </a:cxnLst>
              <a:rect l="0" t="0" r="r" b="b"/>
              <a:pathLst>
                <a:path w="39" h="91">
                  <a:moveTo>
                    <a:pt x="39" y="91"/>
                  </a:moveTo>
                  <a:lnTo>
                    <a:pt x="39" y="0"/>
                  </a:lnTo>
                  <a:lnTo>
                    <a:pt x="0" y="0"/>
                  </a:lnTo>
                  <a:lnTo>
                    <a:pt x="0" y="89"/>
                  </a:lnTo>
                  <a:lnTo>
                    <a:pt x="39" y="9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7" name="Rectangle 15"/>
            <p:cNvSpPr>
              <a:spLocks noChangeArrowheads="1"/>
            </p:cNvSpPr>
            <p:nvPr/>
          </p:nvSpPr>
          <p:spPr bwMode="auto">
            <a:xfrm>
              <a:off x="3481" y="3226"/>
              <a:ext cx="150" cy="57"/>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8" name="Freeform 16"/>
            <p:cNvSpPr>
              <a:spLocks/>
            </p:cNvSpPr>
            <p:nvPr/>
          </p:nvSpPr>
          <p:spPr bwMode="auto">
            <a:xfrm>
              <a:off x="3631" y="3511"/>
              <a:ext cx="155" cy="131"/>
            </a:xfrm>
            <a:custGeom>
              <a:avLst/>
              <a:gdLst>
                <a:gd name="T0" fmla="*/ 93 w 93"/>
                <a:gd name="T1" fmla="*/ 28 h 93"/>
                <a:gd name="T2" fmla="*/ 64 w 93"/>
                <a:gd name="T3" fmla="*/ 0 h 93"/>
                <a:gd name="T4" fmla="*/ 0 w 93"/>
                <a:gd name="T5" fmla="*/ 65 h 93"/>
                <a:gd name="T6" fmla="*/ 28 w 93"/>
                <a:gd name="T7" fmla="*/ 93 h 93"/>
                <a:gd name="T8" fmla="*/ 93 w 93"/>
                <a:gd name="T9" fmla="*/ 28 h 93"/>
              </a:gdLst>
              <a:ahLst/>
              <a:cxnLst>
                <a:cxn ang="0">
                  <a:pos x="T0" y="T1"/>
                </a:cxn>
                <a:cxn ang="0">
                  <a:pos x="T2" y="T3"/>
                </a:cxn>
                <a:cxn ang="0">
                  <a:pos x="T4" y="T5"/>
                </a:cxn>
                <a:cxn ang="0">
                  <a:pos x="T6" y="T7"/>
                </a:cxn>
                <a:cxn ang="0">
                  <a:pos x="T8" y="T9"/>
                </a:cxn>
              </a:cxnLst>
              <a:rect l="0" t="0" r="r" b="b"/>
              <a:pathLst>
                <a:path w="93" h="93">
                  <a:moveTo>
                    <a:pt x="93" y="28"/>
                  </a:moveTo>
                  <a:lnTo>
                    <a:pt x="64" y="0"/>
                  </a:lnTo>
                  <a:lnTo>
                    <a:pt x="0" y="65"/>
                  </a:lnTo>
                  <a:lnTo>
                    <a:pt x="28" y="93"/>
                  </a:lnTo>
                  <a:lnTo>
                    <a:pt x="93" y="2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8689" name="Freeform 17"/>
            <p:cNvSpPr>
              <a:spLocks/>
            </p:cNvSpPr>
            <p:nvPr/>
          </p:nvSpPr>
          <p:spPr bwMode="auto">
            <a:xfrm>
              <a:off x="3805" y="3021"/>
              <a:ext cx="542" cy="467"/>
            </a:xfrm>
            <a:custGeom>
              <a:avLst/>
              <a:gdLst>
                <a:gd name="T0" fmla="*/ 329 w 329"/>
                <a:gd name="T1" fmla="*/ 165 h 329"/>
                <a:gd name="T2" fmla="*/ 326 w 329"/>
                <a:gd name="T3" fmla="*/ 198 h 329"/>
                <a:gd name="T4" fmla="*/ 318 w 329"/>
                <a:gd name="T5" fmla="*/ 228 h 329"/>
                <a:gd name="T6" fmla="*/ 302 w 329"/>
                <a:gd name="T7" fmla="*/ 256 h 329"/>
                <a:gd name="T8" fmla="*/ 281 w 329"/>
                <a:gd name="T9" fmla="*/ 281 h 329"/>
                <a:gd name="T10" fmla="*/ 269 w 329"/>
                <a:gd name="T11" fmla="*/ 293 h 329"/>
                <a:gd name="T12" fmla="*/ 242 w 329"/>
                <a:gd name="T13" fmla="*/ 311 h 329"/>
                <a:gd name="T14" fmla="*/ 213 w 329"/>
                <a:gd name="T15" fmla="*/ 323 h 329"/>
                <a:gd name="T16" fmla="*/ 181 w 329"/>
                <a:gd name="T17" fmla="*/ 328 h 329"/>
                <a:gd name="T18" fmla="*/ 165 w 329"/>
                <a:gd name="T19" fmla="*/ 329 h 329"/>
                <a:gd name="T20" fmla="*/ 132 w 329"/>
                <a:gd name="T21" fmla="*/ 326 h 329"/>
                <a:gd name="T22" fmla="*/ 102 w 329"/>
                <a:gd name="T23" fmla="*/ 318 h 329"/>
                <a:gd name="T24" fmla="*/ 74 w 329"/>
                <a:gd name="T25" fmla="*/ 303 h 329"/>
                <a:gd name="T26" fmla="*/ 49 w 329"/>
                <a:gd name="T27" fmla="*/ 282 h 329"/>
                <a:gd name="T28" fmla="*/ 37 w 329"/>
                <a:gd name="T29" fmla="*/ 270 h 329"/>
                <a:gd name="T30" fmla="*/ 19 w 329"/>
                <a:gd name="T31" fmla="*/ 243 h 329"/>
                <a:gd name="T32" fmla="*/ 7 w 329"/>
                <a:gd name="T33" fmla="*/ 214 h 329"/>
                <a:gd name="T34" fmla="*/ 2 w 329"/>
                <a:gd name="T35" fmla="*/ 182 h 329"/>
                <a:gd name="T36" fmla="*/ 0 w 329"/>
                <a:gd name="T37" fmla="*/ 166 h 329"/>
                <a:gd name="T38" fmla="*/ 4 w 329"/>
                <a:gd name="T39" fmla="*/ 133 h 329"/>
                <a:gd name="T40" fmla="*/ 12 w 329"/>
                <a:gd name="T41" fmla="*/ 101 h 329"/>
                <a:gd name="T42" fmla="*/ 27 w 329"/>
                <a:gd name="T43" fmla="*/ 74 h 329"/>
                <a:gd name="T44" fmla="*/ 48 w 329"/>
                <a:gd name="T45" fmla="*/ 49 h 329"/>
                <a:gd name="T46" fmla="*/ 60 w 329"/>
                <a:gd name="T47" fmla="*/ 37 h 329"/>
                <a:gd name="T48" fmla="*/ 87 w 329"/>
                <a:gd name="T49" fmla="*/ 19 h 329"/>
                <a:gd name="T50" fmla="*/ 117 w 329"/>
                <a:gd name="T51" fmla="*/ 7 h 329"/>
                <a:gd name="T52" fmla="*/ 148 w 329"/>
                <a:gd name="T53" fmla="*/ 1 h 329"/>
                <a:gd name="T54" fmla="*/ 165 w 329"/>
                <a:gd name="T55" fmla="*/ 0 h 329"/>
                <a:gd name="T56" fmla="*/ 197 w 329"/>
                <a:gd name="T57" fmla="*/ 4 h 329"/>
                <a:gd name="T58" fmla="*/ 228 w 329"/>
                <a:gd name="T59" fmla="*/ 12 h 329"/>
                <a:gd name="T60" fmla="*/ 256 w 329"/>
                <a:gd name="T61" fmla="*/ 28 h 329"/>
                <a:gd name="T62" fmla="*/ 281 w 329"/>
                <a:gd name="T63" fmla="*/ 49 h 329"/>
                <a:gd name="T64" fmla="*/ 293 w 329"/>
                <a:gd name="T65" fmla="*/ 61 h 329"/>
                <a:gd name="T66" fmla="*/ 311 w 329"/>
                <a:gd name="T67" fmla="*/ 88 h 329"/>
                <a:gd name="T68" fmla="*/ 323 w 329"/>
                <a:gd name="T69" fmla="*/ 118 h 329"/>
                <a:gd name="T70" fmla="*/ 328 w 329"/>
                <a:gd name="T71" fmla="*/ 149 h 329"/>
                <a:gd name="T72" fmla="*/ 329 w 329"/>
                <a:gd name="T73" fmla="*/ 165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9" h="329">
                  <a:moveTo>
                    <a:pt x="329" y="165"/>
                  </a:moveTo>
                  <a:lnTo>
                    <a:pt x="329" y="165"/>
                  </a:lnTo>
                  <a:lnTo>
                    <a:pt x="328" y="182"/>
                  </a:lnTo>
                  <a:lnTo>
                    <a:pt x="326" y="198"/>
                  </a:lnTo>
                  <a:lnTo>
                    <a:pt x="323" y="213"/>
                  </a:lnTo>
                  <a:lnTo>
                    <a:pt x="318" y="228"/>
                  </a:lnTo>
                  <a:lnTo>
                    <a:pt x="311" y="243"/>
                  </a:lnTo>
                  <a:lnTo>
                    <a:pt x="302" y="256"/>
                  </a:lnTo>
                  <a:lnTo>
                    <a:pt x="293" y="270"/>
                  </a:lnTo>
                  <a:lnTo>
                    <a:pt x="281" y="281"/>
                  </a:lnTo>
                  <a:lnTo>
                    <a:pt x="281" y="281"/>
                  </a:lnTo>
                  <a:lnTo>
                    <a:pt x="269" y="293"/>
                  </a:lnTo>
                  <a:lnTo>
                    <a:pt x="256" y="302"/>
                  </a:lnTo>
                  <a:lnTo>
                    <a:pt x="242" y="311"/>
                  </a:lnTo>
                  <a:lnTo>
                    <a:pt x="228" y="317"/>
                  </a:lnTo>
                  <a:lnTo>
                    <a:pt x="213" y="323"/>
                  </a:lnTo>
                  <a:lnTo>
                    <a:pt x="197" y="326"/>
                  </a:lnTo>
                  <a:lnTo>
                    <a:pt x="181" y="328"/>
                  </a:lnTo>
                  <a:lnTo>
                    <a:pt x="165" y="329"/>
                  </a:lnTo>
                  <a:lnTo>
                    <a:pt x="165" y="329"/>
                  </a:lnTo>
                  <a:lnTo>
                    <a:pt x="148" y="328"/>
                  </a:lnTo>
                  <a:lnTo>
                    <a:pt x="132" y="326"/>
                  </a:lnTo>
                  <a:lnTo>
                    <a:pt x="117" y="323"/>
                  </a:lnTo>
                  <a:lnTo>
                    <a:pt x="102" y="318"/>
                  </a:lnTo>
                  <a:lnTo>
                    <a:pt x="87" y="311"/>
                  </a:lnTo>
                  <a:lnTo>
                    <a:pt x="74" y="303"/>
                  </a:lnTo>
                  <a:lnTo>
                    <a:pt x="60" y="294"/>
                  </a:lnTo>
                  <a:lnTo>
                    <a:pt x="49" y="282"/>
                  </a:lnTo>
                  <a:lnTo>
                    <a:pt x="49" y="282"/>
                  </a:lnTo>
                  <a:lnTo>
                    <a:pt x="37" y="270"/>
                  </a:lnTo>
                  <a:lnTo>
                    <a:pt x="28" y="257"/>
                  </a:lnTo>
                  <a:lnTo>
                    <a:pt x="19" y="243"/>
                  </a:lnTo>
                  <a:lnTo>
                    <a:pt x="13" y="229"/>
                  </a:lnTo>
                  <a:lnTo>
                    <a:pt x="7" y="214"/>
                  </a:lnTo>
                  <a:lnTo>
                    <a:pt x="4" y="198"/>
                  </a:lnTo>
                  <a:lnTo>
                    <a:pt x="2" y="182"/>
                  </a:lnTo>
                  <a:lnTo>
                    <a:pt x="0" y="166"/>
                  </a:lnTo>
                  <a:lnTo>
                    <a:pt x="0" y="166"/>
                  </a:lnTo>
                  <a:lnTo>
                    <a:pt x="2" y="149"/>
                  </a:lnTo>
                  <a:lnTo>
                    <a:pt x="4" y="133"/>
                  </a:lnTo>
                  <a:lnTo>
                    <a:pt x="7" y="118"/>
                  </a:lnTo>
                  <a:lnTo>
                    <a:pt x="12" y="101"/>
                  </a:lnTo>
                  <a:lnTo>
                    <a:pt x="19" y="88"/>
                  </a:lnTo>
                  <a:lnTo>
                    <a:pt x="27" y="74"/>
                  </a:lnTo>
                  <a:lnTo>
                    <a:pt x="36" y="61"/>
                  </a:lnTo>
                  <a:lnTo>
                    <a:pt x="48" y="49"/>
                  </a:lnTo>
                  <a:lnTo>
                    <a:pt x="48" y="49"/>
                  </a:lnTo>
                  <a:lnTo>
                    <a:pt x="60" y="37"/>
                  </a:lnTo>
                  <a:lnTo>
                    <a:pt x="73" y="28"/>
                  </a:lnTo>
                  <a:lnTo>
                    <a:pt x="87" y="19"/>
                  </a:lnTo>
                  <a:lnTo>
                    <a:pt x="102" y="12"/>
                  </a:lnTo>
                  <a:lnTo>
                    <a:pt x="117" y="7"/>
                  </a:lnTo>
                  <a:lnTo>
                    <a:pt x="132" y="4"/>
                  </a:lnTo>
                  <a:lnTo>
                    <a:pt x="148" y="1"/>
                  </a:lnTo>
                  <a:lnTo>
                    <a:pt x="165" y="0"/>
                  </a:lnTo>
                  <a:lnTo>
                    <a:pt x="165" y="0"/>
                  </a:lnTo>
                  <a:lnTo>
                    <a:pt x="181" y="1"/>
                  </a:lnTo>
                  <a:lnTo>
                    <a:pt x="197" y="4"/>
                  </a:lnTo>
                  <a:lnTo>
                    <a:pt x="213" y="7"/>
                  </a:lnTo>
                  <a:lnTo>
                    <a:pt x="228" y="12"/>
                  </a:lnTo>
                  <a:lnTo>
                    <a:pt x="242" y="19"/>
                  </a:lnTo>
                  <a:lnTo>
                    <a:pt x="256" y="28"/>
                  </a:lnTo>
                  <a:lnTo>
                    <a:pt x="269" y="37"/>
                  </a:lnTo>
                  <a:lnTo>
                    <a:pt x="281" y="49"/>
                  </a:lnTo>
                  <a:lnTo>
                    <a:pt x="281" y="49"/>
                  </a:lnTo>
                  <a:lnTo>
                    <a:pt x="293" y="61"/>
                  </a:lnTo>
                  <a:lnTo>
                    <a:pt x="302" y="74"/>
                  </a:lnTo>
                  <a:lnTo>
                    <a:pt x="311" y="88"/>
                  </a:lnTo>
                  <a:lnTo>
                    <a:pt x="318" y="101"/>
                  </a:lnTo>
                  <a:lnTo>
                    <a:pt x="323" y="118"/>
                  </a:lnTo>
                  <a:lnTo>
                    <a:pt x="326" y="133"/>
                  </a:lnTo>
                  <a:lnTo>
                    <a:pt x="328" y="149"/>
                  </a:lnTo>
                  <a:lnTo>
                    <a:pt x="329" y="166"/>
                  </a:lnTo>
                  <a:lnTo>
                    <a:pt x="329" y="165"/>
                  </a:lnTo>
                </a:path>
              </a:pathLst>
            </a:custGeom>
            <a:gradFill rotWithShape="0">
              <a:gsLst>
                <a:gs pos="0">
                  <a:srgbClr val="33CCFF"/>
                </a:gs>
                <a:gs pos="100000">
                  <a:schemeClr val="bg1"/>
                </a:gs>
              </a:gsLst>
              <a:lin ang="5400000" scaled="1"/>
            </a:gradFill>
            <a:ln w="0">
              <a:solidFill>
                <a:srgbClr val="000000"/>
              </a:solidFill>
              <a:prstDash val="solid"/>
              <a:round/>
              <a:headEnd/>
              <a:tailEnd/>
            </a:ln>
          </p:spPr>
          <p:txBody>
            <a:bodyPr/>
            <a:lstStyle/>
            <a:p>
              <a:endParaRPr lang="en-IN"/>
            </a:p>
          </p:txBody>
        </p:sp>
      </p:grpSp>
      <p:sp>
        <p:nvSpPr>
          <p:cNvPr id="28690" name="Text Box 18"/>
          <p:cNvSpPr txBox="1">
            <a:spLocks noChangeArrowheads="1"/>
          </p:cNvSpPr>
          <p:nvPr/>
        </p:nvSpPr>
        <p:spPr bwMode="auto">
          <a:xfrm>
            <a:off x="1731963" y="5030788"/>
            <a:ext cx="6223000"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700" b="1">
                <a:solidFill>
                  <a:srgbClr val="FF3300"/>
                </a:solidFill>
                <a:latin typeface="Arial" panose="020B0604020202020204" pitchFamily="34" charset="0"/>
              </a:rPr>
              <a:t>People lock themselves in! </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82" name="Group 2"/>
          <p:cNvGrpSpPr>
            <a:grpSpLocks/>
          </p:cNvGrpSpPr>
          <p:nvPr/>
        </p:nvGrpSpPr>
        <p:grpSpPr bwMode="auto">
          <a:xfrm>
            <a:off x="2803525" y="533400"/>
            <a:ext cx="4968875" cy="5715000"/>
            <a:chOff x="806" y="0"/>
            <a:chExt cx="3168" cy="4574"/>
          </a:xfrm>
        </p:grpSpPr>
        <p:sp>
          <p:nvSpPr>
            <p:cNvPr id="327683" name="Rectangle 3"/>
            <p:cNvSpPr>
              <a:spLocks noChangeArrowheads="1"/>
            </p:cNvSpPr>
            <p:nvPr/>
          </p:nvSpPr>
          <p:spPr bwMode="auto">
            <a:xfrm>
              <a:off x="2938" y="0"/>
              <a:ext cx="1036" cy="450"/>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sp>
          <p:nvSpPr>
            <p:cNvPr id="327684" name="Rectangle 4"/>
            <p:cNvSpPr>
              <a:spLocks noChangeArrowheads="1"/>
            </p:cNvSpPr>
            <p:nvPr/>
          </p:nvSpPr>
          <p:spPr bwMode="auto">
            <a:xfrm rot="-2872250">
              <a:off x="2088" y="605"/>
              <a:ext cx="1008" cy="460"/>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sp>
          <p:nvSpPr>
            <p:cNvPr id="327685" name="Rectangle 5"/>
            <p:cNvSpPr>
              <a:spLocks noChangeArrowheads="1"/>
            </p:cNvSpPr>
            <p:nvPr/>
          </p:nvSpPr>
          <p:spPr bwMode="auto">
            <a:xfrm rot="-5403237">
              <a:off x="758" y="1545"/>
              <a:ext cx="1018" cy="461"/>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sp>
          <p:nvSpPr>
            <p:cNvPr id="327686" name="Rectangle 6"/>
            <p:cNvSpPr>
              <a:spLocks noChangeArrowheads="1"/>
            </p:cNvSpPr>
            <p:nvPr/>
          </p:nvSpPr>
          <p:spPr bwMode="auto">
            <a:xfrm rot="13182363">
              <a:off x="1382" y="2372"/>
              <a:ext cx="1008" cy="460"/>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sp>
          <p:nvSpPr>
            <p:cNvPr id="327687" name="Rectangle 7"/>
            <p:cNvSpPr>
              <a:spLocks noChangeArrowheads="1"/>
            </p:cNvSpPr>
            <p:nvPr/>
          </p:nvSpPr>
          <p:spPr bwMode="auto">
            <a:xfrm>
              <a:off x="1037" y="821"/>
              <a:ext cx="1037" cy="450"/>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sp>
          <p:nvSpPr>
            <p:cNvPr id="327688" name="Rectangle 8"/>
            <p:cNvSpPr>
              <a:spLocks noChangeArrowheads="1"/>
            </p:cNvSpPr>
            <p:nvPr/>
          </p:nvSpPr>
          <p:spPr bwMode="auto">
            <a:xfrm>
              <a:off x="1469" y="3116"/>
              <a:ext cx="1037" cy="450"/>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sp>
          <p:nvSpPr>
            <p:cNvPr id="327689" name="Rectangle 9"/>
            <p:cNvSpPr>
              <a:spLocks noChangeArrowheads="1"/>
            </p:cNvSpPr>
            <p:nvPr/>
          </p:nvSpPr>
          <p:spPr bwMode="auto">
            <a:xfrm rot="-5403237">
              <a:off x="739" y="3385"/>
              <a:ext cx="1017" cy="460"/>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sp>
          <p:nvSpPr>
            <p:cNvPr id="327690" name="Rectangle 10"/>
            <p:cNvSpPr>
              <a:spLocks noChangeArrowheads="1"/>
            </p:cNvSpPr>
            <p:nvPr/>
          </p:nvSpPr>
          <p:spPr bwMode="auto">
            <a:xfrm>
              <a:off x="806" y="4124"/>
              <a:ext cx="980" cy="450"/>
            </a:xfrm>
            <a:prstGeom prst="rect">
              <a:avLst/>
            </a:prstGeom>
            <a:gradFill rotWithShape="0">
              <a:gsLst>
                <a:gs pos="0">
                  <a:srgbClr val="FF6600"/>
                </a:gs>
                <a:gs pos="100000">
                  <a:srgbClr val="FFFFFF"/>
                </a:gs>
              </a:gsLst>
              <a:lin ang="0" scaled="1"/>
            </a:gradFill>
            <a:ln w="28575">
              <a:solidFill>
                <a:srgbClr val="000000"/>
              </a:solidFill>
              <a:miter lim="800000"/>
              <a:headEnd/>
              <a:tailEnd/>
            </a:ln>
          </p:spPr>
          <p:txBody>
            <a:bodyPr/>
            <a:lstStyle/>
            <a:p>
              <a:endParaRPr lang="en-IN"/>
            </a:p>
          </p:txBody>
        </p:sp>
      </p:grpSp>
      <p:sp>
        <p:nvSpPr>
          <p:cNvPr id="327691" name="Text Box 11"/>
          <p:cNvSpPr txBox="1">
            <a:spLocks noChangeArrowheads="1"/>
          </p:cNvSpPr>
          <p:nvPr/>
        </p:nvSpPr>
        <p:spPr bwMode="auto">
          <a:xfrm>
            <a:off x="762000" y="457200"/>
            <a:ext cx="3048000" cy="854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EFFECTIVE COMMUNICATION </a:t>
            </a:r>
          </a:p>
        </p:txBody>
      </p:sp>
      <p:sp>
        <p:nvSpPr>
          <p:cNvPr id="327692" name="Rectangle 12"/>
          <p:cNvSpPr>
            <a:spLocks noChangeArrowheads="1"/>
          </p:cNvSpPr>
          <p:nvPr/>
        </p:nvSpPr>
        <p:spPr bwMode="auto">
          <a:xfrm>
            <a:off x="2776538" y="5105400"/>
            <a:ext cx="5986462"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b="1">
                <a:latin typeface="Arial" panose="020B0604020202020204" pitchFamily="34" charset="0"/>
              </a:rPr>
              <a:t>…Establishing the communication gap !</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Text Box 2"/>
          <p:cNvSpPr txBox="1">
            <a:spLocks noChangeArrowheads="1"/>
          </p:cNvSpPr>
          <p:nvPr/>
        </p:nvSpPr>
        <p:spPr bwMode="auto">
          <a:xfrm>
            <a:off x="1828800" y="228600"/>
            <a:ext cx="50292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EFFECTIVE COMMUNICATION </a:t>
            </a:r>
          </a:p>
        </p:txBody>
      </p:sp>
      <p:sp>
        <p:nvSpPr>
          <p:cNvPr id="328707" name="Text Box 3"/>
          <p:cNvSpPr txBox="1">
            <a:spLocks noChangeArrowheads="1"/>
          </p:cNvSpPr>
          <p:nvPr/>
        </p:nvSpPr>
        <p:spPr bwMode="auto">
          <a:xfrm>
            <a:off x="1371600" y="2943225"/>
            <a:ext cx="2971800" cy="425450"/>
          </a:xfrm>
          <a:prstGeom prst="rect">
            <a:avLst/>
          </a:prstGeom>
          <a:solidFill>
            <a:srgbClr val="FFC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i="1">
                <a:solidFill>
                  <a:srgbClr val="000000"/>
                </a:solidFill>
                <a:latin typeface="Arial" panose="020B0604020202020204" pitchFamily="34" charset="0"/>
              </a:rPr>
              <a:t>Sender’s feelings</a:t>
            </a:r>
            <a:endParaRPr lang="en-US" altLang="en-US" sz="2000"/>
          </a:p>
        </p:txBody>
      </p:sp>
      <p:sp>
        <p:nvSpPr>
          <p:cNvPr id="328708" name="Text Box 4"/>
          <p:cNvSpPr txBox="1">
            <a:spLocks noChangeArrowheads="1"/>
          </p:cNvSpPr>
          <p:nvPr/>
        </p:nvSpPr>
        <p:spPr bwMode="auto">
          <a:xfrm>
            <a:off x="1390650" y="3348038"/>
            <a:ext cx="295275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9063" indent="-119063">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500" b="1">
                <a:latin typeface="Arial" panose="020B0604020202020204" pitchFamily="34" charset="0"/>
              </a:rPr>
              <a:t>Were you understood?</a:t>
            </a:r>
          </a:p>
        </p:txBody>
      </p:sp>
      <p:sp>
        <p:nvSpPr>
          <p:cNvPr id="328709" name="Text Box 5"/>
          <p:cNvSpPr txBox="1">
            <a:spLocks noChangeArrowheads="1"/>
          </p:cNvSpPr>
          <p:nvPr/>
        </p:nvSpPr>
        <p:spPr bwMode="auto">
          <a:xfrm>
            <a:off x="4343400" y="2943225"/>
            <a:ext cx="2971800" cy="425450"/>
          </a:xfrm>
          <a:prstGeom prst="rect">
            <a:avLst/>
          </a:prstGeom>
          <a:solidFill>
            <a:srgbClr val="FFCCFF"/>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i="1">
                <a:solidFill>
                  <a:srgbClr val="000000"/>
                </a:solidFill>
                <a:latin typeface="Arial" panose="020B0604020202020204" pitchFamily="34" charset="0"/>
              </a:rPr>
              <a:t>Receiver’s feelings</a:t>
            </a:r>
            <a:endParaRPr lang="en-US" altLang="en-US" sz="2000"/>
          </a:p>
        </p:txBody>
      </p:sp>
      <p:sp>
        <p:nvSpPr>
          <p:cNvPr id="328710" name="Text Box 6"/>
          <p:cNvSpPr txBox="1">
            <a:spLocks noChangeArrowheads="1"/>
          </p:cNvSpPr>
          <p:nvPr/>
        </p:nvSpPr>
        <p:spPr bwMode="auto">
          <a:xfrm>
            <a:off x="4338638" y="3324225"/>
            <a:ext cx="295275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9063" indent="-119063">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500" b="1">
                <a:latin typeface="Arial" panose="020B0604020202020204" pitchFamily="34" charset="0"/>
              </a:rPr>
              <a:t>Did you understand?</a:t>
            </a:r>
          </a:p>
        </p:txBody>
      </p:sp>
      <p:sp>
        <p:nvSpPr>
          <p:cNvPr id="328711" name="Rectangle 7"/>
          <p:cNvSpPr>
            <a:spLocks noChangeArrowheads="1"/>
          </p:cNvSpPr>
          <p:nvPr/>
        </p:nvSpPr>
        <p:spPr bwMode="auto">
          <a:xfrm>
            <a:off x="1371600" y="3352800"/>
            <a:ext cx="2971800" cy="19812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28712" name="Rectangle 8"/>
          <p:cNvSpPr>
            <a:spLocks noChangeArrowheads="1"/>
          </p:cNvSpPr>
          <p:nvPr/>
        </p:nvSpPr>
        <p:spPr bwMode="auto">
          <a:xfrm>
            <a:off x="4343400" y="3348038"/>
            <a:ext cx="2971800" cy="19812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28713" name="Text Box 9"/>
          <p:cNvSpPr txBox="1">
            <a:spLocks noChangeArrowheads="1"/>
          </p:cNvSpPr>
          <p:nvPr/>
        </p:nvSpPr>
        <p:spPr bwMode="auto">
          <a:xfrm>
            <a:off x="1295400" y="1143000"/>
            <a:ext cx="6400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solidFill>
                  <a:srgbClr val="FF0000"/>
                </a:solidFill>
                <a:latin typeface="Arial" panose="020B0604020202020204" pitchFamily="34" charset="0"/>
              </a:rPr>
              <a:t>…your frustration level!!</a:t>
            </a:r>
          </a:p>
          <a:p>
            <a:pPr algn="ctr">
              <a:spcBef>
                <a:spcPct val="50000"/>
              </a:spcBef>
            </a:pPr>
            <a:r>
              <a:rPr lang="en-US" altLang="en-US" sz="2000" b="1">
                <a:solidFill>
                  <a:srgbClr val="FF0000"/>
                </a:solidFill>
                <a:latin typeface="Arial" panose="020B0604020202020204" pitchFamily="34" charset="0"/>
              </a:rPr>
              <a:t>You can not ask questions! You can not clarify! </a:t>
            </a:r>
          </a:p>
          <a:p>
            <a:pPr algn="ctr">
              <a:spcBef>
                <a:spcPct val="50000"/>
              </a:spcBef>
            </a:pPr>
            <a:r>
              <a:rPr lang="en-US" altLang="en-US" sz="2000" b="1">
                <a:solidFill>
                  <a:srgbClr val="FF0000"/>
                </a:solidFill>
                <a:latin typeface="Arial" panose="020B0604020202020204" pitchFamily="34" charset="0"/>
              </a:rPr>
              <a:t>How do you feel?</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Text Box 2"/>
          <p:cNvSpPr txBox="1">
            <a:spLocks noChangeArrowheads="1"/>
          </p:cNvSpPr>
          <p:nvPr/>
        </p:nvSpPr>
        <p:spPr bwMode="auto">
          <a:xfrm>
            <a:off x="1981200" y="152400"/>
            <a:ext cx="54864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500" b="1">
                <a:solidFill>
                  <a:schemeClr val="bg1"/>
                </a:solidFill>
                <a:latin typeface="Arial" panose="020B0604020202020204" pitchFamily="34" charset="0"/>
              </a:rPr>
              <a:t>INFORMATION &amp; PERCEPTION </a:t>
            </a:r>
            <a:endParaRPr lang="en-US" altLang="en-US" sz="2500">
              <a:solidFill>
                <a:schemeClr val="bg1"/>
              </a:solidFill>
            </a:endParaRPr>
          </a:p>
        </p:txBody>
      </p:sp>
      <p:sp>
        <p:nvSpPr>
          <p:cNvPr id="329731" name="Text Box 3"/>
          <p:cNvSpPr txBox="1">
            <a:spLocks noChangeArrowheads="1"/>
          </p:cNvSpPr>
          <p:nvPr/>
        </p:nvSpPr>
        <p:spPr bwMode="auto">
          <a:xfrm>
            <a:off x="762000" y="2620963"/>
            <a:ext cx="67056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200" b="1">
                <a:solidFill>
                  <a:srgbClr val="000000"/>
                </a:solidFill>
                <a:latin typeface="Arial" panose="020B0604020202020204" pitchFamily="34" charset="0"/>
              </a:rPr>
              <a:t>Your brain…it is bombarded by...   </a:t>
            </a:r>
            <a:endParaRPr lang="en-US" altLang="en-US" sz="2200"/>
          </a:p>
        </p:txBody>
      </p:sp>
      <p:sp>
        <p:nvSpPr>
          <p:cNvPr id="329732" name="Text Box 4"/>
          <p:cNvSpPr txBox="1">
            <a:spLocks noChangeArrowheads="1"/>
          </p:cNvSpPr>
          <p:nvPr/>
        </p:nvSpPr>
        <p:spPr bwMode="auto">
          <a:xfrm>
            <a:off x="809625" y="3063875"/>
            <a:ext cx="421957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200" b="1">
                <a:solidFill>
                  <a:srgbClr val="000000"/>
                </a:solidFill>
                <a:latin typeface="Arial" panose="020B0604020202020204" pitchFamily="34" charset="0"/>
              </a:rPr>
              <a:t>Experiences 		Dreams  </a:t>
            </a:r>
          </a:p>
          <a:p>
            <a:pPr algn="just"/>
            <a:r>
              <a:rPr lang="en-US" altLang="en-US" sz="2200" b="1">
                <a:solidFill>
                  <a:srgbClr val="000000"/>
                </a:solidFill>
                <a:latin typeface="Arial" panose="020B0604020202020204" pitchFamily="34" charset="0"/>
              </a:rPr>
              <a:t>Expectations 		Desires  </a:t>
            </a:r>
          </a:p>
          <a:p>
            <a:pPr algn="just"/>
            <a:r>
              <a:rPr lang="en-US" altLang="en-US" sz="2200" b="1">
                <a:solidFill>
                  <a:srgbClr val="000000"/>
                </a:solidFill>
                <a:latin typeface="Arial" panose="020B0604020202020204" pitchFamily="34" charset="0"/>
              </a:rPr>
              <a:t>Hopes 		Fears  </a:t>
            </a:r>
          </a:p>
          <a:p>
            <a:pPr algn="just"/>
            <a:r>
              <a:rPr lang="en-US" altLang="en-US" sz="2200" b="1">
                <a:solidFill>
                  <a:srgbClr val="000000"/>
                </a:solidFill>
                <a:latin typeface="Arial" panose="020B0604020202020204" pitchFamily="34" charset="0"/>
              </a:rPr>
              <a:t>  	...Learning experiences</a:t>
            </a:r>
          </a:p>
        </p:txBody>
      </p:sp>
      <p:sp>
        <p:nvSpPr>
          <p:cNvPr id="329733" name="Text Box 5"/>
          <p:cNvSpPr txBox="1">
            <a:spLocks noChangeArrowheads="1"/>
          </p:cNvSpPr>
          <p:nvPr/>
        </p:nvSpPr>
        <p:spPr bwMode="auto">
          <a:xfrm>
            <a:off x="457200" y="5089525"/>
            <a:ext cx="8305800" cy="854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500" b="1">
                <a:solidFill>
                  <a:schemeClr val="bg1"/>
                </a:solidFill>
                <a:latin typeface="Arial" panose="020B0604020202020204" pitchFamily="34" charset="0"/>
              </a:rPr>
              <a:t>What you think you see is perception It is determined by your state of mind</a:t>
            </a:r>
            <a:endParaRPr lang="en-US" altLang="en-US" sz="2500">
              <a:solidFill>
                <a:schemeClr val="bg1"/>
              </a:solidFill>
            </a:endParaRPr>
          </a:p>
        </p:txBody>
      </p:sp>
      <p:pic>
        <p:nvPicPr>
          <p:cNvPr id="329734" name="Picture 6"/>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762000"/>
            <a:ext cx="54864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9735" name="Text Box 7"/>
          <p:cNvSpPr txBox="1">
            <a:spLocks noChangeArrowheads="1"/>
          </p:cNvSpPr>
          <p:nvPr/>
        </p:nvSpPr>
        <p:spPr bwMode="auto">
          <a:xfrm>
            <a:off x="5791200" y="2667000"/>
            <a:ext cx="32004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200" b="1">
                <a:solidFill>
                  <a:srgbClr val="000000"/>
                </a:solidFill>
                <a:latin typeface="Arial" panose="020B0604020202020204" pitchFamily="34" charset="0"/>
              </a:rPr>
              <a:t>Influenced by…</a:t>
            </a:r>
          </a:p>
          <a:p>
            <a:pPr lvl="2" algn="just">
              <a:buFont typeface="Symbol" panose="05050102010706020507" pitchFamily="18" charset="2"/>
              <a:buChar char="¨"/>
            </a:pPr>
            <a:r>
              <a:rPr lang="en-US" altLang="en-US" sz="2200" b="1">
                <a:solidFill>
                  <a:srgbClr val="000000"/>
                </a:solidFill>
                <a:latin typeface="Arial" panose="020B0604020202020204" pitchFamily="34" charset="0"/>
              </a:rPr>
              <a:t>Alert / fatigue </a:t>
            </a:r>
          </a:p>
          <a:p>
            <a:pPr lvl="2" algn="just">
              <a:buFont typeface="Symbol" panose="05050102010706020507" pitchFamily="18" charset="2"/>
              <a:buChar char="¨"/>
            </a:pPr>
            <a:r>
              <a:rPr lang="en-US" altLang="en-US" sz="2200" b="1">
                <a:solidFill>
                  <a:srgbClr val="000000"/>
                </a:solidFill>
                <a:latin typeface="Arial" panose="020B0604020202020204" pitchFamily="34" charset="0"/>
              </a:rPr>
              <a:t>Angry / calm </a:t>
            </a:r>
          </a:p>
          <a:p>
            <a:pPr lvl="2" algn="just">
              <a:buFont typeface="Symbol" panose="05050102010706020507" pitchFamily="18" charset="2"/>
              <a:buChar char="¨"/>
            </a:pPr>
            <a:r>
              <a:rPr lang="en-US" altLang="en-US" sz="2200" b="1">
                <a:solidFill>
                  <a:srgbClr val="000000"/>
                </a:solidFill>
                <a:latin typeface="Arial" panose="020B0604020202020204" pitchFamily="34" charset="0"/>
              </a:rPr>
              <a:t>Drunk / sober</a:t>
            </a:r>
            <a:endParaRPr lang="en-US" altLang="en-US" sz="220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Text Box 2"/>
          <p:cNvSpPr txBox="1">
            <a:spLocks noChangeArrowheads="1"/>
          </p:cNvSpPr>
          <p:nvPr/>
        </p:nvSpPr>
        <p:spPr bwMode="auto">
          <a:xfrm>
            <a:off x="2362200" y="152400"/>
            <a:ext cx="36576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LEARNING EXERCISE </a:t>
            </a:r>
          </a:p>
        </p:txBody>
      </p:sp>
      <p:sp>
        <p:nvSpPr>
          <p:cNvPr id="330755" name="Text Box 3"/>
          <p:cNvSpPr txBox="1">
            <a:spLocks noChangeArrowheads="1"/>
          </p:cNvSpPr>
          <p:nvPr/>
        </p:nvSpPr>
        <p:spPr bwMode="auto">
          <a:xfrm>
            <a:off x="609600" y="2047875"/>
            <a:ext cx="3810000" cy="73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700" b="1">
                <a:solidFill>
                  <a:srgbClr val="000099"/>
                </a:solidFill>
                <a:latin typeface="Arial" panose="020B0604020202020204" pitchFamily="34" charset="0"/>
              </a:rPr>
              <a:t>Imagine a good communicator </a:t>
            </a:r>
          </a:p>
          <a:p>
            <a:pPr>
              <a:spcBef>
                <a:spcPct val="50000"/>
              </a:spcBef>
            </a:pPr>
            <a:r>
              <a:rPr lang="en-US" altLang="en-US" sz="1700" b="1">
                <a:solidFill>
                  <a:srgbClr val="000099"/>
                </a:solidFill>
                <a:latin typeface="Arial" panose="020B0604020202020204" pitchFamily="34" charset="0"/>
              </a:rPr>
              <a:t>...List his/her characteristics </a:t>
            </a:r>
          </a:p>
        </p:txBody>
      </p:sp>
      <p:sp>
        <p:nvSpPr>
          <p:cNvPr id="330756" name="Text Box 4"/>
          <p:cNvSpPr txBox="1">
            <a:spLocks noChangeArrowheads="1"/>
          </p:cNvSpPr>
          <p:nvPr/>
        </p:nvSpPr>
        <p:spPr bwMode="auto">
          <a:xfrm>
            <a:off x="5029200" y="2352675"/>
            <a:ext cx="342900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700" b="1">
                <a:solidFill>
                  <a:srgbClr val="000099"/>
                </a:solidFill>
                <a:latin typeface="Arial" panose="020B0604020202020204" pitchFamily="34" charset="0"/>
              </a:rPr>
              <a:t>Need development…..Excellent </a:t>
            </a:r>
          </a:p>
        </p:txBody>
      </p:sp>
      <p:sp>
        <p:nvSpPr>
          <p:cNvPr id="330757" name="Text Box 5"/>
          <p:cNvSpPr txBox="1">
            <a:spLocks noChangeArrowheads="1"/>
          </p:cNvSpPr>
          <p:nvPr/>
        </p:nvSpPr>
        <p:spPr bwMode="auto">
          <a:xfrm>
            <a:off x="609600" y="2809875"/>
            <a:ext cx="4419600" cy="2295525"/>
          </a:xfrm>
          <a:prstGeom prst="rect">
            <a:avLst/>
          </a:prstGeom>
          <a:gradFill rotWithShape="0">
            <a:gsLst>
              <a:gs pos="0">
                <a:srgbClr val="FFCCFF"/>
              </a:gs>
              <a:gs pos="100000">
                <a:srgbClr val="FFFF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40000"/>
              </a:lnSpc>
              <a:spcBef>
                <a:spcPct val="50000"/>
              </a:spcBef>
            </a:pPr>
            <a:r>
              <a:rPr lang="en-US" altLang="en-US" sz="1600" b="1">
                <a:latin typeface="Arial" panose="020B0604020202020204" pitchFamily="34" charset="0"/>
              </a:rPr>
              <a:t> ____________________________________</a:t>
            </a:r>
          </a:p>
          <a:p>
            <a:pPr>
              <a:lnSpc>
                <a:spcPct val="140000"/>
              </a:lnSpc>
              <a:spcBef>
                <a:spcPct val="50000"/>
              </a:spcBef>
            </a:pPr>
            <a:r>
              <a:rPr lang="en-US" altLang="en-US" sz="1600" b="1">
                <a:latin typeface="Arial" panose="020B0604020202020204" pitchFamily="34" charset="0"/>
              </a:rPr>
              <a:t> ____________________________________</a:t>
            </a:r>
          </a:p>
          <a:p>
            <a:pPr>
              <a:lnSpc>
                <a:spcPct val="140000"/>
              </a:lnSpc>
              <a:spcBef>
                <a:spcPct val="50000"/>
              </a:spcBef>
            </a:pPr>
            <a:r>
              <a:rPr lang="en-US" altLang="en-US" sz="1600" b="1">
                <a:latin typeface="Arial" panose="020B0604020202020204" pitchFamily="34" charset="0"/>
              </a:rPr>
              <a:t>____________________________________</a:t>
            </a:r>
          </a:p>
          <a:p>
            <a:pPr>
              <a:lnSpc>
                <a:spcPct val="140000"/>
              </a:lnSpc>
              <a:spcBef>
                <a:spcPct val="50000"/>
              </a:spcBef>
            </a:pPr>
            <a:r>
              <a:rPr lang="en-US" altLang="en-US" sz="1600" b="1">
                <a:latin typeface="Arial" panose="020B0604020202020204" pitchFamily="34" charset="0"/>
              </a:rPr>
              <a:t>____________________________________</a:t>
            </a:r>
          </a:p>
          <a:p>
            <a:pPr>
              <a:lnSpc>
                <a:spcPct val="140000"/>
              </a:lnSpc>
              <a:spcBef>
                <a:spcPct val="50000"/>
              </a:spcBef>
            </a:pPr>
            <a:r>
              <a:rPr lang="en-US" altLang="en-US" sz="1600" b="1">
                <a:latin typeface="Arial" panose="020B0604020202020204" pitchFamily="34" charset="0"/>
              </a:rPr>
              <a:t>____________________________________</a:t>
            </a:r>
          </a:p>
        </p:txBody>
      </p:sp>
      <p:sp>
        <p:nvSpPr>
          <p:cNvPr id="330758" name="Text Box 6"/>
          <p:cNvSpPr txBox="1">
            <a:spLocks noChangeArrowheads="1"/>
          </p:cNvSpPr>
          <p:nvPr/>
        </p:nvSpPr>
        <p:spPr bwMode="auto">
          <a:xfrm>
            <a:off x="5195888" y="2862263"/>
            <a:ext cx="3352800" cy="220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ct val="140000"/>
              </a:lnSpc>
              <a:spcBef>
                <a:spcPct val="50000"/>
              </a:spcBef>
            </a:pPr>
            <a:r>
              <a:rPr lang="en-US" altLang="en-US" sz="1600" b="1">
                <a:solidFill>
                  <a:srgbClr val="000099"/>
                </a:solidFill>
                <a:latin typeface="Arial" panose="020B0604020202020204" pitchFamily="34" charset="0"/>
              </a:rPr>
              <a:t>1       2       3       4       5       6       7</a:t>
            </a:r>
          </a:p>
          <a:p>
            <a:pPr>
              <a:lnSpc>
                <a:spcPct val="140000"/>
              </a:lnSpc>
              <a:spcBef>
                <a:spcPct val="50000"/>
              </a:spcBef>
            </a:pPr>
            <a:r>
              <a:rPr lang="en-US" altLang="en-US" sz="1600" b="1">
                <a:solidFill>
                  <a:srgbClr val="000099"/>
                </a:solidFill>
                <a:latin typeface="Arial" panose="020B0604020202020204" pitchFamily="34" charset="0"/>
              </a:rPr>
              <a:t>1       2       3       4       5       6       7</a:t>
            </a:r>
          </a:p>
          <a:p>
            <a:pPr>
              <a:lnSpc>
                <a:spcPct val="140000"/>
              </a:lnSpc>
              <a:spcBef>
                <a:spcPct val="50000"/>
              </a:spcBef>
            </a:pPr>
            <a:r>
              <a:rPr lang="en-US" altLang="en-US" sz="1600" b="1">
                <a:solidFill>
                  <a:srgbClr val="000099"/>
                </a:solidFill>
                <a:latin typeface="Arial" panose="020B0604020202020204" pitchFamily="34" charset="0"/>
              </a:rPr>
              <a:t>1       2       3       4       5       6       7</a:t>
            </a:r>
          </a:p>
          <a:p>
            <a:pPr>
              <a:lnSpc>
                <a:spcPct val="140000"/>
              </a:lnSpc>
              <a:spcBef>
                <a:spcPct val="50000"/>
              </a:spcBef>
            </a:pPr>
            <a:r>
              <a:rPr lang="en-US" altLang="en-US" sz="1600" b="1">
                <a:solidFill>
                  <a:srgbClr val="000099"/>
                </a:solidFill>
                <a:latin typeface="Arial" panose="020B0604020202020204" pitchFamily="34" charset="0"/>
              </a:rPr>
              <a:t>1       2       3       4       5       6       7</a:t>
            </a:r>
          </a:p>
          <a:p>
            <a:pPr>
              <a:lnSpc>
                <a:spcPct val="140000"/>
              </a:lnSpc>
              <a:spcBef>
                <a:spcPct val="50000"/>
              </a:spcBef>
            </a:pPr>
            <a:r>
              <a:rPr lang="en-US" altLang="en-US" sz="1600" b="1">
                <a:solidFill>
                  <a:srgbClr val="000099"/>
                </a:solidFill>
                <a:latin typeface="Arial" panose="020B0604020202020204" pitchFamily="34" charset="0"/>
              </a:rPr>
              <a:t>1       2       3       4       5       6       7</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Text Box 2"/>
          <p:cNvSpPr txBox="1">
            <a:spLocks noChangeArrowheads="1"/>
          </p:cNvSpPr>
          <p:nvPr/>
        </p:nvSpPr>
        <p:spPr bwMode="auto">
          <a:xfrm>
            <a:off x="2286000" y="381000"/>
            <a:ext cx="4648200" cy="40322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5000"/>
              </a:lnSpc>
              <a:spcBef>
                <a:spcPct val="50000"/>
              </a:spcBef>
            </a:pPr>
            <a:r>
              <a:rPr lang="en-US" altLang="en-US" b="1">
                <a:solidFill>
                  <a:schemeClr val="bg1"/>
                </a:solidFill>
                <a:latin typeface="Arial" panose="020B0604020202020204" pitchFamily="34" charset="0"/>
              </a:rPr>
              <a:t>Communication consists of…</a:t>
            </a:r>
          </a:p>
        </p:txBody>
      </p:sp>
      <p:sp>
        <p:nvSpPr>
          <p:cNvPr id="331779" name="Line 3"/>
          <p:cNvSpPr>
            <a:spLocks noChangeShapeType="1"/>
          </p:cNvSpPr>
          <p:nvPr/>
        </p:nvSpPr>
        <p:spPr bwMode="auto">
          <a:xfrm>
            <a:off x="2868613" y="1692275"/>
            <a:ext cx="2616200" cy="0"/>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331780" name="Line 4"/>
          <p:cNvSpPr>
            <a:spLocks noChangeShapeType="1"/>
          </p:cNvSpPr>
          <p:nvPr/>
        </p:nvSpPr>
        <p:spPr bwMode="auto">
          <a:xfrm flipH="1">
            <a:off x="2622550" y="1692275"/>
            <a:ext cx="246063" cy="401638"/>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331781" name="Line 5"/>
          <p:cNvSpPr>
            <a:spLocks noChangeShapeType="1"/>
          </p:cNvSpPr>
          <p:nvPr/>
        </p:nvSpPr>
        <p:spPr bwMode="auto">
          <a:xfrm>
            <a:off x="5484813" y="1692275"/>
            <a:ext cx="161925" cy="401638"/>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331782" name="Text Box 6"/>
          <p:cNvSpPr txBox="1">
            <a:spLocks noChangeArrowheads="1"/>
          </p:cNvSpPr>
          <p:nvPr/>
        </p:nvSpPr>
        <p:spPr bwMode="auto">
          <a:xfrm>
            <a:off x="2868613" y="1371600"/>
            <a:ext cx="2697162" cy="401638"/>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800" b="1">
                <a:solidFill>
                  <a:srgbClr val="FF3300"/>
                </a:solidFill>
                <a:latin typeface="Arial" panose="020B0604020202020204" pitchFamily="34" charset="0"/>
              </a:rPr>
              <a:t>COMMUNICATION</a:t>
            </a:r>
          </a:p>
        </p:txBody>
      </p:sp>
      <p:sp>
        <p:nvSpPr>
          <p:cNvPr id="331783" name="Line 7"/>
          <p:cNvSpPr>
            <a:spLocks noChangeShapeType="1"/>
          </p:cNvSpPr>
          <p:nvPr/>
        </p:nvSpPr>
        <p:spPr bwMode="auto">
          <a:xfrm>
            <a:off x="4176713" y="1692275"/>
            <a:ext cx="0" cy="401638"/>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331784" name="Text Box 8"/>
          <p:cNvSpPr txBox="1">
            <a:spLocks noChangeArrowheads="1"/>
          </p:cNvSpPr>
          <p:nvPr/>
        </p:nvSpPr>
        <p:spPr bwMode="auto">
          <a:xfrm>
            <a:off x="990600" y="2173288"/>
            <a:ext cx="2205038" cy="642937"/>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500" b="1">
                <a:solidFill>
                  <a:srgbClr val="FF3300"/>
                </a:solidFill>
                <a:latin typeface="Arial" panose="020B0604020202020204" pitchFamily="34" charset="0"/>
              </a:rPr>
              <a:t>YOUR MESSAGE</a:t>
            </a:r>
          </a:p>
        </p:txBody>
      </p:sp>
      <p:sp>
        <p:nvSpPr>
          <p:cNvPr id="331785" name="Text Box 9"/>
          <p:cNvSpPr txBox="1">
            <a:spLocks noChangeArrowheads="1"/>
          </p:cNvSpPr>
          <p:nvPr/>
        </p:nvSpPr>
        <p:spPr bwMode="auto">
          <a:xfrm>
            <a:off x="3686175" y="2173288"/>
            <a:ext cx="1571625" cy="561975"/>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500" b="1">
                <a:solidFill>
                  <a:srgbClr val="FF3300"/>
                </a:solidFill>
                <a:latin typeface="Arial" panose="020B0604020202020204" pitchFamily="34" charset="0"/>
              </a:rPr>
              <a:t>YOUR BODY LANGUAGE</a:t>
            </a:r>
          </a:p>
        </p:txBody>
      </p:sp>
      <p:sp>
        <p:nvSpPr>
          <p:cNvPr id="331786" name="Text Box 10"/>
          <p:cNvSpPr txBox="1">
            <a:spLocks noChangeArrowheads="1"/>
          </p:cNvSpPr>
          <p:nvPr/>
        </p:nvSpPr>
        <p:spPr bwMode="auto">
          <a:xfrm>
            <a:off x="5157788" y="2173288"/>
            <a:ext cx="2157412" cy="477837"/>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500" b="1">
                <a:solidFill>
                  <a:srgbClr val="FF3300"/>
                </a:solidFill>
                <a:latin typeface="Arial" panose="020B0604020202020204" pitchFamily="34" charset="0"/>
              </a:rPr>
              <a:t>YOUR LISTENING ABILITY</a:t>
            </a:r>
          </a:p>
        </p:txBody>
      </p:sp>
      <p:sp>
        <p:nvSpPr>
          <p:cNvPr id="331787" name="Line 11"/>
          <p:cNvSpPr>
            <a:spLocks noChangeShapeType="1"/>
          </p:cNvSpPr>
          <p:nvPr/>
        </p:nvSpPr>
        <p:spPr bwMode="auto">
          <a:xfrm>
            <a:off x="4222750" y="2819400"/>
            <a:ext cx="0" cy="320675"/>
          </a:xfrm>
          <a:prstGeom prst="line">
            <a:avLst/>
          </a:prstGeom>
          <a:noFill/>
          <a:ln w="2857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331788" name="Text Box 12"/>
          <p:cNvSpPr txBox="1">
            <a:spLocks noChangeArrowheads="1"/>
          </p:cNvSpPr>
          <p:nvPr/>
        </p:nvSpPr>
        <p:spPr bwMode="auto">
          <a:xfrm>
            <a:off x="3278188" y="3132138"/>
            <a:ext cx="2741612" cy="1042987"/>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174625" indent="-1746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buFontTx/>
              <a:buChar char="-"/>
            </a:pPr>
            <a:r>
              <a:rPr lang="en-US" altLang="en-US" sz="1300" b="1">
                <a:solidFill>
                  <a:srgbClr val="000099"/>
                </a:solidFill>
                <a:latin typeface="Arial" panose="020B0604020202020204" pitchFamily="34" charset="0"/>
              </a:rPr>
              <a:t>CLOTHES YOUR WEAR</a:t>
            </a:r>
          </a:p>
          <a:p>
            <a:pPr>
              <a:buFontTx/>
              <a:buChar char="-"/>
            </a:pPr>
            <a:r>
              <a:rPr lang="en-US" altLang="en-US" sz="1300" b="1">
                <a:solidFill>
                  <a:srgbClr val="000099"/>
                </a:solidFill>
                <a:latin typeface="Arial" panose="020B0604020202020204" pitchFamily="34" charset="0"/>
              </a:rPr>
              <a:t>GESTURES</a:t>
            </a:r>
          </a:p>
          <a:p>
            <a:pPr>
              <a:buFontTx/>
              <a:buChar char="-"/>
            </a:pPr>
            <a:r>
              <a:rPr lang="en-US" altLang="en-US" sz="1300" b="1">
                <a:solidFill>
                  <a:srgbClr val="000099"/>
                </a:solidFill>
                <a:latin typeface="Arial" panose="020B0604020202020204" pitchFamily="34" charset="0"/>
              </a:rPr>
              <a:t>EYES EXPRESSION</a:t>
            </a:r>
          </a:p>
          <a:p>
            <a:pPr>
              <a:buFontTx/>
              <a:buChar char="-"/>
            </a:pPr>
            <a:r>
              <a:rPr lang="en-US" altLang="en-US" sz="1300" b="1">
                <a:solidFill>
                  <a:srgbClr val="000099"/>
                </a:solidFill>
                <a:latin typeface="Arial" panose="020B0604020202020204" pitchFamily="34" charset="0"/>
              </a:rPr>
              <a:t>TONE OF VOICE</a:t>
            </a:r>
          </a:p>
          <a:p>
            <a:pPr>
              <a:buFontTx/>
              <a:buChar char="-"/>
            </a:pPr>
            <a:r>
              <a:rPr lang="en-US" altLang="en-US" sz="1300" b="1">
                <a:solidFill>
                  <a:srgbClr val="000099"/>
                </a:solidFill>
                <a:latin typeface="Arial" panose="020B0604020202020204" pitchFamily="34" charset="0"/>
              </a:rPr>
              <a:t>BODY LANGUAGE</a:t>
            </a:r>
            <a:endParaRPr lang="en-US" altLang="en-US" sz="1300">
              <a:solidFill>
                <a:srgbClr val="000099"/>
              </a:solidFill>
              <a:latin typeface="Arial" panose="020B0604020202020204" pitchFamily="34" charset="0"/>
            </a:endParaRPr>
          </a:p>
        </p:txBody>
      </p:sp>
      <p:sp>
        <p:nvSpPr>
          <p:cNvPr id="331789" name="Text Box 13"/>
          <p:cNvSpPr txBox="1">
            <a:spLocks noChangeArrowheads="1"/>
          </p:cNvSpPr>
          <p:nvPr/>
        </p:nvSpPr>
        <p:spPr bwMode="auto">
          <a:xfrm>
            <a:off x="1447800" y="4251325"/>
            <a:ext cx="5638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solidFill>
                  <a:srgbClr val="000099"/>
                </a:solidFill>
                <a:latin typeface="Arial" panose="020B0604020202020204" pitchFamily="34" charset="0"/>
              </a:rPr>
              <a:t>13%          +          80%         +           7%     </a:t>
            </a:r>
          </a:p>
          <a:p>
            <a:pPr algn="ctr"/>
            <a:endParaRPr lang="en-US" altLang="en-US" sz="1000" b="1">
              <a:solidFill>
                <a:srgbClr val="000099"/>
              </a:solidFill>
              <a:latin typeface="Arial" panose="020B0604020202020204" pitchFamily="34" charset="0"/>
            </a:endParaRPr>
          </a:p>
          <a:p>
            <a:pPr algn="ctr"/>
            <a:r>
              <a:rPr lang="en-US" altLang="en-US" sz="3500" b="1">
                <a:solidFill>
                  <a:srgbClr val="000099"/>
                </a:solidFill>
                <a:latin typeface="Arial" panose="020B0604020202020204" pitchFamily="34" charset="0"/>
              </a:rPr>
              <a:t>= 100%</a:t>
            </a:r>
            <a:endParaRPr lang="en-US" altLang="en-US" b="1">
              <a:solidFill>
                <a:srgbClr val="000099"/>
              </a:solidFill>
              <a:latin typeface="Arial" panose="020B0604020202020204" pitchFamily="34" charset="0"/>
            </a:endParaRPr>
          </a:p>
        </p:txBody>
      </p:sp>
      <p:sp>
        <p:nvSpPr>
          <p:cNvPr id="331790" name="Text Box 14"/>
          <p:cNvSpPr txBox="1">
            <a:spLocks noChangeArrowheads="1"/>
          </p:cNvSpPr>
          <p:nvPr/>
        </p:nvSpPr>
        <p:spPr bwMode="auto">
          <a:xfrm>
            <a:off x="1295400" y="5546725"/>
            <a:ext cx="64008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solidFill>
                  <a:schemeClr val="bg1"/>
                </a:solidFill>
                <a:latin typeface="Arial" panose="020B0604020202020204" pitchFamily="34" charset="0"/>
              </a:rPr>
              <a:t>It is not what you say but how you say it! </a:t>
            </a:r>
            <a:endParaRPr lang="en-US" altLang="en-US" b="1">
              <a:solidFill>
                <a:schemeClr val="bg1"/>
              </a:solidFill>
            </a:endParaRPr>
          </a:p>
        </p:txBody>
      </p:sp>
      <p:pic>
        <p:nvPicPr>
          <p:cNvPr id="331791" name="Picture 15"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81000"/>
            <a:ext cx="1876425" cy="390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Text Box 2"/>
          <p:cNvSpPr txBox="1">
            <a:spLocks noChangeArrowheads="1"/>
          </p:cNvSpPr>
          <p:nvPr/>
        </p:nvSpPr>
        <p:spPr bwMode="auto">
          <a:xfrm>
            <a:off x="1555750" y="201613"/>
            <a:ext cx="6096000" cy="73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4300" b="1">
                <a:solidFill>
                  <a:srgbClr val="FF0000"/>
                </a:solidFill>
                <a:latin typeface="Arial" panose="020B0604020202020204" pitchFamily="34" charset="0"/>
              </a:rPr>
              <a:t>Communication </a:t>
            </a:r>
          </a:p>
        </p:txBody>
      </p:sp>
      <p:sp>
        <p:nvSpPr>
          <p:cNvPr id="332803" name="Text Box 3"/>
          <p:cNvSpPr txBox="1">
            <a:spLocks noChangeArrowheads="1"/>
          </p:cNvSpPr>
          <p:nvPr/>
        </p:nvSpPr>
        <p:spPr bwMode="auto">
          <a:xfrm>
            <a:off x="2074863" y="5364163"/>
            <a:ext cx="5253037"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000099"/>
                </a:solidFill>
                <a:latin typeface="Arial" panose="020B0604020202020204" pitchFamily="34" charset="0"/>
              </a:rPr>
              <a:t>Your body language!</a:t>
            </a:r>
          </a:p>
        </p:txBody>
      </p:sp>
      <p:pic>
        <p:nvPicPr>
          <p:cNvPr id="332804" name="Picture 4" descr="STRONG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8888" y="1411288"/>
            <a:ext cx="4216400" cy="38877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Oval 2"/>
          <p:cNvSpPr>
            <a:spLocks noChangeArrowheads="1"/>
          </p:cNvSpPr>
          <p:nvPr/>
        </p:nvSpPr>
        <p:spPr bwMode="auto">
          <a:xfrm>
            <a:off x="3276600" y="2873375"/>
            <a:ext cx="2057400" cy="2057400"/>
          </a:xfrm>
          <a:prstGeom prst="ellipse">
            <a:avLst/>
          </a:prstGeom>
          <a:gradFill rotWithShape="0">
            <a:gsLst>
              <a:gs pos="0">
                <a:srgbClr val="FF6699"/>
              </a:gs>
              <a:gs pos="100000">
                <a:srgbClr val="FFFF66"/>
              </a:gs>
            </a:gsLst>
            <a:lin ang="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27" name="Line 3"/>
          <p:cNvSpPr>
            <a:spLocks noChangeShapeType="1"/>
          </p:cNvSpPr>
          <p:nvPr/>
        </p:nvSpPr>
        <p:spPr bwMode="auto">
          <a:xfrm flipH="1" flipV="1">
            <a:off x="3733800" y="1654175"/>
            <a:ext cx="457200" cy="1219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28" name="Freeform 4"/>
          <p:cNvSpPr>
            <a:spLocks/>
          </p:cNvSpPr>
          <p:nvPr/>
        </p:nvSpPr>
        <p:spPr bwMode="auto">
          <a:xfrm>
            <a:off x="4800600" y="1590675"/>
            <a:ext cx="374650" cy="1358900"/>
          </a:xfrm>
          <a:custGeom>
            <a:avLst/>
            <a:gdLst>
              <a:gd name="T0" fmla="*/ 0 w 236"/>
              <a:gd name="T1" fmla="*/ 856 h 856"/>
              <a:gd name="T2" fmla="*/ 236 w 236"/>
              <a:gd name="T3" fmla="*/ 0 h 856"/>
            </a:gdLst>
            <a:ahLst/>
            <a:cxnLst>
              <a:cxn ang="0">
                <a:pos x="T0" y="T1"/>
              </a:cxn>
              <a:cxn ang="0">
                <a:pos x="T2" y="T3"/>
              </a:cxn>
            </a:cxnLst>
            <a:rect l="0" t="0" r="r" b="b"/>
            <a:pathLst>
              <a:path w="236" h="856">
                <a:moveTo>
                  <a:pt x="0" y="856"/>
                </a:moveTo>
                <a:lnTo>
                  <a:pt x="236" y="0"/>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29" name="Freeform 5"/>
          <p:cNvSpPr>
            <a:spLocks/>
          </p:cNvSpPr>
          <p:nvPr/>
        </p:nvSpPr>
        <p:spPr bwMode="auto">
          <a:xfrm>
            <a:off x="2222500" y="4384675"/>
            <a:ext cx="1168400" cy="857250"/>
          </a:xfrm>
          <a:custGeom>
            <a:avLst/>
            <a:gdLst>
              <a:gd name="T0" fmla="*/ 0 w 736"/>
              <a:gd name="T1" fmla="*/ 540 h 540"/>
              <a:gd name="T2" fmla="*/ 736 w 736"/>
              <a:gd name="T3" fmla="*/ 0 h 540"/>
            </a:gdLst>
            <a:ahLst/>
            <a:cxnLst>
              <a:cxn ang="0">
                <a:pos x="T0" y="T1"/>
              </a:cxn>
              <a:cxn ang="0">
                <a:pos x="T2" y="T3"/>
              </a:cxn>
            </a:cxnLst>
            <a:rect l="0" t="0" r="r" b="b"/>
            <a:pathLst>
              <a:path w="736" h="540">
                <a:moveTo>
                  <a:pt x="0" y="540"/>
                </a:moveTo>
                <a:lnTo>
                  <a:pt x="736" y="0"/>
                </a:lnTo>
              </a:path>
            </a:pathLst>
          </a:custGeom>
          <a:noFill/>
          <a:ln w="38100" cmpd="sng">
            <a:solidFill>
              <a:schemeClr val="tx1"/>
            </a:solidFill>
            <a:round/>
            <a:headEnd type="triangl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0" name="Freeform 6"/>
          <p:cNvSpPr>
            <a:spLocks/>
          </p:cNvSpPr>
          <p:nvPr/>
        </p:nvSpPr>
        <p:spPr bwMode="auto">
          <a:xfrm>
            <a:off x="2635250" y="2368550"/>
            <a:ext cx="920750" cy="825500"/>
          </a:xfrm>
          <a:custGeom>
            <a:avLst/>
            <a:gdLst>
              <a:gd name="T0" fmla="*/ 580 w 580"/>
              <a:gd name="T1" fmla="*/ 520 h 520"/>
              <a:gd name="T2" fmla="*/ 0 w 580"/>
              <a:gd name="T3" fmla="*/ 0 h 520"/>
            </a:gdLst>
            <a:ahLst/>
            <a:cxnLst>
              <a:cxn ang="0">
                <a:pos x="T0" y="T1"/>
              </a:cxn>
              <a:cxn ang="0">
                <a:pos x="T2" y="T3"/>
              </a:cxn>
            </a:cxnLst>
            <a:rect l="0" t="0" r="r" b="b"/>
            <a:pathLst>
              <a:path w="580" h="520">
                <a:moveTo>
                  <a:pt x="580" y="520"/>
                </a:moveTo>
                <a:lnTo>
                  <a:pt x="0" y="0"/>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1" name="Freeform 7"/>
          <p:cNvSpPr>
            <a:spLocks/>
          </p:cNvSpPr>
          <p:nvPr/>
        </p:nvSpPr>
        <p:spPr bwMode="auto">
          <a:xfrm>
            <a:off x="5349875" y="3921125"/>
            <a:ext cx="1349375" cy="17463"/>
          </a:xfrm>
          <a:custGeom>
            <a:avLst/>
            <a:gdLst>
              <a:gd name="T0" fmla="*/ 0 w 850"/>
              <a:gd name="T1" fmla="*/ 0 h 11"/>
              <a:gd name="T2" fmla="*/ 850 w 850"/>
              <a:gd name="T3" fmla="*/ 11 h 11"/>
            </a:gdLst>
            <a:ahLst/>
            <a:cxnLst>
              <a:cxn ang="0">
                <a:pos x="T0" y="T1"/>
              </a:cxn>
              <a:cxn ang="0">
                <a:pos x="T2" y="T3"/>
              </a:cxn>
            </a:cxnLst>
            <a:rect l="0" t="0" r="r" b="b"/>
            <a:pathLst>
              <a:path w="850" h="11">
                <a:moveTo>
                  <a:pt x="0" y="0"/>
                </a:moveTo>
                <a:lnTo>
                  <a:pt x="850" y="11"/>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2" name="Freeform 8"/>
          <p:cNvSpPr>
            <a:spLocks/>
          </p:cNvSpPr>
          <p:nvPr/>
        </p:nvSpPr>
        <p:spPr bwMode="auto">
          <a:xfrm>
            <a:off x="1987550" y="3940175"/>
            <a:ext cx="1301750" cy="1588"/>
          </a:xfrm>
          <a:custGeom>
            <a:avLst/>
            <a:gdLst>
              <a:gd name="T0" fmla="*/ 0 w 820"/>
              <a:gd name="T1" fmla="*/ 0 h 1"/>
              <a:gd name="T2" fmla="*/ 820 w 820"/>
              <a:gd name="T3" fmla="*/ 0 h 1"/>
            </a:gdLst>
            <a:ahLst/>
            <a:cxnLst>
              <a:cxn ang="0">
                <a:pos x="T0" y="T1"/>
              </a:cxn>
              <a:cxn ang="0">
                <a:pos x="T2" y="T3"/>
              </a:cxn>
            </a:cxnLst>
            <a:rect l="0" t="0" r="r" b="b"/>
            <a:pathLst>
              <a:path w="820" h="1">
                <a:moveTo>
                  <a:pt x="0" y="0"/>
                </a:moveTo>
                <a:lnTo>
                  <a:pt x="820" y="0"/>
                </a:lnTo>
              </a:path>
            </a:pathLst>
          </a:custGeom>
          <a:noFill/>
          <a:ln w="38100" cmpd="sng">
            <a:solidFill>
              <a:schemeClr val="tx1"/>
            </a:solidFill>
            <a:round/>
            <a:headEnd type="triangl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3" name="Freeform 9"/>
          <p:cNvSpPr>
            <a:spLocks/>
          </p:cNvSpPr>
          <p:nvPr/>
        </p:nvSpPr>
        <p:spPr bwMode="auto">
          <a:xfrm>
            <a:off x="5143500" y="4508500"/>
            <a:ext cx="1206500" cy="765175"/>
          </a:xfrm>
          <a:custGeom>
            <a:avLst/>
            <a:gdLst>
              <a:gd name="T0" fmla="*/ 0 w 760"/>
              <a:gd name="T1" fmla="*/ 0 h 482"/>
              <a:gd name="T2" fmla="*/ 760 w 760"/>
              <a:gd name="T3" fmla="*/ 482 h 482"/>
            </a:gdLst>
            <a:ahLst/>
            <a:cxnLst>
              <a:cxn ang="0">
                <a:pos x="T0" y="T1"/>
              </a:cxn>
              <a:cxn ang="0">
                <a:pos x="T2" y="T3"/>
              </a:cxn>
            </a:cxnLst>
            <a:rect l="0" t="0" r="r" b="b"/>
            <a:pathLst>
              <a:path w="760" h="482">
                <a:moveTo>
                  <a:pt x="0" y="0"/>
                </a:moveTo>
                <a:lnTo>
                  <a:pt x="760" y="482"/>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4" name="Freeform 10"/>
          <p:cNvSpPr>
            <a:spLocks/>
          </p:cNvSpPr>
          <p:nvPr/>
        </p:nvSpPr>
        <p:spPr bwMode="auto">
          <a:xfrm>
            <a:off x="4635500" y="4857750"/>
            <a:ext cx="447675" cy="1314450"/>
          </a:xfrm>
          <a:custGeom>
            <a:avLst/>
            <a:gdLst>
              <a:gd name="T0" fmla="*/ 0 w 282"/>
              <a:gd name="T1" fmla="*/ 0 h 828"/>
              <a:gd name="T2" fmla="*/ 282 w 282"/>
              <a:gd name="T3" fmla="*/ 828 h 828"/>
            </a:gdLst>
            <a:ahLst/>
            <a:cxnLst>
              <a:cxn ang="0">
                <a:pos x="T0" y="T1"/>
              </a:cxn>
              <a:cxn ang="0">
                <a:pos x="T2" y="T3"/>
              </a:cxn>
            </a:cxnLst>
            <a:rect l="0" t="0" r="r" b="b"/>
            <a:pathLst>
              <a:path w="282" h="828">
                <a:moveTo>
                  <a:pt x="0" y="0"/>
                </a:moveTo>
                <a:lnTo>
                  <a:pt x="282" y="828"/>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5" name="Freeform 11"/>
          <p:cNvSpPr>
            <a:spLocks/>
          </p:cNvSpPr>
          <p:nvPr/>
        </p:nvSpPr>
        <p:spPr bwMode="auto">
          <a:xfrm>
            <a:off x="3435350" y="4841875"/>
            <a:ext cx="454025" cy="1295400"/>
          </a:xfrm>
          <a:custGeom>
            <a:avLst/>
            <a:gdLst>
              <a:gd name="T0" fmla="*/ 0 w 286"/>
              <a:gd name="T1" fmla="*/ 816 h 816"/>
              <a:gd name="T2" fmla="*/ 286 w 286"/>
              <a:gd name="T3" fmla="*/ 0 h 816"/>
            </a:gdLst>
            <a:ahLst/>
            <a:cxnLst>
              <a:cxn ang="0">
                <a:pos x="T0" y="T1"/>
              </a:cxn>
              <a:cxn ang="0">
                <a:pos x="T2" y="T3"/>
              </a:cxn>
            </a:cxnLst>
            <a:rect l="0" t="0" r="r" b="b"/>
            <a:pathLst>
              <a:path w="286" h="816">
                <a:moveTo>
                  <a:pt x="0" y="816"/>
                </a:moveTo>
                <a:lnTo>
                  <a:pt x="286" y="0"/>
                </a:lnTo>
              </a:path>
            </a:pathLst>
          </a:custGeom>
          <a:noFill/>
          <a:ln w="38100" cmpd="sng">
            <a:solidFill>
              <a:schemeClr val="tx1"/>
            </a:solidFill>
            <a:round/>
            <a:headEnd type="triangl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6" name="Freeform 12"/>
          <p:cNvSpPr>
            <a:spLocks/>
          </p:cNvSpPr>
          <p:nvPr/>
        </p:nvSpPr>
        <p:spPr bwMode="auto">
          <a:xfrm>
            <a:off x="5207000" y="2663825"/>
            <a:ext cx="1168400" cy="692150"/>
          </a:xfrm>
          <a:custGeom>
            <a:avLst/>
            <a:gdLst>
              <a:gd name="T0" fmla="*/ 0 w 736"/>
              <a:gd name="T1" fmla="*/ 436 h 436"/>
              <a:gd name="T2" fmla="*/ 736 w 736"/>
              <a:gd name="T3" fmla="*/ 0 h 436"/>
            </a:gdLst>
            <a:ahLst/>
            <a:cxnLst>
              <a:cxn ang="0">
                <a:pos x="T0" y="T1"/>
              </a:cxn>
              <a:cxn ang="0">
                <a:pos x="T2" y="T3"/>
              </a:cxn>
            </a:cxnLst>
            <a:rect l="0" t="0" r="r" b="b"/>
            <a:pathLst>
              <a:path w="736" h="436">
                <a:moveTo>
                  <a:pt x="0" y="436"/>
                </a:moveTo>
                <a:lnTo>
                  <a:pt x="736" y="0"/>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3837" name="Text Box 13"/>
          <p:cNvSpPr txBox="1">
            <a:spLocks noChangeArrowheads="1"/>
          </p:cNvSpPr>
          <p:nvPr/>
        </p:nvSpPr>
        <p:spPr bwMode="auto">
          <a:xfrm>
            <a:off x="3200400" y="3536950"/>
            <a:ext cx="2209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NON VERBAL COMMUNICATION </a:t>
            </a:r>
          </a:p>
        </p:txBody>
      </p:sp>
      <p:sp>
        <p:nvSpPr>
          <p:cNvPr id="333838" name="Text Box 14"/>
          <p:cNvSpPr txBox="1">
            <a:spLocks noChangeArrowheads="1"/>
          </p:cNvSpPr>
          <p:nvPr/>
        </p:nvSpPr>
        <p:spPr bwMode="auto">
          <a:xfrm>
            <a:off x="1219200" y="288925"/>
            <a:ext cx="64008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NON VERBAL BEHAVIOURAL ASPECTS </a:t>
            </a:r>
          </a:p>
        </p:txBody>
      </p:sp>
      <p:sp>
        <p:nvSpPr>
          <p:cNvPr id="333839" name="Text Box 15"/>
          <p:cNvSpPr txBox="1">
            <a:spLocks noChangeArrowheads="1"/>
          </p:cNvSpPr>
          <p:nvPr/>
        </p:nvSpPr>
        <p:spPr bwMode="auto">
          <a:xfrm>
            <a:off x="4724400" y="11430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Eye contact </a:t>
            </a:r>
          </a:p>
        </p:txBody>
      </p:sp>
      <p:sp>
        <p:nvSpPr>
          <p:cNvPr id="333840" name="Text Box 16"/>
          <p:cNvSpPr txBox="1">
            <a:spLocks noChangeArrowheads="1"/>
          </p:cNvSpPr>
          <p:nvPr/>
        </p:nvSpPr>
        <p:spPr bwMode="auto">
          <a:xfrm>
            <a:off x="5562600" y="22860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Hand shake  </a:t>
            </a:r>
          </a:p>
        </p:txBody>
      </p:sp>
      <p:sp>
        <p:nvSpPr>
          <p:cNvPr id="333841" name="Text Box 17"/>
          <p:cNvSpPr txBox="1">
            <a:spLocks noChangeArrowheads="1"/>
          </p:cNvSpPr>
          <p:nvPr/>
        </p:nvSpPr>
        <p:spPr bwMode="auto">
          <a:xfrm>
            <a:off x="2514600" y="11430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Environment </a:t>
            </a:r>
          </a:p>
        </p:txBody>
      </p:sp>
      <p:sp>
        <p:nvSpPr>
          <p:cNvPr id="333842" name="Text Box 18"/>
          <p:cNvSpPr txBox="1">
            <a:spLocks noChangeArrowheads="1"/>
          </p:cNvSpPr>
          <p:nvPr/>
        </p:nvSpPr>
        <p:spPr bwMode="auto">
          <a:xfrm>
            <a:off x="1219200" y="19812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Body space </a:t>
            </a:r>
          </a:p>
        </p:txBody>
      </p:sp>
      <p:sp>
        <p:nvSpPr>
          <p:cNvPr id="333843" name="Text Box 19"/>
          <p:cNvSpPr txBox="1">
            <a:spLocks noChangeArrowheads="1"/>
          </p:cNvSpPr>
          <p:nvPr/>
        </p:nvSpPr>
        <p:spPr bwMode="auto">
          <a:xfrm>
            <a:off x="838200" y="3581400"/>
            <a:ext cx="152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Body posture  </a:t>
            </a:r>
          </a:p>
        </p:txBody>
      </p:sp>
      <p:sp>
        <p:nvSpPr>
          <p:cNvPr id="333844" name="Text Box 20"/>
          <p:cNvSpPr txBox="1">
            <a:spLocks noChangeArrowheads="1"/>
          </p:cNvSpPr>
          <p:nvPr/>
        </p:nvSpPr>
        <p:spPr bwMode="auto">
          <a:xfrm>
            <a:off x="533400" y="4892675"/>
            <a:ext cx="1981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Facial expressions </a:t>
            </a:r>
          </a:p>
        </p:txBody>
      </p:sp>
      <p:sp>
        <p:nvSpPr>
          <p:cNvPr id="333845" name="Text Box 21"/>
          <p:cNvSpPr txBox="1">
            <a:spLocks noChangeArrowheads="1"/>
          </p:cNvSpPr>
          <p:nvPr/>
        </p:nvSpPr>
        <p:spPr bwMode="auto">
          <a:xfrm>
            <a:off x="2438400" y="6035675"/>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Gestures </a:t>
            </a:r>
          </a:p>
        </p:txBody>
      </p:sp>
      <p:sp>
        <p:nvSpPr>
          <p:cNvPr id="333846" name="Text Box 22"/>
          <p:cNvSpPr txBox="1">
            <a:spLocks noChangeArrowheads="1"/>
          </p:cNvSpPr>
          <p:nvPr/>
        </p:nvSpPr>
        <p:spPr bwMode="auto">
          <a:xfrm>
            <a:off x="4191000" y="6115050"/>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Voice </a:t>
            </a:r>
          </a:p>
        </p:txBody>
      </p:sp>
      <p:sp>
        <p:nvSpPr>
          <p:cNvPr id="333847" name="Text Box 23"/>
          <p:cNvSpPr txBox="1">
            <a:spLocks noChangeArrowheads="1"/>
          </p:cNvSpPr>
          <p:nvPr/>
        </p:nvSpPr>
        <p:spPr bwMode="auto">
          <a:xfrm>
            <a:off x="5486400" y="5257800"/>
            <a:ext cx="1981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Dressing style </a:t>
            </a:r>
          </a:p>
        </p:txBody>
      </p:sp>
      <p:sp>
        <p:nvSpPr>
          <p:cNvPr id="333848" name="Text Box 24"/>
          <p:cNvSpPr txBox="1">
            <a:spLocks noChangeArrowheads="1"/>
          </p:cNvSpPr>
          <p:nvPr/>
        </p:nvSpPr>
        <p:spPr bwMode="auto">
          <a:xfrm>
            <a:off x="6553200" y="3733800"/>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Timing </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4850" name="Picture 2" descr="contracted pupil"/>
          <p:cNvPicPr preferRelativeResize="0">
            <a:picLocks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3579813" y="4114800"/>
            <a:ext cx="5183187" cy="1371600"/>
          </a:xfrm>
          <a:prstGeom prst="rect">
            <a:avLst/>
          </a:prstGeom>
          <a:noFill/>
          <a:extLst>
            <a:ext uri="{909E8E84-426E-40DD-AFC4-6F175D3DCCD1}">
              <a14:hiddenFill xmlns:a14="http://schemas.microsoft.com/office/drawing/2010/main">
                <a:solidFill>
                  <a:srgbClr val="FFFFFF"/>
                </a:solidFill>
              </a14:hiddenFill>
            </a:ext>
          </a:extLst>
        </p:spPr>
      </p:pic>
      <p:pic>
        <p:nvPicPr>
          <p:cNvPr id="334851" name="Picture 3" descr="dilated pupil"/>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533400" y="1447800"/>
            <a:ext cx="5181600" cy="1371600"/>
          </a:xfrm>
          <a:prstGeom prst="rect">
            <a:avLst/>
          </a:prstGeom>
          <a:noFill/>
          <a:ln>
            <a:noFill/>
          </a:ln>
          <a:extLst>
            <a:ext uri="{909E8E84-426E-40DD-AFC4-6F175D3DCCD1}">
              <a14:hiddenFill xmlns:a14="http://schemas.microsoft.com/office/drawing/2010/main">
                <a:gradFill rotWithShape="0">
                  <a:gsLst>
                    <a:gs pos="0">
                      <a:srgbClr val="FF6600"/>
                    </a:gs>
                    <a:gs pos="50000">
                      <a:srgbClr val="FFFFFF"/>
                    </a:gs>
                    <a:gs pos="100000">
                      <a:srgbClr val="FF6600"/>
                    </a:gs>
                  </a:gsLst>
                  <a:lin ang="0" scaled="1"/>
                </a:gradFill>
              </a14:hiddenFill>
            </a:ext>
            <a:ext uri="{91240B29-F687-4F45-9708-019B960494DF}">
              <a14:hiddenLine xmlns:a14="http://schemas.microsoft.com/office/drawing/2010/main" w="9525">
                <a:solidFill>
                  <a:schemeClr val="tx1"/>
                </a:solidFill>
                <a:miter lim="800000"/>
                <a:headEnd/>
                <a:tailEnd/>
              </a14:hiddenLine>
            </a:ext>
          </a:extLst>
        </p:spPr>
      </p:pic>
      <p:sp>
        <p:nvSpPr>
          <p:cNvPr id="334852" name="Text Box 4"/>
          <p:cNvSpPr txBox="1">
            <a:spLocks noChangeArrowheads="1"/>
          </p:cNvSpPr>
          <p:nvPr/>
        </p:nvSpPr>
        <p:spPr bwMode="auto">
          <a:xfrm>
            <a:off x="3505200" y="304800"/>
            <a:ext cx="2209800" cy="625475"/>
          </a:xfrm>
          <a:prstGeom prst="rect">
            <a:avLst/>
          </a:prstGeom>
          <a:noFill/>
          <a:ln>
            <a:noFill/>
          </a:ln>
          <a:effectLst/>
          <a:extLst>
            <a:ext uri="{909E8E84-426E-40DD-AFC4-6F175D3DCCD1}">
              <a14:hiddenFill xmlns:a14="http://schemas.microsoft.com/office/drawing/2010/main">
                <a:gradFill rotWithShape="0">
                  <a:gsLst>
                    <a:gs pos="0">
                      <a:srgbClr val="FF3399"/>
                    </a:gs>
                    <a:gs pos="100000">
                      <a:srgbClr val="FFFFFF"/>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0000"/>
                </a:solidFill>
                <a:latin typeface="Arial" panose="020B0604020202020204" pitchFamily="34" charset="0"/>
              </a:rPr>
              <a:t>The Eyes </a:t>
            </a:r>
          </a:p>
        </p:txBody>
      </p:sp>
      <p:sp>
        <p:nvSpPr>
          <p:cNvPr id="334853" name="Text Box 5"/>
          <p:cNvSpPr txBox="1">
            <a:spLocks noChangeArrowheads="1"/>
          </p:cNvSpPr>
          <p:nvPr/>
        </p:nvSpPr>
        <p:spPr bwMode="auto">
          <a:xfrm>
            <a:off x="457200" y="1066800"/>
            <a:ext cx="2667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i="1">
                <a:solidFill>
                  <a:srgbClr val="FF0000"/>
                </a:solidFill>
                <a:latin typeface="Arial" panose="020B0604020202020204" pitchFamily="34" charset="0"/>
              </a:rPr>
              <a:t>Dilated pupils signify: </a:t>
            </a:r>
          </a:p>
        </p:txBody>
      </p:sp>
      <p:sp>
        <p:nvSpPr>
          <p:cNvPr id="334854" name="Text Box 6"/>
          <p:cNvSpPr txBox="1">
            <a:spLocks noChangeArrowheads="1"/>
          </p:cNvSpPr>
          <p:nvPr/>
        </p:nvSpPr>
        <p:spPr bwMode="auto">
          <a:xfrm>
            <a:off x="457200" y="3200400"/>
            <a:ext cx="8001000"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500" b="1">
                <a:solidFill>
                  <a:srgbClr val="000099"/>
                </a:solidFill>
                <a:latin typeface="Arial" panose="020B0604020202020204" pitchFamily="34" charset="0"/>
              </a:rPr>
              <a:t>Little light, great interest, honesty, frankness, openness, sexual interest, consumption of alcohol, relaxation and well being</a:t>
            </a:r>
          </a:p>
          <a:p>
            <a:pPr algn="ctr">
              <a:spcBef>
                <a:spcPct val="50000"/>
              </a:spcBef>
            </a:pPr>
            <a:r>
              <a:rPr lang="en-US" altLang="en-US" sz="1800" b="1" i="1">
                <a:solidFill>
                  <a:srgbClr val="FF0000"/>
                </a:solidFill>
                <a:latin typeface="Arial" panose="020B0604020202020204" pitchFamily="34" charset="0"/>
              </a:rPr>
              <a:t>Contracted pupils signify:</a:t>
            </a:r>
          </a:p>
        </p:txBody>
      </p:sp>
      <p:sp>
        <p:nvSpPr>
          <p:cNvPr id="334855" name="Text Box 7"/>
          <p:cNvSpPr txBox="1">
            <a:spLocks noChangeArrowheads="1"/>
          </p:cNvSpPr>
          <p:nvPr/>
        </p:nvSpPr>
        <p:spPr bwMode="auto">
          <a:xfrm>
            <a:off x="152400" y="5791200"/>
            <a:ext cx="8686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lvl="1" algn="ctr"/>
            <a:r>
              <a:rPr lang="en-US" altLang="en-US" sz="1500" b="1">
                <a:solidFill>
                  <a:srgbClr val="000099"/>
                </a:solidFill>
                <a:latin typeface="Arial" panose="020B0604020202020204" pitchFamily="34" charset="0"/>
              </a:rPr>
              <a:t>Lack of interest, distrust, hatred, hostility, dissatisfaction, fatigue, stress, sorrow, hang over, consumption of certain drugs.</a:t>
            </a:r>
            <a:endParaRPr lang="en-US" altLang="en-US" sz="1500">
              <a:solidFill>
                <a:srgbClr val="000099"/>
              </a:solidFill>
            </a:endParaRPr>
          </a:p>
        </p:txBody>
      </p:sp>
      <p:pic>
        <p:nvPicPr>
          <p:cNvPr id="334856" name="Picture 8" descr="WAITER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806450"/>
            <a:ext cx="1231900" cy="1254125"/>
          </a:xfrm>
          <a:prstGeom prst="rect">
            <a:avLst/>
          </a:prstGeom>
          <a:noFill/>
          <a:extLst>
            <a:ext uri="{909E8E84-426E-40DD-AFC4-6F175D3DCCD1}">
              <a14:hiddenFill xmlns:a14="http://schemas.microsoft.com/office/drawing/2010/main">
                <a:solidFill>
                  <a:srgbClr val="FFFFFF"/>
                </a:solidFill>
              </a14:hiddenFill>
            </a:ext>
          </a:extLst>
        </p:spPr>
      </p:pic>
      <p:pic>
        <p:nvPicPr>
          <p:cNvPr id="334857" name="Picture 9" descr="KISS0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2813" y="1949450"/>
            <a:ext cx="1231900" cy="1182688"/>
          </a:xfrm>
          <a:prstGeom prst="rect">
            <a:avLst/>
          </a:prstGeom>
          <a:noFill/>
          <a:extLst>
            <a:ext uri="{909E8E84-426E-40DD-AFC4-6F175D3DCCD1}">
              <a14:hiddenFill xmlns:a14="http://schemas.microsoft.com/office/drawing/2010/main">
                <a:solidFill>
                  <a:srgbClr val="FFFFFF"/>
                </a:solidFill>
              </a14:hiddenFill>
            </a:ext>
          </a:extLst>
        </p:spPr>
      </p:pic>
      <p:pic>
        <p:nvPicPr>
          <p:cNvPr id="334858" name="Picture 10" descr="CRYING0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8225" y="3852863"/>
            <a:ext cx="1101725" cy="1001712"/>
          </a:xfrm>
          <a:prstGeom prst="rect">
            <a:avLst/>
          </a:prstGeom>
          <a:noFill/>
          <a:extLst>
            <a:ext uri="{909E8E84-426E-40DD-AFC4-6F175D3DCCD1}">
              <a14:hiddenFill xmlns:a14="http://schemas.microsoft.com/office/drawing/2010/main">
                <a:solidFill>
                  <a:srgbClr val="FFFFFF"/>
                </a:solidFill>
              </a14:hiddenFill>
            </a:ext>
          </a:extLst>
        </p:spPr>
      </p:pic>
      <p:pic>
        <p:nvPicPr>
          <p:cNvPr id="334859" name="Picture 11" descr="SLUM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39950" y="4794250"/>
            <a:ext cx="1103313" cy="1055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Text Box 2"/>
          <p:cNvSpPr txBox="1">
            <a:spLocks noChangeArrowheads="1"/>
          </p:cNvSpPr>
          <p:nvPr/>
        </p:nvSpPr>
        <p:spPr bwMode="auto">
          <a:xfrm>
            <a:off x="1595438" y="134938"/>
            <a:ext cx="5862637" cy="625475"/>
          </a:xfrm>
          <a:prstGeom prst="rect">
            <a:avLst/>
          </a:prstGeom>
          <a:noFill/>
          <a:ln>
            <a:noFill/>
          </a:ln>
          <a:effectLst/>
          <a:extLst>
            <a:ext uri="{909E8E84-426E-40DD-AFC4-6F175D3DCCD1}">
              <a14:hiddenFill xmlns:a14="http://schemas.microsoft.com/office/drawing/2010/main">
                <a:gradFill rotWithShape="0">
                  <a:gsLst>
                    <a:gs pos="0">
                      <a:srgbClr val="FF3399"/>
                    </a:gs>
                    <a:gs pos="100000">
                      <a:srgbClr val="FFFFFF"/>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500" b="1">
                <a:latin typeface="Arial" panose="020B0604020202020204" pitchFamily="34" charset="0"/>
              </a:rPr>
              <a:t> </a:t>
            </a:r>
            <a:r>
              <a:rPr lang="en-US" altLang="en-US" sz="3500" b="1">
                <a:solidFill>
                  <a:srgbClr val="FF0000"/>
                </a:solidFill>
                <a:latin typeface="Arial" panose="020B0604020202020204" pitchFamily="34" charset="0"/>
              </a:rPr>
              <a:t>Head and shoulders</a:t>
            </a:r>
            <a:r>
              <a:rPr lang="en-US" altLang="en-US" sz="2500" b="1">
                <a:latin typeface="Arial" panose="020B0604020202020204" pitchFamily="34" charset="0"/>
              </a:rPr>
              <a:t> </a:t>
            </a:r>
          </a:p>
        </p:txBody>
      </p:sp>
      <p:sp>
        <p:nvSpPr>
          <p:cNvPr id="335875" name="Text Box 3"/>
          <p:cNvSpPr txBox="1">
            <a:spLocks noChangeArrowheads="1"/>
          </p:cNvSpPr>
          <p:nvPr/>
        </p:nvSpPr>
        <p:spPr bwMode="auto">
          <a:xfrm>
            <a:off x="3733800" y="1295400"/>
            <a:ext cx="22860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200" b="1" i="1">
                <a:solidFill>
                  <a:srgbClr val="FF0000"/>
                </a:solidFill>
                <a:latin typeface="Arial" panose="020B0604020202020204" pitchFamily="34" charset="0"/>
              </a:rPr>
              <a:t>A raised head </a:t>
            </a:r>
          </a:p>
        </p:txBody>
      </p:sp>
      <p:sp>
        <p:nvSpPr>
          <p:cNvPr id="335876" name="Text Box 4"/>
          <p:cNvSpPr txBox="1">
            <a:spLocks noChangeArrowheads="1"/>
          </p:cNvSpPr>
          <p:nvPr/>
        </p:nvSpPr>
        <p:spPr bwMode="auto">
          <a:xfrm>
            <a:off x="65088" y="2959100"/>
            <a:ext cx="9144000"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A raised head signifies openness, interest, winner attitude, control over the situation</a:t>
            </a:r>
          </a:p>
        </p:txBody>
      </p:sp>
      <p:sp>
        <p:nvSpPr>
          <p:cNvPr id="335877" name="Text Box 5"/>
          <p:cNvSpPr txBox="1">
            <a:spLocks noChangeArrowheads="1"/>
          </p:cNvSpPr>
          <p:nvPr/>
        </p:nvSpPr>
        <p:spPr bwMode="auto">
          <a:xfrm>
            <a:off x="838200" y="3657600"/>
            <a:ext cx="40386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marL="119063" indent="-119063"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200" b="1" i="1">
                <a:solidFill>
                  <a:srgbClr val="FF0000"/>
                </a:solidFill>
                <a:latin typeface="Arial" panose="020B0604020202020204" pitchFamily="34" charset="0"/>
              </a:rPr>
              <a:t>A lowered head </a:t>
            </a:r>
          </a:p>
        </p:txBody>
      </p:sp>
      <p:sp>
        <p:nvSpPr>
          <p:cNvPr id="335878" name="Text Box 6"/>
          <p:cNvSpPr txBox="1">
            <a:spLocks noChangeArrowheads="1"/>
          </p:cNvSpPr>
          <p:nvPr/>
        </p:nvSpPr>
        <p:spPr bwMode="auto">
          <a:xfrm>
            <a:off x="304800" y="5446713"/>
            <a:ext cx="34290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700" b="1">
                <a:solidFill>
                  <a:srgbClr val="000099"/>
                </a:solidFill>
                <a:latin typeface="Arial" panose="020B0604020202020204" pitchFamily="34" charset="0"/>
              </a:rPr>
              <a:t>A lowered head indicates doubt, defeat, contempt, dissatisfaction, fear and insecurity.</a:t>
            </a:r>
            <a:endParaRPr lang="en-US" altLang="en-US" sz="1700">
              <a:solidFill>
                <a:srgbClr val="000099"/>
              </a:solidFill>
              <a:latin typeface="Arial" panose="020B0604020202020204" pitchFamily="34" charset="0"/>
            </a:endParaRPr>
          </a:p>
        </p:txBody>
      </p:sp>
      <p:sp>
        <p:nvSpPr>
          <p:cNvPr id="335879" name="Text Box 7"/>
          <p:cNvSpPr txBox="1">
            <a:spLocks noChangeArrowheads="1"/>
          </p:cNvSpPr>
          <p:nvPr/>
        </p:nvSpPr>
        <p:spPr bwMode="auto">
          <a:xfrm>
            <a:off x="5867400" y="3657600"/>
            <a:ext cx="21336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marL="119063" indent="-119063"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200" b="1" i="1">
                <a:solidFill>
                  <a:srgbClr val="FF0000"/>
                </a:solidFill>
                <a:latin typeface="Arial" panose="020B0604020202020204" pitchFamily="34" charset="0"/>
              </a:rPr>
              <a:t>A tilted head </a:t>
            </a:r>
          </a:p>
        </p:txBody>
      </p:sp>
      <p:sp>
        <p:nvSpPr>
          <p:cNvPr id="335880" name="Text Box 8"/>
          <p:cNvSpPr txBox="1">
            <a:spLocks noChangeArrowheads="1"/>
          </p:cNvSpPr>
          <p:nvPr/>
        </p:nvSpPr>
        <p:spPr bwMode="auto">
          <a:xfrm>
            <a:off x="5181600" y="5610225"/>
            <a:ext cx="2819400"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700" b="1">
                <a:solidFill>
                  <a:srgbClr val="000099"/>
                </a:solidFill>
                <a:latin typeface="Arial" panose="020B0604020202020204" pitchFamily="34" charset="0"/>
              </a:rPr>
              <a:t>A tilted head side ways means interest, curiosity or flirtation.</a:t>
            </a:r>
            <a:endParaRPr lang="en-US" altLang="en-US" sz="1700">
              <a:solidFill>
                <a:srgbClr val="000099"/>
              </a:solidFill>
              <a:latin typeface="Arial" panose="020B0604020202020204" pitchFamily="34" charset="0"/>
            </a:endParaRPr>
          </a:p>
        </p:txBody>
      </p:sp>
      <p:pic>
        <p:nvPicPr>
          <p:cNvPr id="335881" name="Picture 9" descr="raised head"/>
          <p:cNvPicPr>
            <a:picLocks noChangeAspect="1" noChangeArrowheads="1"/>
          </p:cNvPicPr>
          <p:nvPr/>
        </p:nvPicPr>
        <p:blipFill>
          <a:blip r:embed="rId2" cstate="print">
            <a:lum bright="6000"/>
            <a:extLst>
              <a:ext uri="{28A0092B-C50C-407E-A947-70E740481C1C}">
                <a14:useLocalDpi xmlns:a14="http://schemas.microsoft.com/office/drawing/2010/main" val="0"/>
              </a:ext>
            </a:extLst>
          </a:blip>
          <a:srcRect/>
          <a:stretch>
            <a:fillRect/>
          </a:stretch>
        </p:blipFill>
        <p:spPr bwMode="auto">
          <a:xfrm>
            <a:off x="3657600" y="1752600"/>
            <a:ext cx="18288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35882" name="Picture 10" descr="lowered head"/>
          <p:cNvPicPr preferRelativeResize="0">
            <a:picLocks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914400" y="4267200"/>
            <a:ext cx="18288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335883" name="Picture 11" descr="tilted head"/>
          <p:cNvPicPr preferRelativeResize="0">
            <a:picLocks noChangeArrowheads="1"/>
          </p:cNvPicPr>
          <p:nvPr/>
        </p:nvPicPr>
        <p:blipFill>
          <a:blip r:embed="rId4">
            <a:lum bright="6000"/>
            <a:extLst>
              <a:ext uri="{28A0092B-C50C-407E-A947-70E740481C1C}">
                <a14:useLocalDpi xmlns:a14="http://schemas.microsoft.com/office/drawing/2010/main" val="0"/>
              </a:ext>
            </a:extLst>
          </a:blip>
          <a:srcRect/>
          <a:stretch>
            <a:fillRect/>
          </a:stretch>
        </p:blipFill>
        <p:spPr bwMode="auto">
          <a:xfrm>
            <a:off x="5772150" y="4267200"/>
            <a:ext cx="1903413" cy="1312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Text Box 2"/>
          <p:cNvSpPr txBox="1">
            <a:spLocks noChangeArrowheads="1"/>
          </p:cNvSpPr>
          <p:nvPr/>
        </p:nvSpPr>
        <p:spPr bwMode="auto">
          <a:xfrm>
            <a:off x="457200" y="0"/>
            <a:ext cx="464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336899" name="Text Box 3"/>
          <p:cNvSpPr txBox="1">
            <a:spLocks noChangeArrowheads="1"/>
          </p:cNvSpPr>
          <p:nvPr/>
        </p:nvSpPr>
        <p:spPr bwMode="auto">
          <a:xfrm>
            <a:off x="1371600" y="1447800"/>
            <a:ext cx="6400800" cy="445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ctr"/>
            <a:r>
              <a:rPr lang="en-US" altLang="en-US" sz="2500" b="1">
                <a:solidFill>
                  <a:srgbClr val="FF3300"/>
                </a:solidFill>
                <a:latin typeface="Arial" panose="020B0604020202020204" pitchFamily="34" charset="0"/>
              </a:rPr>
              <a:t>REMEMBER…</a:t>
            </a:r>
            <a:endParaRPr lang="en-US" altLang="en-US" sz="1800" b="1">
              <a:solidFill>
                <a:srgbClr val="000000"/>
              </a:solidFill>
              <a:latin typeface="Arial" panose="020B0604020202020204" pitchFamily="34" charset="0"/>
            </a:endParaRPr>
          </a:p>
          <a:p>
            <a:pPr lvl="1" algn="ctr"/>
            <a:endParaRPr lang="en-US" altLang="en-US" sz="1800" b="1">
              <a:solidFill>
                <a:srgbClr val="000000"/>
              </a:solidFill>
              <a:latin typeface="Arial" panose="020B0604020202020204" pitchFamily="34" charset="0"/>
            </a:endParaRPr>
          </a:p>
          <a:p>
            <a:pPr lvl="1" algn="ctr"/>
            <a:r>
              <a:rPr lang="en-US" altLang="en-US" sz="1800" b="1">
                <a:solidFill>
                  <a:srgbClr val="000099"/>
                </a:solidFill>
                <a:latin typeface="Arial" panose="020B0604020202020204" pitchFamily="34" charset="0"/>
              </a:rPr>
              <a:t>If you are reading the customer’s body language</a:t>
            </a:r>
          </a:p>
          <a:p>
            <a:pPr lvl="1" algn="ctr"/>
            <a:r>
              <a:rPr lang="en-US" altLang="en-US" sz="1800" b="1">
                <a:solidFill>
                  <a:srgbClr val="FF3300"/>
                </a:solidFill>
                <a:latin typeface="Arial" panose="020B0604020202020204" pitchFamily="34" charset="0"/>
              </a:rPr>
              <a:t>The customer is reading your body language </a:t>
            </a:r>
          </a:p>
          <a:p>
            <a:pPr lvl="1" algn="ctr"/>
            <a:r>
              <a:rPr lang="en-US" altLang="en-US" sz="1800" b="1">
                <a:solidFill>
                  <a:srgbClr val="000099"/>
                </a:solidFill>
                <a:latin typeface="Arial" panose="020B0604020202020204" pitchFamily="34" charset="0"/>
              </a:rPr>
              <a:t>If you </a:t>
            </a:r>
          </a:p>
          <a:p>
            <a:pPr lvl="1" algn="ctr"/>
            <a:r>
              <a:rPr lang="en-US" altLang="en-US" sz="1800" b="1">
                <a:solidFill>
                  <a:srgbClr val="000099"/>
                </a:solidFill>
                <a:latin typeface="Arial" panose="020B0604020202020204" pitchFamily="34" charset="0"/>
              </a:rPr>
              <a:t>Raise your shoulders </a:t>
            </a:r>
          </a:p>
          <a:p>
            <a:pPr lvl="1" algn="ctr"/>
            <a:r>
              <a:rPr lang="en-US" altLang="en-US" sz="1800" b="1">
                <a:solidFill>
                  <a:srgbClr val="000099"/>
                </a:solidFill>
                <a:latin typeface="Arial" panose="020B0604020202020204" pitchFamily="34" charset="0"/>
              </a:rPr>
              <a:t>Blow your hair </a:t>
            </a:r>
          </a:p>
          <a:p>
            <a:pPr lvl="1" algn="ctr"/>
            <a:r>
              <a:rPr lang="en-US" altLang="en-US" sz="1800" b="1">
                <a:solidFill>
                  <a:srgbClr val="000099"/>
                </a:solidFill>
                <a:latin typeface="Arial" panose="020B0604020202020204" pitchFamily="34" charset="0"/>
              </a:rPr>
              <a:t>Seem impatient </a:t>
            </a:r>
          </a:p>
          <a:p>
            <a:pPr lvl="1" algn="ctr"/>
            <a:r>
              <a:rPr lang="en-US" altLang="en-US" sz="1800" b="1">
                <a:solidFill>
                  <a:srgbClr val="000099"/>
                </a:solidFill>
                <a:latin typeface="Arial" panose="020B0604020202020204" pitchFamily="34" charset="0"/>
              </a:rPr>
              <a:t>Speak with a tired or bored voice </a:t>
            </a:r>
          </a:p>
          <a:p>
            <a:pPr lvl="1" algn="ctr"/>
            <a:r>
              <a:rPr lang="en-US" altLang="en-US" sz="1800" b="1">
                <a:solidFill>
                  <a:srgbClr val="FF3300"/>
                </a:solidFill>
                <a:latin typeface="Arial" panose="020B0604020202020204" pitchFamily="34" charset="0"/>
              </a:rPr>
              <a:t>The customer can easily think that you are not interested in your job </a:t>
            </a:r>
          </a:p>
          <a:p>
            <a:pPr lvl="1" algn="ctr"/>
            <a:r>
              <a:rPr lang="en-US" altLang="en-US" sz="1800" b="1">
                <a:solidFill>
                  <a:srgbClr val="000099"/>
                </a:solidFill>
                <a:latin typeface="Arial" panose="020B0604020202020204" pitchFamily="34" charset="0"/>
              </a:rPr>
              <a:t>If you don’t control the situation </a:t>
            </a:r>
          </a:p>
          <a:p>
            <a:pPr lvl="1" algn="ctr"/>
            <a:r>
              <a:rPr lang="en-US" altLang="en-US" sz="1800" b="1">
                <a:solidFill>
                  <a:srgbClr val="000099"/>
                </a:solidFill>
                <a:latin typeface="Arial" panose="020B0604020202020204" pitchFamily="34" charset="0"/>
              </a:rPr>
              <a:t>You are not likely to make the sale </a:t>
            </a:r>
          </a:p>
          <a:p>
            <a:pPr lvl="1" algn="ctr"/>
            <a:endParaRPr lang="en-US" altLang="en-US" sz="1800" b="1">
              <a:solidFill>
                <a:srgbClr val="000099"/>
              </a:solidFill>
              <a:latin typeface="Arial" panose="020B0604020202020204" pitchFamily="34" charset="0"/>
            </a:endParaRPr>
          </a:p>
          <a:p>
            <a:pPr algn="ctr">
              <a:spcBef>
                <a:spcPct val="50000"/>
              </a:spcBef>
            </a:pPr>
            <a:endParaRPr lang="en-US" altLang="en-US" sz="1800">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WEAPON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9575" y="1484784"/>
            <a:ext cx="3373438" cy="3294063"/>
          </a:xfrm>
          <a:prstGeom prst="rect">
            <a:avLst/>
          </a:prstGeom>
          <a:noFill/>
          <a:extLst>
            <a:ext uri="{909E8E84-426E-40DD-AFC4-6F175D3DCCD1}">
              <a14:hiddenFill xmlns:a14="http://schemas.microsoft.com/office/drawing/2010/main">
                <a:solidFill>
                  <a:srgbClr val="FFFFFF"/>
                </a:solidFill>
              </a14:hiddenFill>
            </a:ext>
          </a:extLst>
        </p:spPr>
      </p:pic>
      <p:sp>
        <p:nvSpPr>
          <p:cNvPr id="29699" name="Text Box 3"/>
          <p:cNvSpPr txBox="1">
            <a:spLocks noChangeArrowheads="1"/>
          </p:cNvSpPr>
          <p:nvPr/>
        </p:nvSpPr>
        <p:spPr bwMode="auto">
          <a:xfrm>
            <a:off x="1619672" y="5229200"/>
            <a:ext cx="6224588"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700" b="1" dirty="0">
                <a:solidFill>
                  <a:srgbClr val="000099"/>
                </a:solidFill>
                <a:latin typeface="Arial" panose="020B0604020202020204" pitchFamily="34" charset="0"/>
              </a:rPr>
              <a:t>They defend against attack!</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Text Box 2"/>
          <p:cNvSpPr txBox="1">
            <a:spLocks noChangeArrowheads="1"/>
          </p:cNvSpPr>
          <p:nvPr/>
        </p:nvSpPr>
        <p:spPr bwMode="auto">
          <a:xfrm>
            <a:off x="2819400" y="228600"/>
            <a:ext cx="3124200" cy="625475"/>
          </a:xfrm>
          <a:prstGeom prst="rect">
            <a:avLst/>
          </a:prstGeom>
          <a:noFill/>
          <a:ln>
            <a:noFill/>
          </a:ln>
          <a:effectLst/>
          <a:extLst>
            <a:ext uri="{909E8E84-426E-40DD-AFC4-6F175D3DCCD1}">
              <a14:hiddenFill xmlns:a14="http://schemas.microsoft.com/office/drawing/2010/main">
                <a:gradFill rotWithShape="0">
                  <a:gsLst>
                    <a:gs pos="0">
                      <a:srgbClr val="FF3399"/>
                    </a:gs>
                    <a:gs pos="100000">
                      <a:srgbClr val="FFFFFF"/>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0000"/>
                </a:solidFill>
                <a:latin typeface="Arial" panose="020B0604020202020204" pitchFamily="34" charset="0"/>
              </a:rPr>
              <a:t>Read the face</a:t>
            </a:r>
          </a:p>
        </p:txBody>
      </p:sp>
      <p:sp>
        <p:nvSpPr>
          <p:cNvPr id="337923" name="Text Box 3"/>
          <p:cNvSpPr txBox="1">
            <a:spLocks noChangeArrowheads="1"/>
          </p:cNvSpPr>
          <p:nvPr/>
        </p:nvSpPr>
        <p:spPr bwMode="auto">
          <a:xfrm>
            <a:off x="454025" y="1050925"/>
            <a:ext cx="8170863" cy="164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700" b="1">
                <a:solidFill>
                  <a:srgbClr val="000099"/>
                </a:solidFill>
                <a:latin typeface="Arial" panose="020B0604020202020204" pitchFamily="34" charset="0"/>
              </a:rPr>
              <a:t>The face is the most expressive part of a person. </a:t>
            </a:r>
          </a:p>
          <a:p>
            <a:pPr algn="ctr"/>
            <a:r>
              <a:rPr lang="en-US" altLang="en-US" sz="1700" b="1">
                <a:solidFill>
                  <a:srgbClr val="000099"/>
                </a:solidFill>
                <a:latin typeface="Arial" panose="020B0604020202020204" pitchFamily="34" charset="0"/>
              </a:rPr>
              <a:t>The shape of the mouth and the angle of the eye brows are expressions of </a:t>
            </a:r>
          </a:p>
          <a:p>
            <a:pPr algn="ctr"/>
            <a:r>
              <a:rPr lang="en-US" altLang="en-US" sz="1700" b="1" i="1">
                <a:solidFill>
                  <a:srgbClr val="000099"/>
                </a:solidFill>
                <a:latin typeface="Arial" panose="020B0604020202020204" pitchFamily="34" charset="0"/>
              </a:rPr>
              <a:t>Moods, feelings, sorrow, happiness, anger, hostility, doubt</a:t>
            </a:r>
            <a:r>
              <a:rPr lang="en-US" altLang="en-US" sz="1700" b="1">
                <a:solidFill>
                  <a:srgbClr val="000099"/>
                </a:solidFill>
                <a:latin typeface="Arial" panose="020B0604020202020204" pitchFamily="34" charset="0"/>
              </a:rPr>
              <a:t>.</a:t>
            </a:r>
          </a:p>
          <a:p>
            <a:pPr lvl="1" algn="ctr"/>
            <a:endParaRPr lang="en-US" altLang="en-US" sz="1700" b="1">
              <a:solidFill>
                <a:srgbClr val="000099"/>
              </a:solidFill>
              <a:latin typeface="Arial" panose="020B0604020202020204" pitchFamily="34" charset="0"/>
            </a:endParaRPr>
          </a:p>
          <a:p>
            <a:pPr algn="ctr"/>
            <a:r>
              <a:rPr lang="en-US" altLang="en-US" sz="1700" b="1">
                <a:solidFill>
                  <a:srgbClr val="000099"/>
                </a:solidFill>
                <a:latin typeface="Arial" panose="020B0604020202020204" pitchFamily="34" charset="0"/>
              </a:rPr>
              <a:t>Are you a good face reader?</a:t>
            </a:r>
          </a:p>
          <a:p>
            <a:pPr algn="ctr"/>
            <a:r>
              <a:rPr lang="en-US" altLang="en-US" sz="1700" b="1">
                <a:solidFill>
                  <a:srgbClr val="000099"/>
                </a:solidFill>
                <a:latin typeface="Arial" panose="020B0604020202020204" pitchFamily="34" charset="0"/>
              </a:rPr>
              <a:t>What are the feelings and moods?</a:t>
            </a:r>
            <a:endParaRPr lang="en-US" altLang="en-US" sz="1700" b="1">
              <a:solidFill>
                <a:srgbClr val="000099"/>
              </a:solidFill>
            </a:endParaRPr>
          </a:p>
        </p:txBody>
      </p:sp>
      <p:pic>
        <p:nvPicPr>
          <p:cNvPr id="337924" name="Picture 4" descr="FACE_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2085975" y="2890838"/>
            <a:ext cx="831850"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7925" name="Picture 5" descr="FACE_0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52788" y="2890838"/>
            <a:ext cx="833437"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7926" name="Picture 6" descr="FACE_11"/>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6100" y="2890838"/>
            <a:ext cx="831850"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7927" name="Picture 7" descr="FACE_14"/>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2738" y="2890838"/>
            <a:ext cx="1027112"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7928" name="Picture 8" descr="FACE_20"/>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50025" y="4572000"/>
            <a:ext cx="973138" cy="941388"/>
          </a:xfrm>
          <a:prstGeom prst="rect">
            <a:avLst/>
          </a:prstGeom>
          <a:noFill/>
          <a:extLst>
            <a:ext uri="{909E8E84-426E-40DD-AFC4-6F175D3DCCD1}">
              <a14:hiddenFill xmlns:a14="http://schemas.microsoft.com/office/drawing/2010/main">
                <a:solidFill>
                  <a:srgbClr val="FFFFFF"/>
                </a:solidFill>
              </a14:hiddenFill>
            </a:ext>
          </a:extLst>
        </p:spPr>
      </p:pic>
      <p:pic>
        <p:nvPicPr>
          <p:cNvPr id="337929" name="Picture 9" descr="FACE_25"/>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80200" y="2962275"/>
            <a:ext cx="701675" cy="869950"/>
          </a:xfrm>
          <a:prstGeom prst="rect">
            <a:avLst/>
          </a:prstGeom>
          <a:noFill/>
          <a:extLst>
            <a:ext uri="{909E8E84-426E-40DD-AFC4-6F175D3DCCD1}">
              <a14:hiddenFill xmlns:a14="http://schemas.microsoft.com/office/drawing/2010/main">
                <a:solidFill>
                  <a:srgbClr val="FFFFFF"/>
                </a:solidFill>
              </a14:hiddenFill>
            </a:ext>
          </a:extLst>
        </p:spPr>
      </p:pic>
      <p:pic>
        <p:nvPicPr>
          <p:cNvPr id="337930" name="Picture 10" descr="FACE_45"/>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09775" y="4638675"/>
            <a:ext cx="833438" cy="1009650"/>
          </a:xfrm>
          <a:prstGeom prst="rect">
            <a:avLst/>
          </a:prstGeom>
          <a:noFill/>
          <a:extLst>
            <a:ext uri="{909E8E84-426E-40DD-AFC4-6F175D3DCCD1}">
              <a14:hiddenFill xmlns:a14="http://schemas.microsoft.com/office/drawing/2010/main">
                <a:solidFill>
                  <a:srgbClr val="FFFFFF"/>
                </a:solidFill>
              </a14:hiddenFill>
            </a:ext>
          </a:extLst>
        </p:spPr>
      </p:pic>
      <p:pic>
        <p:nvPicPr>
          <p:cNvPr id="337931" name="Picture 11" descr="FACE_58"/>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78175" y="4572000"/>
            <a:ext cx="971550" cy="1008063"/>
          </a:xfrm>
          <a:prstGeom prst="rect">
            <a:avLst/>
          </a:prstGeom>
          <a:noFill/>
          <a:extLst>
            <a:ext uri="{909E8E84-426E-40DD-AFC4-6F175D3DCCD1}">
              <a14:hiddenFill xmlns:a14="http://schemas.microsoft.com/office/drawing/2010/main">
                <a:solidFill>
                  <a:srgbClr val="FFFFFF"/>
                </a:solidFill>
              </a14:hiddenFill>
            </a:ext>
          </a:extLst>
        </p:spPr>
      </p:pic>
      <p:pic>
        <p:nvPicPr>
          <p:cNvPr id="337932" name="Picture 12" descr="FACE_66"/>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10075" y="4572000"/>
            <a:ext cx="908050" cy="1008063"/>
          </a:xfrm>
          <a:prstGeom prst="rect">
            <a:avLst/>
          </a:prstGeom>
          <a:noFill/>
          <a:extLst>
            <a:ext uri="{909E8E84-426E-40DD-AFC4-6F175D3DCCD1}">
              <a14:hiddenFill xmlns:a14="http://schemas.microsoft.com/office/drawing/2010/main">
                <a:solidFill>
                  <a:srgbClr val="FFFFFF"/>
                </a:solidFill>
              </a14:hiddenFill>
            </a:ext>
          </a:extLst>
        </p:spPr>
      </p:pic>
      <p:pic>
        <p:nvPicPr>
          <p:cNvPr id="337933" name="Picture 13" descr="FACE_69"/>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11800" y="4638675"/>
            <a:ext cx="833438" cy="1009650"/>
          </a:xfrm>
          <a:prstGeom prst="rect">
            <a:avLst/>
          </a:prstGeom>
          <a:noFill/>
          <a:extLst>
            <a:ext uri="{909E8E84-426E-40DD-AFC4-6F175D3DCCD1}">
              <a14:hiddenFill xmlns:a14="http://schemas.microsoft.com/office/drawing/2010/main">
                <a:solidFill>
                  <a:srgbClr val="FFFFFF"/>
                </a:solidFill>
              </a14:hiddenFill>
            </a:ext>
          </a:extLst>
        </p:spPr>
      </p:pic>
      <p:sp>
        <p:nvSpPr>
          <p:cNvPr id="337934" name="Text Box 14"/>
          <p:cNvSpPr txBox="1">
            <a:spLocks noChangeArrowheads="1"/>
          </p:cNvSpPr>
          <p:nvPr/>
        </p:nvSpPr>
        <p:spPr bwMode="auto">
          <a:xfrm>
            <a:off x="2335213" y="3886200"/>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A</a:t>
            </a:r>
          </a:p>
        </p:txBody>
      </p:sp>
      <p:sp>
        <p:nvSpPr>
          <p:cNvPr id="337935" name="Text Box 15"/>
          <p:cNvSpPr txBox="1">
            <a:spLocks noChangeArrowheads="1"/>
          </p:cNvSpPr>
          <p:nvPr/>
        </p:nvSpPr>
        <p:spPr bwMode="auto">
          <a:xfrm>
            <a:off x="3436938" y="3852863"/>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B</a:t>
            </a:r>
          </a:p>
        </p:txBody>
      </p:sp>
      <p:sp>
        <p:nvSpPr>
          <p:cNvPr id="337936" name="Text Box 16"/>
          <p:cNvSpPr txBox="1">
            <a:spLocks noChangeArrowheads="1"/>
          </p:cNvSpPr>
          <p:nvPr/>
        </p:nvSpPr>
        <p:spPr bwMode="auto">
          <a:xfrm>
            <a:off x="4564063" y="3863975"/>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C</a:t>
            </a:r>
          </a:p>
        </p:txBody>
      </p:sp>
      <p:sp>
        <p:nvSpPr>
          <p:cNvPr id="337937" name="Text Box 17"/>
          <p:cNvSpPr txBox="1">
            <a:spLocks noChangeArrowheads="1"/>
          </p:cNvSpPr>
          <p:nvPr/>
        </p:nvSpPr>
        <p:spPr bwMode="auto">
          <a:xfrm>
            <a:off x="5707063" y="3852863"/>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D</a:t>
            </a:r>
          </a:p>
        </p:txBody>
      </p:sp>
      <p:sp>
        <p:nvSpPr>
          <p:cNvPr id="337938" name="Text Box 18"/>
          <p:cNvSpPr txBox="1">
            <a:spLocks noChangeArrowheads="1"/>
          </p:cNvSpPr>
          <p:nvPr/>
        </p:nvSpPr>
        <p:spPr bwMode="auto">
          <a:xfrm>
            <a:off x="6873875" y="3832225"/>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E</a:t>
            </a:r>
          </a:p>
        </p:txBody>
      </p:sp>
      <p:sp>
        <p:nvSpPr>
          <p:cNvPr id="337939" name="Text Box 19"/>
          <p:cNvSpPr txBox="1">
            <a:spLocks noChangeArrowheads="1"/>
          </p:cNvSpPr>
          <p:nvPr/>
        </p:nvSpPr>
        <p:spPr bwMode="auto">
          <a:xfrm>
            <a:off x="2205038" y="5602288"/>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F</a:t>
            </a:r>
          </a:p>
        </p:txBody>
      </p:sp>
      <p:sp>
        <p:nvSpPr>
          <p:cNvPr id="337940" name="Text Box 20"/>
          <p:cNvSpPr txBox="1">
            <a:spLocks noChangeArrowheads="1"/>
          </p:cNvSpPr>
          <p:nvPr/>
        </p:nvSpPr>
        <p:spPr bwMode="auto">
          <a:xfrm>
            <a:off x="4668838" y="5580063"/>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H</a:t>
            </a:r>
          </a:p>
        </p:txBody>
      </p:sp>
      <p:sp>
        <p:nvSpPr>
          <p:cNvPr id="337941" name="Text Box 21"/>
          <p:cNvSpPr txBox="1">
            <a:spLocks noChangeArrowheads="1"/>
          </p:cNvSpPr>
          <p:nvPr/>
        </p:nvSpPr>
        <p:spPr bwMode="auto">
          <a:xfrm>
            <a:off x="3436938" y="5580063"/>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G</a:t>
            </a:r>
          </a:p>
        </p:txBody>
      </p:sp>
      <p:sp>
        <p:nvSpPr>
          <p:cNvPr id="337942" name="Text Box 22"/>
          <p:cNvSpPr txBox="1">
            <a:spLocks noChangeArrowheads="1"/>
          </p:cNvSpPr>
          <p:nvPr/>
        </p:nvSpPr>
        <p:spPr bwMode="auto">
          <a:xfrm>
            <a:off x="5767388" y="5559425"/>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I</a:t>
            </a:r>
          </a:p>
        </p:txBody>
      </p:sp>
      <p:sp>
        <p:nvSpPr>
          <p:cNvPr id="337943" name="Text Box 23"/>
          <p:cNvSpPr txBox="1">
            <a:spLocks noChangeArrowheads="1"/>
          </p:cNvSpPr>
          <p:nvPr/>
        </p:nvSpPr>
        <p:spPr bwMode="auto">
          <a:xfrm>
            <a:off x="6853238" y="5534025"/>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J</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Text Box 2"/>
          <p:cNvSpPr txBox="1">
            <a:spLocks noChangeArrowheads="1"/>
          </p:cNvSpPr>
          <p:nvPr/>
        </p:nvSpPr>
        <p:spPr bwMode="auto">
          <a:xfrm>
            <a:off x="3232150" y="228600"/>
            <a:ext cx="3122613" cy="625475"/>
          </a:xfrm>
          <a:prstGeom prst="rect">
            <a:avLst/>
          </a:prstGeom>
          <a:noFill/>
          <a:ln>
            <a:noFill/>
          </a:ln>
          <a:effectLst/>
          <a:extLst>
            <a:ext uri="{909E8E84-426E-40DD-AFC4-6F175D3DCCD1}">
              <a14:hiddenFill xmlns:a14="http://schemas.microsoft.com/office/drawing/2010/main">
                <a:gradFill rotWithShape="0">
                  <a:gsLst>
                    <a:gs pos="0">
                      <a:srgbClr val="FF3399"/>
                    </a:gs>
                    <a:gs pos="100000">
                      <a:srgbClr val="FFFFFF"/>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0000"/>
                </a:solidFill>
                <a:latin typeface="Arial" panose="020B0604020202020204" pitchFamily="34" charset="0"/>
              </a:rPr>
              <a:t>Read the face</a:t>
            </a:r>
          </a:p>
        </p:txBody>
      </p:sp>
      <p:sp>
        <p:nvSpPr>
          <p:cNvPr id="338947" name="Text Box 3"/>
          <p:cNvSpPr txBox="1">
            <a:spLocks noChangeArrowheads="1"/>
          </p:cNvSpPr>
          <p:nvPr/>
        </p:nvSpPr>
        <p:spPr bwMode="auto">
          <a:xfrm>
            <a:off x="2528888" y="806450"/>
            <a:ext cx="4410075"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6" tIns="45713" rIns="91426" bIns="45713">
            <a:spAutoFit/>
          </a:bodyPr>
          <a:lstStyle>
            <a:lvl1pPr defTabSz="912813">
              <a:defRPr sz="2400">
                <a:solidFill>
                  <a:schemeClr val="tx1"/>
                </a:solidFill>
                <a:latin typeface="Times New Roman" panose="02020603050405020304" pitchFamily="18" charset="0"/>
              </a:defRPr>
            </a:lvl1pPr>
            <a:lvl2pPr defTabSz="912813">
              <a:defRPr sz="2400">
                <a:solidFill>
                  <a:schemeClr val="tx1"/>
                </a:solidFill>
                <a:latin typeface="Times New Roman" panose="02020603050405020304" pitchFamily="18" charset="0"/>
              </a:defRPr>
            </a:lvl2pPr>
            <a:lvl3pPr marL="912813" defTabSz="912813">
              <a:defRPr sz="2400">
                <a:solidFill>
                  <a:schemeClr val="tx1"/>
                </a:solidFill>
                <a:latin typeface="Times New Roman" panose="02020603050405020304" pitchFamily="18" charset="0"/>
              </a:defRPr>
            </a:lvl3pPr>
            <a:lvl4pPr defTabSz="912813">
              <a:defRPr sz="2400">
                <a:solidFill>
                  <a:schemeClr val="tx1"/>
                </a:solidFill>
                <a:latin typeface="Times New Roman" panose="02020603050405020304" pitchFamily="18" charset="0"/>
              </a:defRPr>
            </a:lvl4pPr>
            <a:lvl5pPr defTabSz="912813">
              <a:defRPr sz="2400">
                <a:solidFill>
                  <a:schemeClr val="tx1"/>
                </a:solidFill>
                <a:latin typeface="Times New Roman" panose="02020603050405020304" pitchFamily="18" charset="0"/>
              </a:defRPr>
            </a:lvl5pPr>
            <a:lvl6pPr defTabSz="912813" eaLnBrk="0" fontAlgn="base" hangingPunct="0">
              <a:spcBef>
                <a:spcPct val="0"/>
              </a:spcBef>
              <a:spcAft>
                <a:spcPct val="0"/>
              </a:spcAft>
              <a:defRPr sz="2400">
                <a:solidFill>
                  <a:schemeClr val="tx1"/>
                </a:solidFill>
                <a:latin typeface="Times New Roman" panose="02020603050405020304" pitchFamily="18" charset="0"/>
              </a:defRPr>
            </a:lvl6pPr>
            <a:lvl7pPr defTabSz="912813" eaLnBrk="0" fontAlgn="base" hangingPunct="0">
              <a:spcBef>
                <a:spcPct val="0"/>
              </a:spcBef>
              <a:spcAft>
                <a:spcPct val="0"/>
              </a:spcAft>
              <a:defRPr sz="2400">
                <a:solidFill>
                  <a:schemeClr val="tx1"/>
                </a:solidFill>
                <a:latin typeface="Times New Roman" panose="02020603050405020304" pitchFamily="18" charset="0"/>
              </a:defRPr>
            </a:lvl7pPr>
            <a:lvl8pPr defTabSz="912813" eaLnBrk="0" fontAlgn="base" hangingPunct="0">
              <a:spcBef>
                <a:spcPct val="0"/>
              </a:spcBef>
              <a:spcAft>
                <a:spcPct val="0"/>
              </a:spcAft>
              <a:defRPr sz="2400">
                <a:solidFill>
                  <a:schemeClr val="tx1"/>
                </a:solidFill>
                <a:latin typeface="Times New Roman" panose="02020603050405020304" pitchFamily="18" charset="0"/>
              </a:defRPr>
            </a:lvl8pPr>
            <a:lvl9pPr defTabSz="912813"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3500" b="1">
                <a:solidFill>
                  <a:srgbClr val="000099"/>
                </a:solidFill>
                <a:latin typeface="Arial" panose="020B0604020202020204" pitchFamily="34" charset="0"/>
              </a:rPr>
              <a:t>Answers </a:t>
            </a:r>
            <a:endParaRPr lang="en-US" altLang="en-US" sz="3500" b="1">
              <a:solidFill>
                <a:srgbClr val="000099"/>
              </a:solidFill>
            </a:endParaRPr>
          </a:p>
        </p:txBody>
      </p:sp>
      <p:pic>
        <p:nvPicPr>
          <p:cNvPr id="338948" name="Picture 4" descr="FACE_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2020888" y="1681163"/>
            <a:ext cx="831850"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8949" name="Picture 5" descr="FACE_0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9288" y="1681163"/>
            <a:ext cx="831850"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8950" name="Picture 6" descr="FACE_11"/>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91013" y="1681163"/>
            <a:ext cx="831850"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8951" name="Picture 7" descr="FACE_14"/>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9238" y="1681163"/>
            <a:ext cx="1025525" cy="1008062"/>
          </a:xfrm>
          <a:prstGeom prst="rect">
            <a:avLst/>
          </a:prstGeom>
          <a:noFill/>
          <a:extLst>
            <a:ext uri="{909E8E84-426E-40DD-AFC4-6F175D3DCCD1}">
              <a14:hiddenFill xmlns:a14="http://schemas.microsoft.com/office/drawing/2010/main">
                <a:solidFill>
                  <a:srgbClr val="FFFFFF"/>
                </a:solidFill>
              </a14:hiddenFill>
            </a:ext>
          </a:extLst>
        </p:spPr>
      </p:pic>
      <p:pic>
        <p:nvPicPr>
          <p:cNvPr id="338952" name="Picture 8" descr="FACE_20"/>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4938" y="4102100"/>
            <a:ext cx="973137" cy="939800"/>
          </a:xfrm>
          <a:prstGeom prst="rect">
            <a:avLst/>
          </a:prstGeom>
          <a:noFill/>
          <a:extLst>
            <a:ext uri="{909E8E84-426E-40DD-AFC4-6F175D3DCCD1}">
              <a14:hiddenFill xmlns:a14="http://schemas.microsoft.com/office/drawing/2010/main">
                <a:solidFill>
                  <a:srgbClr val="FFFFFF"/>
                </a:solidFill>
              </a14:hiddenFill>
            </a:ext>
          </a:extLst>
        </p:spPr>
      </p:pic>
      <p:pic>
        <p:nvPicPr>
          <p:cNvPr id="338953" name="Picture 9" descr="FACE_25"/>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15113" y="1752600"/>
            <a:ext cx="701675" cy="869950"/>
          </a:xfrm>
          <a:prstGeom prst="rect">
            <a:avLst/>
          </a:prstGeom>
          <a:noFill/>
          <a:extLst>
            <a:ext uri="{909E8E84-426E-40DD-AFC4-6F175D3DCCD1}">
              <a14:hiddenFill xmlns:a14="http://schemas.microsoft.com/office/drawing/2010/main">
                <a:solidFill>
                  <a:srgbClr val="FFFFFF"/>
                </a:solidFill>
              </a14:hiddenFill>
            </a:ext>
          </a:extLst>
        </p:spPr>
      </p:pic>
      <p:pic>
        <p:nvPicPr>
          <p:cNvPr id="338954" name="Picture 10" descr="FACE_45"/>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46275" y="4168775"/>
            <a:ext cx="831850" cy="1008063"/>
          </a:xfrm>
          <a:prstGeom prst="rect">
            <a:avLst/>
          </a:prstGeom>
          <a:noFill/>
          <a:extLst>
            <a:ext uri="{909E8E84-426E-40DD-AFC4-6F175D3DCCD1}">
              <a14:hiddenFill xmlns:a14="http://schemas.microsoft.com/office/drawing/2010/main">
                <a:solidFill>
                  <a:srgbClr val="FFFFFF"/>
                </a:solidFill>
              </a14:hiddenFill>
            </a:ext>
          </a:extLst>
        </p:spPr>
      </p:pic>
      <p:pic>
        <p:nvPicPr>
          <p:cNvPr id="338955" name="Picture 11" descr="FACE_58"/>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13088" y="4102100"/>
            <a:ext cx="973137" cy="1008063"/>
          </a:xfrm>
          <a:prstGeom prst="rect">
            <a:avLst/>
          </a:prstGeom>
          <a:noFill/>
          <a:extLst>
            <a:ext uri="{909E8E84-426E-40DD-AFC4-6F175D3DCCD1}">
              <a14:hiddenFill xmlns:a14="http://schemas.microsoft.com/office/drawing/2010/main">
                <a:solidFill>
                  <a:srgbClr val="FFFFFF"/>
                </a:solidFill>
              </a14:hiddenFill>
            </a:ext>
          </a:extLst>
        </p:spPr>
      </p:pic>
      <p:pic>
        <p:nvPicPr>
          <p:cNvPr id="338956" name="Picture 12" descr="FACE_66"/>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44988" y="4102100"/>
            <a:ext cx="908050" cy="1008063"/>
          </a:xfrm>
          <a:prstGeom prst="rect">
            <a:avLst/>
          </a:prstGeom>
          <a:noFill/>
          <a:extLst>
            <a:ext uri="{909E8E84-426E-40DD-AFC4-6F175D3DCCD1}">
              <a14:hiddenFill xmlns:a14="http://schemas.microsoft.com/office/drawing/2010/main">
                <a:solidFill>
                  <a:srgbClr val="FFFFFF"/>
                </a:solidFill>
              </a14:hiddenFill>
            </a:ext>
          </a:extLst>
        </p:spPr>
      </p:pic>
      <p:pic>
        <p:nvPicPr>
          <p:cNvPr id="338957" name="Picture 13" descr="FACE_69"/>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46713" y="4168775"/>
            <a:ext cx="833437" cy="1008063"/>
          </a:xfrm>
          <a:prstGeom prst="rect">
            <a:avLst/>
          </a:prstGeom>
          <a:noFill/>
          <a:extLst>
            <a:ext uri="{909E8E84-426E-40DD-AFC4-6F175D3DCCD1}">
              <a14:hiddenFill xmlns:a14="http://schemas.microsoft.com/office/drawing/2010/main">
                <a:solidFill>
                  <a:srgbClr val="FFFFFF"/>
                </a:solidFill>
              </a14:hiddenFill>
            </a:ext>
          </a:extLst>
        </p:spPr>
      </p:pic>
      <p:sp>
        <p:nvSpPr>
          <p:cNvPr id="338958" name="Text Box 14"/>
          <p:cNvSpPr txBox="1">
            <a:spLocks noChangeArrowheads="1"/>
          </p:cNvSpPr>
          <p:nvPr/>
        </p:nvSpPr>
        <p:spPr bwMode="auto">
          <a:xfrm>
            <a:off x="2270125" y="2674938"/>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A</a:t>
            </a:r>
          </a:p>
        </p:txBody>
      </p:sp>
      <p:sp>
        <p:nvSpPr>
          <p:cNvPr id="338959" name="Text Box 15"/>
          <p:cNvSpPr txBox="1">
            <a:spLocks noChangeArrowheads="1"/>
          </p:cNvSpPr>
          <p:nvPr/>
        </p:nvSpPr>
        <p:spPr bwMode="auto">
          <a:xfrm>
            <a:off x="3371850" y="2643188"/>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B</a:t>
            </a:r>
          </a:p>
        </p:txBody>
      </p:sp>
      <p:sp>
        <p:nvSpPr>
          <p:cNvPr id="338960" name="Text Box 16"/>
          <p:cNvSpPr txBox="1">
            <a:spLocks noChangeArrowheads="1"/>
          </p:cNvSpPr>
          <p:nvPr/>
        </p:nvSpPr>
        <p:spPr bwMode="auto">
          <a:xfrm>
            <a:off x="4498975" y="2654300"/>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C</a:t>
            </a:r>
          </a:p>
        </p:txBody>
      </p:sp>
      <p:sp>
        <p:nvSpPr>
          <p:cNvPr id="338961" name="Text Box 17"/>
          <p:cNvSpPr txBox="1">
            <a:spLocks noChangeArrowheads="1"/>
          </p:cNvSpPr>
          <p:nvPr/>
        </p:nvSpPr>
        <p:spPr bwMode="auto">
          <a:xfrm>
            <a:off x="5641975" y="2643188"/>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D</a:t>
            </a:r>
          </a:p>
        </p:txBody>
      </p:sp>
      <p:sp>
        <p:nvSpPr>
          <p:cNvPr id="338962" name="Text Box 18"/>
          <p:cNvSpPr txBox="1">
            <a:spLocks noChangeArrowheads="1"/>
          </p:cNvSpPr>
          <p:nvPr/>
        </p:nvSpPr>
        <p:spPr bwMode="auto">
          <a:xfrm>
            <a:off x="6808788" y="2622550"/>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E</a:t>
            </a:r>
          </a:p>
        </p:txBody>
      </p:sp>
      <p:sp>
        <p:nvSpPr>
          <p:cNvPr id="338963" name="Text Box 19"/>
          <p:cNvSpPr txBox="1">
            <a:spLocks noChangeArrowheads="1"/>
          </p:cNvSpPr>
          <p:nvPr/>
        </p:nvSpPr>
        <p:spPr bwMode="auto">
          <a:xfrm>
            <a:off x="2139950" y="5130800"/>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F</a:t>
            </a:r>
          </a:p>
        </p:txBody>
      </p:sp>
      <p:sp>
        <p:nvSpPr>
          <p:cNvPr id="338964" name="Text Box 20"/>
          <p:cNvSpPr txBox="1">
            <a:spLocks noChangeArrowheads="1"/>
          </p:cNvSpPr>
          <p:nvPr/>
        </p:nvSpPr>
        <p:spPr bwMode="auto">
          <a:xfrm>
            <a:off x="4603750" y="5110163"/>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H</a:t>
            </a:r>
          </a:p>
        </p:txBody>
      </p:sp>
      <p:sp>
        <p:nvSpPr>
          <p:cNvPr id="338965" name="Text Box 21"/>
          <p:cNvSpPr txBox="1">
            <a:spLocks noChangeArrowheads="1"/>
          </p:cNvSpPr>
          <p:nvPr/>
        </p:nvSpPr>
        <p:spPr bwMode="auto">
          <a:xfrm>
            <a:off x="3371850" y="5110163"/>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G</a:t>
            </a:r>
          </a:p>
        </p:txBody>
      </p:sp>
      <p:sp>
        <p:nvSpPr>
          <p:cNvPr id="338966" name="Text Box 22"/>
          <p:cNvSpPr txBox="1">
            <a:spLocks noChangeArrowheads="1"/>
          </p:cNvSpPr>
          <p:nvPr/>
        </p:nvSpPr>
        <p:spPr bwMode="auto">
          <a:xfrm>
            <a:off x="5702300" y="5089525"/>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I</a:t>
            </a:r>
          </a:p>
        </p:txBody>
      </p:sp>
      <p:sp>
        <p:nvSpPr>
          <p:cNvPr id="338967" name="Text Box 23"/>
          <p:cNvSpPr txBox="1">
            <a:spLocks noChangeArrowheads="1"/>
          </p:cNvSpPr>
          <p:nvPr/>
        </p:nvSpPr>
        <p:spPr bwMode="auto">
          <a:xfrm>
            <a:off x="6789738" y="5064125"/>
            <a:ext cx="454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600" b="1">
                <a:solidFill>
                  <a:srgbClr val="FF0000"/>
                </a:solidFill>
                <a:latin typeface="Arial" panose="020B0604020202020204" pitchFamily="34" charset="0"/>
              </a:rPr>
              <a:t>J</a:t>
            </a:r>
          </a:p>
        </p:txBody>
      </p:sp>
      <p:sp>
        <p:nvSpPr>
          <p:cNvPr id="338968" name="Text Box 24"/>
          <p:cNvSpPr txBox="1">
            <a:spLocks noChangeArrowheads="1"/>
          </p:cNvSpPr>
          <p:nvPr/>
        </p:nvSpPr>
        <p:spPr bwMode="auto">
          <a:xfrm>
            <a:off x="1751013" y="3046413"/>
            <a:ext cx="14271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Indifferent </a:t>
            </a:r>
          </a:p>
        </p:txBody>
      </p:sp>
      <p:sp>
        <p:nvSpPr>
          <p:cNvPr id="338969" name="Text Box 25"/>
          <p:cNvSpPr txBox="1">
            <a:spLocks noChangeArrowheads="1"/>
          </p:cNvSpPr>
          <p:nvPr/>
        </p:nvSpPr>
        <p:spPr bwMode="auto">
          <a:xfrm>
            <a:off x="2852738" y="3025775"/>
            <a:ext cx="1427162"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Very sad </a:t>
            </a:r>
          </a:p>
        </p:txBody>
      </p:sp>
      <p:sp>
        <p:nvSpPr>
          <p:cNvPr id="338970" name="Text Box 26"/>
          <p:cNvSpPr txBox="1">
            <a:spLocks noChangeArrowheads="1"/>
          </p:cNvSpPr>
          <p:nvPr/>
        </p:nvSpPr>
        <p:spPr bwMode="auto">
          <a:xfrm>
            <a:off x="3956050" y="3011488"/>
            <a:ext cx="1427163"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Happy </a:t>
            </a:r>
          </a:p>
        </p:txBody>
      </p:sp>
      <p:sp>
        <p:nvSpPr>
          <p:cNvPr id="338971" name="Text Box 27"/>
          <p:cNvSpPr txBox="1">
            <a:spLocks noChangeArrowheads="1"/>
          </p:cNvSpPr>
          <p:nvPr/>
        </p:nvSpPr>
        <p:spPr bwMode="auto">
          <a:xfrm>
            <a:off x="5057775" y="3025775"/>
            <a:ext cx="1427163"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Childish </a:t>
            </a:r>
          </a:p>
        </p:txBody>
      </p:sp>
      <p:sp>
        <p:nvSpPr>
          <p:cNvPr id="338972" name="Text Box 28"/>
          <p:cNvSpPr txBox="1">
            <a:spLocks noChangeArrowheads="1"/>
          </p:cNvSpPr>
          <p:nvPr/>
        </p:nvSpPr>
        <p:spPr bwMode="auto">
          <a:xfrm>
            <a:off x="6354763" y="3025775"/>
            <a:ext cx="1427162"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Poker </a:t>
            </a:r>
          </a:p>
        </p:txBody>
      </p:sp>
      <p:sp>
        <p:nvSpPr>
          <p:cNvPr id="338973" name="Text Box 29"/>
          <p:cNvSpPr txBox="1">
            <a:spLocks noChangeArrowheads="1"/>
          </p:cNvSpPr>
          <p:nvPr/>
        </p:nvSpPr>
        <p:spPr bwMode="auto">
          <a:xfrm>
            <a:off x="1555750" y="5534025"/>
            <a:ext cx="1427163"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Sad </a:t>
            </a:r>
          </a:p>
        </p:txBody>
      </p:sp>
      <p:sp>
        <p:nvSpPr>
          <p:cNvPr id="338974" name="Text Box 30"/>
          <p:cNvSpPr txBox="1">
            <a:spLocks noChangeArrowheads="1"/>
          </p:cNvSpPr>
          <p:nvPr/>
        </p:nvSpPr>
        <p:spPr bwMode="auto">
          <a:xfrm>
            <a:off x="2852738" y="5548313"/>
            <a:ext cx="14271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Very angry </a:t>
            </a:r>
          </a:p>
        </p:txBody>
      </p:sp>
      <p:sp>
        <p:nvSpPr>
          <p:cNvPr id="338975" name="Text Box 31"/>
          <p:cNvSpPr txBox="1">
            <a:spLocks noChangeArrowheads="1"/>
          </p:cNvSpPr>
          <p:nvPr/>
        </p:nvSpPr>
        <p:spPr bwMode="auto">
          <a:xfrm>
            <a:off x="4105275" y="5580063"/>
            <a:ext cx="1427163"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Naughty </a:t>
            </a:r>
          </a:p>
        </p:txBody>
      </p:sp>
      <p:sp>
        <p:nvSpPr>
          <p:cNvPr id="338976" name="Text Box 32"/>
          <p:cNvSpPr txBox="1">
            <a:spLocks noChangeArrowheads="1"/>
          </p:cNvSpPr>
          <p:nvPr/>
        </p:nvSpPr>
        <p:spPr bwMode="auto">
          <a:xfrm>
            <a:off x="5187950" y="5602288"/>
            <a:ext cx="1427163"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Bored </a:t>
            </a:r>
          </a:p>
        </p:txBody>
      </p:sp>
      <p:sp>
        <p:nvSpPr>
          <p:cNvPr id="338977" name="Text Box 33"/>
          <p:cNvSpPr txBox="1">
            <a:spLocks noChangeArrowheads="1"/>
          </p:cNvSpPr>
          <p:nvPr/>
        </p:nvSpPr>
        <p:spPr bwMode="auto">
          <a:xfrm>
            <a:off x="6291263" y="5602288"/>
            <a:ext cx="14255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13" tIns="39507" rIns="79013" bIns="39507">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1700" b="1">
                <a:solidFill>
                  <a:srgbClr val="000099"/>
                </a:solidFill>
                <a:latin typeface="Arial" panose="020B0604020202020204" pitchFamily="34" charset="0"/>
              </a:rPr>
              <a:t>Suspicious </a:t>
            </a: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Oval 2"/>
          <p:cNvSpPr>
            <a:spLocks noChangeArrowheads="1"/>
          </p:cNvSpPr>
          <p:nvPr/>
        </p:nvSpPr>
        <p:spPr bwMode="auto">
          <a:xfrm>
            <a:off x="1343025" y="763588"/>
            <a:ext cx="5942013" cy="5942012"/>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71" name="Oval 3"/>
          <p:cNvSpPr>
            <a:spLocks noChangeArrowheads="1"/>
          </p:cNvSpPr>
          <p:nvPr/>
        </p:nvSpPr>
        <p:spPr bwMode="auto">
          <a:xfrm>
            <a:off x="1949450" y="1370013"/>
            <a:ext cx="4752975" cy="4752975"/>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72" name="Oval 4"/>
          <p:cNvSpPr>
            <a:spLocks noChangeArrowheads="1"/>
          </p:cNvSpPr>
          <p:nvPr/>
        </p:nvSpPr>
        <p:spPr bwMode="auto">
          <a:xfrm>
            <a:off x="1657350" y="1074738"/>
            <a:ext cx="5302250" cy="530225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73" name="Oval 5"/>
          <p:cNvSpPr>
            <a:spLocks noChangeArrowheads="1"/>
          </p:cNvSpPr>
          <p:nvPr/>
        </p:nvSpPr>
        <p:spPr bwMode="auto">
          <a:xfrm>
            <a:off x="3167063" y="2620963"/>
            <a:ext cx="2286000" cy="2286000"/>
          </a:xfrm>
          <a:prstGeom prst="ellipse">
            <a:avLst/>
          </a:prstGeom>
          <a:gradFill rotWithShape="0">
            <a:gsLst>
              <a:gs pos="0">
                <a:srgbClr val="FFFFFF"/>
              </a:gs>
              <a:gs pos="100000">
                <a:schemeClr val="accent1"/>
              </a:gs>
            </a:gsLst>
            <a:path path="shape">
              <a:fillToRect l="50000" t="50000" r="50000" b="50000"/>
            </a:path>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74" name="Arc 6"/>
          <p:cNvSpPr>
            <a:spLocks/>
          </p:cNvSpPr>
          <p:nvPr/>
        </p:nvSpPr>
        <p:spPr bwMode="auto">
          <a:xfrm rot="-9906179">
            <a:off x="3763963" y="3943350"/>
            <a:ext cx="471487" cy="911225"/>
          </a:xfrm>
          <a:custGeom>
            <a:avLst/>
            <a:gdLst>
              <a:gd name="G0" fmla="+- 690 0 0"/>
              <a:gd name="G1" fmla="+- 21600 0 0"/>
              <a:gd name="G2" fmla="+- 21600 0 0"/>
              <a:gd name="T0" fmla="*/ 0 w 22290"/>
              <a:gd name="T1" fmla="*/ 11 h 41043"/>
              <a:gd name="T2" fmla="*/ 10099 w 22290"/>
              <a:gd name="T3" fmla="*/ 41043 h 41043"/>
              <a:gd name="T4" fmla="*/ 690 w 22290"/>
              <a:gd name="T5" fmla="*/ 21600 h 41043"/>
            </a:gdLst>
            <a:ahLst/>
            <a:cxnLst>
              <a:cxn ang="0">
                <a:pos x="T0" y="T1"/>
              </a:cxn>
              <a:cxn ang="0">
                <a:pos x="T2" y="T3"/>
              </a:cxn>
              <a:cxn ang="0">
                <a:pos x="T4" y="T5"/>
              </a:cxn>
            </a:cxnLst>
            <a:rect l="0" t="0" r="r" b="b"/>
            <a:pathLst>
              <a:path w="22290" h="41043" fill="none" extrusionOk="0">
                <a:moveTo>
                  <a:pt x="0" y="11"/>
                </a:moveTo>
                <a:cubicBezTo>
                  <a:pt x="229" y="3"/>
                  <a:pt x="459" y="0"/>
                  <a:pt x="690" y="0"/>
                </a:cubicBezTo>
                <a:cubicBezTo>
                  <a:pt x="12619" y="0"/>
                  <a:pt x="22290" y="9670"/>
                  <a:pt x="22290" y="21600"/>
                </a:cubicBezTo>
                <a:cubicBezTo>
                  <a:pt x="22290" y="29882"/>
                  <a:pt x="17554" y="37435"/>
                  <a:pt x="10099" y="41043"/>
                </a:cubicBezTo>
              </a:path>
              <a:path w="22290" h="41043" stroke="0" extrusionOk="0">
                <a:moveTo>
                  <a:pt x="0" y="11"/>
                </a:moveTo>
                <a:cubicBezTo>
                  <a:pt x="229" y="3"/>
                  <a:pt x="459" y="0"/>
                  <a:pt x="690" y="0"/>
                </a:cubicBezTo>
                <a:cubicBezTo>
                  <a:pt x="12619" y="0"/>
                  <a:pt x="22290" y="9670"/>
                  <a:pt x="22290" y="21600"/>
                </a:cubicBezTo>
                <a:cubicBezTo>
                  <a:pt x="22290" y="29882"/>
                  <a:pt x="17554" y="37435"/>
                  <a:pt x="10099" y="41043"/>
                </a:cubicBezTo>
                <a:lnTo>
                  <a:pt x="69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75" name="Arc 7"/>
          <p:cNvSpPr>
            <a:spLocks/>
          </p:cNvSpPr>
          <p:nvPr/>
        </p:nvSpPr>
        <p:spPr bwMode="auto">
          <a:xfrm>
            <a:off x="4476750" y="2640013"/>
            <a:ext cx="457200" cy="931862"/>
          </a:xfrm>
          <a:custGeom>
            <a:avLst/>
            <a:gdLst>
              <a:gd name="G0" fmla="+- 0 0 0"/>
              <a:gd name="G1" fmla="+- 21600 0 0"/>
              <a:gd name="G2" fmla="+- 21600 0 0"/>
              <a:gd name="T0" fmla="*/ 0 w 21600"/>
              <a:gd name="T1" fmla="*/ 0 h 41979"/>
              <a:gd name="T2" fmla="*/ 7160 w 21600"/>
              <a:gd name="T3" fmla="*/ 41979 h 41979"/>
              <a:gd name="T4" fmla="*/ 0 w 21600"/>
              <a:gd name="T5" fmla="*/ 21600 h 41979"/>
            </a:gdLst>
            <a:ahLst/>
            <a:cxnLst>
              <a:cxn ang="0">
                <a:pos x="T0" y="T1"/>
              </a:cxn>
              <a:cxn ang="0">
                <a:pos x="T2" y="T3"/>
              </a:cxn>
              <a:cxn ang="0">
                <a:pos x="T4" y="T5"/>
              </a:cxn>
            </a:cxnLst>
            <a:rect l="0" t="0" r="r" b="b"/>
            <a:pathLst>
              <a:path w="21600" h="41979" fill="none" extrusionOk="0">
                <a:moveTo>
                  <a:pt x="0" y="0"/>
                </a:moveTo>
                <a:cubicBezTo>
                  <a:pt x="11929" y="0"/>
                  <a:pt x="21600" y="9670"/>
                  <a:pt x="21600" y="21600"/>
                </a:cubicBezTo>
                <a:cubicBezTo>
                  <a:pt x="21600" y="30769"/>
                  <a:pt x="15810" y="38939"/>
                  <a:pt x="7159" y="41978"/>
                </a:cubicBezTo>
              </a:path>
              <a:path w="21600" h="41979" stroke="0" extrusionOk="0">
                <a:moveTo>
                  <a:pt x="0" y="0"/>
                </a:moveTo>
                <a:cubicBezTo>
                  <a:pt x="11929" y="0"/>
                  <a:pt x="21600" y="9670"/>
                  <a:pt x="21600" y="21600"/>
                </a:cubicBezTo>
                <a:cubicBezTo>
                  <a:pt x="21600" y="30769"/>
                  <a:pt x="15810" y="38939"/>
                  <a:pt x="7159" y="41978"/>
                </a:cubicBezTo>
                <a:lnTo>
                  <a:pt x="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76" name="Text Box 8"/>
          <p:cNvSpPr txBox="1">
            <a:spLocks noChangeArrowheads="1"/>
          </p:cNvSpPr>
          <p:nvPr/>
        </p:nvSpPr>
        <p:spPr bwMode="auto">
          <a:xfrm>
            <a:off x="3236913" y="3571875"/>
            <a:ext cx="2130425" cy="40481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RESPONSIBILITY</a:t>
            </a:r>
          </a:p>
        </p:txBody>
      </p:sp>
      <p:sp>
        <p:nvSpPr>
          <p:cNvPr id="339977" name="Text Box 9"/>
          <p:cNvSpPr txBox="1">
            <a:spLocks noChangeArrowheads="1"/>
          </p:cNvSpPr>
          <p:nvPr/>
        </p:nvSpPr>
        <p:spPr bwMode="auto">
          <a:xfrm rot="17749138">
            <a:off x="1500981" y="2418557"/>
            <a:ext cx="903287"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POST</a:t>
            </a:r>
          </a:p>
        </p:txBody>
      </p:sp>
      <p:sp>
        <p:nvSpPr>
          <p:cNvPr id="339978" name="Text Box 10"/>
          <p:cNvSpPr txBox="1">
            <a:spLocks noChangeArrowheads="1"/>
          </p:cNvSpPr>
          <p:nvPr/>
        </p:nvSpPr>
        <p:spPr bwMode="auto">
          <a:xfrm rot="23432653">
            <a:off x="4989513" y="1192213"/>
            <a:ext cx="10223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PLAN</a:t>
            </a:r>
          </a:p>
        </p:txBody>
      </p:sp>
      <p:sp>
        <p:nvSpPr>
          <p:cNvPr id="339979" name="Rectangle 11"/>
          <p:cNvSpPr>
            <a:spLocks noChangeArrowheads="1"/>
          </p:cNvSpPr>
          <p:nvPr/>
        </p:nvSpPr>
        <p:spPr bwMode="auto">
          <a:xfrm rot="3985851">
            <a:off x="5953126" y="2452687"/>
            <a:ext cx="1416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PREPARE</a:t>
            </a:r>
          </a:p>
        </p:txBody>
      </p:sp>
      <p:sp>
        <p:nvSpPr>
          <p:cNvPr id="339980" name="Rectangle 12"/>
          <p:cNvSpPr>
            <a:spLocks noChangeArrowheads="1"/>
          </p:cNvSpPr>
          <p:nvPr/>
        </p:nvSpPr>
        <p:spPr bwMode="auto">
          <a:xfrm rot="5599326">
            <a:off x="6203950" y="3830638"/>
            <a:ext cx="13652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39981" name="Text Box 13"/>
          <p:cNvSpPr txBox="1">
            <a:spLocks noChangeArrowheads="1"/>
          </p:cNvSpPr>
          <p:nvPr/>
        </p:nvSpPr>
        <p:spPr bwMode="auto">
          <a:xfrm rot="13186122">
            <a:off x="2057400" y="5678488"/>
            <a:ext cx="1289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DELIVER</a:t>
            </a:r>
          </a:p>
        </p:txBody>
      </p:sp>
      <p:sp>
        <p:nvSpPr>
          <p:cNvPr id="339982" name="Rectangle 14"/>
          <p:cNvSpPr>
            <a:spLocks noChangeArrowheads="1"/>
          </p:cNvSpPr>
          <p:nvPr/>
        </p:nvSpPr>
        <p:spPr bwMode="auto">
          <a:xfrm rot="-6824689">
            <a:off x="1112044" y="4593431"/>
            <a:ext cx="1525588"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MESSAGE </a:t>
            </a:r>
          </a:p>
        </p:txBody>
      </p:sp>
      <p:sp>
        <p:nvSpPr>
          <p:cNvPr id="339983" name="Freeform 15"/>
          <p:cNvSpPr>
            <a:spLocks/>
          </p:cNvSpPr>
          <p:nvPr/>
        </p:nvSpPr>
        <p:spPr bwMode="auto">
          <a:xfrm>
            <a:off x="4349750" y="750888"/>
            <a:ext cx="1588" cy="1893887"/>
          </a:xfrm>
          <a:custGeom>
            <a:avLst/>
            <a:gdLst>
              <a:gd name="T0" fmla="*/ 0 w 1"/>
              <a:gd name="T1" fmla="*/ 0 h 1193"/>
              <a:gd name="T2" fmla="*/ 0 w 1"/>
              <a:gd name="T3" fmla="*/ 1193 h 1193"/>
            </a:gdLst>
            <a:ahLst/>
            <a:cxnLst>
              <a:cxn ang="0">
                <a:pos x="T0" y="T1"/>
              </a:cxn>
              <a:cxn ang="0">
                <a:pos x="T2" y="T3"/>
              </a:cxn>
            </a:cxnLst>
            <a:rect l="0" t="0" r="r" b="b"/>
            <a:pathLst>
              <a:path w="1" h="1193">
                <a:moveTo>
                  <a:pt x="0" y="0"/>
                </a:moveTo>
                <a:lnTo>
                  <a:pt x="0" y="1193"/>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84" name="Freeform 16"/>
          <p:cNvSpPr>
            <a:spLocks/>
          </p:cNvSpPr>
          <p:nvPr/>
        </p:nvSpPr>
        <p:spPr bwMode="auto">
          <a:xfrm>
            <a:off x="5314950" y="2390775"/>
            <a:ext cx="952500" cy="838200"/>
          </a:xfrm>
          <a:custGeom>
            <a:avLst/>
            <a:gdLst>
              <a:gd name="T0" fmla="*/ 600 w 600"/>
              <a:gd name="T1" fmla="*/ 0 h 528"/>
              <a:gd name="T2" fmla="*/ 0 w 600"/>
              <a:gd name="T3" fmla="*/ 528 h 528"/>
            </a:gdLst>
            <a:ahLst/>
            <a:cxnLst>
              <a:cxn ang="0">
                <a:pos x="T0" y="T1"/>
              </a:cxn>
              <a:cxn ang="0">
                <a:pos x="T2" y="T3"/>
              </a:cxn>
            </a:cxnLst>
            <a:rect l="0" t="0" r="r" b="b"/>
            <a:pathLst>
              <a:path w="600" h="528">
                <a:moveTo>
                  <a:pt x="600" y="0"/>
                </a:moveTo>
                <a:lnTo>
                  <a:pt x="0" y="528"/>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85" name="Freeform 17"/>
          <p:cNvSpPr>
            <a:spLocks/>
          </p:cNvSpPr>
          <p:nvPr/>
        </p:nvSpPr>
        <p:spPr bwMode="auto">
          <a:xfrm>
            <a:off x="5238750" y="4448175"/>
            <a:ext cx="857250" cy="857250"/>
          </a:xfrm>
          <a:custGeom>
            <a:avLst/>
            <a:gdLst>
              <a:gd name="T0" fmla="*/ 0 w 540"/>
              <a:gd name="T1" fmla="*/ 0 h 540"/>
              <a:gd name="T2" fmla="*/ 540 w 540"/>
              <a:gd name="T3" fmla="*/ 540 h 540"/>
            </a:gdLst>
            <a:ahLst/>
            <a:cxnLst>
              <a:cxn ang="0">
                <a:pos x="T0" y="T1"/>
              </a:cxn>
              <a:cxn ang="0">
                <a:pos x="T2" y="T3"/>
              </a:cxn>
            </a:cxnLst>
            <a:rect l="0" t="0" r="r" b="b"/>
            <a:pathLst>
              <a:path w="540" h="540">
                <a:moveTo>
                  <a:pt x="0" y="0"/>
                </a:moveTo>
                <a:lnTo>
                  <a:pt x="540" y="54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86" name="Freeform 18"/>
          <p:cNvSpPr>
            <a:spLocks/>
          </p:cNvSpPr>
          <p:nvPr/>
        </p:nvSpPr>
        <p:spPr bwMode="auto">
          <a:xfrm>
            <a:off x="3009900" y="4714875"/>
            <a:ext cx="647700" cy="1047750"/>
          </a:xfrm>
          <a:custGeom>
            <a:avLst/>
            <a:gdLst>
              <a:gd name="T0" fmla="*/ 408 w 408"/>
              <a:gd name="T1" fmla="*/ 0 h 660"/>
              <a:gd name="T2" fmla="*/ 0 w 408"/>
              <a:gd name="T3" fmla="*/ 660 h 660"/>
            </a:gdLst>
            <a:ahLst/>
            <a:cxnLst>
              <a:cxn ang="0">
                <a:pos x="T0" y="T1"/>
              </a:cxn>
              <a:cxn ang="0">
                <a:pos x="T2" y="T3"/>
              </a:cxn>
            </a:cxnLst>
            <a:rect l="0" t="0" r="r" b="b"/>
            <a:pathLst>
              <a:path w="408" h="660">
                <a:moveTo>
                  <a:pt x="408" y="0"/>
                </a:moveTo>
                <a:lnTo>
                  <a:pt x="0" y="66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87" name="Freeform 19"/>
          <p:cNvSpPr>
            <a:spLocks/>
          </p:cNvSpPr>
          <p:nvPr/>
        </p:nvSpPr>
        <p:spPr bwMode="auto">
          <a:xfrm>
            <a:off x="2076450" y="2886075"/>
            <a:ext cx="1123950" cy="590550"/>
          </a:xfrm>
          <a:custGeom>
            <a:avLst/>
            <a:gdLst>
              <a:gd name="T0" fmla="*/ 0 w 708"/>
              <a:gd name="T1" fmla="*/ 0 h 372"/>
              <a:gd name="T2" fmla="*/ 708 w 708"/>
              <a:gd name="T3" fmla="*/ 372 h 372"/>
            </a:gdLst>
            <a:ahLst/>
            <a:cxnLst>
              <a:cxn ang="0">
                <a:pos x="T0" y="T1"/>
              </a:cxn>
              <a:cxn ang="0">
                <a:pos x="T2" y="T3"/>
              </a:cxn>
            </a:cxnLst>
            <a:rect l="0" t="0" r="r" b="b"/>
            <a:pathLst>
              <a:path w="708" h="372">
                <a:moveTo>
                  <a:pt x="0" y="0"/>
                </a:moveTo>
                <a:lnTo>
                  <a:pt x="708" y="37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88" name="Line 20"/>
          <p:cNvSpPr>
            <a:spLocks noChangeShapeType="1"/>
          </p:cNvSpPr>
          <p:nvPr/>
        </p:nvSpPr>
        <p:spPr bwMode="auto">
          <a:xfrm rot="186145" flipV="1">
            <a:off x="3187700" y="1252538"/>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89" name="Line 21"/>
          <p:cNvSpPr>
            <a:spLocks noChangeShapeType="1"/>
          </p:cNvSpPr>
          <p:nvPr/>
        </p:nvSpPr>
        <p:spPr bwMode="auto">
          <a:xfrm rot="2496833" flipV="1">
            <a:off x="4787900" y="1090613"/>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90" name="Line 22"/>
          <p:cNvSpPr>
            <a:spLocks noChangeShapeType="1"/>
          </p:cNvSpPr>
          <p:nvPr/>
        </p:nvSpPr>
        <p:spPr bwMode="auto">
          <a:xfrm rot="7659070" flipV="1">
            <a:off x="6657975" y="4676775"/>
            <a:ext cx="249238" cy="65088"/>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91" name="Line 23"/>
          <p:cNvSpPr>
            <a:spLocks noChangeShapeType="1"/>
          </p:cNvSpPr>
          <p:nvPr/>
        </p:nvSpPr>
        <p:spPr bwMode="auto">
          <a:xfrm rot="13515136" flipV="1">
            <a:off x="3263900" y="616267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92" name="Line 24"/>
          <p:cNvSpPr>
            <a:spLocks noChangeShapeType="1"/>
          </p:cNvSpPr>
          <p:nvPr/>
        </p:nvSpPr>
        <p:spPr bwMode="auto">
          <a:xfrm rot="17405292" flipV="1">
            <a:off x="1614488" y="4016375"/>
            <a:ext cx="130175" cy="60325"/>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93" name="Line 25"/>
          <p:cNvSpPr>
            <a:spLocks noChangeShapeType="1"/>
          </p:cNvSpPr>
          <p:nvPr/>
        </p:nvSpPr>
        <p:spPr bwMode="auto">
          <a:xfrm rot="19067953" flipV="1">
            <a:off x="1676400" y="300672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94" name="Freeform 26"/>
          <p:cNvSpPr>
            <a:spLocks/>
          </p:cNvSpPr>
          <p:nvPr/>
        </p:nvSpPr>
        <p:spPr bwMode="auto">
          <a:xfrm>
            <a:off x="4306888" y="6137275"/>
            <a:ext cx="3175" cy="558800"/>
          </a:xfrm>
          <a:custGeom>
            <a:avLst/>
            <a:gdLst>
              <a:gd name="T0" fmla="*/ 0 w 2"/>
              <a:gd name="T1" fmla="*/ 0 h 352"/>
              <a:gd name="T2" fmla="*/ 2 w 2"/>
              <a:gd name="T3" fmla="*/ 352 h 352"/>
            </a:gdLst>
            <a:ahLst/>
            <a:cxnLst>
              <a:cxn ang="0">
                <a:pos x="T0" y="T1"/>
              </a:cxn>
              <a:cxn ang="0">
                <a:pos x="T2" y="T3"/>
              </a:cxn>
            </a:cxnLst>
            <a:rect l="0" t="0" r="r" b="b"/>
            <a:pathLst>
              <a:path w="2" h="352">
                <a:moveTo>
                  <a:pt x="0" y="0"/>
                </a:moveTo>
                <a:lnTo>
                  <a:pt x="2" y="35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39995" name="Rectangle 27"/>
          <p:cNvSpPr>
            <a:spLocks noChangeArrowheads="1"/>
          </p:cNvSpPr>
          <p:nvPr/>
        </p:nvSpPr>
        <p:spPr bwMode="auto">
          <a:xfrm rot="-2607505">
            <a:off x="1990725" y="1576388"/>
            <a:ext cx="13144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39996" name="Rectangle 28"/>
          <p:cNvSpPr>
            <a:spLocks noChangeArrowheads="1"/>
          </p:cNvSpPr>
          <p:nvPr/>
        </p:nvSpPr>
        <p:spPr bwMode="auto">
          <a:xfrm rot="2829816">
            <a:off x="5762626" y="1619250"/>
            <a:ext cx="73660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AND</a:t>
            </a:r>
          </a:p>
        </p:txBody>
      </p:sp>
      <p:sp>
        <p:nvSpPr>
          <p:cNvPr id="339997" name="Text Box 29"/>
          <p:cNvSpPr txBox="1">
            <a:spLocks noChangeArrowheads="1"/>
          </p:cNvSpPr>
          <p:nvPr/>
        </p:nvSpPr>
        <p:spPr bwMode="auto">
          <a:xfrm>
            <a:off x="3397250" y="29749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Personal </a:t>
            </a:r>
          </a:p>
        </p:txBody>
      </p:sp>
      <p:sp>
        <p:nvSpPr>
          <p:cNvPr id="339998" name="Text Box 30"/>
          <p:cNvSpPr txBox="1">
            <a:spLocks noChangeArrowheads="1"/>
          </p:cNvSpPr>
          <p:nvPr/>
        </p:nvSpPr>
        <p:spPr bwMode="auto">
          <a:xfrm>
            <a:off x="3771900" y="4102100"/>
            <a:ext cx="1733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800" b="1">
                <a:latin typeface="Arial" panose="020B0604020202020204" pitchFamily="34" charset="0"/>
              </a:rPr>
              <a:t>Organisational </a:t>
            </a:r>
          </a:p>
        </p:txBody>
      </p:sp>
      <p:sp>
        <p:nvSpPr>
          <p:cNvPr id="339999" name="Text Box 31"/>
          <p:cNvSpPr txBox="1">
            <a:spLocks noChangeArrowheads="1"/>
          </p:cNvSpPr>
          <p:nvPr/>
        </p:nvSpPr>
        <p:spPr bwMode="auto">
          <a:xfrm>
            <a:off x="2819400" y="18954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5</a:t>
            </a:r>
          </a:p>
        </p:txBody>
      </p:sp>
      <p:sp>
        <p:nvSpPr>
          <p:cNvPr id="340000" name="Text Box 32"/>
          <p:cNvSpPr txBox="1">
            <a:spLocks noChangeArrowheads="1"/>
          </p:cNvSpPr>
          <p:nvPr/>
        </p:nvSpPr>
        <p:spPr bwMode="auto">
          <a:xfrm>
            <a:off x="2438400" y="2184400"/>
            <a:ext cx="19050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The acid test </a:t>
            </a:r>
          </a:p>
        </p:txBody>
      </p:sp>
      <p:sp>
        <p:nvSpPr>
          <p:cNvPr id="340001" name="Text Box 33"/>
          <p:cNvSpPr txBox="1">
            <a:spLocks noChangeArrowheads="1"/>
          </p:cNvSpPr>
          <p:nvPr/>
        </p:nvSpPr>
        <p:spPr bwMode="auto">
          <a:xfrm>
            <a:off x="4572000" y="17526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1</a:t>
            </a:r>
          </a:p>
        </p:txBody>
      </p:sp>
      <p:sp>
        <p:nvSpPr>
          <p:cNvPr id="340002" name="Text Box 34"/>
          <p:cNvSpPr txBox="1">
            <a:spLocks noChangeArrowheads="1"/>
          </p:cNvSpPr>
          <p:nvPr/>
        </p:nvSpPr>
        <p:spPr bwMode="auto">
          <a:xfrm>
            <a:off x="4286250" y="2089150"/>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Communication effectiveness </a:t>
            </a:r>
          </a:p>
        </p:txBody>
      </p:sp>
      <p:sp>
        <p:nvSpPr>
          <p:cNvPr id="340003" name="Text Box 35"/>
          <p:cNvSpPr txBox="1">
            <a:spLocks noChangeArrowheads="1"/>
          </p:cNvSpPr>
          <p:nvPr/>
        </p:nvSpPr>
        <p:spPr bwMode="auto">
          <a:xfrm>
            <a:off x="4267200" y="49434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3</a:t>
            </a:r>
          </a:p>
        </p:txBody>
      </p:sp>
      <p:sp>
        <p:nvSpPr>
          <p:cNvPr id="340004" name="Text Box 36"/>
          <p:cNvSpPr txBox="1">
            <a:spLocks noChangeArrowheads="1"/>
          </p:cNvSpPr>
          <p:nvPr/>
        </p:nvSpPr>
        <p:spPr bwMode="auto">
          <a:xfrm>
            <a:off x="3886200" y="5368925"/>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Communication process   </a:t>
            </a:r>
          </a:p>
        </p:txBody>
      </p:sp>
      <p:sp>
        <p:nvSpPr>
          <p:cNvPr id="340005" name="Text Box 37"/>
          <p:cNvSpPr txBox="1">
            <a:spLocks noChangeArrowheads="1"/>
          </p:cNvSpPr>
          <p:nvPr/>
        </p:nvSpPr>
        <p:spPr bwMode="auto">
          <a:xfrm>
            <a:off x="1828800" y="4333875"/>
            <a:ext cx="19050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Listening </a:t>
            </a:r>
          </a:p>
        </p:txBody>
      </p:sp>
      <p:sp>
        <p:nvSpPr>
          <p:cNvPr id="340006" name="Text Box 38"/>
          <p:cNvSpPr txBox="1">
            <a:spLocks noChangeArrowheads="1"/>
          </p:cNvSpPr>
          <p:nvPr/>
        </p:nvSpPr>
        <p:spPr bwMode="auto">
          <a:xfrm>
            <a:off x="2209800" y="39528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4</a:t>
            </a:r>
          </a:p>
        </p:txBody>
      </p:sp>
      <p:sp>
        <p:nvSpPr>
          <p:cNvPr id="340007" name="Text Box 39"/>
          <p:cNvSpPr txBox="1">
            <a:spLocks noChangeArrowheads="1"/>
          </p:cNvSpPr>
          <p:nvPr/>
        </p:nvSpPr>
        <p:spPr bwMode="auto">
          <a:xfrm>
            <a:off x="1447800" y="95250"/>
            <a:ext cx="60198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EFFECTIVE COMMUNICATION MODEL</a:t>
            </a:r>
          </a:p>
        </p:txBody>
      </p:sp>
      <p:sp>
        <p:nvSpPr>
          <p:cNvPr id="340008" name="AutoShape 40"/>
          <p:cNvSpPr>
            <a:spLocks noChangeArrowheads="1"/>
          </p:cNvSpPr>
          <p:nvPr/>
        </p:nvSpPr>
        <p:spPr bwMode="auto">
          <a:xfrm rot="4462600">
            <a:off x="5206206" y="2740819"/>
            <a:ext cx="1455738" cy="1143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0009" name="AutoShape 41"/>
          <p:cNvSpPr>
            <a:spLocks noChangeArrowheads="1"/>
          </p:cNvSpPr>
          <p:nvPr/>
        </p:nvSpPr>
        <p:spPr bwMode="auto">
          <a:xfrm rot="6729677">
            <a:off x="5168106" y="3736182"/>
            <a:ext cx="1455737" cy="1143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0010" name="Text Box 42"/>
          <p:cNvSpPr txBox="1">
            <a:spLocks noChangeArrowheads="1"/>
          </p:cNvSpPr>
          <p:nvPr/>
        </p:nvSpPr>
        <p:spPr bwMode="auto">
          <a:xfrm>
            <a:off x="5149850" y="3625850"/>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solidFill>
                  <a:srgbClr val="FF0000"/>
                </a:solidFill>
                <a:latin typeface="Arial" panose="020B0604020202020204" pitchFamily="34" charset="0"/>
              </a:rPr>
              <a:t>Communication options  </a:t>
            </a:r>
          </a:p>
        </p:txBody>
      </p:sp>
      <p:sp>
        <p:nvSpPr>
          <p:cNvPr id="340011" name="Text Box 43"/>
          <p:cNvSpPr txBox="1">
            <a:spLocks noChangeArrowheads="1"/>
          </p:cNvSpPr>
          <p:nvPr/>
        </p:nvSpPr>
        <p:spPr bwMode="auto">
          <a:xfrm>
            <a:off x="5486400" y="318452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solidFill>
                  <a:srgbClr val="FF0000"/>
                </a:solidFill>
                <a:latin typeface="Arial" panose="020B0604020202020204" pitchFamily="34" charset="0"/>
              </a:rPr>
              <a:t>Step 2</a:t>
            </a: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ChangeArrowheads="1"/>
          </p:cNvSpPr>
          <p:nvPr/>
        </p:nvSpPr>
        <p:spPr bwMode="auto">
          <a:xfrm>
            <a:off x="185738" y="625475"/>
            <a:ext cx="2249487" cy="2422525"/>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0995" name="AutoShape 3"/>
          <p:cNvSpPr>
            <a:spLocks noChangeArrowheads="1"/>
          </p:cNvSpPr>
          <p:nvPr/>
        </p:nvSpPr>
        <p:spPr bwMode="auto">
          <a:xfrm rot="-5467317">
            <a:off x="1687513" y="1090612"/>
            <a:ext cx="1524000" cy="1044575"/>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0996" name="Freeform 4"/>
          <p:cNvSpPr>
            <a:spLocks/>
          </p:cNvSpPr>
          <p:nvPr/>
        </p:nvSpPr>
        <p:spPr bwMode="auto">
          <a:xfrm>
            <a:off x="609600" y="1282700"/>
            <a:ext cx="1520825" cy="1727200"/>
          </a:xfrm>
          <a:custGeom>
            <a:avLst/>
            <a:gdLst>
              <a:gd name="T0" fmla="*/ 1435 w 1453"/>
              <a:gd name="T1" fmla="*/ 1227 h 1668"/>
              <a:gd name="T2" fmla="*/ 1342 w 1453"/>
              <a:gd name="T3" fmla="*/ 1289 h 1668"/>
              <a:gd name="T4" fmla="*/ 1169 w 1453"/>
              <a:gd name="T5" fmla="*/ 1342 h 1668"/>
              <a:gd name="T6" fmla="*/ 1137 w 1453"/>
              <a:gd name="T7" fmla="*/ 1363 h 1668"/>
              <a:gd name="T8" fmla="*/ 1128 w 1453"/>
              <a:gd name="T9" fmla="*/ 1395 h 1668"/>
              <a:gd name="T10" fmla="*/ 1126 w 1453"/>
              <a:gd name="T11" fmla="*/ 1456 h 1668"/>
              <a:gd name="T12" fmla="*/ 1133 w 1453"/>
              <a:gd name="T13" fmla="*/ 1520 h 1668"/>
              <a:gd name="T14" fmla="*/ 1152 w 1453"/>
              <a:gd name="T15" fmla="*/ 1601 h 1668"/>
              <a:gd name="T16" fmla="*/ 1162 w 1453"/>
              <a:gd name="T17" fmla="*/ 1668 h 1668"/>
              <a:gd name="T18" fmla="*/ 394 w 1453"/>
              <a:gd name="T19" fmla="*/ 1624 h 1668"/>
              <a:gd name="T20" fmla="*/ 395 w 1453"/>
              <a:gd name="T21" fmla="*/ 1547 h 1668"/>
              <a:gd name="T22" fmla="*/ 398 w 1453"/>
              <a:gd name="T23" fmla="*/ 1467 h 1668"/>
              <a:gd name="T24" fmla="*/ 389 w 1453"/>
              <a:gd name="T25" fmla="*/ 1351 h 1668"/>
              <a:gd name="T26" fmla="*/ 345 w 1453"/>
              <a:gd name="T27" fmla="*/ 1220 h 1668"/>
              <a:gd name="T28" fmla="*/ 263 w 1453"/>
              <a:gd name="T29" fmla="*/ 1125 h 1668"/>
              <a:gd name="T30" fmla="*/ 179 w 1453"/>
              <a:gd name="T31" fmla="*/ 1054 h 1668"/>
              <a:gd name="T32" fmla="*/ 102 w 1453"/>
              <a:gd name="T33" fmla="*/ 961 h 1668"/>
              <a:gd name="T34" fmla="*/ 56 w 1453"/>
              <a:gd name="T35" fmla="*/ 879 h 1668"/>
              <a:gd name="T36" fmla="*/ 22 w 1453"/>
              <a:gd name="T37" fmla="*/ 772 h 1668"/>
              <a:gd name="T38" fmla="*/ 4 w 1453"/>
              <a:gd name="T39" fmla="*/ 643 h 1668"/>
              <a:gd name="T40" fmla="*/ 1 w 1453"/>
              <a:gd name="T41" fmla="*/ 517 h 1668"/>
              <a:gd name="T42" fmla="*/ 43 w 1453"/>
              <a:gd name="T43" fmla="*/ 363 h 1668"/>
              <a:gd name="T44" fmla="*/ 147 w 1453"/>
              <a:gd name="T45" fmla="*/ 224 h 1668"/>
              <a:gd name="T46" fmla="*/ 273 w 1453"/>
              <a:gd name="T47" fmla="*/ 121 h 1668"/>
              <a:gd name="T48" fmla="*/ 432 w 1453"/>
              <a:gd name="T49" fmla="*/ 39 h 1668"/>
              <a:gd name="T50" fmla="*/ 596 w 1453"/>
              <a:gd name="T51" fmla="*/ 3 h 1668"/>
              <a:gd name="T52" fmla="*/ 783 w 1453"/>
              <a:gd name="T53" fmla="*/ 3 h 1668"/>
              <a:gd name="T54" fmla="*/ 989 w 1453"/>
              <a:gd name="T55" fmla="*/ 39 h 1668"/>
              <a:gd name="T56" fmla="*/ 1107 w 1453"/>
              <a:gd name="T57" fmla="*/ 121 h 1668"/>
              <a:gd name="T58" fmla="*/ 1138 w 1453"/>
              <a:gd name="T59" fmla="*/ 206 h 1668"/>
              <a:gd name="T60" fmla="*/ 1163 w 1453"/>
              <a:gd name="T61" fmla="*/ 294 h 1668"/>
              <a:gd name="T62" fmla="*/ 1185 w 1453"/>
              <a:gd name="T63" fmla="*/ 327 h 1668"/>
              <a:gd name="T64" fmla="*/ 1186 w 1453"/>
              <a:gd name="T65" fmla="*/ 357 h 1668"/>
              <a:gd name="T66" fmla="*/ 1197 w 1453"/>
              <a:gd name="T67" fmla="*/ 430 h 1668"/>
              <a:gd name="T68" fmla="*/ 1231 w 1453"/>
              <a:gd name="T69" fmla="*/ 477 h 1668"/>
              <a:gd name="T70" fmla="*/ 1300 w 1453"/>
              <a:gd name="T71" fmla="*/ 508 h 1668"/>
              <a:gd name="T72" fmla="*/ 1381 w 1453"/>
              <a:gd name="T73" fmla="*/ 544 h 1668"/>
              <a:gd name="T74" fmla="*/ 1433 w 1453"/>
              <a:gd name="T75" fmla="*/ 584 h 1668"/>
              <a:gd name="T76" fmla="*/ 1434 w 1453"/>
              <a:gd name="T77" fmla="*/ 607 h 1668"/>
              <a:gd name="T78" fmla="*/ 1377 w 1453"/>
              <a:gd name="T79" fmla="*/ 653 h 1668"/>
              <a:gd name="T80" fmla="*/ 1326 w 1453"/>
              <a:gd name="T81" fmla="*/ 700 h 1668"/>
              <a:gd name="T82" fmla="*/ 1318 w 1453"/>
              <a:gd name="T83" fmla="*/ 738 h 1668"/>
              <a:gd name="T84" fmla="*/ 1336 w 1453"/>
              <a:gd name="T85" fmla="*/ 766 h 1668"/>
              <a:gd name="T86" fmla="*/ 1360 w 1453"/>
              <a:gd name="T87" fmla="*/ 786 h 1668"/>
              <a:gd name="T88" fmla="*/ 1301 w 1453"/>
              <a:gd name="T89" fmla="*/ 837 h 1668"/>
              <a:gd name="T90" fmla="*/ 1254 w 1453"/>
              <a:gd name="T91" fmla="*/ 888 h 1668"/>
              <a:gd name="T92" fmla="*/ 1215 w 1453"/>
              <a:gd name="T93" fmla="*/ 941 h 1668"/>
              <a:gd name="T94" fmla="*/ 1286 w 1453"/>
              <a:gd name="T95" fmla="*/ 960 h 1668"/>
              <a:gd name="T96" fmla="*/ 1359 w 1453"/>
              <a:gd name="T97" fmla="*/ 970 h 1668"/>
              <a:gd name="T98" fmla="*/ 1413 w 1453"/>
              <a:gd name="T99" fmla="*/ 973 h 1668"/>
              <a:gd name="T100" fmla="*/ 1418 w 1453"/>
              <a:gd name="T101" fmla="*/ 1001 h 1668"/>
              <a:gd name="T102" fmla="*/ 1404 w 1453"/>
              <a:gd name="T103" fmla="*/ 1044 h 1668"/>
              <a:gd name="T104" fmla="*/ 1390 w 1453"/>
              <a:gd name="T105" fmla="*/ 1072 h 1668"/>
              <a:gd name="T106" fmla="*/ 1390 w 1453"/>
              <a:gd name="T107" fmla="*/ 1090 h 1668"/>
              <a:gd name="T108" fmla="*/ 1420 w 1453"/>
              <a:gd name="T109" fmla="*/ 1122 h 1668"/>
              <a:gd name="T110" fmla="*/ 1448 w 1453"/>
              <a:gd name="T111" fmla="*/ 1156 h 1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53" h="1668">
                <a:moveTo>
                  <a:pt x="1453" y="1181"/>
                </a:moveTo>
                <a:lnTo>
                  <a:pt x="1453" y="1181"/>
                </a:lnTo>
                <a:lnTo>
                  <a:pt x="1452" y="1192"/>
                </a:lnTo>
                <a:lnTo>
                  <a:pt x="1449" y="1205"/>
                </a:lnTo>
                <a:lnTo>
                  <a:pt x="1443" y="1216"/>
                </a:lnTo>
                <a:lnTo>
                  <a:pt x="1435" y="1227"/>
                </a:lnTo>
                <a:lnTo>
                  <a:pt x="1426" y="1238"/>
                </a:lnTo>
                <a:lnTo>
                  <a:pt x="1413" y="1249"/>
                </a:lnTo>
                <a:lnTo>
                  <a:pt x="1399" y="1259"/>
                </a:lnTo>
                <a:lnTo>
                  <a:pt x="1382" y="1269"/>
                </a:lnTo>
                <a:lnTo>
                  <a:pt x="1364" y="1280"/>
                </a:lnTo>
                <a:lnTo>
                  <a:pt x="1342" y="1289"/>
                </a:lnTo>
                <a:lnTo>
                  <a:pt x="1319" y="1298"/>
                </a:lnTo>
                <a:lnTo>
                  <a:pt x="1293" y="1307"/>
                </a:lnTo>
                <a:lnTo>
                  <a:pt x="1266" y="1317"/>
                </a:lnTo>
                <a:lnTo>
                  <a:pt x="1236" y="1326"/>
                </a:lnTo>
                <a:lnTo>
                  <a:pt x="1204" y="1334"/>
                </a:lnTo>
                <a:lnTo>
                  <a:pt x="1169" y="1342"/>
                </a:lnTo>
                <a:lnTo>
                  <a:pt x="1169" y="1342"/>
                </a:lnTo>
                <a:lnTo>
                  <a:pt x="1161" y="1344"/>
                </a:lnTo>
                <a:lnTo>
                  <a:pt x="1154" y="1348"/>
                </a:lnTo>
                <a:lnTo>
                  <a:pt x="1147" y="1352"/>
                </a:lnTo>
                <a:lnTo>
                  <a:pt x="1141" y="1357"/>
                </a:lnTo>
                <a:lnTo>
                  <a:pt x="1137" y="1363"/>
                </a:lnTo>
                <a:lnTo>
                  <a:pt x="1133" y="1371"/>
                </a:lnTo>
                <a:lnTo>
                  <a:pt x="1130" y="1378"/>
                </a:lnTo>
                <a:lnTo>
                  <a:pt x="1128" y="1387"/>
                </a:lnTo>
                <a:lnTo>
                  <a:pt x="1128" y="1387"/>
                </a:lnTo>
                <a:lnTo>
                  <a:pt x="1128" y="1390"/>
                </a:lnTo>
                <a:lnTo>
                  <a:pt x="1128" y="1395"/>
                </a:lnTo>
                <a:lnTo>
                  <a:pt x="1128" y="1402"/>
                </a:lnTo>
                <a:lnTo>
                  <a:pt x="1128" y="1409"/>
                </a:lnTo>
                <a:lnTo>
                  <a:pt x="1126" y="1419"/>
                </a:lnTo>
                <a:lnTo>
                  <a:pt x="1126" y="1429"/>
                </a:lnTo>
                <a:lnTo>
                  <a:pt x="1126" y="1442"/>
                </a:lnTo>
                <a:lnTo>
                  <a:pt x="1126" y="1456"/>
                </a:lnTo>
                <a:lnTo>
                  <a:pt x="1126" y="1456"/>
                </a:lnTo>
                <a:lnTo>
                  <a:pt x="1126" y="1466"/>
                </a:lnTo>
                <a:lnTo>
                  <a:pt x="1128" y="1479"/>
                </a:lnTo>
                <a:lnTo>
                  <a:pt x="1129" y="1492"/>
                </a:lnTo>
                <a:lnTo>
                  <a:pt x="1131" y="1505"/>
                </a:lnTo>
                <a:lnTo>
                  <a:pt x="1133" y="1520"/>
                </a:lnTo>
                <a:lnTo>
                  <a:pt x="1136" y="1535"/>
                </a:lnTo>
                <a:lnTo>
                  <a:pt x="1139" y="1551"/>
                </a:lnTo>
                <a:lnTo>
                  <a:pt x="1144" y="1569"/>
                </a:lnTo>
                <a:lnTo>
                  <a:pt x="1144" y="1569"/>
                </a:lnTo>
                <a:lnTo>
                  <a:pt x="1148" y="1586"/>
                </a:lnTo>
                <a:lnTo>
                  <a:pt x="1152" y="1601"/>
                </a:lnTo>
                <a:lnTo>
                  <a:pt x="1154" y="1616"/>
                </a:lnTo>
                <a:lnTo>
                  <a:pt x="1158" y="1629"/>
                </a:lnTo>
                <a:lnTo>
                  <a:pt x="1160" y="1640"/>
                </a:lnTo>
                <a:lnTo>
                  <a:pt x="1161" y="1650"/>
                </a:lnTo>
                <a:lnTo>
                  <a:pt x="1162" y="1660"/>
                </a:lnTo>
                <a:lnTo>
                  <a:pt x="1162" y="1668"/>
                </a:lnTo>
                <a:lnTo>
                  <a:pt x="393" y="1668"/>
                </a:lnTo>
                <a:lnTo>
                  <a:pt x="393" y="1668"/>
                </a:lnTo>
                <a:lnTo>
                  <a:pt x="393" y="1659"/>
                </a:lnTo>
                <a:lnTo>
                  <a:pt x="393" y="1648"/>
                </a:lnTo>
                <a:lnTo>
                  <a:pt x="393" y="1637"/>
                </a:lnTo>
                <a:lnTo>
                  <a:pt x="394" y="1624"/>
                </a:lnTo>
                <a:lnTo>
                  <a:pt x="394" y="1611"/>
                </a:lnTo>
                <a:lnTo>
                  <a:pt x="394" y="1596"/>
                </a:lnTo>
                <a:lnTo>
                  <a:pt x="395" y="1581"/>
                </a:lnTo>
                <a:lnTo>
                  <a:pt x="395" y="1565"/>
                </a:lnTo>
                <a:lnTo>
                  <a:pt x="395" y="1565"/>
                </a:lnTo>
                <a:lnTo>
                  <a:pt x="395" y="1547"/>
                </a:lnTo>
                <a:lnTo>
                  <a:pt x="396" y="1531"/>
                </a:lnTo>
                <a:lnTo>
                  <a:pt x="396" y="1516"/>
                </a:lnTo>
                <a:lnTo>
                  <a:pt x="396" y="1502"/>
                </a:lnTo>
                <a:lnTo>
                  <a:pt x="398" y="1489"/>
                </a:lnTo>
                <a:lnTo>
                  <a:pt x="398" y="1478"/>
                </a:lnTo>
                <a:lnTo>
                  <a:pt x="398" y="1467"/>
                </a:lnTo>
                <a:lnTo>
                  <a:pt x="398" y="1459"/>
                </a:lnTo>
                <a:lnTo>
                  <a:pt x="398" y="1459"/>
                </a:lnTo>
                <a:lnTo>
                  <a:pt x="398" y="1431"/>
                </a:lnTo>
                <a:lnTo>
                  <a:pt x="395" y="1403"/>
                </a:lnTo>
                <a:lnTo>
                  <a:pt x="393" y="1376"/>
                </a:lnTo>
                <a:lnTo>
                  <a:pt x="389" y="1351"/>
                </a:lnTo>
                <a:lnTo>
                  <a:pt x="385" y="1327"/>
                </a:lnTo>
                <a:lnTo>
                  <a:pt x="379" y="1303"/>
                </a:lnTo>
                <a:lnTo>
                  <a:pt x="372" y="1281"/>
                </a:lnTo>
                <a:lnTo>
                  <a:pt x="364" y="1259"/>
                </a:lnTo>
                <a:lnTo>
                  <a:pt x="355" y="1238"/>
                </a:lnTo>
                <a:lnTo>
                  <a:pt x="345" y="1220"/>
                </a:lnTo>
                <a:lnTo>
                  <a:pt x="334" y="1201"/>
                </a:lnTo>
                <a:lnTo>
                  <a:pt x="322" y="1184"/>
                </a:lnTo>
                <a:lnTo>
                  <a:pt x="309" y="1168"/>
                </a:lnTo>
                <a:lnTo>
                  <a:pt x="294" y="1153"/>
                </a:lnTo>
                <a:lnTo>
                  <a:pt x="279" y="1138"/>
                </a:lnTo>
                <a:lnTo>
                  <a:pt x="263" y="1125"/>
                </a:lnTo>
                <a:lnTo>
                  <a:pt x="263" y="1125"/>
                </a:lnTo>
                <a:lnTo>
                  <a:pt x="244" y="1112"/>
                </a:lnTo>
                <a:lnTo>
                  <a:pt x="227" y="1098"/>
                </a:lnTo>
                <a:lnTo>
                  <a:pt x="211" y="1083"/>
                </a:lnTo>
                <a:lnTo>
                  <a:pt x="195" y="1069"/>
                </a:lnTo>
                <a:lnTo>
                  <a:pt x="179" y="1054"/>
                </a:lnTo>
                <a:lnTo>
                  <a:pt x="165" y="1039"/>
                </a:lnTo>
                <a:lnTo>
                  <a:pt x="150" y="1024"/>
                </a:lnTo>
                <a:lnTo>
                  <a:pt x="137" y="1008"/>
                </a:lnTo>
                <a:lnTo>
                  <a:pt x="125" y="993"/>
                </a:lnTo>
                <a:lnTo>
                  <a:pt x="112" y="977"/>
                </a:lnTo>
                <a:lnTo>
                  <a:pt x="102" y="961"/>
                </a:lnTo>
                <a:lnTo>
                  <a:pt x="91" y="945"/>
                </a:lnTo>
                <a:lnTo>
                  <a:pt x="81" y="928"/>
                </a:lnTo>
                <a:lnTo>
                  <a:pt x="72" y="912"/>
                </a:lnTo>
                <a:lnTo>
                  <a:pt x="64" y="896"/>
                </a:lnTo>
                <a:lnTo>
                  <a:pt x="56" y="879"/>
                </a:lnTo>
                <a:lnTo>
                  <a:pt x="56" y="879"/>
                </a:lnTo>
                <a:lnTo>
                  <a:pt x="49" y="863"/>
                </a:lnTo>
                <a:lnTo>
                  <a:pt x="43" y="846"/>
                </a:lnTo>
                <a:lnTo>
                  <a:pt x="37" y="828"/>
                </a:lnTo>
                <a:lnTo>
                  <a:pt x="31" y="810"/>
                </a:lnTo>
                <a:lnTo>
                  <a:pt x="27" y="791"/>
                </a:lnTo>
                <a:lnTo>
                  <a:pt x="22" y="772"/>
                </a:lnTo>
                <a:lnTo>
                  <a:pt x="18" y="752"/>
                </a:lnTo>
                <a:lnTo>
                  <a:pt x="14" y="732"/>
                </a:lnTo>
                <a:lnTo>
                  <a:pt x="11" y="710"/>
                </a:lnTo>
                <a:lnTo>
                  <a:pt x="8" y="688"/>
                </a:lnTo>
                <a:lnTo>
                  <a:pt x="6" y="666"/>
                </a:lnTo>
                <a:lnTo>
                  <a:pt x="4" y="643"/>
                </a:lnTo>
                <a:lnTo>
                  <a:pt x="3" y="619"/>
                </a:lnTo>
                <a:lnTo>
                  <a:pt x="1" y="594"/>
                </a:lnTo>
                <a:lnTo>
                  <a:pt x="0" y="569"/>
                </a:lnTo>
                <a:lnTo>
                  <a:pt x="0" y="544"/>
                </a:lnTo>
                <a:lnTo>
                  <a:pt x="0" y="544"/>
                </a:lnTo>
                <a:lnTo>
                  <a:pt x="1" y="517"/>
                </a:lnTo>
                <a:lnTo>
                  <a:pt x="4" y="491"/>
                </a:lnTo>
                <a:lnTo>
                  <a:pt x="8" y="464"/>
                </a:lnTo>
                <a:lnTo>
                  <a:pt x="14" y="439"/>
                </a:lnTo>
                <a:lnTo>
                  <a:pt x="22" y="414"/>
                </a:lnTo>
                <a:lnTo>
                  <a:pt x="31" y="388"/>
                </a:lnTo>
                <a:lnTo>
                  <a:pt x="43" y="363"/>
                </a:lnTo>
                <a:lnTo>
                  <a:pt x="56" y="339"/>
                </a:lnTo>
                <a:lnTo>
                  <a:pt x="71" y="316"/>
                </a:lnTo>
                <a:lnTo>
                  <a:pt x="87" y="292"/>
                </a:lnTo>
                <a:lnTo>
                  <a:pt x="105" y="269"/>
                </a:lnTo>
                <a:lnTo>
                  <a:pt x="125" y="246"/>
                </a:lnTo>
                <a:lnTo>
                  <a:pt x="147" y="224"/>
                </a:lnTo>
                <a:lnTo>
                  <a:pt x="170" y="201"/>
                </a:lnTo>
                <a:lnTo>
                  <a:pt x="195" y="180"/>
                </a:lnTo>
                <a:lnTo>
                  <a:pt x="221" y="158"/>
                </a:lnTo>
                <a:lnTo>
                  <a:pt x="221" y="158"/>
                </a:lnTo>
                <a:lnTo>
                  <a:pt x="247" y="138"/>
                </a:lnTo>
                <a:lnTo>
                  <a:pt x="273" y="121"/>
                </a:lnTo>
                <a:lnTo>
                  <a:pt x="300" y="105"/>
                </a:lnTo>
                <a:lnTo>
                  <a:pt x="325" y="89"/>
                </a:lnTo>
                <a:lnTo>
                  <a:pt x="351" y="75"/>
                </a:lnTo>
                <a:lnTo>
                  <a:pt x="378" y="62"/>
                </a:lnTo>
                <a:lnTo>
                  <a:pt x="406" y="50"/>
                </a:lnTo>
                <a:lnTo>
                  <a:pt x="432" y="39"/>
                </a:lnTo>
                <a:lnTo>
                  <a:pt x="459" y="30"/>
                </a:lnTo>
                <a:lnTo>
                  <a:pt x="486" y="22"/>
                </a:lnTo>
                <a:lnTo>
                  <a:pt x="514" y="15"/>
                </a:lnTo>
                <a:lnTo>
                  <a:pt x="540" y="11"/>
                </a:lnTo>
                <a:lnTo>
                  <a:pt x="568" y="6"/>
                </a:lnTo>
                <a:lnTo>
                  <a:pt x="596" y="3"/>
                </a:lnTo>
                <a:lnTo>
                  <a:pt x="624" y="1"/>
                </a:lnTo>
                <a:lnTo>
                  <a:pt x="652" y="0"/>
                </a:lnTo>
                <a:lnTo>
                  <a:pt x="696" y="0"/>
                </a:lnTo>
                <a:lnTo>
                  <a:pt x="696" y="0"/>
                </a:lnTo>
                <a:lnTo>
                  <a:pt x="741" y="1"/>
                </a:lnTo>
                <a:lnTo>
                  <a:pt x="783" y="3"/>
                </a:lnTo>
                <a:lnTo>
                  <a:pt x="824" y="6"/>
                </a:lnTo>
                <a:lnTo>
                  <a:pt x="862" y="11"/>
                </a:lnTo>
                <a:lnTo>
                  <a:pt x="897" y="15"/>
                </a:lnTo>
                <a:lnTo>
                  <a:pt x="931" y="22"/>
                </a:lnTo>
                <a:lnTo>
                  <a:pt x="961" y="30"/>
                </a:lnTo>
                <a:lnTo>
                  <a:pt x="989" y="39"/>
                </a:lnTo>
                <a:lnTo>
                  <a:pt x="1015" y="50"/>
                </a:lnTo>
                <a:lnTo>
                  <a:pt x="1038" y="62"/>
                </a:lnTo>
                <a:lnTo>
                  <a:pt x="1058" y="75"/>
                </a:lnTo>
                <a:lnTo>
                  <a:pt x="1077" y="89"/>
                </a:lnTo>
                <a:lnTo>
                  <a:pt x="1093" y="105"/>
                </a:lnTo>
                <a:lnTo>
                  <a:pt x="1107" y="121"/>
                </a:lnTo>
                <a:lnTo>
                  <a:pt x="1118" y="138"/>
                </a:lnTo>
                <a:lnTo>
                  <a:pt x="1126" y="158"/>
                </a:lnTo>
                <a:lnTo>
                  <a:pt x="1126" y="158"/>
                </a:lnTo>
                <a:lnTo>
                  <a:pt x="1130" y="174"/>
                </a:lnTo>
                <a:lnTo>
                  <a:pt x="1134" y="190"/>
                </a:lnTo>
                <a:lnTo>
                  <a:pt x="1138" y="206"/>
                </a:lnTo>
                <a:lnTo>
                  <a:pt x="1143" y="224"/>
                </a:lnTo>
                <a:lnTo>
                  <a:pt x="1147" y="241"/>
                </a:lnTo>
                <a:lnTo>
                  <a:pt x="1153" y="258"/>
                </a:lnTo>
                <a:lnTo>
                  <a:pt x="1158" y="275"/>
                </a:lnTo>
                <a:lnTo>
                  <a:pt x="1163" y="294"/>
                </a:lnTo>
                <a:lnTo>
                  <a:pt x="1163" y="294"/>
                </a:lnTo>
                <a:lnTo>
                  <a:pt x="1172" y="307"/>
                </a:lnTo>
                <a:lnTo>
                  <a:pt x="1179" y="316"/>
                </a:lnTo>
                <a:lnTo>
                  <a:pt x="1184" y="323"/>
                </a:lnTo>
                <a:lnTo>
                  <a:pt x="1185" y="326"/>
                </a:lnTo>
                <a:lnTo>
                  <a:pt x="1185" y="326"/>
                </a:lnTo>
                <a:lnTo>
                  <a:pt x="1185" y="327"/>
                </a:lnTo>
                <a:lnTo>
                  <a:pt x="1185" y="330"/>
                </a:lnTo>
                <a:lnTo>
                  <a:pt x="1185" y="333"/>
                </a:lnTo>
                <a:lnTo>
                  <a:pt x="1186" y="338"/>
                </a:lnTo>
                <a:lnTo>
                  <a:pt x="1186" y="343"/>
                </a:lnTo>
                <a:lnTo>
                  <a:pt x="1186" y="350"/>
                </a:lnTo>
                <a:lnTo>
                  <a:pt x="1186" y="357"/>
                </a:lnTo>
                <a:lnTo>
                  <a:pt x="1186" y="365"/>
                </a:lnTo>
                <a:lnTo>
                  <a:pt x="1186" y="365"/>
                </a:lnTo>
                <a:lnTo>
                  <a:pt x="1187" y="384"/>
                </a:lnTo>
                <a:lnTo>
                  <a:pt x="1189" y="400"/>
                </a:lnTo>
                <a:lnTo>
                  <a:pt x="1192" y="416"/>
                </a:lnTo>
                <a:lnTo>
                  <a:pt x="1197" y="430"/>
                </a:lnTo>
                <a:lnTo>
                  <a:pt x="1202" y="442"/>
                </a:lnTo>
                <a:lnTo>
                  <a:pt x="1208" y="454"/>
                </a:lnTo>
                <a:lnTo>
                  <a:pt x="1216" y="464"/>
                </a:lnTo>
                <a:lnTo>
                  <a:pt x="1225" y="472"/>
                </a:lnTo>
                <a:lnTo>
                  <a:pt x="1225" y="472"/>
                </a:lnTo>
                <a:lnTo>
                  <a:pt x="1231" y="477"/>
                </a:lnTo>
                <a:lnTo>
                  <a:pt x="1238" y="480"/>
                </a:lnTo>
                <a:lnTo>
                  <a:pt x="1246" y="486"/>
                </a:lnTo>
                <a:lnTo>
                  <a:pt x="1258" y="491"/>
                </a:lnTo>
                <a:lnTo>
                  <a:pt x="1269" y="497"/>
                </a:lnTo>
                <a:lnTo>
                  <a:pt x="1284" y="502"/>
                </a:lnTo>
                <a:lnTo>
                  <a:pt x="1300" y="508"/>
                </a:lnTo>
                <a:lnTo>
                  <a:pt x="1318" y="515"/>
                </a:lnTo>
                <a:lnTo>
                  <a:pt x="1318" y="515"/>
                </a:lnTo>
                <a:lnTo>
                  <a:pt x="1335" y="522"/>
                </a:lnTo>
                <a:lnTo>
                  <a:pt x="1351" y="529"/>
                </a:lnTo>
                <a:lnTo>
                  <a:pt x="1366" y="536"/>
                </a:lnTo>
                <a:lnTo>
                  <a:pt x="1381" y="544"/>
                </a:lnTo>
                <a:lnTo>
                  <a:pt x="1394" y="553"/>
                </a:lnTo>
                <a:lnTo>
                  <a:pt x="1406" y="561"/>
                </a:lnTo>
                <a:lnTo>
                  <a:pt x="1419" y="571"/>
                </a:lnTo>
                <a:lnTo>
                  <a:pt x="1429" y="581"/>
                </a:lnTo>
                <a:lnTo>
                  <a:pt x="1429" y="581"/>
                </a:lnTo>
                <a:lnTo>
                  <a:pt x="1433" y="584"/>
                </a:lnTo>
                <a:lnTo>
                  <a:pt x="1435" y="589"/>
                </a:lnTo>
                <a:lnTo>
                  <a:pt x="1436" y="593"/>
                </a:lnTo>
                <a:lnTo>
                  <a:pt x="1437" y="598"/>
                </a:lnTo>
                <a:lnTo>
                  <a:pt x="1437" y="598"/>
                </a:lnTo>
                <a:lnTo>
                  <a:pt x="1436" y="603"/>
                </a:lnTo>
                <a:lnTo>
                  <a:pt x="1434" y="607"/>
                </a:lnTo>
                <a:lnTo>
                  <a:pt x="1429" y="613"/>
                </a:lnTo>
                <a:lnTo>
                  <a:pt x="1422" y="620"/>
                </a:lnTo>
                <a:lnTo>
                  <a:pt x="1413" y="628"/>
                </a:lnTo>
                <a:lnTo>
                  <a:pt x="1403" y="635"/>
                </a:lnTo>
                <a:lnTo>
                  <a:pt x="1391" y="644"/>
                </a:lnTo>
                <a:lnTo>
                  <a:pt x="1377" y="653"/>
                </a:lnTo>
                <a:lnTo>
                  <a:pt x="1377" y="653"/>
                </a:lnTo>
                <a:lnTo>
                  <a:pt x="1364" y="662"/>
                </a:lnTo>
                <a:lnTo>
                  <a:pt x="1351" y="672"/>
                </a:lnTo>
                <a:lnTo>
                  <a:pt x="1341" y="682"/>
                </a:lnTo>
                <a:lnTo>
                  <a:pt x="1331" y="691"/>
                </a:lnTo>
                <a:lnTo>
                  <a:pt x="1326" y="700"/>
                </a:lnTo>
                <a:lnTo>
                  <a:pt x="1320" y="710"/>
                </a:lnTo>
                <a:lnTo>
                  <a:pt x="1318" y="718"/>
                </a:lnTo>
                <a:lnTo>
                  <a:pt x="1316" y="727"/>
                </a:lnTo>
                <a:lnTo>
                  <a:pt x="1316" y="727"/>
                </a:lnTo>
                <a:lnTo>
                  <a:pt x="1316" y="733"/>
                </a:lnTo>
                <a:lnTo>
                  <a:pt x="1318" y="738"/>
                </a:lnTo>
                <a:lnTo>
                  <a:pt x="1319" y="744"/>
                </a:lnTo>
                <a:lnTo>
                  <a:pt x="1321" y="749"/>
                </a:lnTo>
                <a:lnTo>
                  <a:pt x="1324" y="753"/>
                </a:lnTo>
                <a:lnTo>
                  <a:pt x="1328" y="758"/>
                </a:lnTo>
                <a:lnTo>
                  <a:pt x="1331" y="763"/>
                </a:lnTo>
                <a:lnTo>
                  <a:pt x="1336" y="766"/>
                </a:lnTo>
                <a:lnTo>
                  <a:pt x="1336" y="766"/>
                </a:lnTo>
                <a:lnTo>
                  <a:pt x="1346" y="774"/>
                </a:lnTo>
                <a:lnTo>
                  <a:pt x="1354" y="780"/>
                </a:lnTo>
                <a:lnTo>
                  <a:pt x="1359" y="783"/>
                </a:lnTo>
                <a:lnTo>
                  <a:pt x="1360" y="786"/>
                </a:lnTo>
                <a:lnTo>
                  <a:pt x="1360" y="786"/>
                </a:lnTo>
                <a:lnTo>
                  <a:pt x="1352" y="791"/>
                </a:lnTo>
                <a:lnTo>
                  <a:pt x="1344" y="799"/>
                </a:lnTo>
                <a:lnTo>
                  <a:pt x="1335" y="808"/>
                </a:lnTo>
                <a:lnTo>
                  <a:pt x="1324" y="817"/>
                </a:lnTo>
                <a:lnTo>
                  <a:pt x="1313" y="827"/>
                </a:lnTo>
                <a:lnTo>
                  <a:pt x="1301" y="837"/>
                </a:lnTo>
                <a:lnTo>
                  <a:pt x="1289" y="850"/>
                </a:lnTo>
                <a:lnTo>
                  <a:pt x="1275" y="863"/>
                </a:lnTo>
                <a:lnTo>
                  <a:pt x="1275" y="863"/>
                </a:lnTo>
                <a:lnTo>
                  <a:pt x="1268" y="871"/>
                </a:lnTo>
                <a:lnTo>
                  <a:pt x="1261" y="879"/>
                </a:lnTo>
                <a:lnTo>
                  <a:pt x="1254" y="888"/>
                </a:lnTo>
                <a:lnTo>
                  <a:pt x="1247" y="898"/>
                </a:lnTo>
                <a:lnTo>
                  <a:pt x="1239" y="908"/>
                </a:lnTo>
                <a:lnTo>
                  <a:pt x="1231" y="919"/>
                </a:lnTo>
                <a:lnTo>
                  <a:pt x="1223" y="930"/>
                </a:lnTo>
                <a:lnTo>
                  <a:pt x="1215" y="941"/>
                </a:lnTo>
                <a:lnTo>
                  <a:pt x="1215" y="941"/>
                </a:lnTo>
                <a:lnTo>
                  <a:pt x="1227" y="945"/>
                </a:lnTo>
                <a:lnTo>
                  <a:pt x="1238" y="948"/>
                </a:lnTo>
                <a:lnTo>
                  <a:pt x="1251" y="951"/>
                </a:lnTo>
                <a:lnTo>
                  <a:pt x="1262" y="955"/>
                </a:lnTo>
                <a:lnTo>
                  <a:pt x="1274" y="957"/>
                </a:lnTo>
                <a:lnTo>
                  <a:pt x="1286" y="960"/>
                </a:lnTo>
                <a:lnTo>
                  <a:pt x="1298" y="962"/>
                </a:lnTo>
                <a:lnTo>
                  <a:pt x="1311" y="964"/>
                </a:lnTo>
                <a:lnTo>
                  <a:pt x="1322" y="966"/>
                </a:lnTo>
                <a:lnTo>
                  <a:pt x="1335" y="968"/>
                </a:lnTo>
                <a:lnTo>
                  <a:pt x="1348" y="969"/>
                </a:lnTo>
                <a:lnTo>
                  <a:pt x="1359" y="970"/>
                </a:lnTo>
                <a:lnTo>
                  <a:pt x="1372" y="971"/>
                </a:lnTo>
                <a:lnTo>
                  <a:pt x="1384" y="972"/>
                </a:lnTo>
                <a:lnTo>
                  <a:pt x="1396" y="972"/>
                </a:lnTo>
                <a:lnTo>
                  <a:pt x="1409" y="972"/>
                </a:lnTo>
                <a:lnTo>
                  <a:pt x="1409" y="972"/>
                </a:lnTo>
                <a:lnTo>
                  <a:pt x="1413" y="973"/>
                </a:lnTo>
                <a:lnTo>
                  <a:pt x="1417" y="976"/>
                </a:lnTo>
                <a:lnTo>
                  <a:pt x="1418" y="981"/>
                </a:lnTo>
                <a:lnTo>
                  <a:pt x="1419" y="987"/>
                </a:lnTo>
                <a:lnTo>
                  <a:pt x="1419" y="987"/>
                </a:lnTo>
                <a:lnTo>
                  <a:pt x="1419" y="994"/>
                </a:lnTo>
                <a:lnTo>
                  <a:pt x="1418" y="1001"/>
                </a:lnTo>
                <a:lnTo>
                  <a:pt x="1417" y="1008"/>
                </a:lnTo>
                <a:lnTo>
                  <a:pt x="1415" y="1015"/>
                </a:lnTo>
                <a:lnTo>
                  <a:pt x="1413" y="1022"/>
                </a:lnTo>
                <a:lnTo>
                  <a:pt x="1410" y="1029"/>
                </a:lnTo>
                <a:lnTo>
                  <a:pt x="1407" y="1037"/>
                </a:lnTo>
                <a:lnTo>
                  <a:pt x="1404" y="1044"/>
                </a:lnTo>
                <a:lnTo>
                  <a:pt x="1404" y="1044"/>
                </a:lnTo>
                <a:lnTo>
                  <a:pt x="1400" y="1050"/>
                </a:lnTo>
                <a:lnTo>
                  <a:pt x="1397" y="1057"/>
                </a:lnTo>
                <a:lnTo>
                  <a:pt x="1395" y="1063"/>
                </a:lnTo>
                <a:lnTo>
                  <a:pt x="1392" y="1068"/>
                </a:lnTo>
                <a:lnTo>
                  <a:pt x="1390" y="1072"/>
                </a:lnTo>
                <a:lnTo>
                  <a:pt x="1389" y="1077"/>
                </a:lnTo>
                <a:lnTo>
                  <a:pt x="1388" y="1079"/>
                </a:lnTo>
                <a:lnTo>
                  <a:pt x="1388" y="1082"/>
                </a:lnTo>
                <a:lnTo>
                  <a:pt x="1388" y="1082"/>
                </a:lnTo>
                <a:lnTo>
                  <a:pt x="1388" y="1086"/>
                </a:lnTo>
                <a:lnTo>
                  <a:pt x="1390" y="1090"/>
                </a:lnTo>
                <a:lnTo>
                  <a:pt x="1392" y="1094"/>
                </a:lnTo>
                <a:lnTo>
                  <a:pt x="1396" y="1100"/>
                </a:lnTo>
                <a:lnTo>
                  <a:pt x="1400" y="1105"/>
                </a:lnTo>
                <a:lnTo>
                  <a:pt x="1406" y="1110"/>
                </a:lnTo>
                <a:lnTo>
                  <a:pt x="1413" y="1116"/>
                </a:lnTo>
                <a:lnTo>
                  <a:pt x="1420" y="1122"/>
                </a:lnTo>
                <a:lnTo>
                  <a:pt x="1420" y="1122"/>
                </a:lnTo>
                <a:lnTo>
                  <a:pt x="1427" y="1128"/>
                </a:lnTo>
                <a:lnTo>
                  <a:pt x="1434" y="1135"/>
                </a:lnTo>
                <a:lnTo>
                  <a:pt x="1440" y="1141"/>
                </a:lnTo>
                <a:lnTo>
                  <a:pt x="1444" y="1150"/>
                </a:lnTo>
                <a:lnTo>
                  <a:pt x="1448" y="1156"/>
                </a:lnTo>
                <a:lnTo>
                  <a:pt x="1450" y="1164"/>
                </a:lnTo>
                <a:lnTo>
                  <a:pt x="1452" y="1174"/>
                </a:lnTo>
                <a:lnTo>
                  <a:pt x="1452" y="1182"/>
                </a:lnTo>
                <a:lnTo>
                  <a:pt x="1453" y="1181"/>
                </a:lnTo>
              </a:path>
            </a:pathLst>
          </a:custGeom>
          <a:solidFill>
            <a:schemeClr val="bg1"/>
          </a:solidFill>
          <a:ln>
            <a:noFill/>
          </a:ln>
          <a:extLst>
            <a:ext uri="{91240B29-F687-4F45-9708-019B960494DF}">
              <a14:hiddenLine xmlns:a14="http://schemas.microsoft.com/office/drawing/2010/main" w="38100" cmpd="sng">
                <a:solidFill>
                  <a:srgbClr val="000000"/>
                </a:solidFill>
                <a:prstDash val="solid"/>
                <a:round/>
                <a:headEnd/>
                <a:tailEnd/>
              </a14:hiddenLine>
            </a:ext>
          </a:extLst>
        </p:spPr>
        <p:txBody>
          <a:bodyPr/>
          <a:lstStyle/>
          <a:p>
            <a:endParaRPr lang="en-IN"/>
          </a:p>
        </p:txBody>
      </p:sp>
      <p:sp>
        <p:nvSpPr>
          <p:cNvPr id="340997" name="Rectangle 5"/>
          <p:cNvSpPr>
            <a:spLocks noChangeArrowheads="1"/>
          </p:cNvSpPr>
          <p:nvPr/>
        </p:nvSpPr>
        <p:spPr bwMode="auto">
          <a:xfrm>
            <a:off x="3462338" y="2286000"/>
            <a:ext cx="2252662" cy="2362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0998" name="Text Box 6"/>
          <p:cNvSpPr txBox="1">
            <a:spLocks noChangeArrowheads="1"/>
          </p:cNvSpPr>
          <p:nvPr/>
        </p:nvSpPr>
        <p:spPr bwMode="auto">
          <a:xfrm rot="-5389080">
            <a:off x="3016250" y="2820988"/>
            <a:ext cx="2219325" cy="12954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700" b="1">
                <a:solidFill>
                  <a:schemeClr val="bg1"/>
                </a:solidFill>
                <a:latin typeface="Arial" panose="020B0604020202020204" pitchFamily="34" charset="0"/>
              </a:rPr>
              <a:t>AUDITORY LEARNER</a:t>
            </a:r>
          </a:p>
          <a:p>
            <a:pPr algn="ctr">
              <a:spcBef>
                <a:spcPct val="50000"/>
              </a:spcBef>
            </a:pPr>
            <a:endParaRPr lang="en-US" altLang="en-US" sz="1700" b="1">
              <a:solidFill>
                <a:schemeClr val="bg1"/>
              </a:solidFill>
              <a:latin typeface="Arial" panose="020B0604020202020204" pitchFamily="34" charset="0"/>
            </a:endParaRPr>
          </a:p>
          <a:p>
            <a:pPr algn="ctr">
              <a:spcBef>
                <a:spcPct val="50000"/>
              </a:spcBef>
            </a:pPr>
            <a:endParaRPr lang="en-US" altLang="en-US" sz="1700" b="1">
              <a:solidFill>
                <a:schemeClr val="bg1"/>
              </a:solidFill>
              <a:latin typeface="Arial" panose="020B0604020202020204" pitchFamily="34" charset="0"/>
            </a:endParaRPr>
          </a:p>
        </p:txBody>
      </p:sp>
      <p:grpSp>
        <p:nvGrpSpPr>
          <p:cNvPr id="340999" name="Group 7"/>
          <p:cNvGrpSpPr>
            <a:grpSpLocks/>
          </p:cNvGrpSpPr>
          <p:nvPr/>
        </p:nvGrpSpPr>
        <p:grpSpPr bwMode="auto">
          <a:xfrm>
            <a:off x="4191000" y="2432050"/>
            <a:ext cx="1289050" cy="1905000"/>
            <a:chOff x="4507" y="1713"/>
            <a:chExt cx="524" cy="894"/>
          </a:xfrm>
        </p:grpSpPr>
        <p:sp>
          <p:nvSpPr>
            <p:cNvPr id="341000" name="Freeform 8"/>
            <p:cNvSpPr>
              <a:spLocks/>
            </p:cNvSpPr>
            <p:nvPr/>
          </p:nvSpPr>
          <p:spPr bwMode="auto">
            <a:xfrm>
              <a:off x="4593" y="1795"/>
              <a:ext cx="353" cy="628"/>
            </a:xfrm>
            <a:custGeom>
              <a:avLst/>
              <a:gdLst>
                <a:gd name="T0" fmla="*/ 697 w 706"/>
                <a:gd name="T1" fmla="*/ 505 h 1256"/>
                <a:gd name="T2" fmla="*/ 657 w 706"/>
                <a:gd name="T3" fmla="*/ 636 h 1256"/>
                <a:gd name="T4" fmla="*/ 561 w 706"/>
                <a:gd name="T5" fmla="*/ 677 h 1256"/>
                <a:gd name="T6" fmla="*/ 612 w 706"/>
                <a:gd name="T7" fmla="*/ 548 h 1256"/>
                <a:gd name="T8" fmla="*/ 633 w 706"/>
                <a:gd name="T9" fmla="*/ 442 h 1256"/>
                <a:gd name="T10" fmla="*/ 626 w 706"/>
                <a:gd name="T11" fmla="*/ 344 h 1256"/>
                <a:gd name="T12" fmla="*/ 590 w 706"/>
                <a:gd name="T13" fmla="*/ 237 h 1256"/>
                <a:gd name="T14" fmla="*/ 535 w 706"/>
                <a:gd name="T15" fmla="*/ 158 h 1256"/>
                <a:gd name="T16" fmla="*/ 442 w 706"/>
                <a:gd name="T17" fmla="*/ 91 h 1256"/>
                <a:gd name="T18" fmla="*/ 324 w 706"/>
                <a:gd name="T19" fmla="*/ 69 h 1256"/>
                <a:gd name="T20" fmla="*/ 185 w 706"/>
                <a:gd name="T21" fmla="*/ 113 h 1256"/>
                <a:gd name="T22" fmla="*/ 115 w 706"/>
                <a:gd name="T23" fmla="*/ 188 h 1256"/>
                <a:gd name="T24" fmla="*/ 80 w 706"/>
                <a:gd name="T25" fmla="*/ 269 h 1256"/>
                <a:gd name="T26" fmla="*/ 116 w 706"/>
                <a:gd name="T27" fmla="*/ 360 h 1256"/>
                <a:gd name="T28" fmla="*/ 340 w 706"/>
                <a:gd name="T29" fmla="*/ 542 h 1256"/>
                <a:gd name="T30" fmla="*/ 429 w 706"/>
                <a:gd name="T31" fmla="*/ 723 h 1256"/>
                <a:gd name="T32" fmla="*/ 412 w 706"/>
                <a:gd name="T33" fmla="*/ 858 h 1256"/>
                <a:gd name="T34" fmla="*/ 346 w 706"/>
                <a:gd name="T35" fmla="*/ 979 h 1256"/>
                <a:gd name="T36" fmla="*/ 283 w 706"/>
                <a:gd name="T37" fmla="*/ 1086 h 1256"/>
                <a:gd name="T38" fmla="*/ 229 w 706"/>
                <a:gd name="T39" fmla="*/ 1194 h 1256"/>
                <a:gd name="T40" fmla="*/ 154 w 706"/>
                <a:gd name="T41" fmla="*/ 1253 h 1256"/>
                <a:gd name="T42" fmla="*/ 53 w 706"/>
                <a:gd name="T43" fmla="*/ 1227 h 1256"/>
                <a:gd name="T44" fmla="*/ 31 w 706"/>
                <a:gd name="T45" fmla="*/ 1126 h 1256"/>
                <a:gd name="T46" fmla="*/ 51 w 706"/>
                <a:gd name="T47" fmla="*/ 1063 h 1256"/>
                <a:gd name="T48" fmla="*/ 72 w 706"/>
                <a:gd name="T49" fmla="*/ 991 h 1256"/>
                <a:gd name="T50" fmla="*/ 64 w 706"/>
                <a:gd name="T51" fmla="*/ 944 h 1256"/>
                <a:gd name="T52" fmla="*/ 42 w 706"/>
                <a:gd name="T53" fmla="*/ 880 h 1256"/>
                <a:gd name="T54" fmla="*/ 38 w 706"/>
                <a:gd name="T55" fmla="*/ 803 h 1256"/>
                <a:gd name="T56" fmla="*/ 138 w 706"/>
                <a:gd name="T57" fmla="*/ 728 h 1256"/>
                <a:gd name="T58" fmla="*/ 221 w 706"/>
                <a:gd name="T59" fmla="*/ 797 h 1256"/>
                <a:gd name="T60" fmla="*/ 204 w 706"/>
                <a:gd name="T61" fmla="*/ 906 h 1256"/>
                <a:gd name="T62" fmla="*/ 145 w 706"/>
                <a:gd name="T63" fmla="*/ 983 h 1256"/>
                <a:gd name="T64" fmla="*/ 123 w 706"/>
                <a:gd name="T65" fmla="*/ 1064 h 1256"/>
                <a:gd name="T66" fmla="*/ 101 w 706"/>
                <a:gd name="T67" fmla="*/ 1127 h 1256"/>
                <a:gd name="T68" fmla="*/ 109 w 706"/>
                <a:gd name="T69" fmla="*/ 1183 h 1256"/>
                <a:gd name="T70" fmla="*/ 155 w 706"/>
                <a:gd name="T71" fmla="*/ 1185 h 1256"/>
                <a:gd name="T72" fmla="*/ 190 w 706"/>
                <a:gd name="T73" fmla="*/ 1136 h 1256"/>
                <a:gd name="T74" fmla="*/ 227 w 706"/>
                <a:gd name="T75" fmla="*/ 1048 h 1256"/>
                <a:gd name="T76" fmla="*/ 293 w 706"/>
                <a:gd name="T77" fmla="*/ 943 h 1256"/>
                <a:gd name="T78" fmla="*/ 349 w 706"/>
                <a:gd name="T79" fmla="*/ 829 h 1256"/>
                <a:gd name="T80" fmla="*/ 353 w 706"/>
                <a:gd name="T81" fmla="*/ 710 h 1256"/>
                <a:gd name="T82" fmla="*/ 269 w 706"/>
                <a:gd name="T83" fmla="*/ 569 h 1256"/>
                <a:gd name="T84" fmla="*/ 84 w 706"/>
                <a:gd name="T85" fmla="*/ 423 h 1256"/>
                <a:gd name="T86" fmla="*/ 123 w 706"/>
                <a:gd name="T87" fmla="*/ 518 h 1256"/>
                <a:gd name="T88" fmla="*/ 205 w 706"/>
                <a:gd name="T89" fmla="*/ 621 h 1256"/>
                <a:gd name="T90" fmla="*/ 161 w 706"/>
                <a:gd name="T91" fmla="*/ 675 h 1256"/>
                <a:gd name="T92" fmla="*/ 40 w 706"/>
                <a:gd name="T93" fmla="*/ 527 h 1256"/>
                <a:gd name="T94" fmla="*/ 0 w 706"/>
                <a:gd name="T95" fmla="*/ 347 h 1256"/>
                <a:gd name="T96" fmla="*/ 13 w 706"/>
                <a:gd name="T97" fmla="*/ 239 h 1256"/>
                <a:gd name="T98" fmla="*/ 60 w 706"/>
                <a:gd name="T99" fmla="*/ 135 h 1256"/>
                <a:gd name="T100" fmla="*/ 126 w 706"/>
                <a:gd name="T101" fmla="*/ 63 h 1256"/>
                <a:gd name="T102" fmla="*/ 225 w 706"/>
                <a:gd name="T103" fmla="*/ 14 h 1256"/>
                <a:gd name="T104" fmla="*/ 324 w 706"/>
                <a:gd name="T105" fmla="*/ 0 h 1256"/>
                <a:gd name="T106" fmla="*/ 475 w 706"/>
                <a:gd name="T107" fmla="*/ 25 h 1256"/>
                <a:gd name="T108" fmla="*/ 590 w 706"/>
                <a:gd name="T109" fmla="*/ 100 h 1256"/>
                <a:gd name="T110" fmla="*/ 656 w 706"/>
                <a:gd name="T111" fmla="*/ 191 h 1256"/>
                <a:gd name="T112" fmla="*/ 697 w 706"/>
                <a:gd name="T113" fmla="*/ 321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6" h="1256">
                  <a:moveTo>
                    <a:pt x="706" y="431"/>
                  </a:moveTo>
                  <a:lnTo>
                    <a:pt x="706" y="431"/>
                  </a:lnTo>
                  <a:lnTo>
                    <a:pt x="706" y="444"/>
                  </a:lnTo>
                  <a:lnTo>
                    <a:pt x="705" y="459"/>
                  </a:lnTo>
                  <a:lnTo>
                    <a:pt x="703" y="474"/>
                  </a:lnTo>
                  <a:lnTo>
                    <a:pt x="701" y="489"/>
                  </a:lnTo>
                  <a:lnTo>
                    <a:pt x="697" y="505"/>
                  </a:lnTo>
                  <a:lnTo>
                    <a:pt x="694" y="523"/>
                  </a:lnTo>
                  <a:lnTo>
                    <a:pt x="689" y="540"/>
                  </a:lnTo>
                  <a:lnTo>
                    <a:pt x="685" y="558"/>
                  </a:lnTo>
                  <a:lnTo>
                    <a:pt x="679" y="577"/>
                  </a:lnTo>
                  <a:lnTo>
                    <a:pt x="672" y="596"/>
                  </a:lnTo>
                  <a:lnTo>
                    <a:pt x="665" y="616"/>
                  </a:lnTo>
                  <a:lnTo>
                    <a:pt x="657" y="636"/>
                  </a:lnTo>
                  <a:lnTo>
                    <a:pt x="649" y="657"/>
                  </a:lnTo>
                  <a:lnTo>
                    <a:pt x="640" y="678"/>
                  </a:lnTo>
                  <a:lnTo>
                    <a:pt x="629" y="700"/>
                  </a:lnTo>
                  <a:lnTo>
                    <a:pt x="619" y="723"/>
                  </a:lnTo>
                  <a:lnTo>
                    <a:pt x="552" y="697"/>
                  </a:lnTo>
                  <a:lnTo>
                    <a:pt x="552" y="697"/>
                  </a:lnTo>
                  <a:lnTo>
                    <a:pt x="561" y="677"/>
                  </a:lnTo>
                  <a:lnTo>
                    <a:pt x="571" y="657"/>
                  </a:lnTo>
                  <a:lnTo>
                    <a:pt x="580" y="638"/>
                  </a:lnTo>
                  <a:lnTo>
                    <a:pt x="587" y="619"/>
                  </a:lnTo>
                  <a:lnTo>
                    <a:pt x="595" y="601"/>
                  </a:lnTo>
                  <a:lnTo>
                    <a:pt x="601" y="583"/>
                  </a:lnTo>
                  <a:lnTo>
                    <a:pt x="607" y="565"/>
                  </a:lnTo>
                  <a:lnTo>
                    <a:pt x="612" y="548"/>
                  </a:lnTo>
                  <a:lnTo>
                    <a:pt x="617" y="532"/>
                  </a:lnTo>
                  <a:lnTo>
                    <a:pt x="621" y="516"/>
                  </a:lnTo>
                  <a:lnTo>
                    <a:pt x="625" y="500"/>
                  </a:lnTo>
                  <a:lnTo>
                    <a:pt x="628" y="485"/>
                  </a:lnTo>
                  <a:lnTo>
                    <a:pt x="629" y="471"/>
                  </a:lnTo>
                  <a:lnTo>
                    <a:pt x="632" y="456"/>
                  </a:lnTo>
                  <a:lnTo>
                    <a:pt x="633" y="442"/>
                  </a:lnTo>
                  <a:lnTo>
                    <a:pt x="633" y="429"/>
                  </a:lnTo>
                  <a:lnTo>
                    <a:pt x="633" y="429"/>
                  </a:lnTo>
                  <a:lnTo>
                    <a:pt x="633" y="412"/>
                  </a:lnTo>
                  <a:lnTo>
                    <a:pt x="632" y="394"/>
                  </a:lnTo>
                  <a:lnTo>
                    <a:pt x="630" y="376"/>
                  </a:lnTo>
                  <a:lnTo>
                    <a:pt x="628" y="360"/>
                  </a:lnTo>
                  <a:lnTo>
                    <a:pt x="626" y="344"/>
                  </a:lnTo>
                  <a:lnTo>
                    <a:pt x="622" y="327"/>
                  </a:lnTo>
                  <a:lnTo>
                    <a:pt x="618" y="312"/>
                  </a:lnTo>
                  <a:lnTo>
                    <a:pt x="614" y="296"/>
                  </a:lnTo>
                  <a:lnTo>
                    <a:pt x="609" y="281"/>
                  </a:lnTo>
                  <a:lnTo>
                    <a:pt x="603" y="266"/>
                  </a:lnTo>
                  <a:lnTo>
                    <a:pt x="597" y="251"/>
                  </a:lnTo>
                  <a:lnTo>
                    <a:pt x="590" y="237"/>
                  </a:lnTo>
                  <a:lnTo>
                    <a:pt x="582" y="223"/>
                  </a:lnTo>
                  <a:lnTo>
                    <a:pt x="574" y="210"/>
                  </a:lnTo>
                  <a:lnTo>
                    <a:pt x="566" y="197"/>
                  </a:lnTo>
                  <a:lnTo>
                    <a:pt x="557" y="184"/>
                  </a:lnTo>
                  <a:lnTo>
                    <a:pt x="557" y="184"/>
                  </a:lnTo>
                  <a:lnTo>
                    <a:pt x="546" y="170"/>
                  </a:lnTo>
                  <a:lnTo>
                    <a:pt x="535" y="158"/>
                  </a:lnTo>
                  <a:lnTo>
                    <a:pt x="522" y="145"/>
                  </a:lnTo>
                  <a:lnTo>
                    <a:pt x="511" y="135"/>
                  </a:lnTo>
                  <a:lnTo>
                    <a:pt x="498" y="124"/>
                  </a:lnTo>
                  <a:lnTo>
                    <a:pt x="484" y="114"/>
                  </a:lnTo>
                  <a:lnTo>
                    <a:pt x="471" y="106"/>
                  </a:lnTo>
                  <a:lnTo>
                    <a:pt x="457" y="98"/>
                  </a:lnTo>
                  <a:lnTo>
                    <a:pt x="442" y="91"/>
                  </a:lnTo>
                  <a:lnTo>
                    <a:pt x="426" y="85"/>
                  </a:lnTo>
                  <a:lnTo>
                    <a:pt x="411" y="81"/>
                  </a:lnTo>
                  <a:lnTo>
                    <a:pt x="395" y="76"/>
                  </a:lnTo>
                  <a:lnTo>
                    <a:pt x="377" y="74"/>
                  </a:lnTo>
                  <a:lnTo>
                    <a:pt x="360" y="71"/>
                  </a:lnTo>
                  <a:lnTo>
                    <a:pt x="343" y="69"/>
                  </a:lnTo>
                  <a:lnTo>
                    <a:pt x="324" y="69"/>
                  </a:lnTo>
                  <a:lnTo>
                    <a:pt x="324" y="69"/>
                  </a:lnTo>
                  <a:lnTo>
                    <a:pt x="299" y="70"/>
                  </a:lnTo>
                  <a:lnTo>
                    <a:pt x="274" y="74"/>
                  </a:lnTo>
                  <a:lnTo>
                    <a:pt x="250" y="81"/>
                  </a:lnTo>
                  <a:lnTo>
                    <a:pt x="228" y="89"/>
                  </a:lnTo>
                  <a:lnTo>
                    <a:pt x="206" y="99"/>
                  </a:lnTo>
                  <a:lnTo>
                    <a:pt x="185" y="113"/>
                  </a:lnTo>
                  <a:lnTo>
                    <a:pt x="166" y="128"/>
                  </a:lnTo>
                  <a:lnTo>
                    <a:pt x="147" y="146"/>
                  </a:lnTo>
                  <a:lnTo>
                    <a:pt x="147" y="146"/>
                  </a:lnTo>
                  <a:lnTo>
                    <a:pt x="138" y="157"/>
                  </a:lnTo>
                  <a:lnTo>
                    <a:pt x="130" y="166"/>
                  </a:lnTo>
                  <a:lnTo>
                    <a:pt x="122" y="176"/>
                  </a:lnTo>
                  <a:lnTo>
                    <a:pt x="115" y="188"/>
                  </a:lnTo>
                  <a:lnTo>
                    <a:pt x="109" y="198"/>
                  </a:lnTo>
                  <a:lnTo>
                    <a:pt x="102" y="210"/>
                  </a:lnTo>
                  <a:lnTo>
                    <a:pt x="98" y="221"/>
                  </a:lnTo>
                  <a:lnTo>
                    <a:pt x="92" y="233"/>
                  </a:lnTo>
                  <a:lnTo>
                    <a:pt x="87" y="244"/>
                  </a:lnTo>
                  <a:lnTo>
                    <a:pt x="84" y="257"/>
                  </a:lnTo>
                  <a:lnTo>
                    <a:pt x="80" y="269"/>
                  </a:lnTo>
                  <a:lnTo>
                    <a:pt x="78" y="282"/>
                  </a:lnTo>
                  <a:lnTo>
                    <a:pt x="76" y="295"/>
                  </a:lnTo>
                  <a:lnTo>
                    <a:pt x="75" y="307"/>
                  </a:lnTo>
                  <a:lnTo>
                    <a:pt x="74" y="321"/>
                  </a:lnTo>
                  <a:lnTo>
                    <a:pt x="74" y="335"/>
                  </a:lnTo>
                  <a:lnTo>
                    <a:pt x="74" y="335"/>
                  </a:lnTo>
                  <a:lnTo>
                    <a:pt x="116" y="360"/>
                  </a:lnTo>
                  <a:lnTo>
                    <a:pt x="156" y="387"/>
                  </a:lnTo>
                  <a:lnTo>
                    <a:pt x="194" y="412"/>
                  </a:lnTo>
                  <a:lnTo>
                    <a:pt x="229" y="439"/>
                  </a:lnTo>
                  <a:lnTo>
                    <a:pt x="261" y="464"/>
                  </a:lnTo>
                  <a:lnTo>
                    <a:pt x="290" y="490"/>
                  </a:lnTo>
                  <a:lnTo>
                    <a:pt x="316" y="516"/>
                  </a:lnTo>
                  <a:lnTo>
                    <a:pt x="340" y="542"/>
                  </a:lnTo>
                  <a:lnTo>
                    <a:pt x="361" y="568"/>
                  </a:lnTo>
                  <a:lnTo>
                    <a:pt x="380" y="594"/>
                  </a:lnTo>
                  <a:lnTo>
                    <a:pt x="395" y="619"/>
                  </a:lnTo>
                  <a:lnTo>
                    <a:pt x="407" y="646"/>
                  </a:lnTo>
                  <a:lnTo>
                    <a:pt x="418" y="671"/>
                  </a:lnTo>
                  <a:lnTo>
                    <a:pt x="424" y="697"/>
                  </a:lnTo>
                  <a:lnTo>
                    <a:pt x="429" y="723"/>
                  </a:lnTo>
                  <a:lnTo>
                    <a:pt x="430" y="748"/>
                  </a:lnTo>
                  <a:lnTo>
                    <a:pt x="430" y="748"/>
                  </a:lnTo>
                  <a:lnTo>
                    <a:pt x="429" y="770"/>
                  </a:lnTo>
                  <a:lnTo>
                    <a:pt x="427" y="792"/>
                  </a:lnTo>
                  <a:lnTo>
                    <a:pt x="423" y="814"/>
                  </a:lnTo>
                  <a:lnTo>
                    <a:pt x="419" y="836"/>
                  </a:lnTo>
                  <a:lnTo>
                    <a:pt x="412" y="858"/>
                  </a:lnTo>
                  <a:lnTo>
                    <a:pt x="403" y="880"/>
                  </a:lnTo>
                  <a:lnTo>
                    <a:pt x="393" y="902"/>
                  </a:lnTo>
                  <a:lnTo>
                    <a:pt x="382" y="922"/>
                  </a:lnTo>
                  <a:lnTo>
                    <a:pt x="382" y="922"/>
                  </a:lnTo>
                  <a:lnTo>
                    <a:pt x="370" y="941"/>
                  </a:lnTo>
                  <a:lnTo>
                    <a:pt x="359" y="960"/>
                  </a:lnTo>
                  <a:lnTo>
                    <a:pt x="346" y="979"/>
                  </a:lnTo>
                  <a:lnTo>
                    <a:pt x="335" y="998"/>
                  </a:lnTo>
                  <a:lnTo>
                    <a:pt x="323" y="1017"/>
                  </a:lnTo>
                  <a:lnTo>
                    <a:pt x="311" y="1036"/>
                  </a:lnTo>
                  <a:lnTo>
                    <a:pt x="299" y="1055"/>
                  </a:lnTo>
                  <a:lnTo>
                    <a:pt x="288" y="1074"/>
                  </a:lnTo>
                  <a:lnTo>
                    <a:pt x="288" y="1074"/>
                  </a:lnTo>
                  <a:lnTo>
                    <a:pt x="283" y="1086"/>
                  </a:lnTo>
                  <a:lnTo>
                    <a:pt x="277" y="1097"/>
                  </a:lnTo>
                  <a:lnTo>
                    <a:pt x="271" y="1111"/>
                  </a:lnTo>
                  <a:lnTo>
                    <a:pt x="265" y="1125"/>
                  </a:lnTo>
                  <a:lnTo>
                    <a:pt x="256" y="1141"/>
                  </a:lnTo>
                  <a:lnTo>
                    <a:pt x="248" y="1157"/>
                  </a:lnTo>
                  <a:lnTo>
                    <a:pt x="239" y="1176"/>
                  </a:lnTo>
                  <a:lnTo>
                    <a:pt x="229" y="1194"/>
                  </a:lnTo>
                  <a:lnTo>
                    <a:pt x="229" y="1194"/>
                  </a:lnTo>
                  <a:lnTo>
                    <a:pt x="219" y="1209"/>
                  </a:lnTo>
                  <a:lnTo>
                    <a:pt x="207" y="1222"/>
                  </a:lnTo>
                  <a:lnTo>
                    <a:pt x="195" y="1232"/>
                  </a:lnTo>
                  <a:lnTo>
                    <a:pt x="183" y="1240"/>
                  </a:lnTo>
                  <a:lnTo>
                    <a:pt x="169" y="1247"/>
                  </a:lnTo>
                  <a:lnTo>
                    <a:pt x="154" y="1253"/>
                  </a:lnTo>
                  <a:lnTo>
                    <a:pt x="139" y="1255"/>
                  </a:lnTo>
                  <a:lnTo>
                    <a:pt x="123" y="1256"/>
                  </a:lnTo>
                  <a:lnTo>
                    <a:pt x="123" y="1256"/>
                  </a:lnTo>
                  <a:lnTo>
                    <a:pt x="101" y="1254"/>
                  </a:lnTo>
                  <a:lnTo>
                    <a:pt x="83" y="1249"/>
                  </a:lnTo>
                  <a:lnTo>
                    <a:pt x="67" y="1240"/>
                  </a:lnTo>
                  <a:lnTo>
                    <a:pt x="53" y="1227"/>
                  </a:lnTo>
                  <a:lnTo>
                    <a:pt x="42" y="1211"/>
                  </a:lnTo>
                  <a:lnTo>
                    <a:pt x="36" y="1192"/>
                  </a:lnTo>
                  <a:lnTo>
                    <a:pt x="31" y="1169"/>
                  </a:lnTo>
                  <a:lnTo>
                    <a:pt x="30" y="1142"/>
                  </a:lnTo>
                  <a:lnTo>
                    <a:pt x="30" y="1142"/>
                  </a:lnTo>
                  <a:lnTo>
                    <a:pt x="30" y="1134"/>
                  </a:lnTo>
                  <a:lnTo>
                    <a:pt x="31" y="1126"/>
                  </a:lnTo>
                  <a:lnTo>
                    <a:pt x="33" y="1117"/>
                  </a:lnTo>
                  <a:lnTo>
                    <a:pt x="36" y="1108"/>
                  </a:lnTo>
                  <a:lnTo>
                    <a:pt x="38" y="1097"/>
                  </a:lnTo>
                  <a:lnTo>
                    <a:pt x="41" y="1086"/>
                  </a:lnTo>
                  <a:lnTo>
                    <a:pt x="46" y="1074"/>
                  </a:lnTo>
                  <a:lnTo>
                    <a:pt x="51" y="1063"/>
                  </a:lnTo>
                  <a:lnTo>
                    <a:pt x="51" y="1063"/>
                  </a:lnTo>
                  <a:lnTo>
                    <a:pt x="55" y="1051"/>
                  </a:lnTo>
                  <a:lnTo>
                    <a:pt x="60" y="1040"/>
                  </a:lnTo>
                  <a:lnTo>
                    <a:pt x="63" y="1028"/>
                  </a:lnTo>
                  <a:lnTo>
                    <a:pt x="67" y="1018"/>
                  </a:lnTo>
                  <a:lnTo>
                    <a:pt x="69" y="1009"/>
                  </a:lnTo>
                  <a:lnTo>
                    <a:pt x="71" y="999"/>
                  </a:lnTo>
                  <a:lnTo>
                    <a:pt x="72" y="991"/>
                  </a:lnTo>
                  <a:lnTo>
                    <a:pt x="72" y="983"/>
                  </a:lnTo>
                  <a:lnTo>
                    <a:pt x="72" y="983"/>
                  </a:lnTo>
                  <a:lnTo>
                    <a:pt x="72" y="976"/>
                  </a:lnTo>
                  <a:lnTo>
                    <a:pt x="71" y="970"/>
                  </a:lnTo>
                  <a:lnTo>
                    <a:pt x="70" y="961"/>
                  </a:lnTo>
                  <a:lnTo>
                    <a:pt x="68" y="953"/>
                  </a:lnTo>
                  <a:lnTo>
                    <a:pt x="64" y="944"/>
                  </a:lnTo>
                  <a:lnTo>
                    <a:pt x="62" y="935"/>
                  </a:lnTo>
                  <a:lnTo>
                    <a:pt x="59" y="925"/>
                  </a:lnTo>
                  <a:lnTo>
                    <a:pt x="54" y="913"/>
                  </a:lnTo>
                  <a:lnTo>
                    <a:pt x="54" y="913"/>
                  </a:lnTo>
                  <a:lnTo>
                    <a:pt x="49" y="902"/>
                  </a:lnTo>
                  <a:lnTo>
                    <a:pt x="46" y="891"/>
                  </a:lnTo>
                  <a:lnTo>
                    <a:pt x="42" y="880"/>
                  </a:lnTo>
                  <a:lnTo>
                    <a:pt x="40" y="868"/>
                  </a:lnTo>
                  <a:lnTo>
                    <a:pt x="38" y="858"/>
                  </a:lnTo>
                  <a:lnTo>
                    <a:pt x="37" y="847"/>
                  </a:lnTo>
                  <a:lnTo>
                    <a:pt x="36" y="837"/>
                  </a:lnTo>
                  <a:lnTo>
                    <a:pt x="36" y="827"/>
                  </a:lnTo>
                  <a:lnTo>
                    <a:pt x="36" y="827"/>
                  </a:lnTo>
                  <a:lnTo>
                    <a:pt x="38" y="803"/>
                  </a:lnTo>
                  <a:lnTo>
                    <a:pt x="44" y="782"/>
                  </a:lnTo>
                  <a:lnTo>
                    <a:pt x="52" y="765"/>
                  </a:lnTo>
                  <a:lnTo>
                    <a:pt x="63" y="751"/>
                  </a:lnTo>
                  <a:lnTo>
                    <a:pt x="77" y="740"/>
                  </a:lnTo>
                  <a:lnTo>
                    <a:pt x="94" y="732"/>
                  </a:lnTo>
                  <a:lnTo>
                    <a:pt x="115" y="729"/>
                  </a:lnTo>
                  <a:lnTo>
                    <a:pt x="138" y="728"/>
                  </a:lnTo>
                  <a:lnTo>
                    <a:pt x="138" y="728"/>
                  </a:lnTo>
                  <a:lnTo>
                    <a:pt x="160" y="730"/>
                  </a:lnTo>
                  <a:lnTo>
                    <a:pt x="178" y="737"/>
                  </a:lnTo>
                  <a:lnTo>
                    <a:pt x="193" y="746"/>
                  </a:lnTo>
                  <a:lnTo>
                    <a:pt x="206" y="760"/>
                  </a:lnTo>
                  <a:lnTo>
                    <a:pt x="215" y="777"/>
                  </a:lnTo>
                  <a:lnTo>
                    <a:pt x="221" y="797"/>
                  </a:lnTo>
                  <a:lnTo>
                    <a:pt x="224" y="821"/>
                  </a:lnTo>
                  <a:lnTo>
                    <a:pt x="225" y="847"/>
                  </a:lnTo>
                  <a:lnTo>
                    <a:pt x="225" y="847"/>
                  </a:lnTo>
                  <a:lnTo>
                    <a:pt x="223" y="862"/>
                  </a:lnTo>
                  <a:lnTo>
                    <a:pt x="220" y="877"/>
                  </a:lnTo>
                  <a:lnTo>
                    <a:pt x="213" y="892"/>
                  </a:lnTo>
                  <a:lnTo>
                    <a:pt x="204" y="906"/>
                  </a:lnTo>
                  <a:lnTo>
                    <a:pt x="193" y="919"/>
                  </a:lnTo>
                  <a:lnTo>
                    <a:pt x="179" y="932"/>
                  </a:lnTo>
                  <a:lnTo>
                    <a:pt x="164" y="944"/>
                  </a:lnTo>
                  <a:lnTo>
                    <a:pt x="146" y="956"/>
                  </a:lnTo>
                  <a:lnTo>
                    <a:pt x="146" y="956"/>
                  </a:lnTo>
                  <a:lnTo>
                    <a:pt x="146" y="970"/>
                  </a:lnTo>
                  <a:lnTo>
                    <a:pt x="145" y="983"/>
                  </a:lnTo>
                  <a:lnTo>
                    <a:pt x="143" y="997"/>
                  </a:lnTo>
                  <a:lnTo>
                    <a:pt x="140" y="1011"/>
                  </a:lnTo>
                  <a:lnTo>
                    <a:pt x="137" y="1025"/>
                  </a:lnTo>
                  <a:lnTo>
                    <a:pt x="133" y="1037"/>
                  </a:lnTo>
                  <a:lnTo>
                    <a:pt x="129" y="1051"/>
                  </a:lnTo>
                  <a:lnTo>
                    <a:pt x="123" y="1064"/>
                  </a:lnTo>
                  <a:lnTo>
                    <a:pt x="123" y="1064"/>
                  </a:lnTo>
                  <a:lnTo>
                    <a:pt x="118" y="1074"/>
                  </a:lnTo>
                  <a:lnTo>
                    <a:pt x="114" y="1084"/>
                  </a:lnTo>
                  <a:lnTo>
                    <a:pt x="110" y="1094"/>
                  </a:lnTo>
                  <a:lnTo>
                    <a:pt x="107" y="1102"/>
                  </a:lnTo>
                  <a:lnTo>
                    <a:pt x="105" y="1111"/>
                  </a:lnTo>
                  <a:lnTo>
                    <a:pt x="102" y="1119"/>
                  </a:lnTo>
                  <a:lnTo>
                    <a:pt x="101" y="1127"/>
                  </a:lnTo>
                  <a:lnTo>
                    <a:pt x="101" y="1134"/>
                  </a:lnTo>
                  <a:lnTo>
                    <a:pt x="101" y="1134"/>
                  </a:lnTo>
                  <a:lnTo>
                    <a:pt x="100" y="1147"/>
                  </a:lnTo>
                  <a:lnTo>
                    <a:pt x="101" y="1158"/>
                  </a:lnTo>
                  <a:lnTo>
                    <a:pt x="102" y="1169"/>
                  </a:lnTo>
                  <a:lnTo>
                    <a:pt x="106" y="1176"/>
                  </a:lnTo>
                  <a:lnTo>
                    <a:pt x="109" y="1183"/>
                  </a:lnTo>
                  <a:lnTo>
                    <a:pt x="115" y="1187"/>
                  </a:lnTo>
                  <a:lnTo>
                    <a:pt x="121" y="1189"/>
                  </a:lnTo>
                  <a:lnTo>
                    <a:pt x="129" y="1191"/>
                  </a:lnTo>
                  <a:lnTo>
                    <a:pt x="129" y="1191"/>
                  </a:lnTo>
                  <a:lnTo>
                    <a:pt x="138" y="1189"/>
                  </a:lnTo>
                  <a:lnTo>
                    <a:pt x="147" y="1188"/>
                  </a:lnTo>
                  <a:lnTo>
                    <a:pt x="155" y="1185"/>
                  </a:lnTo>
                  <a:lnTo>
                    <a:pt x="163" y="1179"/>
                  </a:lnTo>
                  <a:lnTo>
                    <a:pt x="170" y="1173"/>
                  </a:lnTo>
                  <a:lnTo>
                    <a:pt x="176" y="1165"/>
                  </a:lnTo>
                  <a:lnTo>
                    <a:pt x="182" y="1156"/>
                  </a:lnTo>
                  <a:lnTo>
                    <a:pt x="186" y="1146"/>
                  </a:lnTo>
                  <a:lnTo>
                    <a:pt x="186" y="1146"/>
                  </a:lnTo>
                  <a:lnTo>
                    <a:pt x="190" y="1136"/>
                  </a:lnTo>
                  <a:lnTo>
                    <a:pt x="193" y="1127"/>
                  </a:lnTo>
                  <a:lnTo>
                    <a:pt x="197" y="1117"/>
                  </a:lnTo>
                  <a:lnTo>
                    <a:pt x="201" y="1104"/>
                  </a:lnTo>
                  <a:lnTo>
                    <a:pt x="207" y="1092"/>
                  </a:lnTo>
                  <a:lnTo>
                    <a:pt x="213" y="1078"/>
                  </a:lnTo>
                  <a:lnTo>
                    <a:pt x="220" y="1063"/>
                  </a:lnTo>
                  <a:lnTo>
                    <a:pt x="227" y="1048"/>
                  </a:lnTo>
                  <a:lnTo>
                    <a:pt x="227" y="1048"/>
                  </a:lnTo>
                  <a:lnTo>
                    <a:pt x="238" y="1031"/>
                  </a:lnTo>
                  <a:lnTo>
                    <a:pt x="248" y="1013"/>
                  </a:lnTo>
                  <a:lnTo>
                    <a:pt x="260" y="996"/>
                  </a:lnTo>
                  <a:lnTo>
                    <a:pt x="271" y="978"/>
                  </a:lnTo>
                  <a:lnTo>
                    <a:pt x="283" y="960"/>
                  </a:lnTo>
                  <a:lnTo>
                    <a:pt x="293" y="943"/>
                  </a:lnTo>
                  <a:lnTo>
                    <a:pt x="305" y="926"/>
                  </a:lnTo>
                  <a:lnTo>
                    <a:pt x="315" y="908"/>
                  </a:lnTo>
                  <a:lnTo>
                    <a:pt x="315" y="908"/>
                  </a:lnTo>
                  <a:lnTo>
                    <a:pt x="326" y="889"/>
                  </a:lnTo>
                  <a:lnTo>
                    <a:pt x="335" y="868"/>
                  </a:lnTo>
                  <a:lnTo>
                    <a:pt x="342" y="849"/>
                  </a:lnTo>
                  <a:lnTo>
                    <a:pt x="349" y="829"/>
                  </a:lnTo>
                  <a:lnTo>
                    <a:pt x="353" y="809"/>
                  </a:lnTo>
                  <a:lnTo>
                    <a:pt x="355" y="789"/>
                  </a:lnTo>
                  <a:lnTo>
                    <a:pt x="358" y="769"/>
                  </a:lnTo>
                  <a:lnTo>
                    <a:pt x="358" y="750"/>
                  </a:lnTo>
                  <a:lnTo>
                    <a:pt x="358" y="750"/>
                  </a:lnTo>
                  <a:lnTo>
                    <a:pt x="357" y="730"/>
                  </a:lnTo>
                  <a:lnTo>
                    <a:pt x="353" y="710"/>
                  </a:lnTo>
                  <a:lnTo>
                    <a:pt x="347" y="691"/>
                  </a:lnTo>
                  <a:lnTo>
                    <a:pt x="339" y="670"/>
                  </a:lnTo>
                  <a:lnTo>
                    <a:pt x="329" y="651"/>
                  </a:lnTo>
                  <a:lnTo>
                    <a:pt x="317" y="630"/>
                  </a:lnTo>
                  <a:lnTo>
                    <a:pt x="304" y="610"/>
                  </a:lnTo>
                  <a:lnTo>
                    <a:pt x="288" y="590"/>
                  </a:lnTo>
                  <a:lnTo>
                    <a:pt x="269" y="569"/>
                  </a:lnTo>
                  <a:lnTo>
                    <a:pt x="248" y="548"/>
                  </a:lnTo>
                  <a:lnTo>
                    <a:pt x="227" y="527"/>
                  </a:lnTo>
                  <a:lnTo>
                    <a:pt x="202" y="507"/>
                  </a:lnTo>
                  <a:lnTo>
                    <a:pt x="176" y="486"/>
                  </a:lnTo>
                  <a:lnTo>
                    <a:pt x="147" y="465"/>
                  </a:lnTo>
                  <a:lnTo>
                    <a:pt x="116" y="443"/>
                  </a:lnTo>
                  <a:lnTo>
                    <a:pt x="84" y="423"/>
                  </a:lnTo>
                  <a:lnTo>
                    <a:pt x="84" y="423"/>
                  </a:lnTo>
                  <a:lnTo>
                    <a:pt x="88" y="439"/>
                  </a:lnTo>
                  <a:lnTo>
                    <a:pt x="94" y="455"/>
                  </a:lnTo>
                  <a:lnTo>
                    <a:pt x="100" y="471"/>
                  </a:lnTo>
                  <a:lnTo>
                    <a:pt x="107" y="487"/>
                  </a:lnTo>
                  <a:lnTo>
                    <a:pt x="115" y="502"/>
                  </a:lnTo>
                  <a:lnTo>
                    <a:pt x="123" y="518"/>
                  </a:lnTo>
                  <a:lnTo>
                    <a:pt x="132" y="533"/>
                  </a:lnTo>
                  <a:lnTo>
                    <a:pt x="143" y="548"/>
                  </a:lnTo>
                  <a:lnTo>
                    <a:pt x="153" y="563"/>
                  </a:lnTo>
                  <a:lnTo>
                    <a:pt x="166" y="578"/>
                  </a:lnTo>
                  <a:lnTo>
                    <a:pt x="177" y="593"/>
                  </a:lnTo>
                  <a:lnTo>
                    <a:pt x="191" y="607"/>
                  </a:lnTo>
                  <a:lnTo>
                    <a:pt x="205" y="621"/>
                  </a:lnTo>
                  <a:lnTo>
                    <a:pt x="220" y="634"/>
                  </a:lnTo>
                  <a:lnTo>
                    <a:pt x="236" y="648"/>
                  </a:lnTo>
                  <a:lnTo>
                    <a:pt x="252" y="662"/>
                  </a:lnTo>
                  <a:lnTo>
                    <a:pt x="210" y="710"/>
                  </a:lnTo>
                  <a:lnTo>
                    <a:pt x="210" y="710"/>
                  </a:lnTo>
                  <a:lnTo>
                    <a:pt x="185" y="693"/>
                  </a:lnTo>
                  <a:lnTo>
                    <a:pt x="161" y="675"/>
                  </a:lnTo>
                  <a:lnTo>
                    <a:pt x="139" y="656"/>
                  </a:lnTo>
                  <a:lnTo>
                    <a:pt x="118" y="637"/>
                  </a:lnTo>
                  <a:lnTo>
                    <a:pt x="99" y="616"/>
                  </a:lnTo>
                  <a:lnTo>
                    <a:pt x="82" y="595"/>
                  </a:lnTo>
                  <a:lnTo>
                    <a:pt x="67" y="573"/>
                  </a:lnTo>
                  <a:lnTo>
                    <a:pt x="53" y="550"/>
                  </a:lnTo>
                  <a:lnTo>
                    <a:pt x="40" y="527"/>
                  </a:lnTo>
                  <a:lnTo>
                    <a:pt x="30" y="504"/>
                  </a:lnTo>
                  <a:lnTo>
                    <a:pt x="21" y="479"/>
                  </a:lnTo>
                  <a:lnTo>
                    <a:pt x="13" y="455"/>
                  </a:lnTo>
                  <a:lnTo>
                    <a:pt x="7" y="428"/>
                  </a:lnTo>
                  <a:lnTo>
                    <a:pt x="3" y="402"/>
                  </a:lnTo>
                  <a:lnTo>
                    <a:pt x="1" y="374"/>
                  </a:lnTo>
                  <a:lnTo>
                    <a:pt x="0" y="347"/>
                  </a:lnTo>
                  <a:lnTo>
                    <a:pt x="0" y="347"/>
                  </a:lnTo>
                  <a:lnTo>
                    <a:pt x="0" y="328"/>
                  </a:lnTo>
                  <a:lnTo>
                    <a:pt x="1" y="310"/>
                  </a:lnTo>
                  <a:lnTo>
                    <a:pt x="3" y="291"/>
                  </a:lnTo>
                  <a:lnTo>
                    <a:pt x="6" y="274"/>
                  </a:lnTo>
                  <a:lnTo>
                    <a:pt x="9" y="257"/>
                  </a:lnTo>
                  <a:lnTo>
                    <a:pt x="13" y="239"/>
                  </a:lnTo>
                  <a:lnTo>
                    <a:pt x="17" y="223"/>
                  </a:lnTo>
                  <a:lnTo>
                    <a:pt x="23" y="207"/>
                  </a:lnTo>
                  <a:lnTo>
                    <a:pt x="29" y="192"/>
                  </a:lnTo>
                  <a:lnTo>
                    <a:pt x="36" y="177"/>
                  </a:lnTo>
                  <a:lnTo>
                    <a:pt x="44" y="162"/>
                  </a:lnTo>
                  <a:lnTo>
                    <a:pt x="52" y="148"/>
                  </a:lnTo>
                  <a:lnTo>
                    <a:pt x="60" y="135"/>
                  </a:lnTo>
                  <a:lnTo>
                    <a:pt x="70" y="122"/>
                  </a:lnTo>
                  <a:lnTo>
                    <a:pt x="80" y="109"/>
                  </a:lnTo>
                  <a:lnTo>
                    <a:pt x="91" y="97"/>
                  </a:lnTo>
                  <a:lnTo>
                    <a:pt x="91" y="97"/>
                  </a:lnTo>
                  <a:lnTo>
                    <a:pt x="102" y="85"/>
                  </a:lnTo>
                  <a:lnTo>
                    <a:pt x="115" y="74"/>
                  </a:lnTo>
                  <a:lnTo>
                    <a:pt x="126" y="63"/>
                  </a:lnTo>
                  <a:lnTo>
                    <a:pt x="140" y="54"/>
                  </a:lnTo>
                  <a:lnTo>
                    <a:pt x="153" y="46"/>
                  </a:lnTo>
                  <a:lnTo>
                    <a:pt x="167" y="38"/>
                  </a:lnTo>
                  <a:lnTo>
                    <a:pt x="181" y="31"/>
                  </a:lnTo>
                  <a:lnTo>
                    <a:pt x="195" y="24"/>
                  </a:lnTo>
                  <a:lnTo>
                    <a:pt x="209" y="18"/>
                  </a:lnTo>
                  <a:lnTo>
                    <a:pt x="225" y="14"/>
                  </a:lnTo>
                  <a:lnTo>
                    <a:pt x="240" y="9"/>
                  </a:lnTo>
                  <a:lnTo>
                    <a:pt x="256" y="6"/>
                  </a:lnTo>
                  <a:lnTo>
                    <a:pt x="273" y="3"/>
                  </a:lnTo>
                  <a:lnTo>
                    <a:pt x="290" y="1"/>
                  </a:lnTo>
                  <a:lnTo>
                    <a:pt x="307" y="0"/>
                  </a:lnTo>
                  <a:lnTo>
                    <a:pt x="324" y="0"/>
                  </a:lnTo>
                  <a:lnTo>
                    <a:pt x="324" y="0"/>
                  </a:lnTo>
                  <a:lnTo>
                    <a:pt x="349" y="0"/>
                  </a:lnTo>
                  <a:lnTo>
                    <a:pt x="372" y="2"/>
                  </a:lnTo>
                  <a:lnTo>
                    <a:pt x="393" y="5"/>
                  </a:lnTo>
                  <a:lnTo>
                    <a:pt x="415" y="8"/>
                  </a:lnTo>
                  <a:lnTo>
                    <a:pt x="436" y="13"/>
                  </a:lnTo>
                  <a:lnTo>
                    <a:pt x="457" y="18"/>
                  </a:lnTo>
                  <a:lnTo>
                    <a:pt x="475" y="25"/>
                  </a:lnTo>
                  <a:lnTo>
                    <a:pt x="495" y="32"/>
                  </a:lnTo>
                  <a:lnTo>
                    <a:pt x="512" y="41"/>
                  </a:lnTo>
                  <a:lnTo>
                    <a:pt x="529" y="51"/>
                  </a:lnTo>
                  <a:lnTo>
                    <a:pt x="545" y="62"/>
                  </a:lnTo>
                  <a:lnTo>
                    <a:pt x="561" y="74"/>
                  </a:lnTo>
                  <a:lnTo>
                    <a:pt x="576" y="86"/>
                  </a:lnTo>
                  <a:lnTo>
                    <a:pt x="590" y="100"/>
                  </a:lnTo>
                  <a:lnTo>
                    <a:pt x="604" y="114"/>
                  </a:lnTo>
                  <a:lnTo>
                    <a:pt x="617" y="130"/>
                  </a:lnTo>
                  <a:lnTo>
                    <a:pt x="617" y="130"/>
                  </a:lnTo>
                  <a:lnTo>
                    <a:pt x="627" y="144"/>
                  </a:lnTo>
                  <a:lnTo>
                    <a:pt x="637" y="159"/>
                  </a:lnTo>
                  <a:lnTo>
                    <a:pt x="648" y="175"/>
                  </a:lnTo>
                  <a:lnTo>
                    <a:pt x="656" y="191"/>
                  </a:lnTo>
                  <a:lnTo>
                    <a:pt x="664" y="208"/>
                  </a:lnTo>
                  <a:lnTo>
                    <a:pt x="672" y="226"/>
                  </a:lnTo>
                  <a:lnTo>
                    <a:pt x="678" y="243"/>
                  </a:lnTo>
                  <a:lnTo>
                    <a:pt x="685" y="261"/>
                  </a:lnTo>
                  <a:lnTo>
                    <a:pt x="689" y="281"/>
                  </a:lnTo>
                  <a:lnTo>
                    <a:pt x="694" y="300"/>
                  </a:lnTo>
                  <a:lnTo>
                    <a:pt x="697" y="321"/>
                  </a:lnTo>
                  <a:lnTo>
                    <a:pt x="701" y="342"/>
                  </a:lnTo>
                  <a:lnTo>
                    <a:pt x="703" y="364"/>
                  </a:lnTo>
                  <a:lnTo>
                    <a:pt x="705" y="386"/>
                  </a:lnTo>
                  <a:lnTo>
                    <a:pt x="706" y="409"/>
                  </a:lnTo>
                  <a:lnTo>
                    <a:pt x="706" y="432"/>
                  </a:lnTo>
                  <a:lnTo>
                    <a:pt x="706" y="431"/>
                  </a:lnTo>
                </a:path>
              </a:pathLst>
            </a:custGeom>
            <a:solidFill>
              <a:schemeClr val="bg1"/>
            </a:solidFill>
            <a:ln w="76200" cmpd="sng">
              <a:solidFill>
                <a:schemeClr val="bg1"/>
              </a:solidFill>
              <a:prstDash val="solid"/>
              <a:round/>
              <a:headEnd/>
              <a:tailEnd/>
            </a:ln>
          </p:spPr>
          <p:txBody>
            <a:bodyPr/>
            <a:lstStyle/>
            <a:p>
              <a:endParaRPr lang="en-IN"/>
            </a:p>
          </p:txBody>
        </p:sp>
        <p:sp>
          <p:nvSpPr>
            <p:cNvPr id="341001" name="Freeform 9"/>
            <p:cNvSpPr>
              <a:spLocks/>
            </p:cNvSpPr>
            <p:nvPr/>
          </p:nvSpPr>
          <p:spPr bwMode="auto">
            <a:xfrm>
              <a:off x="4507" y="1713"/>
              <a:ext cx="524" cy="894"/>
            </a:xfrm>
            <a:custGeom>
              <a:avLst/>
              <a:gdLst>
                <a:gd name="T0" fmla="*/ 1043 w 1050"/>
                <a:gd name="T1" fmla="*/ 670 h 1790"/>
                <a:gd name="T2" fmla="*/ 1004 w 1050"/>
                <a:gd name="T3" fmla="*/ 817 h 1790"/>
                <a:gd name="T4" fmla="*/ 932 w 1050"/>
                <a:gd name="T5" fmla="*/ 957 h 1790"/>
                <a:gd name="T6" fmla="*/ 856 w 1050"/>
                <a:gd name="T7" fmla="*/ 1059 h 1790"/>
                <a:gd name="T8" fmla="*/ 764 w 1050"/>
                <a:gd name="T9" fmla="*/ 1182 h 1790"/>
                <a:gd name="T10" fmla="*/ 687 w 1050"/>
                <a:gd name="T11" fmla="*/ 1284 h 1790"/>
                <a:gd name="T12" fmla="*/ 630 w 1050"/>
                <a:gd name="T13" fmla="*/ 1397 h 1790"/>
                <a:gd name="T14" fmla="*/ 578 w 1050"/>
                <a:gd name="T15" fmla="*/ 1534 h 1790"/>
                <a:gd name="T16" fmla="*/ 546 w 1050"/>
                <a:gd name="T17" fmla="*/ 1615 h 1790"/>
                <a:gd name="T18" fmla="*/ 466 w 1050"/>
                <a:gd name="T19" fmla="*/ 1721 h 1790"/>
                <a:gd name="T20" fmla="*/ 351 w 1050"/>
                <a:gd name="T21" fmla="*/ 1778 h 1790"/>
                <a:gd name="T22" fmla="*/ 229 w 1050"/>
                <a:gd name="T23" fmla="*/ 1789 h 1790"/>
                <a:gd name="T24" fmla="*/ 108 w 1050"/>
                <a:gd name="T25" fmla="*/ 1733 h 1790"/>
                <a:gd name="T26" fmla="*/ 47 w 1050"/>
                <a:gd name="T27" fmla="*/ 1591 h 1790"/>
                <a:gd name="T28" fmla="*/ 39 w 1050"/>
                <a:gd name="T29" fmla="*/ 1463 h 1790"/>
                <a:gd name="T30" fmla="*/ 45 w 1050"/>
                <a:gd name="T31" fmla="*/ 1389 h 1790"/>
                <a:gd name="T32" fmla="*/ 55 w 1050"/>
                <a:gd name="T33" fmla="*/ 1314 h 1790"/>
                <a:gd name="T34" fmla="*/ 123 w 1050"/>
                <a:gd name="T35" fmla="*/ 1352 h 1790"/>
                <a:gd name="T36" fmla="*/ 114 w 1050"/>
                <a:gd name="T37" fmla="*/ 1464 h 1790"/>
                <a:gd name="T38" fmla="*/ 129 w 1050"/>
                <a:gd name="T39" fmla="*/ 1601 h 1790"/>
                <a:gd name="T40" fmla="*/ 184 w 1050"/>
                <a:gd name="T41" fmla="*/ 1698 h 1790"/>
                <a:gd name="T42" fmla="*/ 261 w 1050"/>
                <a:gd name="T43" fmla="*/ 1723 h 1790"/>
                <a:gd name="T44" fmla="*/ 354 w 1050"/>
                <a:gd name="T45" fmla="*/ 1708 h 1790"/>
                <a:gd name="T46" fmla="*/ 426 w 1050"/>
                <a:gd name="T47" fmla="*/ 1664 h 1790"/>
                <a:gd name="T48" fmla="*/ 469 w 1050"/>
                <a:gd name="T49" fmla="*/ 1614 h 1790"/>
                <a:gd name="T50" fmla="*/ 496 w 1050"/>
                <a:gd name="T51" fmla="*/ 1558 h 1790"/>
                <a:gd name="T52" fmla="*/ 535 w 1050"/>
                <a:gd name="T53" fmla="*/ 1462 h 1790"/>
                <a:gd name="T54" fmla="*/ 578 w 1050"/>
                <a:gd name="T55" fmla="*/ 1350 h 1790"/>
                <a:gd name="T56" fmla="*/ 637 w 1050"/>
                <a:gd name="T57" fmla="*/ 1235 h 1790"/>
                <a:gd name="T58" fmla="*/ 706 w 1050"/>
                <a:gd name="T59" fmla="*/ 1139 h 1790"/>
                <a:gd name="T60" fmla="*/ 791 w 1050"/>
                <a:gd name="T61" fmla="*/ 1025 h 1790"/>
                <a:gd name="T62" fmla="*/ 860 w 1050"/>
                <a:gd name="T63" fmla="*/ 931 h 1790"/>
                <a:gd name="T64" fmla="*/ 931 w 1050"/>
                <a:gd name="T65" fmla="*/ 799 h 1790"/>
                <a:gd name="T66" fmla="*/ 969 w 1050"/>
                <a:gd name="T67" fmla="*/ 667 h 1790"/>
                <a:gd name="T68" fmla="*/ 975 w 1050"/>
                <a:gd name="T69" fmla="*/ 550 h 1790"/>
                <a:gd name="T70" fmla="*/ 955 w 1050"/>
                <a:gd name="T71" fmla="*/ 387 h 1790"/>
                <a:gd name="T72" fmla="*/ 907 w 1050"/>
                <a:gd name="T73" fmla="*/ 259 h 1790"/>
                <a:gd name="T74" fmla="*/ 841 w 1050"/>
                <a:gd name="T75" fmla="*/ 178 h 1790"/>
                <a:gd name="T76" fmla="*/ 723 w 1050"/>
                <a:gd name="T77" fmla="*/ 105 h 1790"/>
                <a:gd name="T78" fmla="*/ 564 w 1050"/>
                <a:gd name="T79" fmla="*/ 71 h 1790"/>
                <a:gd name="T80" fmla="*/ 415 w 1050"/>
                <a:gd name="T81" fmla="*/ 75 h 1790"/>
                <a:gd name="T82" fmla="*/ 270 w 1050"/>
                <a:gd name="T83" fmla="*/ 130 h 1790"/>
                <a:gd name="T84" fmla="*/ 163 w 1050"/>
                <a:gd name="T85" fmla="*/ 241 h 1790"/>
                <a:gd name="T86" fmla="*/ 116 w 1050"/>
                <a:gd name="T87" fmla="*/ 339 h 1790"/>
                <a:gd name="T88" fmla="*/ 85 w 1050"/>
                <a:gd name="T89" fmla="*/ 468 h 1790"/>
                <a:gd name="T90" fmla="*/ 75 w 1050"/>
                <a:gd name="T91" fmla="*/ 617 h 1790"/>
                <a:gd name="T92" fmla="*/ 80 w 1050"/>
                <a:gd name="T93" fmla="*/ 711 h 1790"/>
                <a:gd name="T94" fmla="*/ 9 w 1050"/>
                <a:gd name="T95" fmla="*/ 743 h 1790"/>
                <a:gd name="T96" fmla="*/ 0 w 1050"/>
                <a:gd name="T97" fmla="*/ 626 h 1790"/>
                <a:gd name="T98" fmla="*/ 6 w 1050"/>
                <a:gd name="T99" fmla="*/ 493 h 1790"/>
                <a:gd name="T100" fmla="*/ 34 w 1050"/>
                <a:gd name="T101" fmla="*/ 345 h 1790"/>
                <a:gd name="T102" fmla="*/ 87 w 1050"/>
                <a:gd name="T103" fmla="*/ 220 h 1790"/>
                <a:gd name="T104" fmla="*/ 181 w 1050"/>
                <a:gd name="T105" fmla="*/ 104 h 1790"/>
                <a:gd name="T106" fmla="*/ 336 w 1050"/>
                <a:gd name="T107" fmla="*/ 22 h 1790"/>
                <a:gd name="T108" fmla="*/ 500 w 1050"/>
                <a:gd name="T109" fmla="*/ 0 h 1790"/>
                <a:gd name="T110" fmla="*/ 699 w 1050"/>
                <a:gd name="T111" fmla="*/ 22 h 1790"/>
                <a:gd name="T112" fmla="*/ 852 w 1050"/>
                <a:gd name="T113" fmla="*/ 85 h 1790"/>
                <a:gd name="T114" fmla="*/ 943 w 1050"/>
                <a:gd name="T115" fmla="*/ 170 h 1790"/>
                <a:gd name="T116" fmla="*/ 1009 w 1050"/>
                <a:gd name="T117" fmla="*/ 301 h 1790"/>
                <a:gd name="T118" fmla="*/ 1045 w 1050"/>
                <a:gd name="T119" fmla="*/ 470 h 1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50" h="1790">
                  <a:moveTo>
                    <a:pt x="1050" y="569"/>
                  </a:moveTo>
                  <a:lnTo>
                    <a:pt x="1050" y="569"/>
                  </a:lnTo>
                  <a:lnTo>
                    <a:pt x="1050" y="594"/>
                  </a:lnTo>
                  <a:lnTo>
                    <a:pt x="1047" y="620"/>
                  </a:lnTo>
                  <a:lnTo>
                    <a:pt x="1045" y="645"/>
                  </a:lnTo>
                  <a:lnTo>
                    <a:pt x="1043" y="670"/>
                  </a:lnTo>
                  <a:lnTo>
                    <a:pt x="1038" y="695"/>
                  </a:lnTo>
                  <a:lnTo>
                    <a:pt x="1034" y="720"/>
                  </a:lnTo>
                  <a:lnTo>
                    <a:pt x="1027" y="744"/>
                  </a:lnTo>
                  <a:lnTo>
                    <a:pt x="1021" y="768"/>
                  </a:lnTo>
                  <a:lnTo>
                    <a:pt x="1013" y="793"/>
                  </a:lnTo>
                  <a:lnTo>
                    <a:pt x="1004" y="817"/>
                  </a:lnTo>
                  <a:lnTo>
                    <a:pt x="995" y="841"/>
                  </a:lnTo>
                  <a:lnTo>
                    <a:pt x="984" y="864"/>
                  </a:lnTo>
                  <a:lnTo>
                    <a:pt x="973" y="888"/>
                  </a:lnTo>
                  <a:lnTo>
                    <a:pt x="960" y="911"/>
                  </a:lnTo>
                  <a:lnTo>
                    <a:pt x="946" y="934"/>
                  </a:lnTo>
                  <a:lnTo>
                    <a:pt x="932" y="957"/>
                  </a:lnTo>
                  <a:lnTo>
                    <a:pt x="932" y="957"/>
                  </a:lnTo>
                  <a:lnTo>
                    <a:pt x="917" y="978"/>
                  </a:lnTo>
                  <a:lnTo>
                    <a:pt x="902" y="997"/>
                  </a:lnTo>
                  <a:lnTo>
                    <a:pt x="886" y="1018"/>
                  </a:lnTo>
                  <a:lnTo>
                    <a:pt x="871" y="1039"/>
                  </a:lnTo>
                  <a:lnTo>
                    <a:pt x="856" y="1059"/>
                  </a:lnTo>
                  <a:lnTo>
                    <a:pt x="841" y="1079"/>
                  </a:lnTo>
                  <a:lnTo>
                    <a:pt x="825" y="1100"/>
                  </a:lnTo>
                  <a:lnTo>
                    <a:pt x="810" y="1121"/>
                  </a:lnTo>
                  <a:lnTo>
                    <a:pt x="795" y="1140"/>
                  </a:lnTo>
                  <a:lnTo>
                    <a:pt x="779" y="1161"/>
                  </a:lnTo>
                  <a:lnTo>
                    <a:pt x="764" y="1182"/>
                  </a:lnTo>
                  <a:lnTo>
                    <a:pt x="748" y="1202"/>
                  </a:lnTo>
                  <a:lnTo>
                    <a:pt x="733" y="1223"/>
                  </a:lnTo>
                  <a:lnTo>
                    <a:pt x="718" y="1243"/>
                  </a:lnTo>
                  <a:lnTo>
                    <a:pt x="702" y="1263"/>
                  </a:lnTo>
                  <a:lnTo>
                    <a:pt x="687" y="1284"/>
                  </a:lnTo>
                  <a:lnTo>
                    <a:pt x="687" y="1284"/>
                  </a:lnTo>
                  <a:lnTo>
                    <a:pt x="678" y="1299"/>
                  </a:lnTo>
                  <a:lnTo>
                    <a:pt x="668" y="1316"/>
                  </a:lnTo>
                  <a:lnTo>
                    <a:pt x="658" y="1335"/>
                  </a:lnTo>
                  <a:lnTo>
                    <a:pt x="649" y="1354"/>
                  </a:lnTo>
                  <a:lnTo>
                    <a:pt x="639" y="1375"/>
                  </a:lnTo>
                  <a:lnTo>
                    <a:pt x="630" y="1397"/>
                  </a:lnTo>
                  <a:lnTo>
                    <a:pt x="621" y="1421"/>
                  </a:lnTo>
                  <a:lnTo>
                    <a:pt x="611" y="1447"/>
                  </a:lnTo>
                  <a:lnTo>
                    <a:pt x="611" y="1447"/>
                  </a:lnTo>
                  <a:lnTo>
                    <a:pt x="600" y="1479"/>
                  </a:lnTo>
                  <a:lnTo>
                    <a:pt x="588" y="1508"/>
                  </a:lnTo>
                  <a:lnTo>
                    <a:pt x="578" y="1534"/>
                  </a:lnTo>
                  <a:lnTo>
                    <a:pt x="570" y="1556"/>
                  </a:lnTo>
                  <a:lnTo>
                    <a:pt x="562" y="1576"/>
                  </a:lnTo>
                  <a:lnTo>
                    <a:pt x="555" y="1593"/>
                  </a:lnTo>
                  <a:lnTo>
                    <a:pt x="550" y="1605"/>
                  </a:lnTo>
                  <a:lnTo>
                    <a:pt x="546" y="1615"/>
                  </a:lnTo>
                  <a:lnTo>
                    <a:pt x="546" y="1615"/>
                  </a:lnTo>
                  <a:lnTo>
                    <a:pt x="535" y="1635"/>
                  </a:lnTo>
                  <a:lnTo>
                    <a:pt x="524" y="1655"/>
                  </a:lnTo>
                  <a:lnTo>
                    <a:pt x="511" y="1673"/>
                  </a:lnTo>
                  <a:lnTo>
                    <a:pt x="497" y="1691"/>
                  </a:lnTo>
                  <a:lnTo>
                    <a:pt x="482" y="1706"/>
                  </a:lnTo>
                  <a:lnTo>
                    <a:pt x="466" y="1721"/>
                  </a:lnTo>
                  <a:lnTo>
                    <a:pt x="450" y="1733"/>
                  </a:lnTo>
                  <a:lnTo>
                    <a:pt x="432" y="1745"/>
                  </a:lnTo>
                  <a:lnTo>
                    <a:pt x="413" y="1755"/>
                  </a:lnTo>
                  <a:lnTo>
                    <a:pt x="394" y="1764"/>
                  </a:lnTo>
                  <a:lnTo>
                    <a:pt x="373" y="1771"/>
                  </a:lnTo>
                  <a:lnTo>
                    <a:pt x="351" y="1778"/>
                  </a:lnTo>
                  <a:lnTo>
                    <a:pt x="329" y="1783"/>
                  </a:lnTo>
                  <a:lnTo>
                    <a:pt x="305" y="1786"/>
                  </a:lnTo>
                  <a:lnTo>
                    <a:pt x="281" y="1789"/>
                  </a:lnTo>
                  <a:lnTo>
                    <a:pt x="256" y="1790"/>
                  </a:lnTo>
                  <a:lnTo>
                    <a:pt x="256" y="1790"/>
                  </a:lnTo>
                  <a:lnTo>
                    <a:pt x="229" y="1789"/>
                  </a:lnTo>
                  <a:lnTo>
                    <a:pt x="205" y="1786"/>
                  </a:lnTo>
                  <a:lnTo>
                    <a:pt x="182" y="1781"/>
                  </a:lnTo>
                  <a:lnTo>
                    <a:pt x="161" y="1772"/>
                  </a:lnTo>
                  <a:lnTo>
                    <a:pt x="142" y="1762"/>
                  </a:lnTo>
                  <a:lnTo>
                    <a:pt x="125" y="1748"/>
                  </a:lnTo>
                  <a:lnTo>
                    <a:pt x="108" y="1733"/>
                  </a:lnTo>
                  <a:lnTo>
                    <a:pt x="93" y="1716"/>
                  </a:lnTo>
                  <a:lnTo>
                    <a:pt x="81" y="1695"/>
                  </a:lnTo>
                  <a:lnTo>
                    <a:pt x="70" y="1673"/>
                  </a:lnTo>
                  <a:lnTo>
                    <a:pt x="60" y="1648"/>
                  </a:lnTo>
                  <a:lnTo>
                    <a:pt x="53" y="1620"/>
                  </a:lnTo>
                  <a:lnTo>
                    <a:pt x="47" y="1591"/>
                  </a:lnTo>
                  <a:lnTo>
                    <a:pt x="43" y="1558"/>
                  </a:lnTo>
                  <a:lnTo>
                    <a:pt x="41" y="1524"/>
                  </a:lnTo>
                  <a:lnTo>
                    <a:pt x="39" y="1487"/>
                  </a:lnTo>
                  <a:lnTo>
                    <a:pt x="39" y="1487"/>
                  </a:lnTo>
                  <a:lnTo>
                    <a:pt x="39" y="1474"/>
                  </a:lnTo>
                  <a:lnTo>
                    <a:pt x="39" y="1463"/>
                  </a:lnTo>
                  <a:lnTo>
                    <a:pt x="41" y="1450"/>
                  </a:lnTo>
                  <a:lnTo>
                    <a:pt x="41" y="1439"/>
                  </a:lnTo>
                  <a:lnTo>
                    <a:pt x="42" y="1426"/>
                  </a:lnTo>
                  <a:lnTo>
                    <a:pt x="43" y="1413"/>
                  </a:lnTo>
                  <a:lnTo>
                    <a:pt x="43" y="1402"/>
                  </a:lnTo>
                  <a:lnTo>
                    <a:pt x="45" y="1389"/>
                  </a:lnTo>
                  <a:lnTo>
                    <a:pt x="46" y="1376"/>
                  </a:lnTo>
                  <a:lnTo>
                    <a:pt x="47" y="1364"/>
                  </a:lnTo>
                  <a:lnTo>
                    <a:pt x="50" y="1351"/>
                  </a:lnTo>
                  <a:lnTo>
                    <a:pt x="51" y="1338"/>
                  </a:lnTo>
                  <a:lnTo>
                    <a:pt x="53" y="1327"/>
                  </a:lnTo>
                  <a:lnTo>
                    <a:pt x="55" y="1314"/>
                  </a:lnTo>
                  <a:lnTo>
                    <a:pt x="58" y="1301"/>
                  </a:lnTo>
                  <a:lnTo>
                    <a:pt x="60" y="1289"/>
                  </a:lnTo>
                  <a:lnTo>
                    <a:pt x="129" y="1289"/>
                  </a:lnTo>
                  <a:lnTo>
                    <a:pt x="129" y="1289"/>
                  </a:lnTo>
                  <a:lnTo>
                    <a:pt x="126" y="1322"/>
                  </a:lnTo>
                  <a:lnTo>
                    <a:pt x="123" y="1352"/>
                  </a:lnTo>
                  <a:lnTo>
                    <a:pt x="120" y="1379"/>
                  </a:lnTo>
                  <a:lnTo>
                    <a:pt x="119" y="1402"/>
                  </a:lnTo>
                  <a:lnTo>
                    <a:pt x="116" y="1422"/>
                  </a:lnTo>
                  <a:lnTo>
                    <a:pt x="115" y="1440"/>
                  </a:lnTo>
                  <a:lnTo>
                    <a:pt x="114" y="1453"/>
                  </a:lnTo>
                  <a:lnTo>
                    <a:pt x="114" y="1464"/>
                  </a:lnTo>
                  <a:lnTo>
                    <a:pt x="114" y="1464"/>
                  </a:lnTo>
                  <a:lnTo>
                    <a:pt x="115" y="1495"/>
                  </a:lnTo>
                  <a:lnTo>
                    <a:pt x="116" y="1525"/>
                  </a:lnTo>
                  <a:lnTo>
                    <a:pt x="120" y="1551"/>
                  </a:lnTo>
                  <a:lnTo>
                    <a:pt x="123" y="1577"/>
                  </a:lnTo>
                  <a:lnTo>
                    <a:pt x="129" y="1601"/>
                  </a:lnTo>
                  <a:lnTo>
                    <a:pt x="135" y="1622"/>
                  </a:lnTo>
                  <a:lnTo>
                    <a:pt x="143" y="1641"/>
                  </a:lnTo>
                  <a:lnTo>
                    <a:pt x="151" y="1658"/>
                  </a:lnTo>
                  <a:lnTo>
                    <a:pt x="161" y="1673"/>
                  </a:lnTo>
                  <a:lnTo>
                    <a:pt x="172" y="1686"/>
                  </a:lnTo>
                  <a:lnTo>
                    <a:pt x="184" y="1698"/>
                  </a:lnTo>
                  <a:lnTo>
                    <a:pt x="197" y="1707"/>
                  </a:lnTo>
                  <a:lnTo>
                    <a:pt x="212" y="1714"/>
                  </a:lnTo>
                  <a:lnTo>
                    <a:pt x="227" y="1718"/>
                  </a:lnTo>
                  <a:lnTo>
                    <a:pt x="244" y="1722"/>
                  </a:lnTo>
                  <a:lnTo>
                    <a:pt x="261" y="1723"/>
                  </a:lnTo>
                  <a:lnTo>
                    <a:pt x="261" y="1723"/>
                  </a:lnTo>
                  <a:lnTo>
                    <a:pt x="278" y="1723"/>
                  </a:lnTo>
                  <a:lnTo>
                    <a:pt x="294" y="1722"/>
                  </a:lnTo>
                  <a:lnTo>
                    <a:pt x="310" y="1719"/>
                  </a:lnTo>
                  <a:lnTo>
                    <a:pt x="325" y="1716"/>
                  </a:lnTo>
                  <a:lnTo>
                    <a:pt x="340" y="1713"/>
                  </a:lnTo>
                  <a:lnTo>
                    <a:pt x="354" y="1708"/>
                  </a:lnTo>
                  <a:lnTo>
                    <a:pt x="366" y="1703"/>
                  </a:lnTo>
                  <a:lnTo>
                    <a:pt x="380" y="1696"/>
                  </a:lnTo>
                  <a:lnTo>
                    <a:pt x="393" y="1691"/>
                  </a:lnTo>
                  <a:lnTo>
                    <a:pt x="404" y="1683"/>
                  </a:lnTo>
                  <a:lnTo>
                    <a:pt x="416" y="1673"/>
                  </a:lnTo>
                  <a:lnTo>
                    <a:pt x="426" y="1664"/>
                  </a:lnTo>
                  <a:lnTo>
                    <a:pt x="436" y="1655"/>
                  </a:lnTo>
                  <a:lnTo>
                    <a:pt x="447" y="1643"/>
                  </a:lnTo>
                  <a:lnTo>
                    <a:pt x="456" y="1632"/>
                  </a:lnTo>
                  <a:lnTo>
                    <a:pt x="465" y="1619"/>
                  </a:lnTo>
                  <a:lnTo>
                    <a:pt x="465" y="1619"/>
                  </a:lnTo>
                  <a:lnTo>
                    <a:pt x="469" y="1614"/>
                  </a:lnTo>
                  <a:lnTo>
                    <a:pt x="473" y="1608"/>
                  </a:lnTo>
                  <a:lnTo>
                    <a:pt x="477" y="1600"/>
                  </a:lnTo>
                  <a:lnTo>
                    <a:pt x="481" y="1591"/>
                  </a:lnTo>
                  <a:lnTo>
                    <a:pt x="486" y="1581"/>
                  </a:lnTo>
                  <a:lnTo>
                    <a:pt x="492" y="1570"/>
                  </a:lnTo>
                  <a:lnTo>
                    <a:pt x="496" y="1558"/>
                  </a:lnTo>
                  <a:lnTo>
                    <a:pt x="502" y="1544"/>
                  </a:lnTo>
                  <a:lnTo>
                    <a:pt x="508" y="1531"/>
                  </a:lnTo>
                  <a:lnTo>
                    <a:pt x="515" y="1515"/>
                  </a:lnTo>
                  <a:lnTo>
                    <a:pt x="522" y="1498"/>
                  </a:lnTo>
                  <a:lnTo>
                    <a:pt x="528" y="1481"/>
                  </a:lnTo>
                  <a:lnTo>
                    <a:pt x="535" y="1462"/>
                  </a:lnTo>
                  <a:lnTo>
                    <a:pt x="542" y="1442"/>
                  </a:lnTo>
                  <a:lnTo>
                    <a:pt x="550" y="1421"/>
                  </a:lnTo>
                  <a:lnTo>
                    <a:pt x="558" y="1399"/>
                  </a:lnTo>
                  <a:lnTo>
                    <a:pt x="558" y="1399"/>
                  </a:lnTo>
                  <a:lnTo>
                    <a:pt x="568" y="1374"/>
                  </a:lnTo>
                  <a:lnTo>
                    <a:pt x="578" y="1350"/>
                  </a:lnTo>
                  <a:lnTo>
                    <a:pt x="587" y="1328"/>
                  </a:lnTo>
                  <a:lnTo>
                    <a:pt x="597" y="1306"/>
                  </a:lnTo>
                  <a:lnTo>
                    <a:pt x="607" y="1287"/>
                  </a:lnTo>
                  <a:lnTo>
                    <a:pt x="617" y="1268"/>
                  </a:lnTo>
                  <a:lnTo>
                    <a:pt x="626" y="1251"/>
                  </a:lnTo>
                  <a:lnTo>
                    <a:pt x="637" y="1235"/>
                  </a:lnTo>
                  <a:lnTo>
                    <a:pt x="637" y="1235"/>
                  </a:lnTo>
                  <a:lnTo>
                    <a:pt x="650" y="1215"/>
                  </a:lnTo>
                  <a:lnTo>
                    <a:pt x="664" y="1197"/>
                  </a:lnTo>
                  <a:lnTo>
                    <a:pt x="678" y="1177"/>
                  </a:lnTo>
                  <a:lnTo>
                    <a:pt x="692" y="1159"/>
                  </a:lnTo>
                  <a:lnTo>
                    <a:pt x="706" y="1139"/>
                  </a:lnTo>
                  <a:lnTo>
                    <a:pt x="721" y="1121"/>
                  </a:lnTo>
                  <a:lnTo>
                    <a:pt x="734" y="1101"/>
                  </a:lnTo>
                  <a:lnTo>
                    <a:pt x="748" y="1083"/>
                  </a:lnTo>
                  <a:lnTo>
                    <a:pt x="762" y="1063"/>
                  </a:lnTo>
                  <a:lnTo>
                    <a:pt x="776" y="1045"/>
                  </a:lnTo>
                  <a:lnTo>
                    <a:pt x="791" y="1025"/>
                  </a:lnTo>
                  <a:lnTo>
                    <a:pt x="805" y="1007"/>
                  </a:lnTo>
                  <a:lnTo>
                    <a:pt x="818" y="987"/>
                  </a:lnTo>
                  <a:lnTo>
                    <a:pt x="832" y="969"/>
                  </a:lnTo>
                  <a:lnTo>
                    <a:pt x="846" y="949"/>
                  </a:lnTo>
                  <a:lnTo>
                    <a:pt x="860" y="931"/>
                  </a:lnTo>
                  <a:lnTo>
                    <a:pt x="860" y="931"/>
                  </a:lnTo>
                  <a:lnTo>
                    <a:pt x="874" y="909"/>
                  </a:lnTo>
                  <a:lnTo>
                    <a:pt x="887" y="887"/>
                  </a:lnTo>
                  <a:lnTo>
                    <a:pt x="900" y="865"/>
                  </a:lnTo>
                  <a:lnTo>
                    <a:pt x="910" y="843"/>
                  </a:lnTo>
                  <a:lnTo>
                    <a:pt x="922" y="821"/>
                  </a:lnTo>
                  <a:lnTo>
                    <a:pt x="931" y="799"/>
                  </a:lnTo>
                  <a:lnTo>
                    <a:pt x="939" y="778"/>
                  </a:lnTo>
                  <a:lnTo>
                    <a:pt x="947" y="756"/>
                  </a:lnTo>
                  <a:lnTo>
                    <a:pt x="954" y="734"/>
                  </a:lnTo>
                  <a:lnTo>
                    <a:pt x="960" y="712"/>
                  </a:lnTo>
                  <a:lnTo>
                    <a:pt x="965" y="690"/>
                  </a:lnTo>
                  <a:lnTo>
                    <a:pt x="969" y="667"/>
                  </a:lnTo>
                  <a:lnTo>
                    <a:pt x="973" y="645"/>
                  </a:lnTo>
                  <a:lnTo>
                    <a:pt x="974" y="623"/>
                  </a:lnTo>
                  <a:lnTo>
                    <a:pt x="976" y="601"/>
                  </a:lnTo>
                  <a:lnTo>
                    <a:pt x="976" y="579"/>
                  </a:lnTo>
                  <a:lnTo>
                    <a:pt x="976" y="579"/>
                  </a:lnTo>
                  <a:lnTo>
                    <a:pt x="975" y="550"/>
                  </a:lnTo>
                  <a:lnTo>
                    <a:pt x="974" y="520"/>
                  </a:lnTo>
                  <a:lnTo>
                    <a:pt x="971" y="491"/>
                  </a:lnTo>
                  <a:lnTo>
                    <a:pt x="969" y="463"/>
                  </a:lnTo>
                  <a:lnTo>
                    <a:pt x="965" y="437"/>
                  </a:lnTo>
                  <a:lnTo>
                    <a:pt x="960" y="411"/>
                  </a:lnTo>
                  <a:lnTo>
                    <a:pt x="955" y="387"/>
                  </a:lnTo>
                  <a:lnTo>
                    <a:pt x="948" y="363"/>
                  </a:lnTo>
                  <a:lnTo>
                    <a:pt x="942" y="340"/>
                  </a:lnTo>
                  <a:lnTo>
                    <a:pt x="935" y="319"/>
                  </a:lnTo>
                  <a:lnTo>
                    <a:pt x="925" y="299"/>
                  </a:lnTo>
                  <a:lnTo>
                    <a:pt x="916" y="279"/>
                  </a:lnTo>
                  <a:lnTo>
                    <a:pt x="907" y="259"/>
                  </a:lnTo>
                  <a:lnTo>
                    <a:pt x="896" y="242"/>
                  </a:lnTo>
                  <a:lnTo>
                    <a:pt x="885" y="226"/>
                  </a:lnTo>
                  <a:lnTo>
                    <a:pt x="873" y="210"/>
                  </a:lnTo>
                  <a:lnTo>
                    <a:pt x="873" y="210"/>
                  </a:lnTo>
                  <a:lnTo>
                    <a:pt x="858" y="193"/>
                  </a:lnTo>
                  <a:lnTo>
                    <a:pt x="841" y="178"/>
                  </a:lnTo>
                  <a:lnTo>
                    <a:pt x="824" y="163"/>
                  </a:lnTo>
                  <a:lnTo>
                    <a:pt x="807" y="149"/>
                  </a:lnTo>
                  <a:lnTo>
                    <a:pt x="787" y="136"/>
                  </a:lnTo>
                  <a:lnTo>
                    <a:pt x="767" y="125"/>
                  </a:lnTo>
                  <a:lnTo>
                    <a:pt x="745" y="114"/>
                  </a:lnTo>
                  <a:lnTo>
                    <a:pt x="723" y="105"/>
                  </a:lnTo>
                  <a:lnTo>
                    <a:pt x="699" y="97"/>
                  </a:lnTo>
                  <a:lnTo>
                    <a:pt x="675" y="89"/>
                  </a:lnTo>
                  <a:lnTo>
                    <a:pt x="648" y="83"/>
                  </a:lnTo>
                  <a:lnTo>
                    <a:pt x="621" y="77"/>
                  </a:lnTo>
                  <a:lnTo>
                    <a:pt x="593" y="74"/>
                  </a:lnTo>
                  <a:lnTo>
                    <a:pt x="564" y="71"/>
                  </a:lnTo>
                  <a:lnTo>
                    <a:pt x="533" y="69"/>
                  </a:lnTo>
                  <a:lnTo>
                    <a:pt x="502" y="68"/>
                  </a:lnTo>
                  <a:lnTo>
                    <a:pt x="502" y="68"/>
                  </a:lnTo>
                  <a:lnTo>
                    <a:pt x="472" y="69"/>
                  </a:lnTo>
                  <a:lnTo>
                    <a:pt x="443" y="72"/>
                  </a:lnTo>
                  <a:lnTo>
                    <a:pt x="415" y="75"/>
                  </a:lnTo>
                  <a:lnTo>
                    <a:pt x="388" y="81"/>
                  </a:lnTo>
                  <a:lnTo>
                    <a:pt x="362" y="88"/>
                  </a:lnTo>
                  <a:lnTo>
                    <a:pt x="337" y="96"/>
                  </a:lnTo>
                  <a:lnTo>
                    <a:pt x="313" y="106"/>
                  </a:lnTo>
                  <a:lnTo>
                    <a:pt x="291" y="118"/>
                  </a:lnTo>
                  <a:lnTo>
                    <a:pt x="270" y="130"/>
                  </a:lnTo>
                  <a:lnTo>
                    <a:pt x="249" y="145"/>
                  </a:lnTo>
                  <a:lnTo>
                    <a:pt x="229" y="161"/>
                  </a:lnTo>
                  <a:lnTo>
                    <a:pt x="211" y="179"/>
                  </a:lnTo>
                  <a:lnTo>
                    <a:pt x="194" y="198"/>
                  </a:lnTo>
                  <a:lnTo>
                    <a:pt x="177" y="219"/>
                  </a:lnTo>
                  <a:lnTo>
                    <a:pt x="163" y="241"/>
                  </a:lnTo>
                  <a:lnTo>
                    <a:pt x="149" y="265"/>
                  </a:lnTo>
                  <a:lnTo>
                    <a:pt x="149" y="265"/>
                  </a:lnTo>
                  <a:lnTo>
                    <a:pt x="140" y="282"/>
                  </a:lnTo>
                  <a:lnTo>
                    <a:pt x="131" y="301"/>
                  </a:lnTo>
                  <a:lnTo>
                    <a:pt x="123" y="319"/>
                  </a:lnTo>
                  <a:lnTo>
                    <a:pt x="116" y="339"/>
                  </a:lnTo>
                  <a:lnTo>
                    <a:pt x="111" y="358"/>
                  </a:lnTo>
                  <a:lnTo>
                    <a:pt x="104" y="379"/>
                  </a:lnTo>
                  <a:lnTo>
                    <a:pt x="99" y="400"/>
                  </a:lnTo>
                  <a:lnTo>
                    <a:pt x="93" y="422"/>
                  </a:lnTo>
                  <a:lnTo>
                    <a:pt x="89" y="445"/>
                  </a:lnTo>
                  <a:lnTo>
                    <a:pt x="85" y="468"/>
                  </a:lnTo>
                  <a:lnTo>
                    <a:pt x="82" y="491"/>
                  </a:lnTo>
                  <a:lnTo>
                    <a:pt x="80" y="515"/>
                  </a:lnTo>
                  <a:lnTo>
                    <a:pt x="77" y="539"/>
                  </a:lnTo>
                  <a:lnTo>
                    <a:pt x="76" y="565"/>
                  </a:lnTo>
                  <a:lnTo>
                    <a:pt x="75" y="591"/>
                  </a:lnTo>
                  <a:lnTo>
                    <a:pt x="75" y="617"/>
                  </a:lnTo>
                  <a:lnTo>
                    <a:pt x="75" y="617"/>
                  </a:lnTo>
                  <a:lnTo>
                    <a:pt x="75" y="637"/>
                  </a:lnTo>
                  <a:lnTo>
                    <a:pt x="76" y="655"/>
                  </a:lnTo>
                  <a:lnTo>
                    <a:pt x="76" y="674"/>
                  </a:lnTo>
                  <a:lnTo>
                    <a:pt x="77" y="692"/>
                  </a:lnTo>
                  <a:lnTo>
                    <a:pt x="80" y="711"/>
                  </a:lnTo>
                  <a:lnTo>
                    <a:pt x="81" y="728"/>
                  </a:lnTo>
                  <a:lnTo>
                    <a:pt x="83" y="745"/>
                  </a:lnTo>
                  <a:lnTo>
                    <a:pt x="85" y="761"/>
                  </a:lnTo>
                  <a:lnTo>
                    <a:pt x="12" y="761"/>
                  </a:lnTo>
                  <a:lnTo>
                    <a:pt x="12" y="761"/>
                  </a:lnTo>
                  <a:lnTo>
                    <a:pt x="9" y="743"/>
                  </a:lnTo>
                  <a:lnTo>
                    <a:pt x="7" y="725"/>
                  </a:lnTo>
                  <a:lnTo>
                    <a:pt x="5" y="706"/>
                  </a:lnTo>
                  <a:lnTo>
                    <a:pt x="4" y="687"/>
                  </a:lnTo>
                  <a:lnTo>
                    <a:pt x="3" y="667"/>
                  </a:lnTo>
                  <a:lnTo>
                    <a:pt x="1" y="646"/>
                  </a:lnTo>
                  <a:lnTo>
                    <a:pt x="0" y="626"/>
                  </a:lnTo>
                  <a:lnTo>
                    <a:pt x="0" y="605"/>
                  </a:lnTo>
                  <a:lnTo>
                    <a:pt x="0" y="605"/>
                  </a:lnTo>
                  <a:lnTo>
                    <a:pt x="0" y="576"/>
                  </a:lnTo>
                  <a:lnTo>
                    <a:pt x="1" y="547"/>
                  </a:lnTo>
                  <a:lnTo>
                    <a:pt x="4" y="521"/>
                  </a:lnTo>
                  <a:lnTo>
                    <a:pt x="6" y="493"/>
                  </a:lnTo>
                  <a:lnTo>
                    <a:pt x="8" y="467"/>
                  </a:lnTo>
                  <a:lnTo>
                    <a:pt x="13" y="441"/>
                  </a:lnTo>
                  <a:lnTo>
                    <a:pt x="16" y="416"/>
                  </a:lnTo>
                  <a:lnTo>
                    <a:pt x="22" y="392"/>
                  </a:lnTo>
                  <a:lnTo>
                    <a:pt x="28" y="368"/>
                  </a:lnTo>
                  <a:lnTo>
                    <a:pt x="34" y="345"/>
                  </a:lnTo>
                  <a:lnTo>
                    <a:pt x="41" y="323"/>
                  </a:lnTo>
                  <a:lnTo>
                    <a:pt x="49" y="301"/>
                  </a:lnTo>
                  <a:lnTo>
                    <a:pt x="58" y="280"/>
                  </a:lnTo>
                  <a:lnTo>
                    <a:pt x="66" y="259"/>
                  </a:lnTo>
                  <a:lnTo>
                    <a:pt x="76" y="240"/>
                  </a:lnTo>
                  <a:lnTo>
                    <a:pt x="87" y="220"/>
                  </a:lnTo>
                  <a:lnTo>
                    <a:pt x="87" y="220"/>
                  </a:lnTo>
                  <a:lnTo>
                    <a:pt x="103" y="194"/>
                  </a:lnTo>
                  <a:lnTo>
                    <a:pt x="120" y="168"/>
                  </a:lnTo>
                  <a:lnTo>
                    <a:pt x="140" y="145"/>
                  </a:lnTo>
                  <a:lnTo>
                    <a:pt x="159" y="125"/>
                  </a:lnTo>
                  <a:lnTo>
                    <a:pt x="181" y="104"/>
                  </a:lnTo>
                  <a:lnTo>
                    <a:pt x="203" y="87"/>
                  </a:lnTo>
                  <a:lnTo>
                    <a:pt x="227" y="71"/>
                  </a:lnTo>
                  <a:lnTo>
                    <a:pt x="252" y="56"/>
                  </a:lnTo>
                  <a:lnTo>
                    <a:pt x="279" y="43"/>
                  </a:lnTo>
                  <a:lnTo>
                    <a:pt x="306" y="31"/>
                  </a:lnTo>
                  <a:lnTo>
                    <a:pt x="336" y="22"/>
                  </a:lnTo>
                  <a:lnTo>
                    <a:pt x="366" y="14"/>
                  </a:lnTo>
                  <a:lnTo>
                    <a:pt x="397" y="8"/>
                  </a:lnTo>
                  <a:lnTo>
                    <a:pt x="431" y="4"/>
                  </a:lnTo>
                  <a:lnTo>
                    <a:pt x="464" y="1"/>
                  </a:lnTo>
                  <a:lnTo>
                    <a:pt x="500" y="0"/>
                  </a:lnTo>
                  <a:lnTo>
                    <a:pt x="500" y="0"/>
                  </a:lnTo>
                  <a:lnTo>
                    <a:pt x="537" y="1"/>
                  </a:lnTo>
                  <a:lnTo>
                    <a:pt x="571" y="3"/>
                  </a:lnTo>
                  <a:lnTo>
                    <a:pt x="604" y="6"/>
                  </a:lnTo>
                  <a:lnTo>
                    <a:pt x="638" y="9"/>
                  </a:lnTo>
                  <a:lnTo>
                    <a:pt x="669" y="15"/>
                  </a:lnTo>
                  <a:lnTo>
                    <a:pt x="699" y="22"/>
                  </a:lnTo>
                  <a:lnTo>
                    <a:pt x="728" y="29"/>
                  </a:lnTo>
                  <a:lnTo>
                    <a:pt x="755" y="38"/>
                  </a:lnTo>
                  <a:lnTo>
                    <a:pt x="780" y="49"/>
                  </a:lnTo>
                  <a:lnTo>
                    <a:pt x="806" y="60"/>
                  </a:lnTo>
                  <a:lnTo>
                    <a:pt x="829" y="72"/>
                  </a:lnTo>
                  <a:lnTo>
                    <a:pt x="852" y="85"/>
                  </a:lnTo>
                  <a:lnTo>
                    <a:pt x="873" y="100"/>
                  </a:lnTo>
                  <a:lnTo>
                    <a:pt x="892" y="117"/>
                  </a:lnTo>
                  <a:lnTo>
                    <a:pt x="910" y="134"/>
                  </a:lnTo>
                  <a:lnTo>
                    <a:pt x="928" y="152"/>
                  </a:lnTo>
                  <a:lnTo>
                    <a:pt x="928" y="152"/>
                  </a:lnTo>
                  <a:lnTo>
                    <a:pt x="943" y="170"/>
                  </a:lnTo>
                  <a:lnTo>
                    <a:pt x="955" y="189"/>
                  </a:lnTo>
                  <a:lnTo>
                    <a:pt x="968" y="209"/>
                  </a:lnTo>
                  <a:lnTo>
                    <a:pt x="981" y="231"/>
                  </a:lnTo>
                  <a:lnTo>
                    <a:pt x="991" y="252"/>
                  </a:lnTo>
                  <a:lnTo>
                    <a:pt x="1001" y="275"/>
                  </a:lnTo>
                  <a:lnTo>
                    <a:pt x="1009" y="301"/>
                  </a:lnTo>
                  <a:lnTo>
                    <a:pt x="1019" y="326"/>
                  </a:lnTo>
                  <a:lnTo>
                    <a:pt x="1026" y="353"/>
                  </a:lnTo>
                  <a:lnTo>
                    <a:pt x="1031" y="380"/>
                  </a:lnTo>
                  <a:lnTo>
                    <a:pt x="1037" y="409"/>
                  </a:lnTo>
                  <a:lnTo>
                    <a:pt x="1042" y="439"/>
                  </a:lnTo>
                  <a:lnTo>
                    <a:pt x="1045" y="470"/>
                  </a:lnTo>
                  <a:lnTo>
                    <a:pt x="1047" y="502"/>
                  </a:lnTo>
                  <a:lnTo>
                    <a:pt x="1049" y="536"/>
                  </a:lnTo>
                  <a:lnTo>
                    <a:pt x="1050" y="570"/>
                  </a:lnTo>
                  <a:lnTo>
                    <a:pt x="1050" y="569"/>
                  </a:lnTo>
                </a:path>
              </a:pathLst>
            </a:custGeom>
            <a:solidFill>
              <a:schemeClr val="bg1"/>
            </a:solidFill>
            <a:ln w="76200" cmpd="sng">
              <a:solidFill>
                <a:schemeClr val="bg1"/>
              </a:solidFill>
              <a:prstDash val="solid"/>
              <a:round/>
              <a:headEnd/>
              <a:tailEnd/>
            </a:ln>
          </p:spPr>
          <p:txBody>
            <a:bodyPr/>
            <a:lstStyle/>
            <a:p>
              <a:endParaRPr lang="en-IN"/>
            </a:p>
          </p:txBody>
        </p:sp>
      </p:grpSp>
      <p:grpSp>
        <p:nvGrpSpPr>
          <p:cNvPr id="341002" name="Group 10"/>
          <p:cNvGrpSpPr>
            <a:grpSpLocks/>
          </p:cNvGrpSpPr>
          <p:nvPr/>
        </p:nvGrpSpPr>
        <p:grpSpPr bwMode="auto">
          <a:xfrm>
            <a:off x="6553200" y="3810000"/>
            <a:ext cx="2249488" cy="2357438"/>
            <a:chOff x="3984" y="1632"/>
            <a:chExt cx="1659" cy="1641"/>
          </a:xfrm>
        </p:grpSpPr>
        <p:sp>
          <p:nvSpPr>
            <p:cNvPr id="341003" name="Rectangle 11"/>
            <p:cNvSpPr>
              <a:spLocks noChangeArrowheads="1"/>
            </p:cNvSpPr>
            <p:nvPr/>
          </p:nvSpPr>
          <p:spPr bwMode="auto">
            <a:xfrm>
              <a:off x="3984" y="1632"/>
              <a:ext cx="1659" cy="163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1004" name="Text Box 12"/>
            <p:cNvSpPr txBox="1">
              <a:spLocks noChangeArrowheads="1"/>
            </p:cNvSpPr>
            <p:nvPr/>
          </p:nvSpPr>
          <p:spPr bwMode="auto">
            <a:xfrm rot="-5389080">
              <a:off x="3694" y="2037"/>
              <a:ext cx="1585" cy="88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700" b="1">
                  <a:solidFill>
                    <a:schemeClr val="bg1"/>
                  </a:solidFill>
                  <a:latin typeface="Arial" panose="020B0604020202020204" pitchFamily="34" charset="0"/>
                </a:rPr>
                <a:t>KINESTHETIC LEARNER</a:t>
              </a:r>
              <a:endParaRPr lang="en-US" altLang="en-US" sz="1500" b="1">
                <a:solidFill>
                  <a:schemeClr val="bg1"/>
                </a:solidFill>
                <a:latin typeface="Arial" panose="020B0604020202020204" pitchFamily="34" charset="0"/>
              </a:endParaRPr>
            </a:p>
            <a:p>
              <a:pPr algn="ctr">
                <a:spcBef>
                  <a:spcPct val="50000"/>
                </a:spcBef>
              </a:pPr>
              <a:endParaRPr lang="en-US" altLang="en-US" sz="1500" b="1">
                <a:solidFill>
                  <a:schemeClr val="bg1"/>
                </a:solidFill>
                <a:latin typeface="Arial" panose="020B0604020202020204" pitchFamily="34" charset="0"/>
              </a:endParaRPr>
            </a:p>
            <a:p>
              <a:pPr algn="ctr">
                <a:spcBef>
                  <a:spcPct val="50000"/>
                </a:spcBef>
              </a:pPr>
              <a:endParaRPr lang="en-US" altLang="en-US" sz="1500" b="1">
                <a:solidFill>
                  <a:schemeClr val="bg1"/>
                </a:solidFill>
                <a:latin typeface="Arial" panose="020B0604020202020204" pitchFamily="34" charset="0"/>
              </a:endParaRPr>
            </a:p>
          </p:txBody>
        </p:sp>
        <p:sp>
          <p:nvSpPr>
            <p:cNvPr id="341005" name="Oval 13"/>
            <p:cNvSpPr>
              <a:spLocks noChangeArrowheads="1"/>
            </p:cNvSpPr>
            <p:nvPr/>
          </p:nvSpPr>
          <p:spPr bwMode="auto">
            <a:xfrm>
              <a:off x="4782" y="1707"/>
              <a:ext cx="518" cy="518"/>
            </a:xfrm>
            <a:prstGeom prst="ellipse">
              <a:avLst/>
            </a:prstGeom>
            <a:noFill/>
            <a:ln w="2159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nvGrpSpPr>
            <p:cNvPr id="341006" name="Group 14"/>
            <p:cNvGrpSpPr>
              <a:grpSpLocks/>
            </p:cNvGrpSpPr>
            <p:nvPr/>
          </p:nvGrpSpPr>
          <p:grpSpPr bwMode="auto">
            <a:xfrm>
              <a:off x="4464" y="1824"/>
              <a:ext cx="773" cy="1440"/>
              <a:chOff x="4603" y="2087"/>
              <a:chExt cx="437" cy="889"/>
            </a:xfrm>
          </p:grpSpPr>
          <p:sp>
            <p:nvSpPr>
              <p:cNvPr id="341007" name="Freeform 15"/>
              <p:cNvSpPr>
                <a:spLocks/>
              </p:cNvSpPr>
              <p:nvPr/>
            </p:nvSpPr>
            <p:spPr bwMode="auto">
              <a:xfrm>
                <a:off x="4603" y="2087"/>
                <a:ext cx="437" cy="889"/>
              </a:xfrm>
              <a:custGeom>
                <a:avLst/>
                <a:gdLst>
                  <a:gd name="T0" fmla="*/ 187 w 876"/>
                  <a:gd name="T1" fmla="*/ 1549 h 1780"/>
                  <a:gd name="T2" fmla="*/ 123 w 876"/>
                  <a:gd name="T3" fmla="*/ 1486 h 1780"/>
                  <a:gd name="T4" fmla="*/ 72 w 876"/>
                  <a:gd name="T5" fmla="*/ 1423 h 1780"/>
                  <a:gd name="T6" fmla="*/ 29 w 876"/>
                  <a:gd name="T7" fmla="*/ 1359 h 1780"/>
                  <a:gd name="T8" fmla="*/ 5 w 876"/>
                  <a:gd name="T9" fmla="*/ 1313 h 1780"/>
                  <a:gd name="T10" fmla="*/ 1 w 876"/>
                  <a:gd name="T11" fmla="*/ 1274 h 1780"/>
                  <a:gd name="T12" fmla="*/ 0 w 876"/>
                  <a:gd name="T13" fmla="*/ 1246 h 1780"/>
                  <a:gd name="T14" fmla="*/ 4 w 876"/>
                  <a:gd name="T15" fmla="*/ 1198 h 1780"/>
                  <a:gd name="T16" fmla="*/ 18 w 876"/>
                  <a:gd name="T17" fmla="*/ 1130 h 1780"/>
                  <a:gd name="T18" fmla="*/ 3 w 876"/>
                  <a:gd name="T19" fmla="*/ 1032 h 1780"/>
                  <a:gd name="T20" fmla="*/ 32 w 876"/>
                  <a:gd name="T21" fmla="*/ 907 h 1780"/>
                  <a:gd name="T22" fmla="*/ 123 w 876"/>
                  <a:gd name="T23" fmla="*/ 864 h 1780"/>
                  <a:gd name="T24" fmla="*/ 136 w 876"/>
                  <a:gd name="T25" fmla="*/ 865 h 1780"/>
                  <a:gd name="T26" fmla="*/ 146 w 876"/>
                  <a:gd name="T27" fmla="*/ 836 h 1780"/>
                  <a:gd name="T28" fmla="*/ 167 w 876"/>
                  <a:gd name="T29" fmla="*/ 788 h 1780"/>
                  <a:gd name="T30" fmla="*/ 189 w 876"/>
                  <a:gd name="T31" fmla="*/ 764 h 1780"/>
                  <a:gd name="T32" fmla="*/ 229 w 876"/>
                  <a:gd name="T33" fmla="*/ 743 h 1780"/>
                  <a:gd name="T34" fmla="*/ 266 w 876"/>
                  <a:gd name="T35" fmla="*/ 739 h 1780"/>
                  <a:gd name="T36" fmla="*/ 292 w 876"/>
                  <a:gd name="T37" fmla="*/ 742 h 1780"/>
                  <a:gd name="T38" fmla="*/ 321 w 876"/>
                  <a:gd name="T39" fmla="*/ 751 h 1780"/>
                  <a:gd name="T40" fmla="*/ 334 w 876"/>
                  <a:gd name="T41" fmla="*/ 718 h 1780"/>
                  <a:gd name="T42" fmla="*/ 357 w 876"/>
                  <a:gd name="T43" fmla="*/ 683 h 1780"/>
                  <a:gd name="T44" fmla="*/ 380 w 876"/>
                  <a:gd name="T45" fmla="*/ 666 h 1780"/>
                  <a:gd name="T46" fmla="*/ 416 w 876"/>
                  <a:gd name="T47" fmla="*/ 652 h 1780"/>
                  <a:gd name="T48" fmla="*/ 444 w 876"/>
                  <a:gd name="T49" fmla="*/ 651 h 1780"/>
                  <a:gd name="T50" fmla="*/ 474 w 876"/>
                  <a:gd name="T51" fmla="*/ 657 h 1780"/>
                  <a:gd name="T52" fmla="*/ 493 w 876"/>
                  <a:gd name="T53" fmla="*/ 665 h 1780"/>
                  <a:gd name="T54" fmla="*/ 516 w 876"/>
                  <a:gd name="T55" fmla="*/ 683 h 1780"/>
                  <a:gd name="T56" fmla="*/ 534 w 876"/>
                  <a:gd name="T57" fmla="*/ 709 h 1780"/>
                  <a:gd name="T58" fmla="*/ 548 w 876"/>
                  <a:gd name="T59" fmla="*/ 247 h 1780"/>
                  <a:gd name="T60" fmla="*/ 551 w 876"/>
                  <a:gd name="T61" fmla="*/ 188 h 1780"/>
                  <a:gd name="T62" fmla="*/ 557 w 876"/>
                  <a:gd name="T63" fmla="*/ 137 h 1780"/>
                  <a:gd name="T64" fmla="*/ 567 w 876"/>
                  <a:gd name="T65" fmla="*/ 94 h 1780"/>
                  <a:gd name="T66" fmla="*/ 578 w 876"/>
                  <a:gd name="T67" fmla="*/ 67 h 1780"/>
                  <a:gd name="T68" fmla="*/ 617 w 876"/>
                  <a:gd name="T69" fmla="*/ 18 h 1780"/>
                  <a:gd name="T70" fmla="*/ 669 w 876"/>
                  <a:gd name="T71" fmla="*/ 0 h 1780"/>
                  <a:gd name="T72" fmla="*/ 715 w 876"/>
                  <a:gd name="T73" fmla="*/ 9 h 1780"/>
                  <a:gd name="T74" fmla="*/ 758 w 876"/>
                  <a:gd name="T75" fmla="*/ 49 h 1780"/>
                  <a:gd name="T76" fmla="*/ 773 w 876"/>
                  <a:gd name="T77" fmla="*/ 81 h 1780"/>
                  <a:gd name="T78" fmla="*/ 784 w 876"/>
                  <a:gd name="T79" fmla="*/ 125 h 1780"/>
                  <a:gd name="T80" fmla="*/ 791 w 876"/>
                  <a:gd name="T81" fmla="*/ 180 h 1780"/>
                  <a:gd name="T82" fmla="*/ 795 w 876"/>
                  <a:gd name="T83" fmla="*/ 247 h 1780"/>
                  <a:gd name="T84" fmla="*/ 847 w 876"/>
                  <a:gd name="T85" fmla="*/ 790 h 1780"/>
                  <a:gd name="T86" fmla="*/ 860 w 876"/>
                  <a:gd name="T87" fmla="*/ 1153 h 1780"/>
                  <a:gd name="T88" fmla="*/ 826 w 876"/>
                  <a:gd name="T89" fmla="*/ 1253 h 1780"/>
                  <a:gd name="T90" fmla="*/ 789 w 876"/>
                  <a:gd name="T91" fmla="*/ 1349 h 1780"/>
                  <a:gd name="T92" fmla="*/ 751 w 876"/>
                  <a:gd name="T93" fmla="*/ 1438 h 1780"/>
                  <a:gd name="T94" fmla="*/ 731 w 876"/>
                  <a:gd name="T95" fmla="*/ 1721 h 1780"/>
                  <a:gd name="T96" fmla="*/ 666 w 876"/>
                  <a:gd name="T97" fmla="*/ 1746 h 1780"/>
                  <a:gd name="T98" fmla="*/ 598 w 876"/>
                  <a:gd name="T99" fmla="*/ 1765 h 1780"/>
                  <a:gd name="T100" fmla="*/ 529 w 876"/>
                  <a:gd name="T101" fmla="*/ 1776 h 1780"/>
                  <a:gd name="T102" fmla="*/ 459 w 876"/>
                  <a:gd name="T103" fmla="*/ 1780 h 1780"/>
                  <a:gd name="T104" fmla="*/ 411 w 876"/>
                  <a:gd name="T105" fmla="*/ 1777 h 1780"/>
                  <a:gd name="T106" fmla="*/ 348 w 876"/>
                  <a:gd name="T107" fmla="*/ 1769 h 1780"/>
                  <a:gd name="T108" fmla="*/ 283 w 876"/>
                  <a:gd name="T109" fmla="*/ 1754 h 1780"/>
                  <a:gd name="T110" fmla="*/ 220 w 876"/>
                  <a:gd name="T111" fmla="*/ 1733 h 1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6" h="1780">
                    <a:moveTo>
                      <a:pt x="204" y="1726"/>
                    </a:moveTo>
                    <a:lnTo>
                      <a:pt x="204" y="1565"/>
                    </a:lnTo>
                    <a:lnTo>
                      <a:pt x="204" y="1565"/>
                    </a:lnTo>
                    <a:lnTo>
                      <a:pt x="187" y="1549"/>
                    </a:lnTo>
                    <a:lnTo>
                      <a:pt x="169" y="1533"/>
                    </a:lnTo>
                    <a:lnTo>
                      <a:pt x="153" y="1517"/>
                    </a:lnTo>
                    <a:lnTo>
                      <a:pt x="138" y="1502"/>
                    </a:lnTo>
                    <a:lnTo>
                      <a:pt x="123" y="1486"/>
                    </a:lnTo>
                    <a:lnTo>
                      <a:pt x="110" y="1470"/>
                    </a:lnTo>
                    <a:lnTo>
                      <a:pt x="96" y="1454"/>
                    </a:lnTo>
                    <a:lnTo>
                      <a:pt x="83" y="1438"/>
                    </a:lnTo>
                    <a:lnTo>
                      <a:pt x="72" y="1423"/>
                    </a:lnTo>
                    <a:lnTo>
                      <a:pt x="60" y="1407"/>
                    </a:lnTo>
                    <a:lnTo>
                      <a:pt x="49" y="1390"/>
                    </a:lnTo>
                    <a:lnTo>
                      <a:pt x="38" y="1375"/>
                    </a:lnTo>
                    <a:lnTo>
                      <a:pt x="29" y="1359"/>
                    </a:lnTo>
                    <a:lnTo>
                      <a:pt x="21" y="1344"/>
                    </a:lnTo>
                    <a:lnTo>
                      <a:pt x="12" y="1328"/>
                    </a:lnTo>
                    <a:lnTo>
                      <a:pt x="5" y="1313"/>
                    </a:lnTo>
                    <a:lnTo>
                      <a:pt x="5" y="1313"/>
                    </a:lnTo>
                    <a:lnTo>
                      <a:pt x="4" y="1303"/>
                    </a:lnTo>
                    <a:lnTo>
                      <a:pt x="4" y="1293"/>
                    </a:lnTo>
                    <a:lnTo>
                      <a:pt x="3" y="1282"/>
                    </a:lnTo>
                    <a:lnTo>
                      <a:pt x="1" y="1274"/>
                    </a:lnTo>
                    <a:lnTo>
                      <a:pt x="1" y="1266"/>
                    </a:lnTo>
                    <a:lnTo>
                      <a:pt x="0" y="1258"/>
                    </a:lnTo>
                    <a:lnTo>
                      <a:pt x="0" y="1252"/>
                    </a:lnTo>
                    <a:lnTo>
                      <a:pt x="0" y="1246"/>
                    </a:lnTo>
                    <a:lnTo>
                      <a:pt x="0" y="1246"/>
                    </a:lnTo>
                    <a:lnTo>
                      <a:pt x="0" y="1230"/>
                    </a:lnTo>
                    <a:lnTo>
                      <a:pt x="1" y="1214"/>
                    </a:lnTo>
                    <a:lnTo>
                      <a:pt x="4" y="1198"/>
                    </a:lnTo>
                    <a:lnTo>
                      <a:pt x="6" y="1182"/>
                    </a:lnTo>
                    <a:lnTo>
                      <a:pt x="9" y="1165"/>
                    </a:lnTo>
                    <a:lnTo>
                      <a:pt x="13" y="1147"/>
                    </a:lnTo>
                    <a:lnTo>
                      <a:pt x="18" y="1130"/>
                    </a:lnTo>
                    <a:lnTo>
                      <a:pt x="22" y="1113"/>
                    </a:lnTo>
                    <a:lnTo>
                      <a:pt x="4" y="1071"/>
                    </a:lnTo>
                    <a:lnTo>
                      <a:pt x="3" y="1032"/>
                    </a:lnTo>
                    <a:lnTo>
                      <a:pt x="3" y="1032"/>
                    </a:lnTo>
                    <a:lnTo>
                      <a:pt x="5" y="993"/>
                    </a:lnTo>
                    <a:lnTo>
                      <a:pt x="11" y="959"/>
                    </a:lnTo>
                    <a:lnTo>
                      <a:pt x="20" y="930"/>
                    </a:lnTo>
                    <a:lnTo>
                      <a:pt x="32" y="907"/>
                    </a:lnTo>
                    <a:lnTo>
                      <a:pt x="50" y="888"/>
                    </a:lnTo>
                    <a:lnTo>
                      <a:pt x="70" y="874"/>
                    </a:lnTo>
                    <a:lnTo>
                      <a:pt x="95" y="866"/>
                    </a:lnTo>
                    <a:lnTo>
                      <a:pt x="123" y="864"/>
                    </a:lnTo>
                    <a:lnTo>
                      <a:pt x="123" y="864"/>
                    </a:lnTo>
                    <a:lnTo>
                      <a:pt x="127" y="864"/>
                    </a:lnTo>
                    <a:lnTo>
                      <a:pt x="131" y="864"/>
                    </a:lnTo>
                    <a:lnTo>
                      <a:pt x="136" y="865"/>
                    </a:lnTo>
                    <a:lnTo>
                      <a:pt x="142" y="865"/>
                    </a:lnTo>
                    <a:lnTo>
                      <a:pt x="142" y="865"/>
                    </a:lnTo>
                    <a:lnTo>
                      <a:pt x="144" y="850"/>
                    </a:lnTo>
                    <a:lnTo>
                      <a:pt x="146" y="836"/>
                    </a:lnTo>
                    <a:lnTo>
                      <a:pt x="151" y="823"/>
                    </a:lnTo>
                    <a:lnTo>
                      <a:pt x="156" y="810"/>
                    </a:lnTo>
                    <a:lnTo>
                      <a:pt x="160" y="798"/>
                    </a:lnTo>
                    <a:lnTo>
                      <a:pt x="167" y="788"/>
                    </a:lnTo>
                    <a:lnTo>
                      <a:pt x="174" y="779"/>
                    </a:lnTo>
                    <a:lnTo>
                      <a:pt x="181" y="771"/>
                    </a:lnTo>
                    <a:lnTo>
                      <a:pt x="181" y="771"/>
                    </a:lnTo>
                    <a:lnTo>
                      <a:pt x="189" y="764"/>
                    </a:lnTo>
                    <a:lnTo>
                      <a:pt x="198" y="757"/>
                    </a:lnTo>
                    <a:lnTo>
                      <a:pt x="207" y="751"/>
                    </a:lnTo>
                    <a:lnTo>
                      <a:pt x="218" y="747"/>
                    </a:lnTo>
                    <a:lnTo>
                      <a:pt x="229" y="743"/>
                    </a:lnTo>
                    <a:lnTo>
                      <a:pt x="241" y="741"/>
                    </a:lnTo>
                    <a:lnTo>
                      <a:pt x="253" y="739"/>
                    </a:lnTo>
                    <a:lnTo>
                      <a:pt x="266" y="739"/>
                    </a:lnTo>
                    <a:lnTo>
                      <a:pt x="266" y="739"/>
                    </a:lnTo>
                    <a:lnTo>
                      <a:pt x="272" y="739"/>
                    </a:lnTo>
                    <a:lnTo>
                      <a:pt x="279" y="740"/>
                    </a:lnTo>
                    <a:lnTo>
                      <a:pt x="286" y="741"/>
                    </a:lnTo>
                    <a:lnTo>
                      <a:pt x="292" y="742"/>
                    </a:lnTo>
                    <a:lnTo>
                      <a:pt x="299" y="743"/>
                    </a:lnTo>
                    <a:lnTo>
                      <a:pt x="306" y="745"/>
                    </a:lnTo>
                    <a:lnTo>
                      <a:pt x="313" y="749"/>
                    </a:lnTo>
                    <a:lnTo>
                      <a:pt x="321" y="751"/>
                    </a:lnTo>
                    <a:lnTo>
                      <a:pt x="321" y="751"/>
                    </a:lnTo>
                    <a:lnTo>
                      <a:pt x="325" y="740"/>
                    </a:lnTo>
                    <a:lnTo>
                      <a:pt x="329" y="728"/>
                    </a:lnTo>
                    <a:lnTo>
                      <a:pt x="334" y="718"/>
                    </a:lnTo>
                    <a:lnTo>
                      <a:pt x="340" y="707"/>
                    </a:lnTo>
                    <a:lnTo>
                      <a:pt x="344" y="698"/>
                    </a:lnTo>
                    <a:lnTo>
                      <a:pt x="351" y="690"/>
                    </a:lnTo>
                    <a:lnTo>
                      <a:pt x="357" y="683"/>
                    </a:lnTo>
                    <a:lnTo>
                      <a:pt x="364" y="676"/>
                    </a:lnTo>
                    <a:lnTo>
                      <a:pt x="364" y="676"/>
                    </a:lnTo>
                    <a:lnTo>
                      <a:pt x="372" y="671"/>
                    </a:lnTo>
                    <a:lnTo>
                      <a:pt x="380" y="666"/>
                    </a:lnTo>
                    <a:lnTo>
                      <a:pt x="388" y="661"/>
                    </a:lnTo>
                    <a:lnTo>
                      <a:pt x="397" y="658"/>
                    </a:lnTo>
                    <a:lnTo>
                      <a:pt x="406" y="654"/>
                    </a:lnTo>
                    <a:lnTo>
                      <a:pt x="416" y="652"/>
                    </a:lnTo>
                    <a:lnTo>
                      <a:pt x="426" y="651"/>
                    </a:lnTo>
                    <a:lnTo>
                      <a:pt x="436" y="651"/>
                    </a:lnTo>
                    <a:lnTo>
                      <a:pt x="436" y="651"/>
                    </a:lnTo>
                    <a:lnTo>
                      <a:pt x="444" y="651"/>
                    </a:lnTo>
                    <a:lnTo>
                      <a:pt x="452" y="652"/>
                    </a:lnTo>
                    <a:lnTo>
                      <a:pt x="459" y="653"/>
                    </a:lnTo>
                    <a:lnTo>
                      <a:pt x="467" y="654"/>
                    </a:lnTo>
                    <a:lnTo>
                      <a:pt x="474" y="657"/>
                    </a:lnTo>
                    <a:lnTo>
                      <a:pt x="481" y="659"/>
                    </a:lnTo>
                    <a:lnTo>
                      <a:pt x="487" y="661"/>
                    </a:lnTo>
                    <a:lnTo>
                      <a:pt x="493" y="665"/>
                    </a:lnTo>
                    <a:lnTo>
                      <a:pt x="493" y="665"/>
                    </a:lnTo>
                    <a:lnTo>
                      <a:pt x="498" y="668"/>
                    </a:lnTo>
                    <a:lnTo>
                      <a:pt x="504" y="673"/>
                    </a:lnTo>
                    <a:lnTo>
                      <a:pt x="510" y="678"/>
                    </a:lnTo>
                    <a:lnTo>
                      <a:pt x="516" y="683"/>
                    </a:lnTo>
                    <a:lnTo>
                      <a:pt x="520" y="689"/>
                    </a:lnTo>
                    <a:lnTo>
                      <a:pt x="525" y="695"/>
                    </a:lnTo>
                    <a:lnTo>
                      <a:pt x="529" y="702"/>
                    </a:lnTo>
                    <a:lnTo>
                      <a:pt x="534" y="709"/>
                    </a:lnTo>
                    <a:lnTo>
                      <a:pt x="544" y="667"/>
                    </a:lnTo>
                    <a:lnTo>
                      <a:pt x="548" y="263"/>
                    </a:lnTo>
                    <a:lnTo>
                      <a:pt x="548" y="263"/>
                    </a:lnTo>
                    <a:lnTo>
                      <a:pt x="548" y="247"/>
                    </a:lnTo>
                    <a:lnTo>
                      <a:pt x="548" y="232"/>
                    </a:lnTo>
                    <a:lnTo>
                      <a:pt x="549" y="217"/>
                    </a:lnTo>
                    <a:lnTo>
                      <a:pt x="550" y="202"/>
                    </a:lnTo>
                    <a:lnTo>
                      <a:pt x="551" y="188"/>
                    </a:lnTo>
                    <a:lnTo>
                      <a:pt x="552" y="174"/>
                    </a:lnTo>
                    <a:lnTo>
                      <a:pt x="554" y="162"/>
                    </a:lnTo>
                    <a:lnTo>
                      <a:pt x="556" y="149"/>
                    </a:lnTo>
                    <a:lnTo>
                      <a:pt x="557" y="137"/>
                    </a:lnTo>
                    <a:lnTo>
                      <a:pt x="559" y="126"/>
                    </a:lnTo>
                    <a:lnTo>
                      <a:pt x="562" y="114"/>
                    </a:lnTo>
                    <a:lnTo>
                      <a:pt x="565" y="104"/>
                    </a:lnTo>
                    <a:lnTo>
                      <a:pt x="567" y="94"/>
                    </a:lnTo>
                    <a:lnTo>
                      <a:pt x="571" y="84"/>
                    </a:lnTo>
                    <a:lnTo>
                      <a:pt x="574" y="75"/>
                    </a:lnTo>
                    <a:lnTo>
                      <a:pt x="578" y="67"/>
                    </a:lnTo>
                    <a:lnTo>
                      <a:pt x="578" y="67"/>
                    </a:lnTo>
                    <a:lnTo>
                      <a:pt x="586" y="52"/>
                    </a:lnTo>
                    <a:lnTo>
                      <a:pt x="595" y="38"/>
                    </a:lnTo>
                    <a:lnTo>
                      <a:pt x="605" y="27"/>
                    </a:lnTo>
                    <a:lnTo>
                      <a:pt x="617" y="18"/>
                    </a:lnTo>
                    <a:lnTo>
                      <a:pt x="628" y="9"/>
                    </a:lnTo>
                    <a:lnTo>
                      <a:pt x="641" y="5"/>
                    </a:lnTo>
                    <a:lnTo>
                      <a:pt x="655" y="1"/>
                    </a:lnTo>
                    <a:lnTo>
                      <a:pt x="669" y="0"/>
                    </a:lnTo>
                    <a:lnTo>
                      <a:pt x="669" y="0"/>
                    </a:lnTo>
                    <a:lnTo>
                      <a:pt x="685" y="1"/>
                    </a:lnTo>
                    <a:lnTo>
                      <a:pt x="701" y="5"/>
                    </a:lnTo>
                    <a:lnTo>
                      <a:pt x="715" y="9"/>
                    </a:lnTo>
                    <a:lnTo>
                      <a:pt x="728" y="16"/>
                    </a:lnTo>
                    <a:lnTo>
                      <a:pt x="740" y="26"/>
                    </a:lnTo>
                    <a:lnTo>
                      <a:pt x="750" y="36"/>
                    </a:lnTo>
                    <a:lnTo>
                      <a:pt x="758" y="49"/>
                    </a:lnTo>
                    <a:lnTo>
                      <a:pt x="766" y="64"/>
                    </a:lnTo>
                    <a:lnTo>
                      <a:pt x="766" y="64"/>
                    </a:lnTo>
                    <a:lnTo>
                      <a:pt x="770" y="72"/>
                    </a:lnTo>
                    <a:lnTo>
                      <a:pt x="773" y="81"/>
                    </a:lnTo>
                    <a:lnTo>
                      <a:pt x="776" y="90"/>
                    </a:lnTo>
                    <a:lnTo>
                      <a:pt x="779" y="100"/>
                    </a:lnTo>
                    <a:lnTo>
                      <a:pt x="781" y="112"/>
                    </a:lnTo>
                    <a:lnTo>
                      <a:pt x="784" y="125"/>
                    </a:lnTo>
                    <a:lnTo>
                      <a:pt x="786" y="137"/>
                    </a:lnTo>
                    <a:lnTo>
                      <a:pt x="788" y="150"/>
                    </a:lnTo>
                    <a:lnTo>
                      <a:pt x="789" y="165"/>
                    </a:lnTo>
                    <a:lnTo>
                      <a:pt x="791" y="180"/>
                    </a:lnTo>
                    <a:lnTo>
                      <a:pt x="792" y="195"/>
                    </a:lnTo>
                    <a:lnTo>
                      <a:pt x="793" y="212"/>
                    </a:lnTo>
                    <a:lnTo>
                      <a:pt x="794" y="229"/>
                    </a:lnTo>
                    <a:lnTo>
                      <a:pt x="795" y="247"/>
                    </a:lnTo>
                    <a:lnTo>
                      <a:pt x="795" y="265"/>
                    </a:lnTo>
                    <a:lnTo>
                      <a:pt x="795" y="285"/>
                    </a:lnTo>
                    <a:lnTo>
                      <a:pt x="804" y="743"/>
                    </a:lnTo>
                    <a:lnTo>
                      <a:pt x="847" y="790"/>
                    </a:lnTo>
                    <a:lnTo>
                      <a:pt x="876" y="1100"/>
                    </a:lnTo>
                    <a:lnTo>
                      <a:pt x="876" y="1100"/>
                    </a:lnTo>
                    <a:lnTo>
                      <a:pt x="868" y="1127"/>
                    </a:lnTo>
                    <a:lnTo>
                      <a:pt x="860" y="1153"/>
                    </a:lnTo>
                    <a:lnTo>
                      <a:pt x="852" y="1179"/>
                    </a:lnTo>
                    <a:lnTo>
                      <a:pt x="844" y="1204"/>
                    </a:lnTo>
                    <a:lnTo>
                      <a:pt x="834" y="1229"/>
                    </a:lnTo>
                    <a:lnTo>
                      <a:pt x="826" y="1253"/>
                    </a:lnTo>
                    <a:lnTo>
                      <a:pt x="817" y="1278"/>
                    </a:lnTo>
                    <a:lnTo>
                      <a:pt x="809" y="1302"/>
                    </a:lnTo>
                    <a:lnTo>
                      <a:pt x="800" y="1326"/>
                    </a:lnTo>
                    <a:lnTo>
                      <a:pt x="789" y="1349"/>
                    </a:lnTo>
                    <a:lnTo>
                      <a:pt x="780" y="1372"/>
                    </a:lnTo>
                    <a:lnTo>
                      <a:pt x="771" y="1394"/>
                    </a:lnTo>
                    <a:lnTo>
                      <a:pt x="761" y="1416"/>
                    </a:lnTo>
                    <a:lnTo>
                      <a:pt x="751" y="1438"/>
                    </a:lnTo>
                    <a:lnTo>
                      <a:pt x="741" y="1460"/>
                    </a:lnTo>
                    <a:lnTo>
                      <a:pt x="731" y="1480"/>
                    </a:lnTo>
                    <a:lnTo>
                      <a:pt x="731" y="1721"/>
                    </a:lnTo>
                    <a:lnTo>
                      <a:pt x="731" y="1721"/>
                    </a:lnTo>
                    <a:lnTo>
                      <a:pt x="715" y="1728"/>
                    </a:lnTo>
                    <a:lnTo>
                      <a:pt x="699" y="1735"/>
                    </a:lnTo>
                    <a:lnTo>
                      <a:pt x="682" y="1741"/>
                    </a:lnTo>
                    <a:lnTo>
                      <a:pt x="666" y="1746"/>
                    </a:lnTo>
                    <a:lnTo>
                      <a:pt x="649" y="1752"/>
                    </a:lnTo>
                    <a:lnTo>
                      <a:pt x="633" y="1757"/>
                    </a:lnTo>
                    <a:lnTo>
                      <a:pt x="616" y="1761"/>
                    </a:lnTo>
                    <a:lnTo>
                      <a:pt x="598" y="1765"/>
                    </a:lnTo>
                    <a:lnTo>
                      <a:pt x="582" y="1768"/>
                    </a:lnTo>
                    <a:lnTo>
                      <a:pt x="565" y="1772"/>
                    </a:lnTo>
                    <a:lnTo>
                      <a:pt x="548" y="1774"/>
                    </a:lnTo>
                    <a:lnTo>
                      <a:pt x="529" y="1776"/>
                    </a:lnTo>
                    <a:lnTo>
                      <a:pt x="512" y="1777"/>
                    </a:lnTo>
                    <a:lnTo>
                      <a:pt x="495" y="1779"/>
                    </a:lnTo>
                    <a:lnTo>
                      <a:pt x="478" y="1780"/>
                    </a:lnTo>
                    <a:lnTo>
                      <a:pt x="459" y="1780"/>
                    </a:lnTo>
                    <a:lnTo>
                      <a:pt x="459" y="1780"/>
                    </a:lnTo>
                    <a:lnTo>
                      <a:pt x="443" y="1780"/>
                    </a:lnTo>
                    <a:lnTo>
                      <a:pt x="427" y="1779"/>
                    </a:lnTo>
                    <a:lnTo>
                      <a:pt x="411" y="1777"/>
                    </a:lnTo>
                    <a:lnTo>
                      <a:pt x="396" y="1776"/>
                    </a:lnTo>
                    <a:lnTo>
                      <a:pt x="380" y="1774"/>
                    </a:lnTo>
                    <a:lnTo>
                      <a:pt x="364" y="1772"/>
                    </a:lnTo>
                    <a:lnTo>
                      <a:pt x="348" y="1769"/>
                    </a:lnTo>
                    <a:lnTo>
                      <a:pt x="332" y="1766"/>
                    </a:lnTo>
                    <a:lnTo>
                      <a:pt x="315" y="1762"/>
                    </a:lnTo>
                    <a:lnTo>
                      <a:pt x="299" y="1758"/>
                    </a:lnTo>
                    <a:lnTo>
                      <a:pt x="283" y="1754"/>
                    </a:lnTo>
                    <a:lnTo>
                      <a:pt x="268" y="1749"/>
                    </a:lnTo>
                    <a:lnTo>
                      <a:pt x="252" y="1744"/>
                    </a:lnTo>
                    <a:lnTo>
                      <a:pt x="236" y="1738"/>
                    </a:lnTo>
                    <a:lnTo>
                      <a:pt x="220" y="1733"/>
                    </a:lnTo>
                    <a:lnTo>
                      <a:pt x="204" y="1726"/>
                    </a:lnTo>
                  </a:path>
                </a:pathLst>
              </a:custGeom>
              <a:solidFill>
                <a:schemeClr val="bg1"/>
              </a:solidFill>
              <a:ln w="0">
                <a:solidFill>
                  <a:srgbClr val="000000"/>
                </a:solidFill>
                <a:prstDash val="solid"/>
                <a:round/>
                <a:headEnd/>
                <a:tailEnd/>
              </a:ln>
            </p:spPr>
            <p:txBody>
              <a:bodyPr/>
              <a:lstStyle/>
              <a:p>
                <a:endParaRPr lang="en-IN"/>
              </a:p>
            </p:txBody>
          </p:sp>
          <p:sp>
            <p:nvSpPr>
              <p:cNvPr id="341008" name="Freeform 16"/>
              <p:cNvSpPr>
                <a:spLocks/>
              </p:cNvSpPr>
              <p:nvPr/>
            </p:nvSpPr>
            <p:spPr bwMode="auto">
              <a:xfrm>
                <a:off x="4904" y="2114"/>
                <a:ext cx="74" cy="315"/>
              </a:xfrm>
              <a:custGeom>
                <a:avLst/>
                <a:gdLst>
                  <a:gd name="T0" fmla="*/ 147 w 147"/>
                  <a:gd name="T1" fmla="*/ 630 h 630"/>
                  <a:gd name="T2" fmla="*/ 137 w 147"/>
                  <a:gd name="T3" fmla="*/ 220 h 630"/>
                  <a:gd name="T4" fmla="*/ 137 w 147"/>
                  <a:gd name="T5" fmla="*/ 220 h 630"/>
                  <a:gd name="T6" fmla="*/ 137 w 147"/>
                  <a:gd name="T7" fmla="*/ 193 h 630"/>
                  <a:gd name="T8" fmla="*/ 136 w 147"/>
                  <a:gd name="T9" fmla="*/ 168 h 630"/>
                  <a:gd name="T10" fmla="*/ 135 w 147"/>
                  <a:gd name="T11" fmla="*/ 145 h 630"/>
                  <a:gd name="T12" fmla="*/ 132 w 147"/>
                  <a:gd name="T13" fmla="*/ 124 h 630"/>
                  <a:gd name="T14" fmla="*/ 130 w 147"/>
                  <a:gd name="T15" fmla="*/ 103 h 630"/>
                  <a:gd name="T16" fmla="*/ 127 w 147"/>
                  <a:gd name="T17" fmla="*/ 86 h 630"/>
                  <a:gd name="T18" fmla="*/ 123 w 147"/>
                  <a:gd name="T19" fmla="*/ 70 h 630"/>
                  <a:gd name="T20" fmla="*/ 119 w 147"/>
                  <a:gd name="T21" fmla="*/ 55 h 630"/>
                  <a:gd name="T22" fmla="*/ 114 w 147"/>
                  <a:gd name="T23" fmla="*/ 42 h 630"/>
                  <a:gd name="T24" fmla="*/ 108 w 147"/>
                  <a:gd name="T25" fmla="*/ 31 h 630"/>
                  <a:gd name="T26" fmla="*/ 102 w 147"/>
                  <a:gd name="T27" fmla="*/ 21 h 630"/>
                  <a:gd name="T28" fmla="*/ 97 w 147"/>
                  <a:gd name="T29" fmla="*/ 13 h 630"/>
                  <a:gd name="T30" fmla="*/ 89 w 147"/>
                  <a:gd name="T31" fmla="*/ 8 h 630"/>
                  <a:gd name="T32" fmla="*/ 82 w 147"/>
                  <a:gd name="T33" fmla="*/ 3 h 630"/>
                  <a:gd name="T34" fmla="*/ 74 w 147"/>
                  <a:gd name="T35" fmla="*/ 1 h 630"/>
                  <a:gd name="T36" fmla="*/ 65 w 147"/>
                  <a:gd name="T37" fmla="*/ 0 h 630"/>
                  <a:gd name="T38" fmla="*/ 65 w 147"/>
                  <a:gd name="T39" fmla="*/ 0 h 630"/>
                  <a:gd name="T40" fmla="*/ 56 w 147"/>
                  <a:gd name="T41" fmla="*/ 1 h 630"/>
                  <a:gd name="T42" fmla="*/ 50 w 147"/>
                  <a:gd name="T43" fmla="*/ 4 h 630"/>
                  <a:gd name="T44" fmla="*/ 43 w 147"/>
                  <a:gd name="T45" fmla="*/ 9 h 630"/>
                  <a:gd name="T46" fmla="*/ 37 w 147"/>
                  <a:gd name="T47" fmla="*/ 17 h 630"/>
                  <a:gd name="T48" fmla="*/ 31 w 147"/>
                  <a:gd name="T49" fmla="*/ 26 h 630"/>
                  <a:gd name="T50" fmla="*/ 27 w 147"/>
                  <a:gd name="T51" fmla="*/ 38 h 630"/>
                  <a:gd name="T52" fmla="*/ 22 w 147"/>
                  <a:gd name="T53" fmla="*/ 51 h 630"/>
                  <a:gd name="T54" fmla="*/ 17 w 147"/>
                  <a:gd name="T55" fmla="*/ 68 h 630"/>
                  <a:gd name="T56" fmla="*/ 17 w 147"/>
                  <a:gd name="T57" fmla="*/ 68 h 630"/>
                  <a:gd name="T58" fmla="*/ 15 w 147"/>
                  <a:gd name="T59" fmla="*/ 77 h 630"/>
                  <a:gd name="T60" fmla="*/ 14 w 147"/>
                  <a:gd name="T61" fmla="*/ 86 h 630"/>
                  <a:gd name="T62" fmla="*/ 12 w 147"/>
                  <a:gd name="T63" fmla="*/ 96 h 630"/>
                  <a:gd name="T64" fmla="*/ 10 w 147"/>
                  <a:gd name="T65" fmla="*/ 107 h 630"/>
                  <a:gd name="T66" fmla="*/ 9 w 147"/>
                  <a:gd name="T67" fmla="*/ 117 h 630"/>
                  <a:gd name="T68" fmla="*/ 8 w 147"/>
                  <a:gd name="T69" fmla="*/ 129 h 630"/>
                  <a:gd name="T70" fmla="*/ 7 w 147"/>
                  <a:gd name="T71" fmla="*/ 141 h 630"/>
                  <a:gd name="T72" fmla="*/ 6 w 147"/>
                  <a:gd name="T73" fmla="*/ 154 h 630"/>
                  <a:gd name="T74" fmla="*/ 5 w 147"/>
                  <a:gd name="T75" fmla="*/ 167 h 630"/>
                  <a:gd name="T76" fmla="*/ 4 w 147"/>
                  <a:gd name="T77" fmla="*/ 180 h 630"/>
                  <a:gd name="T78" fmla="*/ 2 w 147"/>
                  <a:gd name="T79" fmla="*/ 194 h 630"/>
                  <a:gd name="T80" fmla="*/ 2 w 147"/>
                  <a:gd name="T81" fmla="*/ 209 h 630"/>
                  <a:gd name="T82" fmla="*/ 2 w 147"/>
                  <a:gd name="T83" fmla="*/ 224 h 630"/>
                  <a:gd name="T84" fmla="*/ 1 w 147"/>
                  <a:gd name="T85" fmla="*/ 240 h 630"/>
                  <a:gd name="T86" fmla="*/ 1 w 147"/>
                  <a:gd name="T87" fmla="*/ 256 h 630"/>
                  <a:gd name="T88" fmla="*/ 1 w 147"/>
                  <a:gd name="T89" fmla="*/ 273 h 630"/>
                  <a:gd name="T90" fmla="*/ 0 w 147"/>
                  <a:gd name="T91" fmla="*/ 527 h 630"/>
                  <a:gd name="T92" fmla="*/ 0 w 147"/>
                  <a:gd name="T93" fmla="*/ 527 h 630"/>
                  <a:gd name="T94" fmla="*/ 5 w 147"/>
                  <a:gd name="T95" fmla="*/ 521 h 630"/>
                  <a:gd name="T96" fmla="*/ 12 w 147"/>
                  <a:gd name="T97" fmla="*/ 514 h 630"/>
                  <a:gd name="T98" fmla="*/ 20 w 147"/>
                  <a:gd name="T99" fmla="*/ 507 h 630"/>
                  <a:gd name="T100" fmla="*/ 28 w 147"/>
                  <a:gd name="T101" fmla="*/ 501 h 630"/>
                  <a:gd name="T102" fmla="*/ 147 w 147"/>
                  <a:gd name="T103" fmla="*/ 630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7" h="630">
                    <a:moveTo>
                      <a:pt x="147" y="630"/>
                    </a:moveTo>
                    <a:lnTo>
                      <a:pt x="137" y="220"/>
                    </a:lnTo>
                    <a:lnTo>
                      <a:pt x="137" y="220"/>
                    </a:lnTo>
                    <a:lnTo>
                      <a:pt x="137" y="193"/>
                    </a:lnTo>
                    <a:lnTo>
                      <a:pt x="136" y="168"/>
                    </a:lnTo>
                    <a:lnTo>
                      <a:pt x="135" y="145"/>
                    </a:lnTo>
                    <a:lnTo>
                      <a:pt x="132" y="124"/>
                    </a:lnTo>
                    <a:lnTo>
                      <a:pt x="130" y="103"/>
                    </a:lnTo>
                    <a:lnTo>
                      <a:pt x="127" y="86"/>
                    </a:lnTo>
                    <a:lnTo>
                      <a:pt x="123" y="70"/>
                    </a:lnTo>
                    <a:lnTo>
                      <a:pt x="119" y="55"/>
                    </a:lnTo>
                    <a:lnTo>
                      <a:pt x="114" y="42"/>
                    </a:lnTo>
                    <a:lnTo>
                      <a:pt x="108" y="31"/>
                    </a:lnTo>
                    <a:lnTo>
                      <a:pt x="102" y="21"/>
                    </a:lnTo>
                    <a:lnTo>
                      <a:pt x="97" y="13"/>
                    </a:lnTo>
                    <a:lnTo>
                      <a:pt x="89" y="8"/>
                    </a:lnTo>
                    <a:lnTo>
                      <a:pt x="82" y="3"/>
                    </a:lnTo>
                    <a:lnTo>
                      <a:pt x="74" y="1"/>
                    </a:lnTo>
                    <a:lnTo>
                      <a:pt x="65" y="0"/>
                    </a:lnTo>
                    <a:lnTo>
                      <a:pt x="65" y="0"/>
                    </a:lnTo>
                    <a:lnTo>
                      <a:pt x="56" y="1"/>
                    </a:lnTo>
                    <a:lnTo>
                      <a:pt x="50" y="4"/>
                    </a:lnTo>
                    <a:lnTo>
                      <a:pt x="43" y="9"/>
                    </a:lnTo>
                    <a:lnTo>
                      <a:pt x="37" y="17"/>
                    </a:lnTo>
                    <a:lnTo>
                      <a:pt x="31" y="26"/>
                    </a:lnTo>
                    <a:lnTo>
                      <a:pt x="27" y="38"/>
                    </a:lnTo>
                    <a:lnTo>
                      <a:pt x="22" y="51"/>
                    </a:lnTo>
                    <a:lnTo>
                      <a:pt x="17" y="68"/>
                    </a:lnTo>
                    <a:lnTo>
                      <a:pt x="17" y="68"/>
                    </a:lnTo>
                    <a:lnTo>
                      <a:pt x="15" y="77"/>
                    </a:lnTo>
                    <a:lnTo>
                      <a:pt x="14" y="86"/>
                    </a:lnTo>
                    <a:lnTo>
                      <a:pt x="12" y="96"/>
                    </a:lnTo>
                    <a:lnTo>
                      <a:pt x="10" y="107"/>
                    </a:lnTo>
                    <a:lnTo>
                      <a:pt x="9" y="117"/>
                    </a:lnTo>
                    <a:lnTo>
                      <a:pt x="8" y="129"/>
                    </a:lnTo>
                    <a:lnTo>
                      <a:pt x="7" y="141"/>
                    </a:lnTo>
                    <a:lnTo>
                      <a:pt x="6" y="154"/>
                    </a:lnTo>
                    <a:lnTo>
                      <a:pt x="5" y="167"/>
                    </a:lnTo>
                    <a:lnTo>
                      <a:pt x="4" y="180"/>
                    </a:lnTo>
                    <a:lnTo>
                      <a:pt x="2" y="194"/>
                    </a:lnTo>
                    <a:lnTo>
                      <a:pt x="2" y="209"/>
                    </a:lnTo>
                    <a:lnTo>
                      <a:pt x="2" y="224"/>
                    </a:lnTo>
                    <a:lnTo>
                      <a:pt x="1" y="240"/>
                    </a:lnTo>
                    <a:lnTo>
                      <a:pt x="1" y="256"/>
                    </a:lnTo>
                    <a:lnTo>
                      <a:pt x="1" y="273"/>
                    </a:lnTo>
                    <a:lnTo>
                      <a:pt x="0" y="527"/>
                    </a:lnTo>
                    <a:lnTo>
                      <a:pt x="0" y="527"/>
                    </a:lnTo>
                    <a:lnTo>
                      <a:pt x="5" y="521"/>
                    </a:lnTo>
                    <a:lnTo>
                      <a:pt x="12" y="514"/>
                    </a:lnTo>
                    <a:lnTo>
                      <a:pt x="20" y="507"/>
                    </a:lnTo>
                    <a:lnTo>
                      <a:pt x="28" y="501"/>
                    </a:lnTo>
                    <a:lnTo>
                      <a:pt x="147" y="630"/>
                    </a:lnTo>
                  </a:path>
                </a:pathLst>
              </a:custGeom>
              <a:solidFill>
                <a:schemeClr val="bg1"/>
              </a:solidFill>
              <a:ln w="0">
                <a:solidFill>
                  <a:srgbClr val="000000"/>
                </a:solidFill>
                <a:prstDash val="solid"/>
                <a:round/>
                <a:headEnd/>
                <a:tailEnd/>
              </a:ln>
            </p:spPr>
            <p:txBody>
              <a:bodyPr/>
              <a:lstStyle/>
              <a:p>
                <a:endParaRPr lang="en-IN"/>
              </a:p>
            </p:txBody>
          </p:sp>
          <p:sp>
            <p:nvSpPr>
              <p:cNvPr id="341009" name="Freeform 17"/>
              <p:cNvSpPr>
                <a:spLocks/>
              </p:cNvSpPr>
              <p:nvPr/>
            </p:nvSpPr>
            <p:spPr bwMode="auto">
              <a:xfrm>
                <a:off x="4628" y="2405"/>
                <a:ext cx="384" cy="543"/>
              </a:xfrm>
              <a:custGeom>
                <a:avLst/>
                <a:gdLst>
                  <a:gd name="T0" fmla="*/ 237 w 767"/>
                  <a:gd name="T1" fmla="*/ 1060 h 1086"/>
                  <a:gd name="T2" fmla="*/ 289 w 767"/>
                  <a:gd name="T3" fmla="*/ 1072 h 1086"/>
                  <a:gd name="T4" fmla="*/ 339 w 767"/>
                  <a:gd name="T5" fmla="*/ 1082 h 1086"/>
                  <a:gd name="T6" fmla="*/ 390 w 767"/>
                  <a:gd name="T7" fmla="*/ 1086 h 1086"/>
                  <a:gd name="T8" fmla="*/ 428 w 767"/>
                  <a:gd name="T9" fmla="*/ 1086 h 1086"/>
                  <a:gd name="T10" fmla="*/ 481 w 767"/>
                  <a:gd name="T11" fmla="*/ 1083 h 1086"/>
                  <a:gd name="T12" fmla="*/ 533 w 767"/>
                  <a:gd name="T13" fmla="*/ 1073 h 1086"/>
                  <a:gd name="T14" fmla="*/ 585 w 767"/>
                  <a:gd name="T15" fmla="*/ 1060 h 1086"/>
                  <a:gd name="T16" fmla="*/ 625 w 767"/>
                  <a:gd name="T17" fmla="*/ 843 h 1086"/>
                  <a:gd name="T18" fmla="*/ 665 w 767"/>
                  <a:gd name="T19" fmla="*/ 743 h 1086"/>
                  <a:gd name="T20" fmla="*/ 709 w 767"/>
                  <a:gd name="T21" fmla="*/ 630 h 1086"/>
                  <a:gd name="T22" fmla="*/ 741 w 767"/>
                  <a:gd name="T23" fmla="*/ 540 h 1086"/>
                  <a:gd name="T24" fmla="*/ 764 w 767"/>
                  <a:gd name="T25" fmla="*/ 473 h 1086"/>
                  <a:gd name="T26" fmla="*/ 580 w 767"/>
                  <a:gd name="T27" fmla="*/ 0 h 1086"/>
                  <a:gd name="T28" fmla="*/ 549 w 767"/>
                  <a:gd name="T29" fmla="*/ 52 h 1086"/>
                  <a:gd name="T30" fmla="*/ 537 w 767"/>
                  <a:gd name="T31" fmla="*/ 112 h 1086"/>
                  <a:gd name="T32" fmla="*/ 541 w 767"/>
                  <a:gd name="T33" fmla="*/ 147 h 1086"/>
                  <a:gd name="T34" fmla="*/ 557 w 767"/>
                  <a:gd name="T35" fmla="*/ 196 h 1086"/>
                  <a:gd name="T36" fmla="*/ 584 w 767"/>
                  <a:gd name="T37" fmla="*/ 244 h 1086"/>
                  <a:gd name="T38" fmla="*/ 625 w 767"/>
                  <a:gd name="T39" fmla="*/ 293 h 1086"/>
                  <a:gd name="T40" fmla="*/ 622 w 767"/>
                  <a:gd name="T41" fmla="*/ 329 h 1086"/>
                  <a:gd name="T42" fmla="*/ 602 w 767"/>
                  <a:gd name="T43" fmla="*/ 382 h 1086"/>
                  <a:gd name="T44" fmla="*/ 587 w 767"/>
                  <a:gd name="T45" fmla="*/ 435 h 1086"/>
                  <a:gd name="T46" fmla="*/ 580 w 767"/>
                  <a:gd name="T47" fmla="*/ 490 h 1086"/>
                  <a:gd name="T48" fmla="*/ 524 w 767"/>
                  <a:gd name="T49" fmla="*/ 533 h 1086"/>
                  <a:gd name="T50" fmla="*/ 523 w 767"/>
                  <a:gd name="T51" fmla="*/ 483 h 1086"/>
                  <a:gd name="T52" fmla="*/ 529 w 767"/>
                  <a:gd name="T53" fmla="*/ 433 h 1086"/>
                  <a:gd name="T54" fmla="*/ 541 w 767"/>
                  <a:gd name="T55" fmla="*/ 385 h 1086"/>
                  <a:gd name="T56" fmla="*/ 559 w 767"/>
                  <a:gd name="T57" fmla="*/ 339 h 1086"/>
                  <a:gd name="T58" fmla="*/ 558 w 767"/>
                  <a:gd name="T59" fmla="*/ 299 h 1086"/>
                  <a:gd name="T60" fmla="*/ 518 w 767"/>
                  <a:gd name="T61" fmla="*/ 236 h 1086"/>
                  <a:gd name="T62" fmla="*/ 497 w 767"/>
                  <a:gd name="T63" fmla="*/ 294 h 1086"/>
                  <a:gd name="T64" fmla="*/ 508 w 767"/>
                  <a:gd name="T65" fmla="*/ 317 h 1086"/>
                  <a:gd name="T66" fmla="*/ 519 w 767"/>
                  <a:gd name="T67" fmla="*/ 347 h 1086"/>
                  <a:gd name="T68" fmla="*/ 524 w 767"/>
                  <a:gd name="T69" fmla="*/ 367 h 1086"/>
                  <a:gd name="T70" fmla="*/ 528 w 767"/>
                  <a:gd name="T71" fmla="*/ 397 h 1086"/>
                  <a:gd name="T72" fmla="*/ 528 w 767"/>
                  <a:gd name="T73" fmla="*/ 427 h 1086"/>
                  <a:gd name="T74" fmla="*/ 514 w 767"/>
                  <a:gd name="T75" fmla="*/ 486 h 1086"/>
                  <a:gd name="T76" fmla="*/ 482 w 767"/>
                  <a:gd name="T77" fmla="*/ 539 h 1086"/>
                  <a:gd name="T78" fmla="*/ 430 w 767"/>
                  <a:gd name="T79" fmla="*/ 586 h 1086"/>
                  <a:gd name="T80" fmla="*/ 346 w 767"/>
                  <a:gd name="T81" fmla="*/ 538 h 1086"/>
                  <a:gd name="T82" fmla="*/ 316 w 767"/>
                  <a:gd name="T83" fmla="*/ 592 h 1086"/>
                  <a:gd name="T84" fmla="*/ 241 w 767"/>
                  <a:gd name="T85" fmla="*/ 659 h 1086"/>
                  <a:gd name="T86" fmla="*/ 172 w 767"/>
                  <a:gd name="T87" fmla="*/ 620 h 1086"/>
                  <a:gd name="T88" fmla="*/ 115 w 767"/>
                  <a:gd name="T89" fmla="*/ 669 h 1086"/>
                  <a:gd name="T90" fmla="*/ 7 w 767"/>
                  <a:gd name="T91" fmla="*/ 555 h 1086"/>
                  <a:gd name="T92" fmla="*/ 2 w 767"/>
                  <a:gd name="T93" fmla="*/ 592 h 1086"/>
                  <a:gd name="T94" fmla="*/ 0 w 767"/>
                  <a:gd name="T95" fmla="*/ 624 h 1086"/>
                  <a:gd name="T96" fmla="*/ 0 w 767"/>
                  <a:gd name="T97" fmla="*/ 636 h 1086"/>
                  <a:gd name="T98" fmla="*/ 3 w 767"/>
                  <a:gd name="T99" fmla="*/ 655 h 1086"/>
                  <a:gd name="T100" fmla="*/ 14 w 767"/>
                  <a:gd name="T101" fmla="*/ 684 h 1086"/>
                  <a:gd name="T102" fmla="*/ 57 w 767"/>
                  <a:gd name="T103" fmla="*/ 748 h 1086"/>
                  <a:gd name="T104" fmla="*/ 107 w 767"/>
                  <a:gd name="T105" fmla="*/ 806 h 1086"/>
                  <a:gd name="T106" fmla="*/ 164 w 767"/>
                  <a:gd name="T107" fmla="*/ 860 h 1086"/>
                  <a:gd name="T108" fmla="*/ 212 w 767"/>
                  <a:gd name="T109" fmla="*/ 1052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7" h="1086">
                    <a:moveTo>
                      <a:pt x="212" y="1052"/>
                    </a:moveTo>
                    <a:lnTo>
                      <a:pt x="212" y="1052"/>
                    </a:lnTo>
                    <a:lnTo>
                      <a:pt x="224" y="1056"/>
                    </a:lnTo>
                    <a:lnTo>
                      <a:pt x="237" y="1060"/>
                    </a:lnTo>
                    <a:lnTo>
                      <a:pt x="251" y="1063"/>
                    </a:lnTo>
                    <a:lnTo>
                      <a:pt x="263" y="1067"/>
                    </a:lnTo>
                    <a:lnTo>
                      <a:pt x="276" y="1070"/>
                    </a:lnTo>
                    <a:lnTo>
                      <a:pt x="289" y="1072"/>
                    </a:lnTo>
                    <a:lnTo>
                      <a:pt x="301" y="1076"/>
                    </a:lnTo>
                    <a:lnTo>
                      <a:pt x="314" y="1077"/>
                    </a:lnTo>
                    <a:lnTo>
                      <a:pt x="327" y="1079"/>
                    </a:lnTo>
                    <a:lnTo>
                      <a:pt x="339" y="1082"/>
                    </a:lnTo>
                    <a:lnTo>
                      <a:pt x="352" y="1083"/>
                    </a:lnTo>
                    <a:lnTo>
                      <a:pt x="365" y="1084"/>
                    </a:lnTo>
                    <a:lnTo>
                      <a:pt x="377" y="1085"/>
                    </a:lnTo>
                    <a:lnTo>
                      <a:pt x="390" y="1086"/>
                    </a:lnTo>
                    <a:lnTo>
                      <a:pt x="403" y="1086"/>
                    </a:lnTo>
                    <a:lnTo>
                      <a:pt x="415" y="1086"/>
                    </a:lnTo>
                    <a:lnTo>
                      <a:pt x="415" y="1086"/>
                    </a:lnTo>
                    <a:lnTo>
                      <a:pt x="428" y="1086"/>
                    </a:lnTo>
                    <a:lnTo>
                      <a:pt x="442" y="1085"/>
                    </a:lnTo>
                    <a:lnTo>
                      <a:pt x="454" y="1085"/>
                    </a:lnTo>
                    <a:lnTo>
                      <a:pt x="467" y="1084"/>
                    </a:lnTo>
                    <a:lnTo>
                      <a:pt x="481" y="1083"/>
                    </a:lnTo>
                    <a:lnTo>
                      <a:pt x="493" y="1080"/>
                    </a:lnTo>
                    <a:lnTo>
                      <a:pt x="507" y="1078"/>
                    </a:lnTo>
                    <a:lnTo>
                      <a:pt x="520" y="1076"/>
                    </a:lnTo>
                    <a:lnTo>
                      <a:pt x="533" y="1073"/>
                    </a:lnTo>
                    <a:lnTo>
                      <a:pt x="546" y="1070"/>
                    </a:lnTo>
                    <a:lnTo>
                      <a:pt x="559" y="1068"/>
                    </a:lnTo>
                    <a:lnTo>
                      <a:pt x="573" y="1064"/>
                    </a:lnTo>
                    <a:lnTo>
                      <a:pt x="585" y="1060"/>
                    </a:lnTo>
                    <a:lnTo>
                      <a:pt x="598" y="1056"/>
                    </a:lnTo>
                    <a:lnTo>
                      <a:pt x="612" y="1052"/>
                    </a:lnTo>
                    <a:lnTo>
                      <a:pt x="625" y="1047"/>
                    </a:lnTo>
                    <a:lnTo>
                      <a:pt x="625" y="843"/>
                    </a:lnTo>
                    <a:lnTo>
                      <a:pt x="625" y="843"/>
                    </a:lnTo>
                    <a:lnTo>
                      <a:pt x="638" y="809"/>
                    </a:lnTo>
                    <a:lnTo>
                      <a:pt x="652" y="775"/>
                    </a:lnTo>
                    <a:lnTo>
                      <a:pt x="665" y="743"/>
                    </a:lnTo>
                    <a:lnTo>
                      <a:pt x="676" y="712"/>
                    </a:lnTo>
                    <a:lnTo>
                      <a:pt x="688" y="683"/>
                    </a:lnTo>
                    <a:lnTo>
                      <a:pt x="698" y="655"/>
                    </a:lnTo>
                    <a:lnTo>
                      <a:pt x="709" y="630"/>
                    </a:lnTo>
                    <a:lnTo>
                      <a:pt x="718" y="605"/>
                    </a:lnTo>
                    <a:lnTo>
                      <a:pt x="726" y="582"/>
                    </a:lnTo>
                    <a:lnTo>
                      <a:pt x="734" y="560"/>
                    </a:lnTo>
                    <a:lnTo>
                      <a:pt x="741" y="540"/>
                    </a:lnTo>
                    <a:lnTo>
                      <a:pt x="748" y="521"/>
                    </a:lnTo>
                    <a:lnTo>
                      <a:pt x="753" y="503"/>
                    </a:lnTo>
                    <a:lnTo>
                      <a:pt x="759" y="488"/>
                    </a:lnTo>
                    <a:lnTo>
                      <a:pt x="764" y="473"/>
                    </a:lnTo>
                    <a:lnTo>
                      <a:pt x="767" y="461"/>
                    </a:lnTo>
                    <a:lnTo>
                      <a:pt x="743" y="175"/>
                    </a:lnTo>
                    <a:lnTo>
                      <a:pt x="580" y="0"/>
                    </a:lnTo>
                    <a:lnTo>
                      <a:pt x="580" y="0"/>
                    </a:lnTo>
                    <a:lnTo>
                      <a:pt x="570" y="13"/>
                    </a:lnTo>
                    <a:lnTo>
                      <a:pt x="561" y="25"/>
                    </a:lnTo>
                    <a:lnTo>
                      <a:pt x="554" y="39"/>
                    </a:lnTo>
                    <a:lnTo>
                      <a:pt x="549" y="52"/>
                    </a:lnTo>
                    <a:lnTo>
                      <a:pt x="543" y="67"/>
                    </a:lnTo>
                    <a:lnTo>
                      <a:pt x="539" y="82"/>
                    </a:lnTo>
                    <a:lnTo>
                      <a:pt x="538" y="97"/>
                    </a:lnTo>
                    <a:lnTo>
                      <a:pt x="537" y="112"/>
                    </a:lnTo>
                    <a:lnTo>
                      <a:pt x="537" y="112"/>
                    </a:lnTo>
                    <a:lnTo>
                      <a:pt x="537" y="123"/>
                    </a:lnTo>
                    <a:lnTo>
                      <a:pt x="538" y="136"/>
                    </a:lnTo>
                    <a:lnTo>
                      <a:pt x="541" y="147"/>
                    </a:lnTo>
                    <a:lnTo>
                      <a:pt x="543" y="160"/>
                    </a:lnTo>
                    <a:lnTo>
                      <a:pt x="546" y="172"/>
                    </a:lnTo>
                    <a:lnTo>
                      <a:pt x="551" y="184"/>
                    </a:lnTo>
                    <a:lnTo>
                      <a:pt x="557" y="196"/>
                    </a:lnTo>
                    <a:lnTo>
                      <a:pt x="562" y="209"/>
                    </a:lnTo>
                    <a:lnTo>
                      <a:pt x="568" y="220"/>
                    </a:lnTo>
                    <a:lnTo>
                      <a:pt x="576" y="233"/>
                    </a:lnTo>
                    <a:lnTo>
                      <a:pt x="584" y="244"/>
                    </a:lnTo>
                    <a:lnTo>
                      <a:pt x="594" y="257"/>
                    </a:lnTo>
                    <a:lnTo>
                      <a:pt x="603" y="268"/>
                    </a:lnTo>
                    <a:lnTo>
                      <a:pt x="613" y="280"/>
                    </a:lnTo>
                    <a:lnTo>
                      <a:pt x="625" y="293"/>
                    </a:lnTo>
                    <a:lnTo>
                      <a:pt x="636" y="304"/>
                    </a:lnTo>
                    <a:lnTo>
                      <a:pt x="636" y="304"/>
                    </a:lnTo>
                    <a:lnTo>
                      <a:pt x="629" y="317"/>
                    </a:lnTo>
                    <a:lnTo>
                      <a:pt x="622" y="329"/>
                    </a:lnTo>
                    <a:lnTo>
                      <a:pt x="617" y="342"/>
                    </a:lnTo>
                    <a:lnTo>
                      <a:pt x="611" y="356"/>
                    </a:lnTo>
                    <a:lnTo>
                      <a:pt x="606" y="369"/>
                    </a:lnTo>
                    <a:lnTo>
                      <a:pt x="602" y="382"/>
                    </a:lnTo>
                    <a:lnTo>
                      <a:pt x="597" y="395"/>
                    </a:lnTo>
                    <a:lnTo>
                      <a:pt x="594" y="409"/>
                    </a:lnTo>
                    <a:lnTo>
                      <a:pt x="590" y="422"/>
                    </a:lnTo>
                    <a:lnTo>
                      <a:pt x="587" y="435"/>
                    </a:lnTo>
                    <a:lnTo>
                      <a:pt x="584" y="449"/>
                    </a:lnTo>
                    <a:lnTo>
                      <a:pt x="582" y="462"/>
                    </a:lnTo>
                    <a:lnTo>
                      <a:pt x="581" y="476"/>
                    </a:lnTo>
                    <a:lnTo>
                      <a:pt x="580" y="490"/>
                    </a:lnTo>
                    <a:lnTo>
                      <a:pt x="579" y="503"/>
                    </a:lnTo>
                    <a:lnTo>
                      <a:pt x="579" y="517"/>
                    </a:lnTo>
                    <a:lnTo>
                      <a:pt x="580" y="536"/>
                    </a:lnTo>
                    <a:lnTo>
                      <a:pt x="524" y="533"/>
                    </a:lnTo>
                    <a:lnTo>
                      <a:pt x="522" y="508"/>
                    </a:lnTo>
                    <a:lnTo>
                      <a:pt x="522" y="508"/>
                    </a:lnTo>
                    <a:lnTo>
                      <a:pt x="522" y="495"/>
                    </a:lnTo>
                    <a:lnTo>
                      <a:pt x="523" y="483"/>
                    </a:lnTo>
                    <a:lnTo>
                      <a:pt x="523" y="471"/>
                    </a:lnTo>
                    <a:lnTo>
                      <a:pt x="526" y="458"/>
                    </a:lnTo>
                    <a:lnTo>
                      <a:pt x="527" y="446"/>
                    </a:lnTo>
                    <a:lnTo>
                      <a:pt x="529" y="433"/>
                    </a:lnTo>
                    <a:lnTo>
                      <a:pt x="531" y="422"/>
                    </a:lnTo>
                    <a:lnTo>
                      <a:pt x="535" y="409"/>
                    </a:lnTo>
                    <a:lnTo>
                      <a:pt x="537" y="397"/>
                    </a:lnTo>
                    <a:lnTo>
                      <a:pt x="541" y="385"/>
                    </a:lnTo>
                    <a:lnTo>
                      <a:pt x="545" y="373"/>
                    </a:lnTo>
                    <a:lnTo>
                      <a:pt x="550" y="362"/>
                    </a:lnTo>
                    <a:lnTo>
                      <a:pt x="554" y="350"/>
                    </a:lnTo>
                    <a:lnTo>
                      <a:pt x="559" y="339"/>
                    </a:lnTo>
                    <a:lnTo>
                      <a:pt x="565" y="327"/>
                    </a:lnTo>
                    <a:lnTo>
                      <a:pt x="570" y="316"/>
                    </a:lnTo>
                    <a:lnTo>
                      <a:pt x="570" y="316"/>
                    </a:lnTo>
                    <a:lnTo>
                      <a:pt x="558" y="299"/>
                    </a:lnTo>
                    <a:lnTo>
                      <a:pt x="546" y="283"/>
                    </a:lnTo>
                    <a:lnTo>
                      <a:pt x="536" y="267"/>
                    </a:lnTo>
                    <a:lnTo>
                      <a:pt x="527" y="251"/>
                    </a:lnTo>
                    <a:lnTo>
                      <a:pt x="518" y="236"/>
                    </a:lnTo>
                    <a:lnTo>
                      <a:pt x="511" y="221"/>
                    </a:lnTo>
                    <a:lnTo>
                      <a:pt x="504" y="206"/>
                    </a:lnTo>
                    <a:lnTo>
                      <a:pt x="498" y="192"/>
                    </a:lnTo>
                    <a:lnTo>
                      <a:pt x="497" y="294"/>
                    </a:lnTo>
                    <a:lnTo>
                      <a:pt x="497" y="294"/>
                    </a:lnTo>
                    <a:lnTo>
                      <a:pt x="500" y="302"/>
                    </a:lnTo>
                    <a:lnTo>
                      <a:pt x="505" y="309"/>
                    </a:lnTo>
                    <a:lnTo>
                      <a:pt x="508" y="317"/>
                    </a:lnTo>
                    <a:lnTo>
                      <a:pt x="511" y="325"/>
                    </a:lnTo>
                    <a:lnTo>
                      <a:pt x="514" y="332"/>
                    </a:lnTo>
                    <a:lnTo>
                      <a:pt x="516" y="340"/>
                    </a:lnTo>
                    <a:lnTo>
                      <a:pt x="519" y="347"/>
                    </a:lnTo>
                    <a:lnTo>
                      <a:pt x="521" y="354"/>
                    </a:lnTo>
                    <a:lnTo>
                      <a:pt x="521" y="354"/>
                    </a:lnTo>
                    <a:lnTo>
                      <a:pt x="522" y="361"/>
                    </a:lnTo>
                    <a:lnTo>
                      <a:pt x="524" y="367"/>
                    </a:lnTo>
                    <a:lnTo>
                      <a:pt x="526" y="376"/>
                    </a:lnTo>
                    <a:lnTo>
                      <a:pt x="527" y="382"/>
                    </a:lnTo>
                    <a:lnTo>
                      <a:pt x="528" y="389"/>
                    </a:lnTo>
                    <a:lnTo>
                      <a:pt x="528" y="397"/>
                    </a:lnTo>
                    <a:lnTo>
                      <a:pt x="529" y="404"/>
                    </a:lnTo>
                    <a:lnTo>
                      <a:pt x="529" y="411"/>
                    </a:lnTo>
                    <a:lnTo>
                      <a:pt x="529" y="411"/>
                    </a:lnTo>
                    <a:lnTo>
                      <a:pt x="528" y="427"/>
                    </a:lnTo>
                    <a:lnTo>
                      <a:pt x="527" y="442"/>
                    </a:lnTo>
                    <a:lnTo>
                      <a:pt x="523" y="457"/>
                    </a:lnTo>
                    <a:lnTo>
                      <a:pt x="520" y="472"/>
                    </a:lnTo>
                    <a:lnTo>
                      <a:pt x="514" y="486"/>
                    </a:lnTo>
                    <a:lnTo>
                      <a:pt x="508" y="500"/>
                    </a:lnTo>
                    <a:lnTo>
                      <a:pt x="500" y="514"/>
                    </a:lnTo>
                    <a:lnTo>
                      <a:pt x="491" y="526"/>
                    </a:lnTo>
                    <a:lnTo>
                      <a:pt x="482" y="539"/>
                    </a:lnTo>
                    <a:lnTo>
                      <a:pt x="470" y="552"/>
                    </a:lnTo>
                    <a:lnTo>
                      <a:pt x="458" y="563"/>
                    </a:lnTo>
                    <a:lnTo>
                      <a:pt x="445" y="575"/>
                    </a:lnTo>
                    <a:lnTo>
                      <a:pt x="430" y="586"/>
                    </a:lnTo>
                    <a:lnTo>
                      <a:pt x="414" y="597"/>
                    </a:lnTo>
                    <a:lnTo>
                      <a:pt x="398" y="607"/>
                    </a:lnTo>
                    <a:lnTo>
                      <a:pt x="380" y="616"/>
                    </a:lnTo>
                    <a:lnTo>
                      <a:pt x="346" y="538"/>
                    </a:lnTo>
                    <a:lnTo>
                      <a:pt x="346" y="538"/>
                    </a:lnTo>
                    <a:lnTo>
                      <a:pt x="339" y="556"/>
                    </a:lnTo>
                    <a:lnTo>
                      <a:pt x="329" y="575"/>
                    </a:lnTo>
                    <a:lnTo>
                      <a:pt x="316" y="592"/>
                    </a:lnTo>
                    <a:lnTo>
                      <a:pt x="301" y="609"/>
                    </a:lnTo>
                    <a:lnTo>
                      <a:pt x="284" y="627"/>
                    </a:lnTo>
                    <a:lnTo>
                      <a:pt x="264" y="643"/>
                    </a:lnTo>
                    <a:lnTo>
                      <a:pt x="241" y="659"/>
                    </a:lnTo>
                    <a:lnTo>
                      <a:pt x="217" y="674"/>
                    </a:lnTo>
                    <a:lnTo>
                      <a:pt x="186" y="605"/>
                    </a:lnTo>
                    <a:lnTo>
                      <a:pt x="186" y="605"/>
                    </a:lnTo>
                    <a:lnTo>
                      <a:pt x="172" y="620"/>
                    </a:lnTo>
                    <a:lnTo>
                      <a:pt x="159" y="634"/>
                    </a:lnTo>
                    <a:lnTo>
                      <a:pt x="145" y="647"/>
                    </a:lnTo>
                    <a:lnTo>
                      <a:pt x="130" y="659"/>
                    </a:lnTo>
                    <a:lnTo>
                      <a:pt x="115" y="669"/>
                    </a:lnTo>
                    <a:lnTo>
                      <a:pt x="99" y="680"/>
                    </a:lnTo>
                    <a:lnTo>
                      <a:pt x="83" y="688"/>
                    </a:lnTo>
                    <a:lnTo>
                      <a:pt x="67" y="696"/>
                    </a:lnTo>
                    <a:lnTo>
                      <a:pt x="7" y="555"/>
                    </a:lnTo>
                    <a:lnTo>
                      <a:pt x="7" y="555"/>
                    </a:lnTo>
                    <a:lnTo>
                      <a:pt x="6" y="569"/>
                    </a:lnTo>
                    <a:lnTo>
                      <a:pt x="3" y="582"/>
                    </a:lnTo>
                    <a:lnTo>
                      <a:pt x="2" y="592"/>
                    </a:lnTo>
                    <a:lnTo>
                      <a:pt x="2" y="602"/>
                    </a:lnTo>
                    <a:lnTo>
                      <a:pt x="1" y="610"/>
                    </a:lnTo>
                    <a:lnTo>
                      <a:pt x="0" y="619"/>
                    </a:lnTo>
                    <a:lnTo>
                      <a:pt x="0" y="624"/>
                    </a:lnTo>
                    <a:lnTo>
                      <a:pt x="0" y="629"/>
                    </a:lnTo>
                    <a:lnTo>
                      <a:pt x="0" y="629"/>
                    </a:lnTo>
                    <a:lnTo>
                      <a:pt x="0" y="632"/>
                    </a:lnTo>
                    <a:lnTo>
                      <a:pt x="0" y="636"/>
                    </a:lnTo>
                    <a:lnTo>
                      <a:pt x="1" y="639"/>
                    </a:lnTo>
                    <a:lnTo>
                      <a:pt x="1" y="644"/>
                    </a:lnTo>
                    <a:lnTo>
                      <a:pt x="2" y="650"/>
                    </a:lnTo>
                    <a:lnTo>
                      <a:pt x="3" y="655"/>
                    </a:lnTo>
                    <a:lnTo>
                      <a:pt x="3" y="661"/>
                    </a:lnTo>
                    <a:lnTo>
                      <a:pt x="4" y="668"/>
                    </a:lnTo>
                    <a:lnTo>
                      <a:pt x="4" y="668"/>
                    </a:lnTo>
                    <a:lnTo>
                      <a:pt x="14" y="684"/>
                    </a:lnTo>
                    <a:lnTo>
                      <a:pt x="24" y="700"/>
                    </a:lnTo>
                    <a:lnTo>
                      <a:pt x="34" y="716"/>
                    </a:lnTo>
                    <a:lnTo>
                      <a:pt x="46" y="731"/>
                    </a:lnTo>
                    <a:lnTo>
                      <a:pt x="57" y="748"/>
                    </a:lnTo>
                    <a:lnTo>
                      <a:pt x="69" y="762"/>
                    </a:lnTo>
                    <a:lnTo>
                      <a:pt x="82" y="777"/>
                    </a:lnTo>
                    <a:lnTo>
                      <a:pt x="94" y="791"/>
                    </a:lnTo>
                    <a:lnTo>
                      <a:pt x="107" y="806"/>
                    </a:lnTo>
                    <a:lnTo>
                      <a:pt x="121" y="820"/>
                    </a:lnTo>
                    <a:lnTo>
                      <a:pt x="134" y="834"/>
                    </a:lnTo>
                    <a:lnTo>
                      <a:pt x="149" y="848"/>
                    </a:lnTo>
                    <a:lnTo>
                      <a:pt x="164" y="860"/>
                    </a:lnTo>
                    <a:lnTo>
                      <a:pt x="179" y="874"/>
                    </a:lnTo>
                    <a:lnTo>
                      <a:pt x="195" y="887"/>
                    </a:lnTo>
                    <a:lnTo>
                      <a:pt x="212" y="900"/>
                    </a:lnTo>
                    <a:lnTo>
                      <a:pt x="212" y="1052"/>
                    </a:lnTo>
                  </a:path>
                </a:pathLst>
              </a:custGeom>
              <a:solidFill>
                <a:schemeClr val="bg1"/>
              </a:solidFill>
              <a:ln w="0">
                <a:solidFill>
                  <a:srgbClr val="000000"/>
                </a:solidFill>
                <a:prstDash val="solid"/>
                <a:round/>
                <a:headEnd/>
                <a:tailEnd/>
              </a:ln>
            </p:spPr>
            <p:txBody>
              <a:bodyPr/>
              <a:lstStyle/>
              <a:p>
                <a:endParaRPr lang="en-IN"/>
              </a:p>
            </p:txBody>
          </p:sp>
          <p:sp>
            <p:nvSpPr>
              <p:cNvPr id="341010" name="Freeform 18"/>
              <p:cNvSpPr>
                <a:spLocks/>
              </p:cNvSpPr>
              <p:nvPr/>
            </p:nvSpPr>
            <p:spPr bwMode="auto">
              <a:xfrm>
                <a:off x="4786" y="2441"/>
                <a:ext cx="79" cy="233"/>
              </a:xfrm>
              <a:custGeom>
                <a:avLst/>
                <a:gdLst>
                  <a:gd name="T0" fmla="*/ 88 w 159"/>
                  <a:gd name="T1" fmla="*/ 466 h 466"/>
                  <a:gd name="T2" fmla="*/ 119 w 159"/>
                  <a:gd name="T3" fmla="*/ 442 h 466"/>
                  <a:gd name="T4" fmla="*/ 140 w 159"/>
                  <a:gd name="T5" fmla="*/ 413 h 466"/>
                  <a:gd name="T6" fmla="*/ 154 w 159"/>
                  <a:gd name="T7" fmla="*/ 379 h 466"/>
                  <a:gd name="T8" fmla="*/ 159 w 159"/>
                  <a:gd name="T9" fmla="*/ 338 h 466"/>
                  <a:gd name="T10" fmla="*/ 159 w 159"/>
                  <a:gd name="T11" fmla="*/ 332 h 466"/>
                  <a:gd name="T12" fmla="*/ 158 w 159"/>
                  <a:gd name="T13" fmla="*/ 320 h 466"/>
                  <a:gd name="T14" fmla="*/ 155 w 159"/>
                  <a:gd name="T15" fmla="*/ 306 h 466"/>
                  <a:gd name="T16" fmla="*/ 152 w 159"/>
                  <a:gd name="T17" fmla="*/ 293 h 466"/>
                  <a:gd name="T18" fmla="*/ 151 w 159"/>
                  <a:gd name="T19" fmla="*/ 288 h 466"/>
                  <a:gd name="T20" fmla="*/ 146 w 159"/>
                  <a:gd name="T21" fmla="*/ 275 h 466"/>
                  <a:gd name="T22" fmla="*/ 139 w 159"/>
                  <a:gd name="T23" fmla="*/ 262 h 466"/>
                  <a:gd name="T24" fmla="*/ 132 w 159"/>
                  <a:gd name="T25" fmla="*/ 250 h 466"/>
                  <a:gd name="T26" fmla="*/ 124 w 159"/>
                  <a:gd name="T27" fmla="*/ 237 h 466"/>
                  <a:gd name="T28" fmla="*/ 124 w 159"/>
                  <a:gd name="T29" fmla="*/ 92 h 466"/>
                  <a:gd name="T30" fmla="*/ 123 w 159"/>
                  <a:gd name="T31" fmla="*/ 70 h 466"/>
                  <a:gd name="T32" fmla="*/ 121 w 159"/>
                  <a:gd name="T33" fmla="*/ 51 h 466"/>
                  <a:gd name="T34" fmla="*/ 117 w 159"/>
                  <a:gd name="T35" fmla="*/ 35 h 466"/>
                  <a:gd name="T36" fmla="*/ 112 w 159"/>
                  <a:gd name="T37" fmla="*/ 23 h 466"/>
                  <a:gd name="T38" fmla="*/ 108 w 159"/>
                  <a:gd name="T39" fmla="*/ 17 h 466"/>
                  <a:gd name="T40" fmla="*/ 99 w 159"/>
                  <a:gd name="T41" fmla="*/ 9 h 466"/>
                  <a:gd name="T42" fmla="*/ 90 w 159"/>
                  <a:gd name="T43" fmla="*/ 3 h 466"/>
                  <a:gd name="T44" fmla="*/ 78 w 159"/>
                  <a:gd name="T45" fmla="*/ 0 h 466"/>
                  <a:gd name="T46" fmla="*/ 73 w 159"/>
                  <a:gd name="T47" fmla="*/ 0 h 466"/>
                  <a:gd name="T48" fmla="*/ 56 w 159"/>
                  <a:gd name="T49" fmla="*/ 2 h 466"/>
                  <a:gd name="T50" fmla="*/ 42 w 159"/>
                  <a:gd name="T51" fmla="*/ 8 h 466"/>
                  <a:gd name="T52" fmla="*/ 29 w 159"/>
                  <a:gd name="T53" fmla="*/ 18 h 466"/>
                  <a:gd name="T54" fmla="*/ 19 w 159"/>
                  <a:gd name="T55" fmla="*/ 33 h 466"/>
                  <a:gd name="T56" fmla="*/ 14 w 159"/>
                  <a:gd name="T57" fmla="*/ 42 h 466"/>
                  <a:gd name="T58" fmla="*/ 8 w 159"/>
                  <a:gd name="T59" fmla="*/ 63 h 466"/>
                  <a:gd name="T60" fmla="*/ 2 w 159"/>
                  <a:gd name="T61" fmla="*/ 88 h 466"/>
                  <a:gd name="T62" fmla="*/ 0 w 159"/>
                  <a:gd name="T63" fmla="*/ 117 h 466"/>
                  <a:gd name="T64" fmla="*/ 1 w 159"/>
                  <a:gd name="T65" fmla="*/ 253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 h="466">
                    <a:moveTo>
                      <a:pt x="88" y="466"/>
                    </a:moveTo>
                    <a:lnTo>
                      <a:pt x="88" y="466"/>
                    </a:lnTo>
                    <a:lnTo>
                      <a:pt x="104" y="455"/>
                    </a:lnTo>
                    <a:lnTo>
                      <a:pt x="119" y="442"/>
                    </a:lnTo>
                    <a:lnTo>
                      <a:pt x="131" y="428"/>
                    </a:lnTo>
                    <a:lnTo>
                      <a:pt x="140" y="413"/>
                    </a:lnTo>
                    <a:lnTo>
                      <a:pt x="149" y="396"/>
                    </a:lnTo>
                    <a:lnTo>
                      <a:pt x="154" y="379"/>
                    </a:lnTo>
                    <a:lnTo>
                      <a:pt x="158" y="359"/>
                    </a:lnTo>
                    <a:lnTo>
                      <a:pt x="159" y="338"/>
                    </a:lnTo>
                    <a:lnTo>
                      <a:pt x="159" y="338"/>
                    </a:lnTo>
                    <a:lnTo>
                      <a:pt x="159" y="332"/>
                    </a:lnTo>
                    <a:lnTo>
                      <a:pt x="158" y="326"/>
                    </a:lnTo>
                    <a:lnTo>
                      <a:pt x="158" y="320"/>
                    </a:lnTo>
                    <a:lnTo>
                      <a:pt x="157" y="313"/>
                    </a:lnTo>
                    <a:lnTo>
                      <a:pt x="155" y="306"/>
                    </a:lnTo>
                    <a:lnTo>
                      <a:pt x="154" y="300"/>
                    </a:lnTo>
                    <a:lnTo>
                      <a:pt x="152" y="293"/>
                    </a:lnTo>
                    <a:lnTo>
                      <a:pt x="151" y="288"/>
                    </a:lnTo>
                    <a:lnTo>
                      <a:pt x="151" y="288"/>
                    </a:lnTo>
                    <a:lnTo>
                      <a:pt x="149" y="282"/>
                    </a:lnTo>
                    <a:lnTo>
                      <a:pt x="146" y="275"/>
                    </a:lnTo>
                    <a:lnTo>
                      <a:pt x="143" y="269"/>
                    </a:lnTo>
                    <a:lnTo>
                      <a:pt x="139" y="262"/>
                    </a:lnTo>
                    <a:lnTo>
                      <a:pt x="136" y="255"/>
                    </a:lnTo>
                    <a:lnTo>
                      <a:pt x="132" y="250"/>
                    </a:lnTo>
                    <a:lnTo>
                      <a:pt x="129" y="243"/>
                    </a:lnTo>
                    <a:lnTo>
                      <a:pt x="124" y="237"/>
                    </a:lnTo>
                    <a:lnTo>
                      <a:pt x="124" y="92"/>
                    </a:lnTo>
                    <a:lnTo>
                      <a:pt x="124" y="92"/>
                    </a:lnTo>
                    <a:lnTo>
                      <a:pt x="124" y="80"/>
                    </a:lnTo>
                    <a:lnTo>
                      <a:pt x="123" y="70"/>
                    </a:lnTo>
                    <a:lnTo>
                      <a:pt x="122" y="61"/>
                    </a:lnTo>
                    <a:lnTo>
                      <a:pt x="121" y="51"/>
                    </a:lnTo>
                    <a:lnTo>
                      <a:pt x="120" y="43"/>
                    </a:lnTo>
                    <a:lnTo>
                      <a:pt x="117" y="35"/>
                    </a:lnTo>
                    <a:lnTo>
                      <a:pt x="114" y="28"/>
                    </a:lnTo>
                    <a:lnTo>
                      <a:pt x="112" y="23"/>
                    </a:lnTo>
                    <a:lnTo>
                      <a:pt x="112" y="23"/>
                    </a:lnTo>
                    <a:lnTo>
                      <a:pt x="108" y="17"/>
                    </a:lnTo>
                    <a:lnTo>
                      <a:pt x="104" y="12"/>
                    </a:lnTo>
                    <a:lnTo>
                      <a:pt x="99" y="9"/>
                    </a:lnTo>
                    <a:lnTo>
                      <a:pt x="94" y="5"/>
                    </a:lnTo>
                    <a:lnTo>
                      <a:pt x="90" y="3"/>
                    </a:lnTo>
                    <a:lnTo>
                      <a:pt x="84" y="1"/>
                    </a:lnTo>
                    <a:lnTo>
                      <a:pt x="78" y="0"/>
                    </a:lnTo>
                    <a:lnTo>
                      <a:pt x="73" y="0"/>
                    </a:lnTo>
                    <a:lnTo>
                      <a:pt x="73" y="0"/>
                    </a:lnTo>
                    <a:lnTo>
                      <a:pt x="65" y="0"/>
                    </a:lnTo>
                    <a:lnTo>
                      <a:pt x="56" y="2"/>
                    </a:lnTo>
                    <a:lnTo>
                      <a:pt x="48" y="4"/>
                    </a:lnTo>
                    <a:lnTo>
                      <a:pt x="42" y="8"/>
                    </a:lnTo>
                    <a:lnTo>
                      <a:pt x="35" y="12"/>
                    </a:lnTo>
                    <a:lnTo>
                      <a:pt x="29" y="18"/>
                    </a:lnTo>
                    <a:lnTo>
                      <a:pt x="23" y="25"/>
                    </a:lnTo>
                    <a:lnTo>
                      <a:pt x="19" y="33"/>
                    </a:lnTo>
                    <a:lnTo>
                      <a:pt x="19" y="33"/>
                    </a:lnTo>
                    <a:lnTo>
                      <a:pt x="14" y="42"/>
                    </a:lnTo>
                    <a:lnTo>
                      <a:pt x="10" y="53"/>
                    </a:lnTo>
                    <a:lnTo>
                      <a:pt x="8" y="63"/>
                    </a:lnTo>
                    <a:lnTo>
                      <a:pt x="5" y="76"/>
                    </a:lnTo>
                    <a:lnTo>
                      <a:pt x="2" y="88"/>
                    </a:lnTo>
                    <a:lnTo>
                      <a:pt x="1" y="102"/>
                    </a:lnTo>
                    <a:lnTo>
                      <a:pt x="0" y="117"/>
                    </a:lnTo>
                    <a:lnTo>
                      <a:pt x="0" y="133"/>
                    </a:lnTo>
                    <a:lnTo>
                      <a:pt x="1" y="253"/>
                    </a:lnTo>
                    <a:lnTo>
                      <a:pt x="88" y="466"/>
                    </a:lnTo>
                  </a:path>
                </a:pathLst>
              </a:custGeom>
              <a:solidFill>
                <a:schemeClr val="bg1"/>
              </a:solidFill>
              <a:ln w="0">
                <a:solidFill>
                  <a:srgbClr val="000000"/>
                </a:solidFill>
                <a:prstDash val="solid"/>
                <a:round/>
                <a:headEnd/>
                <a:tailEnd/>
              </a:ln>
            </p:spPr>
            <p:txBody>
              <a:bodyPr/>
              <a:lstStyle/>
              <a:p>
                <a:endParaRPr lang="en-IN"/>
              </a:p>
            </p:txBody>
          </p:sp>
          <p:sp>
            <p:nvSpPr>
              <p:cNvPr id="341011" name="Freeform 19"/>
              <p:cNvSpPr>
                <a:spLocks/>
              </p:cNvSpPr>
              <p:nvPr/>
            </p:nvSpPr>
            <p:spPr bwMode="auto">
              <a:xfrm>
                <a:off x="4700" y="2485"/>
                <a:ext cx="84" cy="215"/>
              </a:xfrm>
              <a:custGeom>
                <a:avLst/>
                <a:gdLst>
                  <a:gd name="T0" fmla="*/ 97 w 169"/>
                  <a:gd name="T1" fmla="*/ 430 h 430"/>
                  <a:gd name="T2" fmla="*/ 97 w 169"/>
                  <a:gd name="T3" fmla="*/ 430 h 430"/>
                  <a:gd name="T4" fmla="*/ 111 w 169"/>
                  <a:gd name="T5" fmla="*/ 420 h 430"/>
                  <a:gd name="T6" fmla="*/ 124 w 169"/>
                  <a:gd name="T7" fmla="*/ 408 h 430"/>
                  <a:gd name="T8" fmla="*/ 135 w 169"/>
                  <a:gd name="T9" fmla="*/ 394 h 430"/>
                  <a:gd name="T10" fmla="*/ 145 w 169"/>
                  <a:gd name="T11" fmla="*/ 378 h 430"/>
                  <a:gd name="T12" fmla="*/ 153 w 169"/>
                  <a:gd name="T13" fmla="*/ 361 h 430"/>
                  <a:gd name="T14" fmla="*/ 160 w 169"/>
                  <a:gd name="T15" fmla="*/ 342 h 430"/>
                  <a:gd name="T16" fmla="*/ 165 w 169"/>
                  <a:gd name="T17" fmla="*/ 322 h 430"/>
                  <a:gd name="T18" fmla="*/ 169 w 169"/>
                  <a:gd name="T19" fmla="*/ 300 h 430"/>
                  <a:gd name="T20" fmla="*/ 117 w 169"/>
                  <a:gd name="T21" fmla="*/ 182 h 430"/>
                  <a:gd name="T22" fmla="*/ 118 w 169"/>
                  <a:gd name="T23" fmla="*/ 18 h 430"/>
                  <a:gd name="T24" fmla="*/ 118 w 169"/>
                  <a:gd name="T25" fmla="*/ 18 h 430"/>
                  <a:gd name="T26" fmla="*/ 111 w 169"/>
                  <a:gd name="T27" fmla="*/ 13 h 430"/>
                  <a:gd name="T28" fmla="*/ 104 w 169"/>
                  <a:gd name="T29" fmla="*/ 9 h 430"/>
                  <a:gd name="T30" fmla="*/ 99 w 169"/>
                  <a:gd name="T31" fmla="*/ 7 h 430"/>
                  <a:gd name="T32" fmla="*/ 93 w 169"/>
                  <a:gd name="T33" fmla="*/ 5 h 430"/>
                  <a:gd name="T34" fmla="*/ 86 w 169"/>
                  <a:gd name="T35" fmla="*/ 3 h 430"/>
                  <a:gd name="T36" fmla="*/ 80 w 169"/>
                  <a:gd name="T37" fmla="*/ 1 h 430"/>
                  <a:gd name="T38" fmla="*/ 76 w 169"/>
                  <a:gd name="T39" fmla="*/ 0 h 430"/>
                  <a:gd name="T40" fmla="*/ 70 w 169"/>
                  <a:gd name="T41" fmla="*/ 0 h 430"/>
                  <a:gd name="T42" fmla="*/ 70 w 169"/>
                  <a:gd name="T43" fmla="*/ 0 h 430"/>
                  <a:gd name="T44" fmla="*/ 62 w 169"/>
                  <a:gd name="T45" fmla="*/ 0 h 430"/>
                  <a:gd name="T46" fmla="*/ 54 w 169"/>
                  <a:gd name="T47" fmla="*/ 1 h 430"/>
                  <a:gd name="T48" fmla="*/ 47 w 169"/>
                  <a:gd name="T49" fmla="*/ 4 h 430"/>
                  <a:gd name="T50" fmla="*/ 40 w 169"/>
                  <a:gd name="T51" fmla="*/ 7 h 430"/>
                  <a:gd name="T52" fmla="*/ 33 w 169"/>
                  <a:gd name="T53" fmla="*/ 11 h 430"/>
                  <a:gd name="T54" fmla="*/ 27 w 169"/>
                  <a:gd name="T55" fmla="*/ 15 h 430"/>
                  <a:gd name="T56" fmla="*/ 23 w 169"/>
                  <a:gd name="T57" fmla="*/ 21 h 430"/>
                  <a:gd name="T58" fmla="*/ 18 w 169"/>
                  <a:gd name="T59" fmla="*/ 28 h 430"/>
                  <a:gd name="T60" fmla="*/ 18 w 169"/>
                  <a:gd name="T61" fmla="*/ 28 h 430"/>
                  <a:gd name="T62" fmla="*/ 13 w 169"/>
                  <a:gd name="T63" fmla="*/ 35 h 430"/>
                  <a:gd name="T64" fmla="*/ 10 w 169"/>
                  <a:gd name="T65" fmla="*/ 43 h 430"/>
                  <a:gd name="T66" fmla="*/ 8 w 169"/>
                  <a:gd name="T67" fmla="*/ 52 h 430"/>
                  <a:gd name="T68" fmla="*/ 4 w 169"/>
                  <a:gd name="T69" fmla="*/ 62 h 430"/>
                  <a:gd name="T70" fmla="*/ 2 w 169"/>
                  <a:gd name="T71" fmla="*/ 73 h 430"/>
                  <a:gd name="T72" fmla="*/ 1 w 169"/>
                  <a:gd name="T73" fmla="*/ 84 h 430"/>
                  <a:gd name="T74" fmla="*/ 0 w 169"/>
                  <a:gd name="T75" fmla="*/ 97 h 430"/>
                  <a:gd name="T76" fmla="*/ 0 w 169"/>
                  <a:gd name="T77" fmla="*/ 111 h 430"/>
                  <a:gd name="T78" fmla="*/ 2 w 169"/>
                  <a:gd name="T79" fmla="*/ 213 h 430"/>
                  <a:gd name="T80" fmla="*/ 97 w 169"/>
                  <a:gd name="T81" fmla="*/ 43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430">
                    <a:moveTo>
                      <a:pt x="97" y="430"/>
                    </a:moveTo>
                    <a:lnTo>
                      <a:pt x="97" y="430"/>
                    </a:lnTo>
                    <a:lnTo>
                      <a:pt x="111" y="420"/>
                    </a:lnTo>
                    <a:lnTo>
                      <a:pt x="124" y="408"/>
                    </a:lnTo>
                    <a:lnTo>
                      <a:pt x="135" y="394"/>
                    </a:lnTo>
                    <a:lnTo>
                      <a:pt x="145" y="378"/>
                    </a:lnTo>
                    <a:lnTo>
                      <a:pt x="153" y="361"/>
                    </a:lnTo>
                    <a:lnTo>
                      <a:pt x="160" y="342"/>
                    </a:lnTo>
                    <a:lnTo>
                      <a:pt x="165" y="322"/>
                    </a:lnTo>
                    <a:lnTo>
                      <a:pt x="169" y="300"/>
                    </a:lnTo>
                    <a:lnTo>
                      <a:pt x="117" y="182"/>
                    </a:lnTo>
                    <a:lnTo>
                      <a:pt x="118" y="18"/>
                    </a:lnTo>
                    <a:lnTo>
                      <a:pt x="118" y="18"/>
                    </a:lnTo>
                    <a:lnTo>
                      <a:pt x="111" y="13"/>
                    </a:lnTo>
                    <a:lnTo>
                      <a:pt x="104" y="9"/>
                    </a:lnTo>
                    <a:lnTo>
                      <a:pt x="99" y="7"/>
                    </a:lnTo>
                    <a:lnTo>
                      <a:pt x="93" y="5"/>
                    </a:lnTo>
                    <a:lnTo>
                      <a:pt x="86" y="3"/>
                    </a:lnTo>
                    <a:lnTo>
                      <a:pt x="80" y="1"/>
                    </a:lnTo>
                    <a:lnTo>
                      <a:pt x="76" y="0"/>
                    </a:lnTo>
                    <a:lnTo>
                      <a:pt x="70" y="0"/>
                    </a:lnTo>
                    <a:lnTo>
                      <a:pt x="70" y="0"/>
                    </a:lnTo>
                    <a:lnTo>
                      <a:pt x="62" y="0"/>
                    </a:lnTo>
                    <a:lnTo>
                      <a:pt x="54" y="1"/>
                    </a:lnTo>
                    <a:lnTo>
                      <a:pt x="47" y="4"/>
                    </a:lnTo>
                    <a:lnTo>
                      <a:pt x="40" y="7"/>
                    </a:lnTo>
                    <a:lnTo>
                      <a:pt x="33" y="11"/>
                    </a:lnTo>
                    <a:lnTo>
                      <a:pt x="27" y="15"/>
                    </a:lnTo>
                    <a:lnTo>
                      <a:pt x="23" y="21"/>
                    </a:lnTo>
                    <a:lnTo>
                      <a:pt x="18" y="28"/>
                    </a:lnTo>
                    <a:lnTo>
                      <a:pt x="18" y="28"/>
                    </a:lnTo>
                    <a:lnTo>
                      <a:pt x="13" y="35"/>
                    </a:lnTo>
                    <a:lnTo>
                      <a:pt x="10" y="43"/>
                    </a:lnTo>
                    <a:lnTo>
                      <a:pt x="8" y="52"/>
                    </a:lnTo>
                    <a:lnTo>
                      <a:pt x="4" y="62"/>
                    </a:lnTo>
                    <a:lnTo>
                      <a:pt x="2" y="73"/>
                    </a:lnTo>
                    <a:lnTo>
                      <a:pt x="1" y="84"/>
                    </a:lnTo>
                    <a:lnTo>
                      <a:pt x="0" y="97"/>
                    </a:lnTo>
                    <a:lnTo>
                      <a:pt x="0" y="111"/>
                    </a:lnTo>
                    <a:lnTo>
                      <a:pt x="2" y="213"/>
                    </a:lnTo>
                    <a:lnTo>
                      <a:pt x="97" y="430"/>
                    </a:lnTo>
                  </a:path>
                </a:pathLst>
              </a:custGeom>
              <a:solidFill>
                <a:schemeClr val="bg1"/>
              </a:solidFill>
              <a:ln w="0">
                <a:solidFill>
                  <a:srgbClr val="000000"/>
                </a:solidFill>
                <a:prstDash val="solid"/>
                <a:round/>
                <a:headEnd/>
                <a:tailEnd/>
              </a:ln>
            </p:spPr>
            <p:txBody>
              <a:bodyPr/>
              <a:lstStyle/>
              <a:p>
                <a:endParaRPr lang="en-IN"/>
              </a:p>
            </p:txBody>
          </p:sp>
          <p:sp>
            <p:nvSpPr>
              <p:cNvPr id="341012" name="Freeform 20"/>
              <p:cNvSpPr>
                <a:spLocks/>
              </p:cNvSpPr>
              <p:nvPr/>
            </p:nvSpPr>
            <p:spPr bwMode="auto">
              <a:xfrm>
                <a:off x="4631" y="2546"/>
                <a:ext cx="76" cy="167"/>
              </a:xfrm>
              <a:custGeom>
                <a:avLst/>
                <a:gdLst>
                  <a:gd name="T0" fmla="*/ 87 w 150"/>
                  <a:gd name="T1" fmla="*/ 333 h 333"/>
                  <a:gd name="T2" fmla="*/ 87 w 150"/>
                  <a:gd name="T3" fmla="*/ 333 h 333"/>
                  <a:gd name="T4" fmla="*/ 95 w 150"/>
                  <a:gd name="T5" fmla="*/ 326 h 333"/>
                  <a:gd name="T6" fmla="*/ 103 w 150"/>
                  <a:gd name="T7" fmla="*/ 319 h 333"/>
                  <a:gd name="T8" fmla="*/ 111 w 150"/>
                  <a:gd name="T9" fmla="*/ 311 h 333"/>
                  <a:gd name="T10" fmla="*/ 119 w 150"/>
                  <a:gd name="T11" fmla="*/ 303 h 333"/>
                  <a:gd name="T12" fmla="*/ 126 w 150"/>
                  <a:gd name="T13" fmla="*/ 294 h 333"/>
                  <a:gd name="T14" fmla="*/ 134 w 150"/>
                  <a:gd name="T15" fmla="*/ 284 h 333"/>
                  <a:gd name="T16" fmla="*/ 142 w 150"/>
                  <a:gd name="T17" fmla="*/ 272 h 333"/>
                  <a:gd name="T18" fmla="*/ 150 w 150"/>
                  <a:gd name="T19" fmla="*/ 261 h 333"/>
                  <a:gd name="T20" fmla="*/ 84 w 150"/>
                  <a:gd name="T21" fmla="*/ 110 h 333"/>
                  <a:gd name="T22" fmla="*/ 84 w 150"/>
                  <a:gd name="T23" fmla="*/ 0 h 333"/>
                  <a:gd name="T24" fmla="*/ 84 w 150"/>
                  <a:gd name="T25" fmla="*/ 0 h 333"/>
                  <a:gd name="T26" fmla="*/ 64 w 150"/>
                  <a:gd name="T27" fmla="*/ 2 h 333"/>
                  <a:gd name="T28" fmla="*/ 47 w 150"/>
                  <a:gd name="T29" fmla="*/ 7 h 333"/>
                  <a:gd name="T30" fmla="*/ 33 w 150"/>
                  <a:gd name="T31" fmla="*/ 15 h 333"/>
                  <a:gd name="T32" fmla="*/ 22 w 150"/>
                  <a:gd name="T33" fmla="*/ 27 h 333"/>
                  <a:gd name="T34" fmla="*/ 11 w 150"/>
                  <a:gd name="T35" fmla="*/ 42 h 333"/>
                  <a:gd name="T36" fmla="*/ 6 w 150"/>
                  <a:gd name="T37" fmla="*/ 59 h 333"/>
                  <a:gd name="T38" fmla="*/ 1 w 150"/>
                  <a:gd name="T39" fmla="*/ 81 h 333"/>
                  <a:gd name="T40" fmla="*/ 0 w 150"/>
                  <a:gd name="T41" fmla="*/ 105 h 333"/>
                  <a:gd name="T42" fmla="*/ 0 w 150"/>
                  <a:gd name="T43" fmla="*/ 149 h 333"/>
                  <a:gd name="T44" fmla="*/ 87 w 150"/>
                  <a:gd name="T45"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 h="333">
                    <a:moveTo>
                      <a:pt x="87" y="333"/>
                    </a:moveTo>
                    <a:lnTo>
                      <a:pt x="87" y="333"/>
                    </a:lnTo>
                    <a:lnTo>
                      <a:pt x="95" y="326"/>
                    </a:lnTo>
                    <a:lnTo>
                      <a:pt x="103" y="319"/>
                    </a:lnTo>
                    <a:lnTo>
                      <a:pt x="111" y="311"/>
                    </a:lnTo>
                    <a:lnTo>
                      <a:pt x="119" y="303"/>
                    </a:lnTo>
                    <a:lnTo>
                      <a:pt x="126" y="294"/>
                    </a:lnTo>
                    <a:lnTo>
                      <a:pt x="134" y="284"/>
                    </a:lnTo>
                    <a:lnTo>
                      <a:pt x="142" y="272"/>
                    </a:lnTo>
                    <a:lnTo>
                      <a:pt x="150" y="261"/>
                    </a:lnTo>
                    <a:lnTo>
                      <a:pt x="84" y="110"/>
                    </a:lnTo>
                    <a:lnTo>
                      <a:pt x="84" y="0"/>
                    </a:lnTo>
                    <a:lnTo>
                      <a:pt x="84" y="0"/>
                    </a:lnTo>
                    <a:lnTo>
                      <a:pt x="64" y="2"/>
                    </a:lnTo>
                    <a:lnTo>
                      <a:pt x="47" y="7"/>
                    </a:lnTo>
                    <a:lnTo>
                      <a:pt x="33" y="15"/>
                    </a:lnTo>
                    <a:lnTo>
                      <a:pt x="22" y="27"/>
                    </a:lnTo>
                    <a:lnTo>
                      <a:pt x="11" y="42"/>
                    </a:lnTo>
                    <a:lnTo>
                      <a:pt x="6" y="59"/>
                    </a:lnTo>
                    <a:lnTo>
                      <a:pt x="1" y="81"/>
                    </a:lnTo>
                    <a:lnTo>
                      <a:pt x="0" y="105"/>
                    </a:lnTo>
                    <a:lnTo>
                      <a:pt x="0" y="149"/>
                    </a:lnTo>
                    <a:lnTo>
                      <a:pt x="87" y="333"/>
                    </a:lnTo>
                  </a:path>
                </a:pathLst>
              </a:custGeom>
              <a:solidFill>
                <a:schemeClr val="bg1"/>
              </a:solidFill>
              <a:ln w="0">
                <a:solidFill>
                  <a:srgbClr val="000000"/>
                </a:solidFill>
                <a:prstDash val="solid"/>
                <a:round/>
                <a:headEnd/>
                <a:tailEnd/>
              </a:ln>
            </p:spPr>
            <p:txBody>
              <a:bodyPr/>
              <a:lstStyle/>
              <a:p>
                <a:endParaRPr lang="en-IN"/>
              </a:p>
            </p:txBody>
          </p:sp>
        </p:grpSp>
      </p:grpSp>
      <p:sp>
        <p:nvSpPr>
          <p:cNvPr id="341013" name="Text Box 21"/>
          <p:cNvSpPr txBox="1">
            <a:spLocks noChangeArrowheads="1"/>
          </p:cNvSpPr>
          <p:nvPr/>
        </p:nvSpPr>
        <p:spPr bwMode="auto">
          <a:xfrm rot="-5389080">
            <a:off x="-654050" y="1714500"/>
            <a:ext cx="2205038" cy="27463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800" b="1">
                <a:solidFill>
                  <a:schemeClr val="bg1"/>
                </a:solidFill>
                <a:latin typeface="Arial" panose="020B0604020202020204" pitchFamily="34" charset="0"/>
              </a:rPr>
              <a:t>VISUAL LEARNER</a:t>
            </a:r>
            <a:endParaRPr lang="en-US" altLang="en-US" sz="1000" b="1">
              <a:solidFill>
                <a:schemeClr val="bg1"/>
              </a:solidFill>
              <a:latin typeface="Arial" panose="020B0604020202020204" pitchFamily="34" charset="0"/>
            </a:endParaRPr>
          </a:p>
        </p:txBody>
      </p:sp>
      <p:sp>
        <p:nvSpPr>
          <p:cNvPr id="341014" name="Text Box 22"/>
          <p:cNvSpPr txBox="1">
            <a:spLocks noChangeArrowheads="1"/>
          </p:cNvSpPr>
          <p:nvPr/>
        </p:nvSpPr>
        <p:spPr bwMode="auto">
          <a:xfrm>
            <a:off x="2514600" y="95250"/>
            <a:ext cx="4191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LEARNING PREFERENCE </a:t>
            </a:r>
          </a:p>
        </p:txBody>
      </p:sp>
      <p:sp>
        <p:nvSpPr>
          <p:cNvPr id="341015" name="Text Box 23"/>
          <p:cNvSpPr txBox="1">
            <a:spLocks noChangeArrowheads="1"/>
          </p:cNvSpPr>
          <p:nvPr/>
        </p:nvSpPr>
        <p:spPr bwMode="auto">
          <a:xfrm>
            <a:off x="152400" y="3124200"/>
            <a:ext cx="2286000" cy="304800"/>
          </a:xfrm>
          <a:prstGeom prst="rect">
            <a:avLst/>
          </a:prstGeom>
          <a:gradFill rotWithShape="0">
            <a:gsLst>
              <a:gs pos="0">
                <a:srgbClr val="FF0000"/>
              </a:gs>
              <a:gs pos="50000">
                <a:srgbClr val="FFFFFF"/>
              </a:gs>
              <a:gs pos="100000">
                <a:srgbClr val="FF0000"/>
              </a:gs>
            </a:gsLst>
            <a:lin ang="0" scaled="1"/>
          </a:gra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SEEING </a:t>
            </a:r>
          </a:p>
        </p:txBody>
      </p:sp>
      <p:sp>
        <p:nvSpPr>
          <p:cNvPr id="341016" name="Text Box 24"/>
          <p:cNvSpPr txBox="1">
            <a:spLocks noChangeArrowheads="1"/>
          </p:cNvSpPr>
          <p:nvPr/>
        </p:nvSpPr>
        <p:spPr bwMode="auto">
          <a:xfrm>
            <a:off x="3429000" y="4724400"/>
            <a:ext cx="2286000" cy="304800"/>
          </a:xfrm>
          <a:prstGeom prst="rect">
            <a:avLst/>
          </a:prstGeom>
          <a:gradFill rotWithShape="0">
            <a:gsLst>
              <a:gs pos="0">
                <a:srgbClr val="FF0000"/>
              </a:gs>
              <a:gs pos="50000">
                <a:srgbClr val="FFFFFF"/>
              </a:gs>
              <a:gs pos="100000">
                <a:srgbClr val="FF0000"/>
              </a:gs>
            </a:gsLst>
            <a:lin ang="0" scaled="1"/>
          </a:gra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HEARING </a:t>
            </a:r>
          </a:p>
        </p:txBody>
      </p:sp>
      <p:sp>
        <p:nvSpPr>
          <p:cNvPr id="341017" name="Text Box 25"/>
          <p:cNvSpPr txBox="1">
            <a:spLocks noChangeArrowheads="1"/>
          </p:cNvSpPr>
          <p:nvPr/>
        </p:nvSpPr>
        <p:spPr bwMode="auto">
          <a:xfrm>
            <a:off x="6553200" y="6248400"/>
            <a:ext cx="2286000" cy="304800"/>
          </a:xfrm>
          <a:prstGeom prst="rect">
            <a:avLst/>
          </a:prstGeom>
          <a:gradFill rotWithShape="0">
            <a:gsLst>
              <a:gs pos="0">
                <a:srgbClr val="FF0000"/>
              </a:gs>
              <a:gs pos="50000">
                <a:srgbClr val="FFFFFF"/>
              </a:gs>
              <a:gs pos="100000">
                <a:srgbClr val="FF0000"/>
              </a:gs>
            </a:gsLst>
            <a:lin ang="0" scaled="1"/>
          </a:gra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DOING</a:t>
            </a:r>
          </a:p>
        </p:txBody>
      </p:sp>
      <p:sp>
        <p:nvSpPr>
          <p:cNvPr id="341018" name="Text Box 26"/>
          <p:cNvSpPr txBox="1">
            <a:spLocks noChangeArrowheads="1"/>
          </p:cNvSpPr>
          <p:nvPr/>
        </p:nvSpPr>
        <p:spPr bwMode="auto">
          <a:xfrm>
            <a:off x="1676400" y="617220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latin typeface="Arial" panose="020B0604020202020204" pitchFamily="34" charset="0"/>
              </a:rPr>
              <a:t>IDENTIFY YOUR STYLE!</a:t>
            </a: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Text Box 2"/>
          <p:cNvSpPr txBox="1">
            <a:spLocks noChangeArrowheads="1"/>
          </p:cNvSpPr>
          <p:nvPr/>
        </p:nvSpPr>
        <p:spPr bwMode="auto">
          <a:xfrm>
            <a:off x="2438400" y="304800"/>
            <a:ext cx="4419600" cy="37782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2500" b="1">
                <a:solidFill>
                  <a:schemeClr val="bg1"/>
                </a:solidFill>
                <a:latin typeface="Arial" panose="020B0604020202020204" pitchFamily="34" charset="0"/>
              </a:rPr>
              <a:t>LEARNING PREFERENCE   </a:t>
            </a:r>
          </a:p>
        </p:txBody>
      </p:sp>
      <p:sp>
        <p:nvSpPr>
          <p:cNvPr id="342019" name="Text Box 3"/>
          <p:cNvSpPr txBox="1">
            <a:spLocks noChangeArrowheads="1"/>
          </p:cNvSpPr>
          <p:nvPr/>
        </p:nvSpPr>
        <p:spPr bwMode="auto">
          <a:xfrm>
            <a:off x="1219200" y="1295400"/>
            <a:ext cx="731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342020" name="Text Box 4"/>
          <p:cNvSpPr txBox="1">
            <a:spLocks noChangeArrowheads="1"/>
          </p:cNvSpPr>
          <p:nvPr/>
        </p:nvSpPr>
        <p:spPr bwMode="auto">
          <a:xfrm>
            <a:off x="838200" y="838200"/>
            <a:ext cx="594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5000"/>
              </a:lnSpc>
              <a:spcBef>
                <a:spcPct val="50000"/>
              </a:spcBef>
            </a:pPr>
            <a:r>
              <a:rPr lang="en-US" altLang="en-US" sz="2000" b="1" i="1">
                <a:solidFill>
                  <a:srgbClr val="FF3300"/>
                </a:solidFill>
                <a:latin typeface="Arial" panose="020B0604020202020204" pitchFamily="34" charset="0"/>
              </a:rPr>
              <a:t>Find the one that best describes you</a:t>
            </a:r>
          </a:p>
        </p:txBody>
      </p:sp>
      <p:sp>
        <p:nvSpPr>
          <p:cNvPr id="342021" name="Text Box 5"/>
          <p:cNvSpPr txBox="1">
            <a:spLocks noChangeArrowheads="1"/>
          </p:cNvSpPr>
          <p:nvPr/>
        </p:nvSpPr>
        <p:spPr bwMode="auto">
          <a:xfrm>
            <a:off x="914400" y="1295400"/>
            <a:ext cx="3048000" cy="1104900"/>
          </a:xfrm>
          <a:prstGeom prst="rect">
            <a:avLst/>
          </a:prstGeom>
          <a:gradFill rotWithShape="0">
            <a:gsLst>
              <a:gs pos="0">
                <a:srgbClr val="FFCCFF"/>
              </a:gs>
              <a:gs pos="100000">
                <a:srgbClr val="FFFFFF"/>
              </a:gs>
            </a:gsLst>
            <a:lin ang="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0"/>
              </a:spcBef>
            </a:pPr>
            <a:r>
              <a:rPr lang="en-US" altLang="en-US" sz="1600" b="1">
                <a:latin typeface="Arial" panose="020B0604020202020204" pitchFamily="34" charset="0"/>
              </a:rPr>
              <a:t>I learn best when…</a:t>
            </a:r>
            <a:endParaRPr lang="en-US" altLang="en-US" sz="1400" b="1">
              <a:latin typeface="Arial" panose="020B0604020202020204" pitchFamily="34" charset="0"/>
            </a:endParaRPr>
          </a:p>
          <a:p>
            <a:pPr>
              <a:lnSpc>
                <a:spcPct val="75000"/>
              </a:lnSpc>
              <a:spcBef>
                <a:spcPct val="50000"/>
              </a:spcBef>
            </a:pPr>
            <a:r>
              <a:rPr lang="en-US" altLang="en-US" sz="1400" b="1">
                <a:latin typeface="Arial" panose="020B0604020202020204" pitchFamily="34" charset="0"/>
              </a:rPr>
              <a:t>1. I can watch a video </a:t>
            </a:r>
          </a:p>
          <a:p>
            <a:pPr>
              <a:lnSpc>
                <a:spcPct val="75000"/>
              </a:lnSpc>
              <a:spcBef>
                <a:spcPct val="50000"/>
              </a:spcBef>
            </a:pPr>
            <a:r>
              <a:rPr lang="en-US" altLang="en-US" sz="1400" b="1">
                <a:latin typeface="Arial" panose="020B0604020202020204" pitchFamily="34" charset="0"/>
              </a:rPr>
              <a:t>2. I hear a lecture </a:t>
            </a:r>
          </a:p>
          <a:p>
            <a:pPr>
              <a:lnSpc>
                <a:spcPct val="75000"/>
              </a:lnSpc>
              <a:spcBef>
                <a:spcPct val="50000"/>
              </a:spcBef>
            </a:pPr>
            <a:r>
              <a:rPr lang="en-US" altLang="en-US" sz="1400" b="1">
                <a:latin typeface="Arial" panose="020B0604020202020204" pitchFamily="34" charset="0"/>
              </a:rPr>
              <a:t>3. I get on the job training </a:t>
            </a:r>
          </a:p>
        </p:txBody>
      </p:sp>
      <p:sp>
        <p:nvSpPr>
          <p:cNvPr id="342022" name="Text Box 6"/>
          <p:cNvSpPr txBox="1">
            <a:spLocks noChangeArrowheads="1"/>
          </p:cNvSpPr>
          <p:nvPr/>
        </p:nvSpPr>
        <p:spPr bwMode="auto">
          <a:xfrm>
            <a:off x="914400" y="5257800"/>
            <a:ext cx="4419600" cy="1104900"/>
          </a:xfrm>
          <a:prstGeom prst="rect">
            <a:avLst/>
          </a:prstGeom>
          <a:gradFill rotWithShape="0">
            <a:gsLst>
              <a:gs pos="0">
                <a:srgbClr val="FFCCFF"/>
              </a:gs>
              <a:gs pos="100000">
                <a:srgbClr val="FFFFFF"/>
              </a:gs>
            </a:gsLst>
            <a:lin ang="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0"/>
              </a:spcBef>
            </a:pPr>
            <a:r>
              <a:rPr lang="en-US" altLang="en-US" sz="1600" b="1">
                <a:latin typeface="Arial" panose="020B0604020202020204" pitchFamily="34" charset="0"/>
              </a:rPr>
              <a:t>I can assemble something best when...</a:t>
            </a:r>
            <a:endParaRPr lang="en-US" altLang="en-US" sz="1400" b="1">
              <a:latin typeface="Arial" panose="020B0604020202020204" pitchFamily="34" charset="0"/>
            </a:endParaRPr>
          </a:p>
          <a:p>
            <a:pPr>
              <a:lnSpc>
                <a:spcPct val="75000"/>
              </a:lnSpc>
              <a:spcBef>
                <a:spcPct val="50000"/>
              </a:spcBef>
            </a:pPr>
            <a:r>
              <a:rPr lang="en-US" altLang="en-US" sz="1400" b="1">
                <a:latin typeface="Arial" panose="020B0604020202020204" pitchFamily="34" charset="0"/>
              </a:rPr>
              <a:t>1. I have printed directions </a:t>
            </a:r>
          </a:p>
          <a:p>
            <a:pPr>
              <a:lnSpc>
                <a:spcPct val="75000"/>
              </a:lnSpc>
              <a:spcBef>
                <a:spcPct val="50000"/>
              </a:spcBef>
            </a:pPr>
            <a:r>
              <a:rPr lang="en-US" altLang="en-US" sz="1400" b="1">
                <a:latin typeface="Arial" panose="020B0604020202020204" pitchFamily="34" charset="0"/>
              </a:rPr>
              <a:t>2. I can listen to a tape of directions</a:t>
            </a:r>
          </a:p>
          <a:p>
            <a:pPr>
              <a:lnSpc>
                <a:spcPct val="75000"/>
              </a:lnSpc>
              <a:spcBef>
                <a:spcPct val="50000"/>
              </a:spcBef>
            </a:pPr>
            <a:r>
              <a:rPr lang="en-US" altLang="en-US" sz="1400" b="1">
                <a:latin typeface="Arial" panose="020B0604020202020204" pitchFamily="34" charset="0"/>
              </a:rPr>
              <a:t>3. I watch someone else assemble the item first.</a:t>
            </a:r>
          </a:p>
        </p:txBody>
      </p:sp>
      <p:sp>
        <p:nvSpPr>
          <p:cNvPr id="342023" name="Text Box 7"/>
          <p:cNvSpPr txBox="1">
            <a:spLocks noChangeArrowheads="1"/>
          </p:cNvSpPr>
          <p:nvPr/>
        </p:nvSpPr>
        <p:spPr bwMode="auto">
          <a:xfrm>
            <a:off x="914400" y="3924300"/>
            <a:ext cx="6019800" cy="1104900"/>
          </a:xfrm>
          <a:prstGeom prst="rect">
            <a:avLst/>
          </a:prstGeom>
          <a:gradFill rotWithShape="0">
            <a:gsLst>
              <a:gs pos="0">
                <a:srgbClr val="FFCCFF"/>
              </a:gs>
              <a:gs pos="100000">
                <a:srgbClr val="FFFFFF"/>
              </a:gs>
            </a:gsLst>
            <a:lin ang="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0"/>
              </a:spcBef>
            </a:pPr>
            <a:r>
              <a:rPr lang="en-US" altLang="en-US" sz="1600" b="1">
                <a:latin typeface="Arial" panose="020B0604020202020204" pitchFamily="34" charset="0"/>
              </a:rPr>
              <a:t>I am most successful with a new computer function when...</a:t>
            </a:r>
            <a:endParaRPr lang="en-US" altLang="en-US" sz="1400" b="1">
              <a:latin typeface="Arial" panose="020B0604020202020204" pitchFamily="34" charset="0"/>
            </a:endParaRPr>
          </a:p>
          <a:p>
            <a:pPr>
              <a:lnSpc>
                <a:spcPct val="75000"/>
              </a:lnSpc>
              <a:spcBef>
                <a:spcPct val="50000"/>
              </a:spcBef>
            </a:pPr>
            <a:r>
              <a:rPr lang="en-US" altLang="en-US" sz="1400" b="1">
                <a:latin typeface="Arial" panose="020B0604020202020204" pitchFamily="34" charset="0"/>
              </a:rPr>
              <a:t>1. I can read the manual</a:t>
            </a:r>
          </a:p>
          <a:p>
            <a:pPr>
              <a:lnSpc>
                <a:spcPct val="75000"/>
              </a:lnSpc>
              <a:spcBef>
                <a:spcPct val="50000"/>
              </a:spcBef>
            </a:pPr>
            <a:r>
              <a:rPr lang="en-US" altLang="en-US" sz="1400" b="1">
                <a:latin typeface="Arial" panose="020B0604020202020204" pitchFamily="34" charset="0"/>
              </a:rPr>
              <a:t>2. There is music playing during class instruction </a:t>
            </a:r>
          </a:p>
          <a:p>
            <a:pPr>
              <a:lnSpc>
                <a:spcPct val="75000"/>
              </a:lnSpc>
              <a:spcBef>
                <a:spcPct val="50000"/>
              </a:spcBef>
            </a:pPr>
            <a:r>
              <a:rPr lang="en-US" altLang="en-US" sz="1400" b="1">
                <a:latin typeface="Arial" panose="020B0604020202020204" pitchFamily="34" charset="0"/>
              </a:rPr>
              <a:t>3. An instructor lets me try it several times  </a:t>
            </a:r>
          </a:p>
        </p:txBody>
      </p:sp>
      <p:sp>
        <p:nvSpPr>
          <p:cNvPr id="342024" name="Text Box 8"/>
          <p:cNvSpPr txBox="1">
            <a:spLocks noChangeArrowheads="1"/>
          </p:cNvSpPr>
          <p:nvPr/>
        </p:nvSpPr>
        <p:spPr bwMode="auto">
          <a:xfrm>
            <a:off x="914400" y="2590800"/>
            <a:ext cx="4038600" cy="1104900"/>
          </a:xfrm>
          <a:prstGeom prst="rect">
            <a:avLst/>
          </a:prstGeom>
          <a:gradFill rotWithShape="0">
            <a:gsLst>
              <a:gs pos="0">
                <a:srgbClr val="FFCCFF"/>
              </a:gs>
              <a:gs pos="100000">
                <a:srgbClr val="FFFFFF"/>
              </a:gs>
            </a:gsLst>
            <a:lin ang="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0"/>
              </a:spcBef>
            </a:pPr>
            <a:r>
              <a:rPr lang="en-US" altLang="en-US" sz="1600" b="1">
                <a:latin typeface="Arial" panose="020B0604020202020204" pitchFamily="34" charset="0"/>
              </a:rPr>
              <a:t>When driving I like to...</a:t>
            </a:r>
            <a:endParaRPr lang="en-US" altLang="en-US" sz="1400" b="1">
              <a:latin typeface="Arial" panose="020B0604020202020204" pitchFamily="34" charset="0"/>
            </a:endParaRPr>
          </a:p>
          <a:p>
            <a:pPr>
              <a:lnSpc>
                <a:spcPct val="75000"/>
              </a:lnSpc>
              <a:spcBef>
                <a:spcPct val="50000"/>
              </a:spcBef>
            </a:pPr>
            <a:r>
              <a:rPr lang="en-US" altLang="en-US" sz="1400" b="1">
                <a:latin typeface="Arial" panose="020B0604020202020204" pitchFamily="34" charset="0"/>
              </a:rPr>
              <a:t>1. Look at my surroundings </a:t>
            </a:r>
          </a:p>
          <a:p>
            <a:pPr>
              <a:lnSpc>
                <a:spcPct val="75000"/>
              </a:lnSpc>
              <a:spcBef>
                <a:spcPct val="50000"/>
              </a:spcBef>
            </a:pPr>
            <a:r>
              <a:rPr lang="en-US" altLang="en-US" sz="1400" b="1">
                <a:latin typeface="Arial" panose="020B0604020202020204" pitchFamily="34" charset="0"/>
              </a:rPr>
              <a:t>2. Listen to music or tapes</a:t>
            </a:r>
          </a:p>
          <a:p>
            <a:pPr>
              <a:lnSpc>
                <a:spcPct val="75000"/>
              </a:lnSpc>
              <a:spcBef>
                <a:spcPct val="50000"/>
              </a:spcBef>
            </a:pPr>
            <a:r>
              <a:rPr lang="en-US" altLang="en-US" sz="1400" b="1">
                <a:latin typeface="Arial" panose="020B0604020202020204" pitchFamily="34" charset="0"/>
              </a:rPr>
              <a:t>3. Enjoy the experience of driving  </a:t>
            </a:r>
          </a:p>
        </p:txBody>
      </p:sp>
      <p:sp>
        <p:nvSpPr>
          <p:cNvPr id="342025" name="Text Box 9"/>
          <p:cNvSpPr txBox="1">
            <a:spLocks noChangeArrowheads="1"/>
          </p:cNvSpPr>
          <p:nvPr/>
        </p:nvSpPr>
        <p:spPr bwMode="auto">
          <a:xfrm>
            <a:off x="5562600" y="5257800"/>
            <a:ext cx="3048000" cy="1104900"/>
          </a:xfrm>
          <a:prstGeom prst="rect">
            <a:avLst/>
          </a:prstGeom>
          <a:gradFill rotWithShape="0">
            <a:gsLst>
              <a:gs pos="0">
                <a:srgbClr val="FFCCFF"/>
              </a:gs>
              <a:gs pos="100000">
                <a:srgbClr val="FFFFFF"/>
              </a:gs>
            </a:gsLst>
            <a:lin ang="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5000"/>
              </a:lnSpc>
              <a:spcBef>
                <a:spcPct val="50000"/>
              </a:spcBef>
            </a:pPr>
            <a:r>
              <a:rPr lang="en-US" altLang="en-US" sz="1600" b="1">
                <a:latin typeface="Arial" panose="020B0604020202020204" pitchFamily="34" charset="0"/>
              </a:rPr>
              <a:t>I often hear myself saying...</a:t>
            </a:r>
            <a:endParaRPr lang="en-US" altLang="en-US" sz="1400" b="1">
              <a:latin typeface="Arial" panose="020B0604020202020204" pitchFamily="34" charset="0"/>
            </a:endParaRPr>
          </a:p>
          <a:p>
            <a:pPr>
              <a:lnSpc>
                <a:spcPct val="75000"/>
              </a:lnSpc>
              <a:spcBef>
                <a:spcPct val="50000"/>
              </a:spcBef>
            </a:pPr>
            <a:r>
              <a:rPr lang="en-US" altLang="en-US" sz="1400" b="1">
                <a:latin typeface="Arial" panose="020B0604020202020204" pitchFamily="34" charset="0"/>
              </a:rPr>
              <a:t>1.” I see what you mean.”</a:t>
            </a:r>
          </a:p>
          <a:p>
            <a:pPr>
              <a:lnSpc>
                <a:spcPct val="75000"/>
              </a:lnSpc>
              <a:spcBef>
                <a:spcPct val="50000"/>
              </a:spcBef>
            </a:pPr>
            <a:r>
              <a:rPr lang="en-US" altLang="en-US" sz="1400" b="1">
                <a:latin typeface="Arial" panose="020B0604020202020204" pitchFamily="34" charset="0"/>
              </a:rPr>
              <a:t>2. “This sounds great.”</a:t>
            </a:r>
          </a:p>
          <a:p>
            <a:pPr>
              <a:lnSpc>
                <a:spcPct val="75000"/>
              </a:lnSpc>
              <a:spcBef>
                <a:spcPct val="50000"/>
              </a:spcBef>
            </a:pPr>
            <a:r>
              <a:rPr lang="en-US" altLang="en-US" sz="1400" b="1">
                <a:latin typeface="Arial" panose="020B0604020202020204" pitchFamily="34" charset="0"/>
              </a:rPr>
              <a:t>3. “I feel good about this.”</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Text Box 2"/>
          <p:cNvSpPr txBox="1">
            <a:spLocks noChangeArrowheads="1"/>
          </p:cNvSpPr>
          <p:nvPr/>
        </p:nvSpPr>
        <p:spPr bwMode="auto">
          <a:xfrm>
            <a:off x="1524000" y="152400"/>
            <a:ext cx="6477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RECOGNISE LEARNING PREFERENCES</a:t>
            </a:r>
          </a:p>
        </p:txBody>
      </p:sp>
      <p:sp>
        <p:nvSpPr>
          <p:cNvPr id="343043" name="Text Box 3"/>
          <p:cNvSpPr txBox="1">
            <a:spLocks noChangeArrowheads="1"/>
          </p:cNvSpPr>
          <p:nvPr/>
        </p:nvSpPr>
        <p:spPr bwMode="auto">
          <a:xfrm>
            <a:off x="381000" y="838200"/>
            <a:ext cx="571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i="1">
                <a:solidFill>
                  <a:srgbClr val="FF3300"/>
                </a:solidFill>
                <a:latin typeface="Arial" panose="020B0604020202020204" pitchFamily="34" charset="0"/>
              </a:rPr>
              <a:t>How to recognise the visual learner. </a:t>
            </a:r>
          </a:p>
        </p:txBody>
      </p:sp>
      <p:grpSp>
        <p:nvGrpSpPr>
          <p:cNvPr id="343044" name="Group 4"/>
          <p:cNvGrpSpPr>
            <a:grpSpLocks/>
          </p:cNvGrpSpPr>
          <p:nvPr/>
        </p:nvGrpSpPr>
        <p:grpSpPr bwMode="auto">
          <a:xfrm>
            <a:off x="6092825" y="2562225"/>
            <a:ext cx="2822575" cy="2390775"/>
            <a:chOff x="2398" y="1100"/>
            <a:chExt cx="1778" cy="1506"/>
          </a:xfrm>
        </p:grpSpPr>
        <p:sp>
          <p:nvSpPr>
            <p:cNvPr id="343045" name="Rectangle 5"/>
            <p:cNvSpPr>
              <a:spLocks noChangeArrowheads="1"/>
            </p:cNvSpPr>
            <p:nvPr/>
          </p:nvSpPr>
          <p:spPr bwMode="auto">
            <a:xfrm>
              <a:off x="2421" y="1104"/>
              <a:ext cx="1755" cy="148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3046" name="AutoShape 6"/>
            <p:cNvSpPr>
              <a:spLocks noChangeArrowheads="1"/>
            </p:cNvSpPr>
            <p:nvPr/>
          </p:nvSpPr>
          <p:spPr bwMode="auto">
            <a:xfrm rot="-5467317">
              <a:off x="3367" y="1397"/>
              <a:ext cx="960" cy="658"/>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3047" name="Freeform 7"/>
            <p:cNvSpPr>
              <a:spLocks/>
            </p:cNvSpPr>
            <p:nvPr/>
          </p:nvSpPr>
          <p:spPr bwMode="auto">
            <a:xfrm>
              <a:off x="2688" y="1518"/>
              <a:ext cx="958" cy="1088"/>
            </a:xfrm>
            <a:custGeom>
              <a:avLst/>
              <a:gdLst>
                <a:gd name="T0" fmla="*/ 1435 w 1453"/>
                <a:gd name="T1" fmla="*/ 1227 h 1668"/>
                <a:gd name="T2" fmla="*/ 1342 w 1453"/>
                <a:gd name="T3" fmla="*/ 1289 h 1668"/>
                <a:gd name="T4" fmla="*/ 1169 w 1453"/>
                <a:gd name="T5" fmla="*/ 1342 h 1668"/>
                <a:gd name="T6" fmla="*/ 1137 w 1453"/>
                <a:gd name="T7" fmla="*/ 1363 h 1668"/>
                <a:gd name="T8" fmla="*/ 1128 w 1453"/>
                <a:gd name="T9" fmla="*/ 1395 h 1668"/>
                <a:gd name="T10" fmla="*/ 1126 w 1453"/>
                <a:gd name="T11" fmla="*/ 1456 h 1668"/>
                <a:gd name="T12" fmla="*/ 1133 w 1453"/>
                <a:gd name="T13" fmla="*/ 1520 h 1668"/>
                <a:gd name="T14" fmla="*/ 1152 w 1453"/>
                <a:gd name="T15" fmla="*/ 1601 h 1668"/>
                <a:gd name="T16" fmla="*/ 1162 w 1453"/>
                <a:gd name="T17" fmla="*/ 1668 h 1668"/>
                <a:gd name="T18" fmla="*/ 394 w 1453"/>
                <a:gd name="T19" fmla="*/ 1624 h 1668"/>
                <a:gd name="T20" fmla="*/ 395 w 1453"/>
                <a:gd name="T21" fmla="*/ 1547 h 1668"/>
                <a:gd name="T22" fmla="*/ 398 w 1453"/>
                <a:gd name="T23" fmla="*/ 1467 h 1668"/>
                <a:gd name="T24" fmla="*/ 389 w 1453"/>
                <a:gd name="T25" fmla="*/ 1351 h 1668"/>
                <a:gd name="T26" fmla="*/ 345 w 1453"/>
                <a:gd name="T27" fmla="*/ 1220 h 1668"/>
                <a:gd name="T28" fmla="*/ 263 w 1453"/>
                <a:gd name="T29" fmla="*/ 1125 h 1668"/>
                <a:gd name="T30" fmla="*/ 179 w 1453"/>
                <a:gd name="T31" fmla="*/ 1054 h 1668"/>
                <a:gd name="T32" fmla="*/ 102 w 1453"/>
                <a:gd name="T33" fmla="*/ 961 h 1668"/>
                <a:gd name="T34" fmla="*/ 56 w 1453"/>
                <a:gd name="T35" fmla="*/ 879 h 1668"/>
                <a:gd name="T36" fmla="*/ 22 w 1453"/>
                <a:gd name="T37" fmla="*/ 772 h 1668"/>
                <a:gd name="T38" fmla="*/ 4 w 1453"/>
                <a:gd name="T39" fmla="*/ 643 h 1668"/>
                <a:gd name="T40" fmla="*/ 1 w 1453"/>
                <a:gd name="T41" fmla="*/ 517 h 1668"/>
                <a:gd name="T42" fmla="*/ 43 w 1453"/>
                <a:gd name="T43" fmla="*/ 363 h 1668"/>
                <a:gd name="T44" fmla="*/ 147 w 1453"/>
                <a:gd name="T45" fmla="*/ 224 h 1668"/>
                <a:gd name="T46" fmla="*/ 273 w 1453"/>
                <a:gd name="T47" fmla="*/ 121 h 1668"/>
                <a:gd name="T48" fmla="*/ 432 w 1453"/>
                <a:gd name="T49" fmla="*/ 39 h 1668"/>
                <a:gd name="T50" fmla="*/ 596 w 1453"/>
                <a:gd name="T51" fmla="*/ 3 h 1668"/>
                <a:gd name="T52" fmla="*/ 783 w 1453"/>
                <a:gd name="T53" fmla="*/ 3 h 1668"/>
                <a:gd name="T54" fmla="*/ 989 w 1453"/>
                <a:gd name="T55" fmla="*/ 39 h 1668"/>
                <a:gd name="T56" fmla="*/ 1107 w 1453"/>
                <a:gd name="T57" fmla="*/ 121 h 1668"/>
                <a:gd name="T58" fmla="*/ 1138 w 1453"/>
                <a:gd name="T59" fmla="*/ 206 h 1668"/>
                <a:gd name="T60" fmla="*/ 1163 w 1453"/>
                <a:gd name="T61" fmla="*/ 294 h 1668"/>
                <a:gd name="T62" fmla="*/ 1185 w 1453"/>
                <a:gd name="T63" fmla="*/ 327 h 1668"/>
                <a:gd name="T64" fmla="*/ 1186 w 1453"/>
                <a:gd name="T65" fmla="*/ 357 h 1668"/>
                <a:gd name="T66" fmla="*/ 1197 w 1453"/>
                <a:gd name="T67" fmla="*/ 430 h 1668"/>
                <a:gd name="T68" fmla="*/ 1231 w 1453"/>
                <a:gd name="T69" fmla="*/ 477 h 1668"/>
                <a:gd name="T70" fmla="*/ 1300 w 1453"/>
                <a:gd name="T71" fmla="*/ 508 h 1668"/>
                <a:gd name="T72" fmla="*/ 1381 w 1453"/>
                <a:gd name="T73" fmla="*/ 544 h 1668"/>
                <a:gd name="T74" fmla="*/ 1433 w 1453"/>
                <a:gd name="T75" fmla="*/ 584 h 1668"/>
                <a:gd name="T76" fmla="*/ 1434 w 1453"/>
                <a:gd name="T77" fmla="*/ 607 h 1668"/>
                <a:gd name="T78" fmla="*/ 1377 w 1453"/>
                <a:gd name="T79" fmla="*/ 653 h 1668"/>
                <a:gd name="T80" fmla="*/ 1326 w 1453"/>
                <a:gd name="T81" fmla="*/ 700 h 1668"/>
                <a:gd name="T82" fmla="*/ 1318 w 1453"/>
                <a:gd name="T83" fmla="*/ 738 h 1668"/>
                <a:gd name="T84" fmla="*/ 1336 w 1453"/>
                <a:gd name="T85" fmla="*/ 766 h 1668"/>
                <a:gd name="T86" fmla="*/ 1360 w 1453"/>
                <a:gd name="T87" fmla="*/ 786 h 1668"/>
                <a:gd name="T88" fmla="*/ 1301 w 1453"/>
                <a:gd name="T89" fmla="*/ 837 h 1668"/>
                <a:gd name="T90" fmla="*/ 1254 w 1453"/>
                <a:gd name="T91" fmla="*/ 888 h 1668"/>
                <a:gd name="T92" fmla="*/ 1215 w 1453"/>
                <a:gd name="T93" fmla="*/ 941 h 1668"/>
                <a:gd name="T94" fmla="*/ 1286 w 1453"/>
                <a:gd name="T95" fmla="*/ 960 h 1668"/>
                <a:gd name="T96" fmla="*/ 1359 w 1453"/>
                <a:gd name="T97" fmla="*/ 970 h 1668"/>
                <a:gd name="T98" fmla="*/ 1413 w 1453"/>
                <a:gd name="T99" fmla="*/ 973 h 1668"/>
                <a:gd name="T100" fmla="*/ 1418 w 1453"/>
                <a:gd name="T101" fmla="*/ 1001 h 1668"/>
                <a:gd name="T102" fmla="*/ 1404 w 1453"/>
                <a:gd name="T103" fmla="*/ 1044 h 1668"/>
                <a:gd name="T104" fmla="*/ 1390 w 1453"/>
                <a:gd name="T105" fmla="*/ 1072 h 1668"/>
                <a:gd name="T106" fmla="*/ 1390 w 1453"/>
                <a:gd name="T107" fmla="*/ 1090 h 1668"/>
                <a:gd name="T108" fmla="*/ 1420 w 1453"/>
                <a:gd name="T109" fmla="*/ 1122 h 1668"/>
                <a:gd name="T110" fmla="*/ 1448 w 1453"/>
                <a:gd name="T111" fmla="*/ 1156 h 1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53" h="1668">
                  <a:moveTo>
                    <a:pt x="1453" y="1181"/>
                  </a:moveTo>
                  <a:lnTo>
                    <a:pt x="1453" y="1181"/>
                  </a:lnTo>
                  <a:lnTo>
                    <a:pt x="1452" y="1192"/>
                  </a:lnTo>
                  <a:lnTo>
                    <a:pt x="1449" y="1205"/>
                  </a:lnTo>
                  <a:lnTo>
                    <a:pt x="1443" y="1216"/>
                  </a:lnTo>
                  <a:lnTo>
                    <a:pt x="1435" y="1227"/>
                  </a:lnTo>
                  <a:lnTo>
                    <a:pt x="1426" y="1238"/>
                  </a:lnTo>
                  <a:lnTo>
                    <a:pt x="1413" y="1249"/>
                  </a:lnTo>
                  <a:lnTo>
                    <a:pt x="1399" y="1259"/>
                  </a:lnTo>
                  <a:lnTo>
                    <a:pt x="1382" y="1269"/>
                  </a:lnTo>
                  <a:lnTo>
                    <a:pt x="1364" y="1280"/>
                  </a:lnTo>
                  <a:lnTo>
                    <a:pt x="1342" y="1289"/>
                  </a:lnTo>
                  <a:lnTo>
                    <a:pt x="1319" y="1298"/>
                  </a:lnTo>
                  <a:lnTo>
                    <a:pt x="1293" y="1307"/>
                  </a:lnTo>
                  <a:lnTo>
                    <a:pt x="1266" y="1317"/>
                  </a:lnTo>
                  <a:lnTo>
                    <a:pt x="1236" y="1326"/>
                  </a:lnTo>
                  <a:lnTo>
                    <a:pt x="1204" y="1334"/>
                  </a:lnTo>
                  <a:lnTo>
                    <a:pt x="1169" y="1342"/>
                  </a:lnTo>
                  <a:lnTo>
                    <a:pt x="1169" y="1342"/>
                  </a:lnTo>
                  <a:lnTo>
                    <a:pt x="1161" y="1344"/>
                  </a:lnTo>
                  <a:lnTo>
                    <a:pt x="1154" y="1348"/>
                  </a:lnTo>
                  <a:lnTo>
                    <a:pt x="1147" y="1352"/>
                  </a:lnTo>
                  <a:lnTo>
                    <a:pt x="1141" y="1357"/>
                  </a:lnTo>
                  <a:lnTo>
                    <a:pt x="1137" y="1363"/>
                  </a:lnTo>
                  <a:lnTo>
                    <a:pt x="1133" y="1371"/>
                  </a:lnTo>
                  <a:lnTo>
                    <a:pt x="1130" y="1378"/>
                  </a:lnTo>
                  <a:lnTo>
                    <a:pt x="1128" y="1387"/>
                  </a:lnTo>
                  <a:lnTo>
                    <a:pt x="1128" y="1387"/>
                  </a:lnTo>
                  <a:lnTo>
                    <a:pt x="1128" y="1390"/>
                  </a:lnTo>
                  <a:lnTo>
                    <a:pt x="1128" y="1395"/>
                  </a:lnTo>
                  <a:lnTo>
                    <a:pt x="1128" y="1402"/>
                  </a:lnTo>
                  <a:lnTo>
                    <a:pt x="1128" y="1409"/>
                  </a:lnTo>
                  <a:lnTo>
                    <a:pt x="1126" y="1419"/>
                  </a:lnTo>
                  <a:lnTo>
                    <a:pt x="1126" y="1429"/>
                  </a:lnTo>
                  <a:lnTo>
                    <a:pt x="1126" y="1442"/>
                  </a:lnTo>
                  <a:lnTo>
                    <a:pt x="1126" y="1456"/>
                  </a:lnTo>
                  <a:lnTo>
                    <a:pt x="1126" y="1456"/>
                  </a:lnTo>
                  <a:lnTo>
                    <a:pt x="1126" y="1466"/>
                  </a:lnTo>
                  <a:lnTo>
                    <a:pt x="1128" y="1479"/>
                  </a:lnTo>
                  <a:lnTo>
                    <a:pt x="1129" y="1492"/>
                  </a:lnTo>
                  <a:lnTo>
                    <a:pt x="1131" y="1505"/>
                  </a:lnTo>
                  <a:lnTo>
                    <a:pt x="1133" y="1520"/>
                  </a:lnTo>
                  <a:lnTo>
                    <a:pt x="1136" y="1535"/>
                  </a:lnTo>
                  <a:lnTo>
                    <a:pt x="1139" y="1551"/>
                  </a:lnTo>
                  <a:lnTo>
                    <a:pt x="1144" y="1569"/>
                  </a:lnTo>
                  <a:lnTo>
                    <a:pt x="1144" y="1569"/>
                  </a:lnTo>
                  <a:lnTo>
                    <a:pt x="1148" y="1586"/>
                  </a:lnTo>
                  <a:lnTo>
                    <a:pt x="1152" y="1601"/>
                  </a:lnTo>
                  <a:lnTo>
                    <a:pt x="1154" y="1616"/>
                  </a:lnTo>
                  <a:lnTo>
                    <a:pt x="1158" y="1629"/>
                  </a:lnTo>
                  <a:lnTo>
                    <a:pt x="1160" y="1640"/>
                  </a:lnTo>
                  <a:lnTo>
                    <a:pt x="1161" y="1650"/>
                  </a:lnTo>
                  <a:lnTo>
                    <a:pt x="1162" y="1660"/>
                  </a:lnTo>
                  <a:lnTo>
                    <a:pt x="1162" y="1668"/>
                  </a:lnTo>
                  <a:lnTo>
                    <a:pt x="393" y="1668"/>
                  </a:lnTo>
                  <a:lnTo>
                    <a:pt x="393" y="1668"/>
                  </a:lnTo>
                  <a:lnTo>
                    <a:pt x="393" y="1659"/>
                  </a:lnTo>
                  <a:lnTo>
                    <a:pt x="393" y="1648"/>
                  </a:lnTo>
                  <a:lnTo>
                    <a:pt x="393" y="1637"/>
                  </a:lnTo>
                  <a:lnTo>
                    <a:pt x="394" y="1624"/>
                  </a:lnTo>
                  <a:lnTo>
                    <a:pt x="394" y="1611"/>
                  </a:lnTo>
                  <a:lnTo>
                    <a:pt x="394" y="1596"/>
                  </a:lnTo>
                  <a:lnTo>
                    <a:pt x="395" y="1581"/>
                  </a:lnTo>
                  <a:lnTo>
                    <a:pt x="395" y="1565"/>
                  </a:lnTo>
                  <a:lnTo>
                    <a:pt x="395" y="1565"/>
                  </a:lnTo>
                  <a:lnTo>
                    <a:pt x="395" y="1547"/>
                  </a:lnTo>
                  <a:lnTo>
                    <a:pt x="396" y="1531"/>
                  </a:lnTo>
                  <a:lnTo>
                    <a:pt x="396" y="1516"/>
                  </a:lnTo>
                  <a:lnTo>
                    <a:pt x="396" y="1502"/>
                  </a:lnTo>
                  <a:lnTo>
                    <a:pt x="398" y="1489"/>
                  </a:lnTo>
                  <a:lnTo>
                    <a:pt x="398" y="1478"/>
                  </a:lnTo>
                  <a:lnTo>
                    <a:pt x="398" y="1467"/>
                  </a:lnTo>
                  <a:lnTo>
                    <a:pt x="398" y="1459"/>
                  </a:lnTo>
                  <a:lnTo>
                    <a:pt x="398" y="1459"/>
                  </a:lnTo>
                  <a:lnTo>
                    <a:pt x="398" y="1431"/>
                  </a:lnTo>
                  <a:lnTo>
                    <a:pt x="395" y="1403"/>
                  </a:lnTo>
                  <a:lnTo>
                    <a:pt x="393" y="1376"/>
                  </a:lnTo>
                  <a:lnTo>
                    <a:pt x="389" y="1351"/>
                  </a:lnTo>
                  <a:lnTo>
                    <a:pt x="385" y="1327"/>
                  </a:lnTo>
                  <a:lnTo>
                    <a:pt x="379" y="1303"/>
                  </a:lnTo>
                  <a:lnTo>
                    <a:pt x="372" y="1281"/>
                  </a:lnTo>
                  <a:lnTo>
                    <a:pt x="364" y="1259"/>
                  </a:lnTo>
                  <a:lnTo>
                    <a:pt x="355" y="1238"/>
                  </a:lnTo>
                  <a:lnTo>
                    <a:pt x="345" y="1220"/>
                  </a:lnTo>
                  <a:lnTo>
                    <a:pt x="334" y="1201"/>
                  </a:lnTo>
                  <a:lnTo>
                    <a:pt x="322" y="1184"/>
                  </a:lnTo>
                  <a:lnTo>
                    <a:pt x="309" y="1168"/>
                  </a:lnTo>
                  <a:lnTo>
                    <a:pt x="294" y="1153"/>
                  </a:lnTo>
                  <a:lnTo>
                    <a:pt x="279" y="1138"/>
                  </a:lnTo>
                  <a:lnTo>
                    <a:pt x="263" y="1125"/>
                  </a:lnTo>
                  <a:lnTo>
                    <a:pt x="263" y="1125"/>
                  </a:lnTo>
                  <a:lnTo>
                    <a:pt x="244" y="1112"/>
                  </a:lnTo>
                  <a:lnTo>
                    <a:pt x="227" y="1098"/>
                  </a:lnTo>
                  <a:lnTo>
                    <a:pt x="211" y="1083"/>
                  </a:lnTo>
                  <a:lnTo>
                    <a:pt x="195" y="1069"/>
                  </a:lnTo>
                  <a:lnTo>
                    <a:pt x="179" y="1054"/>
                  </a:lnTo>
                  <a:lnTo>
                    <a:pt x="165" y="1039"/>
                  </a:lnTo>
                  <a:lnTo>
                    <a:pt x="150" y="1024"/>
                  </a:lnTo>
                  <a:lnTo>
                    <a:pt x="137" y="1008"/>
                  </a:lnTo>
                  <a:lnTo>
                    <a:pt x="125" y="993"/>
                  </a:lnTo>
                  <a:lnTo>
                    <a:pt x="112" y="977"/>
                  </a:lnTo>
                  <a:lnTo>
                    <a:pt x="102" y="961"/>
                  </a:lnTo>
                  <a:lnTo>
                    <a:pt x="91" y="945"/>
                  </a:lnTo>
                  <a:lnTo>
                    <a:pt x="81" y="928"/>
                  </a:lnTo>
                  <a:lnTo>
                    <a:pt x="72" y="912"/>
                  </a:lnTo>
                  <a:lnTo>
                    <a:pt x="64" y="896"/>
                  </a:lnTo>
                  <a:lnTo>
                    <a:pt x="56" y="879"/>
                  </a:lnTo>
                  <a:lnTo>
                    <a:pt x="56" y="879"/>
                  </a:lnTo>
                  <a:lnTo>
                    <a:pt x="49" y="863"/>
                  </a:lnTo>
                  <a:lnTo>
                    <a:pt x="43" y="846"/>
                  </a:lnTo>
                  <a:lnTo>
                    <a:pt x="37" y="828"/>
                  </a:lnTo>
                  <a:lnTo>
                    <a:pt x="31" y="810"/>
                  </a:lnTo>
                  <a:lnTo>
                    <a:pt x="27" y="791"/>
                  </a:lnTo>
                  <a:lnTo>
                    <a:pt x="22" y="772"/>
                  </a:lnTo>
                  <a:lnTo>
                    <a:pt x="18" y="752"/>
                  </a:lnTo>
                  <a:lnTo>
                    <a:pt x="14" y="732"/>
                  </a:lnTo>
                  <a:lnTo>
                    <a:pt x="11" y="710"/>
                  </a:lnTo>
                  <a:lnTo>
                    <a:pt x="8" y="688"/>
                  </a:lnTo>
                  <a:lnTo>
                    <a:pt x="6" y="666"/>
                  </a:lnTo>
                  <a:lnTo>
                    <a:pt x="4" y="643"/>
                  </a:lnTo>
                  <a:lnTo>
                    <a:pt x="3" y="619"/>
                  </a:lnTo>
                  <a:lnTo>
                    <a:pt x="1" y="594"/>
                  </a:lnTo>
                  <a:lnTo>
                    <a:pt x="0" y="569"/>
                  </a:lnTo>
                  <a:lnTo>
                    <a:pt x="0" y="544"/>
                  </a:lnTo>
                  <a:lnTo>
                    <a:pt x="0" y="544"/>
                  </a:lnTo>
                  <a:lnTo>
                    <a:pt x="1" y="517"/>
                  </a:lnTo>
                  <a:lnTo>
                    <a:pt x="4" y="491"/>
                  </a:lnTo>
                  <a:lnTo>
                    <a:pt x="8" y="464"/>
                  </a:lnTo>
                  <a:lnTo>
                    <a:pt x="14" y="439"/>
                  </a:lnTo>
                  <a:lnTo>
                    <a:pt x="22" y="414"/>
                  </a:lnTo>
                  <a:lnTo>
                    <a:pt x="31" y="388"/>
                  </a:lnTo>
                  <a:lnTo>
                    <a:pt x="43" y="363"/>
                  </a:lnTo>
                  <a:lnTo>
                    <a:pt x="56" y="339"/>
                  </a:lnTo>
                  <a:lnTo>
                    <a:pt x="71" y="316"/>
                  </a:lnTo>
                  <a:lnTo>
                    <a:pt x="87" y="292"/>
                  </a:lnTo>
                  <a:lnTo>
                    <a:pt x="105" y="269"/>
                  </a:lnTo>
                  <a:lnTo>
                    <a:pt x="125" y="246"/>
                  </a:lnTo>
                  <a:lnTo>
                    <a:pt x="147" y="224"/>
                  </a:lnTo>
                  <a:lnTo>
                    <a:pt x="170" y="201"/>
                  </a:lnTo>
                  <a:lnTo>
                    <a:pt x="195" y="180"/>
                  </a:lnTo>
                  <a:lnTo>
                    <a:pt x="221" y="158"/>
                  </a:lnTo>
                  <a:lnTo>
                    <a:pt x="221" y="158"/>
                  </a:lnTo>
                  <a:lnTo>
                    <a:pt x="247" y="138"/>
                  </a:lnTo>
                  <a:lnTo>
                    <a:pt x="273" y="121"/>
                  </a:lnTo>
                  <a:lnTo>
                    <a:pt x="300" y="105"/>
                  </a:lnTo>
                  <a:lnTo>
                    <a:pt x="325" y="89"/>
                  </a:lnTo>
                  <a:lnTo>
                    <a:pt x="351" y="75"/>
                  </a:lnTo>
                  <a:lnTo>
                    <a:pt x="378" y="62"/>
                  </a:lnTo>
                  <a:lnTo>
                    <a:pt x="406" y="50"/>
                  </a:lnTo>
                  <a:lnTo>
                    <a:pt x="432" y="39"/>
                  </a:lnTo>
                  <a:lnTo>
                    <a:pt x="459" y="30"/>
                  </a:lnTo>
                  <a:lnTo>
                    <a:pt x="486" y="22"/>
                  </a:lnTo>
                  <a:lnTo>
                    <a:pt x="514" y="15"/>
                  </a:lnTo>
                  <a:lnTo>
                    <a:pt x="540" y="11"/>
                  </a:lnTo>
                  <a:lnTo>
                    <a:pt x="568" y="6"/>
                  </a:lnTo>
                  <a:lnTo>
                    <a:pt x="596" y="3"/>
                  </a:lnTo>
                  <a:lnTo>
                    <a:pt x="624" y="1"/>
                  </a:lnTo>
                  <a:lnTo>
                    <a:pt x="652" y="0"/>
                  </a:lnTo>
                  <a:lnTo>
                    <a:pt x="696" y="0"/>
                  </a:lnTo>
                  <a:lnTo>
                    <a:pt x="696" y="0"/>
                  </a:lnTo>
                  <a:lnTo>
                    <a:pt x="741" y="1"/>
                  </a:lnTo>
                  <a:lnTo>
                    <a:pt x="783" y="3"/>
                  </a:lnTo>
                  <a:lnTo>
                    <a:pt x="824" y="6"/>
                  </a:lnTo>
                  <a:lnTo>
                    <a:pt x="862" y="11"/>
                  </a:lnTo>
                  <a:lnTo>
                    <a:pt x="897" y="15"/>
                  </a:lnTo>
                  <a:lnTo>
                    <a:pt x="931" y="22"/>
                  </a:lnTo>
                  <a:lnTo>
                    <a:pt x="961" y="30"/>
                  </a:lnTo>
                  <a:lnTo>
                    <a:pt x="989" y="39"/>
                  </a:lnTo>
                  <a:lnTo>
                    <a:pt x="1015" y="50"/>
                  </a:lnTo>
                  <a:lnTo>
                    <a:pt x="1038" y="62"/>
                  </a:lnTo>
                  <a:lnTo>
                    <a:pt x="1058" y="75"/>
                  </a:lnTo>
                  <a:lnTo>
                    <a:pt x="1077" y="89"/>
                  </a:lnTo>
                  <a:lnTo>
                    <a:pt x="1093" y="105"/>
                  </a:lnTo>
                  <a:lnTo>
                    <a:pt x="1107" y="121"/>
                  </a:lnTo>
                  <a:lnTo>
                    <a:pt x="1118" y="138"/>
                  </a:lnTo>
                  <a:lnTo>
                    <a:pt x="1126" y="158"/>
                  </a:lnTo>
                  <a:lnTo>
                    <a:pt x="1126" y="158"/>
                  </a:lnTo>
                  <a:lnTo>
                    <a:pt x="1130" y="174"/>
                  </a:lnTo>
                  <a:lnTo>
                    <a:pt x="1134" y="190"/>
                  </a:lnTo>
                  <a:lnTo>
                    <a:pt x="1138" y="206"/>
                  </a:lnTo>
                  <a:lnTo>
                    <a:pt x="1143" y="224"/>
                  </a:lnTo>
                  <a:lnTo>
                    <a:pt x="1147" y="241"/>
                  </a:lnTo>
                  <a:lnTo>
                    <a:pt x="1153" y="258"/>
                  </a:lnTo>
                  <a:lnTo>
                    <a:pt x="1158" y="275"/>
                  </a:lnTo>
                  <a:lnTo>
                    <a:pt x="1163" y="294"/>
                  </a:lnTo>
                  <a:lnTo>
                    <a:pt x="1163" y="294"/>
                  </a:lnTo>
                  <a:lnTo>
                    <a:pt x="1172" y="307"/>
                  </a:lnTo>
                  <a:lnTo>
                    <a:pt x="1179" y="316"/>
                  </a:lnTo>
                  <a:lnTo>
                    <a:pt x="1184" y="323"/>
                  </a:lnTo>
                  <a:lnTo>
                    <a:pt x="1185" y="326"/>
                  </a:lnTo>
                  <a:lnTo>
                    <a:pt x="1185" y="326"/>
                  </a:lnTo>
                  <a:lnTo>
                    <a:pt x="1185" y="327"/>
                  </a:lnTo>
                  <a:lnTo>
                    <a:pt x="1185" y="330"/>
                  </a:lnTo>
                  <a:lnTo>
                    <a:pt x="1185" y="333"/>
                  </a:lnTo>
                  <a:lnTo>
                    <a:pt x="1186" y="338"/>
                  </a:lnTo>
                  <a:lnTo>
                    <a:pt x="1186" y="343"/>
                  </a:lnTo>
                  <a:lnTo>
                    <a:pt x="1186" y="350"/>
                  </a:lnTo>
                  <a:lnTo>
                    <a:pt x="1186" y="357"/>
                  </a:lnTo>
                  <a:lnTo>
                    <a:pt x="1186" y="365"/>
                  </a:lnTo>
                  <a:lnTo>
                    <a:pt x="1186" y="365"/>
                  </a:lnTo>
                  <a:lnTo>
                    <a:pt x="1187" y="384"/>
                  </a:lnTo>
                  <a:lnTo>
                    <a:pt x="1189" y="400"/>
                  </a:lnTo>
                  <a:lnTo>
                    <a:pt x="1192" y="416"/>
                  </a:lnTo>
                  <a:lnTo>
                    <a:pt x="1197" y="430"/>
                  </a:lnTo>
                  <a:lnTo>
                    <a:pt x="1202" y="442"/>
                  </a:lnTo>
                  <a:lnTo>
                    <a:pt x="1208" y="454"/>
                  </a:lnTo>
                  <a:lnTo>
                    <a:pt x="1216" y="464"/>
                  </a:lnTo>
                  <a:lnTo>
                    <a:pt x="1225" y="472"/>
                  </a:lnTo>
                  <a:lnTo>
                    <a:pt x="1225" y="472"/>
                  </a:lnTo>
                  <a:lnTo>
                    <a:pt x="1231" y="477"/>
                  </a:lnTo>
                  <a:lnTo>
                    <a:pt x="1238" y="480"/>
                  </a:lnTo>
                  <a:lnTo>
                    <a:pt x="1246" y="486"/>
                  </a:lnTo>
                  <a:lnTo>
                    <a:pt x="1258" y="491"/>
                  </a:lnTo>
                  <a:lnTo>
                    <a:pt x="1269" y="497"/>
                  </a:lnTo>
                  <a:lnTo>
                    <a:pt x="1284" y="502"/>
                  </a:lnTo>
                  <a:lnTo>
                    <a:pt x="1300" y="508"/>
                  </a:lnTo>
                  <a:lnTo>
                    <a:pt x="1318" y="515"/>
                  </a:lnTo>
                  <a:lnTo>
                    <a:pt x="1318" y="515"/>
                  </a:lnTo>
                  <a:lnTo>
                    <a:pt x="1335" y="522"/>
                  </a:lnTo>
                  <a:lnTo>
                    <a:pt x="1351" y="529"/>
                  </a:lnTo>
                  <a:lnTo>
                    <a:pt x="1366" y="536"/>
                  </a:lnTo>
                  <a:lnTo>
                    <a:pt x="1381" y="544"/>
                  </a:lnTo>
                  <a:lnTo>
                    <a:pt x="1394" y="553"/>
                  </a:lnTo>
                  <a:lnTo>
                    <a:pt x="1406" y="561"/>
                  </a:lnTo>
                  <a:lnTo>
                    <a:pt x="1419" y="571"/>
                  </a:lnTo>
                  <a:lnTo>
                    <a:pt x="1429" y="581"/>
                  </a:lnTo>
                  <a:lnTo>
                    <a:pt x="1429" y="581"/>
                  </a:lnTo>
                  <a:lnTo>
                    <a:pt x="1433" y="584"/>
                  </a:lnTo>
                  <a:lnTo>
                    <a:pt x="1435" y="589"/>
                  </a:lnTo>
                  <a:lnTo>
                    <a:pt x="1436" y="593"/>
                  </a:lnTo>
                  <a:lnTo>
                    <a:pt x="1437" y="598"/>
                  </a:lnTo>
                  <a:lnTo>
                    <a:pt x="1437" y="598"/>
                  </a:lnTo>
                  <a:lnTo>
                    <a:pt x="1436" y="603"/>
                  </a:lnTo>
                  <a:lnTo>
                    <a:pt x="1434" y="607"/>
                  </a:lnTo>
                  <a:lnTo>
                    <a:pt x="1429" y="613"/>
                  </a:lnTo>
                  <a:lnTo>
                    <a:pt x="1422" y="620"/>
                  </a:lnTo>
                  <a:lnTo>
                    <a:pt x="1413" y="628"/>
                  </a:lnTo>
                  <a:lnTo>
                    <a:pt x="1403" y="635"/>
                  </a:lnTo>
                  <a:lnTo>
                    <a:pt x="1391" y="644"/>
                  </a:lnTo>
                  <a:lnTo>
                    <a:pt x="1377" y="653"/>
                  </a:lnTo>
                  <a:lnTo>
                    <a:pt x="1377" y="653"/>
                  </a:lnTo>
                  <a:lnTo>
                    <a:pt x="1364" y="662"/>
                  </a:lnTo>
                  <a:lnTo>
                    <a:pt x="1351" y="672"/>
                  </a:lnTo>
                  <a:lnTo>
                    <a:pt x="1341" y="682"/>
                  </a:lnTo>
                  <a:lnTo>
                    <a:pt x="1331" y="691"/>
                  </a:lnTo>
                  <a:lnTo>
                    <a:pt x="1326" y="700"/>
                  </a:lnTo>
                  <a:lnTo>
                    <a:pt x="1320" y="710"/>
                  </a:lnTo>
                  <a:lnTo>
                    <a:pt x="1318" y="718"/>
                  </a:lnTo>
                  <a:lnTo>
                    <a:pt x="1316" y="727"/>
                  </a:lnTo>
                  <a:lnTo>
                    <a:pt x="1316" y="727"/>
                  </a:lnTo>
                  <a:lnTo>
                    <a:pt x="1316" y="733"/>
                  </a:lnTo>
                  <a:lnTo>
                    <a:pt x="1318" y="738"/>
                  </a:lnTo>
                  <a:lnTo>
                    <a:pt x="1319" y="744"/>
                  </a:lnTo>
                  <a:lnTo>
                    <a:pt x="1321" y="749"/>
                  </a:lnTo>
                  <a:lnTo>
                    <a:pt x="1324" y="753"/>
                  </a:lnTo>
                  <a:lnTo>
                    <a:pt x="1328" y="758"/>
                  </a:lnTo>
                  <a:lnTo>
                    <a:pt x="1331" y="763"/>
                  </a:lnTo>
                  <a:lnTo>
                    <a:pt x="1336" y="766"/>
                  </a:lnTo>
                  <a:lnTo>
                    <a:pt x="1336" y="766"/>
                  </a:lnTo>
                  <a:lnTo>
                    <a:pt x="1346" y="774"/>
                  </a:lnTo>
                  <a:lnTo>
                    <a:pt x="1354" y="780"/>
                  </a:lnTo>
                  <a:lnTo>
                    <a:pt x="1359" y="783"/>
                  </a:lnTo>
                  <a:lnTo>
                    <a:pt x="1360" y="786"/>
                  </a:lnTo>
                  <a:lnTo>
                    <a:pt x="1360" y="786"/>
                  </a:lnTo>
                  <a:lnTo>
                    <a:pt x="1352" y="791"/>
                  </a:lnTo>
                  <a:lnTo>
                    <a:pt x="1344" y="799"/>
                  </a:lnTo>
                  <a:lnTo>
                    <a:pt x="1335" y="808"/>
                  </a:lnTo>
                  <a:lnTo>
                    <a:pt x="1324" y="817"/>
                  </a:lnTo>
                  <a:lnTo>
                    <a:pt x="1313" y="827"/>
                  </a:lnTo>
                  <a:lnTo>
                    <a:pt x="1301" y="837"/>
                  </a:lnTo>
                  <a:lnTo>
                    <a:pt x="1289" y="850"/>
                  </a:lnTo>
                  <a:lnTo>
                    <a:pt x="1275" y="863"/>
                  </a:lnTo>
                  <a:lnTo>
                    <a:pt x="1275" y="863"/>
                  </a:lnTo>
                  <a:lnTo>
                    <a:pt x="1268" y="871"/>
                  </a:lnTo>
                  <a:lnTo>
                    <a:pt x="1261" y="879"/>
                  </a:lnTo>
                  <a:lnTo>
                    <a:pt x="1254" y="888"/>
                  </a:lnTo>
                  <a:lnTo>
                    <a:pt x="1247" y="898"/>
                  </a:lnTo>
                  <a:lnTo>
                    <a:pt x="1239" y="908"/>
                  </a:lnTo>
                  <a:lnTo>
                    <a:pt x="1231" y="919"/>
                  </a:lnTo>
                  <a:lnTo>
                    <a:pt x="1223" y="930"/>
                  </a:lnTo>
                  <a:lnTo>
                    <a:pt x="1215" y="941"/>
                  </a:lnTo>
                  <a:lnTo>
                    <a:pt x="1215" y="941"/>
                  </a:lnTo>
                  <a:lnTo>
                    <a:pt x="1227" y="945"/>
                  </a:lnTo>
                  <a:lnTo>
                    <a:pt x="1238" y="948"/>
                  </a:lnTo>
                  <a:lnTo>
                    <a:pt x="1251" y="951"/>
                  </a:lnTo>
                  <a:lnTo>
                    <a:pt x="1262" y="955"/>
                  </a:lnTo>
                  <a:lnTo>
                    <a:pt x="1274" y="957"/>
                  </a:lnTo>
                  <a:lnTo>
                    <a:pt x="1286" y="960"/>
                  </a:lnTo>
                  <a:lnTo>
                    <a:pt x="1298" y="962"/>
                  </a:lnTo>
                  <a:lnTo>
                    <a:pt x="1311" y="964"/>
                  </a:lnTo>
                  <a:lnTo>
                    <a:pt x="1322" y="966"/>
                  </a:lnTo>
                  <a:lnTo>
                    <a:pt x="1335" y="968"/>
                  </a:lnTo>
                  <a:lnTo>
                    <a:pt x="1348" y="969"/>
                  </a:lnTo>
                  <a:lnTo>
                    <a:pt x="1359" y="970"/>
                  </a:lnTo>
                  <a:lnTo>
                    <a:pt x="1372" y="971"/>
                  </a:lnTo>
                  <a:lnTo>
                    <a:pt x="1384" y="972"/>
                  </a:lnTo>
                  <a:lnTo>
                    <a:pt x="1396" y="972"/>
                  </a:lnTo>
                  <a:lnTo>
                    <a:pt x="1409" y="972"/>
                  </a:lnTo>
                  <a:lnTo>
                    <a:pt x="1409" y="972"/>
                  </a:lnTo>
                  <a:lnTo>
                    <a:pt x="1413" y="973"/>
                  </a:lnTo>
                  <a:lnTo>
                    <a:pt x="1417" y="976"/>
                  </a:lnTo>
                  <a:lnTo>
                    <a:pt x="1418" y="981"/>
                  </a:lnTo>
                  <a:lnTo>
                    <a:pt x="1419" y="987"/>
                  </a:lnTo>
                  <a:lnTo>
                    <a:pt x="1419" y="987"/>
                  </a:lnTo>
                  <a:lnTo>
                    <a:pt x="1419" y="994"/>
                  </a:lnTo>
                  <a:lnTo>
                    <a:pt x="1418" y="1001"/>
                  </a:lnTo>
                  <a:lnTo>
                    <a:pt x="1417" y="1008"/>
                  </a:lnTo>
                  <a:lnTo>
                    <a:pt x="1415" y="1015"/>
                  </a:lnTo>
                  <a:lnTo>
                    <a:pt x="1413" y="1022"/>
                  </a:lnTo>
                  <a:lnTo>
                    <a:pt x="1410" y="1029"/>
                  </a:lnTo>
                  <a:lnTo>
                    <a:pt x="1407" y="1037"/>
                  </a:lnTo>
                  <a:lnTo>
                    <a:pt x="1404" y="1044"/>
                  </a:lnTo>
                  <a:lnTo>
                    <a:pt x="1404" y="1044"/>
                  </a:lnTo>
                  <a:lnTo>
                    <a:pt x="1400" y="1050"/>
                  </a:lnTo>
                  <a:lnTo>
                    <a:pt x="1397" y="1057"/>
                  </a:lnTo>
                  <a:lnTo>
                    <a:pt x="1395" y="1063"/>
                  </a:lnTo>
                  <a:lnTo>
                    <a:pt x="1392" y="1068"/>
                  </a:lnTo>
                  <a:lnTo>
                    <a:pt x="1390" y="1072"/>
                  </a:lnTo>
                  <a:lnTo>
                    <a:pt x="1389" y="1077"/>
                  </a:lnTo>
                  <a:lnTo>
                    <a:pt x="1388" y="1079"/>
                  </a:lnTo>
                  <a:lnTo>
                    <a:pt x="1388" y="1082"/>
                  </a:lnTo>
                  <a:lnTo>
                    <a:pt x="1388" y="1082"/>
                  </a:lnTo>
                  <a:lnTo>
                    <a:pt x="1388" y="1086"/>
                  </a:lnTo>
                  <a:lnTo>
                    <a:pt x="1390" y="1090"/>
                  </a:lnTo>
                  <a:lnTo>
                    <a:pt x="1392" y="1094"/>
                  </a:lnTo>
                  <a:lnTo>
                    <a:pt x="1396" y="1100"/>
                  </a:lnTo>
                  <a:lnTo>
                    <a:pt x="1400" y="1105"/>
                  </a:lnTo>
                  <a:lnTo>
                    <a:pt x="1406" y="1110"/>
                  </a:lnTo>
                  <a:lnTo>
                    <a:pt x="1413" y="1116"/>
                  </a:lnTo>
                  <a:lnTo>
                    <a:pt x="1420" y="1122"/>
                  </a:lnTo>
                  <a:lnTo>
                    <a:pt x="1420" y="1122"/>
                  </a:lnTo>
                  <a:lnTo>
                    <a:pt x="1427" y="1128"/>
                  </a:lnTo>
                  <a:lnTo>
                    <a:pt x="1434" y="1135"/>
                  </a:lnTo>
                  <a:lnTo>
                    <a:pt x="1440" y="1141"/>
                  </a:lnTo>
                  <a:lnTo>
                    <a:pt x="1444" y="1150"/>
                  </a:lnTo>
                  <a:lnTo>
                    <a:pt x="1448" y="1156"/>
                  </a:lnTo>
                  <a:lnTo>
                    <a:pt x="1450" y="1164"/>
                  </a:lnTo>
                  <a:lnTo>
                    <a:pt x="1452" y="1174"/>
                  </a:lnTo>
                  <a:lnTo>
                    <a:pt x="1452" y="1182"/>
                  </a:lnTo>
                  <a:lnTo>
                    <a:pt x="1453" y="1181"/>
                  </a:lnTo>
                </a:path>
              </a:pathLst>
            </a:custGeom>
            <a:solidFill>
              <a:schemeClr val="bg1"/>
            </a:solidFill>
            <a:ln>
              <a:noFill/>
            </a:ln>
            <a:extLst>
              <a:ext uri="{91240B29-F687-4F45-9708-019B960494DF}">
                <a14:hiddenLine xmlns:a14="http://schemas.microsoft.com/office/drawing/2010/main" w="38100" cmpd="sng">
                  <a:solidFill>
                    <a:srgbClr val="000000"/>
                  </a:solidFill>
                  <a:prstDash val="solid"/>
                  <a:round/>
                  <a:headEnd/>
                  <a:tailEnd/>
                </a14:hiddenLine>
              </a:ext>
            </a:extLst>
          </p:spPr>
          <p:txBody>
            <a:bodyPr/>
            <a:lstStyle/>
            <a:p>
              <a:endParaRPr lang="en-IN"/>
            </a:p>
          </p:txBody>
        </p:sp>
        <p:sp>
          <p:nvSpPr>
            <p:cNvPr id="343048" name="Text Box 8"/>
            <p:cNvSpPr txBox="1">
              <a:spLocks noChangeArrowheads="1"/>
            </p:cNvSpPr>
            <p:nvPr/>
          </p:nvSpPr>
          <p:spPr bwMode="auto">
            <a:xfrm rot="-5389080">
              <a:off x="1944" y="1554"/>
              <a:ext cx="1485" cy="57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800" b="1">
                  <a:solidFill>
                    <a:schemeClr val="bg1"/>
                  </a:solidFill>
                  <a:latin typeface="Arial" panose="020B0604020202020204" pitchFamily="34" charset="0"/>
                </a:rPr>
                <a:t>VISUAL LEARNER</a:t>
              </a:r>
            </a:p>
            <a:p>
              <a:pPr algn="ctr">
                <a:spcBef>
                  <a:spcPct val="50000"/>
                </a:spcBef>
              </a:pPr>
              <a:endParaRPr lang="en-US" altLang="en-US" sz="1800" b="1">
                <a:solidFill>
                  <a:schemeClr val="bg1"/>
                </a:solidFill>
                <a:latin typeface="Arial" panose="020B0604020202020204" pitchFamily="34" charset="0"/>
              </a:endParaRPr>
            </a:p>
            <a:p>
              <a:pPr algn="ctr">
                <a:spcBef>
                  <a:spcPct val="50000"/>
                </a:spcBef>
              </a:pPr>
              <a:endParaRPr lang="en-US" altLang="en-US" sz="1000" b="1">
                <a:solidFill>
                  <a:schemeClr val="bg1"/>
                </a:solidFill>
                <a:latin typeface="Arial" panose="020B0604020202020204" pitchFamily="34" charset="0"/>
              </a:endParaRPr>
            </a:p>
          </p:txBody>
        </p:sp>
      </p:grpSp>
      <p:sp>
        <p:nvSpPr>
          <p:cNvPr id="343049" name="Text Box 9"/>
          <p:cNvSpPr txBox="1">
            <a:spLocks noChangeArrowheads="1"/>
          </p:cNvSpPr>
          <p:nvPr/>
        </p:nvSpPr>
        <p:spPr bwMode="auto">
          <a:xfrm>
            <a:off x="381000" y="1295400"/>
            <a:ext cx="4267200" cy="102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50000"/>
              </a:spcBef>
              <a:buFontTx/>
              <a:buChar char="•"/>
            </a:pPr>
            <a:r>
              <a:rPr lang="en-US" altLang="en-US" sz="1800" b="1">
                <a:solidFill>
                  <a:srgbClr val="000099"/>
                </a:solidFill>
                <a:latin typeface="Arial" panose="020B0604020202020204" pitchFamily="34" charset="0"/>
              </a:rPr>
              <a:t>“I see.”</a:t>
            </a:r>
          </a:p>
          <a:p>
            <a:pPr>
              <a:lnSpc>
                <a:spcPct val="80000"/>
              </a:lnSpc>
              <a:spcBef>
                <a:spcPct val="50000"/>
              </a:spcBef>
              <a:buFontTx/>
              <a:buChar char="•"/>
            </a:pPr>
            <a:r>
              <a:rPr lang="en-US" altLang="en-US" sz="1800" b="1">
                <a:solidFill>
                  <a:srgbClr val="000099"/>
                </a:solidFill>
                <a:latin typeface="Arial" panose="020B0604020202020204" pitchFamily="34" charset="0"/>
              </a:rPr>
              <a:t>“Please show me.”</a:t>
            </a:r>
          </a:p>
          <a:p>
            <a:pPr>
              <a:lnSpc>
                <a:spcPct val="80000"/>
              </a:lnSpc>
              <a:spcBef>
                <a:spcPct val="50000"/>
              </a:spcBef>
              <a:buFontTx/>
              <a:buChar char="•"/>
            </a:pPr>
            <a:r>
              <a:rPr lang="en-US" altLang="en-US" sz="1800" b="1">
                <a:solidFill>
                  <a:srgbClr val="000099"/>
                </a:solidFill>
                <a:latin typeface="Arial" panose="020B0604020202020204" pitchFamily="34" charset="0"/>
              </a:rPr>
              <a:t>“May I read the instructions?”</a:t>
            </a:r>
          </a:p>
        </p:txBody>
      </p:sp>
      <p:sp>
        <p:nvSpPr>
          <p:cNvPr id="343050" name="Text Box 10"/>
          <p:cNvSpPr txBox="1">
            <a:spLocks noChangeArrowheads="1"/>
          </p:cNvSpPr>
          <p:nvPr/>
        </p:nvSpPr>
        <p:spPr bwMode="auto">
          <a:xfrm>
            <a:off x="381000" y="2466975"/>
            <a:ext cx="541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i="1">
                <a:solidFill>
                  <a:srgbClr val="FF3300"/>
                </a:solidFill>
                <a:latin typeface="Arial" panose="020B0604020202020204" pitchFamily="34" charset="0"/>
              </a:rPr>
              <a:t>Tips for connecting with the visual learner</a:t>
            </a:r>
          </a:p>
        </p:txBody>
      </p:sp>
      <p:sp>
        <p:nvSpPr>
          <p:cNvPr id="343051" name="Text Box 11"/>
          <p:cNvSpPr txBox="1">
            <a:spLocks noChangeArrowheads="1"/>
          </p:cNvSpPr>
          <p:nvPr/>
        </p:nvSpPr>
        <p:spPr bwMode="auto">
          <a:xfrm>
            <a:off x="381000" y="2916238"/>
            <a:ext cx="6781800" cy="2509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marL="619125" indent="-161925">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50000"/>
              </a:spcBef>
              <a:buFontTx/>
              <a:buChar char="•"/>
            </a:pPr>
            <a:r>
              <a:rPr lang="en-US" altLang="en-US" sz="1600" b="1">
                <a:solidFill>
                  <a:srgbClr val="000099"/>
                </a:solidFill>
                <a:latin typeface="Arial" panose="020B0604020202020204" pitchFamily="34" charset="0"/>
              </a:rPr>
              <a:t>Build reading or viewing into the presentation </a:t>
            </a:r>
          </a:p>
          <a:p>
            <a:pPr>
              <a:lnSpc>
                <a:spcPct val="80000"/>
              </a:lnSpc>
              <a:spcBef>
                <a:spcPct val="50000"/>
              </a:spcBef>
              <a:buFontTx/>
              <a:buChar char="•"/>
            </a:pPr>
            <a:r>
              <a:rPr lang="en-US" altLang="en-US" sz="1600" b="1">
                <a:solidFill>
                  <a:srgbClr val="000099"/>
                </a:solidFill>
                <a:latin typeface="Arial" panose="020B0604020202020204" pitchFamily="34" charset="0"/>
              </a:rPr>
              <a:t>Have printed directions (job aids)</a:t>
            </a:r>
          </a:p>
          <a:p>
            <a:pPr>
              <a:lnSpc>
                <a:spcPct val="80000"/>
              </a:lnSpc>
              <a:spcBef>
                <a:spcPct val="50000"/>
              </a:spcBef>
              <a:buFontTx/>
              <a:buChar char="•"/>
            </a:pPr>
            <a:r>
              <a:rPr lang="en-US" altLang="en-US" sz="1600" b="1">
                <a:solidFill>
                  <a:srgbClr val="000099"/>
                </a:solidFill>
                <a:latin typeface="Arial" panose="020B0604020202020204" pitchFamily="34" charset="0"/>
              </a:rPr>
              <a:t>Provide documentation </a:t>
            </a:r>
          </a:p>
          <a:p>
            <a:pPr>
              <a:lnSpc>
                <a:spcPct val="80000"/>
              </a:lnSpc>
              <a:spcBef>
                <a:spcPct val="50000"/>
              </a:spcBef>
              <a:buFontTx/>
              <a:buChar char="•"/>
            </a:pPr>
            <a:r>
              <a:rPr lang="en-US" altLang="en-US" sz="1600" b="1">
                <a:solidFill>
                  <a:srgbClr val="000099"/>
                </a:solidFill>
                <a:latin typeface="Arial" panose="020B0604020202020204" pitchFamily="34" charset="0"/>
              </a:rPr>
              <a:t>Follow up with a written letter </a:t>
            </a:r>
          </a:p>
          <a:p>
            <a:pPr>
              <a:lnSpc>
                <a:spcPct val="80000"/>
              </a:lnSpc>
              <a:spcBef>
                <a:spcPct val="50000"/>
              </a:spcBef>
              <a:buFontTx/>
              <a:buChar char="•"/>
            </a:pPr>
            <a:r>
              <a:rPr lang="en-US" altLang="en-US" sz="1600" b="1">
                <a:solidFill>
                  <a:srgbClr val="000099"/>
                </a:solidFill>
                <a:latin typeface="Arial" panose="020B0604020202020204" pitchFamily="34" charset="0"/>
              </a:rPr>
              <a:t>Use:</a:t>
            </a:r>
          </a:p>
          <a:p>
            <a:pPr lvl="1">
              <a:lnSpc>
                <a:spcPct val="80000"/>
              </a:lnSpc>
              <a:spcBef>
                <a:spcPct val="50000"/>
              </a:spcBef>
              <a:buFontTx/>
              <a:buChar char="-"/>
            </a:pPr>
            <a:r>
              <a:rPr lang="en-US" altLang="en-US" sz="1600" b="1">
                <a:solidFill>
                  <a:srgbClr val="000099"/>
                </a:solidFill>
                <a:latin typeface="Arial" panose="020B0604020202020204" pitchFamily="34" charset="0"/>
              </a:rPr>
              <a:t>Printed lists </a:t>
            </a:r>
          </a:p>
          <a:p>
            <a:pPr lvl="1">
              <a:lnSpc>
                <a:spcPct val="80000"/>
              </a:lnSpc>
              <a:spcBef>
                <a:spcPct val="50000"/>
              </a:spcBef>
              <a:buFontTx/>
              <a:buChar char="-"/>
            </a:pPr>
            <a:r>
              <a:rPr lang="en-US" altLang="en-US" sz="1600" b="1">
                <a:solidFill>
                  <a:srgbClr val="000099"/>
                </a:solidFill>
                <a:latin typeface="Arial" panose="020B0604020202020204" pitchFamily="34" charset="0"/>
              </a:rPr>
              <a:t>Graphics </a:t>
            </a:r>
          </a:p>
          <a:p>
            <a:pPr lvl="1">
              <a:lnSpc>
                <a:spcPct val="80000"/>
              </a:lnSpc>
              <a:spcBef>
                <a:spcPct val="50000"/>
              </a:spcBef>
              <a:buFontTx/>
              <a:buChar char="-"/>
            </a:pPr>
            <a:r>
              <a:rPr lang="en-US" altLang="en-US" sz="1600" b="1">
                <a:solidFill>
                  <a:srgbClr val="000099"/>
                </a:solidFill>
                <a:latin typeface="Arial" panose="020B0604020202020204" pitchFamily="34" charset="0"/>
              </a:rPr>
              <a:t>Charts</a:t>
            </a:r>
          </a:p>
        </p:txBody>
      </p:sp>
      <p:sp>
        <p:nvSpPr>
          <p:cNvPr id="343052" name="Text Box 12"/>
          <p:cNvSpPr txBox="1">
            <a:spLocks noChangeArrowheads="1"/>
          </p:cNvSpPr>
          <p:nvPr/>
        </p:nvSpPr>
        <p:spPr bwMode="auto">
          <a:xfrm>
            <a:off x="381000" y="5803900"/>
            <a:ext cx="8305800" cy="609600"/>
          </a:xfrm>
          <a:prstGeom prst="rect">
            <a:avLst/>
          </a:prstGeom>
          <a:noFill/>
          <a:ln>
            <a:noFill/>
          </a:ln>
          <a:effectLst/>
          <a:extLst>
            <a:ext uri="{909E8E84-426E-40DD-AFC4-6F175D3DCCD1}">
              <a14:hiddenFill xmlns:a14="http://schemas.microsoft.com/office/drawing/2010/main">
                <a:gradFill rotWithShape="0">
                  <a:gsLst>
                    <a:gs pos="0">
                      <a:srgbClr val="FF0000"/>
                    </a:gs>
                    <a:gs pos="50000">
                      <a:srgbClr val="FFFFFF"/>
                    </a:gs>
                    <a:gs pos="100000">
                      <a:srgbClr val="FF0000"/>
                    </a:gs>
                  </a:gsLst>
                  <a:lin ang="0" scaled="1"/>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700" b="1" i="1">
                <a:solidFill>
                  <a:srgbClr val="FF3300"/>
                </a:solidFill>
                <a:latin typeface="Arial" panose="020B0604020202020204" pitchFamily="34" charset="0"/>
              </a:rPr>
              <a:t>“Visual learners take in a lot of information but may not be able to do anything with it unless a written or very structured action plan is shown to them.”</a:t>
            </a: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Text Box 2"/>
          <p:cNvSpPr txBox="1">
            <a:spLocks noChangeArrowheads="1"/>
          </p:cNvSpPr>
          <p:nvPr/>
        </p:nvSpPr>
        <p:spPr bwMode="auto">
          <a:xfrm>
            <a:off x="1447800" y="152400"/>
            <a:ext cx="6477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RECOGNISE LEARNING PREFERENCES</a:t>
            </a:r>
          </a:p>
        </p:txBody>
      </p:sp>
      <p:sp>
        <p:nvSpPr>
          <p:cNvPr id="344067" name="Text Box 3"/>
          <p:cNvSpPr txBox="1">
            <a:spLocks noChangeArrowheads="1"/>
          </p:cNvSpPr>
          <p:nvPr/>
        </p:nvSpPr>
        <p:spPr bwMode="auto">
          <a:xfrm>
            <a:off x="381000" y="1066800"/>
            <a:ext cx="571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i="1">
                <a:solidFill>
                  <a:srgbClr val="FF3300"/>
                </a:solidFill>
                <a:latin typeface="Arial" panose="020B0604020202020204" pitchFamily="34" charset="0"/>
              </a:rPr>
              <a:t>How to recognise the auditory learner. </a:t>
            </a:r>
          </a:p>
        </p:txBody>
      </p:sp>
      <p:sp>
        <p:nvSpPr>
          <p:cNvPr id="344068" name="Text Box 4"/>
          <p:cNvSpPr txBox="1">
            <a:spLocks noChangeArrowheads="1"/>
          </p:cNvSpPr>
          <p:nvPr/>
        </p:nvSpPr>
        <p:spPr bwMode="auto">
          <a:xfrm>
            <a:off x="381000" y="1524000"/>
            <a:ext cx="6019800" cy="138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50000"/>
              </a:spcBef>
              <a:buFontTx/>
              <a:buChar char="•"/>
            </a:pPr>
            <a:r>
              <a:rPr lang="en-US" altLang="en-US" sz="1800" b="1">
                <a:solidFill>
                  <a:srgbClr val="000099"/>
                </a:solidFill>
                <a:latin typeface="Arial" panose="020B0604020202020204" pitchFamily="34" charset="0"/>
              </a:rPr>
              <a:t>“I hear you.”</a:t>
            </a:r>
          </a:p>
          <a:p>
            <a:pPr>
              <a:lnSpc>
                <a:spcPct val="80000"/>
              </a:lnSpc>
              <a:spcBef>
                <a:spcPct val="50000"/>
              </a:spcBef>
              <a:buFontTx/>
              <a:buChar char="•"/>
            </a:pPr>
            <a:r>
              <a:rPr lang="en-US" altLang="en-US" sz="1800" b="1">
                <a:solidFill>
                  <a:srgbClr val="000099"/>
                </a:solidFill>
                <a:latin typeface="Arial" panose="020B0604020202020204" pitchFamily="34" charset="0"/>
              </a:rPr>
              <a:t>“This sounds great.”</a:t>
            </a:r>
          </a:p>
          <a:p>
            <a:pPr>
              <a:lnSpc>
                <a:spcPct val="80000"/>
              </a:lnSpc>
              <a:spcBef>
                <a:spcPct val="50000"/>
              </a:spcBef>
              <a:buFontTx/>
              <a:buChar char="•"/>
            </a:pPr>
            <a:r>
              <a:rPr lang="en-US" altLang="en-US" sz="1800" b="1">
                <a:solidFill>
                  <a:srgbClr val="000099"/>
                </a:solidFill>
                <a:latin typeface="Arial" panose="020B0604020202020204" pitchFamily="34" charset="0"/>
              </a:rPr>
              <a:t>Notice this learner listens to a lot of music </a:t>
            </a:r>
          </a:p>
          <a:p>
            <a:pPr>
              <a:lnSpc>
                <a:spcPct val="80000"/>
              </a:lnSpc>
              <a:spcBef>
                <a:spcPct val="50000"/>
              </a:spcBef>
              <a:buFontTx/>
              <a:buChar char="•"/>
            </a:pPr>
            <a:r>
              <a:rPr lang="en-US" altLang="en-US" sz="1800" b="1">
                <a:solidFill>
                  <a:srgbClr val="000099"/>
                </a:solidFill>
                <a:latin typeface="Arial" panose="020B0604020202020204" pitchFamily="34" charset="0"/>
              </a:rPr>
              <a:t>This learner notices and enjoys rhythm.</a:t>
            </a:r>
          </a:p>
        </p:txBody>
      </p:sp>
      <p:sp>
        <p:nvSpPr>
          <p:cNvPr id="344069" name="Text Box 5"/>
          <p:cNvSpPr txBox="1">
            <a:spLocks noChangeArrowheads="1"/>
          </p:cNvSpPr>
          <p:nvPr/>
        </p:nvSpPr>
        <p:spPr bwMode="auto">
          <a:xfrm>
            <a:off x="381000" y="3870325"/>
            <a:ext cx="571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i="1">
                <a:solidFill>
                  <a:srgbClr val="FF3300"/>
                </a:solidFill>
                <a:latin typeface="Arial" panose="020B0604020202020204" pitchFamily="34" charset="0"/>
              </a:rPr>
              <a:t>Tips for connecting with the auditory learner </a:t>
            </a:r>
          </a:p>
        </p:txBody>
      </p:sp>
      <p:sp>
        <p:nvSpPr>
          <p:cNvPr id="344070" name="Text Box 6"/>
          <p:cNvSpPr txBox="1">
            <a:spLocks noChangeArrowheads="1"/>
          </p:cNvSpPr>
          <p:nvPr/>
        </p:nvSpPr>
        <p:spPr bwMode="auto">
          <a:xfrm>
            <a:off x="381000" y="4308475"/>
            <a:ext cx="5181600" cy="66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50000"/>
              </a:spcBef>
              <a:buFontTx/>
              <a:buChar char="•"/>
            </a:pPr>
            <a:r>
              <a:rPr lang="en-US" altLang="en-US" sz="1800" b="1">
                <a:solidFill>
                  <a:srgbClr val="000099"/>
                </a:solidFill>
                <a:latin typeface="Arial" panose="020B0604020202020204" pitchFamily="34" charset="0"/>
              </a:rPr>
              <a:t>Use lectures and discussions </a:t>
            </a:r>
          </a:p>
          <a:p>
            <a:pPr>
              <a:lnSpc>
                <a:spcPct val="80000"/>
              </a:lnSpc>
              <a:spcBef>
                <a:spcPct val="50000"/>
              </a:spcBef>
              <a:buFontTx/>
              <a:buChar char="•"/>
            </a:pPr>
            <a:r>
              <a:rPr lang="en-US" altLang="en-US" sz="1800" b="1">
                <a:solidFill>
                  <a:srgbClr val="000099"/>
                </a:solidFill>
                <a:latin typeface="Arial" panose="020B0604020202020204" pitchFamily="34" charset="0"/>
              </a:rPr>
              <a:t>Make sure the presentation content is clear  </a:t>
            </a:r>
          </a:p>
        </p:txBody>
      </p:sp>
      <p:sp>
        <p:nvSpPr>
          <p:cNvPr id="344071" name="Rectangle 7"/>
          <p:cNvSpPr>
            <a:spLocks noChangeArrowheads="1"/>
          </p:cNvSpPr>
          <p:nvPr/>
        </p:nvSpPr>
        <p:spPr bwMode="auto">
          <a:xfrm>
            <a:off x="6510338" y="2444750"/>
            <a:ext cx="2252662" cy="23622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4072" name="Text Box 8"/>
          <p:cNvSpPr txBox="1">
            <a:spLocks noChangeArrowheads="1"/>
          </p:cNvSpPr>
          <p:nvPr/>
        </p:nvSpPr>
        <p:spPr bwMode="auto">
          <a:xfrm rot="-5389080">
            <a:off x="5815013" y="3095625"/>
            <a:ext cx="2357438" cy="103663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700" b="1">
                <a:solidFill>
                  <a:schemeClr val="bg1"/>
                </a:solidFill>
                <a:latin typeface="Arial" panose="020B0604020202020204" pitchFamily="34" charset="0"/>
              </a:rPr>
              <a:t>AUDITORY LEARNER</a:t>
            </a:r>
          </a:p>
          <a:p>
            <a:pPr algn="ctr">
              <a:spcBef>
                <a:spcPct val="50000"/>
              </a:spcBef>
            </a:pPr>
            <a:endParaRPr lang="en-US" altLang="en-US" sz="1700" b="1">
              <a:solidFill>
                <a:schemeClr val="bg1"/>
              </a:solidFill>
              <a:latin typeface="Arial" panose="020B0604020202020204" pitchFamily="34" charset="0"/>
            </a:endParaRPr>
          </a:p>
          <a:p>
            <a:pPr algn="ctr">
              <a:spcBef>
                <a:spcPct val="50000"/>
              </a:spcBef>
            </a:pPr>
            <a:endParaRPr lang="en-US" altLang="en-US" sz="1700" b="1">
              <a:solidFill>
                <a:schemeClr val="bg1"/>
              </a:solidFill>
              <a:latin typeface="Arial" panose="020B0604020202020204" pitchFamily="34" charset="0"/>
            </a:endParaRPr>
          </a:p>
        </p:txBody>
      </p:sp>
      <p:grpSp>
        <p:nvGrpSpPr>
          <p:cNvPr id="344073" name="Group 9"/>
          <p:cNvGrpSpPr>
            <a:grpSpLocks/>
          </p:cNvGrpSpPr>
          <p:nvPr/>
        </p:nvGrpSpPr>
        <p:grpSpPr bwMode="auto">
          <a:xfrm>
            <a:off x="7239000" y="2590800"/>
            <a:ext cx="1289050" cy="1905000"/>
            <a:chOff x="4507" y="1713"/>
            <a:chExt cx="524" cy="894"/>
          </a:xfrm>
        </p:grpSpPr>
        <p:sp>
          <p:nvSpPr>
            <p:cNvPr id="344074" name="Freeform 10"/>
            <p:cNvSpPr>
              <a:spLocks/>
            </p:cNvSpPr>
            <p:nvPr/>
          </p:nvSpPr>
          <p:spPr bwMode="auto">
            <a:xfrm>
              <a:off x="4593" y="1795"/>
              <a:ext cx="353" cy="628"/>
            </a:xfrm>
            <a:custGeom>
              <a:avLst/>
              <a:gdLst>
                <a:gd name="T0" fmla="*/ 697 w 706"/>
                <a:gd name="T1" fmla="*/ 505 h 1256"/>
                <a:gd name="T2" fmla="*/ 657 w 706"/>
                <a:gd name="T3" fmla="*/ 636 h 1256"/>
                <a:gd name="T4" fmla="*/ 561 w 706"/>
                <a:gd name="T5" fmla="*/ 677 h 1256"/>
                <a:gd name="T6" fmla="*/ 612 w 706"/>
                <a:gd name="T7" fmla="*/ 548 h 1256"/>
                <a:gd name="T8" fmla="*/ 633 w 706"/>
                <a:gd name="T9" fmla="*/ 442 h 1256"/>
                <a:gd name="T10" fmla="*/ 626 w 706"/>
                <a:gd name="T11" fmla="*/ 344 h 1256"/>
                <a:gd name="T12" fmla="*/ 590 w 706"/>
                <a:gd name="T13" fmla="*/ 237 h 1256"/>
                <a:gd name="T14" fmla="*/ 535 w 706"/>
                <a:gd name="T15" fmla="*/ 158 h 1256"/>
                <a:gd name="T16" fmla="*/ 442 w 706"/>
                <a:gd name="T17" fmla="*/ 91 h 1256"/>
                <a:gd name="T18" fmla="*/ 324 w 706"/>
                <a:gd name="T19" fmla="*/ 69 h 1256"/>
                <a:gd name="T20" fmla="*/ 185 w 706"/>
                <a:gd name="T21" fmla="*/ 113 h 1256"/>
                <a:gd name="T22" fmla="*/ 115 w 706"/>
                <a:gd name="T23" fmla="*/ 188 h 1256"/>
                <a:gd name="T24" fmla="*/ 80 w 706"/>
                <a:gd name="T25" fmla="*/ 269 h 1256"/>
                <a:gd name="T26" fmla="*/ 116 w 706"/>
                <a:gd name="T27" fmla="*/ 360 h 1256"/>
                <a:gd name="T28" fmla="*/ 340 w 706"/>
                <a:gd name="T29" fmla="*/ 542 h 1256"/>
                <a:gd name="T30" fmla="*/ 429 w 706"/>
                <a:gd name="T31" fmla="*/ 723 h 1256"/>
                <a:gd name="T32" fmla="*/ 412 w 706"/>
                <a:gd name="T33" fmla="*/ 858 h 1256"/>
                <a:gd name="T34" fmla="*/ 346 w 706"/>
                <a:gd name="T35" fmla="*/ 979 h 1256"/>
                <a:gd name="T36" fmla="*/ 283 w 706"/>
                <a:gd name="T37" fmla="*/ 1086 h 1256"/>
                <a:gd name="T38" fmla="*/ 229 w 706"/>
                <a:gd name="T39" fmla="*/ 1194 h 1256"/>
                <a:gd name="T40" fmla="*/ 154 w 706"/>
                <a:gd name="T41" fmla="*/ 1253 h 1256"/>
                <a:gd name="T42" fmla="*/ 53 w 706"/>
                <a:gd name="T43" fmla="*/ 1227 h 1256"/>
                <a:gd name="T44" fmla="*/ 31 w 706"/>
                <a:gd name="T45" fmla="*/ 1126 h 1256"/>
                <a:gd name="T46" fmla="*/ 51 w 706"/>
                <a:gd name="T47" fmla="*/ 1063 h 1256"/>
                <a:gd name="T48" fmla="*/ 72 w 706"/>
                <a:gd name="T49" fmla="*/ 991 h 1256"/>
                <a:gd name="T50" fmla="*/ 64 w 706"/>
                <a:gd name="T51" fmla="*/ 944 h 1256"/>
                <a:gd name="T52" fmla="*/ 42 w 706"/>
                <a:gd name="T53" fmla="*/ 880 h 1256"/>
                <a:gd name="T54" fmla="*/ 38 w 706"/>
                <a:gd name="T55" fmla="*/ 803 h 1256"/>
                <a:gd name="T56" fmla="*/ 138 w 706"/>
                <a:gd name="T57" fmla="*/ 728 h 1256"/>
                <a:gd name="T58" fmla="*/ 221 w 706"/>
                <a:gd name="T59" fmla="*/ 797 h 1256"/>
                <a:gd name="T60" fmla="*/ 204 w 706"/>
                <a:gd name="T61" fmla="*/ 906 h 1256"/>
                <a:gd name="T62" fmla="*/ 145 w 706"/>
                <a:gd name="T63" fmla="*/ 983 h 1256"/>
                <a:gd name="T64" fmla="*/ 123 w 706"/>
                <a:gd name="T65" fmla="*/ 1064 h 1256"/>
                <a:gd name="T66" fmla="*/ 101 w 706"/>
                <a:gd name="T67" fmla="*/ 1127 h 1256"/>
                <a:gd name="T68" fmla="*/ 109 w 706"/>
                <a:gd name="T69" fmla="*/ 1183 h 1256"/>
                <a:gd name="T70" fmla="*/ 155 w 706"/>
                <a:gd name="T71" fmla="*/ 1185 h 1256"/>
                <a:gd name="T72" fmla="*/ 190 w 706"/>
                <a:gd name="T73" fmla="*/ 1136 h 1256"/>
                <a:gd name="T74" fmla="*/ 227 w 706"/>
                <a:gd name="T75" fmla="*/ 1048 h 1256"/>
                <a:gd name="T76" fmla="*/ 293 w 706"/>
                <a:gd name="T77" fmla="*/ 943 h 1256"/>
                <a:gd name="T78" fmla="*/ 349 w 706"/>
                <a:gd name="T79" fmla="*/ 829 h 1256"/>
                <a:gd name="T80" fmla="*/ 353 w 706"/>
                <a:gd name="T81" fmla="*/ 710 h 1256"/>
                <a:gd name="T82" fmla="*/ 269 w 706"/>
                <a:gd name="T83" fmla="*/ 569 h 1256"/>
                <a:gd name="T84" fmla="*/ 84 w 706"/>
                <a:gd name="T85" fmla="*/ 423 h 1256"/>
                <a:gd name="T86" fmla="*/ 123 w 706"/>
                <a:gd name="T87" fmla="*/ 518 h 1256"/>
                <a:gd name="T88" fmla="*/ 205 w 706"/>
                <a:gd name="T89" fmla="*/ 621 h 1256"/>
                <a:gd name="T90" fmla="*/ 161 w 706"/>
                <a:gd name="T91" fmla="*/ 675 h 1256"/>
                <a:gd name="T92" fmla="*/ 40 w 706"/>
                <a:gd name="T93" fmla="*/ 527 h 1256"/>
                <a:gd name="T94" fmla="*/ 0 w 706"/>
                <a:gd name="T95" fmla="*/ 347 h 1256"/>
                <a:gd name="T96" fmla="*/ 13 w 706"/>
                <a:gd name="T97" fmla="*/ 239 h 1256"/>
                <a:gd name="T98" fmla="*/ 60 w 706"/>
                <a:gd name="T99" fmla="*/ 135 h 1256"/>
                <a:gd name="T100" fmla="*/ 126 w 706"/>
                <a:gd name="T101" fmla="*/ 63 h 1256"/>
                <a:gd name="T102" fmla="*/ 225 w 706"/>
                <a:gd name="T103" fmla="*/ 14 h 1256"/>
                <a:gd name="T104" fmla="*/ 324 w 706"/>
                <a:gd name="T105" fmla="*/ 0 h 1256"/>
                <a:gd name="T106" fmla="*/ 475 w 706"/>
                <a:gd name="T107" fmla="*/ 25 h 1256"/>
                <a:gd name="T108" fmla="*/ 590 w 706"/>
                <a:gd name="T109" fmla="*/ 100 h 1256"/>
                <a:gd name="T110" fmla="*/ 656 w 706"/>
                <a:gd name="T111" fmla="*/ 191 h 1256"/>
                <a:gd name="T112" fmla="*/ 697 w 706"/>
                <a:gd name="T113" fmla="*/ 321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6" h="1256">
                  <a:moveTo>
                    <a:pt x="706" y="431"/>
                  </a:moveTo>
                  <a:lnTo>
                    <a:pt x="706" y="431"/>
                  </a:lnTo>
                  <a:lnTo>
                    <a:pt x="706" y="444"/>
                  </a:lnTo>
                  <a:lnTo>
                    <a:pt x="705" y="459"/>
                  </a:lnTo>
                  <a:lnTo>
                    <a:pt x="703" y="474"/>
                  </a:lnTo>
                  <a:lnTo>
                    <a:pt x="701" y="489"/>
                  </a:lnTo>
                  <a:lnTo>
                    <a:pt x="697" y="505"/>
                  </a:lnTo>
                  <a:lnTo>
                    <a:pt x="694" y="523"/>
                  </a:lnTo>
                  <a:lnTo>
                    <a:pt x="689" y="540"/>
                  </a:lnTo>
                  <a:lnTo>
                    <a:pt x="685" y="558"/>
                  </a:lnTo>
                  <a:lnTo>
                    <a:pt x="679" y="577"/>
                  </a:lnTo>
                  <a:lnTo>
                    <a:pt x="672" y="596"/>
                  </a:lnTo>
                  <a:lnTo>
                    <a:pt x="665" y="616"/>
                  </a:lnTo>
                  <a:lnTo>
                    <a:pt x="657" y="636"/>
                  </a:lnTo>
                  <a:lnTo>
                    <a:pt x="649" y="657"/>
                  </a:lnTo>
                  <a:lnTo>
                    <a:pt x="640" y="678"/>
                  </a:lnTo>
                  <a:lnTo>
                    <a:pt x="629" y="700"/>
                  </a:lnTo>
                  <a:lnTo>
                    <a:pt x="619" y="723"/>
                  </a:lnTo>
                  <a:lnTo>
                    <a:pt x="552" y="697"/>
                  </a:lnTo>
                  <a:lnTo>
                    <a:pt x="552" y="697"/>
                  </a:lnTo>
                  <a:lnTo>
                    <a:pt x="561" y="677"/>
                  </a:lnTo>
                  <a:lnTo>
                    <a:pt x="571" y="657"/>
                  </a:lnTo>
                  <a:lnTo>
                    <a:pt x="580" y="638"/>
                  </a:lnTo>
                  <a:lnTo>
                    <a:pt x="587" y="619"/>
                  </a:lnTo>
                  <a:lnTo>
                    <a:pt x="595" y="601"/>
                  </a:lnTo>
                  <a:lnTo>
                    <a:pt x="601" y="583"/>
                  </a:lnTo>
                  <a:lnTo>
                    <a:pt x="607" y="565"/>
                  </a:lnTo>
                  <a:lnTo>
                    <a:pt x="612" y="548"/>
                  </a:lnTo>
                  <a:lnTo>
                    <a:pt x="617" y="532"/>
                  </a:lnTo>
                  <a:lnTo>
                    <a:pt x="621" y="516"/>
                  </a:lnTo>
                  <a:lnTo>
                    <a:pt x="625" y="500"/>
                  </a:lnTo>
                  <a:lnTo>
                    <a:pt x="628" y="485"/>
                  </a:lnTo>
                  <a:lnTo>
                    <a:pt x="629" y="471"/>
                  </a:lnTo>
                  <a:lnTo>
                    <a:pt x="632" y="456"/>
                  </a:lnTo>
                  <a:lnTo>
                    <a:pt x="633" y="442"/>
                  </a:lnTo>
                  <a:lnTo>
                    <a:pt x="633" y="429"/>
                  </a:lnTo>
                  <a:lnTo>
                    <a:pt x="633" y="429"/>
                  </a:lnTo>
                  <a:lnTo>
                    <a:pt x="633" y="412"/>
                  </a:lnTo>
                  <a:lnTo>
                    <a:pt x="632" y="394"/>
                  </a:lnTo>
                  <a:lnTo>
                    <a:pt x="630" y="376"/>
                  </a:lnTo>
                  <a:lnTo>
                    <a:pt x="628" y="360"/>
                  </a:lnTo>
                  <a:lnTo>
                    <a:pt x="626" y="344"/>
                  </a:lnTo>
                  <a:lnTo>
                    <a:pt x="622" y="327"/>
                  </a:lnTo>
                  <a:lnTo>
                    <a:pt x="618" y="312"/>
                  </a:lnTo>
                  <a:lnTo>
                    <a:pt x="614" y="296"/>
                  </a:lnTo>
                  <a:lnTo>
                    <a:pt x="609" y="281"/>
                  </a:lnTo>
                  <a:lnTo>
                    <a:pt x="603" y="266"/>
                  </a:lnTo>
                  <a:lnTo>
                    <a:pt x="597" y="251"/>
                  </a:lnTo>
                  <a:lnTo>
                    <a:pt x="590" y="237"/>
                  </a:lnTo>
                  <a:lnTo>
                    <a:pt x="582" y="223"/>
                  </a:lnTo>
                  <a:lnTo>
                    <a:pt x="574" y="210"/>
                  </a:lnTo>
                  <a:lnTo>
                    <a:pt x="566" y="197"/>
                  </a:lnTo>
                  <a:lnTo>
                    <a:pt x="557" y="184"/>
                  </a:lnTo>
                  <a:lnTo>
                    <a:pt x="557" y="184"/>
                  </a:lnTo>
                  <a:lnTo>
                    <a:pt x="546" y="170"/>
                  </a:lnTo>
                  <a:lnTo>
                    <a:pt x="535" y="158"/>
                  </a:lnTo>
                  <a:lnTo>
                    <a:pt x="522" y="145"/>
                  </a:lnTo>
                  <a:lnTo>
                    <a:pt x="511" y="135"/>
                  </a:lnTo>
                  <a:lnTo>
                    <a:pt x="498" y="124"/>
                  </a:lnTo>
                  <a:lnTo>
                    <a:pt x="484" y="114"/>
                  </a:lnTo>
                  <a:lnTo>
                    <a:pt x="471" y="106"/>
                  </a:lnTo>
                  <a:lnTo>
                    <a:pt x="457" y="98"/>
                  </a:lnTo>
                  <a:lnTo>
                    <a:pt x="442" y="91"/>
                  </a:lnTo>
                  <a:lnTo>
                    <a:pt x="426" y="85"/>
                  </a:lnTo>
                  <a:lnTo>
                    <a:pt x="411" y="81"/>
                  </a:lnTo>
                  <a:lnTo>
                    <a:pt x="395" y="76"/>
                  </a:lnTo>
                  <a:lnTo>
                    <a:pt x="377" y="74"/>
                  </a:lnTo>
                  <a:lnTo>
                    <a:pt x="360" y="71"/>
                  </a:lnTo>
                  <a:lnTo>
                    <a:pt x="343" y="69"/>
                  </a:lnTo>
                  <a:lnTo>
                    <a:pt x="324" y="69"/>
                  </a:lnTo>
                  <a:lnTo>
                    <a:pt x="324" y="69"/>
                  </a:lnTo>
                  <a:lnTo>
                    <a:pt x="299" y="70"/>
                  </a:lnTo>
                  <a:lnTo>
                    <a:pt x="274" y="74"/>
                  </a:lnTo>
                  <a:lnTo>
                    <a:pt x="250" y="81"/>
                  </a:lnTo>
                  <a:lnTo>
                    <a:pt x="228" y="89"/>
                  </a:lnTo>
                  <a:lnTo>
                    <a:pt x="206" y="99"/>
                  </a:lnTo>
                  <a:lnTo>
                    <a:pt x="185" y="113"/>
                  </a:lnTo>
                  <a:lnTo>
                    <a:pt x="166" y="128"/>
                  </a:lnTo>
                  <a:lnTo>
                    <a:pt x="147" y="146"/>
                  </a:lnTo>
                  <a:lnTo>
                    <a:pt x="147" y="146"/>
                  </a:lnTo>
                  <a:lnTo>
                    <a:pt x="138" y="157"/>
                  </a:lnTo>
                  <a:lnTo>
                    <a:pt x="130" y="166"/>
                  </a:lnTo>
                  <a:lnTo>
                    <a:pt x="122" y="176"/>
                  </a:lnTo>
                  <a:lnTo>
                    <a:pt x="115" y="188"/>
                  </a:lnTo>
                  <a:lnTo>
                    <a:pt x="109" y="198"/>
                  </a:lnTo>
                  <a:lnTo>
                    <a:pt x="102" y="210"/>
                  </a:lnTo>
                  <a:lnTo>
                    <a:pt x="98" y="221"/>
                  </a:lnTo>
                  <a:lnTo>
                    <a:pt x="92" y="233"/>
                  </a:lnTo>
                  <a:lnTo>
                    <a:pt x="87" y="244"/>
                  </a:lnTo>
                  <a:lnTo>
                    <a:pt x="84" y="257"/>
                  </a:lnTo>
                  <a:lnTo>
                    <a:pt x="80" y="269"/>
                  </a:lnTo>
                  <a:lnTo>
                    <a:pt x="78" y="282"/>
                  </a:lnTo>
                  <a:lnTo>
                    <a:pt x="76" y="295"/>
                  </a:lnTo>
                  <a:lnTo>
                    <a:pt x="75" y="307"/>
                  </a:lnTo>
                  <a:lnTo>
                    <a:pt x="74" y="321"/>
                  </a:lnTo>
                  <a:lnTo>
                    <a:pt x="74" y="335"/>
                  </a:lnTo>
                  <a:lnTo>
                    <a:pt x="74" y="335"/>
                  </a:lnTo>
                  <a:lnTo>
                    <a:pt x="116" y="360"/>
                  </a:lnTo>
                  <a:lnTo>
                    <a:pt x="156" y="387"/>
                  </a:lnTo>
                  <a:lnTo>
                    <a:pt x="194" y="412"/>
                  </a:lnTo>
                  <a:lnTo>
                    <a:pt x="229" y="439"/>
                  </a:lnTo>
                  <a:lnTo>
                    <a:pt x="261" y="464"/>
                  </a:lnTo>
                  <a:lnTo>
                    <a:pt x="290" y="490"/>
                  </a:lnTo>
                  <a:lnTo>
                    <a:pt x="316" y="516"/>
                  </a:lnTo>
                  <a:lnTo>
                    <a:pt x="340" y="542"/>
                  </a:lnTo>
                  <a:lnTo>
                    <a:pt x="361" y="568"/>
                  </a:lnTo>
                  <a:lnTo>
                    <a:pt x="380" y="594"/>
                  </a:lnTo>
                  <a:lnTo>
                    <a:pt x="395" y="619"/>
                  </a:lnTo>
                  <a:lnTo>
                    <a:pt x="407" y="646"/>
                  </a:lnTo>
                  <a:lnTo>
                    <a:pt x="418" y="671"/>
                  </a:lnTo>
                  <a:lnTo>
                    <a:pt x="424" y="697"/>
                  </a:lnTo>
                  <a:lnTo>
                    <a:pt x="429" y="723"/>
                  </a:lnTo>
                  <a:lnTo>
                    <a:pt x="430" y="748"/>
                  </a:lnTo>
                  <a:lnTo>
                    <a:pt x="430" y="748"/>
                  </a:lnTo>
                  <a:lnTo>
                    <a:pt x="429" y="770"/>
                  </a:lnTo>
                  <a:lnTo>
                    <a:pt x="427" y="792"/>
                  </a:lnTo>
                  <a:lnTo>
                    <a:pt x="423" y="814"/>
                  </a:lnTo>
                  <a:lnTo>
                    <a:pt x="419" y="836"/>
                  </a:lnTo>
                  <a:lnTo>
                    <a:pt x="412" y="858"/>
                  </a:lnTo>
                  <a:lnTo>
                    <a:pt x="403" y="880"/>
                  </a:lnTo>
                  <a:lnTo>
                    <a:pt x="393" y="902"/>
                  </a:lnTo>
                  <a:lnTo>
                    <a:pt x="382" y="922"/>
                  </a:lnTo>
                  <a:lnTo>
                    <a:pt x="382" y="922"/>
                  </a:lnTo>
                  <a:lnTo>
                    <a:pt x="370" y="941"/>
                  </a:lnTo>
                  <a:lnTo>
                    <a:pt x="359" y="960"/>
                  </a:lnTo>
                  <a:lnTo>
                    <a:pt x="346" y="979"/>
                  </a:lnTo>
                  <a:lnTo>
                    <a:pt x="335" y="998"/>
                  </a:lnTo>
                  <a:lnTo>
                    <a:pt x="323" y="1017"/>
                  </a:lnTo>
                  <a:lnTo>
                    <a:pt x="311" y="1036"/>
                  </a:lnTo>
                  <a:lnTo>
                    <a:pt x="299" y="1055"/>
                  </a:lnTo>
                  <a:lnTo>
                    <a:pt x="288" y="1074"/>
                  </a:lnTo>
                  <a:lnTo>
                    <a:pt x="288" y="1074"/>
                  </a:lnTo>
                  <a:lnTo>
                    <a:pt x="283" y="1086"/>
                  </a:lnTo>
                  <a:lnTo>
                    <a:pt x="277" y="1097"/>
                  </a:lnTo>
                  <a:lnTo>
                    <a:pt x="271" y="1111"/>
                  </a:lnTo>
                  <a:lnTo>
                    <a:pt x="265" y="1125"/>
                  </a:lnTo>
                  <a:lnTo>
                    <a:pt x="256" y="1141"/>
                  </a:lnTo>
                  <a:lnTo>
                    <a:pt x="248" y="1157"/>
                  </a:lnTo>
                  <a:lnTo>
                    <a:pt x="239" y="1176"/>
                  </a:lnTo>
                  <a:lnTo>
                    <a:pt x="229" y="1194"/>
                  </a:lnTo>
                  <a:lnTo>
                    <a:pt x="229" y="1194"/>
                  </a:lnTo>
                  <a:lnTo>
                    <a:pt x="219" y="1209"/>
                  </a:lnTo>
                  <a:lnTo>
                    <a:pt x="207" y="1222"/>
                  </a:lnTo>
                  <a:lnTo>
                    <a:pt x="195" y="1232"/>
                  </a:lnTo>
                  <a:lnTo>
                    <a:pt x="183" y="1240"/>
                  </a:lnTo>
                  <a:lnTo>
                    <a:pt x="169" y="1247"/>
                  </a:lnTo>
                  <a:lnTo>
                    <a:pt x="154" y="1253"/>
                  </a:lnTo>
                  <a:lnTo>
                    <a:pt x="139" y="1255"/>
                  </a:lnTo>
                  <a:lnTo>
                    <a:pt x="123" y="1256"/>
                  </a:lnTo>
                  <a:lnTo>
                    <a:pt x="123" y="1256"/>
                  </a:lnTo>
                  <a:lnTo>
                    <a:pt x="101" y="1254"/>
                  </a:lnTo>
                  <a:lnTo>
                    <a:pt x="83" y="1249"/>
                  </a:lnTo>
                  <a:lnTo>
                    <a:pt x="67" y="1240"/>
                  </a:lnTo>
                  <a:lnTo>
                    <a:pt x="53" y="1227"/>
                  </a:lnTo>
                  <a:lnTo>
                    <a:pt x="42" y="1211"/>
                  </a:lnTo>
                  <a:lnTo>
                    <a:pt x="36" y="1192"/>
                  </a:lnTo>
                  <a:lnTo>
                    <a:pt x="31" y="1169"/>
                  </a:lnTo>
                  <a:lnTo>
                    <a:pt x="30" y="1142"/>
                  </a:lnTo>
                  <a:lnTo>
                    <a:pt x="30" y="1142"/>
                  </a:lnTo>
                  <a:lnTo>
                    <a:pt x="30" y="1134"/>
                  </a:lnTo>
                  <a:lnTo>
                    <a:pt x="31" y="1126"/>
                  </a:lnTo>
                  <a:lnTo>
                    <a:pt x="33" y="1117"/>
                  </a:lnTo>
                  <a:lnTo>
                    <a:pt x="36" y="1108"/>
                  </a:lnTo>
                  <a:lnTo>
                    <a:pt x="38" y="1097"/>
                  </a:lnTo>
                  <a:lnTo>
                    <a:pt x="41" y="1086"/>
                  </a:lnTo>
                  <a:lnTo>
                    <a:pt x="46" y="1074"/>
                  </a:lnTo>
                  <a:lnTo>
                    <a:pt x="51" y="1063"/>
                  </a:lnTo>
                  <a:lnTo>
                    <a:pt x="51" y="1063"/>
                  </a:lnTo>
                  <a:lnTo>
                    <a:pt x="55" y="1051"/>
                  </a:lnTo>
                  <a:lnTo>
                    <a:pt x="60" y="1040"/>
                  </a:lnTo>
                  <a:lnTo>
                    <a:pt x="63" y="1028"/>
                  </a:lnTo>
                  <a:lnTo>
                    <a:pt x="67" y="1018"/>
                  </a:lnTo>
                  <a:lnTo>
                    <a:pt x="69" y="1009"/>
                  </a:lnTo>
                  <a:lnTo>
                    <a:pt x="71" y="999"/>
                  </a:lnTo>
                  <a:lnTo>
                    <a:pt x="72" y="991"/>
                  </a:lnTo>
                  <a:lnTo>
                    <a:pt x="72" y="983"/>
                  </a:lnTo>
                  <a:lnTo>
                    <a:pt x="72" y="983"/>
                  </a:lnTo>
                  <a:lnTo>
                    <a:pt x="72" y="976"/>
                  </a:lnTo>
                  <a:lnTo>
                    <a:pt x="71" y="970"/>
                  </a:lnTo>
                  <a:lnTo>
                    <a:pt x="70" y="961"/>
                  </a:lnTo>
                  <a:lnTo>
                    <a:pt x="68" y="953"/>
                  </a:lnTo>
                  <a:lnTo>
                    <a:pt x="64" y="944"/>
                  </a:lnTo>
                  <a:lnTo>
                    <a:pt x="62" y="935"/>
                  </a:lnTo>
                  <a:lnTo>
                    <a:pt x="59" y="925"/>
                  </a:lnTo>
                  <a:lnTo>
                    <a:pt x="54" y="913"/>
                  </a:lnTo>
                  <a:lnTo>
                    <a:pt x="54" y="913"/>
                  </a:lnTo>
                  <a:lnTo>
                    <a:pt x="49" y="902"/>
                  </a:lnTo>
                  <a:lnTo>
                    <a:pt x="46" y="891"/>
                  </a:lnTo>
                  <a:lnTo>
                    <a:pt x="42" y="880"/>
                  </a:lnTo>
                  <a:lnTo>
                    <a:pt x="40" y="868"/>
                  </a:lnTo>
                  <a:lnTo>
                    <a:pt x="38" y="858"/>
                  </a:lnTo>
                  <a:lnTo>
                    <a:pt x="37" y="847"/>
                  </a:lnTo>
                  <a:lnTo>
                    <a:pt x="36" y="837"/>
                  </a:lnTo>
                  <a:lnTo>
                    <a:pt x="36" y="827"/>
                  </a:lnTo>
                  <a:lnTo>
                    <a:pt x="36" y="827"/>
                  </a:lnTo>
                  <a:lnTo>
                    <a:pt x="38" y="803"/>
                  </a:lnTo>
                  <a:lnTo>
                    <a:pt x="44" y="782"/>
                  </a:lnTo>
                  <a:lnTo>
                    <a:pt x="52" y="765"/>
                  </a:lnTo>
                  <a:lnTo>
                    <a:pt x="63" y="751"/>
                  </a:lnTo>
                  <a:lnTo>
                    <a:pt x="77" y="740"/>
                  </a:lnTo>
                  <a:lnTo>
                    <a:pt x="94" y="732"/>
                  </a:lnTo>
                  <a:lnTo>
                    <a:pt x="115" y="729"/>
                  </a:lnTo>
                  <a:lnTo>
                    <a:pt x="138" y="728"/>
                  </a:lnTo>
                  <a:lnTo>
                    <a:pt x="138" y="728"/>
                  </a:lnTo>
                  <a:lnTo>
                    <a:pt x="160" y="730"/>
                  </a:lnTo>
                  <a:lnTo>
                    <a:pt x="178" y="737"/>
                  </a:lnTo>
                  <a:lnTo>
                    <a:pt x="193" y="746"/>
                  </a:lnTo>
                  <a:lnTo>
                    <a:pt x="206" y="760"/>
                  </a:lnTo>
                  <a:lnTo>
                    <a:pt x="215" y="777"/>
                  </a:lnTo>
                  <a:lnTo>
                    <a:pt x="221" y="797"/>
                  </a:lnTo>
                  <a:lnTo>
                    <a:pt x="224" y="821"/>
                  </a:lnTo>
                  <a:lnTo>
                    <a:pt x="225" y="847"/>
                  </a:lnTo>
                  <a:lnTo>
                    <a:pt x="225" y="847"/>
                  </a:lnTo>
                  <a:lnTo>
                    <a:pt x="223" y="862"/>
                  </a:lnTo>
                  <a:lnTo>
                    <a:pt x="220" y="877"/>
                  </a:lnTo>
                  <a:lnTo>
                    <a:pt x="213" y="892"/>
                  </a:lnTo>
                  <a:lnTo>
                    <a:pt x="204" y="906"/>
                  </a:lnTo>
                  <a:lnTo>
                    <a:pt x="193" y="919"/>
                  </a:lnTo>
                  <a:lnTo>
                    <a:pt x="179" y="932"/>
                  </a:lnTo>
                  <a:lnTo>
                    <a:pt x="164" y="944"/>
                  </a:lnTo>
                  <a:lnTo>
                    <a:pt x="146" y="956"/>
                  </a:lnTo>
                  <a:lnTo>
                    <a:pt x="146" y="956"/>
                  </a:lnTo>
                  <a:lnTo>
                    <a:pt x="146" y="970"/>
                  </a:lnTo>
                  <a:lnTo>
                    <a:pt x="145" y="983"/>
                  </a:lnTo>
                  <a:lnTo>
                    <a:pt x="143" y="997"/>
                  </a:lnTo>
                  <a:lnTo>
                    <a:pt x="140" y="1011"/>
                  </a:lnTo>
                  <a:lnTo>
                    <a:pt x="137" y="1025"/>
                  </a:lnTo>
                  <a:lnTo>
                    <a:pt x="133" y="1037"/>
                  </a:lnTo>
                  <a:lnTo>
                    <a:pt x="129" y="1051"/>
                  </a:lnTo>
                  <a:lnTo>
                    <a:pt x="123" y="1064"/>
                  </a:lnTo>
                  <a:lnTo>
                    <a:pt x="123" y="1064"/>
                  </a:lnTo>
                  <a:lnTo>
                    <a:pt x="118" y="1074"/>
                  </a:lnTo>
                  <a:lnTo>
                    <a:pt x="114" y="1084"/>
                  </a:lnTo>
                  <a:lnTo>
                    <a:pt x="110" y="1094"/>
                  </a:lnTo>
                  <a:lnTo>
                    <a:pt x="107" y="1102"/>
                  </a:lnTo>
                  <a:lnTo>
                    <a:pt x="105" y="1111"/>
                  </a:lnTo>
                  <a:lnTo>
                    <a:pt x="102" y="1119"/>
                  </a:lnTo>
                  <a:lnTo>
                    <a:pt x="101" y="1127"/>
                  </a:lnTo>
                  <a:lnTo>
                    <a:pt x="101" y="1134"/>
                  </a:lnTo>
                  <a:lnTo>
                    <a:pt x="101" y="1134"/>
                  </a:lnTo>
                  <a:lnTo>
                    <a:pt x="100" y="1147"/>
                  </a:lnTo>
                  <a:lnTo>
                    <a:pt x="101" y="1158"/>
                  </a:lnTo>
                  <a:lnTo>
                    <a:pt x="102" y="1169"/>
                  </a:lnTo>
                  <a:lnTo>
                    <a:pt x="106" y="1176"/>
                  </a:lnTo>
                  <a:lnTo>
                    <a:pt x="109" y="1183"/>
                  </a:lnTo>
                  <a:lnTo>
                    <a:pt x="115" y="1187"/>
                  </a:lnTo>
                  <a:lnTo>
                    <a:pt x="121" y="1189"/>
                  </a:lnTo>
                  <a:lnTo>
                    <a:pt x="129" y="1191"/>
                  </a:lnTo>
                  <a:lnTo>
                    <a:pt x="129" y="1191"/>
                  </a:lnTo>
                  <a:lnTo>
                    <a:pt x="138" y="1189"/>
                  </a:lnTo>
                  <a:lnTo>
                    <a:pt x="147" y="1188"/>
                  </a:lnTo>
                  <a:lnTo>
                    <a:pt x="155" y="1185"/>
                  </a:lnTo>
                  <a:lnTo>
                    <a:pt x="163" y="1179"/>
                  </a:lnTo>
                  <a:lnTo>
                    <a:pt x="170" y="1173"/>
                  </a:lnTo>
                  <a:lnTo>
                    <a:pt x="176" y="1165"/>
                  </a:lnTo>
                  <a:lnTo>
                    <a:pt x="182" y="1156"/>
                  </a:lnTo>
                  <a:lnTo>
                    <a:pt x="186" y="1146"/>
                  </a:lnTo>
                  <a:lnTo>
                    <a:pt x="186" y="1146"/>
                  </a:lnTo>
                  <a:lnTo>
                    <a:pt x="190" y="1136"/>
                  </a:lnTo>
                  <a:lnTo>
                    <a:pt x="193" y="1127"/>
                  </a:lnTo>
                  <a:lnTo>
                    <a:pt x="197" y="1117"/>
                  </a:lnTo>
                  <a:lnTo>
                    <a:pt x="201" y="1104"/>
                  </a:lnTo>
                  <a:lnTo>
                    <a:pt x="207" y="1092"/>
                  </a:lnTo>
                  <a:lnTo>
                    <a:pt x="213" y="1078"/>
                  </a:lnTo>
                  <a:lnTo>
                    <a:pt x="220" y="1063"/>
                  </a:lnTo>
                  <a:lnTo>
                    <a:pt x="227" y="1048"/>
                  </a:lnTo>
                  <a:lnTo>
                    <a:pt x="227" y="1048"/>
                  </a:lnTo>
                  <a:lnTo>
                    <a:pt x="238" y="1031"/>
                  </a:lnTo>
                  <a:lnTo>
                    <a:pt x="248" y="1013"/>
                  </a:lnTo>
                  <a:lnTo>
                    <a:pt x="260" y="996"/>
                  </a:lnTo>
                  <a:lnTo>
                    <a:pt x="271" y="978"/>
                  </a:lnTo>
                  <a:lnTo>
                    <a:pt x="283" y="960"/>
                  </a:lnTo>
                  <a:lnTo>
                    <a:pt x="293" y="943"/>
                  </a:lnTo>
                  <a:lnTo>
                    <a:pt x="305" y="926"/>
                  </a:lnTo>
                  <a:lnTo>
                    <a:pt x="315" y="908"/>
                  </a:lnTo>
                  <a:lnTo>
                    <a:pt x="315" y="908"/>
                  </a:lnTo>
                  <a:lnTo>
                    <a:pt x="326" y="889"/>
                  </a:lnTo>
                  <a:lnTo>
                    <a:pt x="335" y="868"/>
                  </a:lnTo>
                  <a:lnTo>
                    <a:pt x="342" y="849"/>
                  </a:lnTo>
                  <a:lnTo>
                    <a:pt x="349" y="829"/>
                  </a:lnTo>
                  <a:lnTo>
                    <a:pt x="353" y="809"/>
                  </a:lnTo>
                  <a:lnTo>
                    <a:pt x="355" y="789"/>
                  </a:lnTo>
                  <a:lnTo>
                    <a:pt x="358" y="769"/>
                  </a:lnTo>
                  <a:lnTo>
                    <a:pt x="358" y="750"/>
                  </a:lnTo>
                  <a:lnTo>
                    <a:pt x="358" y="750"/>
                  </a:lnTo>
                  <a:lnTo>
                    <a:pt x="357" y="730"/>
                  </a:lnTo>
                  <a:lnTo>
                    <a:pt x="353" y="710"/>
                  </a:lnTo>
                  <a:lnTo>
                    <a:pt x="347" y="691"/>
                  </a:lnTo>
                  <a:lnTo>
                    <a:pt x="339" y="670"/>
                  </a:lnTo>
                  <a:lnTo>
                    <a:pt x="329" y="651"/>
                  </a:lnTo>
                  <a:lnTo>
                    <a:pt x="317" y="630"/>
                  </a:lnTo>
                  <a:lnTo>
                    <a:pt x="304" y="610"/>
                  </a:lnTo>
                  <a:lnTo>
                    <a:pt x="288" y="590"/>
                  </a:lnTo>
                  <a:lnTo>
                    <a:pt x="269" y="569"/>
                  </a:lnTo>
                  <a:lnTo>
                    <a:pt x="248" y="548"/>
                  </a:lnTo>
                  <a:lnTo>
                    <a:pt x="227" y="527"/>
                  </a:lnTo>
                  <a:lnTo>
                    <a:pt x="202" y="507"/>
                  </a:lnTo>
                  <a:lnTo>
                    <a:pt x="176" y="486"/>
                  </a:lnTo>
                  <a:lnTo>
                    <a:pt x="147" y="465"/>
                  </a:lnTo>
                  <a:lnTo>
                    <a:pt x="116" y="443"/>
                  </a:lnTo>
                  <a:lnTo>
                    <a:pt x="84" y="423"/>
                  </a:lnTo>
                  <a:lnTo>
                    <a:pt x="84" y="423"/>
                  </a:lnTo>
                  <a:lnTo>
                    <a:pt x="88" y="439"/>
                  </a:lnTo>
                  <a:lnTo>
                    <a:pt x="94" y="455"/>
                  </a:lnTo>
                  <a:lnTo>
                    <a:pt x="100" y="471"/>
                  </a:lnTo>
                  <a:lnTo>
                    <a:pt x="107" y="487"/>
                  </a:lnTo>
                  <a:lnTo>
                    <a:pt x="115" y="502"/>
                  </a:lnTo>
                  <a:lnTo>
                    <a:pt x="123" y="518"/>
                  </a:lnTo>
                  <a:lnTo>
                    <a:pt x="132" y="533"/>
                  </a:lnTo>
                  <a:lnTo>
                    <a:pt x="143" y="548"/>
                  </a:lnTo>
                  <a:lnTo>
                    <a:pt x="153" y="563"/>
                  </a:lnTo>
                  <a:lnTo>
                    <a:pt x="166" y="578"/>
                  </a:lnTo>
                  <a:lnTo>
                    <a:pt x="177" y="593"/>
                  </a:lnTo>
                  <a:lnTo>
                    <a:pt x="191" y="607"/>
                  </a:lnTo>
                  <a:lnTo>
                    <a:pt x="205" y="621"/>
                  </a:lnTo>
                  <a:lnTo>
                    <a:pt x="220" y="634"/>
                  </a:lnTo>
                  <a:lnTo>
                    <a:pt x="236" y="648"/>
                  </a:lnTo>
                  <a:lnTo>
                    <a:pt x="252" y="662"/>
                  </a:lnTo>
                  <a:lnTo>
                    <a:pt x="210" y="710"/>
                  </a:lnTo>
                  <a:lnTo>
                    <a:pt x="210" y="710"/>
                  </a:lnTo>
                  <a:lnTo>
                    <a:pt x="185" y="693"/>
                  </a:lnTo>
                  <a:lnTo>
                    <a:pt x="161" y="675"/>
                  </a:lnTo>
                  <a:lnTo>
                    <a:pt x="139" y="656"/>
                  </a:lnTo>
                  <a:lnTo>
                    <a:pt x="118" y="637"/>
                  </a:lnTo>
                  <a:lnTo>
                    <a:pt x="99" y="616"/>
                  </a:lnTo>
                  <a:lnTo>
                    <a:pt x="82" y="595"/>
                  </a:lnTo>
                  <a:lnTo>
                    <a:pt x="67" y="573"/>
                  </a:lnTo>
                  <a:lnTo>
                    <a:pt x="53" y="550"/>
                  </a:lnTo>
                  <a:lnTo>
                    <a:pt x="40" y="527"/>
                  </a:lnTo>
                  <a:lnTo>
                    <a:pt x="30" y="504"/>
                  </a:lnTo>
                  <a:lnTo>
                    <a:pt x="21" y="479"/>
                  </a:lnTo>
                  <a:lnTo>
                    <a:pt x="13" y="455"/>
                  </a:lnTo>
                  <a:lnTo>
                    <a:pt x="7" y="428"/>
                  </a:lnTo>
                  <a:lnTo>
                    <a:pt x="3" y="402"/>
                  </a:lnTo>
                  <a:lnTo>
                    <a:pt x="1" y="374"/>
                  </a:lnTo>
                  <a:lnTo>
                    <a:pt x="0" y="347"/>
                  </a:lnTo>
                  <a:lnTo>
                    <a:pt x="0" y="347"/>
                  </a:lnTo>
                  <a:lnTo>
                    <a:pt x="0" y="328"/>
                  </a:lnTo>
                  <a:lnTo>
                    <a:pt x="1" y="310"/>
                  </a:lnTo>
                  <a:lnTo>
                    <a:pt x="3" y="291"/>
                  </a:lnTo>
                  <a:lnTo>
                    <a:pt x="6" y="274"/>
                  </a:lnTo>
                  <a:lnTo>
                    <a:pt x="9" y="257"/>
                  </a:lnTo>
                  <a:lnTo>
                    <a:pt x="13" y="239"/>
                  </a:lnTo>
                  <a:lnTo>
                    <a:pt x="17" y="223"/>
                  </a:lnTo>
                  <a:lnTo>
                    <a:pt x="23" y="207"/>
                  </a:lnTo>
                  <a:lnTo>
                    <a:pt x="29" y="192"/>
                  </a:lnTo>
                  <a:lnTo>
                    <a:pt x="36" y="177"/>
                  </a:lnTo>
                  <a:lnTo>
                    <a:pt x="44" y="162"/>
                  </a:lnTo>
                  <a:lnTo>
                    <a:pt x="52" y="148"/>
                  </a:lnTo>
                  <a:lnTo>
                    <a:pt x="60" y="135"/>
                  </a:lnTo>
                  <a:lnTo>
                    <a:pt x="70" y="122"/>
                  </a:lnTo>
                  <a:lnTo>
                    <a:pt x="80" y="109"/>
                  </a:lnTo>
                  <a:lnTo>
                    <a:pt x="91" y="97"/>
                  </a:lnTo>
                  <a:lnTo>
                    <a:pt x="91" y="97"/>
                  </a:lnTo>
                  <a:lnTo>
                    <a:pt x="102" y="85"/>
                  </a:lnTo>
                  <a:lnTo>
                    <a:pt x="115" y="74"/>
                  </a:lnTo>
                  <a:lnTo>
                    <a:pt x="126" y="63"/>
                  </a:lnTo>
                  <a:lnTo>
                    <a:pt x="140" y="54"/>
                  </a:lnTo>
                  <a:lnTo>
                    <a:pt x="153" y="46"/>
                  </a:lnTo>
                  <a:lnTo>
                    <a:pt x="167" y="38"/>
                  </a:lnTo>
                  <a:lnTo>
                    <a:pt x="181" y="31"/>
                  </a:lnTo>
                  <a:lnTo>
                    <a:pt x="195" y="24"/>
                  </a:lnTo>
                  <a:lnTo>
                    <a:pt x="209" y="18"/>
                  </a:lnTo>
                  <a:lnTo>
                    <a:pt x="225" y="14"/>
                  </a:lnTo>
                  <a:lnTo>
                    <a:pt x="240" y="9"/>
                  </a:lnTo>
                  <a:lnTo>
                    <a:pt x="256" y="6"/>
                  </a:lnTo>
                  <a:lnTo>
                    <a:pt x="273" y="3"/>
                  </a:lnTo>
                  <a:lnTo>
                    <a:pt x="290" y="1"/>
                  </a:lnTo>
                  <a:lnTo>
                    <a:pt x="307" y="0"/>
                  </a:lnTo>
                  <a:lnTo>
                    <a:pt x="324" y="0"/>
                  </a:lnTo>
                  <a:lnTo>
                    <a:pt x="324" y="0"/>
                  </a:lnTo>
                  <a:lnTo>
                    <a:pt x="349" y="0"/>
                  </a:lnTo>
                  <a:lnTo>
                    <a:pt x="372" y="2"/>
                  </a:lnTo>
                  <a:lnTo>
                    <a:pt x="393" y="5"/>
                  </a:lnTo>
                  <a:lnTo>
                    <a:pt x="415" y="8"/>
                  </a:lnTo>
                  <a:lnTo>
                    <a:pt x="436" y="13"/>
                  </a:lnTo>
                  <a:lnTo>
                    <a:pt x="457" y="18"/>
                  </a:lnTo>
                  <a:lnTo>
                    <a:pt x="475" y="25"/>
                  </a:lnTo>
                  <a:lnTo>
                    <a:pt x="495" y="32"/>
                  </a:lnTo>
                  <a:lnTo>
                    <a:pt x="512" y="41"/>
                  </a:lnTo>
                  <a:lnTo>
                    <a:pt x="529" y="51"/>
                  </a:lnTo>
                  <a:lnTo>
                    <a:pt x="545" y="62"/>
                  </a:lnTo>
                  <a:lnTo>
                    <a:pt x="561" y="74"/>
                  </a:lnTo>
                  <a:lnTo>
                    <a:pt x="576" y="86"/>
                  </a:lnTo>
                  <a:lnTo>
                    <a:pt x="590" y="100"/>
                  </a:lnTo>
                  <a:lnTo>
                    <a:pt x="604" y="114"/>
                  </a:lnTo>
                  <a:lnTo>
                    <a:pt x="617" y="130"/>
                  </a:lnTo>
                  <a:lnTo>
                    <a:pt x="617" y="130"/>
                  </a:lnTo>
                  <a:lnTo>
                    <a:pt x="627" y="144"/>
                  </a:lnTo>
                  <a:lnTo>
                    <a:pt x="637" y="159"/>
                  </a:lnTo>
                  <a:lnTo>
                    <a:pt x="648" y="175"/>
                  </a:lnTo>
                  <a:lnTo>
                    <a:pt x="656" y="191"/>
                  </a:lnTo>
                  <a:lnTo>
                    <a:pt x="664" y="208"/>
                  </a:lnTo>
                  <a:lnTo>
                    <a:pt x="672" y="226"/>
                  </a:lnTo>
                  <a:lnTo>
                    <a:pt x="678" y="243"/>
                  </a:lnTo>
                  <a:lnTo>
                    <a:pt x="685" y="261"/>
                  </a:lnTo>
                  <a:lnTo>
                    <a:pt x="689" y="281"/>
                  </a:lnTo>
                  <a:lnTo>
                    <a:pt x="694" y="300"/>
                  </a:lnTo>
                  <a:lnTo>
                    <a:pt x="697" y="321"/>
                  </a:lnTo>
                  <a:lnTo>
                    <a:pt x="701" y="342"/>
                  </a:lnTo>
                  <a:lnTo>
                    <a:pt x="703" y="364"/>
                  </a:lnTo>
                  <a:lnTo>
                    <a:pt x="705" y="386"/>
                  </a:lnTo>
                  <a:lnTo>
                    <a:pt x="706" y="409"/>
                  </a:lnTo>
                  <a:lnTo>
                    <a:pt x="706" y="432"/>
                  </a:lnTo>
                  <a:lnTo>
                    <a:pt x="706" y="431"/>
                  </a:lnTo>
                </a:path>
              </a:pathLst>
            </a:custGeom>
            <a:solidFill>
              <a:schemeClr val="bg1"/>
            </a:solidFill>
            <a:ln w="76200" cmpd="sng">
              <a:solidFill>
                <a:schemeClr val="bg1"/>
              </a:solidFill>
              <a:prstDash val="solid"/>
              <a:round/>
              <a:headEnd/>
              <a:tailEnd/>
            </a:ln>
          </p:spPr>
          <p:txBody>
            <a:bodyPr/>
            <a:lstStyle/>
            <a:p>
              <a:endParaRPr lang="en-IN"/>
            </a:p>
          </p:txBody>
        </p:sp>
        <p:sp>
          <p:nvSpPr>
            <p:cNvPr id="344075" name="Freeform 11"/>
            <p:cNvSpPr>
              <a:spLocks/>
            </p:cNvSpPr>
            <p:nvPr/>
          </p:nvSpPr>
          <p:spPr bwMode="auto">
            <a:xfrm>
              <a:off x="4507" y="1713"/>
              <a:ext cx="524" cy="894"/>
            </a:xfrm>
            <a:custGeom>
              <a:avLst/>
              <a:gdLst>
                <a:gd name="T0" fmla="*/ 1043 w 1050"/>
                <a:gd name="T1" fmla="*/ 670 h 1790"/>
                <a:gd name="T2" fmla="*/ 1004 w 1050"/>
                <a:gd name="T3" fmla="*/ 817 h 1790"/>
                <a:gd name="T4" fmla="*/ 932 w 1050"/>
                <a:gd name="T5" fmla="*/ 957 h 1790"/>
                <a:gd name="T6" fmla="*/ 856 w 1050"/>
                <a:gd name="T7" fmla="*/ 1059 h 1790"/>
                <a:gd name="T8" fmla="*/ 764 w 1050"/>
                <a:gd name="T9" fmla="*/ 1182 h 1790"/>
                <a:gd name="T10" fmla="*/ 687 w 1050"/>
                <a:gd name="T11" fmla="*/ 1284 h 1790"/>
                <a:gd name="T12" fmla="*/ 630 w 1050"/>
                <a:gd name="T13" fmla="*/ 1397 h 1790"/>
                <a:gd name="T14" fmla="*/ 578 w 1050"/>
                <a:gd name="T15" fmla="*/ 1534 h 1790"/>
                <a:gd name="T16" fmla="*/ 546 w 1050"/>
                <a:gd name="T17" fmla="*/ 1615 h 1790"/>
                <a:gd name="T18" fmla="*/ 466 w 1050"/>
                <a:gd name="T19" fmla="*/ 1721 h 1790"/>
                <a:gd name="T20" fmla="*/ 351 w 1050"/>
                <a:gd name="T21" fmla="*/ 1778 h 1790"/>
                <a:gd name="T22" fmla="*/ 229 w 1050"/>
                <a:gd name="T23" fmla="*/ 1789 h 1790"/>
                <a:gd name="T24" fmla="*/ 108 w 1050"/>
                <a:gd name="T25" fmla="*/ 1733 h 1790"/>
                <a:gd name="T26" fmla="*/ 47 w 1050"/>
                <a:gd name="T27" fmla="*/ 1591 h 1790"/>
                <a:gd name="T28" fmla="*/ 39 w 1050"/>
                <a:gd name="T29" fmla="*/ 1463 h 1790"/>
                <a:gd name="T30" fmla="*/ 45 w 1050"/>
                <a:gd name="T31" fmla="*/ 1389 h 1790"/>
                <a:gd name="T32" fmla="*/ 55 w 1050"/>
                <a:gd name="T33" fmla="*/ 1314 h 1790"/>
                <a:gd name="T34" fmla="*/ 123 w 1050"/>
                <a:gd name="T35" fmla="*/ 1352 h 1790"/>
                <a:gd name="T36" fmla="*/ 114 w 1050"/>
                <a:gd name="T37" fmla="*/ 1464 h 1790"/>
                <a:gd name="T38" fmla="*/ 129 w 1050"/>
                <a:gd name="T39" fmla="*/ 1601 h 1790"/>
                <a:gd name="T40" fmla="*/ 184 w 1050"/>
                <a:gd name="T41" fmla="*/ 1698 h 1790"/>
                <a:gd name="T42" fmla="*/ 261 w 1050"/>
                <a:gd name="T43" fmla="*/ 1723 h 1790"/>
                <a:gd name="T44" fmla="*/ 354 w 1050"/>
                <a:gd name="T45" fmla="*/ 1708 h 1790"/>
                <a:gd name="T46" fmla="*/ 426 w 1050"/>
                <a:gd name="T47" fmla="*/ 1664 h 1790"/>
                <a:gd name="T48" fmla="*/ 469 w 1050"/>
                <a:gd name="T49" fmla="*/ 1614 h 1790"/>
                <a:gd name="T50" fmla="*/ 496 w 1050"/>
                <a:gd name="T51" fmla="*/ 1558 h 1790"/>
                <a:gd name="T52" fmla="*/ 535 w 1050"/>
                <a:gd name="T53" fmla="*/ 1462 h 1790"/>
                <a:gd name="T54" fmla="*/ 578 w 1050"/>
                <a:gd name="T55" fmla="*/ 1350 h 1790"/>
                <a:gd name="T56" fmla="*/ 637 w 1050"/>
                <a:gd name="T57" fmla="*/ 1235 h 1790"/>
                <a:gd name="T58" fmla="*/ 706 w 1050"/>
                <a:gd name="T59" fmla="*/ 1139 h 1790"/>
                <a:gd name="T60" fmla="*/ 791 w 1050"/>
                <a:gd name="T61" fmla="*/ 1025 h 1790"/>
                <a:gd name="T62" fmla="*/ 860 w 1050"/>
                <a:gd name="T63" fmla="*/ 931 h 1790"/>
                <a:gd name="T64" fmla="*/ 931 w 1050"/>
                <a:gd name="T65" fmla="*/ 799 h 1790"/>
                <a:gd name="T66" fmla="*/ 969 w 1050"/>
                <a:gd name="T67" fmla="*/ 667 h 1790"/>
                <a:gd name="T68" fmla="*/ 975 w 1050"/>
                <a:gd name="T69" fmla="*/ 550 h 1790"/>
                <a:gd name="T70" fmla="*/ 955 w 1050"/>
                <a:gd name="T71" fmla="*/ 387 h 1790"/>
                <a:gd name="T72" fmla="*/ 907 w 1050"/>
                <a:gd name="T73" fmla="*/ 259 h 1790"/>
                <a:gd name="T74" fmla="*/ 841 w 1050"/>
                <a:gd name="T75" fmla="*/ 178 h 1790"/>
                <a:gd name="T76" fmla="*/ 723 w 1050"/>
                <a:gd name="T77" fmla="*/ 105 h 1790"/>
                <a:gd name="T78" fmla="*/ 564 w 1050"/>
                <a:gd name="T79" fmla="*/ 71 h 1790"/>
                <a:gd name="T80" fmla="*/ 415 w 1050"/>
                <a:gd name="T81" fmla="*/ 75 h 1790"/>
                <a:gd name="T82" fmla="*/ 270 w 1050"/>
                <a:gd name="T83" fmla="*/ 130 h 1790"/>
                <a:gd name="T84" fmla="*/ 163 w 1050"/>
                <a:gd name="T85" fmla="*/ 241 h 1790"/>
                <a:gd name="T86" fmla="*/ 116 w 1050"/>
                <a:gd name="T87" fmla="*/ 339 h 1790"/>
                <a:gd name="T88" fmla="*/ 85 w 1050"/>
                <a:gd name="T89" fmla="*/ 468 h 1790"/>
                <a:gd name="T90" fmla="*/ 75 w 1050"/>
                <a:gd name="T91" fmla="*/ 617 h 1790"/>
                <a:gd name="T92" fmla="*/ 80 w 1050"/>
                <a:gd name="T93" fmla="*/ 711 h 1790"/>
                <a:gd name="T94" fmla="*/ 9 w 1050"/>
                <a:gd name="T95" fmla="*/ 743 h 1790"/>
                <a:gd name="T96" fmla="*/ 0 w 1050"/>
                <a:gd name="T97" fmla="*/ 626 h 1790"/>
                <a:gd name="T98" fmla="*/ 6 w 1050"/>
                <a:gd name="T99" fmla="*/ 493 h 1790"/>
                <a:gd name="T100" fmla="*/ 34 w 1050"/>
                <a:gd name="T101" fmla="*/ 345 h 1790"/>
                <a:gd name="T102" fmla="*/ 87 w 1050"/>
                <a:gd name="T103" fmla="*/ 220 h 1790"/>
                <a:gd name="T104" fmla="*/ 181 w 1050"/>
                <a:gd name="T105" fmla="*/ 104 h 1790"/>
                <a:gd name="T106" fmla="*/ 336 w 1050"/>
                <a:gd name="T107" fmla="*/ 22 h 1790"/>
                <a:gd name="T108" fmla="*/ 500 w 1050"/>
                <a:gd name="T109" fmla="*/ 0 h 1790"/>
                <a:gd name="T110" fmla="*/ 699 w 1050"/>
                <a:gd name="T111" fmla="*/ 22 h 1790"/>
                <a:gd name="T112" fmla="*/ 852 w 1050"/>
                <a:gd name="T113" fmla="*/ 85 h 1790"/>
                <a:gd name="T114" fmla="*/ 943 w 1050"/>
                <a:gd name="T115" fmla="*/ 170 h 1790"/>
                <a:gd name="T116" fmla="*/ 1009 w 1050"/>
                <a:gd name="T117" fmla="*/ 301 h 1790"/>
                <a:gd name="T118" fmla="*/ 1045 w 1050"/>
                <a:gd name="T119" fmla="*/ 470 h 1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50" h="1790">
                  <a:moveTo>
                    <a:pt x="1050" y="569"/>
                  </a:moveTo>
                  <a:lnTo>
                    <a:pt x="1050" y="569"/>
                  </a:lnTo>
                  <a:lnTo>
                    <a:pt x="1050" y="594"/>
                  </a:lnTo>
                  <a:lnTo>
                    <a:pt x="1047" y="620"/>
                  </a:lnTo>
                  <a:lnTo>
                    <a:pt x="1045" y="645"/>
                  </a:lnTo>
                  <a:lnTo>
                    <a:pt x="1043" y="670"/>
                  </a:lnTo>
                  <a:lnTo>
                    <a:pt x="1038" y="695"/>
                  </a:lnTo>
                  <a:lnTo>
                    <a:pt x="1034" y="720"/>
                  </a:lnTo>
                  <a:lnTo>
                    <a:pt x="1027" y="744"/>
                  </a:lnTo>
                  <a:lnTo>
                    <a:pt x="1021" y="768"/>
                  </a:lnTo>
                  <a:lnTo>
                    <a:pt x="1013" y="793"/>
                  </a:lnTo>
                  <a:lnTo>
                    <a:pt x="1004" y="817"/>
                  </a:lnTo>
                  <a:lnTo>
                    <a:pt x="995" y="841"/>
                  </a:lnTo>
                  <a:lnTo>
                    <a:pt x="984" y="864"/>
                  </a:lnTo>
                  <a:lnTo>
                    <a:pt x="973" y="888"/>
                  </a:lnTo>
                  <a:lnTo>
                    <a:pt x="960" y="911"/>
                  </a:lnTo>
                  <a:lnTo>
                    <a:pt x="946" y="934"/>
                  </a:lnTo>
                  <a:lnTo>
                    <a:pt x="932" y="957"/>
                  </a:lnTo>
                  <a:lnTo>
                    <a:pt x="932" y="957"/>
                  </a:lnTo>
                  <a:lnTo>
                    <a:pt x="917" y="978"/>
                  </a:lnTo>
                  <a:lnTo>
                    <a:pt x="902" y="997"/>
                  </a:lnTo>
                  <a:lnTo>
                    <a:pt x="886" y="1018"/>
                  </a:lnTo>
                  <a:lnTo>
                    <a:pt x="871" y="1039"/>
                  </a:lnTo>
                  <a:lnTo>
                    <a:pt x="856" y="1059"/>
                  </a:lnTo>
                  <a:lnTo>
                    <a:pt x="841" y="1079"/>
                  </a:lnTo>
                  <a:lnTo>
                    <a:pt x="825" y="1100"/>
                  </a:lnTo>
                  <a:lnTo>
                    <a:pt x="810" y="1121"/>
                  </a:lnTo>
                  <a:lnTo>
                    <a:pt x="795" y="1140"/>
                  </a:lnTo>
                  <a:lnTo>
                    <a:pt x="779" y="1161"/>
                  </a:lnTo>
                  <a:lnTo>
                    <a:pt x="764" y="1182"/>
                  </a:lnTo>
                  <a:lnTo>
                    <a:pt x="748" y="1202"/>
                  </a:lnTo>
                  <a:lnTo>
                    <a:pt x="733" y="1223"/>
                  </a:lnTo>
                  <a:lnTo>
                    <a:pt x="718" y="1243"/>
                  </a:lnTo>
                  <a:lnTo>
                    <a:pt x="702" y="1263"/>
                  </a:lnTo>
                  <a:lnTo>
                    <a:pt x="687" y="1284"/>
                  </a:lnTo>
                  <a:lnTo>
                    <a:pt x="687" y="1284"/>
                  </a:lnTo>
                  <a:lnTo>
                    <a:pt x="678" y="1299"/>
                  </a:lnTo>
                  <a:lnTo>
                    <a:pt x="668" y="1316"/>
                  </a:lnTo>
                  <a:lnTo>
                    <a:pt x="658" y="1335"/>
                  </a:lnTo>
                  <a:lnTo>
                    <a:pt x="649" y="1354"/>
                  </a:lnTo>
                  <a:lnTo>
                    <a:pt x="639" y="1375"/>
                  </a:lnTo>
                  <a:lnTo>
                    <a:pt x="630" y="1397"/>
                  </a:lnTo>
                  <a:lnTo>
                    <a:pt x="621" y="1421"/>
                  </a:lnTo>
                  <a:lnTo>
                    <a:pt x="611" y="1447"/>
                  </a:lnTo>
                  <a:lnTo>
                    <a:pt x="611" y="1447"/>
                  </a:lnTo>
                  <a:lnTo>
                    <a:pt x="600" y="1479"/>
                  </a:lnTo>
                  <a:lnTo>
                    <a:pt x="588" y="1508"/>
                  </a:lnTo>
                  <a:lnTo>
                    <a:pt x="578" y="1534"/>
                  </a:lnTo>
                  <a:lnTo>
                    <a:pt x="570" y="1556"/>
                  </a:lnTo>
                  <a:lnTo>
                    <a:pt x="562" y="1576"/>
                  </a:lnTo>
                  <a:lnTo>
                    <a:pt x="555" y="1593"/>
                  </a:lnTo>
                  <a:lnTo>
                    <a:pt x="550" y="1605"/>
                  </a:lnTo>
                  <a:lnTo>
                    <a:pt x="546" y="1615"/>
                  </a:lnTo>
                  <a:lnTo>
                    <a:pt x="546" y="1615"/>
                  </a:lnTo>
                  <a:lnTo>
                    <a:pt x="535" y="1635"/>
                  </a:lnTo>
                  <a:lnTo>
                    <a:pt x="524" y="1655"/>
                  </a:lnTo>
                  <a:lnTo>
                    <a:pt x="511" y="1673"/>
                  </a:lnTo>
                  <a:lnTo>
                    <a:pt x="497" y="1691"/>
                  </a:lnTo>
                  <a:lnTo>
                    <a:pt x="482" y="1706"/>
                  </a:lnTo>
                  <a:lnTo>
                    <a:pt x="466" y="1721"/>
                  </a:lnTo>
                  <a:lnTo>
                    <a:pt x="450" y="1733"/>
                  </a:lnTo>
                  <a:lnTo>
                    <a:pt x="432" y="1745"/>
                  </a:lnTo>
                  <a:lnTo>
                    <a:pt x="413" y="1755"/>
                  </a:lnTo>
                  <a:lnTo>
                    <a:pt x="394" y="1764"/>
                  </a:lnTo>
                  <a:lnTo>
                    <a:pt x="373" y="1771"/>
                  </a:lnTo>
                  <a:lnTo>
                    <a:pt x="351" y="1778"/>
                  </a:lnTo>
                  <a:lnTo>
                    <a:pt x="329" y="1783"/>
                  </a:lnTo>
                  <a:lnTo>
                    <a:pt x="305" y="1786"/>
                  </a:lnTo>
                  <a:lnTo>
                    <a:pt x="281" y="1789"/>
                  </a:lnTo>
                  <a:lnTo>
                    <a:pt x="256" y="1790"/>
                  </a:lnTo>
                  <a:lnTo>
                    <a:pt x="256" y="1790"/>
                  </a:lnTo>
                  <a:lnTo>
                    <a:pt x="229" y="1789"/>
                  </a:lnTo>
                  <a:lnTo>
                    <a:pt x="205" y="1786"/>
                  </a:lnTo>
                  <a:lnTo>
                    <a:pt x="182" y="1781"/>
                  </a:lnTo>
                  <a:lnTo>
                    <a:pt x="161" y="1772"/>
                  </a:lnTo>
                  <a:lnTo>
                    <a:pt x="142" y="1762"/>
                  </a:lnTo>
                  <a:lnTo>
                    <a:pt x="125" y="1748"/>
                  </a:lnTo>
                  <a:lnTo>
                    <a:pt x="108" y="1733"/>
                  </a:lnTo>
                  <a:lnTo>
                    <a:pt x="93" y="1716"/>
                  </a:lnTo>
                  <a:lnTo>
                    <a:pt x="81" y="1695"/>
                  </a:lnTo>
                  <a:lnTo>
                    <a:pt x="70" y="1673"/>
                  </a:lnTo>
                  <a:lnTo>
                    <a:pt x="60" y="1648"/>
                  </a:lnTo>
                  <a:lnTo>
                    <a:pt x="53" y="1620"/>
                  </a:lnTo>
                  <a:lnTo>
                    <a:pt x="47" y="1591"/>
                  </a:lnTo>
                  <a:lnTo>
                    <a:pt x="43" y="1558"/>
                  </a:lnTo>
                  <a:lnTo>
                    <a:pt x="41" y="1524"/>
                  </a:lnTo>
                  <a:lnTo>
                    <a:pt x="39" y="1487"/>
                  </a:lnTo>
                  <a:lnTo>
                    <a:pt x="39" y="1487"/>
                  </a:lnTo>
                  <a:lnTo>
                    <a:pt x="39" y="1474"/>
                  </a:lnTo>
                  <a:lnTo>
                    <a:pt x="39" y="1463"/>
                  </a:lnTo>
                  <a:lnTo>
                    <a:pt x="41" y="1450"/>
                  </a:lnTo>
                  <a:lnTo>
                    <a:pt x="41" y="1439"/>
                  </a:lnTo>
                  <a:lnTo>
                    <a:pt x="42" y="1426"/>
                  </a:lnTo>
                  <a:lnTo>
                    <a:pt x="43" y="1413"/>
                  </a:lnTo>
                  <a:lnTo>
                    <a:pt x="43" y="1402"/>
                  </a:lnTo>
                  <a:lnTo>
                    <a:pt x="45" y="1389"/>
                  </a:lnTo>
                  <a:lnTo>
                    <a:pt x="46" y="1376"/>
                  </a:lnTo>
                  <a:lnTo>
                    <a:pt x="47" y="1364"/>
                  </a:lnTo>
                  <a:lnTo>
                    <a:pt x="50" y="1351"/>
                  </a:lnTo>
                  <a:lnTo>
                    <a:pt x="51" y="1338"/>
                  </a:lnTo>
                  <a:lnTo>
                    <a:pt x="53" y="1327"/>
                  </a:lnTo>
                  <a:lnTo>
                    <a:pt x="55" y="1314"/>
                  </a:lnTo>
                  <a:lnTo>
                    <a:pt x="58" y="1301"/>
                  </a:lnTo>
                  <a:lnTo>
                    <a:pt x="60" y="1289"/>
                  </a:lnTo>
                  <a:lnTo>
                    <a:pt x="129" y="1289"/>
                  </a:lnTo>
                  <a:lnTo>
                    <a:pt x="129" y="1289"/>
                  </a:lnTo>
                  <a:lnTo>
                    <a:pt x="126" y="1322"/>
                  </a:lnTo>
                  <a:lnTo>
                    <a:pt x="123" y="1352"/>
                  </a:lnTo>
                  <a:lnTo>
                    <a:pt x="120" y="1379"/>
                  </a:lnTo>
                  <a:lnTo>
                    <a:pt x="119" y="1402"/>
                  </a:lnTo>
                  <a:lnTo>
                    <a:pt x="116" y="1422"/>
                  </a:lnTo>
                  <a:lnTo>
                    <a:pt x="115" y="1440"/>
                  </a:lnTo>
                  <a:lnTo>
                    <a:pt x="114" y="1453"/>
                  </a:lnTo>
                  <a:lnTo>
                    <a:pt x="114" y="1464"/>
                  </a:lnTo>
                  <a:lnTo>
                    <a:pt x="114" y="1464"/>
                  </a:lnTo>
                  <a:lnTo>
                    <a:pt x="115" y="1495"/>
                  </a:lnTo>
                  <a:lnTo>
                    <a:pt x="116" y="1525"/>
                  </a:lnTo>
                  <a:lnTo>
                    <a:pt x="120" y="1551"/>
                  </a:lnTo>
                  <a:lnTo>
                    <a:pt x="123" y="1577"/>
                  </a:lnTo>
                  <a:lnTo>
                    <a:pt x="129" y="1601"/>
                  </a:lnTo>
                  <a:lnTo>
                    <a:pt x="135" y="1622"/>
                  </a:lnTo>
                  <a:lnTo>
                    <a:pt x="143" y="1641"/>
                  </a:lnTo>
                  <a:lnTo>
                    <a:pt x="151" y="1658"/>
                  </a:lnTo>
                  <a:lnTo>
                    <a:pt x="161" y="1673"/>
                  </a:lnTo>
                  <a:lnTo>
                    <a:pt x="172" y="1686"/>
                  </a:lnTo>
                  <a:lnTo>
                    <a:pt x="184" y="1698"/>
                  </a:lnTo>
                  <a:lnTo>
                    <a:pt x="197" y="1707"/>
                  </a:lnTo>
                  <a:lnTo>
                    <a:pt x="212" y="1714"/>
                  </a:lnTo>
                  <a:lnTo>
                    <a:pt x="227" y="1718"/>
                  </a:lnTo>
                  <a:lnTo>
                    <a:pt x="244" y="1722"/>
                  </a:lnTo>
                  <a:lnTo>
                    <a:pt x="261" y="1723"/>
                  </a:lnTo>
                  <a:lnTo>
                    <a:pt x="261" y="1723"/>
                  </a:lnTo>
                  <a:lnTo>
                    <a:pt x="278" y="1723"/>
                  </a:lnTo>
                  <a:lnTo>
                    <a:pt x="294" y="1722"/>
                  </a:lnTo>
                  <a:lnTo>
                    <a:pt x="310" y="1719"/>
                  </a:lnTo>
                  <a:lnTo>
                    <a:pt x="325" y="1716"/>
                  </a:lnTo>
                  <a:lnTo>
                    <a:pt x="340" y="1713"/>
                  </a:lnTo>
                  <a:lnTo>
                    <a:pt x="354" y="1708"/>
                  </a:lnTo>
                  <a:lnTo>
                    <a:pt x="366" y="1703"/>
                  </a:lnTo>
                  <a:lnTo>
                    <a:pt x="380" y="1696"/>
                  </a:lnTo>
                  <a:lnTo>
                    <a:pt x="393" y="1691"/>
                  </a:lnTo>
                  <a:lnTo>
                    <a:pt x="404" y="1683"/>
                  </a:lnTo>
                  <a:lnTo>
                    <a:pt x="416" y="1673"/>
                  </a:lnTo>
                  <a:lnTo>
                    <a:pt x="426" y="1664"/>
                  </a:lnTo>
                  <a:lnTo>
                    <a:pt x="436" y="1655"/>
                  </a:lnTo>
                  <a:lnTo>
                    <a:pt x="447" y="1643"/>
                  </a:lnTo>
                  <a:lnTo>
                    <a:pt x="456" y="1632"/>
                  </a:lnTo>
                  <a:lnTo>
                    <a:pt x="465" y="1619"/>
                  </a:lnTo>
                  <a:lnTo>
                    <a:pt x="465" y="1619"/>
                  </a:lnTo>
                  <a:lnTo>
                    <a:pt x="469" y="1614"/>
                  </a:lnTo>
                  <a:lnTo>
                    <a:pt x="473" y="1608"/>
                  </a:lnTo>
                  <a:lnTo>
                    <a:pt x="477" y="1600"/>
                  </a:lnTo>
                  <a:lnTo>
                    <a:pt x="481" y="1591"/>
                  </a:lnTo>
                  <a:lnTo>
                    <a:pt x="486" y="1581"/>
                  </a:lnTo>
                  <a:lnTo>
                    <a:pt x="492" y="1570"/>
                  </a:lnTo>
                  <a:lnTo>
                    <a:pt x="496" y="1558"/>
                  </a:lnTo>
                  <a:lnTo>
                    <a:pt x="502" y="1544"/>
                  </a:lnTo>
                  <a:lnTo>
                    <a:pt x="508" y="1531"/>
                  </a:lnTo>
                  <a:lnTo>
                    <a:pt x="515" y="1515"/>
                  </a:lnTo>
                  <a:lnTo>
                    <a:pt x="522" y="1498"/>
                  </a:lnTo>
                  <a:lnTo>
                    <a:pt x="528" y="1481"/>
                  </a:lnTo>
                  <a:lnTo>
                    <a:pt x="535" y="1462"/>
                  </a:lnTo>
                  <a:lnTo>
                    <a:pt x="542" y="1442"/>
                  </a:lnTo>
                  <a:lnTo>
                    <a:pt x="550" y="1421"/>
                  </a:lnTo>
                  <a:lnTo>
                    <a:pt x="558" y="1399"/>
                  </a:lnTo>
                  <a:lnTo>
                    <a:pt x="558" y="1399"/>
                  </a:lnTo>
                  <a:lnTo>
                    <a:pt x="568" y="1374"/>
                  </a:lnTo>
                  <a:lnTo>
                    <a:pt x="578" y="1350"/>
                  </a:lnTo>
                  <a:lnTo>
                    <a:pt x="587" y="1328"/>
                  </a:lnTo>
                  <a:lnTo>
                    <a:pt x="597" y="1306"/>
                  </a:lnTo>
                  <a:lnTo>
                    <a:pt x="607" y="1287"/>
                  </a:lnTo>
                  <a:lnTo>
                    <a:pt x="617" y="1268"/>
                  </a:lnTo>
                  <a:lnTo>
                    <a:pt x="626" y="1251"/>
                  </a:lnTo>
                  <a:lnTo>
                    <a:pt x="637" y="1235"/>
                  </a:lnTo>
                  <a:lnTo>
                    <a:pt x="637" y="1235"/>
                  </a:lnTo>
                  <a:lnTo>
                    <a:pt x="650" y="1215"/>
                  </a:lnTo>
                  <a:lnTo>
                    <a:pt x="664" y="1197"/>
                  </a:lnTo>
                  <a:lnTo>
                    <a:pt x="678" y="1177"/>
                  </a:lnTo>
                  <a:lnTo>
                    <a:pt x="692" y="1159"/>
                  </a:lnTo>
                  <a:lnTo>
                    <a:pt x="706" y="1139"/>
                  </a:lnTo>
                  <a:lnTo>
                    <a:pt x="721" y="1121"/>
                  </a:lnTo>
                  <a:lnTo>
                    <a:pt x="734" y="1101"/>
                  </a:lnTo>
                  <a:lnTo>
                    <a:pt x="748" y="1083"/>
                  </a:lnTo>
                  <a:lnTo>
                    <a:pt x="762" y="1063"/>
                  </a:lnTo>
                  <a:lnTo>
                    <a:pt x="776" y="1045"/>
                  </a:lnTo>
                  <a:lnTo>
                    <a:pt x="791" y="1025"/>
                  </a:lnTo>
                  <a:lnTo>
                    <a:pt x="805" y="1007"/>
                  </a:lnTo>
                  <a:lnTo>
                    <a:pt x="818" y="987"/>
                  </a:lnTo>
                  <a:lnTo>
                    <a:pt x="832" y="969"/>
                  </a:lnTo>
                  <a:lnTo>
                    <a:pt x="846" y="949"/>
                  </a:lnTo>
                  <a:lnTo>
                    <a:pt x="860" y="931"/>
                  </a:lnTo>
                  <a:lnTo>
                    <a:pt x="860" y="931"/>
                  </a:lnTo>
                  <a:lnTo>
                    <a:pt x="874" y="909"/>
                  </a:lnTo>
                  <a:lnTo>
                    <a:pt x="887" y="887"/>
                  </a:lnTo>
                  <a:lnTo>
                    <a:pt x="900" y="865"/>
                  </a:lnTo>
                  <a:lnTo>
                    <a:pt x="910" y="843"/>
                  </a:lnTo>
                  <a:lnTo>
                    <a:pt x="922" y="821"/>
                  </a:lnTo>
                  <a:lnTo>
                    <a:pt x="931" y="799"/>
                  </a:lnTo>
                  <a:lnTo>
                    <a:pt x="939" y="778"/>
                  </a:lnTo>
                  <a:lnTo>
                    <a:pt x="947" y="756"/>
                  </a:lnTo>
                  <a:lnTo>
                    <a:pt x="954" y="734"/>
                  </a:lnTo>
                  <a:lnTo>
                    <a:pt x="960" y="712"/>
                  </a:lnTo>
                  <a:lnTo>
                    <a:pt x="965" y="690"/>
                  </a:lnTo>
                  <a:lnTo>
                    <a:pt x="969" y="667"/>
                  </a:lnTo>
                  <a:lnTo>
                    <a:pt x="973" y="645"/>
                  </a:lnTo>
                  <a:lnTo>
                    <a:pt x="974" y="623"/>
                  </a:lnTo>
                  <a:lnTo>
                    <a:pt x="976" y="601"/>
                  </a:lnTo>
                  <a:lnTo>
                    <a:pt x="976" y="579"/>
                  </a:lnTo>
                  <a:lnTo>
                    <a:pt x="976" y="579"/>
                  </a:lnTo>
                  <a:lnTo>
                    <a:pt x="975" y="550"/>
                  </a:lnTo>
                  <a:lnTo>
                    <a:pt x="974" y="520"/>
                  </a:lnTo>
                  <a:lnTo>
                    <a:pt x="971" y="491"/>
                  </a:lnTo>
                  <a:lnTo>
                    <a:pt x="969" y="463"/>
                  </a:lnTo>
                  <a:lnTo>
                    <a:pt x="965" y="437"/>
                  </a:lnTo>
                  <a:lnTo>
                    <a:pt x="960" y="411"/>
                  </a:lnTo>
                  <a:lnTo>
                    <a:pt x="955" y="387"/>
                  </a:lnTo>
                  <a:lnTo>
                    <a:pt x="948" y="363"/>
                  </a:lnTo>
                  <a:lnTo>
                    <a:pt x="942" y="340"/>
                  </a:lnTo>
                  <a:lnTo>
                    <a:pt x="935" y="319"/>
                  </a:lnTo>
                  <a:lnTo>
                    <a:pt x="925" y="299"/>
                  </a:lnTo>
                  <a:lnTo>
                    <a:pt x="916" y="279"/>
                  </a:lnTo>
                  <a:lnTo>
                    <a:pt x="907" y="259"/>
                  </a:lnTo>
                  <a:lnTo>
                    <a:pt x="896" y="242"/>
                  </a:lnTo>
                  <a:lnTo>
                    <a:pt x="885" y="226"/>
                  </a:lnTo>
                  <a:lnTo>
                    <a:pt x="873" y="210"/>
                  </a:lnTo>
                  <a:lnTo>
                    <a:pt x="873" y="210"/>
                  </a:lnTo>
                  <a:lnTo>
                    <a:pt x="858" y="193"/>
                  </a:lnTo>
                  <a:lnTo>
                    <a:pt x="841" y="178"/>
                  </a:lnTo>
                  <a:lnTo>
                    <a:pt x="824" y="163"/>
                  </a:lnTo>
                  <a:lnTo>
                    <a:pt x="807" y="149"/>
                  </a:lnTo>
                  <a:lnTo>
                    <a:pt x="787" y="136"/>
                  </a:lnTo>
                  <a:lnTo>
                    <a:pt x="767" y="125"/>
                  </a:lnTo>
                  <a:lnTo>
                    <a:pt x="745" y="114"/>
                  </a:lnTo>
                  <a:lnTo>
                    <a:pt x="723" y="105"/>
                  </a:lnTo>
                  <a:lnTo>
                    <a:pt x="699" y="97"/>
                  </a:lnTo>
                  <a:lnTo>
                    <a:pt x="675" y="89"/>
                  </a:lnTo>
                  <a:lnTo>
                    <a:pt x="648" y="83"/>
                  </a:lnTo>
                  <a:lnTo>
                    <a:pt x="621" y="77"/>
                  </a:lnTo>
                  <a:lnTo>
                    <a:pt x="593" y="74"/>
                  </a:lnTo>
                  <a:lnTo>
                    <a:pt x="564" y="71"/>
                  </a:lnTo>
                  <a:lnTo>
                    <a:pt x="533" y="69"/>
                  </a:lnTo>
                  <a:lnTo>
                    <a:pt x="502" y="68"/>
                  </a:lnTo>
                  <a:lnTo>
                    <a:pt x="502" y="68"/>
                  </a:lnTo>
                  <a:lnTo>
                    <a:pt x="472" y="69"/>
                  </a:lnTo>
                  <a:lnTo>
                    <a:pt x="443" y="72"/>
                  </a:lnTo>
                  <a:lnTo>
                    <a:pt x="415" y="75"/>
                  </a:lnTo>
                  <a:lnTo>
                    <a:pt x="388" y="81"/>
                  </a:lnTo>
                  <a:lnTo>
                    <a:pt x="362" y="88"/>
                  </a:lnTo>
                  <a:lnTo>
                    <a:pt x="337" y="96"/>
                  </a:lnTo>
                  <a:lnTo>
                    <a:pt x="313" y="106"/>
                  </a:lnTo>
                  <a:lnTo>
                    <a:pt x="291" y="118"/>
                  </a:lnTo>
                  <a:lnTo>
                    <a:pt x="270" y="130"/>
                  </a:lnTo>
                  <a:lnTo>
                    <a:pt x="249" y="145"/>
                  </a:lnTo>
                  <a:lnTo>
                    <a:pt x="229" y="161"/>
                  </a:lnTo>
                  <a:lnTo>
                    <a:pt x="211" y="179"/>
                  </a:lnTo>
                  <a:lnTo>
                    <a:pt x="194" y="198"/>
                  </a:lnTo>
                  <a:lnTo>
                    <a:pt x="177" y="219"/>
                  </a:lnTo>
                  <a:lnTo>
                    <a:pt x="163" y="241"/>
                  </a:lnTo>
                  <a:lnTo>
                    <a:pt x="149" y="265"/>
                  </a:lnTo>
                  <a:lnTo>
                    <a:pt x="149" y="265"/>
                  </a:lnTo>
                  <a:lnTo>
                    <a:pt x="140" y="282"/>
                  </a:lnTo>
                  <a:lnTo>
                    <a:pt x="131" y="301"/>
                  </a:lnTo>
                  <a:lnTo>
                    <a:pt x="123" y="319"/>
                  </a:lnTo>
                  <a:lnTo>
                    <a:pt x="116" y="339"/>
                  </a:lnTo>
                  <a:lnTo>
                    <a:pt x="111" y="358"/>
                  </a:lnTo>
                  <a:lnTo>
                    <a:pt x="104" y="379"/>
                  </a:lnTo>
                  <a:lnTo>
                    <a:pt x="99" y="400"/>
                  </a:lnTo>
                  <a:lnTo>
                    <a:pt x="93" y="422"/>
                  </a:lnTo>
                  <a:lnTo>
                    <a:pt x="89" y="445"/>
                  </a:lnTo>
                  <a:lnTo>
                    <a:pt x="85" y="468"/>
                  </a:lnTo>
                  <a:lnTo>
                    <a:pt x="82" y="491"/>
                  </a:lnTo>
                  <a:lnTo>
                    <a:pt x="80" y="515"/>
                  </a:lnTo>
                  <a:lnTo>
                    <a:pt x="77" y="539"/>
                  </a:lnTo>
                  <a:lnTo>
                    <a:pt x="76" y="565"/>
                  </a:lnTo>
                  <a:lnTo>
                    <a:pt x="75" y="591"/>
                  </a:lnTo>
                  <a:lnTo>
                    <a:pt x="75" y="617"/>
                  </a:lnTo>
                  <a:lnTo>
                    <a:pt x="75" y="617"/>
                  </a:lnTo>
                  <a:lnTo>
                    <a:pt x="75" y="637"/>
                  </a:lnTo>
                  <a:lnTo>
                    <a:pt x="76" y="655"/>
                  </a:lnTo>
                  <a:lnTo>
                    <a:pt x="76" y="674"/>
                  </a:lnTo>
                  <a:lnTo>
                    <a:pt x="77" y="692"/>
                  </a:lnTo>
                  <a:lnTo>
                    <a:pt x="80" y="711"/>
                  </a:lnTo>
                  <a:lnTo>
                    <a:pt x="81" y="728"/>
                  </a:lnTo>
                  <a:lnTo>
                    <a:pt x="83" y="745"/>
                  </a:lnTo>
                  <a:lnTo>
                    <a:pt x="85" y="761"/>
                  </a:lnTo>
                  <a:lnTo>
                    <a:pt x="12" y="761"/>
                  </a:lnTo>
                  <a:lnTo>
                    <a:pt x="12" y="761"/>
                  </a:lnTo>
                  <a:lnTo>
                    <a:pt x="9" y="743"/>
                  </a:lnTo>
                  <a:lnTo>
                    <a:pt x="7" y="725"/>
                  </a:lnTo>
                  <a:lnTo>
                    <a:pt x="5" y="706"/>
                  </a:lnTo>
                  <a:lnTo>
                    <a:pt x="4" y="687"/>
                  </a:lnTo>
                  <a:lnTo>
                    <a:pt x="3" y="667"/>
                  </a:lnTo>
                  <a:lnTo>
                    <a:pt x="1" y="646"/>
                  </a:lnTo>
                  <a:lnTo>
                    <a:pt x="0" y="626"/>
                  </a:lnTo>
                  <a:lnTo>
                    <a:pt x="0" y="605"/>
                  </a:lnTo>
                  <a:lnTo>
                    <a:pt x="0" y="605"/>
                  </a:lnTo>
                  <a:lnTo>
                    <a:pt x="0" y="576"/>
                  </a:lnTo>
                  <a:lnTo>
                    <a:pt x="1" y="547"/>
                  </a:lnTo>
                  <a:lnTo>
                    <a:pt x="4" y="521"/>
                  </a:lnTo>
                  <a:lnTo>
                    <a:pt x="6" y="493"/>
                  </a:lnTo>
                  <a:lnTo>
                    <a:pt x="8" y="467"/>
                  </a:lnTo>
                  <a:lnTo>
                    <a:pt x="13" y="441"/>
                  </a:lnTo>
                  <a:lnTo>
                    <a:pt x="16" y="416"/>
                  </a:lnTo>
                  <a:lnTo>
                    <a:pt x="22" y="392"/>
                  </a:lnTo>
                  <a:lnTo>
                    <a:pt x="28" y="368"/>
                  </a:lnTo>
                  <a:lnTo>
                    <a:pt x="34" y="345"/>
                  </a:lnTo>
                  <a:lnTo>
                    <a:pt x="41" y="323"/>
                  </a:lnTo>
                  <a:lnTo>
                    <a:pt x="49" y="301"/>
                  </a:lnTo>
                  <a:lnTo>
                    <a:pt x="58" y="280"/>
                  </a:lnTo>
                  <a:lnTo>
                    <a:pt x="66" y="259"/>
                  </a:lnTo>
                  <a:lnTo>
                    <a:pt x="76" y="240"/>
                  </a:lnTo>
                  <a:lnTo>
                    <a:pt x="87" y="220"/>
                  </a:lnTo>
                  <a:lnTo>
                    <a:pt x="87" y="220"/>
                  </a:lnTo>
                  <a:lnTo>
                    <a:pt x="103" y="194"/>
                  </a:lnTo>
                  <a:lnTo>
                    <a:pt x="120" y="168"/>
                  </a:lnTo>
                  <a:lnTo>
                    <a:pt x="140" y="145"/>
                  </a:lnTo>
                  <a:lnTo>
                    <a:pt x="159" y="125"/>
                  </a:lnTo>
                  <a:lnTo>
                    <a:pt x="181" y="104"/>
                  </a:lnTo>
                  <a:lnTo>
                    <a:pt x="203" y="87"/>
                  </a:lnTo>
                  <a:lnTo>
                    <a:pt x="227" y="71"/>
                  </a:lnTo>
                  <a:lnTo>
                    <a:pt x="252" y="56"/>
                  </a:lnTo>
                  <a:lnTo>
                    <a:pt x="279" y="43"/>
                  </a:lnTo>
                  <a:lnTo>
                    <a:pt x="306" y="31"/>
                  </a:lnTo>
                  <a:lnTo>
                    <a:pt x="336" y="22"/>
                  </a:lnTo>
                  <a:lnTo>
                    <a:pt x="366" y="14"/>
                  </a:lnTo>
                  <a:lnTo>
                    <a:pt x="397" y="8"/>
                  </a:lnTo>
                  <a:lnTo>
                    <a:pt x="431" y="4"/>
                  </a:lnTo>
                  <a:lnTo>
                    <a:pt x="464" y="1"/>
                  </a:lnTo>
                  <a:lnTo>
                    <a:pt x="500" y="0"/>
                  </a:lnTo>
                  <a:lnTo>
                    <a:pt x="500" y="0"/>
                  </a:lnTo>
                  <a:lnTo>
                    <a:pt x="537" y="1"/>
                  </a:lnTo>
                  <a:lnTo>
                    <a:pt x="571" y="3"/>
                  </a:lnTo>
                  <a:lnTo>
                    <a:pt x="604" y="6"/>
                  </a:lnTo>
                  <a:lnTo>
                    <a:pt x="638" y="9"/>
                  </a:lnTo>
                  <a:lnTo>
                    <a:pt x="669" y="15"/>
                  </a:lnTo>
                  <a:lnTo>
                    <a:pt x="699" y="22"/>
                  </a:lnTo>
                  <a:lnTo>
                    <a:pt x="728" y="29"/>
                  </a:lnTo>
                  <a:lnTo>
                    <a:pt x="755" y="38"/>
                  </a:lnTo>
                  <a:lnTo>
                    <a:pt x="780" y="49"/>
                  </a:lnTo>
                  <a:lnTo>
                    <a:pt x="806" y="60"/>
                  </a:lnTo>
                  <a:lnTo>
                    <a:pt x="829" y="72"/>
                  </a:lnTo>
                  <a:lnTo>
                    <a:pt x="852" y="85"/>
                  </a:lnTo>
                  <a:lnTo>
                    <a:pt x="873" y="100"/>
                  </a:lnTo>
                  <a:lnTo>
                    <a:pt x="892" y="117"/>
                  </a:lnTo>
                  <a:lnTo>
                    <a:pt x="910" y="134"/>
                  </a:lnTo>
                  <a:lnTo>
                    <a:pt x="928" y="152"/>
                  </a:lnTo>
                  <a:lnTo>
                    <a:pt x="928" y="152"/>
                  </a:lnTo>
                  <a:lnTo>
                    <a:pt x="943" y="170"/>
                  </a:lnTo>
                  <a:lnTo>
                    <a:pt x="955" y="189"/>
                  </a:lnTo>
                  <a:lnTo>
                    <a:pt x="968" y="209"/>
                  </a:lnTo>
                  <a:lnTo>
                    <a:pt x="981" y="231"/>
                  </a:lnTo>
                  <a:lnTo>
                    <a:pt x="991" y="252"/>
                  </a:lnTo>
                  <a:lnTo>
                    <a:pt x="1001" y="275"/>
                  </a:lnTo>
                  <a:lnTo>
                    <a:pt x="1009" y="301"/>
                  </a:lnTo>
                  <a:lnTo>
                    <a:pt x="1019" y="326"/>
                  </a:lnTo>
                  <a:lnTo>
                    <a:pt x="1026" y="353"/>
                  </a:lnTo>
                  <a:lnTo>
                    <a:pt x="1031" y="380"/>
                  </a:lnTo>
                  <a:lnTo>
                    <a:pt x="1037" y="409"/>
                  </a:lnTo>
                  <a:lnTo>
                    <a:pt x="1042" y="439"/>
                  </a:lnTo>
                  <a:lnTo>
                    <a:pt x="1045" y="470"/>
                  </a:lnTo>
                  <a:lnTo>
                    <a:pt x="1047" y="502"/>
                  </a:lnTo>
                  <a:lnTo>
                    <a:pt x="1049" y="536"/>
                  </a:lnTo>
                  <a:lnTo>
                    <a:pt x="1050" y="570"/>
                  </a:lnTo>
                  <a:lnTo>
                    <a:pt x="1050" y="569"/>
                  </a:lnTo>
                </a:path>
              </a:pathLst>
            </a:custGeom>
            <a:solidFill>
              <a:schemeClr val="bg1"/>
            </a:solidFill>
            <a:ln w="76200" cmpd="sng">
              <a:solidFill>
                <a:schemeClr val="bg1"/>
              </a:solidFill>
              <a:prstDash val="solid"/>
              <a:round/>
              <a:headEnd/>
              <a:tailEnd/>
            </a:ln>
          </p:spPr>
          <p:txBody>
            <a:bodyPr/>
            <a:lstStyle/>
            <a:p>
              <a:endParaRPr lang="en-IN"/>
            </a:p>
          </p:txBody>
        </p:sp>
      </p:gr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Text Box 2"/>
          <p:cNvSpPr txBox="1">
            <a:spLocks noChangeArrowheads="1"/>
          </p:cNvSpPr>
          <p:nvPr/>
        </p:nvSpPr>
        <p:spPr bwMode="auto">
          <a:xfrm>
            <a:off x="1219200" y="152400"/>
            <a:ext cx="6477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RECOGNISE LEARNING PREFERENCES</a:t>
            </a:r>
          </a:p>
        </p:txBody>
      </p:sp>
      <p:sp>
        <p:nvSpPr>
          <p:cNvPr id="345091" name="Text Box 3"/>
          <p:cNvSpPr txBox="1">
            <a:spLocks noChangeArrowheads="1"/>
          </p:cNvSpPr>
          <p:nvPr/>
        </p:nvSpPr>
        <p:spPr bwMode="auto">
          <a:xfrm>
            <a:off x="381000" y="1066800"/>
            <a:ext cx="571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i="1">
                <a:solidFill>
                  <a:srgbClr val="FF3300"/>
                </a:solidFill>
                <a:latin typeface="Arial" panose="020B0604020202020204" pitchFamily="34" charset="0"/>
              </a:rPr>
              <a:t>How to recognise the kinesthetic learner. </a:t>
            </a:r>
          </a:p>
        </p:txBody>
      </p:sp>
      <p:sp>
        <p:nvSpPr>
          <p:cNvPr id="345092" name="Text Box 4"/>
          <p:cNvSpPr txBox="1">
            <a:spLocks noChangeArrowheads="1"/>
          </p:cNvSpPr>
          <p:nvPr/>
        </p:nvSpPr>
        <p:spPr bwMode="auto">
          <a:xfrm>
            <a:off x="381000" y="1524000"/>
            <a:ext cx="6019800" cy="102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50000"/>
              </a:spcBef>
              <a:buFontTx/>
              <a:buChar char="•"/>
            </a:pPr>
            <a:r>
              <a:rPr lang="en-US" altLang="en-US" sz="1800" b="1">
                <a:solidFill>
                  <a:srgbClr val="000099"/>
                </a:solidFill>
                <a:latin typeface="Arial" panose="020B0604020202020204" pitchFamily="34" charset="0"/>
              </a:rPr>
              <a:t>“How do I do this?”</a:t>
            </a:r>
          </a:p>
          <a:p>
            <a:pPr>
              <a:lnSpc>
                <a:spcPct val="80000"/>
              </a:lnSpc>
              <a:spcBef>
                <a:spcPct val="50000"/>
              </a:spcBef>
              <a:buFontTx/>
              <a:buChar char="•"/>
            </a:pPr>
            <a:r>
              <a:rPr lang="en-US" altLang="en-US" sz="1800" b="1">
                <a:solidFill>
                  <a:srgbClr val="000099"/>
                </a:solidFill>
                <a:latin typeface="Arial" panose="020B0604020202020204" pitchFamily="34" charset="0"/>
              </a:rPr>
              <a:t>“I feel…”</a:t>
            </a:r>
          </a:p>
          <a:p>
            <a:pPr>
              <a:lnSpc>
                <a:spcPct val="80000"/>
              </a:lnSpc>
              <a:spcBef>
                <a:spcPct val="50000"/>
              </a:spcBef>
              <a:buFontTx/>
              <a:buChar char="•"/>
            </a:pPr>
            <a:r>
              <a:rPr lang="en-US" altLang="en-US" sz="1800" b="1">
                <a:solidFill>
                  <a:srgbClr val="000099"/>
                </a:solidFill>
                <a:latin typeface="Arial" panose="020B0604020202020204" pitchFamily="34" charset="0"/>
              </a:rPr>
              <a:t>“Could I try this now?”</a:t>
            </a:r>
          </a:p>
        </p:txBody>
      </p:sp>
      <p:sp>
        <p:nvSpPr>
          <p:cNvPr id="345093" name="Text Box 5"/>
          <p:cNvSpPr txBox="1">
            <a:spLocks noChangeArrowheads="1"/>
          </p:cNvSpPr>
          <p:nvPr/>
        </p:nvSpPr>
        <p:spPr bwMode="auto">
          <a:xfrm>
            <a:off x="381000" y="3429000"/>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i="1">
                <a:solidFill>
                  <a:srgbClr val="FF3300"/>
                </a:solidFill>
                <a:latin typeface="Arial" panose="020B0604020202020204" pitchFamily="34" charset="0"/>
              </a:rPr>
              <a:t>Tips for connecting with the kinesthetic learner</a:t>
            </a:r>
          </a:p>
        </p:txBody>
      </p:sp>
      <p:sp>
        <p:nvSpPr>
          <p:cNvPr id="345094" name="Text Box 6"/>
          <p:cNvSpPr txBox="1">
            <a:spLocks noChangeArrowheads="1"/>
          </p:cNvSpPr>
          <p:nvPr/>
        </p:nvSpPr>
        <p:spPr bwMode="auto">
          <a:xfrm>
            <a:off x="381000" y="3886200"/>
            <a:ext cx="81534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80000"/>
              </a:lnSpc>
              <a:spcBef>
                <a:spcPct val="50000"/>
              </a:spcBef>
              <a:buFontTx/>
              <a:buChar char="•"/>
            </a:pPr>
            <a:r>
              <a:rPr lang="en-US" altLang="en-US" sz="1800" b="1">
                <a:solidFill>
                  <a:srgbClr val="000099"/>
                </a:solidFill>
                <a:latin typeface="Arial" panose="020B0604020202020204" pitchFamily="34" charset="0"/>
              </a:rPr>
              <a:t>Use “on-the-job” training </a:t>
            </a:r>
          </a:p>
          <a:p>
            <a:pPr>
              <a:lnSpc>
                <a:spcPct val="80000"/>
              </a:lnSpc>
              <a:spcBef>
                <a:spcPct val="50000"/>
              </a:spcBef>
              <a:buFontTx/>
              <a:buChar char="•"/>
            </a:pPr>
            <a:r>
              <a:rPr lang="en-US" altLang="en-US" sz="1800" b="1">
                <a:solidFill>
                  <a:srgbClr val="000099"/>
                </a:solidFill>
                <a:latin typeface="Arial" panose="020B0604020202020204" pitchFamily="34" charset="0"/>
              </a:rPr>
              <a:t>Minimise use of printed materials </a:t>
            </a:r>
          </a:p>
          <a:p>
            <a:pPr>
              <a:lnSpc>
                <a:spcPct val="80000"/>
              </a:lnSpc>
              <a:spcBef>
                <a:spcPct val="50000"/>
              </a:spcBef>
              <a:buFontTx/>
              <a:buChar char="•"/>
            </a:pPr>
            <a:r>
              <a:rPr lang="en-US" altLang="en-US" sz="1800" b="1">
                <a:solidFill>
                  <a:srgbClr val="000099"/>
                </a:solidFill>
                <a:latin typeface="Arial" panose="020B0604020202020204" pitchFamily="34" charset="0"/>
              </a:rPr>
              <a:t>Include hands-on activities and role-plays </a:t>
            </a:r>
          </a:p>
          <a:p>
            <a:pPr>
              <a:lnSpc>
                <a:spcPct val="80000"/>
              </a:lnSpc>
              <a:spcBef>
                <a:spcPct val="50000"/>
              </a:spcBef>
              <a:buFontTx/>
              <a:buChar char="•"/>
            </a:pPr>
            <a:r>
              <a:rPr lang="en-US" altLang="en-US" sz="1800" b="1">
                <a:solidFill>
                  <a:srgbClr val="000099"/>
                </a:solidFill>
                <a:latin typeface="Arial" panose="020B0604020202020204" pitchFamily="34" charset="0"/>
              </a:rPr>
              <a:t>Have patience with errors </a:t>
            </a:r>
          </a:p>
          <a:p>
            <a:pPr>
              <a:lnSpc>
                <a:spcPct val="80000"/>
              </a:lnSpc>
              <a:spcBef>
                <a:spcPct val="50000"/>
              </a:spcBef>
              <a:buFontTx/>
              <a:buChar char="•"/>
            </a:pPr>
            <a:endParaRPr lang="en-US" altLang="en-US" sz="1800" b="1">
              <a:solidFill>
                <a:srgbClr val="000099"/>
              </a:solidFill>
              <a:latin typeface="Arial" panose="020B0604020202020204" pitchFamily="34" charset="0"/>
            </a:endParaRPr>
          </a:p>
        </p:txBody>
      </p:sp>
      <p:grpSp>
        <p:nvGrpSpPr>
          <p:cNvPr id="345095" name="Group 7"/>
          <p:cNvGrpSpPr>
            <a:grpSpLocks/>
          </p:cNvGrpSpPr>
          <p:nvPr/>
        </p:nvGrpSpPr>
        <p:grpSpPr bwMode="auto">
          <a:xfrm>
            <a:off x="6324600" y="2590800"/>
            <a:ext cx="2633663" cy="2608263"/>
            <a:chOff x="3984" y="1632"/>
            <a:chExt cx="1659" cy="1643"/>
          </a:xfrm>
        </p:grpSpPr>
        <p:sp>
          <p:nvSpPr>
            <p:cNvPr id="345096" name="Rectangle 8"/>
            <p:cNvSpPr>
              <a:spLocks noChangeArrowheads="1"/>
            </p:cNvSpPr>
            <p:nvPr/>
          </p:nvSpPr>
          <p:spPr bwMode="auto">
            <a:xfrm>
              <a:off x="3984" y="1632"/>
              <a:ext cx="1659" cy="163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5097" name="Text Box 9"/>
            <p:cNvSpPr txBox="1">
              <a:spLocks noChangeArrowheads="1"/>
            </p:cNvSpPr>
            <p:nvPr/>
          </p:nvSpPr>
          <p:spPr bwMode="auto">
            <a:xfrm rot="-5389080">
              <a:off x="3539" y="2195"/>
              <a:ext cx="1584" cy="576"/>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500" b="1">
                  <a:solidFill>
                    <a:schemeClr val="bg1"/>
                  </a:solidFill>
                  <a:latin typeface="Arial" panose="020B0604020202020204" pitchFamily="34" charset="0"/>
                </a:rPr>
                <a:t>KINESTHETIC LEARNER</a:t>
              </a:r>
            </a:p>
            <a:p>
              <a:pPr algn="ctr">
                <a:spcBef>
                  <a:spcPct val="50000"/>
                </a:spcBef>
              </a:pPr>
              <a:endParaRPr lang="en-US" altLang="en-US" sz="1500" b="1">
                <a:solidFill>
                  <a:schemeClr val="bg1"/>
                </a:solidFill>
                <a:latin typeface="Arial" panose="020B0604020202020204" pitchFamily="34" charset="0"/>
              </a:endParaRPr>
            </a:p>
            <a:p>
              <a:pPr algn="ctr">
                <a:spcBef>
                  <a:spcPct val="50000"/>
                </a:spcBef>
              </a:pPr>
              <a:endParaRPr lang="en-US" altLang="en-US" sz="1500" b="1">
                <a:solidFill>
                  <a:schemeClr val="bg1"/>
                </a:solidFill>
                <a:latin typeface="Arial" panose="020B0604020202020204" pitchFamily="34" charset="0"/>
              </a:endParaRPr>
            </a:p>
          </p:txBody>
        </p:sp>
        <p:sp>
          <p:nvSpPr>
            <p:cNvPr id="345098" name="Oval 10"/>
            <p:cNvSpPr>
              <a:spLocks noChangeArrowheads="1"/>
            </p:cNvSpPr>
            <p:nvPr/>
          </p:nvSpPr>
          <p:spPr bwMode="auto">
            <a:xfrm>
              <a:off x="4782" y="1707"/>
              <a:ext cx="518" cy="518"/>
            </a:xfrm>
            <a:prstGeom prst="ellipse">
              <a:avLst/>
            </a:prstGeom>
            <a:noFill/>
            <a:ln w="2159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nvGrpSpPr>
            <p:cNvPr id="345099" name="Group 11"/>
            <p:cNvGrpSpPr>
              <a:grpSpLocks/>
            </p:cNvGrpSpPr>
            <p:nvPr/>
          </p:nvGrpSpPr>
          <p:grpSpPr bwMode="auto">
            <a:xfrm>
              <a:off x="4464" y="1824"/>
              <a:ext cx="773" cy="1440"/>
              <a:chOff x="4603" y="2087"/>
              <a:chExt cx="437" cy="889"/>
            </a:xfrm>
          </p:grpSpPr>
          <p:sp>
            <p:nvSpPr>
              <p:cNvPr id="345100" name="Freeform 12"/>
              <p:cNvSpPr>
                <a:spLocks/>
              </p:cNvSpPr>
              <p:nvPr/>
            </p:nvSpPr>
            <p:spPr bwMode="auto">
              <a:xfrm>
                <a:off x="4603" y="2087"/>
                <a:ext cx="437" cy="889"/>
              </a:xfrm>
              <a:custGeom>
                <a:avLst/>
                <a:gdLst>
                  <a:gd name="T0" fmla="*/ 187 w 876"/>
                  <a:gd name="T1" fmla="*/ 1549 h 1780"/>
                  <a:gd name="T2" fmla="*/ 123 w 876"/>
                  <a:gd name="T3" fmla="*/ 1486 h 1780"/>
                  <a:gd name="T4" fmla="*/ 72 w 876"/>
                  <a:gd name="T5" fmla="*/ 1423 h 1780"/>
                  <a:gd name="T6" fmla="*/ 29 w 876"/>
                  <a:gd name="T7" fmla="*/ 1359 h 1780"/>
                  <a:gd name="T8" fmla="*/ 5 w 876"/>
                  <a:gd name="T9" fmla="*/ 1313 h 1780"/>
                  <a:gd name="T10" fmla="*/ 1 w 876"/>
                  <a:gd name="T11" fmla="*/ 1274 h 1780"/>
                  <a:gd name="T12" fmla="*/ 0 w 876"/>
                  <a:gd name="T13" fmla="*/ 1246 h 1780"/>
                  <a:gd name="T14" fmla="*/ 4 w 876"/>
                  <a:gd name="T15" fmla="*/ 1198 h 1780"/>
                  <a:gd name="T16" fmla="*/ 18 w 876"/>
                  <a:gd name="T17" fmla="*/ 1130 h 1780"/>
                  <a:gd name="T18" fmla="*/ 3 w 876"/>
                  <a:gd name="T19" fmla="*/ 1032 h 1780"/>
                  <a:gd name="T20" fmla="*/ 32 w 876"/>
                  <a:gd name="T21" fmla="*/ 907 h 1780"/>
                  <a:gd name="T22" fmla="*/ 123 w 876"/>
                  <a:gd name="T23" fmla="*/ 864 h 1780"/>
                  <a:gd name="T24" fmla="*/ 136 w 876"/>
                  <a:gd name="T25" fmla="*/ 865 h 1780"/>
                  <a:gd name="T26" fmla="*/ 146 w 876"/>
                  <a:gd name="T27" fmla="*/ 836 h 1780"/>
                  <a:gd name="T28" fmla="*/ 167 w 876"/>
                  <a:gd name="T29" fmla="*/ 788 h 1780"/>
                  <a:gd name="T30" fmla="*/ 189 w 876"/>
                  <a:gd name="T31" fmla="*/ 764 h 1780"/>
                  <a:gd name="T32" fmla="*/ 229 w 876"/>
                  <a:gd name="T33" fmla="*/ 743 h 1780"/>
                  <a:gd name="T34" fmla="*/ 266 w 876"/>
                  <a:gd name="T35" fmla="*/ 739 h 1780"/>
                  <a:gd name="T36" fmla="*/ 292 w 876"/>
                  <a:gd name="T37" fmla="*/ 742 h 1780"/>
                  <a:gd name="T38" fmla="*/ 321 w 876"/>
                  <a:gd name="T39" fmla="*/ 751 h 1780"/>
                  <a:gd name="T40" fmla="*/ 334 w 876"/>
                  <a:gd name="T41" fmla="*/ 718 h 1780"/>
                  <a:gd name="T42" fmla="*/ 357 w 876"/>
                  <a:gd name="T43" fmla="*/ 683 h 1780"/>
                  <a:gd name="T44" fmla="*/ 380 w 876"/>
                  <a:gd name="T45" fmla="*/ 666 h 1780"/>
                  <a:gd name="T46" fmla="*/ 416 w 876"/>
                  <a:gd name="T47" fmla="*/ 652 h 1780"/>
                  <a:gd name="T48" fmla="*/ 444 w 876"/>
                  <a:gd name="T49" fmla="*/ 651 h 1780"/>
                  <a:gd name="T50" fmla="*/ 474 w 876"/>
                  <a:gd name="T51" fmla="*/ 657 h 1780"/>
                  <a:gd name="T52" fmla="*/ 493 w 876"/>
                  <a:gd name="T53" fmla="*/ 665 h 1780"/>
                  <a:gd name="T54" fmla="*/ 516 w 876"/>
                  <a:gd name="T55" fmla="*/ 683 h 1780"/>
                  <a:gd name="T56" fmla="*/ 534 w 876"/>
                  <a:gd name="T57" fmla="*/ 709 h 1780"/>
                  <a:gd name="T58" fmla="*/ 548 w 876"/>
                  <a:gd name="T59" fmla="*/ 247 h 1780"/>
                  <a:gd name="T60" fmla="*/ 551 w 876"/>
                  <a:gd name="T61" fmla="*/ 188 h 1780"/>
                  <a:gd name="T62" fmla="*/ 557 w 876"/>
                  <a:gd name="T63" fmla="*/ 137 h 1780"/>
                  <a:gd name="T64" fmla="*/ 567 w 876"/>
                  <a:gd name="T65" fmla="*/ 94 h 1780"/>
                  <a:gd name="T66" fmla="*/ 578 w 876"/>
                  <a:gd name="T67" fmla="*/ 67 h 1780"/>
                  <a:gd name="T68" fmla="*/ 617 w 876"/>
                  <a:gd name="T69" fmla="*/ 18 h 1780"/>
                  <a:gd name="T70" fmla="*/ 669 w 876"/>
                  <a:gd name="T71" fmla="*/ 0 h 1780"/>
                  <a:gd name="T72" fmla="*/ 715 w 876"/>
                  <a:gd name="T73" fmla="*/ 9 h 1780"/>
                  <a:gd name="T74" fmla="*/ 758 w 876"/>
                  <a:gd name="T75" fmla="*/ 49 h 1780"/>
                  <a:gd name="T76" fmla="*/ 773 w 876"/>
                  <a:gd name="T77" fmla="*/ 81 h 1780"/>
                  <a:gd name="T78" fmla="*/ 784 w 876"/>
                  <a:gd name="T79" fmla="*/ 125 h 1780"/>
                  <a:gd name="T80" fmla="*/ 791 w 876"/>
                  <a:gd name="T81" fmla="*/ 180 h 1780"/>
                  <a:gd name="T82" fmla="*/ 795 w 876"/>
                  <a:gd name="T83" fmla="*/ 247 h 1780"/>
                  <a:gd name="T84" fmla="*/ 847 w 876"/>
                  <a:gd name="T85" fmla="*/ 790 h 1780"/>
                  <a:gd name="T86" fmla="*/ 860 w 876"/>
                  <a:gd name="T87" fmla="*/ 1153 h 1780"/>
                  <a:gd name="T88" fmla="*/ 826 w 876"/>
                  <a:gd name="T89" fmla="*/ 1253 h 1780"/>
                  <a:gd name="T90" fmla="*/ 789 w 876"/>
                  <a:gd name="T91" fmla="*/ 1349 h 1780"/>
                  <a:gd name="T92" fmla="*/ 751 w 876"/>
                  <a:gd name="T93" fmla="*/ 1438 h 1780"/>
                  <a:gd name="T94" fmla="*/ 731 w 876"/>
                  <a:gd name="T95" fmla="*/ 1721 h 1780"/>
                  <a:gd name="T96" fmla="*/ 666 w 876"/>
                  <a:gd name="T97" fmla="*/ 1746 h 1780"/>
                  <a:gd name="T98" fmla="*/ 598 w 876"/>
                  <a:gd name="T99" fmla="*/ 1765 h 1780"/>
                  <a:gd name="T100" fmla="*/ 529 w 876"/>
                  <a:gd name="T101" fmla="*/ 1776 h 1780"/>
                  <a:gd name="T102" fmla="*/ 459 w 876"/>
                  <a:gd name="T103" fmla="*/ 1780 h 1780"/>
                  <a:gd name="T104" fmla="*/ 411 w 876"/>
                  <a:gd name="T105" fmla="*/ 1777 h 1780"/>
                  <a:gd name="T106" fmla="*/ 348 w 876"/>
                  <a:gd name="T107" fmla="*/ 1769 h 1780"/>
                  <a:gd name="T108" fmla="*/ 283 w 876"/>
                  <a:gd name="T109" fmla="*/ 1754 h 1780"/>
                  <a:gd name="T110" fmla="*/ 220 w 876"/>
                  <a:gd name="T111" fmla="*/ 1733 h 1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6" h="1780">
                    <a:moveTo>
                      <a:pt x="204" y="1726"/>
                    </a:moveTo>
                    <a:lnTo>
                      <a:pt x="204" y="1565"/>
                    </a:lnTo>
                    <a:lnTo>
                      <a:pt x="204" y="1565"/>
                    </a:lnTo>
                    <a:lnTo>
                      <a:pt x="187" y="1549"/>
                    </a:lnTo>
                    <a:lnTo>
                      <a:pt x="169" y="1533"/>
                    </a:lnTo>
                    <a:lnTo>
                      <a:pt x="153" y="1517"/>
                    </a:lnTo>
                    <a:lnTo>
                      <a:pt x="138" y="1502"/>
                    </a:lnTo>
                    <a:lnTo>
                      <a:pt x="123" y="1486"/>
                    </a:lnTo>
                    <a:lnTo>
                      <a:pt x="110" y="1470"/>
                    </a:lnTo>
                    <a:lnTo>
                      <a:pt x="96" y="1454"/>
                    </a:lnTo>
                    <a:lnTo>
                      <a:pt x="83" y="1438"/>
                    </a:lnTo>
                    <a:lnTo>
                      <a:pt x="72" y="1423"/>
                    </a:lnTo>
                    <a:lnTo>
                      <a:pt x="60" y="1407"/>
                    </a:lnTo>
                    <a:lnTo>
                      <a:pt x="49" y="1390"/>
                    </a:lnTo>
                    <a:lnTo>
                      <a:pt x="38" y="1375"/>
                    </a:lnTo>
                    <a:lnTo>
                      <a:pt x="29" y="1359"/>
                    </a:lnTo>
                    <a:lnTo>
                      <a:pt x="21" y="1344"/>
                    </a:lnTo>
                    <a:lnTo>
                      <a:pt x="12" y="1328"/>
                    </a:lnTo>
                    <a:lnTo>
                      <a:pt x="5" y="1313"/>
                    </a:lnTo>
                    <a:lnTo>
                      <a:pt x="5" y="1313"/>
                    </a:lnTo>
                    <a:lnTo>
                      <a:pt x="4" y="1303"/>
                    </a:lnTo>
                    <a:lnTo>
                      <a:pt x="4" y="1293"/>
                    </a:lnTo>
                    <a:lnTo>
                      <a:pt x="3" y="1282"/>
                    </a:lnTo>
                    <a:lnTo>
                      <a:pt x="1" y="1274"/>
                    </a:lnTo>
                    <a:lnTo>
                      <a:pt x="1" y="1266"/>
                    </a:lnTo>
                    <a:lnTo>
                      <a:pt x="0" y="1258"/>
                    </a:lnTo>
                    <a:lnTo>
                      <a:pt x="0" y="1252"/>
                    </a:lnTo>
                    <a:lnTo>
                      <a:pt x="0" y="1246"/>
                    </a:lnTo>
                    <a:lnTo>
                      <a:pt x="0" y="1246"/>
                    </a:lnTo>
                    <a:lnTo>
                      <a:pt x="0" y="1230"/>
                    </a:lnTo>
                    <a:lnTo>
                      <a:pt x="1" y="1214"/>
                    </a:lnTo>
                    <a:lnTo>
                      <a:pt x="4" y="1198"/>
                    </a:lnTo>
                    <a:lnTo>
                      <a:pt x="6" y="1182"/>
                    </a:lnTo>
                    <a:lnTo>
                      <a:pt x="9" y="1165"/>
                    </a:lnTo>
                    <a:lnTo>
                      <a:pt x="13" y="1147"/>
                    </a:lnTo>
                    <a:lnTo>
                      <a:pt x="18" y="1130"/>
                    </a:lnTo>
                    <a:lnTo>
                      <a:pt x="22" y="1113"/>
                    </a:lnTo>
                    <a:lnTo>
                      <a:pt x="4" y="1071"/>
                    </a:lnTo>
                    <a:lnTo>
                      <a:pt x="3" y="1032"/>
                    </a:lnTo>
                    <a:lnTo>
                      <a:pt x="3" y="1032"/>
                    </a:lnTo>
                    <a:lnTo>
                      <a:pt x="5" y="993"/>
                    </a:lnTo>
                    <a:lnTo>
                      <a:pt x="11" y="959"/>
                    </a:lnTo>
                    <a:lnTo>
                      <a:pt x="20" y="930"/>
                    </a:lnTo>
                    <a:lnTo>
                      <a:pt x="32" y="907"/>
                    </a:lnTo>
                    <a:lnTo>
                      <a:pt x="50" y="888"/>
                    </a:lnTo>
                    <a:lnTo>
                      <a:pt x="70" y="874"/>
                    </a:lnTo>
                    <a:lnTo>
                      <a:pt x="95" y="866"/>
                    </a:lnTo>
                    <a:lnTo>
                      <a:pt x="123" y="864"/>
                    </a:lnTo>
                    <a:lnTo>
                      <a:pt x="123" y="864"/>
                    </a:lnTo>
                    <a:lnTo>
                      <a:pt x="127" y="864"/>
                    </a:lnTo>
                    <a:lnTo>
                      <a:pt x="131" y="864"/>
                    </a:lnTo>
                    <a:lnTo>
                      <a:pt x="136" y="865"/>
                    </a:lnTo>
                    <a:lnTo>
                      <a:pt x="142" y="865"/>
                    </a:lnTo>
                    <a:lnTo>
                      <a:pt x="142" y="865"/>
                    </a:lnTo>
                    <a:lnTo>
                      <a:pt x="144" y="850"/>
                    </a:lnTo>
                    <a:lnTo>
                      <a:pt x="146" y="836"/>
                    </a:lnTo>
                    <a:lnTo>
                      <a:pt x="151" y="823"/>
                    </a:lnTo>
                    <a:lnTo>
                      <a:pt x="156" y="810"/>
                    </a:lnTo>
                    <a:lnTo>
                      <a:pt x="160" y="798"/>
                    </a:lnTo>
                    <a:lnTo>
                      <a:pt x="167" y="788"/>
                    </a:lnTo>
                    <a:lnTo>
                      <a:pt x="174" y="779"/>
                    </a:lnTo>
                    <a:lnTo>
                      <a:pt x="181" y="771"/>
                    </a:lnTo>
                    <a:lnTo>
                      <a:pt x="181" y="771"/>
                    </a:lnTo>
                    <a:lnTo>
                      <a:pt x="189" y="764"/>
                    </a:lnTo>
                    <a:lnTo>
                      <a:pt x="198" y="757"/>
                    </a:lnTo>
                    <a:lnTo>
                      <a:pt x="207" y="751"/>
                    </a:lnTo>
                    <a:lnTo>
                      <a:pt x="218" y="747"/>
                    </a:lnTo>
                    <a:lnTo>
                      <a:pt x="229" y="743"/>
                    </a:lnTo>
                    <a:lnTo>
                      <a:pt x="241" y="741"/>
                    </a:lnTo>
                    <a:lnTo>
                      <a:pt x="253" y="739"/>
                    </a:lnTo>
                    <a:lnTo>
                      <a:pt x="266" y="739"/>
                    </a:lnTo>
                    <a:lnTo>
                      <a:pt x="266" y="739"/>
                    </a:lnTo>
                    <a:lnTo>
                      <a:pt x="272" y="739"/>
                    </a:lnTo>
                    <a:lnTo>
                      <a:pt x="279" y="740"/>
                    </a:lnTo>
                    <a:lnTo>
                      <a:pt x="286" y="741"/>
                    </a:lnTo>
                    <a:lnTo>
                      <a:pt x="292" y="742"/>
                    </a:lnTo>
                    <a:lnTo>
                      <a:pt x="299" y="743"/>
                    </a:lnTo>
                    <a:lnTo>
                      <a:pt x="306" y="745"/>
                    </a:lnTo>
                    <a:lnTo>
                      <a:pt x="313" y="749"/>
                    </a:lnTo>
                    <a:lnTo>
                      <a:pt x="321" y="751"/>
                    </a:lnTo>
                    <a:lnTo>
                      <a:pt x="321" y="751"/>
                    </a:lnTo>
                    <a:lnTo>
                      <a:pt x="325" y="740"/>
                    </a:lnTo>
                    <a:lnTo>
                      <a:pt x="329" y="728"/>
                    </a:lnTo>
                    <a:lnTo>
                      <a:pt x="334" y="718"/>
                    </a:lnTo>
                    <a:lnTo>
                      <a:pt x="340" y="707"/>
                    </a:lnTo>
                    <a:lnTo>
                      <a:pt x="344" y="698"/>
                    </a:lnTo>
                    <a:lnTo>
                      <a:pt x="351" y="690"/>
                    </a:lnTo>
                    <a:lnTo>
                      <a:pt x="357" y="683"/>
                    </a:lnTo>
                    <a:lnTo>
                      <a:pt x="364" y="676"/>
                    </a:lnTo>
                    <a:lnTo>
                      <a:pt x="364" y="676"/>
                    </a:lnTo>
                    <a:lnTo>
                      <a:pt x="372" y="671"/>
                    </a:lnTo>
                    <a:lnTo>
                      <a:pt x="380" y="666"/>
                    </a:lnTo>
                    <a:lnTo>
                      <a:pt x="388" y="661"/>
                    </a:lnTo>
                    <a:lnTo>
                      <a:pt x="397" y="658"/>
                    </a:lnTo>
                    <a:lnTo>
                      <a:pt x="406" y="654"/>
                    </a:lnTo>
                    <a:lnTo>
                      <a:pt x="416" y="652"/>
                    </a:lnTo>
                    <a:lnTo>
                      <a:pt x="426" y="651"/>
                    </a:lnTo>
                    <a:lnTo>
                      <a:pt x="436" y="651"/>
                    </a:lnTo>
                    <a:lnTo>
                      <a:pt x="436" y="651"/>
                    </a:lnTo>
                    <a:lnTo>
                      <a:pt x="444" y="651"/>
                    </a:lnTo>
                    <a:lnTo>
                      <a:pt x="452" y="652"/>
                    </a:lnTo>
                    <a:lnTo>
                      <a:pt x="459" y="653"/>
                    </a:lnTo>
                    <a:lnTo>
                      <a:pt x="467" y="654"/>
                    </a:lnTo>
                    <a:lnTo>
                      <a:pt x="474" y="657"/>
                    </a:lnTo>
                    <a:lnTo>
                      <a:pt x="481" y="659"/>
                    </a:lnTo>
                    <a:lnTo>
                      <a:pt x="487" y="661"/>
                    </a:lnTo>
                    <a:lnTo>
                      <a:pt x="493" y="665"/>
                    </a:lnTo>
                    <a:lnTo>
                      <a:pt x="493" y="665"/>
                    </a:lnTo>
                    <a:lnTo>
                      <a:pt x="498" y="668"/>
                    </a:lnTo>
                    <a:lnTo>
                      <a:pt x="504" y="673"/>
                    </a:lnTo>
                    <a:lnTo>
                      <a:pt x="510" y="678"/>
                    </a:lnTo>
                    <a:lnTo>
                      <a:pt x="516" y="683"/>
                    </a:lnTo>
                    <a:lnTo>
                      <a:pt x="520" y="689"/>
                    </a:lnTo>
                    <a:lnTo>
                      <a:pt x="525" y="695"/>
                    </a:lnTo>
                    <a:lnTo>
                      <a:pt x="529" y="702"/>
                    </a:lnTo>
                    <a:lnTo>
                      <a:pt x="534" y="709"/>
                    </a:lnTo>
                    <a:lnTo>
                      <a:pt x="544" y="667"/>
                    </a:lnTo>
                    <a:lnTo>
                      <a:pt x="548" y="263"/>
                    </a:lnTo>
                    <a:lnTo>
                      <a:pt x="548" y="263"/>
                    </a:lnTo>
                    <a:lnTo>
                      <a:pt x="548" y="247"/>
                    </a:lnTo>
                    <a:lnTo>
                      <a:pt x="548" y="232"/>
                    </a:lnTo>
                    <a:lnTo>
                      <a:pt x="549" y="217"/>
                    </a:lnTo>
                    <a:lnTo>
                      <a:pt x="550" y="202"/>
                    </a:lnTo>
                    <a:lnTo>
                      <a:pt x="551" y="188"/>
                    </a:lnTo>
                    <a:lnTo>
                      <a:pt x="552" y="174"/>
                    </a:lnTo>
                    <a:lnTo>
                      <a:pt x="554" y="162"/>
                    </a:lnTo>
                    <a:lnTo>
                      <a:pt x="556" y="149"/>
                    </a:lnTo>
                    <a:lnTo>
                      <a:pt x="557" y="137"/>
                    </a:lnTo>
                    <a:lnTo>
                      <a:pt x="559" y="126"/>
                    </a:lnTo>
                    <a:lnTo>
                      <a:pt x="562" y="114"/>
                    </a:lnTo>
                    <a:lnTo>
                      <a:pt x="565" y="104"/>
                    </a:lnTo>
                    <a:lnTo>
                      <a:pt x="567" y="94"/>
                    </a:lnTo>
                    <a:lnTo>
                      <a:pt x="571" y="84"/>
                    </a:lnTo>
                    <a:lnTo>
                      <a:pt x="574" y="75"/>
                    </a:lnTo>
                    <a:lnTo>
                      <a:pt x="578" y="67"/>
                    </a:lnTo>
                    <a:lnTo>
                      <a:pt x="578" y="67"/>
                    </a:lnTo>
                    <a:lnTo>
                      <a:pt x="586" y="52"/>
                    </a:lnTo>
                    <a:lnTo>
                      <a:pt x="595" y="38"/>
                    </a:lnTo>
                    <a:lnTo>
                      <a:pt x="605" y="27"/>
                    </a:lnTo>
                    <a:lnTo>
                      <a:pt x="617" y="18"/>
                    </a:lnTo>
                    <a:lnTo>
                      <a:pt x="628" y="9"/>
                    </a:lnTo>
                    <a:lnTo>
                      <a:pt x="641" y="5"/>
                    </a:lnTo>
                    <a:lnTo>
                      <a:pt x="655" y="1"/>
                    </a:lnTo>
                    <a:lnTo>
                      <a:pt x="669" y="0"/>
                    </a:lnTo>
                    <a:lnTo>
                      <a:pt x="669" y="0"/>
                    </a:lnTo>
                    <a:lnTo>
                      <a:pt x="685" y="1"/>
                    </a:lnTo>
                    <a:lnTo>
                      <a:pt x="701" y="5"/>
                    </a:lnTo>
                    <a:lnTo>
                      <a:pt x="715" y="9"/>
                    </a:lnTo>
                    <a:lnTo>
                      <a:pt x="728" y="16"/>
                    </a:lnTo>
                    <a:lnTo>
                      <a:pt x="740" y="26"/>
                    </a:lnTo>
                    <a:lnTo>
                      <a:pt x="750" y="36"/>
                    </a:lnTo>
                    <a:lnTo>
                      <a:pt x="758" y="49"/>
                    </a:lnTo>
                    <a:lnTo>
                      <a:pt x="766" y="64"/>
                    </a:lnTo>
                    <a:lnTo>
                      <a:pt x="766" y="64"/>
                    </a:lnTo>
                    <a:lnTo>
                      <a:pt x="770" y="72"/>
                    </a:lnTo>
                    <a:lnTo>
                      <a:pt x="773" y="81"/>
                    </a:lnTo>
                    <a:lnTo>
                      <a:pt x="776" y="90"/>
                    </a:lnTo>
                    <a:lnTo>
                      <a:pt x="779" y="100"/>
                    </a:lnTo>
                    <a:lnTo>
                      <a:pt x="781" y="112"/>
                    </a:lnTo>
                    <a:lnTo>
                      <a:pt x="784" y="125"/>
                    </a:lnTo>
                    <a:lnTo>
                      <a:pt x="786" y="137"/>
                    </a:lnTo>
                    <a:lnTo>
                      <a:pt x="788" y="150"/>
                    </a:lnTo>
                    <a:lnTo>
                      <a:pt x="789" y="165"/>
                    </a:lnTo>
                    <a:lnTo>
                      <a:pt x="791" y="180"/>
                    </a:lnTo>
                    <a:lnTo>
                      <a:pt x="792" y="195"/>
                    </a:lnTo>
                    <a:lnTo>
                      <a:pt x="793" y="212"/>
                    </a:lnTo>
                    <a:lnTo>
                      <a:pt x="794" y="229"/>
                    </a:lnTo>
                    <a:lnTo>
                      <a:pt x="795" y="247"/>
                    </a:lnTo>
                    <a:lnTo>
                      <a:pt x="795" y="265"/>
                    </a:lnTo>
                    <a:lnTo>
                      <a:pt x="795" y="285"/>
                    </a:lnTo>
                    <a:lnTo>
                      <a:pt x="804" y="743"/>
                    </a:lnTo>
                    <a:lnTo>
                      <a:pt x="847" y="790"/>
                    </a:lnTo>
                    <a:lnTo>
                      <a:pt x="876" y="1100"/>
                    </a:lnTo>
                    <a:lnTo>
                      <a:pt x="876" y="1100"/>
                    </a:lnTo>
                    <a:lnTo>
                      <a:pt x="868" y="1127"/>
                    </a:lnTo>
                    <a:lnTo>
                      <a:pt x="860" y="1153"/>
                    </a:lnTo>
                    <a:lnTo>
                      <a:pt x="852" y="1179"/>
                    </a:lnTo>
                    <a:lnTo>
                      <a:pt x="844" y="1204"/>
                    </a:lnTo>
                    <a:lnTo>
                      <a:pt x="834" y="1229"/>
                    </a:lnTo>
                    <a:lnTo>
                      <a:pt x="826" y="1253"/>
                    </a:lnTo>
                    <a:lnTo>
                      <a:pt x="817" y="1278"/>
                    </a:lnTo>
                    <a:lnTo>
                      <a:pt x="809" y="1302"/>
                    </a:lnTo>
                    <a:lnTo>
                      <a:pt x="800" y="1326"/>
                    </a:lnTo>
                    <a:lnTo>
                      <a:pt x="789" y="1349"/>
                    </a:lnTo>
                    <a:lnTo>
                      <a:pt x="780" y="1372"/>
                    </a:lnTo>
                    <a:lnTo>
                      <a:pt x="771" y="1394"/>
                    </a:lnTo>
                    <a:lnTo>
                      <a:pt x="761" y="1416"/>
                    </a:lnTo>
                    <a:lnTo>
                      <a:pt x="751" y="1438"/>
                    </a:lnTo>
                    <a:lnTo>
                      <a:pt x="741" y="1460"/>
                    </a:lnTo>
                    <a:lnTo>
                      <a:pt x="731" y="1480"/>
                    </a:lnTo>
                    <a:lnTo>
                      <a:pt x="731" y="1721"/>
                    </a:lnTo>
                    <a:lnTo>
                      <a:pt x="731" y="1721"/>
                    </a:lnTo>
                    <a:lnTo>
                      <a:pt x="715" y="1728"/>
                    </a:lnTo>
                    <a:lnTo>
                      <a:pt x="699" y="1735"/>
                    </a:lnTo>
                    <a:lnTo>
                      <a:pt x="682" y="1741"/>
                    </a:lnTo>
                    <a:lnTo>
                      <a:pt x="666" y="1746"/>
                    </a:lnTo>
                    <a:lnTo>
                      <a:pt x="649" y="1752"/>
                    </a:lnTo>
                    <a:lnTo>
                      <a:pt x="633" y="1757"/>
                    </a:lnTo>
                    <a:lnTo>
                      <a:pt x="616" y="1761"/>
                    </a:lnTo>
                    <a:lnTo>
                      <a:pt x="598" y="1765"/>
                    </a:lnTo>
                    <a:lnTo>
                      <a:pt x="582" y="1768"/>
                    </a:lnTo>
                    <a:lnTo>
                      <a:pt x="565" y="1772"/>
                    </a:lnTo>
                    <a:lnTo>
                      <a:pt x="548" y="1774"/>
                    </a:lnTo>
                    <a:lnTo>
                      <a:pt x="529" y="1776"/>
                    </a:lnTo>
                    <a:lnTo>
                      <a:pt x="512" y="1777"/>
                    </a:lnTo>
                    <a:lnTo>
                      <a:pt x="495" y="1779"/>
                    </a:lnTo>
                    <a:lnTo>
                      <a:pt x="478" y="1780"/>
                    </a:lnTo>
                    <a:lnTo>
                      <a:pt x="459" y="1780"/>
                    </a:lnTo>
                    <a:lnTo>
                      <a:pt x="459" y="1780"/>
                    </a:lnTo>
                    <a:lnTo>
                      <a:pt x="443" y="1780"/>
                    </a:lnTo>
                    <a:lnTo>
                      <a:pt x="427" y="1779"/>
                    </a:lnTo>
                    <a:lnTo>
                      <a:pt x="411" y="1777"/>
                    </a:lnTo>
                    <a:lnTo>
                      <a:pt x="396" y="1776"/>
                    </a:lnTo>
                    <a:lnTo>
                      <a:pt x="380" y="1774"/>
                    </a:lnTo>
                    <a:lnTo>
                      <a:pt x="364" y="1772"/>
                    </a:lnTo>
                    <a:lnTo>
                      <a:pt x="348" y="1769"/>
                    </a:lnTo>
                    <a:lnTo>
                      <a:pt x="332" y="1766"/>
                    </a:lnTo>
                    <a:lnTo>
                      <a:pt x="315" y="1762"/>
                    </a:lnTo>
                    <a:lnTo>
                      <a:pt x="299" y="1758"/>
                    </a:lnTo>
                    <a:lnTo>
                      <a:pt x="283" y="1754"/>
                    </a:lnTo>
                    <a:lnTo>
                      <a:pt x="268" y="1749"/>
                    </a:lnTo>
                    <a:lnTo>
                      <a:pt x="252" y="1744"/>
                    </a:lnTo>
                    <a:lnTo>
                      <a:pt x="236" y="1738"/>
                    </a:lnTo>
                    <a:lnTo>
                      <a:pt x="220" y="1733"/>
                    </a:lnTo>
                    <a:lnTo>
                      <a:pt x="204" y="1726"/>
                    </a:lnTo>
                  </a:path>
                </a:pathLst>
              </a:custGeom>
              <a:solidFill>
                <a:schemeClr val="bg1"/>
              </a:solidFill>
              <a:ln w="0">
                <a:solidFill>
                  <a:srgbClr val="000000"/>
                </a:solidFill>
                <a:prstDash val="solid"/>
                <a:round/>
                <a:headEnd/>
                <a:tailEnd/>
              </a:ln>
            </p:spPr>
            <p:txBody>
              <a:bodyPr/>
              <a:lstStyle/>
              <a:p>
                <a:endParaRPr lang="en-IN"/>
              </a:p>
            </p:txBody>
          </p:sp>
          <p:sp>
            <p:nvSpPr>
              <p:cNvPr id="345101" name="Freeform 13"/>
              <p:cNvSpPr>
                <a:spLocks/>
              </p:cNvSpPr>
              <p:nvPr/>
            </p:nvSpPr>
            <p:spPr bwMode="auto">
              <a:xfrm>
                <a:off x="4904" y="2114"/>
                <a:ext cx="74" cy="315"/>
              </a:xfrm>
              <a:custGeom>
                <a:avLst/>
                <a:gdLst>
                  <a:gd name="T0" fmla="*/ 147 w 147"/>
                  <a:gd name="T1" fmla="*/ 630 h 630"/>
                  <a:gd name="T2" fmla="*/ 137 w 147"/>
                  <a:gd name="T3" fmla="*/ 220 h 630"/>
                  <a:gd name="T4" fmla="*/ 137 w 147"/>
                  <a:gd name="T5" fmla="*/ 220 h 630"/>
                  <a:gd name="T6" fmla="*/ 137 w 147"/>
                  <a:gd name="T7" fmla="*/ 193 h 630"/>
                  <a:gd name="T8" fmla="*/ 136 w 147"/>
                  <a:gd name="T9" fmla="*/ 168 h 630"/>
                  <a:gd name="T10" fmla="*/ 135 w 147"/>
                  <a:gd name="T11" fmla="*/ 145 h 630"/>
                  <a:gd name="T12" fmla="*/ 132 w 147"/>
                  <a:gd name="T13" fmla="*/ 124 h 630"/>
                  <a:gd name="T14" fmla="*/ 130 w 147"/>
                  <a:gd name="T15" fmla="*/ 103 h 630"/>
                  <a:gd name="T16" fmla="*/ 127 w 147"/>
                  <a:gd name="T17" fmla="*/ 86 h 630"/>
                  <a:gd name="T18" fmla="*/ 123 w 147"/>
                  <a:gd name="T19" fmla="*/ 70 h 630"/>
                  <a:gd name="T20" fmla="*/ 119 w 147"/>
                  <a:gd name="T21" fmla="*/ 55 h 630"/>
                  <a:gd name="T22" fmla="*/ 114 w 147"/>
                  <a:gd name="T23" fmla="*/ 42 h 630"/>
                  <a:gd name="T24" fmla="*/ 108 w 147"/>
                  <a:gd name="T25" fmla="*/ 31 h 630"/>
                  <a:gd name="T26" fmla="*/ 102 w 147"/>
                  <a:gd name="T27" fmla="*/ 21 h 630"/>
                  <a:gd name="T28" fmla="*/ 97 w 147"/>
                  <a:gd name="T29" fmla="*/ 13 h 630"/>
                  <a:gd name="T30" fmla="*/ 89 w 147"/>
                  <a:gd name="T31" fmla="*/ 8 h 630"/>
                  <a:gd name="T32" fmla="*/ 82 w 147"/>
                  <a:gd name="T33" fmla="*/ 3 h 630"/>
                  <a:gd name="T34" fmla="*/ 74 w 147"/>
                  <a:gd name="T35" fmla="*/ 1 h 630"/>
                  <a:gd name="T36" fmla="*/ 65 w 147"/>
                  <a:gd name="T37" fmla="*/ 0 h 630"/>
                  <a:gd name="T38" fmla="*/ 65 w 147"/>
                  <a:gd name="T39" fmla="*/ 0 h 630"/>
                  <a:gd name="T40" fmla="*/ 56 w 147"/>
                  <a:gd name="T41" fmla="*/ 1 h 630"/>
                  <a:gd name="T42" fmla="*/ 50 w 147"/>
                  <a:gd name="T43" fmla="*/ 4 h 630"/>
                  <a:gd name="T44" fmla="*/ 43 w 147"/>
                  <a:gd name="T45" fmla="*/ 9 h 630"/>
                  <a:gd name="T46" fmla="*/ 37 w 147"/>
                  <a:gd name="T47" fmla="*/ 17 h 630"/>
                  <a:gd name="T48" fmla="*/ 31 w 147"/>
                  <a:gd name="T49" fmla="*/ 26 h 630"/>
                  <a:gd name="T50" fmla="*/ 27 w 147"/>
                  <a:gd name="T51" fmla="*/ 38 h 630"/>
                  <a:gd name="T52" fmla="*/ 22 w 147"/>
                  <a:gd name="T53" fmla="*/ 51 h 630"/>
                  <a:gd name="T54" fmla="*/ 17 w 147"/>
                  <a:gd name="T55" fmla="*/ 68 h 630"/>
                  <a:gd name="T56" fmla="*/ 17 w 147"/>
                  <a:gd name="T57" fmla="*/ 68 h 630"/>
                  <a:gd name="T58" fmla="*/ 15 w 147"/>
                  <a:gd name="T59" fmla="*/ 77 h 630"/>
                  <a:gd name="T60" fmla="*/ 14 w 147"/>
                  <a:gd name="T61" fmla="*/ 86 h 630"/>
                  <a:gd name="T62" fmla="*/ 12 w 147"/>
                  <a:gd name="T63" fmla="*/ 96 h 630"/>
                  <a:gd name="T64" fmla="*/ 10 w 147"/>
                  <a:gd name="T65" fmla="*/ 107 h 630"/>
                  <a:gd name="T66" fmla="*/ 9 w 147"/>
                  <a:gd name="T67" fmla="*/ 117 h 630"/>
                  <a:gd name="T68" fmla="*/ 8 w 147"/>
                  <a:gd name="T69" fmla="*/ 129 h 630"/>
                  <a:gd name="T70" fmla="*/ 7 w 147"/>
                  <a:gd name="T71" fmla="*/ 141 h 630"/>
                  <a:gd name="T72" fmla="*/ 6 w 147"/>
                  <a:gd name="T73" fmla="*/ 154 h 630"/>
                  <a:gd name="T74" fmla="*/ 5 w 147"/>
                  <a:gd name="T75" fmla="*/ 167 h 630"/>
                  <a:gd name="T76" fmla="*/ 4 w 147"/>
                  <a:gd name="T77" fmla="*/ 180 h 630"/>
                  <a:gd name="T78" fmla="*/ 2 w 147"/>
                  <a:gd name="T79" fmla="*/ 194 h 630"/>
                  <a:gd name="T80" fmla="*/ 2 w 147"/>
                  <a:gd name="T81" fmla="*/ 209 h 630"/>
                  <a:gd name="T82" fmla="*/ 2 w 147"/>
                  <a:gd name="T83" fmla="*/ 224 h 630"/>
                  <a:gd name="T84" fmla="*/ 1 w 147"/>
                  <a:gd name="T85" fmla="*/ 240 h 630"/>
                  <a:gd name="T86" fmla="*/ 1 w 147"/>
                  <a:gd name="T87" fmla="*/ 256 h 630"/>
                  <a:gd name="T88" fmla="*/ 1 w 147"/>
                  <a:gd name="T89" fmla="*/ 273 h 630"/>
                  <a:gd name="T90" fmla="*/ 0 w 147"/>
                  <a:gd name="T91" fmla="*/ 527 h 630"/>
                  <a:gd name="T92" fmla="*/ 0 w 147"/>
                  <a:gd name="T93" fmla="*/ 527 h 630"/>
                  <a:gd name="T94" fmla="*/ 5 w 147"/>
                  <a:gd name="T95" fmla="*/ 521 h 630"/>
                  <a:gd name="T96" fmla="*/ 12 w 147"/>
                  <a:gd name="T97" fmla="*/ 514 h 630"/>
                  <a:gd name="T98" fmla="*/ 20 w 147"/>
                  <a:gd name="T99" fmla="*/ 507 h 630"/>
                  <a:gd name="T100" fmla="*/ 28 w 147"/>
                  <a:gd name="T101" fmla="*/ 501 h 630"/>
                  <a:gd name="T102" fmla="*/ 147 w 147"/>
                  <a:gd name="T103" fmla="*/ 630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7" h="630">
                    <a:moveTo>
                      <a:pt x="147" y="630"/>
                    </a:moveTo>
                    <a:lnTo>
                      <a:pt x="137" y="220"/>
                    </a:lnTo>
                    <a:lnTo>
                      <a:pt x="137" y="220"/>
                    </a:lnTo>
                    <a:lnTo>
                      <a:pt x="137" y="193"/>
                    </a:lnTo>
                    <a:lnTo>
                      <a:pt x="136" y="168"/>
                    </a:lnTo>
                    <a:lnTo>
                      <a:pt x="135" y="145"/>
                    </a:lnTo>
                    <a:lnTo>
                      <a:pt x="132" y="124"/>
                    </a:lnTo>
                    <a:lnTo>
                      <a:pt x="130" y="103"/>
                    </a:lnTo>
                    <a:lnTo>
                      <a:pt x="127" y="86"/>
                    </a:lnTo>
                    <a:lnTo>
                      <a:pt x="123" y="70"/>
                    </a:lnTo>
                    <a:lnTo>
                      <a:pt x="119" y="55"/>
                    </a:lnTo>
                    <a:lnTo>
                      <a:pt x="114" y="42"/>
                    </a:lnTo>
                    <a:lnTo>
                      <a:pt x="108" y="31"/>
                    </a:lnTo>
                    <a:lnTo>
                      <a:pt x="102" y="21"/>
                    </a:lnTo>
                    <a:lnTo>
                      <a:pt x="97" y="13"/>
                    </a:lnTo>
                    <a:lnTo>
                      <a:pt x="89" y="8"/>
                    </a:lnTo>
                    <a:lnTo>
                      <a:pt x="82" y="3"/>
                    </a:lnTo>
                    <a:lnTo>
                      <a:pt x="74" y="1"/>
                    </a:lnTo>
                    <a:lnTo>
                      <a:pt x="65" y="0"/>
                    </a:lnTo>
                    <a:lnTo>
                      <a:pt x="65" y="0"/>
                    </a:lnTo>
                    <a:lnTo>
                      <a:pt x="56" y="1"/>
                    </a:lnTo>
                    <a:lnTo>
                      <a:pt x="50" y="4"/>
                    </a:lnTo>
                    <a:lnTo>
                      <a:pt x="43" y="9"/>
                    </a:lnTo>
                    <a:lnTo>
                      <a:pt x="37" y="17"/>
                    </a:lnTo>
                    <a:lnTo>
                      <a:pt x="31" y="26"/>
                    </a:lnTo>
                    <a:lnTo>
                      <a:pt x="27" y="38"/>
                    </a:lnTo>
                    <a:lnTo>
                      <a:pt x="22" y="51"/>
                    </a:lnTo>
                    <a:lnTo>
                      <a:pt x="17" y="68"/>
                    </a:lnTo>
                    <a:lnTo>
                      <a:pt x="17" y="68"/>
                    </a:lnTo>
                    <a:lnTo>
                      <a:pt x="15" y="77"/>
                    </a:lnTo>
                    <a:lnTo>
                      <a:pt x="14" y="86"/>
                    </a:lnTo>
                    <a:lnTo>
                      <a:pt x="12" y="96"/>
                    </a:lnTo>
                    <a:lnTo>
                      <a:pt x="10" y="107"/>
                    </a:lnTo>
                    <a:lnTo>
                      <a:pt x="9" y="117"/>
                    </a:lnTo>
                    <a:lnTo>
                      <a:pt x="8" y="129"/>
                    </a:lnTo>
                    <a:lnTo>
                      <a:pt x="7" y="141"/>
                    </a:lnTo>
                    <a:lnTo>
                      <a:pt x="6" y="154"/>
                    </a:lnTo>
                    <a:lnTo>
                      <a:pt x="5" y="167"/>
                    </a:lnTo>
                    <a:lnTo>
                      <a:pt x="4" y="180"/>
                    </a:lnTo>
                    <a:lnTo>
                      <a:pt x="2" y="194"/>
                    </a:lnTo>
                    <a:lnTo>
                      <a:pt x="2" y="209"/>
                    </a:lnTo>
                    <a:lnTo>
                      <a:pt x="2" y="224"/>
                    </a:lnTo>
                    <a:lnTo>
                      <a:pt x="1" y="240"/>
                    </a:lnTo>
                    <a:lnTo>
                      <a:pt x="1" y="256"/>
                    </a:lnTo>
                    <a:lnTo>
                      <a:pt x="1" y="273"/>
                    </a:lnTo>
                    <a:lnTo>
                      <a:pt x="0" y="527"/>
                    </a:lnTo>
                    <a:lnTo>
                      <a:pt x="0" y="527"/>
                    </a:lnTo>
                    <a:lnTo>
                      <a:pt x="5" y="521"/>
                    </a:lnTo>
                    <a:lnTo>
                      <a:pt x="12" y="514"/>
                    </a:lnTo>
                    <a:lnTo>
                      <a:pt x="20" y="507"/>
                    </a:lnTo>
                    <a:lnTo>
                      <a:pt x="28" y="501"/>
                    </a:lnTo>
                    <a:lnTo>
                      <a:pt x="147" y="630"/>
                    </a:lnTo>
                  </a:path>
                </a:pathLst>
              </a:custGeom>
              <a:solidFill>
                <a:schemeClr val="bg1"/>
              </a:solidFill>
              <a:ln w="0">
                <a:solidFill>
                  <a:srgbClr val="000000"/>
                </a:solidFill>
                <a:prstDash val="solid"/>
                <a:round/>
                <a:headEnd/>
                <a:tailEnd/>
              </a:ln>
            </p:spPr>
            <p:txBody>
              <a:bodyPr/>
              <a:lstStyle/>
              <a:p>
                <a:endParaRPr lang="en-IN"/>
              </a:p>
            </p:txBody>
          </p:sp>
          <p:sp>
            <p:nvSpPr>
              <p:cNvPr id="345102" name="Freeform 14"/>
              <p:cNvSpPr>
                <a:spLocks/>
              </p:cNvSpPr>
              <p:nvPr/>
            </p:nvSpPr>
            <p:spPr bwMode="auto">
              <a:xfrm>
                <a:off x="4628" y="2405"/>
                <a:ext cx="384" cy="543"/>
              </a:xfrm>
              <a:custGeom>
                <a:avLst/>
                <a:gdLst>
                  <a:gd name="T0" fmla="*/ 237 w 767"/>
                  <a:gd name="T1" fmla="*/ 1060 h 1086"/>
                  <a:gd name="T2" fmla="*/ 289 w 767"/>
                  <a:gd name="T3" fmla="*/ 1072 h 1086"/>
                  <a:gd name="T4" fmla="*/ 339 w 767"/>
                  <a:gd name="T5" fmla="*/ 1082 h 1086"/>
                  <a:gd name="T6" fmla="*/ 390 w 767"/>
                  <a:gd name="T7" fmla="*/ 1086 h 1086"/>
                  <a:gd name="T8" fmla="*/ 428 w 767"/>
                  <a:gd name="T9" fmla="*/ 1086 h 1086"/>
                  <a:gd name="T10" fmla="*/ 481 w 767"/>
                  <a:gd name="T11" fmla="*/ 1083 h 1086"/>
                  <a:gd name="T12" fmla="*/ 533 w 767"/>
                  <a:gd name="T13" fmla="*/ 1073 h 1086"/>
                  <a:gd name="T14" fmla="*/ 585 w 767"/>
                  <a:gd name="T15" fmla="*/ 1060 h 1086"/>
                  <a:gd name="T16" fmla="*/ 625 w 767"/>
                  <a:gd name="T17" fmla="*/ 843 h 1086"/>
                  <a:gd name="T18" fmla="*/ 665 w 767"/>
                  <a:gd name="T19" fmla="*/ 743 h 1086"/>
                  <a:gd name="T20" fmla="*/ 709 w 767"/>
                  <a:gd name="T21" fmla="*/ 630 h 1086"/>
                  <a:gd name="T22" fmla="*/ 741 w 767"/>
                  <a:gd name="T23" fmla="*/ 540 h 1086"/>
                  <a:gd name="T24" fmla="*/ 764 w 767"/>
                  <a:gd name="T25" fmla="*/ 473 h 1086"/>
                  <a:gd name="T26" fmla="*/ 580 w 767"/>
                  <a:gd name="T27" fmla="*/ 0 h 1086"/>
                  <a:gd name="T28" fmla="*/ 549 w 767"/>
                  <a:gd name="T29" fmla="*/ 52 h 1086"/>
                  <a:gd name="T30" fmla="*/ 537 w 767"/>
                  <a:gd name="T31" fmla="*/ 112 h 1086"/>
                  <a:gd name="T32" fmla="*/ 541 w 767"/>
                  <a:gd name="T33" fmla="*/ 147 h 1086"/>
                  <a:gd name="T34" fmla="*/ 557 w 767"/>
                  <a:gd name="T35" fmla="*/ 196 h 1086"/>
                  <a:gd name="T36" fmla="*/ 584 w 767"/>
                  <a:gd name="T37" fmla="*/ 244 h 1086"/>
                  <a:gd name="T38" fmla="*/ 625 w 767"/>
                  <a:gd name="T39" fmla="*/ 293 h 1086"/>
                  <a:gd name="T40" fmla="*/ 622 w 767"/>
                  <a:gd name="T41" fmla="*/ 329 h 1086"/>
                  <a:gd name="T42" fmla="*/ 602 w 767"/>
                  <a:gd name="T43" fmla="*/ 382 h 1086"/>
                  <a:gd name="T44" fmla="*/ 587 w 767"/>
                  <a:gd name="T45" fmla="*/ 435 h 1086"/>
                  <a:gd name="T46" fmla="*/ 580 w 767"/>
                  <a:gd name="T47" fmla="*/ 490 h 1086"/>
                  <a:gd name="T48" fmla="*/ 524 w 767"/>
                  <a:gd name="T49" fmla="*/ 533 h 1086"/>
                  <a:gd name="T50" fmla="*/ 523 w 767"/>
                  <a:gd name="T51" fmla="*/ 483 h 1086"/>
                  <a:gd name="T52" fmla="*/ 529 w 767"/>
                  <a:gd name="T53" fmla="*/ 433 h 1086"/>
                  <a:gd name="T54" fmla="*/ 541 w 767"/>
                  <a:gd name="T55" fmla="*/ 385 h 1086"/>
                  <a:gd name="T56" fmla="*/ 559 w 767"/>
                  <a:gd name="T57" fmla="*/ 339 h 1086"/>
                  <a:gd name="T58" fmla="*/ 558 w 767"/>
                  <a:gd name="T59" fmla="*/ 299 h 1086"/>
                  <a:gd name="T60" fmla="*/ 518 w 767"/>
                  <a:gd name="T61" fmla="*/ 236 h 1086"/>
                  <a:gd name="T62" fmla="*/ 497 w 767"/>
                  <a:gd name="T63" fmla="*/ 294 h 1086"/>
                  <a:gd name="T64" fmla="*/ 508 w 767"/>
                  <a:gd name="T65" fmla="*/ 317 h 1086"/>
                  <a:gd name="T66" fmla="*/ 519 w 767"/>
                  <a:gd name="T67" fmla="*/ 347 h 1086"/>
                  <a:gd name="T68" fmla="*/ 524 w 767"/>
                  <a:gd name="T69" fmla="*/ 367 h 1086"/>
                  <a:gd name="T70" fmla="*/ 528 w 767"/>
                  <a:gd name="T71" fmla="*/ 397 h 1086"/>
                  <a:gd name="T72" fmla="*/ 528 w 767"/>
                  <a:gd name="T73" fmla="*/ 427 h 1086"/>
                  <a:gd name="T74" fmla="*/ 514 w 767"/>
                  <a:gd name="T75" fmla="*/ 486 h 1086"/>
                  <a:gd name="T76" fmla="*/ 482 w 767"/>
                  <a:gd name="T77" fmla="*/ 539 h 1086"/>
                  <a:gd name="T78" fmla="*/ 430 w 767"/>
                  <a:gd name="T79" fmla="*/ 586 h 1086"/>
                  <a:gd name="T80" fmla="*/ 346 w 767"/>
                  <a:gd name="T81" fmla="*/ 538 h 1086"/>
                  <a:gd name="T82" fmla="*/ 316 w 767"/>
                  <a:gd name="T83" fmla="*/ 592 h 1086"/>
                  <a:gd name="T84" fmla="*/ 241 w 767"/>
                  <a:gd name="T85" fmla="*/ 659 h 1086"/>
                  <a:gd name="T86" fmla="*/ 172 w 767"/>
                  <a:gd name="T87" fmla="*/ 620 h 1086"/>
                  <a:gd name="T88" fmla="*/ 115 w 767"/>
                  <a:gd name="T89" fmla="*/ 669 h 1086"/>
                  <a:gd name="T90" fmla="*/ 7 w 767"/>
                  <a:gd name="T91" fmla="*/ 555 h 1086"/>
                  <a:gd name="T92" fmla="*/ 2 w 767"/>
                  <a:gd name="T93" fmla="*/ 592 h 1086"/>
                  <a:gd name="T94" fmla="*/ 0 w 767"/>
                  <a:gd name="T95" fmla="*/ 624 h 1086"/>
                  <a:gd name="T96" fmla="*/ 0 w 767"/>
                  <a:gd name="T97" fmla="*/ 636 h 1086"/>
                  <a:gd name="T98" fmla="*/ 3 w 767"/>
                  <a:gd name="T99" fmla="*/ 655 h 1086"/>
                  <a:gd name="T100" fmla="*/ 14 w 767"/>
                  <a:gd name="T101" fmla="*/ 684 h 1086"/>
                  <a:gd name="T102" fmla="*/ 57 w 767"/>
                  <a:gd name="T103" fmla="*/ 748 h 1086"/>
                  <a:gd name="T104" fmla="*/ 107 w 767"/>
                  <a:gd name="T105" fmla="*/ 806 h 1086"/>
                  <a:gd name="T106" fmla="*/ 164 w 767"/>
                  <a:gd name="T107" fmla="*/ 860 h 1086"/>
                  <a:gd name="T108" fmla="*/ 212 w 767"/>
                  <a:gd name="T109" fmla="*/ 1052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7" h="1086">
                    <a:moveTo>
                      <a:pt x="212" y="1052"/>
                    </a:moveTo>
                    <a:lnTo>
                      <a:pt x="212" y="1052"/>
                    </a:lnTo>
                    <a:lnTo>
                      <a:pt x="224" y="1056"/>
                    </a:lnTo>
                    <a:lnTo>
                      <a:pt x="237" y="1060"/>
                    </a:lnTo>
                    <a:lnTo>
                      <a:pt x="251" y="1063"/>
                    </a:lnTo>
                    <a:lnTo>
                      <a:pt x="263" y="1067"/>
                    </a:lnTo>
                    <a:lnTo>
                      <a:pt x="276" y="1070"/>
                    </a:lnTo>
                    <a:lnTo>
                      <a:pt x="289" y="1072"/>
                    </a:lnTo>
                    <a:lnTo>
                      <a:pt x="301" y="1076"/>
                    </a:lnTo>
                    <a:lnTo>
                      <a:pt x="314" y="1077"/>
                    </a:lnTo>
                    <a:lnTo>
                      <a:pt x="327" y="1079"/>
                    </a:lnTo>
                    <a:lnTo>
                      <a:pt x="339" y="1082"/>
                    </a:lnTo>
                    <a:lnTo>
                      <a:pt x="352" y="1083"/>
                    </a:lnTo>
                    <a:lnTo>
                      <a:pt x="365" y="1084"/>
                    </a:lnTo>
                    <a:lnTo>
                      <a:pt x="377" y="1085"/>
                    </a:lnTo>
                    <a:lnTo>
                      <a:pt x="390" y="1086"/>
                    </a:lnTo>
                    <a:lnTo>
                      <a:pt x="403" y="1086"/>
                    </a:lnTo>
                    <a:lnTo>
                      <a:pt x="415" y="1086"/>
                    </a:lnTo>
                    <a:lnTo>
                      <a:pt x="415" y="1086"/>
                    </a:lnTo>
                    <a:lnTo>
                      <a:pt x="428" y="1086"/>
                    </a:lnTo>
                    <a:lnTo>
                      <a:pt x="442" y="1085"/>
                    </a:lnTo>
                    <a:lnTo>
                      <a:pt x="454" y="1085"/>
                    </a:lnTo>
                    <a:lnTo>
                      <a:pt x="467" y="1084"/>
                    </a:lnTo>
                    <a:lnTo>
                      <a:pt x="481" y="1083"/>
                    </a:lnTo>
                    <a:lnTo>
                      <a:pt x="493" y="1080"/>
                    </a:lnTo>
                    <a:lnTo>
                      <a:pt x="507" y="1078"/>
                    </a:lnTo>
                    <a:lnTo>
                      <a:pt x="520" y="1076"/>
                    </a:lnTo>
                    <a:lnTo>
                      <a:pt x="533" y="1073"/>
                    </a:lnTo>
                    <a:lnTo>
                      <a:pt x="546" y="1070"/>
                    </a:lnTo>
                    <a:lnTo>
                      <a:pt x="559" y="1068"/>
                    </a:lnTo>
                    <a:lnTo>
                      <a:pt x="573" y="1064"/>
                    </a:lnTo>
                    <a:lnTo>
                      <a:pt x="585" y="1060"/>
                    </a:lnTo>
                    <a:lnTo>
                      <a:pt x="598" y="1056"/>
                    </a:lnTo>
                    <a:lnTo>
                      <a:pt x="612" y="1052"/>
                    </a:lnTo>
                    <a:lnTo>
                      <a:pt x="625" y="1047"/>
                    </a:lnTo>
                    <a:lnTo>
                      <a:pt x="625" y="843"/>
                    </a:lnTo>
                    <a:lnTo>
                      <a:pt x="625" y="843"/>
                    </a:lnTo>
                    <a:lnTo>
                      <a:pt x="638" y="809"/>
                    </a:lnTo>
                    <a:lnTo>
                      <a:pt x="652" y="775"/>
                    </a:lnTo>
                    <a:lnTo>
                      <a:pt x="665" y="743"/>
                    </a:lnTo>
                    <a:lnTo>
                      <a:pt x="676" y="712"/>
                    </a:lnTo>
                    <a:lnTo>
                      <a:pt x="688" y="683"/>
                    </a:lnTo>
                    <a:lnTo>
                      <a:pt x="698" y="655"/>
                    </a:lnTo>
                    <a:lnTo>
                      <a:pt x="709" y="630"/>
                    </a:lnTo>
                    <a:lnTo>
                      <a:pt x="718" y="605"/>
                    </a:lnTo>
                    <a:lnTo>
                      <a:pt x="726" y="582"/>
                    </a:lnTo>
                    <a:lnTo>
                      <a:pt x="734" y="560"/>
                    </a:lnTo>
                    <a:lnTo>
                      <a:pt x="741" y="540"/>
                    </a:lnTo>
                    <a:lnTo>
                      <a:pt x="748" y="521"/>
                    </a:lnTo>
                    <a:lnTo>
                      <a:pt x="753" y="503"/>
                    </a:lnTo>
                    <a:lnTo>
                      <a:pt x="759" y="488"/>
                    </a:lnTo>
                    <a:lnTo>
                      <a:pt x="764" y="473"/>
                    </a:lnTo>
                    <a:lnTo>
                      <a:pt x="767" y="461"/>
                    </a:lnTo>
                    <a:lnTo>
                      <a:pt x="743" y="175"/>
                    </a:lnTo>
                    <a:lnTo>
                      <a:pt x="580" y="0"/>
                    </a:lnTo>
                    <a:lnTo>
                      <a:pt x="580" y="0"/>
                    </a:lnTo>
                    <a:lnTo>
                      <a:pt x="570" y="13"/>
                    </a:lnTo>
                    <a:lnTo>
                      <a:pt x="561" y="25"/>
                    </a:lnTo>
                    <a:lnTo>
                      <a:pt x="554" y="39"/>
                    </a:lnTo>
                    <a:lnTo>
                      <a:pt x="549" y="52"/>
                    </a:lnTo>
                    <a:lnTo>
                      <a:pt x="543" y="67"/>
                    </a:lnTo>
                    <a:lnTo>
                      <a:pt x="539" y="82"/>
                    </a:lnTo>
                    <a:lnTo>
                      <a:pt x="538" y="97"/>
                    </a:lnTo>
                    <a:lnTo>
                      <a:pt x="537" y="112"/>
                    </a:lnTo>
                    <a:lnTo>
                      <a:pt x="537" y="112"/>
                    </a:lnTo>
                    <a:lnTo>
                      <a:pt x="537" y="123"/>
                    </a:lnTo>
                    <a:lnTo>
                      <a:pt x="538" y="136"/>
                    </a:lnTo>
                    <a:lnTo>
                      <a:pt x="541" y="147"/>
                    </a:lnTo>
                    <a:lnTo>
                      <a:pt x="543" y="160"/>
                    </a:lnTo>
                    <a:lnTo>
                      <a:pt x="546" y="172"/>
                    </a:lnTo>
                    <a:lnTo>
                      <a:pt x="551" y="184"/>
                    </a:lnTo>
                    <a:lnTo>
                      <a:pt x="557" y="196"/>
                    </a:lnTo>
                    <a:lnTo>
                      <a:pt x="562" y="209"/>
                    </a:lnTo>
                    <a:lnTo>
                      <a:pt x="568" y="220"/>
                    </a:lnTo>
                    <a:lnTo>
                      <a:pt x="576" y="233"/>
                    </a:lnTo>
                    <a:lnTo>
                      <a:pt x="584" y="244"/>
                    </a:lnTo>
                    <a:lnTo>
                      <a:pt x="594" y="257"/>
                    </a:lnTo>
                    <a:lnTo>
                      <a:pt x="603" y="268"/>
                    </a:lnTo>
                    <a:lnTo>
                      <a:pt x="613" y="280"/>
                    </a:lnTo>
                    <a:lnTo>
                      <a:pt x="625" y="293"/>
                    </a:lnTo>
                    <a:lnTo>
                      <a:pt x="636" y="304"/>
                    </a:lnTo>
                    <a:lnTo>
                      <a:pt x="636" y="304"/>
                    </a:lnTo>
                    <a:lnTo>
                      <a:pt x="629" y="317"/>
                    </a:lnTo>
                    <a:lnTo>
                      <a:pt x="622" y="329"/>
                    </a:lnTo>
                    <a:lnTo>
                      <a:pt x="617" y="342"/>
                    </a:lnTo>
                    <a:lnTo>
                      <a:pt x="611" y="356"/>
                    </a:lnTo>
                    <a:lnTo>
                      <a:pt x="606" y="369"/>
                    </a:lnTo>
                    <a:lnTo>
                      <a:pt x="602" y="382"/>
                    </a:lnTo>
                    <a:lnTo>
                      <a:pt x="597" y="395"/>
                    </a:lnTo>
                    <a:lnTo>
                      <a:pt x="594" y="409"/>
                    </a:lnTo>
                    <a:lnTo>
                      <a:pt x="590" y="422"/>
                    </a:lnTo>
                    <a:lnTo>
                      <a:pt x="587" y="435"/>
                    </a:lnTo>
                    <a:lnTo>
                      <a:pt x="584" y="449"/>
                    </a:lnTo>
                    <a:lnTo>
                      <a:pt x="582" y="462"/>
                    </a:lnTo>
                    <a:lnTo>
                      <a:pt x="581" y="476"/>
                    </a:lnTo>
                    <a:lnTo>
                      <a:pt x="580" y="490"/>
                    </a:lnTo>
                    <a:lnTo>
                      <a:pt x="579" y="503"/>
                    </a:lnTo>
                    <a:lnTo>
                      <a:pt x="579" y="517"/>
                    </a:lnTo>
                    <a:lnTo>
                      <a:pt x="580" y="536"/>
                    </a:lnTo>
                    <a:lnTo>
                      <a:pt x="524" y="533"/>
                    </a:lnTo>
                    <a:lnTo>
                      <a:pt x="522" y="508"/>
                    </a:lnTo>
                    <a:lnTo>
                      <a:pt x="522" y="508"/>
                    </a:lnTo>
                    <a:lnTo>
                      <a:pt x="522" y="495"/>
                    </a:lnTo>
                    <a:lnTo>
                      <a:pt x="523" y="483"/>
                    </a:lnTo>
                    <a:lnTo>
                      <a:pt x="523" y="471"/>
                    </a:lnTo>
                    <a:lnTo>
                      <a:pt x="526" y="458"/>
                    </a:lnTo>
                    <a:lnTo>
                      <a:pt x="527" y="446"/>
                    </a:lnTo>
                    <a:lnTo>
                      <a:pt x="529" y="433"/>
                    </a:lnTo>
                    <a:lnTo>
                      <a:pt x="531" y="422"/>
                    </a:lnTo>
                    <a:lnTo>
                      <a:pt x="535" y="409"/>
                    </a:lnTo>
                    <a:lnTo>
                      <a:pt x="537" y="397"/>
                    </a:lnTo>
                    <a:lnTo>
                      <a:pt x="541" y="385"/>
                    </a:lnTo>
                    <a:lnTo>
                      <a:pt x="545" y="373"/>
                    </a:lnTo>
                    <a:lnTo>
                      <a:pt x="550" y="362"/>
                    </a:lnTo>
                    <a:lnTo>
                      <a:pt x="554" y="350"/>
                    </a:lnTo>
                    <a:lnTo>
                      <a:pt x="559" y="339"/>
                    </a:lnTo>
                    <a:lnTo>
                      <a:pt x="565" y="327"/>
                    </a:lnTo>
                    <a:lnTo>
                      <a:pt x="570" y="316"/>
                    </a:lnTo>
                    <a:lnTo>
                      <a:pt x="570" y="316"/>
                    </a:lnTo>
                    <a:lnTo>
                      <a:pt x="558" y="299"/>
                    </a:lnTo>
                    <a:lnTo>
                      <a:pt x="546" y="283"/>
                    </a:lnTo>
                    <a:lnTo>
                      <a:pt x="536" y="267"/>
                    </a:lnTo>
                    <a:lnTo>
                      <a:pt x="527" y="251"/>
                    </a:lnTo>
                    <a:lnTo>
                      <a:pt x="518" y="236"/>
                    </a:lnTo>
                    <a:lnTo>
                      <a:pt x="511" y="221"/>
                    </a:lnTo>
                    <a:lnTo>
                      <a:pt x="504" y="206"/>
                    </a:lnTo>
                    <a:lnTo>
                      <a:pt x="498" y="192"/>
                    </a:lnTo>
                    <a:lnTo>
                      <a:pt x="497" y="294"/>
                    </a:lnTo>
                    <a:lnTo>
                      <a:pt x="497" y="294"/>
                    </a:lnTo>
                    <a:lnTo>
                      <a:pt x="500" y="302"/>
                    </a:lnTo>
                    <a:lnTo>
                      <a:pt x="505" y="309"/>
                    </a:lnTo>
                    <a:lnTo>
                      <a:pt x="508" y="317"/>
                    </a:lnTo>
                    <a:lnTo>
                      <a:pt x="511" y="325"/>
                    </a:lnTo>
                    <a:lnTo>
                      <a:pt x="514" y="332"/>
                    </a:lnTo>
                    <a:lnTo>
                      <a:pt x="516" y="340"/>
                    </a:lnTo>
                    <a:lnTo>
                      <a:pt x="519" y="347"/>
                    </a:lnTo>
                    <a:lnTo>
                      <a:pt x="521" y="354"/>
                    </a:lnTo>
                    <a:lnTo>
                      <a:pt x="521" y="354"/>
                    </a:lnTo>
                    <a:lnTo>
                      <a:pt x="522" y="361"/>
                    </a:lnTo>
                    <a:lnTo>
                      <a:pt x="524" y="367"/>
                    </a:lnTo>
                    <a:lnTo>
                      <a:pt x="526" y="376"/>
                    </a:lnTo>
                    <a:lnTo>
                      <a:pt x="527" y="382"/>
                    </a:lnTo>
                    <a:lnTo>
                      <a:pt x="528" y="389"/>
                    </a:lnTo>
                    <a:lnTo>
                      <a:pt x="528" y="397"/>
                    </a:lnTo>
                    <a:lnTo>
                      <a:pt x="529" y="404"/>
                    </a:lnTo>
                    <a:lnTo>
                      <a:pt x="529" y="411"/>
                    </a:lnTo>
                    <a:lnTo>
                      <a:pt x="529" y="411"/>
                    </a:lnTo>
                    <a:lnTo>
                      <a:pt x="528" y="427"/>
                    </a:lnTo>
                    <a:lnTo>
                      <a:pt x="527" y="442"/>
                    </a:lnTo>
                    <a:lnTo>
                      <a:pt x="523" y="457"/>
                    </a:lnTo>
                    <a:lnTo>
                      <a:pt x="520" y="472"/>
                    </a:lnTo>
                    <a:lnTo>
                      <a:pt x="514" y="486"/>
                    </a:lnTo>
                    <a:lnTo>
                      <a:pt x="508" y="500"/>
                    </a:lnTo>
                    <a:lnTo>
                      <a:pt x="500" y="514"/>
                    </a:lnTo>
                    <a:lnTo>
                      <a:pt x="491" y="526"/>
                    </a:lnTo>
                    <a:lnTo>
                      <a:pt x="482" y="539"/>
                    </a:lnTo>
                    <a:lnTo>
                      <a:pt x="470" y="552"/>
                    </a:lnTo>
                    <a:lnTo>
                      <a:pt x="458" y="563"/>
                    </a:lnTo>
                    <a:lnTo>
                      <a:pt x="445" y="575"/>
                    </a:lnTo>
                    <a:lnTo>
                      <a:pt x="430" y="586"/>
                    </a:lnTo>
                    <a:lnTo>
                      <a:pt x="414" y="597"/>
                    </a:lnTo>
                    <a:lnTo>
                      <a:pt x="398" y="607"/>
                    </a:lnTo>
                    <a:lnTo>
                      <a:pt x="380" y="616"/>
                    </a:lnTo>
                    <a:lnTo>
                      <a:pt x="346" y="538"/>
                    </a:lnTo>
                    <a:lnTo>
                      <a:pt x="346" y="538"/>
                    </a:lnTo>
                    <a:lnTo>
                      <a:pt x="339" y="556"/>
                    </a:lnTo>
                    <a:lnTo>
                      <a:pt x="329" y="575"/>
                    </a:lnTo>
                    <a:lnTo>
                      <a:pt x="316" y="592"/>
                    </a:lnTo>
                    <a:lnTo>
                      <a:pt x="301" y="609"/>
                    </a:lnTo>
                    <a:lnTo>
                      <a:pt x="284" y="627"/>
                    </a:lnTo>
                    <a:lnTo>
                      <a:pt x="264" y="643"/>
                    </a:lnTo>
                    <a:lnTo>
                      <a:pt x="241" y="659"/>
                    </a:lnTo>
                    <a:lnTo>
                      <a:pt x="217" y="674"/>
                    </a:lnTo>
                    <a:lnTo>
                      <a:pt x="186" y="605"/>
                    </a:lnTo>
                    <a:lnTo>
                      <a:pt x="186" y="605"/>
                    </a:lnTo>
                    <a:lnTo>
                      <a:pt x="172" y="620"/>
                    </a:lnTo>
                    <a:lnTo>
                      <a:pt x="159" y="634"/>
                    </a:lnTo>
                    <a:lnTo>
                      <a:pt x="145" y="647"/>
                    </a:lnTo>
                    <a:lnTo>
                      <a:pt x="130" y="659"/>
                    </a:lnTo>
                    <a:lnTo>
                      <a:pt x="115" y="669"/>
                    </a:lnTo>
                    <a:lnTo>
                      <a:pt x="99" y="680"/>
                    </a:lnTo>
                    <a:lnTo>
                      <a:pt x="83" y="688"/>
                    </a:lnTo>
                    <a:lnTo>
                      <a:pt x="67" y="696"/>
                    </a:lnTo>
                    <a:lnTo>
                      <a:pt x="7" y="555"/>
                    </a:lnTo>
                    <a:lnTo>
                      <a:pt x="7" y="555"/>
                    </a:lnTo>
                    <a:lnTo>
                      <a:pt x="6" y="569"/>
                    </a:lnTo>
                    <a:lnTo>
                      <a:pt x="3" y="582"/>
                    </a:lnTo>
                    <a:lnTo>
                      <a:pt x="2" y="592"/>
                    </a:lnTo>
                    <a:lnTo>
                      <a:pt x="2" y="602"/>
                    </a:lnTo>
                    <a:lnTo>
                      <a:pt x="1" y="610"/>
                    </a:lnTo>
                    <a:lnTo>
                      <a:pt x="0" y="619"/>
                    </a:lnTo>
                    <a:lnTo>
                      <a:pt x="0" y="624"/>
                    </a:lnTo>
                    <a:lnTo>
                      <a:pt x="0" y="629"/>
                    </a:lnTo>
                    <a:lnTo>
                      <a:pt x="0" y="629"/>
                    </a:lnTo>
                    <a:lnTo>
                      <a:pt x="0" y="632"/>
                    </a:lnTo>
                    <a:lnTo>
                      <a:pt x="0" y="636"/>
                    </a:lnTo>
                    <a:lnTo>
                      <a:pt x="1" y="639"/>
                    </a:lnTo>
                    <a:lnTo>
                      <a:pt x="1" y="644"/>
                    </a:lnTo>
                    <a:lnTo>
                      <a:pt x="2" y="650"/>
                    </a:lnTo>
                    <a:lnTo>
                      <a:pt x="3" y="655"/>
                    </a:lnTo>
                    <a:lnTo>
                      <a:pt x="3" y="661"/>
                    </a:lnTo>
                    <a:lnTo>
                      <a:pt x="4" y="668"/>
                    </a:lnTo>
                    <a:lnTo>
                      <a:pt x="4" y="668"/>
                    </a:lnTo>
                    <a:lnTo>
                      <a:pt x="14" y="684"/>
                    </a:lnTo>
                    <a:lnTo>
                      <a:pt x="24" y="700"/>
                    </a:lnTo>
                    <a:lnTo>
                      <a:pt x="34" y="716"/>
                    </a:lnTo>
                    <a:lnTo>
                      <a:pt x="46" y="731"/>
                    </a:lnTo>
                    <a:lnTo>
                      <a:pt x="57" y="748"/>
                    </a:lnTo>
                    <a:lnTo>
                      <a:pt x="69" y="762"/>
                    </a:lnTo>
                    <a:lnTo>
                      <a:pt x="82" y="777"/>
                    </a:lnTo>
                    <a:lnTo>
                      <a:pt x="94" y="791"/>
                    </a:lnTo>
                    <a:lnTo>
                      <a:pt x="107" y="806"/>
                    </a:lnTo>
                    <a:lnTo>
                      <a:pt x="121" y="820"/>
                    </a:lnTo>
                    <a:lnTo>
                      <a:pt x="134" y="834"/>
                    </a:lnTo>
                    <a:lnTo>
                      <a:pt x="149" y="848"/>
                    </a:lnTo>
                    <a:lnTo>
                      <a:pt x="164" y="860"/>
                    </a:lnTo>
                    <a:lnTo>
                      <a:pt x="179" y="874"/>
                    </a:lnTo>
                    <a:lnTo>
                      <a:pt x="195" y="887"/>
                    </a:lnTo>
                    <a:lnTo>
                      <a:pt x="212" y="900"/>
                    </a:lnTo>
                    <a:lnTo>
                      <a:pt x="212" y="1052"/>
                    </a:lnTo>
                  </a:path>
                </a:pathLst>
              </a:custGeom>
              <a:solidFill>
                <a:schemeClr val="bg1"/>
              </a:solidFill>
              <a:ln w="0">
                <a:solidFill>
                  <a:srgbClr val="000000"/>
                </a:solidFill>
                <a:prstDash val="solid"/>
                <a:round/>
                <a:headEnd/>
                <a:tailEnd/>
              </a:ln>
            </p:spPr>
            <p:txBody>
              <a:bodyPr/>
              <a:lstStyle/>
              <a:p>
                <a:endParaRPr lang="en-IN"/>
              </a:p>
            </p:txBody>
          </p:sp>
          <p:sp>
            <p:nvSpPr>
              <p:cNvPr id="345103" name="Freeform 15"/>
              <p:cNvSpPr>
                <a:spLocks/>
              </p:cNvSpPr>
              <p:nvPr/>
            </p:nvSpPr>
            <p:spPr bwMode="auto">
              <a:xfrm>
                <a:off x="4786" y="2441"/>
                <a:ext cx="79" cy="233"/>
              </a:xfrm>
              <a:custGeom>
                <a:avLst/>
                <a:gdLst>
                  <a:gd name="T0" fmla="*/ 88 w 159"/>
                  <a:gd name="T1" fmla="*/ 466 h 466"/>
                  <a:gd name="T2" fmla="*/ 119 w 159"/>
                  <a:gd name="T3" fmla="*/ 442 h 466"/>
                  <a:gd name="T4" fmla="*/ 140 w 159"/>
                  <a:gd name="T5" fmla="*/ 413 h 466"/>
                  <a:gd name="T6" fmla="*/ 154 w 159"/>
                  <a:gd name="T7" fmla="*/ 379 h 466"/>
                  <a:gd name="T8" fmla="*/ 159 w 159"/>
                  <a:gd name="T9" fmla="*/ 338 h 466"/>
                  <a:gd name="T10" fmla="*/ 159 w 159"/>
                  <a:gd name="T11" fmla="*/ 332 h 466"/>
                  <a:gd name="T12" fmla="*/ 158 w 159"/>
                  <a:gd name="T13" fmla="*/ 320 h 466"/>
                  <a:gd name="T14" fmla="*/ 155 w 159"/>
                  <a:gd name="T15" fmla="*/ 306 h 466"/>
                  <a:gd name="T16" fmla="*/ 152 w 159"/>
                  <a:gd name="T17" fmla="*/ 293 h 466"/>
                  <a:gd name="T18" fmla="*/ 151 w 159"/>
                  <a:gd name="T19" fmla="*/ 288 h 466"/>
                  <a:gd name="T20" fmla="*/ 146 w 159"/>
                  <a:gd name="T21" fmla="*/ 275 h 466"/>
                  <a:gd name="T22" fmla="*/ 139 w 159"/>
                  <a:gd name="T23" fmla="*/ 262 h 466"/>
                  <a:gd name="T24" fmla="*/ 132 w 159"/>
                  <a:gd name="T25" fmla="*/ 250 h 466"/>
                  <a:gd name="T26" fmla="*/ 124 w 159"/>
                  <a:gd name="T27" fmla="*/ 237 h 466"/>
                  <a:gd name="T28" fmla="*/ 124 w 159"/>
                  <a:gd name="T29" fmla="*/ 92 h 466"/>
                  <a:gd name="T30" fmla="*/ 123 w 159"/>
                  <a:gd name="T31" fmla="*/ 70 h 466"/>
                  <a:gd name="T32" fmla="*/ 121 w 159"/>
                  <a:gd name="T33" fmla="*/ 51 h 466"/>
                  <a:gd name="T34" fmla="*/ 117 w 159"/>
                  <a:gd name="T35" fmla="*/ 35 h 466"/>
                  <a:gd name="T36" fmla="*/ 112 w 159"/>
                  <a:gd name="T37" fmla="*/ 23 h 466"/>
                  <a:gd name="T38" fmla="*/ 108 w 159"/>
                  <a:gd name="T39" fmla="*/ 17 h 466"/>
                  <a:gd name="T40" fmla="*/ 99 w 159"/>
                  <a:gd name="T41" fmla="*/ 9 h 466"/>
                  <a:gd name="T42" fmla="*/ 90 w 159"/>
                  <a:gd name="T43" fmla="*/ 3 h 466"/>
                  <a:gd name="T44" fmla="*/ 78 w 159"/>
                  <a:gd name="T45" fmla="*/ 0 h 466"/>
                  <a:gd name="T46" fmla="*/ 73 w 159"/>
                  <a:gd name="T47" fmla="*/ 0 h 466"/>
                  <a:gd name="T48" fmla="*/ 56 w 159"/>
                  <a:gd name="T49" fmla="*/ 2 h 466"/>
                  <a:gd name="T50" fmla="*/ 42 w 159"/>
                  <a:gd name="T51" fmla="*/ 8 h 466"/>
                  <a:gd name="T52" fmla="*/ 29 w 159"/>
                  <a:gd name="T53" fmla="*/ 18 h 466"/>
                  <a:gd name="T54" fmla="*/ 19 w 159"/>
                  <a:gd name="T55" fmla="*/ 33 h 466"/>
                  <a:gd name="T56" fmla="*/ 14 w 159"/>
                  <a:gd name="T57" fmla="*/ 42 h 466"/>
                  <a:gd name="T58" fmla="*/ 8 w 159"/>
                  <a:gd name="T59" fmla="*/ 63 h 466"/>
                  <a:gd name="T60" fmla="*/ 2 w 159"/>
                  <a:gd name="T61" fmla="*/ 88 h 466"/>
                  <a:gd name="T62" fmla="*/ 0 w 159"/>
                  <a:gd name="T63" fmla="*/ 117 h 466"/>
                  <a:gd name="T64" fmla="*/ 1 w 159"/>
                  <a:gd name="T65" fmla="*/ 253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 h="466">
                    <a:moveTo>
                      <a:pt x="88" y="466"/>
                    </a:moveTo>
                    <a:lnTo>
                      <a:pt x="88" y="466"/>
                    </a:lnTo>
                    <a:lnTo>
                      <a:pt x="104" y="455"/>
                    </a:lnTo>
                    <a:lnTo>
                      <a:pt x="119" y="442"/>
                    </a:lnTo>
                    <a:lnTo>
                      <a:pt x="131" y="428"/>
                    </a:lnTo>
                    <a:lnTo>
                      <a:pt x="140" y="413"/>
                    </a:lnTo>
                    <a:lnTo>
                      <a:pt x="149" y="396"/>
                    </a:lnTo>
                    <a:lnTo>
                      <a:pt x="154" y="379"/>
                    </a:lnTo>
                    <a:lnTo>
                      <a:pt x="158" y="359"/>
                    </a:lnTo>
                    <a:lnTo>
                      <a:pt x="159" y="338"/>
                    </a:lnTo>
                    <a:lnTo>
                      <a:pt x="159" y="338"/>
                    </a:lnTo>
                    <a:lnTo>
                      <a:pt x="159" y="332"/>
                    </a:lnTo>
                    <a:lnTo>
                      <a:pt x="158" y="326"/>
                    </a:lnTo>
                    <a:lnTo>
                      <a:pt x="158" y="320"/>
                    </a:lnTo>
                    <a:lnTo>
                      <a:pt x="157" y="313"/>
                    </a:lnTo>
                    <a:lnTo>
                      <a:pt x="155" y="306"/>
                    </a:lnTo>
                    <a:lnTo>
                      <a:pt x="154" y="300"/>
                    </a:lnTo>
                    <a:lnTo>
                      <a:pt x="152" y="293"/>
                    </a:lnTo>
                    <a:lnTo>
                      <a:pt x="151" y="288"/>
                    </a:lnTo>
                    <a:lnTo>
                      <a:pt x="151" y="288"/>
                    </a:lnTo>
                    <a:lnTo>
                      <a:pt x="149" y="282"/>
                    </a:lnTo>
                    <a:lnTo>
                      <a:pt x="146" y="275"/>
                    </a:lnTo>
                    <a:lnTo>
                      <a:pt x="143" y="269"/>
                    </a:lnTo>
                    <a:lnTo>
                      <a:pt x="139" y="262"/>
                    </a:lnTo>
                    <a:lnTo>
                      <a:pt x="136" y="255"/>
                    </a:lnTo>
                    <a:lnTo>
                      <a:pt x="132" y="250"/>
                    </a:lnTo>
                    <a:lnTo>
                      <a:pt x="129" y="243"/>
                    </a:lnTo>
                    <a:lnTo>
                      <a:pt x="124" y="237"/>
                    </a:lnTo>
                    <a:lnTo>
                      <a:pt x="124" y="92"/>
                    </a:lnTo>
                    <a:lnTo>
                      <a:pt x="124" y="92"/>
                    </a:lnTo>
                    <a:lnTo>
                      <a:pt x="124" y="80"/>
                    </a:lnTo>
                    <a:lnTo>
                      <a:pt x="123" y="70"/>
                    </a:lnTo>
                    <a:lnTo>
                      <a:pt x="122" y="61"/>
                    </a:lnTo>
                    <a:lnTo>
                      <a:pt x="121" y="51"/>
                    </a:lnTo>
                    <a:lnTo>
                      <a:pt x="120" y="43"/>
                    </a:lnTo>
                    <a:lnTo>
                      <a:pt x="117" y="35"/>
                    </a:lnTo>
                    <a:lnTo>
                      <a:pt x="114" y="28"/>
                    </a:lnTo>
                    <a:lnTo>
                      <a:pt x="112" y="23"/>
                    </a:lnTo>
                    <a:lnTo>
                      <a:pt x="112" y="23"/>
                    </a:lnTo>
                    <a:lnTo>
                      <a:pt x="108" y="17"/>
                    </a:lnTo>
                    <a:lnTo>
                      <a:pt x="104" y="12"/>
                    </a:lnTo>
                    <a:lnTo>
                      <a:pt x="99" y="9"/>
                    </a:lnTo>
                    <a:lnTo>
                      <a:pt x="94" y="5"/>
                    </a:lnTo>
                    <a:lnTo>
                      <a:pt x="90" y="3"/>
                    </a:lnTo>
                    <a:lnTo>
                      <a:pt x="84" y="1"/>
                    </a:lnTo>
                    <a:lnTo>
                      <a:pt x="78" y="0"/>
                    </a:lnTo>
                    <a:lnTo>
                      <a:pt x="73" y="0"/>
                    </a:lnTo>
                    <a:lnTo>
                      <a:pt x="73" y="0"/>
                    </a:lnTo>
                    <a:lnTo>
                      <a:pt x="65" y="0"/>
                    </a:lnTo>
                    <a:lnTo>
                      <a:pt x="56" y="2"/>
                    </a:lnTo>
                    <a:lnTo>
                      <a:pt x="48" y="4"/>
                    </a:lnTo>
                    <a:lnTo>
                      <a:pt x="42" y="8"/>
                    </a:lnTo>
                    <a:lnTo>
                      <a:pt x="35" y="12"/>
                    </a:lnTo>
                    <a:lnTo>
                      <a:pt x="29" y="18"/>
                    </a:lnTo>
                    <a:lnTo>
                      <a:pt x="23" y="25"/>
                    </a:lnTo>
                    <a:lnTo>
                      <a:pt x="19" y="33"/>
                    </a:lnTo>
                    <a:lnTo>
                      <a:pt x="19" y="33"/>
                    </a:lnTo>
                    <a:lnTo>
                      <a:pt x="14" y="42"/>
                    </a:lnTo>
                    <a:lnTo>
                      <a:pt x="10" y="53"/>
                    </a:lnTo>
                    <a:lnTo>
                      <a:pt x="8" y="63"/>
                    </a:lnTo>
                    <a:lnTo>
                      <a:pt x="5" y="76"/>
                    </a:lnTo>
                    <a:lnTo>
                      <a:pt x="2" y="88"/>
                    </a:lnTo>
                    <a:lnTo>
                      <a:pt x="1" y="102"/>
                    </a:lnTo>
                    <a:lnTo>
                      <a:pt x="0" y="117"/>
                    </a:lnTo>
                    <a:lnTo>
                      <a:pt x="0" y="133"/>
                    </a:lnTo>
                    <a:lnTo>
                      <a:pt x="1" y="253"/>
                    </a:lnTo>
                    <a:lnTo>
                      <a:pt x="88" y="466"/>
                    </a:lnTo>
                  </a:path>
                </a:pathLst>
              </a:custGeom>
              <a:solidFill>
                <a:schemeClr val="bg1"/>
              </a:solidFill>
              <a:ln w="0">
                <a:solidFill>
                  <a:srgbClr val="000000"/>
                </a:solidFill>
                <a:prstDash val="solid"/>
                <a:round/>
                <a:headEnd/>
                <a:tailEnd/>
              </a:ln>
            </p:spPr>
            <p:txBody>
              <a:bodyPr/>
              <a:lstStyle/>
              <a:p>
                <a:endParaRPr lang="en-IN"/>
              </a:p>
            </p:txBody>
          </p:sp>
          <p:sp>
            <p:nvSpPr>
              <p:cNvPr id="345104" name="Freeform 16"/>
              <p:cNvSpPr>
                <a:spLocks/>
              </p:cNvSpPr>
              <p:nvPr/>
            </p:nvSpPr>
            <p:spPr bwMode="auto">
              <a:xfrm>
                <a:off x="4700" y="2485"/>
                <a:ext cx="84" cy="215"/>
              </a:xfrm>
              <a:custGeom>
                <a:avLst/>
                <a:gdLst>
                  <a:gd name="T0" fmla="*/ 97 w 169"/>
                  <a:gd name="T1" fmla="*/ 430 h 430"/>
                  <a:gd name="T2" fmla="*/ 97 w 169"/>
                  <a:gd name="T3" fmla="*/ 430 h 430"/>
                  <a:gd name="T4" fmla="*/ 111 w 169"/>
                  <a:gd name="T5" fmla="*/ 420 h 430"/>
                  <a:gd name="T6" fmla="*/ 124 w 169"/>
                  <a:gd name="T7" fmla="*/ 408 h 430"/>
                  <a:gd name="T8" fmla="*/ 135 w 169"/>
                  <a:gd name="T9" fmla="*/ 394 h 430"/>
                  <a:gd name="T10" fmla="*/ 145 w 169"/>
                  <a:gd name="T11" fmla="*/ 378 h 430"/>
                  <a:gd name="T12" fmla="*/ 153 w 169"/>
                  <a:gd name="T13" fmla="*/ 361 h 430"/>
                  <a:gd name="T14" fmla="*/ 160 w 169"/>
                  <a:gd name="T15" fmla="*/ 342 h 430"/>
                  <a:gd name="T16" fmla="*/ 165 w 169"/>
                  <a:gd name="T17" fmla="*/ 322 h 430"/>
                  <a:gd name="T18" fmla="*/ 169 w 169"/>
                  <a:gd name="T19" fmla="*/ 300 h 430"/>
                  <a:gd name="T20" fmla="*/ 117 w 169"/>
                  <a:gd name="T21" fmla="*/ 182 h 430"/>
                  <a:gd name="T22" fmla="*/ 118 w 169"/>
                  <a:gd name="T23" fmla="*/ 18 h 430"/>
                  <a:gd name="T24" fmla="*/ 118 w 169"/>
                  <a:gd name="T25" fmla="*/ 18 h 430"/>
                  <a:gd name="T26" fmla="*/ 111 w 169"/>
                  <a:gd name="T27" fmla="*/ 13 h 430"/>
                  <a:gd name="T28" fmla="*/ 104 w 169"/>
                  <a:gd name="T29" fmla="*/ 9 h 430"/>
                  <a:gd name="T30" fmla="*/ 99 w 169"/>
                  <a:gd name="T31" fmla="*/ 7 h 430"/>
                  <a:gd name="T32" fmla="*/ 93 w 169"/>
                  <a:gd name="T33" fmla="*/ 5 h 430"/>
                  <a:gd name="T34" fmla="*/ 86 w 169"/>
                  <a:gd name="T35" fmla="*/ 3 h 430"/>
                  <a:gd name="T36" fmla="*/ 80 w 169"/>
                  <a:gd name="T37" fmla="*/ 1 h 430"/>
                  <a:gd name="T38" fmla="*/ 76 w 169"/>
                  <a:gd name="T39" fmla="*/ 0 h 430"/>
                  <a:gd name="T40" fmla="*/ 70 w 169"/>
                  <a:gd name="T41" fmla="*/ 0 h 430"/>
                  <a:gd name="T42" fmla="*/ 70 w 169"/>
                  <a:gd name="T43" fmla="*/ 0 h 430"/>
                  <a:gd name="T44" fmla="*/ 62 w 169"/>
                  <a:gd name="T45" fmla="*/ 0 h 430"/>
                  <a:gd name="T46" fmla="*/ 54 w 169"/>
                  <a:gd name="T47" fmla="*/ 1 h 430"/>
                  <a:gd name="T48" fmla="*/ 47 w 169"/>
                  <a:gd name="T49" fmla="*/ 4 h 430"/>
                  <a:gd name="T50" fmla="*/ 40 w 169"/>
                  <a:gd name="T51" fmla="*/ 7 h 430"/>
                  <a:gd name="T52" fmla="*/ 33 w 169"/>
                  <a:gd name="T53" fmla="*/ 11 h 430"/>
                  <a:gd name="T54" fmla="*/ 27 w 169"/>
                  <a:gd name="T55" fmla="*/ 15 h 430"/>
                  <a:gd name="T56" fmla="*/ 23 w 169"/>
                  <a:gd name="T57" fmla="*/ 21 h 430"/>
                  <a:gd name="T58" fmla="*/ 18 w 169"/>
                  <a:gd name="T59" fmla="*/ 28 h 430"/>
                  <a:gd name="T60" fmla="*/ 18 w 169"/>
                  <a:gd name="T61" fmla="*/ 28 h 430"/>
                  <a:gd name="T62" fmla="*/ 13 w 169"/>
                  <a:gd name="T63" fmla="*/ 35 h 430"/>
                  <a:gd name="T64" fmla="*/ 10 w 169"/>
                  <a:gd name="T65" fmla="*/ 43 h 430"/>
                  <a:gd name="T66" fmla="*/ 8 w 169"/>
                  <a:gd name="T67" fmla="*/ 52 h 430"/>
                  <a:gd name="T68" fmla="*/ 4 w 169"/>
                  <a:gd name="T69" fmla="*/ 62 h 430"/>
                  <a:gd name="T70" fmla="*/ 2 w 169"/>
                  <a:gd name="T71" fmla="*/ 73 h 430"/>
                  <a:gd name="T72" fmla="*/ 1 w 169"/>
                  <a:gd name="T73" fmla="*/ 84 h 430"/>
                  <a:gd name="T74" fmla="*/ 0 w 169"/>
                  <a:gd name="T75" fmla="*/ 97 h 430"/>
                  <a:gd name="T76" fmla="*/ 0 w 169"/>
                  <a:gd name="T77" fmla="*/ 111 h 430"/>
                  <a:gd name="T78" fmla="*/ 2 w 169"/>
                  <a:gd name="T79" fmla="*/ 213 h 430"/>
                  <a:gd name="T80" fmla="*/ 97 w 169"/>
                  <a:gd name="T81" fmla="*/ 43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430">
                    <a:moveTo>
                      <a:pt x="97" y="430"/>
                    </a:moveTo>
                    <a:lnTo>
                      <a:pt x="97" y="430"/>
                    </a:lnTo>
                    <a:lnTo>
                      <a:pt x="111" y="420"/>
                    </a:lnTo>
                    <a:lnTo>
                      <a:pt x="124" y="408"/>
                    </a:lnTo>
                    <a:lnTo>
                      <a:pt x="135" y="394"/>
                    </a:lnTo>
                    <a:lnTo>
                      <a:pt x="145" y="378"/>
                    </a:lnTo>
                    <a:lnTo>
                      <a:pt x="153" y="361"/>
                    </a:lnTo>
                    <a:lnTo>
                      <a:pt x="160" y="342"/>
                    </a:lnTo>
                    <a:lnTo>
                      <a:pt x="165" y="322"/>
                    </a:lnTo>
                    <a:lnTo>
                      <a:pt x="169" y="300"/>
                    </a:lnTo>
                    <a:lnTo>
                      <a:pt x="117" y="182"/>
                    </a:lnTo>
                    <a:lnTo>
                      <a:pt x="118" y="18"/>
                    </a:lnTo>
                    <a:lnTo>
                      <a:pt x="118" y="18"/>
                    </a:lnTo>
                    <a:lnTo>
                      <a:pt x="111" y="13"/>
                    </a:lnTo>
                    <a:lnTo>
                      <a:pt x="104" y="9"/>
                    </a:lnTo>
                    <a:lnTo>
                      <a:pt x="99" y="7"/>
                    </a:lnTo>
                    <a:lnTo>
                      <a:pt x="93" y="5"/>
                    </a:lnTo>
                    <a:lnTo>
                      <a:pt x="86" y="3"/>
                    </a:lnTo>
                    <a:lnTo>
                      <a:pt x="80" y="1"/>
                    </a:lnTo>
                    <a:lnTo>
                      <a:pt x="76" y="0"/>
                    </a:lnTo>
                    <a:lnTo>
                      <a:pt x="70" y="0"/>
                    </a:lnTo>
                    <a:lnTo>
                      <a:pt x="70" y="0"/>
                    </a:lnTo>
                    <a:lnTo>
                      <a:pt x="62" y="0"/>
                    </a:lnTo>
                    <a:lnTo>
                      <a:pt x="54" y="1"/>
                    </a:lnTo>
                    <a:lnTo>
                      <a:pt x="47" y="4"/>
                    </a:lnTo>
                    <a:lnTo>
                      <a:pt x="40" y="7"/>
                    </a:lnTo>
                    <a:lnTo>
                      <a:pt x="33" y="11"/>
                    </a:lnTo>
                    <a:lnTo>
                      <a:pt x="27" y="15"/>
                    </a:lnTo>
                    <a:lnTo>
                      <a:pt x="23" y="21"/>
                    </a:lnTo>
                    <a:lnTo>
                      <a:pt x="18" y="28"/>
                    </a:lnTo>
                    <a:lnTo>
                      <a:pt x="18" y="28"/>
                    </a:lnTo>
                    <a:lnTo>
                      <a:pt x="13" y="35"/>
                    </a:lnTo>
                    <a:lnTo>
                      <a:pt x="10" y="43"/>
                    </a:lnTo>
                    <a:lnTo>
                      <a:pt x="8" y="52"/>
                    </a:lnTo>
                    <a:lnTo>
                      <a:pt x="4" y="62"/>
                    </a:lnTo>
                    <a:lnTo>
                      <a:pt x="2" y="73"/>
                    </a:lnTo>
                    <a:lnTo>
                      <a:pt x="1" y="84"/>
                    </a:lnTo>
                    <a:lnTo>
                      <a:pt x="0" y="97"/>
                    </a:lnTo>
                    <a:lnTo>
                      <a:pt x="0" y="111"/>
                    </a:lnTo>
                    <a:lnTo>
                      <a:pt x="2" y="213"/>
                    </a:lnTo>
                    <a:lnTo>
                      <a:pt x="97" y="430"/>
                    </a:lnTo>
                  </a:path>
                </a:pathLst>
              </a:custGeom>
              <a:solidFill>
                <a:schemeClr val="bg1"/>
              </a:solidFill>
              <a:ln w="0">
                <a:solidFill>
                  <a:srgbClr val="000000"/>
                </a:solidFill>
                <a:prstDash val="solid"/>
                <a:round/>
                <a:headEnd/>
                <a:tailEnd/>
              </a:ln>
            </p:spPr>
            <p:txBody>
              <a:bodyPr/>
              <a:lstStyle/>
              <a:p>
                <a:endParaRPr lang="en-IN"/>
              </a:p>
            </p:txBody>
          </p:sp>
          <p:sp>
            <p:nvSpPr>
              <p:cNvPr id="345105" name="Freeform 17"/>
              <p:cNvSpPr>
                <a:spLocks/>
              </p:cNvSpPr>
              <p:nvPr/>
            </p:nvSpPr>
            <p:spPr bwMode="auto">
              <a:xfrm>
                <a:off x="4631" y="2546"/>
                <a:ext cx="76" cy="167"/>
              </a:xfrm>
              <a:custGeom>
                <a:avLst/>
                <a:gdLst>
                  <a:gd name="T0" fmla="*/ 87 w 150"/>
                  <a:gd name="T1" fmla="*/ 333 h 333"/>
                  <a:gd name="T2" fmla="*/ 87 w 150"/>
                  <a:gd name="T3" fmla="*/ 333 h 333"/>
                  <a:gd name="T4" fmla="*/ 95 w 150"/>
                  <a:gd name="T5" fmla="*/ 326 h 333"/>
                  <a:gd name="T6" fmla="*/ 103 w 150"/>
                  <a:gd name="T7" fmla="*/ 319 h 333"/>
                  <a:gd name="T8" fmla="*/ 111 w 150"/>
                  <a:gd name="T9" fmla="*/ 311 h 333"/>
                  <a:gd name="T10" fmla="*/ 119 w 150"/>
                  <a:gd name="T11" fmla="*/ 303 h 333"/>
                  <a:gd name="T12" fmla="*/ 126 w 150"/>
                  <a:gd name="T13" fmla="*/ 294 h 333"/>
                  <a:gd name="T14" fmla="*/ 134 w 150"/>
                  <a:gd name="T15" fmla="*/ 284 h 333"/>
                  <a:gd name="T16" fmla="*/ 142 w 150"/>
                  <a:gd name="T17" fmla="*/ 272 h 333"/>
                  <a:gd name="T18" fmla="*/ 150 w 150"/>
                  <a:gd name="T19" fmla="*/ 261 h 333"/>
                  <a:gd name="T20" fmla="*/ 84 w 150"/>
                  <a:gd name="T21" fmla="*/ 110 h 333"/>
                  <a:gd name="T22" fmla="*/ 84 w 150"/>
                  <a:gd name="T23" fmla="*/ 0 h 333"/>
                  <a:gd name="T24" fmla="*/ 84 w 150"/>
                  <a:gd name="T25" fmla="*/ 0 h 333"/>
                  <a:gd name="T26" fmla="*/ 64 w 150"/>
                  <a:gd name="T27" fmla="*/ 2 h 333"/>
                  <a:gd name="T28" fmla="*/ 47 w 150"/>
                  <a:gd name="T29" fmla="*/ 7 h 333"/>
                  <a:gd name="T30" fmla="*/ 33 w 150"/>
                  <a:gd name="T31" fmla="*/ 15 h 333"/>
                  <a:gd name="T32" fmla="*/ 22 w 150"/>
                  <a:gd name="T33" fmla="*/ 27 h 333"/>
                  <a:gd name="T34" fmla="*/ 11 w 150"/>
                  <a:gd name="T35" fmla="*/ 42 h 333"/>
                  <a:gd name="T36" fmla="*/ 6 w 150"/>
                  <a:gd name="T37" fmla="*/ 59 h 333"/>
                  <a:gd name="T38" fmla="*/ 1 w 150"/>
                  <a:gd name="T39" fmla="*/ 81 h 333"/>
                  <a:gd name="T40" fmla="*/ 0 w 150"/>
                  <a:gd name="T41" fmla="*/ 105 h 333"/>
                  <a:gd name="T42" fmla="*/ 0 w 150"/>
                  <a:gd name="T43" fmla="*/ 149 h 333"/>
                  <a:gd name="T44" fmla="*/ 87 w 150"/>
                  <a:gd name="T45"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 h="333">
                    <a:moveTo>
                      <a:pt x="87" y="333"/>
                    </a:moveTo>
                    <a:lnTo>
                      <a:pt x="87" y="333"/>
                    </a:lnTo>
                    <a:lnTo>
                      <a:pt x="95" y="326"/>
                    </a:lnTo>
                    <a:lnTo>
                      <a:pt x="103" y="319"/>
                    </a:lnTo>
                    <a:lnTo>
                      <a:pt x="111" y="311"/>
                    </a:lnTo>
                    <a:lnTo>
                      <a:pt x="119" y="303"/>
                    </a:lnTo>
                    <a:lnTo>
                      <a:pt x="126" y="294"/>
                    </a:lnTo>
                    <a:lnTo>
                      <a:pt x="134" y="284"/>
                    </a:lnTo>
                    <a:lnTo>
                      <a:pt x="142" y="272"/>
                    </a:lnTo>
                    <a:lnTo>
                      <a:pt x="150" y="261"/>
                    </a:lnTo>
                    <a:lnTo>
                      <a:pt x="84" y="110"/>
                    </a:lnTo>
                    <a:lnTo>
                      <a:pt x="84" y="0"/>
                    </a:lnTo>
                    <a:lnTo>
                      <a:pt x="84" y="0"/>
                    </a:lnTo>
                    <a:lnTo>
                      <a:pt x="64" y="2"/>
                    </a:lnTo>
                    <a:lnTo>
                      <a:pt x="47" y="7"/>
                    </a:lnTo>
                    <a:lnTo>
                      <a:pt x="33" y="15"/>
                    </a:lnTo>
                    <a:lnTo>
                      <a:pt x="22" y="27"/>
                    </a:lnTo>
                    <a:lnTo>
                      <a:pt x="11" y="42"/>
                    </a:lnTo>
                    <a:lnTo>
                      <a:pt x="6" y="59"/>
                    </a:lnTo>
                    <a:lnTo>
                      <a:pt x="1" y="81"/>
                    </a:lnTo>
                    <a:lnTo>
                      <a:pt x="0" y="105"/>
                    </a:lnTo>
                    <a:lnTo>
                      <a:pt x="0" y="149"/>
                    </a:lnTo>
                    <a:lnTo>
                      <a:pt x="87" y="333"/>
                    </a:lnTo>
                  </a:path>
                </a:pathLst>
              </a:custGeom>
              <a:solidFill>
                <a:schemeClr val="bg1"/>
              </a:solidFill>
              <a:ln w="0">
                <a:solidFill>
                  <a:srgbClr val="000000"/>
                </a:solidFill>
                <a:prstDash val="solid"/>
                <a:round/>
                <a:headEnd/>
                <a:tailEnd/>
              </a:ln>
            </p:spPr>
            <p:txBody>
              <a:bodyPr/>
              <a:lstStyle/>
              <a:p>
                <a:endParaRPr lang="en-IN"/>
              </a:p>
            </p:txBody>
          </p:sp>
        </p:grpSp>
      </p:gr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Oval 2"/>
          <p:cNvSpPr>
            <a:spLocks noChangeArrowheads="1"/>
          </p:cNvSpPr>
          <p:nvPr/>
        </p:nvSpPr>
        <p:spPr bwMode="auto">
          <a:xfrm>
            <a:off x="1343025" y="763588"/>
            <a:ext cx="5942013" cy="5942012"/>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15" name="Oval 3"/>
          <p:cNvSpPr>
            <a:spLocks noChangeArrowheads="1"/>
          </p:cNvSpPr>
          <p:nvPr/>
        </p:nvSpPr>
        <p:spPr bwMode="auto">
          <a:xfrm>
            <a:off x="1949450" y="1370013"/>
            <a:ext cx="4752975" cy="4752975"/>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16" name="Oval 4"/>
          <p:cNvSpPr>
            <a:spLocks noChangeArrowheads="1"/>
          </p:cNvSpPr>
          <p:nvPr/>
        </p:nvSpPr>
        <p:spPr bwMode="auto">
          <a:xfrm>
            <a:off x="1657350" y="1074738"/>
            <a:ext cx="5302250" cy="530225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17" name="Oval 5"/>
          <p:cNvSpPr>
            <a:spLocks noChangeArrowheads="1"/>
          </p:cNvSpPr>
          <p:nvPr/>
        </p:nvSpPr>
        <p:spPr bwMode="auto">
          <a:xfrm>
            <a:off x="3167063" y="2620963"/>
            <a:ext cx="2286000" cy="2286000"/>
          </a:xfrm>
          <a:prstGeom prst="ellipse">
            <a:avLst/>
          </a:prstGeom>
          <a:gradFill rotWithShape="0">
            <a:gsLst>
              <a:gs pos="0">
                <a:srgbClr val="FFFFFF"/>
              </a:gs>
              <a:gs pos="100000">
                <a:schemeClr val="accent1"/>
              </a:gs>
            </a:gsLst>
            <a:path path="shape">
              <a:fillToRect l="50000" t="50000" r="50000" b="50000"/>
            </a:path>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18" name="Arc 6"/>
          <p:cNvSpPr>
            <a:spLocks/>
          </p:cNvSpPr>
          <p:nvPr/>
        </p:nvSpPr>
        <p:spPr bwMode="auto">
          <a:xfrm rot="-9906179">
            <a:off x="3763963" y="3943350"/>
            <a:ext cx="471487" cy="911225"/>
          </a:xfrm>
          <a:custGeom>
            <a:avLst/>
            <a:gdLst>
              <a:gd name="G0" fmla="+- 690 0 0"/>
              <a:gd name="G1" fmla="+- 21600 0 0"/>
              <a:gd name="G2" fmla="+- 21600 0 0"/>
              <a:gd name="T0" fmla="*/ 0 w 22290"/>
              <a:gd name="T1" fmla="*/ 11 h 41043"/>
              <a:gd name="T2" fmla="*/ 10099 w 22290"/>
              <a:gd name="T3" fmla="*/ 41043 h 41043"/>
              <a:gd name="T4" fmla="*/ 690 w 22290"/>
              <a:gd name="T5" fmla="*/ 21600 h 41043"/>
            </a:gdLst>
            <a:ahLst/>
            <a:cxnLst>
              <a:cxn ang="0">
                <a:pos x="T0" y="T1"/>
              </a:cxn>
              <a:cxn ang="0">
                <a:pos x="T2" y="T3"/>
              </a:cxn>
              <a:cxn ang="0">
                <a:pos x="T4" y="T5"/>
              </a:cxn>
            </a:cxnLst>
            <a:rect l="0" t="0" r="r" b="b"/>
            <a:pathLst>
              <a:path w="22290" h="41043" fill="none" extrusionOk="0">
                <a:moveTo>
                  <a:pt x="0" y="11"/>
                </a:moveTo>
                <a:cubicBezTo>
                  <a:pt x="229" y="3"/>
                  <a:pt x="459" y="0"/>
                  <a:pt x="690" y="0"/>
                </a:cubicBezTo>
                <a:cubicBezTo>
                  <a:pt x="12619" y="0"/>
                  <a:pt x="22290" y="9670"/>
                  <a:pt x="22290" y="21600"/>
                </a:cubicBezTo>
                <a:cubicBezTo>
                  <a:pt x="22290" y="29882"/>
                  <a:pt x="17554" y="37435"/>
                  <a:pt x="10099" y="41043"/>
                </a:cubicBezTo>
              </a:path>
              <a:path w="22290" h="41043" stroke="0" extrusionOk="0">
                <a:moveTo>
                  <a:pt x="0" y="11"/>
                </a:moveTo>
                <a:cubicBezTo>
                  <a:pt x="229" y="3"/>
                  <a:pt x="459" y="0"/>
                  <a:pt x="690" y="0"/>
                </a:cubicBezTo>
                <a:cubicBezTo>
                  <a:pt x="12619" y="0"/>
                  <a:pt x="22290" y="9670"/>
                  <a:pt x="22290" y="21600"/>
                </a:cubicBezTo>
                <a:cubicBezTo>
                  <a:pt x="22290" y="29882"/>
                  <a:pt x="17554" y="37435"/>
                  <a:pt x="10099" y="41043"/>
                </a:cubicBezTo>
                <a:lnTo>
                  <a:pt x="69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19" name="Arc 7"/>
          <p:cNvSpPr>
            <a:spLocks/>
          </p:cNvSpPr>
          <p:nvPr/>
        </p:nvSpPr>
        <p:spPr bwMode="auto">
          <a:xfrm>
            <a:off x="4476750" y="2640013"/>
            <a:ext cx="457200" cy="931862"/>
          </a:xfrm>
          <a:custGeom>
            <a:avLst/>
            <a:gdLst>
              <a:gd name="G0" fmla="+- 0 0 0"/>
              <a:gd name="G1" fmla="+- 21600 0 0"/>
              <a:gd name="G2" fmla="+- 21600 0 0"/>
              <a:gd name="T0" fmla="*/ 0 w 21600"/>
              <a:gd name="T1" fmla="*/ 0 h 41979"/>
              <a:gd name="T2" fmla="*/ 7160 w 21600"/>
              <a:gd name="T3" fmla="*/ 41979 h 41979"/>
              <a:gd name="T4" fmla="*/ 0 w 21600"/>
              <a:gd name="T5" fmla="*/ 21600 h 41979"/>
            </a:gdLst>
            <a:ahLst/>
            <a:cxnLst>
              <a:cxn ang="0">
                <a:pos x="T0" y="T1"/>
              </a:cxn>
              <a:cxn ang="0">
                <a:pos x="T2" y="T3"/>
              </a:cxn>
              <a:cxn ang="0">
                <a:pos x="T4" y="T5"/>
              </a:cxn>
            </a:cxnLst>
            <a:rect l="0" t="0" r="r" b="b"/>
            <a:pathLst>
              <a:path w="21600" h="41979" fill="none" extrusionOk="0">
                <a:moveTo>
                  <a:pt x="0" y="0"/>
                </a:moveTo>
                <a:cubicBezTo>
                  <a:pt x="11929" y="0"/>
                  <a:pt x="21600" y="9670"/>
                  <a:pt x="21600" y="21600"/>
                </a:cubicBezTo>
                <a:cubicBezTo>
                  <a:pt x="21600" y="30769"/>
                  <a:pt x="15810" y="38939"/>
                  <a:pt x="7159" y="41978"/>
                </a:cubicBezTo>
              </a:path>
              <a:path w="21600" h="41979" stroke="0" extrusionOk="0">
                <a:moveTo>
                  <a:pt x="0" y="0"/>
                </a:moveTo>
                <a:cubicBezTo>
                  <a:pt x="11929" y="0"/>
                  <a:pt x="21600" y="9670"/>
                  <a:pt x="21600" y="21600"/>
                </a:cubicBezTo>
                <a:cubicBezTo>
                  <a:pt x="21600" y="30769"/>
                  <a:pt x="15810" y="38939"/>
                  <a:pt x="7159" y="41978"/>
                </a:cubicBezTo>
                <a:lnTo>
                  <a:pt x="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20" name="Text Box 8"/>
          <p:cNvSpPr txBox="1">
            <a:spLocks noChangeArrowheads="1"/>
          </p:cNvSpPr>
          <p:nvPr/>
        </p:nvSpPr>
        <p:spPr bwMode="auto">
          <a:xfrm>
            <a:off x="3236913" y="3571875"/>
            <a:ext cx="2130425" cy="40481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RESPONSIBILITY</a:t>
            </a:r>
          </a:p>
        </p:txBody>
      </p:sp>
      <p:sp>
        <p:nvSpPr>
          <p:cNvPr id="346121" name="Text Box 9"/>
          <p:cNvSpPr txBox="1">
            <a:spLocks noChangeArrowheads="1"/>
          </p:cNvSpPr>
          <p:nvPr/>
        </p:nvSpPr>
        <p:spPr bwMode="auto">
          <a:xfrm rot="17749138">
            <a:off x="1500981" y="2418557"/>
            <a:ext cx="903287"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POST</a:t>
            </a:r>
          </a:p>
        </p:txBody>
      </p:sp>
      <p:sp>
        <p:nvSpPr>
          <p:cNvPr id="346122" name="Text Box 10"/>
          <p:cNvSpPr txBox="1">
            <a:spLocks noChangeArrowheads="1"/>
          </p:cNvSpPr>
          <p:nvPr/>
        </p:nvSpPr>
        <p:spPr bwMode="auto">
          <a:xfrm rot="23432653">
            <a:off x="4989513" y="1192213"/>
            <a:ext cx="10223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PLAN</a:t>
            </a:r>
          </a:p>
        </p:txBody>
      </p:sp>
      <p:sp>
        <p:nvSpPr>
          <p:cNvPr id="346123" name="Rectangle 11"/>
          <p:cNvSpPr>
            <a:spLocks noChangeArrowheads="1"/>
          </p:cNvSpPr>
          <p:nvPr/>
        </p:nvSpPr>
        <p:spPr bwMode="auto">
          <a:xfrm rot="3985851">
            <a:off x="5953126" y="2452687"/>
            <a:ext cx="1416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PREPARE</a:t>
            </a:r>
          </a:p>
        </p:txBody>
      </p:sp>
      <p:sp>
        <p:nvSpPr>
          <p:cNvPr id="346124" name="Rectangle 12"/>
          <p:cNvSpPr>
            <a:spLocks noChangeArrowheads="1"/>
          </p:cNvSpPr>
          <p:nvPr/>
        </p:nvSpPr>
        <p:spPr bwMode="auto">
          <a:xfrm rot="5599326">
            <a:off x="6203950" y="3830638"/>
            <a:ext cx="13652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46125" name="Text Box 13"/>
          <p:cNvSpPr txBox="1">
            <a:spLocks noChangeArrowheads="1"/>
          </p:cNvSpPr>
          <p:nvPr/>
        </p:nvSpPr>
        <p:spPr bwMode="auto">
          <a:xfrm rot="13186122">
            <a:off x="2057400" y="5678488"/>
            <a:ext cx="1289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DELIVER</a:t>
            </a:r>
          </a:p>
        </p:txBody>
      </p:sp>
      <p:sp>
        <p:nvSpPr>
          <p:cNvPr id="346126" name="Rectangle 14"/>
          <p:cNvSpPr>
            <a:spLocks noChangeArrowheads="1"/>
          </p:cNvSpPr>
          <p:nvPr/>
        </p:nvSpPr>
        <p:spPr bwMode="auto">
          <a:xfrm rot="-6824689">
            <a:off x="1112044" y="4593431"/>
            <a:ext cx="1525588"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MESSAGE </a:t>
            </a:r>
          </a:p>
        </p:txBody>
      </p:sp>
      <p:sp>
        <p:nvSpPr>
          <p:cNvPr id="346127" name="Freeform 15"/>
          <p:cNvSpPr>
            <a:spLocks/>
          </p:cNvSpPr>
          <p:nvPr/>
        </p:nvSpPr>
        <p:spPr bwMode="auto">
          <a:xfrm>
            <a:off x="4349750" y="750888"/>
            <a:ext cx="1588" cy="1893887"/>
          </a:xfrm>
          <a:custGeom>
            <a:avLst/>
            <a:gdLst>
              <a:gd name="T0" fmla="*/ 0 w 1"/>
              <a:gd name="T1" fmla="*/ 0 h 1193"/>
              <a:gd name="T2" fmla="*/ 0 w 1"/>
              <a:gd name="T3" fmla="*/ 1193 h 1193"/>
            </a:gdLst>
            <a:ahLst/>
            <a:cxnLst>
              <a:cxn ang="0">
                <a:pos x="T0" y="T1"/>
              </a:cxn>
              <a:cxn ang="0">
                <a:pos x="T2" y="T3"/>
              </a:cxn>
            </a:cxnLst>
            <a:rect l="0" t="0" r="r" b="b"/>
            <a:pathLst>
              <a:path w="1" h="1193">
                <a:moveTo>
                  <a:pt x="0" y="0"/>
                </a:moveTo>
                <a:lnTo>
                  <a:pt x="0" y="1193"/>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28" name="Freeform 16"/>
          <p:cNvSpPr>
            <a:spLocks/>
          </p:cNvSpPr>
          <p:nvPr/>
        </p:nvSpPr>
        <p:spPr bwMode="auto">
          <a:xfrm>
            <a:off x="5314950" y="2390775"/>
            <a:ext cx="952500" cy="838200"/>
          </a:xfrm>
          <a:custGeom>
            <a:avLst/>
            <a:gdLst>
              <a:gd name="T0" fmla="*/ 600 w 600"/>
              <a:gd name="T1" fmla="*/ 0 h 528"/>
              <a:gd name="T2" fmla="*/ 0 w 600"/>
              <a:gd name="T3" fmla="*/ 528 h 528"/>
            </a:gdLst>
            <a:ahLst/>
            <a:cxnLst>
              <a:cxn ang="0">
                <a:pos x="T0" y="T1"/>
              </a:cxn>
              <a:cxn ang="0">
                <a:pos x="T2" y="T3"/>
              </a:cxn>
            </a:cxnLst>
            <a:rect l="0" t="0" r="r" b="b"/>
            <a:pathLst>
              <a:path w="600" h="528">
                <a:moveTo>
                  <a:pt x="600" y="0"/>
                </a:moveTo>
                <a:lnTo>
                  <a:pt x="0" y="528"/>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29" name="Freeform 17"/>
          <p:cNvSpPr>
            <a:spLocks/>
          </p:cNvSpPr>
          <p:nvPr/>
        </p:nvSpPr>
        <p:spPr bwMode="auto">
          <a:xfrm>
            <a:off x="5238750" y="4448175"/>
            <a:ext cx="857250" cy="857250"/>
          </a:xfrm>
          <a:custGeom>
            <a:avLst/>
            <a:gdLst>
              <a:gd name="T0" fmla="*/ 0 w 540"/>
              <a:gd name="T1" fmla="*/ 0 h 540"/>
              <a:gd name="T2" fmla="*/ 540 w 540"/>
              <a:gd name="T3" fmla="*/ 540 h 540"/>
            </a:gdLst>
            <a:ahLst/>
            <a:cxnLst>
              <a:cxn ang="0">
                <a:pos x="T0" y="T1"/>
              </a:cxn>
              <a:cxn ang="0">
                <a:pos x="T2" y="T3"/>
              </a:cxn>
            </a:cxnLst>
            <a:rect l="0" t="0" r="r" b="b"/>
            <a:pathLst>
              <a:path w="540" h="540">
                <a:moveTo>
                  <a:pt x="0" y="0"/>
                </a:moveTo>
                <a:lnTo>
                  <a:pt x="540" y="54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0" name="Freeform 18"/>
          <p:cNvSpPr>
            <a:spLocks/>
          </p:cNvSpPr>
          <p:nvPr/>
        </p:nvSpPr>
        <p:spPr bwMode="auto">
          <a:xfrm>
            <a:off x="3009900" y="4714875"/>
            <a:ext cx="647700" cy="1047750"/>
          </a:xfrm>
          <a:custGeom>
            <a:avLst/>
            <a:gdLst>
              <a:gd name="T0" fmla="*/ 408 w 408"/>
              <a:gd name="T1" fmla="*/ 0 h 660"/>
              <a:gd name="T2" fmla="*/ 0 w 408"/>
              <a:gd name="T3" fmla="*/ 660 h 660"/>
            </a:gdLst>
            <a:ahLst/>
            <a:cxnLst>
              <a:cxn ang="0">
                <a:pos x="T0" y="T1"/>
              </a:cxn>
              <a:cxn ang="0">
                <a:pos x="T2" y="T3"/>
              </a:cxn>
            </a:cxnLst>
            <a:rect l="0" t="0" r="r" b="b"/>
            <a:pathLst>
              <a:path w="408" h="660">
                <a:moveTo>
                  <a:pt x="408" y="0"/>
                </a:moveTo>
                <a:lnTo>
                  <a:pt x="0" y="66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1" name="Freeform 19"/>
          <p:cNvSpPr>
            <a:spLocks/>
          </p:cNvSpPr>
          <p:nvPr/>
        </p:nvSpPr>
        <p:spPr bwMode="auto">
          <a:xfrm>
            <a:off x="2076450" y="2886075"/>
            <a:ext cx="1123950" cy="590550"/>
          </a:xfrm>
          <a:custGeom>
            <a:avLst/>
            <a:gdLst>
              <a:gd name="T0" fmla="*/ 0 w 708"/>
              <a:gd name="T1" fmla="*/ 0 h 372"/>
              <a:gd name="T2" fmla="*/ 708 w 708"/>
              <a:gd name="T3" fmla="*/ 372 h 372"/>
            </a:gdLst>
            <a:ahLst/>
            <a:cxnLst>
              <a:cxn ang="0">
                <a:pos x="T0" y="T1"/>
              </a:cxn>
              <a:cxn ang="0">
                <a:pos x="T2" y="T3"/>
              </a:cxn>
            </a:cxnLst>
            <a:rect l="0" t="0" r="r" b="b"/>
            <a:pathLst>
              <a:path w="708" h="372">
                <a:moveTo>
                  <a:pt x="0" y="0"/>
                </a:moveTo>
                <a:lnTo>
                  <a:pt x="708" y="37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2" name="Line 20"/>
          <p:cNvSpPr>
            <a:spLocks noChangeShapeType="1"/>
          </p:cNvSpPr>
          <p:nvPr/>
        </p:nvSpPr>
        <p:spPr bwMode="auto">
          <a:xfrm rot="186145" flipV="1">
            <a:off x="3187700" y="1252538"/>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3" name="Line 21"/>
          <p:cNvSpPr>
            <a:spLocks noChangeShapeType="1"/>
          </p:cNvSpPr>
          <p:nvPr/>
        </p:nvSpPr>
        <p:spPr bwMode="auto">
          <a:xfrm rot="2496833" flipV="1">
            <a:off x="4787900" y="1090613"/>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4" name="Line 22"/>
          <p:cNvSpPr>
            <a:spLocks noChangeShapeType="1"/>
          </p:cNvSpPr>
          <p:nvPr/>
        </p:nvSpPr>
        <p:spPr bwMode="auto">
          <a:xfrm rot="7659070" flipV="1">
            <a:off x="6657975" y="4676775"/>
            <a:ext cx="249238" cy="65088"/>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5" name="Line 23"/>
          <p:cNvSpPr>
            <a:spLocks noChangeShapeType="1"/>
          </p:cNvSpPr>
          <p:nvPr/>
        </p:nvSpPr>
        <p:spPr bwMode="auto">
          <a:xfrm rot="13515136" flipV="1">
            <a:off x="3263900" y="616267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6" name="Line 24"/>
          <p:cNvSpPr>
            <a:spLocks noChangeShapeType="1"/>
          </p:cNvSpPr>
          <p:nvPr/>
        </p:nvSpPr>
        <p:spPr bwMode="auto">
          <a:xfrm rot="17405292" flipV="1">
            <a:off x="1614488" y="4016375"/>
            <a:ext cx="130175" cy="60325"/>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7" name="Line 25"/>
          <p:cNvSpPr>
            <a:spLocks noChangeShapeType="1"/>
          </p:cNvSpPr>
          <p:nvPr/>
        </p:nvSpPr>
        <p:spPr bwMode="auto">
          <a:xfrm rot="19067953" flipV="1">
            <a:off x="1676400" y="300672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8" name="Freeform 26"/>
          <p:cNvSpPr>
            <a:spLocks/>
          </p:cNvSpPr>
          <p:nvPr/>
        </p:nvSpPr>
        <p:spPr bwMode="auto">
          <a:xfrm>
            <a:off x="4306888" y="6137275"/>
            <a:ext cx="3175" cy="558800"/>
          </a:xfrm>
          <a:custGeom>
            <a:avLst/>
            <a:gdLst>
              <a:gd name="T0" fmla="*/ 0 w 2"/>
              <a:gd name="T1" fmla="*/ 0 h 352"/>
              <a:gd name="T2" fmla="*/ 2 w 2"/>
              <a:gd name="T3" fmla="*/ 352 h 352"/>
            </a:gdLst>
            <a:ahLst/>
            <a:cxnLst>
              <a:cxn ang="0">
                <a:pos x="T0" y="T1"/>
              </a:cxn>
              <a:cxn ang="0">
                <a:pos x="T2" y="T3"/>
              </a:cxn>
            </a:cxnLst>
            <a:rect l="0" t="0" r="r" b="b"/>
            <a:pathLst>
              <a:path w="2" h="352">
                <a:moveTo>
                  <a:pt x="0" y="0"/>
                </a:moveTo>
                <a:lnTo>
                  <a:pt x="2" y="35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39" name="Rectangle 27"/>
          <p:cNvSpPr>
            <a:spLocks noChangeArrowheads="1"/>
          </p:cNvSpPr>
          <p:nvPr/>
        </p:nvSpPr>
        <p:spPr bwMode="auto">
          <a:xfrm rot="-2607505">
            <a:off x="1990725" y="1576388"/>
            <a:ext cx="13144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46140" name="Rectangle 28"/>
          <p:cNvSpPr>
            <a:spLocks noChangeArrowheads="1"/>
          </p:cNvSpPr>
          <p:nvPr/>
        </p:nvSpPr>
        <p:spPr bwMode="auto">
          <a:xfrm rot="2829816">
            <a:off x="5762626" y="1619250"/>
            <a:ext cx="73660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AND</a:t>
            </a:r>
          </a:p>
        </p:txBody>
      </p:sp>
      <p:sp>
        <p:nvSpPr>
          <p:cNvPr id="346141" name="Text Box 29"/>
          <p:cNvSpPr txBox="1">
            <a:spLocks noChangeArrowheads="1"/>
          </p:cNvSpPr>
          <p:nvPr/>
        </p:nvSpPr>
        <p:spPr bwMode="auto">
          <a:xfrm>
            <a:off x="3397250" y="29749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Personal </a:t>
            </a:r>
          </a:p>
        </p:txBody>
      </p:sp>
      <p:sp>
        <p:nvSpPr>
          <p:cNvPr id="346142" name="Text Box 30"/>
          <p:cNvSpPr txBox="1">
            <a:spLocks noChangeArrowheads="1"/>
          </p:cNvSpPr>
          <p:nvPr/>
        </p:nvSpPr>
        <p:spPr bwMode="auto">
          <a:xfrm>
            <a:off x="3771900" y="4102100"/>
            <a:ext cx="1733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800" b="1">
                <a:latin typeface="Arial" panose="020B0604020202020204" pitchFamily="34" charset="0"/>
              </a:rPr>
              <a:t>Organisational </a:t>
            </a:r>
          </a:p>
        </p:txBody>
      </p:sp>
      <p:sp>
        <p:nvSpPr>
          <p:cNvPr id="346143" name="Text Box 31"/>
          <p:cNvSpPr txBox="1">
            <a:spLocks noChangeArrowheads="1"/>
          </p:cNvSpPr>
          <p:nvPr/>
        </p:nvSpPr>
        <p:spPr bwMode="auto">
          <a:xfrm>
            <a:off x="2819400" y="18954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5</a:t>
            </a:r>
          </a:p>
        </p:txBody>
      </p:sp>
      <p:sp>
        <p:nvSpPr>
          <p:cNvPr id="346144" name="Text Box 32"/>
          <p:cNvSpPr txBox="1">
            <a:spLocks noChangeArrowheads="1"/>
          </p:cNvSpPr>
          <p:nvPr/>
        </p:nvSpPr>
        <p:spPr bwMode="auto">
          <a:xfrm>
            <a:off x="2438400" y="2184400"/>
            <a:ext cx="19050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The acid test </a:t>
            </a:r>
          </a:p>
        </p:txBody>
      </p:sp>
      <p:sp>
        <p:nvSpPr>
          <p:cNvPr id="346145" name="Text Box 33"/>
          <p:cNvSpPr txBox="1">
            <a:spLocks noChangeArrowheads="1"/>
          </p:cNvSpPr>
          <p:nvPr/>
        </p:nvSpPr>
        <p:spPr bwMode="auto">
          <a:xfrm>
            <a:off x="4572000" y="17526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1</a:t>
            </a:r>
          </a:p>
        </p:txBody>
      </p:sp>
      <p:sp>
        <p:nvSpPr>
          <p:cNvPr id="346146" name="Text Box 34"/>
          <p:cNvSpPr txBox="1">
            <a:spLocks noChangeArrowheads="1"/>
          </p:cNvSpPr>
          <p:nvPr/>
        </p:nvSpPr>
        <p:spPr bwMode="auto">
          <a:xfrm>
            <a:off x="4286250" y="2089150"/>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Communication effectiveness </a:t>
            </a:r>
          </a:p>
        </p:txBody>
      </p:sp>
      <p:sp>
        <p:nvSpPr>
          <p:cNvPr id="346147" name="Text Box 35"/>
          <p:cNvSpPr txBox="1">
            <a:spLocks noChangeArrowheads="1"/>
          </p:cNvSpPr>
          <p:nvPr/>
        </p:nvSpPr>
        <p:spPr bwMode="auto">
          <a:xfrm>
            <a:off x="1828800" y="4333875"/>
            <a:ext cx="19050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Listening </a:t>
            </a:r>
          </a:p>
        </p:txBody>
      </p:sp>
      <p:sp>
        <p:nvSpPr>
          <p:cNvPr id="346148" name="Text Box 36"/>
          <p:cNvSpPr txBox="1">
            <a:spLocks noChangeArrowheads="1"/>
          </p:cNvSpPr>
          <p:nvPr/>
        </p:nvSpPr>
        <p:spPr bwMode="auto">
          <a:xfrm>
            <a:off x="2209800" y="39528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4</a:t>
            </a:r>
          </a:p>
        </p:txBody>
      </p:sp>
      <p:sp>
        <p:nvSpPr>
          <p:cNvPr id="346149" name="Text Box 37"/>
          <p:cNvSpPr txBox="1">
            <a:spLocks noChangeArrowheads="1"/>
          </p:cNvSpPr>
          <p:nvPr/>
        </p:nvSpPr>
        <p:spPr bwMode="auto">
          <a:xfrm>
            <a:off x="1447800" y="95250"/>
            <a:ext cx="60198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EFFECTIVE COMMUNICATION MODEL</a:t>
            </a:r>
          </a:p>
        </p:txBody>
      </p:sp>
      <p:sp>
        <p:nvSpPr>
          <p:cNvPr id="346150" name="AutoShape 38"/>
          <p:cNvSpPr>
            <a:spLocks noChangeArrowheads="1"/>
          </p:cNvSpPr>
          <p:nvPr/>
        </p:nvSpPr>
        <p:spPr bwMode="auto">
          <a:xfrm rot="11712531">
            <a:off x="3062288" y="4865688"/>
            <a:ext cx="1811337" cy="1143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51" name="AutoShape 39"/>
          <p:cNvSpPr>
            <a:spLocks noChangeArrowheads="1"/>
          </p:cNvSpPr>
          <p:nvPr/>
        </p:nvSpPr>
        <p:spPr bwMode="auto">
          <a:xfrm rot="9113393">
            <a:off x="4281488" y="4673600"/>
            <a:ext cx="1698625" cy="1143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46152" name="Text Box 40"/>
          <p:cNvSpPr txBox="1">
            <a:spLocks noChangeArrowheads="1"/>
          </p:cNvSpPr>
          <p:nvPr/>
        </p:nvSpPr>
        <p:spPr bwMode="auto">
          <a:xfrm>
            <a:off x="5149850" y="3625850"/>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Communication options  </a:t>
            </a:r>
          </a:p>
        </p:txBody>
      </p:sp>
      <p:sp>
        <p:nvSpPr>
          <p:cNvPr id="346153" name="Text Box 41"/>
          <p:cNvSpPr txBox="1">
            <a:spLocks noChangeArrowheads="1"/>
          </p:cNvSpPr>
          <p:nvPr/>
        </p:nvSpPr>
        <p:spPr bwMode="auto">
          <a:xfrm>
            <a:off x="5486400" y="318452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2</a:t>
            </a:r>
          </a:p>
        </p:txBody>
      </p:sp>
      <p:sp>
        <p:nvSpPr>
          <p:cNvPr id="346154" name="Text Box 42"/>
          <p:cNvSpPr txBox="1">
            <a:spLocks noChangeArrowheads="1"/>
          </p:cNvSpPr>
          <p:nvPr/>
        </p:nvSpPr>
        <p:spPr bwMode="auto">
          <a:xfrm>
            <a:off x="3886200" y="5368925"/>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solidFill>
                  <a:srgbClr val="FF0000"/>
                </a:solidFill>
                <a:latin typeface="Arial" panose="020B0604020202020204" pitchFamily="34" charset="0"/>
              </a:rPr>
              <a:t>Communication process   </a:t>
            </a:r>
          </a:p>
        </p:txBody>
      </p:sp>
      <p:sp>
        <p:nvSpPr>
          <p:cNvPr id="346155" name="Text Box 43"/>
          <p:cNvSpPr txBox="1">
            <a:spLocks noChangeArrowheads="1"/>
          </p:cNvSpPr>
          <p:nvPr/>
        </p:nvSpPr>
        <p:spPr bwMode="auto">
          <a:xfrm>
            <a:off x="4267200" y="49434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solidFill>
                  <a:srgbClr val="FF0000"/>
                </a:solidFill>
                <a:latin typeface="Arial" panose="020B0604020202020204" pitchFamily="34" charset="0"/>
              </a:rPr>
              <a:t>Step 3</a:t>
            </a: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ChangeArrowheads="1"/>
          </p:cNvSpPr>
          <p:nvPr/>
        </p:nvSpPr>
        <p:spPr bwMode="auto">
          <a:xfrm>
            <a:off x="1371600" y="1905000"/>
            <a:ext cx="6400800" cy="3717925"/>
          </a:xfrm>
          <a:prstGeom prst="rect">
            <a:avLst/>
          </a:prstGeo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47139" name="Text Box 3"/>
          <p:cNvSpPr txBox="1">
            <a:spLocks noChangeArrowheads="1"/>
          </p:cNvSpPr>
          <p:nvPr/>
        </p:nvSpPr>
        <p:spPr bwMode="auto">
          <a:xfrm>
            <a:off x="1828800" y="2193925"/>
            <a:ext cx="1279525" cy="366713"/>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ctr"/>
            <a:r>
              <a:rPr lang="en-US" altLang="en-US" sz="1000" b="1">
                <a:latin typeface="Arial" panose="020B0604020202020204" pitchFamily="34" charset="0"/>
              </a:rPr>
              <a:t>SENDER</a:t>
            </a:r>
          </a:p>
        </p:txBody>
      </p:sp>
      <p:sp>
        <p:nvSpPr>
          <p:cNvPr id="347140" name="Text Box 4"/>
          <p:cNvSpPr txBox="1">
            <a:spLocks noChangeArrowheads="1"/>
          </p:cNvSpPr>
          <p:nvPr/>
        </p:nvSpPr>
        <p:spPr bwMode="auto">
          <a:xfrm>
            <a:off x="3932238" y="2193925"/>
            <a:ext cx="1279525" cy="366713"/>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ctr"/>
            <a:r>
              <a:rPr lang="en-US" altLang="en-US" sz="1300" b="1">
                <a:solidFill>
                  <a:srgbClr val="000000"/>
                </a:solidFill>
                <a:latin typeface="Arial" panose="020B0604020202020204" pitchFamily="34" charset="0"/>
              </a:rPr>
              <a:t>ENCODING </a:t>
            </a:r>
          </a:p>
        </p:txBody>
      </p:sp>
      <p:sp>
        <p:nvSpPr>
          <p:cNvPr id="347141" name="Text Box 5"/>
          <p:cNvSpPr txBox="1">
            <a:spLocks noChangeArrowheads="1"/>
          </p:cNvSpPr>
          <p:nvPr/>
        </p:nvSpPr>
        <p:spPr bwMode="auto">
          <a:xfrm>
            <a:off x="5943600" y="2193925"/>
            <a:ext cx="1279525" cy="366713"/>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ctr"/>
            <a:r>
              <a:rPr lang="en-US" altLang="en-US" sz="1000" b="1">
                <a:latin typeface="Arial" panose="020B0604020202020204" pitchFamily="34" charset="0"/>
              </a:rPr>
              <a:t>CHANNEL </a:t>
            </a:r>
          </a:p>
        </p:txBody>
      </p:sp>
      <p:sp>
        <p:nvSpPr>
          <p:cNvPr id="347142" name="Oval 6"/>
          <p:cNvSpPr>
            <a:spLocks noChangeArrowheads="1"/>
          </p:cNvSpPr>
          <p:nvPr/>
        </p:nvSpPr>
        <p:spPr bwMode="auto">
          <a:xfrm>
            <a:off x="3017838" y="2925763"/>
            <a:ext cx="2833687" cy="1554162"/>
          </a:xfrm>
          <a:prstGeom prst="ellipse">
            <a:avLst/>
          </a:prstGeom>
          <a:gradFill rotWithShape="0">
            <a:gsLst>
              <a:gs pos="0">
                <a:srgbClr val="FF3399"/>
              </a:gs>
              <a:gs pos="100000">
                <a:srgbClr val="FFFFFF"/>
              </a:gs>
            </a:gsLst>
            <a:lin ang="0" scaled="1"/>
          </a:gradFill>
          <a:ln w="19050">
            <a:solidFill>
              <a:srgbClr val="000000"/>
            </a:solidFill>
            <a:round/>
            <a:headEnd/>
            <a:tailEnd/>
          </a:ln>
        </p:spPr>
        <p:txBody>
          <a:bodyPr/>
          <a:lstStyle/>
          <a:p>
            <a:endParaRPr lang="en-IN"/>
          </a:p>
        </p:txBody>
      </p:sp>
      <p:sp>
        <p:nvSpPr>
          <p:cNvPr id="347143" name="Text Box 7"/>
          <p:cNvSpPr txBox="1">
            <a:spLocks noChangeArrowheads="1"/>
          </p:cNvSpPr>
          <p:nvPr/>
        </p:nvSpPr>
        <p:spPr bwMode="auto">
          <a:xfrm>
            <a:off x="1828800" y="4937125"/>
            <a:ext cx="1279525" cy="366713"/>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ctr"/>
            <a:r>
              <a:rPr lang="en-US" altLang="en-US" sz="1000" b="1">
                <a:latin typeface="Arial" panose="020B0604020202020204" pitchFamily="34" charset="0"/>
              </a:rPr>
              <a:t>FEEDBACK </a:t>
            </a:r>
          </a:p>
        </p:txBody>
      </p:sp>
      <p:sp>
        <p:nvSpPr>
          <p:cNvPr id="347144" name="Text Box 8"/>
          <p:cNvSpPr txBox="1">
            <a:spLocks noChangeArrowheads="1"/>
          </p:cNvSpPr>
          <p:nvPr/>
        </p:nvSpPr>
        <p:spPr bwMode="auto">
          <a:xfrm>
            <a:off x="3749675" y="4937125"/>
            <a:ext cx="1279525" cy="366713"/>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ctr"/>
            <a:r>
              <a:rPr lang="en-US" altLang="en-US" sz="1000" b="1">
                <a:latin typeface="Arial" panose="020B0604020202020204" pitchFamily="34" charset="0"/>
              </a:rPr>
              <a:t>RECEIVER </a:t>
            </a:r>
          </a:p>
        </p:txBody>
      </p:sp>
      <p:sp>
        <p:nvSpPr>
          <p:cNvPr id="347145" name="Text Box 9"/>
          <p:cNvSpPr txBox="1">
            <a:spLocks noChangeArrowheads="1"/>
          </p:cNvSpPr>
          <p:nvPr/>
        </p:nvSpPr>
        <p:spPr bwMode="auto">
          <a:xfrm>
            <a:off x="6035675" y="4937125"/>
            <a:ext cx="1279525" cy="366713"/>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ctr"/>
            <a:r>
              <a:rPr lang="en-US" altLang="en-US" sz="1000" b="1">
                <a:latin typeface="Arial" panose="020B0604020202020204" pitchFamily="34" charset="0"/>
              </a:rPr>
              <a:t>DECODING </a:t>
            </a:r>
          </a:p>
        </p:txBody>
      </p:sp>
      <p:sp>
        <p:nvSpPr>
          <p:cNvPr id="347146" name="Freeform 10"/>
          <p:cNvSpPr>
            <a:spLocks/>
          </p:cNvSpPr>
          <p:nvPr/>
        </p:nvSpPr>
        <p:spPr bwMode="auto">
          <a:xfrm>
            <a:off x="4144963" y="2927350"/>
            <a:ext cx="153987" cy="9525"/>
          </a:xfrm>
          <a:custGeom>
            <a:avLst/>
            <a:gdLst>
              <a:gd name="T0" fmla="*/ 0 w 241"/>
              <a:gd name="T1" fmla="*/ 16 h 16"/>
              <a:gd name="T2" fmla="*/ 241 w 241"/>
              <a:gd name="T3" fmla="*/ 0 h 16"/>
            </a:gdLst>
            <a:ahLst/>
            <a:cxnLst>
              <a:cxn ang="0">
                <a:pos x="T0" y="T1"/>
              </a:cxn>
              <a:cxn ang="0">
                <a:pos x="T2" y="T3"/>
              </a:cxn>
            </a:cxnLst>
            <a:rect l="0" t="0" r="r" b="b"/>
            <a:pathLst>
              <a:path w="241" h="16">
                <a:moveTo>
                  <a:pt x="0" y="16"/>
                </a:moveTo>
                <a:lnTo>
                  <a:pt x="241" y="0"/>
                </a:lnTo>
              </a:path>
            </a:pathLst>
          </a:custGeom>
          <a:noFill/>
          <a:ln w="9525">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47147" name="Freeform 11"/>
          <p:cNvSpPr>
            <a:spLocks/>
          </p:cNvSpPr>
          <p:nvPr/>
        </p:nvSpPr>
        <p:spPr bwMode="auto">
          <a:xfrm>
            <a:off x="5807075" y="3533775"/>
            <a:ext cx="63500" cy="180975"/>
          </a:xfrm>
          <a:custGeom>
            <a:avLst/>
            <a:gdLst>
              <a:gd name="T0" fmla="*/ 0 w 100"/>
              <a:gd name="T1" fmla="*/ 0 h 285"/>
              <a:gd name="T2" fmla="*/ 100 w 100"/>
              <a:gd name="T3" fmla="*/ 285 h 285"/>
            </a:gdLst>
            <a:ahLst/>
            <a:cxnLst>
              <a:cxn ang="0">
                <a:pos x="T0" y="T1"/>
              </a:cxn>
              <a:cxn ang="0">
                <a:pos x="T2" y="T3"/>
              </a:cxn>
            </a:cxnLst>
            <a:rect l="0" t="0" r="r" b="b"/>
            <a:pathLst>
              <a:path w="100" h="285">
                <a:moveTo>
                  <a:pt x="0" y="0"/>
                </a:moveTo>
                <a:lnTo>
                  <a:pt x="100" y="285"/>
                </a:lnTo>
              </a:path>
            </a:pathLst>
          </a:custGeom>
          <a:noFill/>
          <a:ln w="9525">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47148" name="Freeform 12"/>
          <p:cNvSpPr>
            <a:spLocks/>
          </p:cNvSpPr>
          <p:nvPr/>
        </p:nvSpPr>
        <p:spPr bwMode="auto">
          <a:xfrm>
            <a:off x="4389438" y="4476750"/>
            <a:ext cx="177800" cy="3175"/>
          </a:xfrm>
          <a:custGeom>
            <a:avLst/>
            <a:gdLst>
              <a:gd name="T0" fmla="*/ 281 w 281"/>
              <a:gd name="T1" fmla="*/ 5 h 5"/>
              <a:gd name="T2" fmla="*/ 0 w 281"/>
              <a:gd name="T3" fmla="*/ 0 h 5"/>
            </a:gdLst>
            <a:ahLst/>
            <a:cxnLst>
              <a:cxn ang="0">
                <a:pos x="T0" y="T1"/>
              </a:cxn>
              <a:cxn ang="0">
                <a:pos x="T2" y="T3"/>
              </a:cxn>
            </a:cxnLst>
            <a:rect l="0" t="0" r="r" b="b"/>
            <a:pathLst>
              <a:path w="281" h="5">
                <a:moveTo>
                  <a:pt x="281" y="5"/>
                </a:moveTo>
                <a:lnTo>
                  <a:pt x="0" y="0"/>
                </a:lnTo>
              </a:path>
            </a:pathLst>
          </a:custGeom>
          <a:noFill/>
          <a:ln w="9525">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47149" name="Freeform 13"/>
          <p:cNvSpPr>
            <a:spLocks/>
          </p:cNvSpPr>
          <p:nvPr/>
        </p:nvSpPr>
        <p:spPr bwMode="auto">
          <a:xfrm>
            <a:off x="3011488" y="3536950"/>
            <a:ext cx="28575" cy="180975"/>
          </a:xfrm>
          <a:custGeom>
            <a:avLst/>
            <a:gdLst>
              <a:gd name="T0" fmla="*/ 0 w 45"/>
              <a:gd name="T1" fmla="*/ 285 h 285"/>
              <a:gd name="T2" fmla="*/ 45 w 45"/>
              <a:gd name="T3" fmla="*/ 0 h 285"/>
            </a:gdLst>
            <a:ahLst/>
            <a:cxnLst>
              <a:cxn ang="0">
                <a:pos x="T0" y="T1"/>
              </a:cxn>
              <a:cxn ang="0">
                <a:pos x="T2" y="T3"/>
              </a:cxn>
            </a:cxnLst>
            <a:rect l="0" t="0" r="r" b="b"/>
            <a:pathLst>
              <a:path w="45" h="285">
                <a:moveTo>
                  <a:pt x="0" y="285"/>
                </a:moveTo>
                <a:lnTo>
                  <a:pt x="45" y="0"/>
                </a:lnTo>
              </a:path>
            </a:pathLst>
          </a:custGeom>
          <a:noFill/>
          <a:ln w="9525">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47150" name="Line 14"/>
          <p:cNvSpPr>
            <a:spLocks noChangeShapeType="1"/>
          </p:cNvSpPr>
          <p:nvPr/>
        </p:nvSpPr>
        <p:spPr bwMode="auto">
          <a:xfrm>
            <a:off x="3108325" y="2376488"/>
            <a:ext cx="823913"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7151" name="Line 15"/>
          <p:cNvSpPr>
            <a:spLocks noChangeShapeType="1"/>
          </p:cNvSpPr>
          <p:nvPr/>
        </p:nvSpPr>
        <p:spPr bwMode="auto">
          <a:xfrm>
            <a:off x="5211763" y="2376488"/>
            <a:ext cx="731837"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7152" name="Line 16"/>
          <p:cNvSpPr>
            <a:spLocks noChangeShapeType="1"/>
          </p:cNvSpPr>
          <p:nvPr/>
        </p:nvSpPr>
        <p:spPr bwMode="auto">
          <a:xfrm flipV="1">
            <a:off x="2378075" y="2560638"/>
            <a:ext cx="0" cy="2376487"/>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7153" name="Line 17"/>
          <p:cNvSpPr>
            <a:spLocks noChangeShapeType="1"/>
          </p:cNvSpPr>
          <p:nvPr/>
        </p:nvSpPr>
        <p:spPr bwMode="auto">
          <a:xfrm>
            <a:off x="6583363" y="2560638"/>
            <a:ext cx="0" cy="2376487"/>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7154" name="Text Box 18"/>
          <p:cNvSpPr txBox="1">
            <a:spLocks noChangeArrowheads="1"/>
          </p:cNvSpPr>
          <p:nvPr/>
        </p:nvSpPr>
        <p:spPr bwMode="auto">
          <a:xfrm>
            <a:off x="1295400" y="3200400"/>
            <a:ext cx="13414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000" b="1">
                <a:latin typeface="Arial" panose="020B0604020202020204" pitchFamily="34" charset="0"/>
              </a:rPr>
              <a:t>MESSAGE</a:t>
            </a:r>
          </a:p>
        </p:txBody>
      </p:sp>
      <p:sp>
        <p:nvSpPr>
          <p:cNvPr id="347155" name="Line 19"/>
          <p:cNvSpPr>
            <a:spLocks noChangeShapeType="1"/>
          </p:cNvSpPr>
          <p:nvPr/>
        </p:nvSpPr>
        <p:spPr bwMode="auto">
          <a:xfrm flipH="1">
            <a:off x="3108325" y="5119688"/>
            <a:ext cx="641350"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7156" name="Line 20"/>
          <p:cNvSpPr>
            <a:spLocks noChangeShapeType="1"/>
          </p:cNvSpPr>
          <p:nvPr/>
        </p:nvSpPr>
        <p:spPr bwMode="auto">
          <a:xfrm flipH="1">
            <a:off x="5029200" y="5119688"/>
            <a:ext cx="1006475" cy="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7157" name="Text Box 21"/>
          <p:cNvSpPr txBox="1">
            <a:spLocks noChangeArrowheads="1"/>
          </p:cNvSpPr>
          <p:nvPr/>
        </p:nvSpPr>
        <p:spPr bwMode="auto">
          <a:xfrm>
            <a:off x="3068638" y="2116138"/>
            <a:ext cx="10969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100" b="1">
                <a:latin typeface="Arial" panose="020B0604020202020204" pitchFamily="34" charset="0"/>
              </a:rPr>
              <a:t>MESSAGE </a:t>
            </a:r>
          </a:p>
        </p:txBody>
      </p:sp>
      <p:sp>
        <p:nvSpPr>
          <p:cNvPr id="347158" name="Text Box 22"/>
          <p:cNvSpPr txBox="1">
            <a:spLocks noChangeArrowheads="1"/>
          </p:cNvSpPr>
          <p:nvPr/>
        </p:nvSpPr>
        <p:spPr bwMode="auto">
          <a:xfrm>
            <a:off x="5121275" y="4846638"/>
            <a:ext cx="10969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100" b="1">
                <a:latin typeface="Arial" panose="020B0604020202020204" pitchFamily="34" charset="0"/>
              </a:rPr>
              <a:t>MESSAGE </a:t>
            </a:r>
          </a:p>
        </p:txBody>
      </p:sp>
      <p:sp>
        <p:nvSpPr>
          <p:cNvPr id="347159" name="Text Box 23"/>
          <p:cNvSpPr txBox="1">
            <a:spLocks noChangeArrowheads="1"/>
          </p:cNvSpPr>
          <p:nvPr/>
        </p:nvSpPr>
        <p:spPr bwMode="auto">
          <a:xfrm>
            <a:off x="6583363" y="3200400"/>
            <a:ext cx="8842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000" b="1">
                <a:latin typeface="Arial" panose="020B0604020202020204" pitchFamily="34" charset="0"/>
              </a:rPr>
              <a:t>MESSAGE</a:t>
            </a:r>
          </a:p>
        </p:txBody>
      </p:sp>
      <p:sp>
        <p:nvSpPr>
          <p:cNvPr id="347160" name="Text Box 24"/>
          <p:cNvSpPr txBox="1">
            <a:spLocks noChangeArrowheads="1"/>
          </p:cNvSpPr>
          <p:nvPr/>
        </p:nvSpPr>
        <p:spPr bwMode="auto">
          <a:xfrm>
            <a:off x="990600" y="6019800"/>
            <a:ext cx="69342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r>
              <a:rPr lang="en-US" altLang="en-US" b="1">
                <a:solidFill>
                  <a:srgbClr val="000099"/>
                </a:solidFill>
                <a:latin typeface="Arial" panose="020B0604020202020204" pitchFamily="34" charset="0"/>
              </a:rPr>
              <a:t>Message received is rarely sender intended!</a:t>
            </a:r>
            <a:endParaRPr lang="en-US" altLang="en-US">
              <a:solidFill>
                <a:srgbClr val="000099"/>
              </a:solidFill>
            </a:endParaRPr>
          </a:p>
        </p:txBody>
      </p:sp>
      <p:sp>
        <p:nvSpPr>
          <p:cNvPr id="347161" name="Text Box 25"/>
          <p:cNvSpPr txBox="1">
            <a:spLocks noChangeArrowheads="1"/>
          </p:cNvSpPr>
          <p:nvPr/>
        </p:nvSpPr>
        <p:spPr bwMode="auto">
          <a:xfrm>
            <a:off x="1828800" y="381000"/>
            <a:ext cx="54102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THE COMMUNICATION PROCESS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555750" y="4572000"/>
            <a:ext cx="5707063"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700" b="1">
                <a:solidFill>
                  <a:srgbClr val="000099"/>
                </a:solidFill>
                <a:latin typeface="Arial" panose="020B0604020202020204" pitchFamily="34" charset="0"/>
              </a:rPr>
              <a:t>They get committed!</a:t>
            </a:r>
          </a:p>
        </p:txBody>
      </p:sp>
      <p:pic>
        <p:nvPicPr>
          <p:cNvPr id="30723" name="Picture 3" descr="WHISPE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1447800"/>
            <a:ext cx="3276600" cy="3071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ChangeArrowheads="1"/>
          </p:cNvSpPr>
          <p:nvPr/>
        </p:nvSpPr>
        <p:spPr bwMode="auto">
          <a:xfrm>
            <a:off x="1295400" y="1981200"/>
            <a:ext cx="6705600" cy="4495800"/>
          </a:xfrm>
          <a:prstGeom prst="rect">
            <a:avLst/>
          </a:prstGeom>
          <a:noFill/>
          <a:ln w="762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48163" name="Text Box 3"/>
          <p:cNvSpPr txBox="1">
            <a:spLocks noChangeArrowheads="1"/>
          </p:cNvSpPr>
          <p:nvPr/>
        </p:nvSpPr>
        <p:spPr bwMode="auto">
          <a:xfrm>
            <a:off x="1714500" y="2209800"/>
            <a:ext cx="2025650" cy="1341438"/>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just"/>
            <a:r>
              <a:rPr lang="en-US" altLang="en-US" sz="1200" b="1">
                <a:solidFill>
                  <a:srgbClr val="000000"/>
                </a:solidFill>
                <a:latin typeface="Arial" panose="020B0604020202020204" pitchFamily="34" charset="0"/>
              </a:rPr>
              <a:t>SENDER</a:t>
            </a:r>
          </a:p>
          <a:p>
            <a:r>
              <a:rPr lang="en-US" altLang="en-US" sz="1200">
                <a:latin typeface="Arial" panose="020B0604020202020204" pitchFamily="34" charset="0"/>
              </a:rPr>
              <a:t>Knowledge </a:t>
            </a:r>
          </a:p>
          <a:p>
            <a:r>
              <a:rPr lang="en-US" altLang="en-US" sz="1200">
                <a:latin typeface="Arial" panose="020B0604020202020204" pitchFamily="34" charset="0"/>
              </a:rPr>
              <a:t>Skill </a:t>
            </a:r>
          </a:p>
          <a:p>
            <a:r>
              <a:rPr lang="en-US" altLang="en-US" sz="1200">
                <a:latin typeface="Arial" panose="020B0604020202020204" pitchFamily="34" charset="0"/>
              </a:rPr>
              <a:t>Attitude </a:t>
            </a:r>
          </a:p>
          <a:p>
            <a:r>
              <a:rPr lang="en-US" altLang="en-US" sz="1200">
                <a:latin typeface="Arial" panose="020B0604020202020204" pitchFamily="34" charset="0"/>
              </a:rPr>
              <a:t>Social-cultural system </a:t>
            </a:r>
          </a:p>
        </p:txBody>
      </p:sp>
      <p:sp>
        <p:nvSpPr>
          <p:cNvPr id="348164" name="Text Box 4"/>
          <p:cNvSpPr txBox="1">
            <a:spLocks noChangeArrowheads="1"/>
          </p:cNvSpPr>
          <p:nvPr/>
        </p:nvSpPr>
        <p:spPr bwMode="auto">
          <a:xfrm>
            <a:off x="4244975" y="2209800"/>
            <a:ext cx="1520825" cy="855663"/>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just"/>
            <a:r>
              <a:rPr lang="en-US" altLang="en-US" sz="1200" b="1">
                <a:solidFill>
                  <a:srgbClr val="000000"/>
                </a:solidFill>
                <a:latin typeface="Arial" panose="020B0604020202020204" pitchFamily="34" charset="0"/>
              </a:rPr>
              <a:t>MESSAGE </a:t>
            </a:r>
          </a:p>
          <a:p>
            <a:r>
              <a:rPr lang="en-US" altLang="en-US" sz="1200">
                <a:latin typeface="Arial" panose="020B0604020202020204" pitchFamily="34" charset="0"/>
              </a:rPr>
              <a:t>Content </a:t>
            </a:r>
          </a:p>
          <a:p>
            <a:r>
              <a:rPr lang="en-US" altLang="en-US" sz="1200">
                <a:latin typeface="Arial" panose="020B0604020202020204" pitchFamily="34" charset="0"/>
              </a:rPr>
              <a:t>Codes/symbols </a:t>
            </a:r>
          </a:p>
        </p:txBody>
      </p:sp>
      <p:sp>
        <p:nvSpPr>
          <p:cNvPr id="348165" name="Oval 5"/>
          <p:cNvSpPr>
            <a:spLocks noChangeArrowheads="1"/>
          </p:cNvSpPr>
          <p:nvPr/>
        </p:nvSpPr>
        <p:spPr bwMode="auto">
          <a:xfrm>
            <a:off x="2979738" y="3975100"/>
            <a:ext cx="2530475" cy="609600"/>
          </a:xfrm>
          <a:prstGeom prst="ellipse">
            <a:avLst/>
          </a:prstGeom>
          <a:gradFill rotWithShape="0">
            <a:gsLst>
              <a:gs pos="0">
                <a:srgbClr val="FF3300"/>
              </a:gs>
              <a:gs pos="100000">
                <a:srgbClr val="FFFFFF"/>
              </a:gs>
            </a:gsLst>
            <a:lin ang="0" scaled="1"/>
          </a:gradFill>
          <a:ln w="19050">
            <a:solidFill>
              <a:srgbClr val="000000"/>
            </a:solidFill>
            <a:round/>
            <a:headEnd/>
            <a:tailEnd/>
          </a:ln>
        </p:spPr>
        <p:txBody>
          <a:bodyPr/>
          <a:lstStyle/>
          <a:p>
            <a:endParaRPr lang="en-IN"/>
          </a:p>
        </p:txBody>
      </p:sp>
      <p:sp>
        <p:nvSpPr>
          <p:cNvPr id="348166" name="Text Box 6"/>
          <p:cNvSpPr txBox="1">
            <a:spLocks noChangeArrowheads="1"/>
          </p:cNvSpPr>
          <p:nvPr/>
        </p:nvSpPr>
        <p:spPr bwMode="auto">
          <a:xfrm>
            <a:off x="3173413" y="4075113"/>
            <a:ext cx="22780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2000" b="1">
                <a:latin typeface="Arial" panose="020B0604020202020204" pitchFamily="34" charset="0"/>
              </a:rPr>
              <a:t>DISTORTION </a:t>
            </a:r>
          </a:p>
        </p:txBody>
      </p:sp>
      <p:sp>
        <p:nvSpPr>
          <p:cNvPr id="348167" name="Text Box 7"/>
          <p:cNvSpPr txBox="1">
            <a:spLocks noChangeArrowheads="1"/>
          </p:cNvSpPr>
          <p:nvPr/>
        </p:nvSpPr>
        <p:spPr bwMode="auto">
          <a:xfrm>
            <a:off x="2601913" y="5014913"/>
            <a:ext cx="2403475" cy="852487"/>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r>
              <a:rPr lang="en-US" altLang="en-US" sz="1200" b="1">
                <a:latin typeface="Arial" panose="020B0604020202020204" pitchFamily="34" charset="0"/>
              </a:rPr>
              <a:t>APPREHENSION </a:t>
            </a:r>
          </a:p>
          <a:p>
            <a:r>
              <a:rPr lang="en-US" altLang="en-US" sz="1200">
                <a:latin typeface="Arial" panose="020B0604020202020204" pitchFamily="34" charset="0"/>
              </a:rPr>
              <a:t>Undue tension and anxiety about oral/written or both </a:t>
            </a:r>
          </a:p>
        </p:txBody>
      </p:sp>
      <p:sp>
        <p:nvSpPr>
          <p:cNvPr id="348168" name="Text Box 8"/>
          <p:cNvSpPr txBox="1">
            <a:spLocks noChangeArrowheads="1"/>
          </p:cNvSpPr>
          <p:nvPr/>
        </p:nvSpPr>
        <p:spPr bwMode="auto">
          <a:xfrm>
            <a:off x="6018213" y="3675063"/>
            <a:ext cx="1644650" cy="2071687"/>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r>
              <a:rPr lang="en-US" altLang="en-US" sz="1200" b="1">
                <a:solidFill>
                  <a:srgbClr val="000000"/>
                </a:solidFill>
                <a:latin typeface="Arial" panose="020B0604020202020204" pitchFamily="34" charset="0"/>
              </a:rPr>
              <a:t>RECEIVER</a:t>
            </a:r>
          </a:p>
          <a:p>
            <a:r>
              <a:rPr lang="en-US" altLang="en-US" sz="1200">
                <a:latin typeface="Arial" panose="020B0604020202020204" pitchFamily="34" charset="0"/>
              </a:rPr>
              <a:t>Prejudices </a:t>
            </a:r>
          </a:p>
          <a:p>
            <a:r>
              <a:rPr lang="en-US" altLang="en-US" sz="1200">
                <a:latin typeface="Arial" panose="020B0604020202020204" pitchFamily="34" charset="0"/>
              </a:rPr>
              <a:t>Perceptual skills </a:t>
            </a:r>
          </a:p>
          <a:p>
            <a:r>
              <a:rPr lang="en-US" altLang="en-US" sz="1200">
                <a:latin typeface="Arial" panose="020B0604020202020204" pitchFamily="34" charset="0"/>
              </a:rPr>
              <a:t>Knowledge </a:t>
            </a:r>
          </a:p>
          <a:p>
            <a:r>
              <a:rPr lang="en-US" altLang="en-US" sz="1200">
                <a:latin typeface="Arial" panose="020B0604020202020204" pitchFamily="34" charset="0"/>
              </a:rPr>
              <a:t>Attention span </a:t>
            </a:r>
          </a:p>
          <a:p>
            <a:r>
              <a:rPr lang="en-US" altLang="en-US" sz="1200">
                <a:latin typeface="Arial" panose="020B0604020202020204" pitchFamily="34" charset="0"/>
              </a:rPr>
              <a:t>Attitude </a:t>
            </a:r>
          </a:p>
          <a:p>
            <a:r>
              <a:rPr lang="en-US" altLang="en-US" sz="1200">
                <a:latin typeface="Arial" panose="020B0604020202020204" pitchFamily="34" charset="0"/>
              </a:rPr>
              <a:t>Social-culture </a:t>
            </a:r>
          </a:p>
          <a:p>
            <a:r>
              <a:rPr lang="en-US" altLang="en-US" sz="1200">
                <a:latin typeface="Arial" panose="020B0604020202020204" pitchFamily="34" charset="0"/>
              </a:rPr>
              <a:t>Accent </a:t>
            </a:r>
          </a:p>
        </p:txBody>
      </p:sp>
      <p:sp>
        <p:nvSpPr>
          <p:cNvPr id="348169" name="Text Box 9"/>
          <p:cNvSpPr txBox="1">
            <a:spLocks noChangeArrowheads="1"/>
          </p:cNvSpPr>
          <p:nvPr/>
        </p:nvSpPr>
        <p:spPr bwMode="auto">
          <a:xfrm>
            <a:off x="6083300" y="2819400"/>
            <a:ext cx="1392238" cy="488950"/>
          </a:xfrm>
          <a:prstGeom prst="rect">
            <a:avLst/>
          </a:prstGeom>
          <a:gradFill rotWithShape="0">
            <a:gsLst>
              <a:gs pos="0">
                <a:srgbClr val="FFFF99"/>
              </a:gs>
              <a:gs pos="100000">
                <a:srgbClr val="FFFFFF"/>
              </a:gs>
            </a:gsLst>
            <a:lin ang="0" scaled="1"/>
          </a:gradFill>
          <a:ln w="19050">
            <a:solidFill>
              <a:srgbClr val="000000"/>
            </a:solidFill>
            <a:miter lim="800000"/>
            <a:headEnd/>
            <a:tailEnd/>
          </a:ln>
        </p:spPr>
        <p:txBody>
          <a:bodyPr/>
          <a:lstStyle/>
          <a:p>
            <a:pPr algn="ctr"/>
            <a:r>
              <a:rPr lang="en-US" altLang="en-US" sz="1200" b="1">
                <a:latin typeface="Arial" panose="020B0604020202020204" pitchFamily="34" charset="0"/>
              </a:rPr>
              <a:t>CHANNEL </a:t>
            </a:r>
          </a:p>
        </p:txBody>
      </p:sp>
      <p:sp>
        <p:nvSpPr>
          <p:cNvPr id="348170" name="Line 10"/>
          <p:cNvSpPr>
            <a:spLocks noChangeShapeType="1"/>
          </p:cNvSpPr>
          <p:nvPr/>
        </p:nvSpPr>
        <p:spPr bwMode="auto">
          <a:xfrm>
            <a:off x="3740150" y="3186113"/>
            <a:ext cx="379413"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IN"/>
          </a:p>
        </p:txBody>
      </p:sp>
      <p:sp>
        <p:nvSpPr>
          <p:cNvPr id="348171" name="Line 11"/>
          <p:cNvSpPr>
            <a:spLocks noChangeShapeType="1"/>
          </p:cNvSpPr>
          <p:nvPr/>
        </p:nvSpPr>
        <p:spPr bwMode="auto">
          <a:xfrm>
            <a:off x="4119563" y="3186113"/>
            <a:ext cx="0" cy="731837"/>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8172" name="Line 12"/>
          <p:cNvSpPr>
            <a:spLocks noChangeShapeType="1"/>
          </p:cNvSpPr>
          <p:nvPr/>
        </p:nvSpPr>
        <p:spPr bwMode="auto">
          <a:xfrm>
            <a:off x="4624388" y="3065463"/>
            <a:ext cx="0" cy="852487"/>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8173" name="Freeform 13"/>
          <p:cNvSpPr>
            <a:spLocks/>
          </p:cNvSpPr>
          <p:nvPr/>
        </p:nvSpPr>
        <p:spPr bwMode="auto">
          <a:xfrm>
            <a:off x="4919663" y="3043238"/>
            <a:ext cx="1166812" cy="919162"/>
          </a:xfrm>
          <a:custGeom>
            <a:avLst/>
            <a:gdLst>
              <a:gd name="T0" fmla="*/ 1328 w 1328"/>
              <a:gd name="T1" fmla="*/ 0 h 1084"/>
              <a:gd name="T2" fmla="*/ 0 w 1328"/>
              <a:gd name="T3" fmla="*/ 1084 h 1084"/>
            </a:gdLst>
            <a:ahLst/>
            <a:cxnLst>
              <a:cxn ang="0">
                <a:pos x="T0" y="T1"/>
              </a:cxn>
              <a:cxn ang="0">
                <a:pos x="T2" y="T3"/>
              </a:cxn>
            </a:cxnLst>
            <a:rect l="0" t="0" r="r" b="b"/>
            <a:pathLst>
              <a:path w="1328" h="1084">
                <a:moveTo>
                  <a:pt x="1328" y="0"/>
                </a:moveTo>
                <a:lnTo>
                  <a:pt x="0" y="1084"/>
                </a:lnTo>
              </a:path>
            </a:pathLst>
          </a:custGeom>
          <a:noFill/>
          <a:ln w="19050" cmpd="sng">
            <a:solidFill>
              <a:srgbClr val="00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48174" name="Line 14"/>
          <p:cNvSpPr>
            <a:spLocks noChangeShapeType="1"/>
          </p:cNvSpPr>
          <p:nvPr/>
        </p:nvSpPr>
        <p:spPr bwMode="auto">
          <a:xfrm flipH="1">
            <a:off x="5510213" y="4160838"/>
            <a:ext cx="50800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8175" name="Line 15"/>
          <p:cNvSpPr>
            <a:spLocks noChangeShapeType="1"/>
          </p:cNvSpPr>
          <p:nvPr/>
        </p:nvSpPr>
        <p:spPr bwMode="auto">
          <a:xfrm flipV="1">
            <a:off x="3235325" y="4527550"/>
            <a:ext cx="0" cy="487363"/>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348176" name="Text Box 16"/>
          <p:cNvSpPr txBox="1">
            <a:spLocks noChangeArrowheads="1"/>
          </p:cNvSpPr>
          <p:nvPr/>
        </p:nvSpPr>
        <p:spPr bwMode="auto">
          <a:xfrm>
            <a:off x="1905000" y="381000"/>
            <a:ext cx="54102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THE COMMUNICATION PROCESS</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Text Box 2"/>
          <p:cNvSpPr txBox="1">
            <a:spLocks noChangeArrowheads="1"/>
          </p:cNvSpPr>
          <p:nvPr/>
        </p:nvSpPr>
        <p:spPr bwMode="auto">
          <a:xfrm>
            <a:off x="2438400" y="152400"/>
            <a:ext cx="47244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THE DISTORTION FACTORS...</a:t>
            </a:r>
            <a:endParaRPr lang="en-US" altLang="en-US">
              <a:solidFill>
                <a:schemeClr val="bg1"/>
              </a:solidFill>
            </a:endParaRPr>
          </a:p>
        </p:txBody>
      </p:sp>
      <p:sp>
        <p:nvSpPr>
          <p:cNvPr id="349187" name="Text Box 3"/>
          <p:cNvSpPr txBox="1">
            <a:spLocks noChangeArrowheads="1"/>
          </p:cNvSpPr>
          <p:nvPr/>
        </p:nvSpPr>
        <p:spPr bwMode="auto">
          <a:xfrm>
            <a:off x="1143000" y="1066800"/>
            <a:ext cx="2286000" cy="1120775"/>
          </a:xfrm>
          <a:prstGeom prst="rect">
            <a:avLst/>
          </a:prstGeom>
          <a:noFill/>
          <a:ln>
            <a:noFill/>
          </a:ln>
          <a:effectLst/>
          <a:extLst>
            <a:ext uri="{909E8E84-426E-40DD-AFC4-6F175D3DCCD1}">
              <a14:hiddenFill xmlns:a14="http://schemas.microsoft.com/office/drawing/2010/main">
                <a:gradFill rotWithShape="0">
                  <a:gsLst>
                    <a:gs pos="0">
                      <a:srgbClr val="FFCCFF"/>
                    </a:gs>
                    <a:gs pos="50000">
                      <a:srgbClr val="FFFFFF"/>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8125" indent="-238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5000"/>
              </a:lnSpc>
              <a:spcBef>
                <a:spcPct val="50000"/>
              </a:spcBef>
              <a:buFontTx/>
              <a:buChar char="•"/>
            </a:pPr>
            <a:r>
              <a:rPr lang="en-US" altLang="en-US" sz="1500" b="1">
                <a:solidFill>
                  <a:srgbClr val="000099"/>
                </a:solidFill>
                <a:latin typeface="Arial" panose="020B0604020202020204" pitchFamily="34" charset="0"/>
              </a:rPr>
              <a:t>Choice of symbols </a:t>
            </a:r>
          </a:p>
          <a:p>
            <a:pPr>
              <a:lnSpc>
                <a:spcPct val="75000"/>
              </a:lnSpc>
              <a:spcBef>
                <a:spcPct val="50000"/>
              </a:spcBef>
              <a:buFontTx/>
              <a:buChar char="•"/>
            </a:pPr>
            <a:r>
              <a:rPr lang="en-US" altLang="en-US" sz="1500" b="1">
                <a:solidFill>
                  <a:srgbClr val="000099"/>
                </a:solidFill>
                <a:latin typeface="Arial" panose="020B0604020202020204" pitchFamily="34" charset="0"/>
              </a:rPr>
              <a:t>Content </a:t>
            </a:r>
          </a:p>
          <a:p>
            <a:pPr>
              <a:lnSpc>
                <a:spcPct val="75000"/>
              </a:lnSpc>
              <a:spcBef>
                <a:spcPct val="50000"/>
              </a:spcBef>
              <a:buFontTx/>
              <a:buChar char="•"/>
            </a:pPr>
            <a:r>
              <a:rPr lang="en-US" altLang="en-US" sz="1500" b="1">
                <a:solidFill>
                  <a:srgbClr val="000099"/>
                </a:solidFill>
                <a:latin typeface="Arial" panose="020B0604020202020204" pitchFamily="34" charset="0"/>
              </a:rPr>
              <a:t>The channel</a:t>
            </a:r>
          </a:p>
          <a:p>
            <a:pPr>
              <a:lnSpc>
                <a:spcPct val="75000"/>
              </a:lnSpc>
              <a:spcBef>
                <a:spcPct val="50000"/>
              </a:spcBef>
              <a:buFontTx/>
              <a:buChar char="•"/>
            </a:pPr>
            <a:r>
              <a:rPr lang="en-US" altLang="en-US" sz="1500" b="1">
                <a:solidFill>
                  <a:srgbClr val="000099"/>
                </a:solidFill>
                <a:latin typeface="Arial" panose="020B0604020202020204" pitchFamily="34" charset="0"/>
              </a:rPr>
              <a:t>Prejudices</a:t>
            </a:r>
          </a:p>
        </p:txBody>
      </p:sp>
      <p:sp>
        <p:nvSpPr>
          <p:cNvPr id="349188" name="Text Box 4"/>
          <p:cNvSpPr txBox="1">
            <a:spLocks noChangeArrowheads="1"/>
          </p:cNvSpPr>
          <p:nvPr/>
        </p:nvSpPr>
        <p:spPr bwMode="auto">
          <a:xfrm>
            <a:off x="1347788" y="2438400"/>
            <a:ext cx="4824412" cy="1006475"/>
          </a:xfrm>
          <a:prstGeom prst="rect">
            <a:avLst/>
          </a:prstGeom>
          <a:noFill/>
          <a:ln>
            <a:noFill/>
          </a:ln>
          <a:effectLst/>
          <a:extLst>
            <a:ext uri="{909E8E84-426E-40DD-AFC4-6F175D3DCCD1}">
              <a14:hiddenFill xmlns:a14="http://schemas.microsoft.com/office/drawing/2010/main">
                <a:gradFill rotWithShape="0">
                  <a:gsLst>
                    <a:gs pos="0">
                      <a:schemeClr val="accent1"/>
                    </a:gs>
                    <a:gs pos="50000">
                      <a:schemeClr val="bg1"/>
                    </a:gs>
                    <a:gs pos="100000">
                      <a:schemeClr val="accent1"/>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1500" b="1" i="1">
                <a:solidFill>
                  <a:srgbClr val="FF3300"/>
                </a:solidFill>
                <a:latin typeface="Arial" panose="020B0604020202020204" pitchFamily="34" charset="0"/>
              </a:rPr>
              <a:t>At sender point:</a:t>
            </a:r>
            <a:r>
              <a:rPr lang="en-US" altLang="en-US" sz="1500" b="1" i="1">
                <a:solidFill>
                  <a:srgbClr val="000099"/>
                </a:solidFill>
                <a:latin typeface="Arial" panose="020B0604020202020204" pitchFamily="34" charset="0"/>
              </a:rPr>
              <a:t> </a:t>
            </a:r>
            <a:endParaRPr lang="en-US" altLang="en-US" sz="1500" b="1">
              <a:solidFill>
                <a:srgbClr val="000099"/>
              </a:solidFill>
              <a:latin typeface="Arial" panose="020B0604020202020204" pitchFamily="34" charset="0"/>
            </a:endParaRPr>
          </a:p>
          <a:p>
            <a:pPr algn="just"/>
            <a:r>
              <a:rPr lang="en-US" altLang="en-US" sz="1500" b="1">
                <a:solidFill>
                  <a:srgbClr val="000099"/>
                </a:solidFill>
                <a:latin typeface="Arial" panose="020B0604020202020204" pitchFamily="34" charset="0"/>
              </a:rPr>
              <a:t>Knowledge 		Cultural background</a:t>
            </a:r>
          </a:p>
          <a:p>
            <a:pPr algn="just"/>
            <a:r>
              <a:rPr lang="en-US" altLang="en-US" sz="1500" b="1">
                <a:solidFill>
                  <a:srgbClr val="000099"/>
                </a:solidFill>
                <a:latin typeface="Arial" panose="020B0604020202020204" pitchFamily="34" charset="0"/>
              </a:rPr>
              <a:t>Skill 			Perceptions  </a:t>
            </a:r>
          </a:p>
          <a:p>
            <a:pPr algn="just"/>
            <a:r>
              <a:rPr lang="en-US" altLang="en-US" sz="1500" b="1">
                <a:solidFill>
                  <a:srgbClr val="000099"/>
                </a:solidFill>
                <a:latin typeface="Arial" panose="020B0604020202020204" pitchFamily="34" charset="0"/>
              </a:rPr>
              <a:t>Attitude </a:t>
            </a:r>
          </a:p>
        </p:txBody>
      </p:sp>
      <p:sp>
        <p:nvSpPr>
          <p:cNvPr id="349189" name="Text Box 5"/>
          <p:cNvSpPr txBox="1">
            <a:spLocks noChangeArrowheads="1"/>
          </p:cNvSpPr>
          <p:nvPr/>
        </p:nvSpPr>
        <p:spPr bwMode="auto">
          <a:xfrm>
            <a:off x="3276600" y="3810000"/>
            <a:ext cx="4572000" cy="777875"/>
          </a:xfrm>
          <a:prstGeom prst="rect">
            <a:avLst/>
          </a:prstGeom>
          <a:noFill/>
          <a:ln>
            <a:noFill/>
          </a:ln>
          <a:effectLst/>
          <a:extLst>
            <a:ext uri="{909E8E84-426E-40DD-AFC4-6F175D3DCCD1}">
              <a14:hiddenFill xmlns:a14="http://schemas.microsoft.com/office/drawing/2010/main">
                <a:gradFill rotWithShape="0">
                  <a:gsLst>
                    <a:gs pos="0">
                      <a:srgbClr val="FFFF99"/>
                    </a:gs>
                    <a:gs pos="50000">
                      <a:schemeClr val="bg1"/>
                    </a:gs>
                    <a:gs pos="100000">
                      <a:srgbClr val="FFFF99"/>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1500" b="1" i="1">
                <a:solidFill>
                  <a:srgbClr val="FF3300"/>
                </a:solidFill>
                <a:latin typeface="Arial" panose="020B0604020202020204" pitchFamily="34" charset="0"/>
              </a:rPr>
              <a:t>Through the medium:</a:t>
            </a:r>
            <a:r>
              <a:rPr lang="en-US" altLang="en-US" sz="1500" b="1">
                <a:solidFill>
                  <a:srgbClr val="000099"/>
                </a:solidFill>
                <a:latin typeface="Arial" panose="020B0604020202020204" pitchFamily="34" charset="0"/>
              </a:rPr>
              <a:t> </a:t>
            </a:r>
          </a:p>
          <a:p>
            <a:pPr algn="just"/>
            <a:r>
              <a:rPr lang="en-US" altLang="en-US" sz="1500" b="1">
                <a:solidFill>
                  <a:srgbClr val="000099"/>
                </a:solidFill>
                <a:latin typeface="Arial" panose="020B0604020202020204" pitchFamily="34" charset="0"/>
              </a:rPr>
              <a:t>Visual 			Written reports</a:t>
            </a:r>
          </a:p>
          <a:p>
            <a:pPr algn="just"/>
            <a:r>
              <a:rPr lang="en-US" altLang="en-US" sz="1500" b="1">
                <a:solidFill>
                  <a:srgbClr val="000099"/>
                </a:solidFill>
                <a:latin typeface="Arial" panose="020B0604020202020204" pitchFamily="34" charset="0"/>
              </a:rPr>
              <a:t>Oral			E-Mail</a:t>
            </a:r>
            <a:endParaRPr lang="en-US" altLang="en-US" sz="1500" b="1">
              <a:solidFill>
                <a:srgbClr val="000099"/>
              </a:solidFill>
            </a:endParaRPr>
          </a:p>
        </p:txBody>
      </p:sp>
      <p:sp>
        <p:nvSpPr>
          <p:cNvPr id="349190" name="Text Box 6"/>
          <p:cNvSpPr txBox="1">
            <a:spLocks noChangeArrowheads="1"/>
          </p:cNvSpPr>
          <p:nvPr/>
        </p:nvSpPr>
        <p:spPr bwMode="auto">
          <a:xfrm>
            <a:off x="1371600" y="4953000"/>
            <a:ext cx="2895600" cy="549275"/>
          </a:xfrm>
          <a:prstGeom prst="rect">
            <a:avLst/>
          </a:prstGeom>
          <a:noFill/>
          <a:ln>
            <a:noFill/>
          </a:ln>
          <a:effectLst/>
          <a:extLst>
            <a:ext uri="{909E8E84-426E-40DD-AFC4-6F175D3DCCD1}">
              <a14:hiddenFill xmlns:a14="http://schemas.microsoft.com/office/drawing/2010/main">
                <a:gradFill rotWithShape="0">
                  <a:gsLst>
                    <a:gs pos="0">
                      <a:srgbClr val="FF3399"/>
                    </a:gs>
                    <a:gs pos="50000">
                      <a:schemeClr val="bg1"/>
                    </a:gs>
                    <a:gs pos="100000">
                      <a:srgbClr val="FF3399"/>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1500" b="1" i="1">
                <a:solidFill>
                  <a:srgbClr val="FF3300"/>
                </a:solidFill>
                <a:latin typeface="Arial" panose="020B0604020202020204" pitchFamily="34" charset="0"/>
              </a:rPr>
              <a:t>Whilst Encoding &amp; Decoding</a:t>
            </a:r>
            <a:r>
              <a:rPr lang="en-US" altLang="en-US" sz="1500" b="1">
                <a:solidFill>
                  <a:srgbClr val="000099"/>
                </a:solidFill>
                <a:latin typeface="Arial" panose="020B0604020202020204" pitchFamily="34" charset="0"/>
              </a:rPr>
              <a:t>: </a:t>
            </a:r>
          </a:p>
          <a:p>
            <a:pPr algn="just"/>
            <a:r>
              <a:rPr lang="en-US" altLang="en-US" sz="1500" b="1">
                <a:solidFill>
                  <a:srgbClr val="000099"/>
                </a:solidFill>
                <a:latin typeface="Arial" panose="020B0604020202020204" pitchFamily="34" charset="0"/>
              </a:rPr>
              <a:t>Retranslation</a:t>
            </a:r>
            <a:endParaRPr lang="en-US" altLang="en-US" sz="1500" b="1">
              <a:solidFill>
                <a:srgbClr val="000099"/>
              </a:solidFill>
            </a:endParaRPr>
          </a:p>
        </p:txBody>
      </p:sp>
      <p:sp>
        <p:nvSpPr>
          <p:cNvPr id="349191" name="Text Box 7"/>
          <p:cNvSpPr txBox="1">
            <a:spLocks noChangeArrowheads="1"/>
          </p:cNvSpPr>
          <p:nvPr/>
        </p:nvSpPr>
        <p:spPr bwMode="auto">
          <a:xfrm>
            <a:off x="4800600" y="5257800"/>
            <a:ext cx="3962400" cy="1006475"/>
          </a:xfrm>
          <a:prstGeom prst="rect">
            <a:avLst/>
          </a:prstGeom>
          <a:noFill/>
          <a:ln>
            <a:noFill/>
          </a:ln>
          <a:effectLst/>
          <a:extLst>
            <a:ext uri="{909E8E84-426E-40DD-AFC4-6F175D3DCCD1}">
              <a14:hiddenFill xmlns:a14="http://schemas.microsoft.com/office/drawing/2010/main">
                <a:gradFill rotWithShape="0">
                  <a:gsLst>
                    <a:gs pos="0">
                      <a:srgbClr val="CCECFF"/>
                    </a:gs>
                    <a:gs pos="50000">
                      <a:schemeClr val="bg1"/>
                    </a:gs>
                    <a:gs pos="100000">
                      <a:srgbClr val="CCE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1500" b="1" i="1">
                <a:solidFill>
                  <a:srgbClr val="FF3300"/>
                </a:solidFill>
                <a:latin typeface="Arial" panose="020B0604020202020204" pitchFamily="34" charset="0"/>
              </a:rPr>
              <a:t>At receiver point:</a:t>
            </a:r>
            <a:r>
              <a:rPr lang="en-US" altLang="en-US" sz="1500" b="1">
                <a:solidFill>
                  <a:srgbClr val="000099"/>
                </a:solidFill>
                <a:latin typeface="Arial" panose="020B0604020202020204" pitchFamily="34" charset="0"/>
              </a:rPr>
              <a:t> </a:t>
            </a:r>
          </a:p>
          <a:p>
            <a:pPr algn="just"/>
            <a:r>
              <a:rPr lang="en-US" altLang="en-US" sz="1500" b="1">
                <a:solidFill>
                  <a:srgbClr val="000099"/>
                </a:solidFill>
                <a:latin typeface="Arial" panose="020B0604020202020204" pitchFamily="34" charset="0"/>
              </a:rPr>
              <a:t>Knowledge 	Cultural background</a:t>
            </a:r>
          </a:p>
          <a:p>
            <a:pPr algn="just"/>
            <a:r>
              <a:rPr lang="en-US" altLang="en-US" sz="1500" b="1">
                <a:solidFill>
                  <a:srgbClr val="000099"/>
                </a:solidFill>
                <a:latin typeface="Arial" panose="020B0604020202020204" pitchFamily="34" charset="0"/>
              </a:rPr>
              <a:t>Skill 		Perceptions  </a:t>
            </a:r>
          </a:p>
          <a:p>
            <a:pPr algn="just"/>
            <a:r>
              <a:rPr lang="en-US" altLang="en-US" sz="1500" b="1">
                <a:solidFill>
                  <a:srgbClr val="000099"/>
                </a:solidFill>
                <a:latin typeface="Arial" panose="020B0604020202020204" pitchFamily="34" charset="0"/>
              </a:rPr>
              <a:t>Attitude </a:t>
            </a:r>
          </a:p>
        </p:txBody>
      </p:sp>
      <p:sp>
        <p:nvSpPr>
          <p:cNvPr id="349192" name="Rectangle 8"/>
          <p:cNvSpPr>
            <a:spLocks noChangeArrowheads="1"/>
          </p:cNvSpPr>
          <p:nvPr/>
        </p:nvSpPr>
        <p:spPr bwMode="auto">
          <a:xfrm>
            <a:off x="3700463" y="1143000"/>
            <a:ext cx="1741487" cy="835025"/>
          </a:xfrm>
          <a:prstGeom prst="rect">
            <a:avLst/>
          </a:prstGeom>
          <a:noFill/>
          <a:ln>
            <a:noFill/>
          </a:ln>
          <a:effectLst/>
          <a:extLst>
            <a:ext uri="{909E8E84-426E-40DD-AFC4-6F175D3DCCD1}">
              <a14:hiddenFill xmlns:a14="http://schemas.microsoft.com/office/drawing/2010/main">
                <a:gradFill rotWithShape="0">
                  <a:gsLst>
                    <a:gs pos="0">
                      <a:srgbClr val="FFCCFF"/>
                    </a:gs>
                    <a:gs pos="50000">
                      <a:srgbClr val="FFFFFF"/>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174625" indent="-1746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5000"/>
              </a:lnSpc>
              <a:spcBef>
                <a:spcPct val="50000"/>
              </a:spcBef>
              <a:buFontTx/>
              <a:buChar char="•"/>
            </a:pPr>
            <a:r>
              <a:rPr lang="en-US" altLang="en-US" sz="1500" b="1">
                <a:solidFill>
                  <a:srgbClr val="000099"/>
                </a:solidFill>
                <a:latin typeface="Arial" panose="020B0604020202020204" pitchFamily="34" charset="0"/>
              </a:rPr>
              <a:t>Knowledge </a:t>
            </a:r>
          </a:p>
          <a:p>
            <a:pPr>
              <a:lnSpc>
                <a:spcPct val="75000"/>
              </a:lnSpc>
              <a:spcBef>
                <a:spcPct val="50000"/>
              </a:spcBef>
              <a:buFontTx/>
              <a:buChar char="•"/>
            </a:pPr>
            <a:r>
              <a:rPr lang="en-US" altLang="en-US" sz="1500" b="1">
                <a:solidFill>
                  <a:srgbClr val="000099"/>
                </a:solidFill>
                <a:latin typeface="Arial" panose="020B0604020202020204" pitchFamily="34" charset="0"/>
              </a:rPr>
              <a:t>Perception </a:t>
            </a:r>
          </a:p>
          <a:p>
            <a:pPr>
              <a:lnSpc>
                <a:spcPct val="75000"/>
              </a:lnSpc>
              <a:spcBef>
                <a:spcPct val="50000"/>
              </a:spcBef>
              <a:buFontTx/>
              <a:buChar char="•"/>
            </a:pPr>
            <a:r>
              <a:rPr lang="en-US" altLang="en-US" sz="1500" b="1">
                <a:solidFill>
                  <a:srgbClr val="000099"/>
                </a:solidFill>
                <a:latin typeface="Arial" panose="020B0604020202020204" pitchFamily="34" charset="0"/>
              </a:rPr>
              <a:t>Attention plan  </a:t>
            </a: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Text Box 2"/>
          <p:cNvSpPr txBox="1">
            <a:spLocks noChangeArrowheads="1"/>
          </p:cNvSpPr>
          <p:nvPr/>
        </p:nvSpPr>
        <p:spPr bwMode="auto">
          <a:xfrm>
            <a:off x="2133600" y="304800"/>
            <a:ext cx="48768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CHOICE OF CHANNEL CONTD. </a:t>
            </a:r>
          </a:p>
        </p:txBody>
      </p:sp>
      <p:sp>
        <p:nvSpPr>
          <p:cNvPr id="350211" name="Text Box 3"/>
          <p:cNvSpPr txBox="1">
            <a:spLocks noChangeArrowheads="1"/>
          </p:cNvSpPr>
          <p:nvPr/>
        </p:nvSpPr>
        <p:spPr bwMode="auto">
          <a:xfrm>
            <a:off x="1371600" y="11430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171450">
              <a:defRPr sz="2400">
                <a:solidFill>
                  <a:schemeClr val="tx1"/>
                </a:solidFill>
                <a:latin typeface="Times New Roman" panose="02020603050405020304" pitchFamily="18" charset="0"/>
              </a:defRPr>
            </a:lvl2pPr>
            <a:lvl3pPr marL="285750" indent="333375">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en-US" b="1">
                <a:solidFill>
                  <a:srgbClr val="FF3300"/>
                </a:solidFill>
                <a:latin typeface="Arial" panose="020B0604020202020204" pitchFamily="34" charset="0"/>
              </a:rPr>
              <a:t>The rich! The poor! </a:t>
            </a:r>
          </a:p>
        </p:txBody>
      </p:sp>
      <p:sp>
        <p:nvSpPr>
          <p:cNvPr id="350212" name="Text Box 4"/>
          <p:cNvSpPr txBox="1">
            <a:spLocks noChangeArrowheads="1"/>
          </p:cNvSpPr>
          <p:nvPr/>
        </p:nvSpPr>
        <p:spPr bwMode="auto">
          <a:xfrm>
            <a:off x="1295400" y="1676400"/>
            <a:ext cx="6324600" cy="2225675"/>
          </a:xfrm>
          <a:prstGeom prst="rect">
            <a:avLst/>
          </a:prstGeom>
          <a:noFill/>
          <a:ln>
            <a:noFill/>
          </a:ln>
          <a:effectLst/>
          <a:extLst>
            <a:ext uri="{909E8E84-426E-40DD-AFC4-6F175D3DCCD1}">
              <a14:hiddenFill xmlns:a14="http://schemas.microsoft.com/office/drawing/2010/main">
                <a:gradFill rotWithShape="0">
                  <a:gsLst>
                    <a:gs pos="0">
                      <a:srgbClr val="FFCCFF"/>
                    </a:gs>
                    <a:gs pos="50000">
                      <a:srgbClr val="FFFFFF"/>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Font typeface="Wingdings" panose="05000000000000000000" pitchFamily="2" charset="2"/>
              <a:buChar char="Ø"/>
            </a:pPr>
            <a:r>
              <a:rPr lang="en-US" altLang="en-US" sz="2000" b="1" i="1">
                <a:solidFill>
                  <a:srgbClr val="000099"/>
                </a:solidFill>
                <a:latin typeface="Arial" panose="020B0604020202020204" pitchFamily="34" charset="0"/>
              </a:rPr>
              <a:t>The richest channel</a:t>
            </a:r>
          </a:p>
          <a:p>
            <a:pPr algn="just"/>
            <a:r>
              <a:rPr lang="en-US" altLang="en-US" sz="2000" b="1">
                <a:solidFill>
                  <a:srgbClr val="000099"/>
                </a:solidFill>
                <a:latin typeface="Arial" panose="020B0604020202020204" pitchFamily="34" charset="0"/>
              </a:rPr>
              <a:t>“Face to face” </a:t>
            </a:r>
          </a:p>
          <a:p>
            <a:pPr algn="just"/>
            <a:r>
              <a:rPr lang="en-US" altLang="en-US" sz="2000" b="1">
                <a:solidFill>
                  <a:srgbClr val="000099"/>
                </a:solidFill>
                <a:latin typeface="Arial" panose="020B0604020202020204" pitchFamily="34" charset="0"/>
              </a:rPr>
              <a:t>It transmits the maximum amount of information </a:t>
            </a:r>
          </a:p>
          <a:p>
            <a:pPr algn="just"/>
            <a:r>
              <a:rPr lang="en-US" altLang="en-US" sz="2000" b="1">
                <a:solidFill>
                  <a:srgbClr val="000099"/>
                </a:solidFill>
                <a:latin typeface="Arial" panose="020B0604020202020204" pitchFamily="34" charset="0"/>
              </a:rPr>
              <a:t>Words 				Intonations </a:t>
            </a:r>
          </a:p>
          <a:p>
            <a:pPr algn="just"/>
            <a:r>
              <a:rPr lang="en-US" altLang="en-US" sz="2000" b="1">
                <a:solidFill>
                  <a:srgbClr val="000099"/>
                </a:solidFill>
                <a:latin typeface="Arial" panose="020B0604020202020204" pitchFamily="34" charset="0"/>
              </a:rPr>
              <a:t>Posture 			Immediate feedback </a:t>
            </a:r>
          </a:p>
          <a:p>
            <a:pPr algn="just"/>
            <a:r>
              <a:rPr lang="en-US" altLang="en-US" sz="2000" b="1">
                <a:solidFill>
                  <a:srgbClr val="000099"/>
                </a:solidFill>
                <a:latin typeface="Arial" panose="020B0604020202020204" pitchFamily="34" charset="0"/>
              </a:rPr>
              <a:t>Facial  expressions 		Personal touch</a:t>
            </a:r>
          </a:p>
          <a:p>
            <a:pPr algn="just"/>
            <a:r>
              <a:rPr lang="en-US" altLang="en-US" sz="2000" b="1">
                <a:solidFill>
                  <a:srgbClr val="000099"/>
                </a:solidFill>
                <a:latin typeface="Arial" panose="020B0604020202020204" pitchFamily="34" charset="0"/>
              </a:rPr>
              <a:t>Gestures </a:t>
            </a:r>
            <a:endParaRPr lang="en-US" altLang="en-US" sz="2000">
              <a:solidFill>
                <a:srgbClr val="000099"/>
              </a:solidFill>
            </a:endParaRPr>
          </a:p>
        </p:txBody>
      </p:sp>
      <p:sp>
        <p:nvSpPr>
          <p:cNvPr id="350213" name="Text Box 5"/>
          <p:cNvSpPr txBox="1">
            <a:spLocks noChangeArrowheads="1"/>
          </p:cNvSpPr>
          <p:nvPr/>
        </p:nvSpPr>
        <p:spPr bwMode="auto">
          <a:xfrm>
            <a:off x="1295400" y="4708525"/>
            <a:ext cx="6248400" cy="1311275"/>
          </a:xfrm>
          <a:prstGeom prst="rect">
            <a:avLst/>
          </a:prstGeom>
          <a:noFill/>
          <a:ln>
            <a:noFill/>
          </a:ln>
          <a:effectLst/>
          <a:extLst>
            <a:ext uri="{909E8E84-426E-40DD-AFC4-6F175D3DCCD1}">
              <a14:hiddenFill xmlns:a14="http://schemas.microsoft.com/office/drawing/2010/main">
                <a:gradFill rotWithShape="0">
                  <a:gsLst>
                    <a:gs pos="0">
                      <a:srgbClr val="FFCCFF"/>
                    </a:gs>
                    <a:gs pos="50000">
                      <a:srgbClr val="FFFFFF"/>
                    </a:gs>
                    <a:gs pos="100000">
                      <a:srgbClr val="FFC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anose="05000000000000000000" pitchFamily="2" charset="2"/>
              <a:buChar char="Ø"/>
            </a:pPr>
            <a:r>
              <a:rPr lang="en-US" altLang="en-US" sz="2000" b="1" i="1">
                <a:solidFill>
                  <a:srgbClr val="000099"/>
                </a:solidFill>
                <a:latin typeface="Arial" panose="020B0604020202020204" pitchFamily="34" charset="0"/>
              </a:rPr>
              <a:t>The poorest channel </a:t>
            </a:r>
          </a:p>
          <a:p>
            <a:r>
              <a:rPr lang="en-US" altLang="en-US" sz="2000" b="1">
                <a:solidFill>
                  <a:srgbClr val="000099"/>
                </a:solidFill>
                <a:latin typeface="Arial" panose="020B0604020202020204" pitchFamily="34" charset="0"/>
              </a:rPr>
              <a:t>“Bulletins” </a:t>
            </a:r>
          </a:p>
          <a:p>
            <a:r>
              <a:rPr lang="en-US" altLang="en-US" sz="2000" b="1">
                <a:solidFill>
                  <a:srgbClr val="000099"/>
                </a:solidFill>
                <a:latin typeface="Arial" panose="020B0604020202020204" pitchFamily="34" charset="0"/>
              </a:rPr>
              <a:t>Impersonal written media </a:t>
            </a:r>
          </a:p>
          <a:p>
            <a:r>
              <a:rPr lang="en-US" altLang="en-US" sz="2000" b="1">
                <a:solidFill>
                  <a:srgbClr val="000099"/>
                </a:solidFill>
                <a:latin typeface="Arial" panose="020B0604020202020204" pitchFamily="34" charset="0"/>
              </a:rPr>
              <a:t>This is the poorest form !</a:t>
            </a: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Text Box 2"/>
          <p:cNvSpPr txBox="1">
            <a:spLocks noChangeArrowheads="1"/>
          </p:cNvSpPr>
          <p:nvPr/>
        </p:nvSpPr>
        <p:spPr bwMode="auto">
          <a:xfrm>
            <a:off x="1981200" y="533400"/>
            <a:ext cx="56388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CHANNEL CHOICE DEPENDS ON…</a:t>
            </a:r>
          </a:p>
        </p:txBody>
      </p:sp>
      <p:sp>
        <p:nvSpPr>
          <p:cNvPr id="351235" name="Text Box 3"/>
          <p:cNvSpPr txBox="1">
            <a:spLocks noChangeArrowheads="1"/>
          </p:cNvSpPr>
          <p:nvPr/>
        </p:nvSpPr>
        <p:spPr bwMode="auto">
          <a:xfrm>
            <a:off x="609600" y="1501775"/>
            <a:ext cx="3429000" cy="261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8125" indent="-238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0000"/>
              </a:lnSpc>
              <a:spcBef>
                <a:spcPct val="50000"/>
              </a:spcBef>
              <a:buFontTx/>
              <a:buChar char="•"/>
            </a:pPr>
            <a:r>
              <a:rPr lang="en-US" altLang="en-US" sz="1600" b="1">
                <a:solidFill>
                  <a:srgbClr val="000099"/>
                </a:solidFill>
                <a:latin typeface="Arial" panose="020B0604020202020204" pitchFamily="34" charset="0"/>
              </a:rPr>
              <a:t>The message </a:t>
            </a:r>
          </a:p>
          <a:p>
            <a:pPr>
              <a:lnSpc>
                <a:spcPct val="70000"/>
              </a:lnSpc>
              <a:spcBef>
                <a:spcPct val="50000"/>
              </a:spcBef>
              <a:buFontTx/>
              <a:buChar char="•"/>
            </a:pPr>
            <a:r>
              <a:rPr lang="en-US" altLang="en-US" sz="1600" b="1">
                <a:solidFill>
                  <a:srgbClr val="000099"/>
                </a:solidFill>
                <a:latin typeface="Arial" panose="020B0604020202020204" pitchFamily="34" charset="0"/>
              </a:rPr>
              <a:t>Complexity </a:t>
            </a:r>
          </a:p>
          <a:p>
            <a:pPr>
              <a:lnSpc>
                <a:spcPct val="70000"/>
              </a:lnSpc>
              <a:spcBef>
                <a:spcPct val="50000"/>
              </a:spcBef>
              <a:buFontTx/>
              <a:buChar char="•"/>
            </a:pPr>
            <a:r>
              <a:rPr lang="en-US" altLang="en-US" sz="1600" b="1">
                <a:solidFill>
                  <a:srgbClr val="000099"/>
                </a:solidFill>
                <a:latin typeface="Arial" panose="020B0604020202020204" pitchFamily="34" charset="0"/>
              </a:rPr>
              <a:t>Urgency </a:t>
            </a:r>
          </a:p>
          <a:p>
            <a:pPr>
              <a:lnSpc>
                <a:spcPct val="70000"/>
              </a:lnSpc>
              <a:spcBef>
                <a:spcPct val="50000"/>
              </a:spcBef>
              <a:buFontTx/>
              <a:buChar char="•"/>
            </a:pPr>
            <a:r>
              <a:rPr lang="en-US" altLang="en-US" sz="1600" b="1">
                <a:solidFill>
                  <a:srgbClr val="000099"/>
                </a:solidFill>
                <a:latin typeface="Arial" panose="020B0604020202020204" pitchFamily="34" charset="0"/>
              </a:rPr>
              <a:t>Its importance </a:t>
            </a:r>
          </a:p>
          <a:p>
            <a:pPr>
              <a:lnSpc>
                <a:spcPct val="70000"/>
              </a:lnSpc>
              <a:spcBef>
                <a:spcPct val="50000"/>
              </a:spcBef>
              <a:buFontTx/>
              <a:buChar char="•"/>
            </a:pPr>
            <a:r>
              <a:rPr lang="en-US" altLang="en-US" sz="1600" b="1">
                <a:solidFill>
                  <a:srgbClr val="000099"/>
                </a:solidFill>
                <a:latin typeface="Arial" panose="020B0604020202020204" pitchFamily="34" charset="0"/>
              </a:rPr>
              <a:t>Formal or informal </a:t>
            </a:r>
          </a:p>
          <a:p>
            <a:pPr>
              <a:lnSpc>
                <a:spcPct val="70000"/>
              </a:lnSpc>
              <a:spcBef>
                <a:spcPct val="50000"/>
              </a:spcBef>
              <a:buFontTx/>
              <a:buChar char="•"/>
            </a:pPr>
            <a:r>
              <a:rPr lang="en-US" altLang="en-US" sz="1600" b="1">
                <a:solidFill>
                  <a:srgbClr val="000099"/>
                </a:solidFill>
                <a:latin typeface="Arial" panose="020B0604020202020204" pitchFamily="34" charset="0"/>
              </a:rPr>
              <a:t>Intimacy </a:t>
            </a:r>
          </a:p>
          <a:p>
            <a:pPr>
              <a:lnSpc>
                <a:spcPct val="70000"/>
              </a:lnSpc>
              <a:spcBef>
                <a:spcPct val="50000"/>
              </a:spcBef>
              <a:buFontTx/>
              <a:buChar char="•"/>
            </a:pPr>
            <a:r>
              <a:rPr lang="en-US" altLang="en-US" sz="1600" b="1">
                <a:solidFill>
                  <a:srgbClr val="000099"/>
                </a:solidFill>
                <a:latin typeface="Arial" panose="020B0604020202020204" pitchFamily="34" charset="0"/>
              </a:rPr>
              <a:t>Anxiety </a:t>
            </a:r>
          </a:p>
          <a:p>
            <a:pPr>
              <a:lnSpc>
                <a:spcPct val="70000"/>
              </a:lnSpc>
              <a:spcBef>
                <a:spcPct val="50000"/>
              </a:spcBef>
              <a:buFontTx/>
              <a:buChar char="•"/>
            </a:pPr>
            <a:r>
              <a:rPr lang="en-US" altLang="en-US" sz="1600" b="1">
                <a:solidFill>
                  <a:srgbClr val="000099"/>
                </a:solidFill>
                <a:latin typeface="Arial" panose="020B0604020202020204" pitchFamily="34" charset="0"/>
              </a:rPr>
              <a:t>Fear </a:t>
            </a:r>
          </a:p>
          <a:p>
            <a:pPr>
              <a:lnSpc>
                <a:spcPct val="70000"/>
              </a:lnSpc>
              <a:spcBef>
                <a:spcPct val="50000"/>
              </a:spcBef>
              <a:buFontTx/>
              <a:buChar char="•"/>
            </a:pPr>
            <a:r>
              <a:rPr lang="en-US" altLang="en-US" sz="1600" b="1">
                <a:solidFill>
                  <a:srgbClr val="000099"/>
                </a:solidFill>
                <a:latin typeface="Arial" panose="020B0604020202020204" pitchFamily="34" charset="0"/>
              </a:rPr>
              <a:t>Your emotional expression </a:t>
            </a:r>
          </a:p>
        </p:txBody>
      </p:sp>
      <p:sp>
        <p:nvSpPr>
          <p:cNvPr id="351236" name="Text Box 4"/>
          <p:cNvSpPr txBox="1">
            <a:spLocks noChangeArrowheads="1"/>
          </p:cNvSpPr>
          <p:nvPr/>
        </p:nvSpPr>
        <p:spPr bwMode="auto">
          <a:xfrm>
            <a:off x="2057400" y="4430713"/>
            <a:ext cx="72390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500" b="1">
                <a:solidFill>
                  <a:srgbClr val="FF3300"/>
                </a:solidFill>
                <a:latin typeface="Arial" panose="020B0604020202020204" pitchFamily="34" charset="0"/>
              </a:rPr>
              <a:t>QUALITY TRANSMISSION DEPENDS ON…</a:t>
            </a:r>
          </a:p>
        </p:txBody>
      </p:sp>
      <p:sp>
        <p:nvSpPr>
          <p:cNvPr id="351237" name="Text Box 5"/>
          <p:cNvSpPr txBox="1">
            <a:spLocks noChangeArrowheads="1"/>
          </p:cNvSpPr>
          <p:nvPr/>
        </p:nvSpPr>
        <p:spPr bwMode="auto">
          <a:xfrm>
            <a:off x="2028825" y="4964113"/>
            <a:ext cx="4419600" cy="143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8125" indent="-238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FontTx/>
              <a:buChar char="•"/>
            </a:pPr>
            <a:r>
              <a:rPr lang="en-US" altLang="en-US" sz="1600" b="1">
                <a:solidFill>
                  <a:srgbClr val="000099"/>
                </a:solidFill>
                <a:latin typeface="Arial" panose="020B0604020202020204" pitchFamily="34" charset="0"/>
              </a:rPr>
              <a:t>Skill </a:t>
            </a:r>
          </a:p>
          <a:p>
            <a:pPr>
              <a:spcBef>
                <a:spcPct val="50000"/>
              </a:spcBef>
              <a:buFontTx/>
              <a:buChar char="•"/>
            </a:pPr>
            <a:r>
              <a:rPr lang="en-US" altLang="en-US" sz="1600" b="1">
                <a:solidFill>
                  <a:srgbClr val="000099"/>
                </a:solidFill>
                <a:latin typeface="Arial" panose="020B0604020202020204" pitchFamily="34" charset="0"/>
              </a:rPr>
              <a:t>Attitude </a:t>
            </a:r>
          </a:p>
          <a:p>
            <a:pPr>
              <a:spcBef>
                <a:spcPct val="50000"/>
              </a:spcBef>
              <a:buFontTx/>
              <a:buChar char="•"/>
            </a:pPr>
            <a:r>
              <a:rPr lang="en-US" altLang="en-US" sz="1600" b="1">
                <a:solidFill>
                  <a:srgbClr val="000099"/>
                </a:solidFill>
                <a:latin typeface="Arial" panose="020B0604020202020204" pitchFamily="34" charset="0"/>
              </a:rPr>
              <a:t>Knowledge </a:t>
            </a:r>
          </a:p>
          <a:p>
            <a:pPr>
              <a:spcBef>
                <a:spcPct val="50000"/>
              </a:spcBef>
              <a:buFontTx/>
              <a:buChar char="•"/>
            </a:pPr>
            <a:r>
              <a:rPr lang="en-US" altLang="en-US" sz="1600" b="1">
                <a:solidFill>
                  <a:srgbClr val="000099"/>
                </a:solidFill>
                <a:latin typeface="Arial" panose="020B0604020202020204" pitchFamily="34" charset="0"/>
              </a:rPr>
              <a:t>The social cultural system </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Text Box 2"/>
          <p:cNvSpPr txBox="1">
            <a:spLocks noChangeArrowheads="1"/>
          </p:cNvSpPr>
          <p:nvPr/>
        </p:nvSpPr>
        <p:spPr bwMode="auto">
          <a:xfrm>
            <a:off x="76200" y="681038"/>
            <a:ext cx="2971800" cy="519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just"/>
            <a:endParaRPr lang="en-US" altLang="en-US" sz="3000" b="1">
              <a:solidFill>
                <a:srgbClr val="000000"/>
              </a:solidFill>
              <a:latin typeface="Arial" panose="020B0604020202020204" pitchFamily="34" charset="0"/>
            </a:endParaRPr>
          </a:p>
          <a:p>
            <a:pPr lvl="1" algn="just"/>
            <a:endParaRPr lang="en-US" altLang="en-US" sz="3000" b="1">
              <a:solidFill>
                <a:srgbClr val="000000"/>
              </a:solidFill>
              <a:latin typeface="Arial" panose="020B0604020202020204" pitchFamily="34" charset="0"/>
            </a:endParaRPr>
          </a:p>
          <a:p>
            <a:pPr lvl="1" algn="just"/>
            <a:r>
              <a:rPr lang="en-US" altLang="en-US" sz="3000" b="1">
                <a:solidFill>
                  <a:srgbClr val="000000"/>
                </a:solidFill>
                <a:latin typeface="Arial" panose="020B0604020202020204" pitchFamily="34" charset="0"/>
              </a:rPr>
              <a:t>Pitch </a:t>
            </a:r>
          </a:p>
          <a:p>
            <a:pPr lvl="1" algn="just"/>
            <a:endParaRPr lang="en-US" altLang="en-US" sz="3000" b="1">
              <a:solidFill>
                <a:srgbClr val="000000"/>
              </a:solidFill>
              <a:latin typeface="Arial" panose="020B0604020202020204" pitchFamily="34" charset="0"/>
            </a:endParaRPr>
          </a:p>
          <a:p>
            <a:pPr lvl="1" algn="just"/>
            <a:r>
              <a:rPr lang="en-US" altLang="en-US" sz="5000" b="1">
                <a:solidFill>
                  <a:srgbClr val="000000"/>
                </a:solidFill>
                <a:latin typeface="Arial" panose="020B0604020202020204" pitchFamily="34" charset="0"/>
              </a:rPr>
              <a:t>V</a:t>
            </a:r>
            <a:r>
              <a:rPr lang="en-US" altLang="en-US" sz="4500" b="1">
                <a:solidFill>
                  <a:srgbClr val="000000"/>
                </a:solidFill>
                <a:latin typeface="Arial" panose="020B0604020202020204" pitchFamily="34" charset="0"/>
              </a:rPr>
              <a:t>O</a:t>
            </a:r>
            <a:r>
              <a:rPr lang="en-US" altLang="en-US" sz="4000" b="1">
                <a:solidFill>
                  <a:srgbClr val="000000"/>
                </a:solidFill>
                <a:latin typeface="Arial" panose="020B0604020202020204" pitchFamily="34" charset="0"/>
              </a:rPr>
              <a:t>L</a:t>
            </a:r>
            <a:r>
              <a:rPr lang="en-US" altLang="en-US" sz="3500" b="1">
                <a:solidFill>
                  <a:srgbClr val="000000"/>
                </a:solidFill>
                <a:latin typeface="Arial" panose="020B0604020202020204" pitchFamily="34" charset="0"/>
              </a:rPr>
              <a:t>U</a:t>
            </a:r>
            <a:r>
              <a:rPr lang="en-US" altLang="en-US" sz="3000" b="1">
                <a:solidFill>
                  <a:srgbClr val="000000"/>
                </a:solidFill>
                <a:latin typeface="Arial" panose="020B0604020202020204" pitchFamily="34" charset="0"/>
              </a:rPr>
              <a:t>M</a:t>
            </a:r>
            <a:r>
              <a:rPr lang="en-US" altLang="en-US" sz="2500" b="1">
                <a:solidFill>
                  <a:srgbClr val="000000"/>
                </a:solidFill>
                <a:latin typeface="Arial" panose="020B0604020202020204" pitchFamily="34" charset="0"/>
              </a:rPr>
              <a:t>E</a:t>
            </a:r>
            <a:r>
              <a:rPr lang="en-US" altLang="en-US" sz="3000" b="1">
                <a:solidFill>
                  <a:srgbClr val="000000"/>
                </a:solidFill>
                <a:latin typeface="Arial" panose="020B0604020202020204" pitchFamily="34" charset="0"/>
              </a:rPr>
              <a:t> </a:t>
            </a:r>
          </a:p>
          <a:p>
            <a:pPr lvl="1" algn="just"/>
            <a:endParaRPr lang="en-US" altLang="en-US" sz="3000" b="1">
              <a:solidFill>
                <a:srgbClr val="000000"/>
              </a:solidFill>
              <a:latin typeface="Arial" panose="020B0604020202020204" pitchFamily="34" charset="0"/>
            </a:endParaRPr>
          </a:p>
          <a:p>
            <a:pPr lvl="1" algn="just"/>
            <a:r>
              <a:rPr lang="en-US" altLang="en-US" sz="3000" b="1">
                <a:solidFill>
                  <a:srgbClr val="000000"/>
                </a:solidFill>
                <a:latin typeface="Arial" panose="020B0604020202020204" pitchFamily="34" charset="0"/>
              </a:rPr>
              <a:t>Tone &amp; Tune </a:t>
            </a:r>
          </a:p>
          <a:p>
            <a:pPr lvl="1" algn="just"/>
            <a:endParaRPr lang="en-US" altLang="en-US" sz="3000" b="1">
              <a:solidFill>
                <a:srgbClr val="000000"/>
              </a:solidFill>
              <a:latin typeface="Arial" panose="020B0604020202020204" pitchFamily="34" charset="0"/>
            </a:endParaRPr>
          </a:p>
          <a:p>
            <a:pPr lvl="1" algn="just"/>
            <a:r>
              <a:rPr lang="en-US" altLang="en-US" sz="3000" b="1">
                <a:solidFill>
                  <a:srgbClr val="000000"/>
                </a:solidFill>
                <a:latin typeface="Arial" panose="020B0604020202020204" pitchFamily="34" charset="0"/>
              </a:rPr>
              <a:t>Pace </a:t>
            </a:r>
          </a:p>
          <a:p>
            <a:pPr>
              <a:spcBef>
                <a:spcPct val="50000"/>
              </a:spcBef>
            </a:pPr>
            <a:endParaRPr lang="en-US" altLang="en-US" sz="3000"/>
          </a:p>
        </p:txBody>
      </p:sp>
      <p:sp>
        <p:nvSpPr>
          <p:cNvPr id="352259" name="AutoShape 3"/>
          <p:cNvSpPr>
            <a:spLocks noChangeArrowheads="1"/>
          </p:cNvSpPr>
          <p:nvPr/>
        </p:nvSpPr>
        <p:spPr bwMode="auto">
          <a:xfrm>
            <a:off x="1600200" y="1371600"/>
            <a:ext cx="304800" cy="534988"/>
          </a:xfrm>
          <a:prstGeom prst="upArrow">
            <a:avLst>
              <a:gd name="adj1" fmla="val 50000"/>
              <a:gd name="adj2" fmla="val 43880"/>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52260" name="AutoShape 4"/>
          <p:cNvSpPr>
            <a:spLocks noChangeArrowheads="1"/>
          </p:cNvSpPr>
          <p:nvPr/>
        </p:nvSpPr>
        <p:spPr bwMode="auto">
          <a:xfrm>
            <a:off x="2057400" y="1371600"/>
            <a:ext cx="304800" cy="568325"/>
          </a:xfrm>
          <a:prstGeom prst="downArrow">
            <a:avLst>
              <a:gd name="adj1" fmla="val 50000"/>
              <a:gd name="adj2" fmla="val 46615"/>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52261" name="AutoShape 5"/>
          <p:cNvSpPr>
            <a:spLocks noChangeArrowheads="1"/>
          </p:cNvSpPr>
          <p:nvPr/>
        </p:nvSpPr>
        <p:spPr bwMode="auto">
          <a:xfrm rot="-2867292">
            <a:off x="494506" y="5372894"/>
            <a:ext cx="506413" cy="123825"/>
          </a:xfrm>
          <a:prstGeom prst="rightArrow">
            <a:avLst>
              <a:gd name="adj1" fmla="val 50000"/>
              <a:gd name="adj2" fmla="val 102244"/>
            </a:avLst>
          </a:prstGeom>
          <a:solidFill>
            <a:srgbClr val="000000"/>
          </a:solidFill>
          <a:ln w="9525">
            <a:solidFill>
              <a:srgbClr val="000000"/>
            </a:solidFill>
            <a:miter lim="800000"/>
            <a:headEnd/>
            <a:tailEnd/>
          </a:ln>
        </p:spPr>
        <p:txBody>
          <a:bodyPr/>
          <a:lstStyle/>
          <a:p>
            <a:endParaRPr lang="en-IN"/>
          </a:p>
        </p:txBody>
      </p:sp>
      <p:sp>
        <p:nvSpPr>
          <p:cNvPr id="352262" name="AutoShape 6"/>
          <p:cNvSpPr>
            <a:spLocks noChangeArrowheads="1"/>
          </p:cNvSpPr>
          <p:nvPr/>
        </p:nvSpPr>
        <p:spPr bwMode="auto">
          <a:xfrm rot="3108296">
            <a:off x="1027907" y="5399881"/>
            <a:ext cx="506412" cy="123825"/>
          </a:xfrm>
          <a:prstGeom prst="rightArrow">
            <a:avLst>
              <a:gd name="adj1" fmla="val 50000"/>
              <a:gd name="adj2" fmla="val 102243"/>
            </a:avLst>
          </a:prstGeom>
          <a:solidFill>
            <a:srgbClr val="000000"/>
          </a:solidFill>
          <a:ln w="9525">
            <a:solidFill>
              <a:srgbClr val="000000"/>
            </a:solidFill>
            <a:miter lim="800000"/>
            <a:headEnd/>
            <a:tailEnd/>
          </a:ln>
        </p:spPr>
        <p:txBody>
          <a:bodyPr/>
          <a:lstStyle/>
          <a:p>
            <a:endParaRPr lang="en-IN"/>
          </a:p>
        </p:txBody>
      </p:sp>
      <p:sp>
        <p:nvSpPr>
          <p:cNvPr id="352263" name="Text Box 7"/>
          <p:cNvSpPr txBox="1">
            <a:spLocks noChangeArrowheads="1"/>
          </p:cNvSpPr>
          <p:nvPr/>
        </p:nvSpPr>
        <p:spPr bwMode="auto">
          <a:xfrm>
            <a:off x="3130550" y="1466850"/>
            <a:ext cx="6013450" cy="481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50000"/>
              </a:spcBef>
            </a:pPr>
            <a:r>
              <a:rPr lang="en-US" altLang="en-US" b="1">
                <a:solidFill>
                  <a:srgbClr val="003399"/>
                </a:solidFill>
                <a:latin typeface="Arial" panose="020B0604020202020204" pitchFamily="34" charset="0"/>
              </a:rPr>
              <a:t>Vary it </a:t>
            </a:r>
          </a:p>
          <a:p>
            <a:pPr>
              <a:lnSpc>
                <a:spcPct val="80000"/>
              </a:lnSpc>
              <a:spcBef>
                <a:spcPct val="50000"/>
              </a:spcBef>
            </a:pPr>
            <a:endParaRPr lang="en-US" altLang="en-US" b="1">
              <a:solidFill>
                <a:srgbClr val="003399"/>
              </a:solidFill>
              <a:latin typeface="Arial" panose="020B0604020202020204" pitchFamily="34" charset="0"/>
            </a:endParaRPr>
          </a:p>
          <a:p>
            <a:pPr>
              <a:lnSpc>
                <a:spcPct val="80000"/>
              </a:lnSpc>
              <a:spcBef>
                <a:spcPct val="50000"/>
              </a:spcBef>
            </a:pPr>
            <a:endParaRPr lang="en-US" altLang="en-US" sz="1000" b="1">
              <a:solidFill>
                <a:srgbClr val="003399"/>
              </a:solidFill>
              <a:latin typeface="Arial" panose="020B0604020202020204" pitchFamily="34" charset="0"/>
            </a:endParaRPr>
          </a:p>
          <a:p>
            <a:pPr>
              <a:lnSpc>
                <a:spcPct val="80000"/>
              </a:lnSpc>
              <a:spcBef>
                <a:spcPct val="50000"/>
              </a:spcBef>
            </a:pPr>
            <a:endParaRPr lang="en-US" altLang="en-US" sz="1000" b="1">
              <a:solidFill>
                <a:srgbClr val="003399"/>
              </a:solidFill>
              <a:latin typeface="Arial" panose="020B0604020202020204" pitchFamily="34" charset="0"/>
            </a:endParaRPr>
          </a:p>
          <a:p>
            <a:pPr>
              <a:lnSpc>
                <a:spcPct val="80000"/>
              </a:lnSpc>
              <a:spcBef>
                <a:spcPct val="50000"/>
              </a:spcBef>
            </a:pPr>
            <a:r>
              <a:rPr lang="en-US" altLang="en-US" b="1">
                <a:solidFill>
                  <a:srgbClr val="003399"/>
                </a:solidFill>
                <a:latin typeface="Arial" panose="020B0604020202020204" pitchFamily="34" charset="0"/>
              </a:rPr>
              <a:t>Keep it up !</a:t>
            </a:r>
            <a:endParaRPr lang="en-US" altLang="en-US" b="1">
              <a:latin typeface="Arial" panose="020B0604020202020204" pitchFamily="34" charset="0"/>
            </a:endParaRPr>
          </a:p>
          <a:p>
            <a:pPr>
              <a:lnSpc>
                <a:spcPct val="80000"/>
              </a:lnSpc>
              <a:spcBef>
                <a:spcPct val="50000"/>
              </a:spcBef>
            </a:pPr>
            <a:r>
              <a:rPr lang="en-US" altLang="en-US" b="1">
                <a:solidFill>
                  <a:srgbClr val="003399"/>
                </a:solidFill>
                <a:latin typeface="Arial" panose="020B0604020202020204" pitchFamily="34" charset="0"/>
              </a:rPr>
              <a:t>A flat tone puts people to z </a:t>
            </a:r>
            <a:r>
              <a:rPr lang="en-US" altLang="en-US" sz="3000" b="1">
                <a:solidFill>
                  <a:srgbClr val="003399"/>
                </a:solidFill>
                <a:latin typeface="Arial" panose="020B0604020202020204" pitchFamily="34" charset="0"/>
              </a:rPr>
              <a:t>z </a:t>
            </a:r>
            <a:r>
              <a:rPr lang="en-US" altLang="en-US" sz="4000" b="1">
                <a:solidFill>
                  <a:srgbClr val="003399"/>
                </a:solidFill>
                <a:latin typeface="Arial" panose="020B0604020202020204" pitchFamily="34" charset="0"/>
              </a:rPr>
              <a:t>z </a:t>
            </a:r>
            <a:r>
              <a:rPr lang="en-US" altLang="en-US" sz="5000" b="1">
                <a:solidFill>
                  <a:srgbClr val="003399"/>
                </a:solidFill>
                <a:latin typeface="Arial" panose="020B0604020202020204" pitchFamily="34" charset="0"/>
              </a:rPr>
              <a:t>z </a:t>
            </a:r>
            <a:r>
              <a:rPr lang="en-US" altLang="en-US" sz="6000" b="1">
                <a:solidFill>
                  <a:srgbClr val="003399"/>
                </a:solidFill>
                <a:latin typeface="Arial" panose="020B0604020202020204" pitchFamily="34" charset="0"/>
              </a:rPr>
              <a:t>z</a:t>
            </a:r>
            <a:endParaRPr lang="en-US" altLang="en-US" b="1">
              <a:solidFill>
                <a:srgbClr val="003399"/>
              </a:solidFill>
              <a:latin typeface="Arial" panose="020B0604020202020204" pitchFamily="34" charset="0"/>
            </a:endParaRPr>
          </a:p>
          <a:p>
            <a:pPr>
              <a:lnSpc>
                <a:spcPct val="80000"/>
              </a:lnSpc>
              <a:spcBef>
                <a:spcPct val="50000"/>
              </a:spcBef>
            </a:pPr>
            <a:r>
              <a:rPr lang="en-US" altLang="en-US" b="1">
                <a:solidFill>
                  <a:srgbClr val="FF3300"/>
                </a:solidFill>
                <a:latin typeface="Arial" panose="020B0604020202020204" pitchFamily="34" charset="0"/>
              </a:rPr>
              <a:t>A mumbling delivery</a:t>
            </a:r>
          </a:p>
          <a:p>
            <a:pPr>
              <a:lnSpc>
                <a:spcPct val="80000"/>
              </a:lnSpc>
              <a:spcBef>
                <a:spcPct val="50000"/>
              </a:spcBef>
            </a:pPr>
            <a:r>
              <a:rPr lang="en-US" altLang="en-US" b="1">
                <a:solidFill>
                  <a:srgbClr val="FF3300"/>
                </a:solidFill>
                <a:latin typeface="Arial" panose="020B0604020202020204" pitchFamily="34" charset="0"/>
              </a:rPr>
              <a:t>…makes you seem unsure </a:t>
            </a:r>
          </a:p>
          <a:p>
            <a:pPr>
              <a:lnSpc>
                <a:spcPct val="80000"/>
              </a:lnSpc>
              <a:spcBef>
                <a:spcPct val="50000"/>
              </a:spcBef>
            </a:pPr>
            <a:r>
              <a:rPr lang="en-US" altLang="en-US" b="1">
                <a:latin typeface="Arial" panose="020B0604020202020204" pitchFamily="34" charset="0"/>
              </a:rPr>
              <a:t> </a:t>
            </a:r>
          </a:p>
          <a:p>
            <a:pPr>
              <a:lnSpc>
                <a:spcPct val="80000"/>
              </a:lnSpc>
              <a:spcBef>
                <a:spcPct val="50000"/>
              </a:spcBef>
            </a:pPr>
            <a:endParaRPr lang="en-US" altLang="en-US" b="1">
              <a:latin typeface="Arial" panose="020B0604020202020204" pitchFamily="34" charset="0"/>
            </a:endParaRPr>
          </a:p>
        </p:txBody>
      </p:sp>
      <p:sp>
        <p:nvSpPr>
          <p:cNvPr id="352264" name="Text Box 8"/>
          <p:cNvSpPr txBox="1">
            <a:spLocks noChangeArrowheads="1"/>
          </p:cNvSpPr>
          <p:nvPr/>
        </p:nvSpPr>
        <p:spPr bwMode="auto">
          <a:xfrm>
            <a:off x="1143000" y="5867400"/>
            <a:ext cx="723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003399"/>
                </a:solidFill>
                <a:latin typeface="Arial" panose="020B0604020202020204" pitchFamily="34" charset="0"/>
              </a:rPr>
              <a:t>Turn up the amplitude </a:t>
            </a:r>
            <a:r>
              <a:rPr lang="en-US" altLang="en-US" b="1">
                <a:solidFill>
                  <a:srgbClr val="FF3300"/>
                </a:solidFill>
                <a:latin typeface="Arial" panose="020B0604020202020204" pitchFamily="34" charset="0"/>
              </a:rPr>
              <a:t>dB</a:t>
            </a:r>
            <a:r>
              <a:rPr lang="en-US" altLang="en-US" b="1">
                <a:solidFill>
                  <a:srgbClr val="003399"/>
                </a:solidFill>
                <a:latin typeface="Arial" panose="020B0604020202020204" pitchFamily="34" charset="0"/>
              </a:rPr>
              <a:t> and frequency </a:t>
            </a:r>
            <a:r>
              <a:rPr lang="en-US" altLang="en-US" b="1">
                <a:solidFill>
                  <a:srgbClr val="FF3300"/>
                </a:solidFill>
                <a:latin typeface="Arial" panose="020B0604020202020204" pitchFamily="34" charset="0"/>
              </a:rPr>
              <a:t>Hz</a:t>
            </a:r>
            <a:endParaRPr lang="en-US" altLang="en-US" b="1">
              <a:solidFill>
                <a:srgbClr val="003399"/>
              </a:solidFill>
              <a:latin typeface="Arial" panose="020B0604020202020204" pitchFamily="34" charset="0"/>
            </a:endParaRPr>
          </a:p>
        </p:txBody>
      </p:sp>
      <p:sp>
        <p:nvSpPr>
          <p:cNvPr id="352265" name="AutoShape 9"/>
          <p:cNvSpPr>
            <a:spLocks noChangeArrowheads="1"/>
          </p:cNvSpPr>
          <p:nvPr/>
        </p:nvSpPr>
        <p:spPr bwMode="auto">
          <a:xfrm>
            <a:off x="1447800" y="5334000"/>
            <a:ext cx="655638" cy="152400"/>
          </a:xfrm>
          <a:prstGeom prst="rightArrow">
            <a:avLst>
              <a:gd name="adj1" fmla="val 50000"/>
              <a:gd name="adj2" fmla="val 107552"/>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52266" name="Text Box 10"/>
          <p:cNvSpPr txBox="1">
            <a:spLocks noChangeArrowheads="1"/>
          </p:cNvSpPr>
          <p:nvPr/>
        </p:nvSpPr>
        <p:spPr bwMode="auto">
          <a:xfrm>
            <a:off x="2667000" y="685800"/>
            <a:ext cx="37338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VOICE </a:t>
            </a:r>
          </a:p>
        </p:txBody>
      </p:sp>
      <p:sp>
        <p:nvSpPr>
          <p:cNvPr id="352267" name="Text Box 11"/>
          <p:cNvSpPr txBox="1">
            <a:spLocks noChangeArrowheads="1"/>
          </p:cNvSpPr>
          <p:nvPr/>
        </p:nvSpPr>
        <p:spPr bwMode="auto">
          <a:xfrm>
            <a:off x="781050" y="3981450"/>
            <a:ext cx="17335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 </a:t>
            </a:r>
            <a:r>
              <a:rPr lang="en-US" altLang="en-US" sz="3500">
                <a:sym typeface="Webdings" panose="05030102010509060703" pitchFamily="18" charset="2"/>
              </a:rPr>
              <a:t></a:t>
            </a:r>
            <a:endParaRPr lang="en-US" altLang="en-US" sz="5000">
              <a:sym typeface="Webdings" panose="05030102010509060703" pitchFamily="18" charset="2"/>
            </a:endParaRP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Text Box 2"/>
          <p:cNvSpPr txBox="1">
            <a:spLocks noChangeArrowheads="1"/>
          </p:cNvSpPr>
          <p:nvPr/>
        </p:nvSpPr>
        <p:spPr bwMode="auto">
          <a:xfrm>
            <a:off x="3505200" y="152400"/>
            <a:ext cx="21336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VOICE </a:t>
            </a:r>
          </a:p>
        </p:txBody>
      </p:sp>
      <p:sp>
        <p:nvSpPr>
          <p:cNvPr id="353283" name="Text Box 3"/>
          <p:cNvSpPr txBox="1">
            <a:spLocks noChangeArrowheads="1"/>
          </p:cNvSpPr>
          <p:nvPr/>
        </p:nvSpPr>
        <p:spPr bwMode="auto">
          <a:xfrm>
            <a:off x="609600" y="1319213"/>
            <a:ext cx="3962400" cy="538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200000"/>
              </a:lnSpc>
              <a:spcBef>
                <a:spcPct val="50000"/>
              </a:spcBef>
            </a:pPr>
            <a:r>
              <a:rPr lang="en-US" altLang="en-US" b="1">
                <a:solidFill>
                  <a:srgbClr val="FF3300"/>
                </a:solidFill>
                <a:latin typeface="Arial" panose="020B0604020202020204" pitchFamily="34" charset="0"/>
              </a:rPr>
              <a:t>Speak too softly </a:t>
            </a:r>
          </a:p>
          <a:p>
            <a:pPr>
              <a:lnSpc>
                <a:spcPct val="200000"/>
              </a:lnSpc>
              <a:spcBef>
                <a:spcPct val="50000"/>
              </a:spcBef>
            </a:pPr>
            <a:r>
              <a:rPr lang="en-US" altLang="en-US" b="1">
                <a:solidFill>
                  <a:srgbClr val="FF3300"/>
                </a:solidFill>
                <a:latin typeface="Arial" panose="020B0604020202020204" pitchFamily="34" charset="0"/>
              </a:rPr>
              <a:t>Swallow your words </a:t>
            </a:r>
          </a:p>
          <a:p>
            <a:pPr>
              <a:lnSpc>
                <a:spcPct val="200000"/>
              </a:lnSpc>
              <a:spcBef>
                <a:spcPct val="50000"/>
              </a:spcBef>
            </a:pPr>
            <a:r>
              <a:rPr lang="en-US" altLang="en-US" b="1">
                <a:solidFill>
                  <a:srgbClr val="FF3300"/>
                </a:solidFill>
                <a:latin typeface="Arial" panose="020B0604020202020204" pitchFamily="34" charset="0"/>
              </a:rPr>
              <a:t>Running out of breath </a:t>
            </a:r>
          </a:p>
          <a:p>
            <a:pPr>
              <a:lnSpc>
                <a:spcPct val="200000"/>
              </a:lnSpc>
              <a:spcBef>
                <a:spcPct val="50000"/>
              </a:spcBef>
            </a:pPr>
            <a:r>
              <a:rPr lang="en-US" altLang="en-US" b="1">
                <a:solidFill>
                  <a:srgbClr val="FF3300"/>
                </a:solidFill>
                <a:latin typeface="Arial" panose="020B0604020202020204" pitchFamily="34" charset="0"/>
              </a:rPr>
              <a:t>Audible pauses</a:t>
            </a:r>
          </a:p>
          <a:p>
            <a:pPr>
              <a:lnSpc>
                <a:spcPct val="200000"/>
              </a:lnSpc>
              <a:spcBef>
                <a:spcPct val="50000"/>
              </a:spcBef>
            </a:pPr>
            <a:r>
              <a:rPr lang="en-US" altLang="en-US" b="1">
                <a:solidFill>
                  <a:srgbClr val="FF3300"/>
                </a:solidFill>
                <a:latin typeface="Arial" panose="020B0604020202020204" pitchFamily="34" charset="0"/>
              </a:rPr>
              <a:t>Speak too rapidly </a:t>
            </a:r>
          </a:p>
          <a:p>
            <a:pPr>
              <a:lnSpc>
                <a:spcPct val="200000"/>
              </a:lnSpc>
              <a:spcBef>
                <a:spcPct val="50000"/>
              </a:spcBef>
            </a:pPr>
            <a:r>
              <a:rPr lang="en-US" altLang="en-US" b="1">
                <a:solidFill>
                  <a:srgbClr val="FF3300"/>
                </a:solidFill>
                <a:latin typeface="Arial" panose="020B0604020202020204" pitchFamily="34" charset="0"/>
              </a:rPr>
              <a:t>Unwavering voice tone </a:t>
            </a:r>
          </a:p>
        </p:txBody>
      </p:sp>
      <p:sp>
        <p:nvSpPr>
          <p:cNvPr id="353284" name="Text Box 4"/>
          <p:cNvSpPr txBox="1">
            <a:spLocks noChangeArrowheads="1"/>
          </p:cNvSpPr>
          <p:nvPr/>
        </p:nvSpPr>
        <p:spPr bwMode="auto">
          <a:xfrm>
            <a:off x="3657600" y="1460500"/>
            <a:ext cx="4419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b="1">
                <a:latin typeface="Arial" panose="020B0604020202020204" pitchFamily="34" charset="0"/>
              </a:rPr>
              <a:t>W </a:t>
            </a:r>
            <a:r>
              <a:rPr lang="en-US" altLang="en-US" sz="3500" b="1">
                <a:latin typeface="Arial" panose="020B0604020202020204" pitchFamily="34" charset="0"/>
              </a:rPr>
              <a:t>H  </a:t>
            </a:r>
            <a:r>
              <a:rPr lang="en-US" altLang="en-US" sz="3000" b="1">
                <a:latin typeface="Arial" panose="020B0604020202020204" pitchFamily="34" charset="0"/>
              </a:rPr>
              <a:t>I   </a:t>
            </a:r>
            <a:r>
              <a:rPr lang="en-US" altLang="en-US" sz="2500" b="1">
                <a:latin typeface="Arial" panose="020B0604020202020204" pitchFamily="34" charset="0"/>
              </a:rPr>
              <a:t>S    </a:t>
            </a:r>
            <a:r>
              <a:rPr lang="en-US" altLang="en-US" sz="2000" b="1">
                <a:latin typeface="Arial" panose="020B0604020202020204" pitchFamily="34" charset="0"/>
              </a:rPr>
              <a:t>P      </a:t>
            </a:r>
            <a:r>
              <a:rPr lang="en-US" altLang="en-US" sz="1500" b="1">
                <a:latin typeface="Arial" panose="020B0604020202020204" pitchFamily="34" charset="0"/>
              </a:rPr>
              <a:t>E         </a:t>
            </a:r>
            <a:r>
              <a:rPr lang="en-US" altLang="en-US" sz="1000" b="1">
                <a:latin typeface="Arial" panose="020B0604020202020204" pitchFamily="34" charset="0"/>
              </a:rPr>
              <a:t>R</a:t>
            </a:r>
            <a:r>
              <a:rPr lang="en-US" altLang="en-US"/>
              <a:t> </a:t>
            </a:r>
          </a:p>
        </p:txBody>
      </p:sp>
      <p:sp>
        <p:nvSpPr>
          <p:cNvPr id="353285" name="Text Box 5"/>
          <p:cNvSpPr txBox="1">
            <a:spLocks noChangeArrowheads="1"/>
          </p:cNvSpPr>
          <p:nvPr/>
        </p:nvSpPr>
        <p:spPr bwMode="auto">
          <a:xfrm>
            <a:off x="4110038" y="4391025"/>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“Umms”  “Errs” “Well”</a:t>
            </a:r>
          </a:p>
        </p:txBody>
      </p:sp>
      <p:sp>
        <p:nvSpPr>
          <p:cNvPr id="353286" name="Text Box 6"/>
          <p:cNvSpPr txBox="1">
            <a:spLocks noChangeArrowheads="1"/>
          </p:cNvSpPr>
          <p:nvPr/>
        </p:nvSpPr>
        <p:spPr bwMode="auto">
          <a:xfrm>
            <a:off x="4191000" y="5213350"/>
            <a:ext cx="4495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000" b="1"/>
              <a:t>Þßæ</a:t>
            </a:r>
            <a:r>
              <a:rPr lang="en-US" altLang="en-US" sz="3000" b="1">
                <a:sym typeface="Monotype Sorts" pitchFamily="2" charset="2"/>
              </a:rPr>
              <a:t></a:t>
            </a:r>
            <a:r>
              <a:rPr lang="en-US" altLang="en-US" sz="3000" b="1">
                <a:sym typeface="Symbol" panose="05050102010706020507" pitchFamily="18" charset="2"/>
              </a:rPr>
              <a:t></a:t>
            </a:r>
            <a:r>
              <a:rPr lang="en-US" altLang="en-US" sz="3000" b="1"/>
              <a:t>Þßæ</a:t>
            </a:r>
            <a:r>
              <a:rPr lang="en-US" altLang="en-US" sz="3000" b="1">
                <a:sym typeface="Monotype Sorts" pitchFamily="2" charset="2"/>
              </a:rPr>
              <a:t></a:t>
            </a:r>
            <a:r>
              <a:rPr lang="en-US" altLang="en-US" sz="3000" b="1">
                <a:sym typeface="Symbol" panose="05050102010706020507" pitchFamily="18" charset="2"/>
              </a:rPr>
              <a:t></a:t>
            </a:r>
          </a:p>
        </p:txBody>
      </p:sp>
      <p:pic>
        <p:nvPicPr>
          <p:cNvPr id="353287" name="Picture 7" descr="ANIML02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3054350"/>
            <a:ext cx="1219200" cy="1060450"/>
          </a:xfrm>
          <a:prstGeom prst="rect">
            <a:avLst/>
          </a:prstGeom>
          <a:noFill/>
          <a:extLst>
            <a:ext uri="{909E8E84-426E-40DD-AFC4-6F175D3DCCD1}">
              <a14:hiddenFill xmlns:a14="http://schemas.microsoft.com/office/drawing/2010/main">
                <a:solidFill>
                  <a:srgbClr val="FFFFFF"/>
                </a:solidFill>
              </a14:hiddenFill>
            </a:ext>
          </a:extLst>
        </p:spPr>
      </p:pic>
      <p:pic>
        <p:nvPicPr>
          <p:cNvPr id="353288" name="Picture 8" descr="ANIML02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3309938"/>
            <a:ext cx="838200" cy="728662"/>
          </a:xfrm>
          <a:prstGeom prst="rect">
            <a:avLst/>
          </a:prstGeom>
          <a:noFill/>
          <a:extLst>
            <a:ext uri="{909E8E84-426E-40DD-AFC4-6F175D3DCCD1}">
              <a14:hiddenFill xmlns:a14="http://schemas.microsoft.com/office/drawing/2010/main">
                <a:solidFill>
                  <a:srgbClr val="FFFFFF"/>
                </a:solidFill>
              </a14:hiddenFill>
            </a:ext>
          </a:extLst>
        </p:spPr>
      </p:pic>
      <p:pic>
        <p:nvPicPr>
          <p:cNvPr id="353289" name="Picture 9" descr="ANIML02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2995613"/>
            <a:ext cx="1219200" cy="1060450"/>
          </a:xfrm>
          <a:prstGeom prst="rect">
            <a:avLst/>
          </a:prstGeom>
          <a:noFill/>
          <a:extLst>
            <a:ext uri="{909E8E84-426E-40DD-AFC4-6F175D3DCCD1}">
              <a14:hiddenFill xmlns:a14="http://schemas.microsoft.com/office/drawing/2010/main">
                <a:solidFill>
                  <a:srgbClr val="FFFFFF"/>
                </a:solidFill>
              </a14:hiddenFill>
            </a:ext>
          </a:extLst>
        </p:spPr>
      </p:pic>
      <p:sp>
        <p:nvSpPr>
          <p:cNvPr id="353290" name="Text Box 10"/>
          <p:cNvSpPr txBox="1">
            <a:spLocks noChangeArrowheads="1"/>
          </p:cNvSpPr>
          <p:nvPr/>
        </p:nvSpPr>
        <p:spPr bwMode="auto">
          <a:xfrm>
            <a:off x="4114800" y="2490788"/>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latin typeface="Arial" panose="020B0604020202020204" pitchFamily="34" charset="0"/>
              </a:rPr>
              <a:t>“What I mean is…”</a:t>
            </a:r>
          </a:p>
        </p:txBody>
      </p:sp>
      <p:sp>
        <p:nvSpPr>
          <p:cNvPr id="353291" name="Text Box 11"/>
          <p:cNvSpPr txBox="1">
            <a:spLocks noChangeArrowheads="1"/>
          </p:cNvSpPr>
          <p:nvPr/>
        </p:nvSpPr>
        <p:spPr bwMode="auto">
          <a:xfrm>
            <a:off x="4191000" y="5867400"/>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2" name="Text Box 12"/>
          <p:cNvSpPr txBox="1">
            <a:spLocks noChangeArrowheads="1"/>
          </p:cNvSpPr>
          <p:nvPr/>
        </p:nvSpPr>
        <p:spPr bwMode="auto">
          <a:xfrm>
            <a:off x="4495800" y="5867400"/>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3" name="Text Box 13"/>
          <p:cNvSpPr txBox="1">
            <a:spLocks noChangeArrowheads="1"/>
          </p:cNvSpPr>
          <p:nvPr/>
        </p:nvSpPr>
        <p:spPr bwMode="auto">
          <a:xfrm>
            <a:off x="4824413" y="5867400"/>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4" name="Text Box 14"/>
          <p:cNvSpPr txBox="1">
            <a:spLocks noChangeArrowheads="1"/>
          </p:cNvSpPr>
          <p:nvPr/>
        </p:nvSpPr>
        <p:spPr bwMode="auto">
          <a:xfrm>
            <a:off x="5105400" y="5851525"/>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5" name="Text Box 15"/>
          <p:cNvSpPr txBox="1">
            <a:spLocks noChangeArrowheads="1"/>
          </p:cNvSpPr>
          <p:nvPr/>
        </p:nvSpPr>
        <p:spPr bwMode="auto">
          <a:xfrm>
            <a:off x="5791200" y="5859463"/>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6" name="Text Box 16"/>
          <p:cNvSpPr txBox="1">
            <a:spLocks noChangeArrowheads="1"/>
          </p:cNvSpPr>
          <p:nvPr/>
        </p:nvSpPr>
        <p:spPr bwMode="auto">
          <a:xfrm>
            <a:off x="6096000" y="5859463"/>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7" name="Text Box 17"/>
          <p:cNvSpPr txBox="1">
            <a:spLocks noChangeArrowheads="1"/>
          </p:cNvSpPr>
          <p:nvPr/>
        </p:nvSpPr>
        <p:spPr bwMode="auto">
          <a:xfrm>
            <a:off x="6424613" y="5859463"/>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8" name="Text Box 18"/>
          <p:cNvSpPr txBox="1">
            <a:spLocks noChangeArrowheads="1"/>
          </p:cNvSpPr>
          <p:nvPr/>
        </p:nvSpPr>
        <p:spPr bwMode="auto">
          <a:xfrm>
            <a:off x="7138988" y="5867400"/>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299" name="Text Box 19"/>
          <p:cNvSpPr txBox="1">
            <a:spLocks noChangeArrowheads="1"/>
          </p:cNvSpPr>
          <p:nvPr/>
        </p:nvSpPr>
        <p:spPr bwMode="auto">
          <a:xfrm>
            <a:off x="7443788" y="5867400"/>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300" name="Text Box 20"/>
          <p:cNvSpPr txBox="1">
            <a:spLocks noChangeArrowheads="1"/>
          </p:cNvSpPr>
          <p:nvPr/>
        </p:nvSpPr>
        <p:spPr bwMode="auto">
          <a:xfrm>
            <a:off x="7772400" y="5867400"/>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sp>
        <p:nvSpPr>
          <p:cNvPr id="353301" name="Text Box 21"/>
          <p:cNvSpPr txBox="1">
            <a:spLocks noChangeArrowheads="1"/>
          </p:cNvSpPr>
          <p:nvPr/>
        </p:nvSpPr>
        <p:spPr bwMode="auto">
          <a:xfrm>
            <a:off x="8077200" y="5867400"/>
            <a:ext cx="6858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5000">
                <a:sym typeface="Webdings" panose="05030102010509060703" pitchFamily="18" charset="2"/>
              </a:rPr>
              <a:t></a:t>
            </a:r>
          </a:p>
        </p:txBody>
      </p:sp>
      <p:grpSp>
        <p:nvGrpSpPr>
          <p:cNvPr id="353302" name="Group 22"/>
          <p:cNvGrpSpPr>
            <a:grpSpLocks/>
          </p:cNvGrpSpPr>
          <p:nvPr/>
        </p:nvGrpSpPr>
        <p:grpSpPr bwMode="auto">
          <a:xfrm>
            <a:off x="577850" y="0"/>
            <a:ext cx="1098550" cy="1189038"/>
            <a:chOff x="1344" y="2352"/>
            <a:chExt cx="692" cy="749"/>
          </a:xfrm>
        </p:grpSpPr>
        <p:sp>
          <p:nvSpPr>
            <p:cNvPr id="353303" name="Rectangle 23"/>
            <p:cNvSpPr>
              <a:spLocks noChangeArrowheads="1"/>
            </p:cNvSpPr>
            <p:nvPr/>
          </p:nvSpPr>
          <p:spPr bwMode="auto">
            <a:xfrm>
              <a:off x="1372" y="2640"/>
              <a:ext cx="461" cy="461"/>
            </a:xfrm>
            <a:prstGeom prst="rect">
              <a:avLst/>
            </a:prstGeom>
            <a:solidFill>
              <a:srgbClr val="FFFFFF"/>
            </a:solidFill>
            <a:ln w="38100" cmpd="dbl">
              <a:solidFill>
                <a:srgbClr val="000080"/>
              </a:solidFill>
              <a:miter lim="800000"/>
              <a:headEnd/>
              <a:tailEnd/>
            </a:ln>
          </p:spPr>
          <p:txBody>
            <a:bodyPr/>
            <a:lstStyle/>
            <a:p>
              <a:endParaRPr lang="en-IN"/>
            </a:p>
          </p:txBody>
        </p:sp>
        <p:sp>
          <p:nvSpPr>
            <p:cNvPr id="353304" name="Text Box 24"/>
            <p:cNvSpPr txBox="1">
              <a:spLocks noChangeArrowheads="1"/>
            </p:cNvSpPr>
            <p:nvPr/>
          </p:nvSpPr>
          <p:spPr bwMode="auto">
            <a:xfrm>
              <a:off x="1344" y="2352"/>
              <a:ext cx="69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8000">
                  <a:solidFill>
                    <a:srgbClr val="FF0000"/>
                  </a:solidFill>
                  <a:latin typeface="Arial" panose="020B0604020202020204" pitchFamily="34" charset="0"/>
                  <a:sym typeface="Monotype Sorts" pitchFamily="2" charset="2"/>
                </a:rPr>
                <a:t></a:t>
              </a:r>
              <a:endParaRPr lang="en-US" altLang="en-US" sz="8000">
                <a:solidFill>
                  <a:srgbClr val="FF0000"/>
                </a:solidFill>
                <a:latin typeface="Arial" panose="020B0604020202020204" pitchFamily="34" charset="0"/>
              </a:endParaRPr>
            </a:p>
          </p:txBody>
        </p:sp>
      </p:grpSp>
      <p:grpSp>
        <p:nvGrpSpPr>
          <p:cNvPr id="353305" name="Group 25"/>
          <p:cNvGrpSpPr>
            <a:grpSpLocks/>
          </p:cNvGrpSpPr>
          <p:nvPr/>
        </p:nvGrpSpPr>
        <p:grpSpPr bwMode="auto">
          <a:xfrm>
            <a:off x="8045450" y="-46038"/>
            <a:ext cx="1098550" cy="1189038"/>
            <a:chOff x="1344" y="2352"/>
            <a:chExt cx="692" cy="749"/>
          </a:xfrm>
        </p:grpSpPr>
        <p:sp>
          <p:nvSpPr>
            <p:cNvPr id="353306" name="Rectangle 26"/>
            <p:cNvSpPr>
              <a:spLocks noChangeArrowheads="1"/>
            </p:cNvSpPr>
            <p:nvPr/>
          </p:nvSpPr>
          <p:spPr bwMode="auto">
            <a:xfrm>
              <a:off x="1372" y="2640"/>
              <a:ext cx="461" cy="461"/>
            </a:xfrm>
            <a:prstGeom prst="rect">
              <a:avLst/>
            </a:prstGeom>
            <a:solidFill>
              <a:srgbClr val="FFFFFF"/>
            </a:solidFill>
            <a:ln w="38100" cmpd="dbl">
              <a:solidFill>
                <a:srgbClr val="000080"/>
              </a:solidFill>
              <a:miter lim="800000"/>
              <a:headEnd/>
              <a:tailEnd/>
            </a:ln>
          </p:spPr>
          <p:txBody>
            <a:bodyPr/>
            <a:lstStyle/>
            <a:p>
              <a:endParaRPr lang="en-IN"/>
            </a:p>
          </p:txBody>
        </p:sp>
        <p:sp>
          <p:nvSpPr>
            <p:cNvPr id="353307" name="Text Box 27"/>
            <p:cNvSpPr txBox="1">
              <a:spLocks noChangeArrowheads="1"/>
            </p:cNvSpPr>
            <p:nvPr/>
          </p:nvSpPr>
          <p:spPr bwMode="auto">
            <a:xfrm>
              <a:off x="1344" y="2352"/>
              <a:ext cx="69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8000">
                  <a:solidFill>
                    <a:srgbClr val="FF0000"/>
                  </a:solidFill>
                  <a:latin typeface="Arial" panose="020B0604020202020204" pitchFamily="34" charset="0"/>
                  <a:sym typeface="Monotype Sorts" pitchFamily="2" charset="2"/>
                </a:rPr>
                <a:t></a:t>
              </a:r>
              <a:endParaRPr lang="en-US" altLang="en-US" sz="8000">
                <a:solidFill>
                  <a:srgbClr val="FF0000"/>
                </a:solidFill>
                <a:latin typeface="Arial" panose="020B0604020202020204" pitchFamily="34" charset="0"/>
              </a:endParaRPr>
            </a:p>
          </p:txBody>
        </p:sp>
      </p:grpSp>
      <p:sp>
        <p:nvSpPr>
          <p:cNvPr id="353308" name="Text Box 28"/>
          <p:cNvSpPr txBox="1">
            <a:spLocks noChangeArrowheads="1"/>
          </p:cNvSpPr>
          <p:nvPr/>
        </p:nvSpPr>
        <p:spPr bwMode="auto">
          <a:xfrm>
            <a:off x="2781300" y="8001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THE DON’T’S </a:t>
            </a: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Text Box 2"/>
          <p:cNvSpPr txBox="1">
            <a:spLocks noChangeArrowheads="1"/>
          </p:cNvSpPr>
          <p:nvPr/>
        </p:nvSpPr>
        <p:spPr bwMode="auto">
          <a:xfrm>
            <a:off x="3733800" y="228600"/>
            <a:ext cx="1676400" cy="457200"/>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ACTIVITY</a:t>
            </a:r>
          </a:p>
        </p:txBody>
      </p:sp>
      <p:sp>
        <p:nvSpPr>
          <p:cNvPr id="354307" name="Text Box 3"/>
          <p:cNvSpPr txBox="1">
            <a:spLocks noChangeArrowheads="1"/>
          </p:cNvSpPr>
          <p:nvPr/>
        </p:nvSpPr>
        <p:spPr bwMode="auto">
          <a:xfrm>
            <a:off x="685800" y="1538288"/>
            <a:ext cx="8001000" cy="399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003399"/>
                </a:solidFill>
                <a:latin typeface="Arial" panose="020B0604020202020204" pitchFamily="34" charset="0"/>
              </a:rPr>
              <a:t>Starting with Monday</a:t>
            </a:r>
          </a:p>
          <a:p>
            <a:pPr algn="ctr">
              <a:spcBef>
                <a:spcPct val="50000"/>
              </a:spcBef>
            </a:pPr>
            <a:r>
              <a:rPr lang="en-US" altLang="en-US" b="1">
                <a:solidFill>
                  <a:srgbClr val="003399"/>
                </a:solidFill>
                <a:latin typeface="Arial" panose="020B0604020202020204" pitchFamily="34" charset="0"/>
              </a:rPr>
              <a:t>Recite the days of the week aloud</a:t>
            </a:r>
          </a:p>
          <a:p>
            <a:pPr algn="ctr">
              <a:spcBef>
                <a:spcPct val="50000"/>
              </a:spcBef>
            </a:pPr>
            <a:endParaRPr lang="en-US" altLang="en-US" b="1">
              <a:solidFill>
                <a:srgbClr val="003399"/>
              </a:solidFill>
              <a:latin typeface="Arial" panose="020B0604020202020204" pitchFamily="34" charset="0"/>
            </a:endParaRPr>
          </a:p>
          <a:p>
            <a:pPr algn="ctr">
              <a:spcBef>
                <a:spcPct val="50000"/>
              </a:spcBef>
            </a:pPr>
            <a:r>
              <a:rPr lang="en-US" altLang="en-US" b="1">
                <a:solidFill>
                  <a:srgbClr val="FF3300"/>
                </a:solidFill>
                <a:latin typeface="Arial" panose="020B0604020202020204" pitchFamily="34" charset="0"/>
              </a:rPr>
              <a:t>Starting with January </a:t>
            </a:r>
          </a:p>
          <a:p>
            <a:pPr algn="ctr">
              <a:spcBef>
                <a:spcPct val="50000"/>
              </a:spcBef>
            </a:pPr>
            <a:r>
              <a:rPr lang="en-US" altLang="en-US" b="1">
                <a:solidFill>
                  <a:srgbClr val="FF3300"/>
                </a:solidFill>
                <a:latin typeface="Arial" panose="020B0604020202020204" pitchFamily="34" charset="0"/>
              </a:rPr>
              <a:t>Recite the months of the year</a:t>
            </a:r>
            <a:r>
              <a:rPr lang="en-US" altLang="en-US" b="1">
                <a:solidFill>
                  <a:srgbClr val="003399"/>
                </a:solidFill>
                <a:latin typeface="Arial" panose="020B0604020202020204" pitchFamily="34" charset="0"/>
              </a:rPr>
              <a:t> </a:t>
            </a:r>
          </a:p>
          <a:p>
            <a:pPr>
              <a:spcBef>
                <a:spcPct val="50000"/>
              </a:spcBef>
            </a:pPr>
            <a:r>
              <a:rPr lang="en-US" altLang="en-US" sz="3500" b="1">
                <a:solidFill>
                  <a:srgbClr val="003399"/>
                </a:solidFill>
                <a:latin typeface="Arial" panose="020B0604020202020204" pitchFamily="34" charset="0"/>
              </a:rPr>
              <a:t>Inject</a:t>
            </a:r>
            <a:r>
              <a:rPr lang="en-US" altLang="en-US" sz="3500" b="1">
                <a:latin typeface="Arial" panose="020B0604020202020204" pitchFamily="34" charset="0"/>
              </a:rPr>
              <a:t> </a:t>
            </a:r>
            <a:r>
              <a:rPr lang="en-US" altLang="en-US" sz="3500" b="1">
                <a:solidFill>
                  <a:srgbClr val="006666"/>
                </a:solidFill>
                <a:latin typeface="Arial" panose="020B0604020202020204" pitchFamily="34" charset="0"/>
              </a:rPr>
              <a:t>as</a:t>
            </a:r>
            <a:r>
              <a:rPr lang="en-US" altLang="en-US" sz="3500" b="1">
                <a:latin typeface="Arial" panose="020B0604020202020204" pitchFamily="34" charset="0"/>
              </a:rPr>
              <a:t> </a:t>
            </a:r>
            <a:r>
              <a:rPr lang="en-US" altLang="en-US" sz="3500" b="1">
                <a:solidFill>
                  <a:srgbClr val="FF6600"/>
                </a:solidFill>
                <a:latin typeface="Arial" panose="020B0604020202020204" pitchFamily="34" charset="0"/>
              </a:rPr>
              <a:t>much</a:t>
            </a:r>
            <a:r>
              <a:rPr lang="en-US" altLang="en-US" sz="3500" b="1">
                <a:latin typeface="Arial" panose="020B0604020202020204" pitchFamily="34" charset="0"/>
              </a:rPr>
              <a:t> </a:t>
            </a:r>
            <a:r>
              <a:rPr lang="en-US" altLang="en-US" sz="3500" b="1">
                <a:solidFill>
                  <a:srgbClr val="FFCC00"/>
                </a:solidFill>
                <a:latin typeface="Arial" panose="020B0604020202020204" pitchFamily="34" charset="0"/>
              </a:rPr>
              <a:t>colour</a:t>
            </a:r>
            <a:r>
              <a:rPr lang="en-US" altLang="en-US" sz="3500" b="1">
                <a:latin typeface="Arial" panose="020B0604020202020204" pitchFamily="34" charset="0"/>
              </a:rPr>
              <a:t> </a:t>
            </a:r>
            <a:r>
              <a:rPr lang="en-US" altLang="en-US" sz="3500" b="1">
                <a:solidFill>
                  <a:srgbClr val="666699"/>
                </a:solidFill>
                <a:latin typeface="Arial" panose="020B0604020202020204" pitchFamily="34" charset="0"/>
              </a:rPr>
              <a:t>as</a:t>
            </a:r>
            <a:r>
              <a:rPr lang="en-US" altLang="en-US" sz="3500" b="1">
                <a:latin typeface="Arial" panose="020B0604020202020204" pitchFamily="34" charset="0"/>
              </a:rPr>
              <a:t> </a:t>
            </a:r>
            <a:r>
              <a:rPr lang="en-US" altLang="en-US" sz="3500" b="1">
                <a:solidFill>
                  <a:srgbClr val="660066"/>
                </a:solidFill>
                <a:latin typeface="Arial" panose="020B0604020202020204" pitchFamily="34" charset="0"/>
              </a:rPr>
              <a:t>you</a:t>
            </a:r>
            <a:r>
              <a:rPr lang="en-US" altLang="en-US" sz="3500" b="1">
                <a:latin typeface="Arial" panose="020B0604020202020204" pitchFamily="34" charset="0"/>
              </a:rPr>
              <a:t> </a:t>
            </a:r>
            <a:r>
              <a:rPr lang="en-US" altLang="en-US" sz="3500" b="1">
                <a:solidFill>
                  <a:srgbClr val="FF00FF"/>
                </a:solidFill>
                <a:latin typeface="Arial" panose="020B0604020202020204" pitchFamily="34" charset="0"/>
              </a:rPr>
              <a:t>can</a:t>
            </a:r>
            <a:r>
              <a:rPr lang="en-US" altLang="en-US" sz="3500" b="1">
                <a:latin typeface="Arial" panose="020B0604020202020204" pitchFamily="34" charset="0"/>
              </a:rPr>
              <a:t>  </a:t>
            </a:r>
          </a:p>
          <a:p>
            <a:pPr>
              <a:spcBef>
                <a:spcPct val="50000"/>
              </a:spcBef>
            </a:pPr>
            <a:endParaRPr lang="en-US" altLang="en-US" b="1">
              <a:latin typeface="Arial" panose="020B0604020202020204" pitchFamily="34" charset="0"/>
            </a:endParaRPr>
          </a:p>
        </p:txBody>
      </p:sp>
      <p:sp>
        <p:nvSpPr>
          <p:cNvPr id="354308" name="Text Box 4"/>
          <p:cNvSpPr txBox="1">
            <a:spLocks noChangeArrowheads="1"/>
          </p:cNvSpPr>
          <p:nvPr/>
        </p:nvSpPr>
        <p:spPr bwMode="auto">
          <a:xfrm>
            <a:off x="381000" y="928688"/>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006666"/>
                </a:solidFill>
              </a:rPr>
              <a:t>Monday </a:t>
            </a:r>
          </a:p>
        </p:txBody>
      </p:sp>
      <p:sp>
        <p:nvSpPr>
          <p:cNvPr id="354309" name="Text Box 5"/>
          <p:cNvSpPr txBox="1">
            <a:spLocks noChangeArrowheads="1"/>
          </p:cNvSpPr>
          <p:nvPr/>
        </p:nvSpPr>
        <p:spPr bwMode="auto">
          <a:xfrm>
            <a:off x="304800" y="13858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CC0099"/>
                </a:solidFill>
                <a:latin typeface="Stencil" panose="040409050D0802020404" pitchFamily="82" charset="0"/>
              </a:rPr>
              <a:t>Tuesday </a:t>
            </a:r>
          </a:p>
        </p:txBody>
      </p:sp>
      <p:sp>
        <p:nvSpPr>
          <p:cNvPr id="354310" name="Text Box 6"/>
          <p:cNvSpPr txBox="1">
            <a:spLocks noChangeArrowheads="1"/>
          </p:cNvSpPr>
          <p:nvPr/>
        </p:nvSpPr>
        <p:spPr bwMode="auto">
          <a:xfrm>
            <a:off x="152400" y="1766888"/>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3300"/>
                </a:solidFill>
                <a:latin typeface="Americana" pitchFamily="18" charset="0"/>
              </a:rPr>
              <a:t>WEDNESDAY </a:t>
            </a:r>
          </a:p>
        </p:txBody>
      </p:sp>
      <p:sp>
        <p:nvSpPr>
          <p:cNvPr id="354311" name="Text Box 7"/>
          <p:cNvSpPr txBox="1">
            <a:spLocks noChangeArrowheads="1"/>
          </p:cNvSpPr>
          <p:nvPr/>
        </p:nvSpPr>
        <p:spPr bwMode="auto">
          <a:xfrm>
            <a:off x="7086600" y="852488"/>
            <a:ext cx="1981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000" b="1">
                <a:solidFill>
                  <a:srgbClr val="FF6600"/>
                </a:solidFill>
                <a:latin typeface="Staccato222 BT" pitchFamily="66" charset="0"/>
              </a:rPr>
              <a:t>Thursday </a:t>
            </a:r>
          </a:p>
        </p:txBody>
      </p:sp>
      <p:sp>
        <p:nvSpPr>
          <p:cNvPr id="354312" name="Text Box 8"/>
          <p:cNvSpPr txBox="1">
            <a:spLocks noChangeArrowheads="1"/>
          </p:cNvSpPr>
          <p:nvPr/>
        </p:nvSpPr>
        <p:spPr bwMode="auto">
          <a:xfrm>
            <a:off x="7391400" y="1385888"/>
            <a:ext cx="1371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000" b="1">
                <a:solidFill>
                  <a:srgbClr val="660066"/>
                </a:solidFill>
                <a:latin typeface="Abadi MT Condensed Light" pitchFamily="34" charset="0"/>
              </a:rPr>
              <a:t>Friday</a:t>
            </a:r>
          </a:p>
        </p:txBody>
      </p:sp>
      <p:sp>
        <p:nvSpPr>
          <p:cNvPr id="354313" name="Text Box 9"/>
          <p:cNvSpPr txBox="1">
            <a:spLocks noChangeArrowheads="1"/>
          </p:cNvSpPr>
          <p:nvPr/>
        </p:nvSpPr>
        <p:spPr bwMode="auto">
          <a:xfrm>
            <a:off x="7239000" y="1995488"/>
            <a:ext cx="18288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500" b="1">
                <a:solidFill>
                  <a:srgbClr val="666699"/>
                </a:solidFill>
                <a:latin typeface="Comic Sans MS" panose="030F0702030302020204" pitchFamily="66" charset="0"/>
              </a:rPr>
              <a:t>SATurday</a:t>
            </a:r>
          </a:p>
        </p:txBody>
      </p:sp>
      <p:sp>
        <p:nvSpPr>
          <p:cNvPr id="354314" name="Text Box 10"/>
          <p:cNvSpPr txBox="1">
            <a:spLocks noChangeArrowheads="1"/>
          </p:cNvSpPr>
          <p:nvPr/>
        </p:nvSpPr>
        <p:spPr bwMode="auto">
          <a:xfrm>
            <a:off x="3048000" y="2528888"/>
            <a:ext cx="2667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b="1">
                <a:solidFill>
                  <a:srgbClr val="800000"/>
                </a:solidFill>
                <a:latin typeface="Cottonwood" pitchFamily="18" charset="0"/>
              </a:rPr>
              <a:t>SUNDAY</a:t>
            </a:r>
          </a:p>
        </p:txBody>
      </p:sp>
      <p:sp>
        <p:nvSpPr>
          <p:cNvPr id="354315" name="Text Box 11"/>
          <p:cNvSpPr txBox="1">
            <a:spLocks noChangeArrowheads="1"/>
          </p:cNvSpPr>
          <p:nvPr/>
        </p:nvSpPr>
        <p:spPr bwMode="auto">
          <a:xfrm>
            <a:off x="1219200" y="4953000"/>
            <a:ext cx="3352800" cy="127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500" b="1">
                <a:solidFill>
                  <a:srgbClr val="000099"/>
                </a:solidFill>
                <a:latin typeface="Arial" panose="020B0604020202020204" pitchFamily="34" charset="0"/>
              </a:rPr>
              <a:t>&gt; Speak l</a:t>
            </a:r>
            <a:r>
              <a:rPr lang="en-US" altLang="en-US" sz="2800" b="1">
                <a:solidFill>
                  <a:srgbClr val="000099"/>
                </a:solidFill>
                <a:latin typeface="Arial" panose="020B0604020202020204" pitchFamily="34" charset="0"/>
              </a:rPr>
              <a:t>o</a:t>
            </a:r>
            <a:r>
              <a:rPr lang="en-US" altLang="en-US" sz="3000" b="1">
                <a:solidFill>
                  <a:srgbClr val="000099"/>
                </a:solidFill>
                <a:latin typeface="Arial" panose="020B0604020202020204" pitchFamily="34" charset="0"/>
              </a:rPr>
              <a:t>u</a:t>
            </a:r>
            <a:r>
              <a:rPr lang="en-US" altLang="en-US" sz="3200" b="1">
                <a:solidFill>
                  <a:srgbClr val="000099"/>
                </a:solidFill>
                <a:latin typeface="Arial" panose="020B0604020202020204" pitchFamily="34" charset="0"/>
              </a:rPr>
              <a:t>d</a:t>
            </a:r>
            <a:r>
              <a:rPr lang="en-US" altLang="en-US" sz="3500" b="1">
                <a:solidFill>
                  <a:srgbClr val="000099"/>
                </a:solidFill>
                <a:latin typeface="Arial" panose="020B0604020202020204" pitchFamily="34" charset="0"/>
              </a:rPr>
              <a:t>e</a:t>
            </a:r>
            <a:r>
              <a:rPr lang="en-US" altLang="en-US" sz="4000" b="1">
                <a:solidFill>
                  <a:srgbClr val="000099"/>
                </a:solidFill>
                <a:latin typeface="Arial" panose="020B0604020202020204" pitchFamily="34" charset="0"/>
              </a:rPr>
              <a:t>r</a:t>
            </a:r>
            <a:r>
              <a:rPr lang="en-US" altLang="en-US" sz="2500" b="1">
                <a:solidFill>
                  <a:srgbClr val="000099"/>
                </a:solidFill>
                <a:latin typeface="Arial" panose="020B0604020202020204" pitchFamily="34" charset="0"/>
              </a:rPr>
              <a:t> </a:t>
            </a:r>
          </a:p>
          <a:p>
            <a:pPr>
              <a:spcBef>
                <a:spcPct val="50000"/>
              </a:spcBef>
            </a:pPr>
            <a:r>
              <a:rPr lang="en-US" altLang="en-US" sz="2500" b="1">
                <a:solidFill>
                  <a:srgbClr val="000099"/>
                </a:solidFill>
                <a:latin typeface="Arial" panose="020B0604020202020204" pitchFamily="34" charset="0"/>
              </a:rPr>
              <a:t>&lt; Speak </a:t>
            </a:r>
            <a:r>
              <a:rPr lang="en-US" altLang="en-US" sz="1300" b="1">
                <a:solidFill>
                  <a:srgbClr val="000099"/>
                </a:solidFill>
                <a:latin typeface="Arial" panose="020B0604020202020204" pitchFamily="34" charset="0"/>
              </a:rPr>
              <a:t>softly</a:t>
            </a:r>
            <a:r>
              <a:rPr lang="en-US" altLang="en-US" sz="2500" b="1">
                <a:solidFill>
                  <a:srgbClr val="000099"/>
                </a:solidFill>
                <a:latin typeface="Arial" panose="020B0604020202020204" pitchFamily="34" charset="0"/>
              </a:rPr>
              <a:t> </a:t>
            </a:r>
          </a:p>
        </p:txBody>
      </p:sp>
      <p:sp>
        <p:nvSpPr>
          <p:cNvPr id="354316" name="Text Box 12"/>
          <p:cNvSpPr txBox="1">
            <a:spLocks noChangeArrowheads="1"/>
          </p:cNvSpPr>
          <p:nvPr/>
        </p:nvSpPr>
        <p:spPr bwMode="auto">
          <a:xfrm>
            <a:off x="5029200" y="4953000"/>
            <a:ext cx="4114800" cy="104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500" b="1">
                <a:solidFill>
                  <a:srgbClr val="000099"/>
                </a:solidFill>
                <a:latin typeface="Arial" panose="020B0604020202020204" pitchFamily="34" charset="0"/>
              </a:rPr>
              <a:t>// Long 		pause </a:t>
            </a:r>
          </a:p>
          <a:p>
            <a:pPr>
              <a:spcBef>
                <a:spcPct val="50000"/>
              </a:spcBef>
            </a:pPr>
            <a:r>
              <a:rPr lang="en-US" altLang="en-US" sz="2500" b="1">
                <a:solidFill>
                  <a:srgbClr val="000099"/>
                </a:solidFill>
                <a:latin typeface="Arial" panose="020B0604020202020204" pitchFamily="34" charset="0"/>
              </a:rPr>
              <a:t>/ Short pause </a:t>
            </a:r>
          </a:p>
        </p:txBody>
      </p:sp>
      <p:sp>
        <p:nvSpPr>
          <p:cNvPr id="354317" name="Text Box 13"/>
          <p:cNvSpPr txBox="1">
            <a:spLocks noChangeArrowheads="1"/>
          </p:cNvSpPr>
          <p:nvPr/>
        </p:nvSpPr>
        <p:spPr bwMode="auto">
          <a:xfrm>
            <a:off x="1600200" y="6096000"/>
            <a:ext cx="46482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i="1" u="sng">
                <a:solidFill>
                  <a:srgbClr val="FF0000"/>
                </a:solidFill>
                <a:latin typeface="Arial" panose="020B0604020202020204" pitchFamily="34" charset="0"/>
              </a:rPr>
              <a:t>Emphasise</a:t>
            </a:r>
            <a:r>
              <a:rPr lang="en-US" altLang="en-US" sz="2500" b="1">
                <a:solidFill>
                  <a:srgbClr val="FF0000"/>
                </a:solidFill>
                <a:latin typeface="Arial" panose="020B0604020202020204" pitchFamily="34" charset="0"/>
              </a:rPr>
              <a:t> the point </a:t>
            </a: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5330" name="Group 2"/>
          <p:cNvGrpSpPr>
            <a:grpSpLocks/>
          </p:cNvGrpSpPr>
          <p:nvPr/>
        </p:nvGrpSpPr>
        <p:grpSpPr bwMode="auto">
          <a:xfrm>
            <a:off x="639763" y="2743200"/>
            <a:ext cx="7696200" cy="2895600"/>
            <a:chOff x="2160" y="2592"/>
            <a:chExt cx="1845" cy="1197"/>
          </a:xfrm>
        </p:grpSpPr>
        <p:pic>
          <p:nvPicPr>
            <p:cNvPr id="355331" name="Picture 3" descr="BUILD0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2592"/>
              <a:ext cx="1008" cy="1197"/>
            </a:xfrm>
            <a:prstGeom prst="rect">
              <a:avLst/>
            </a:prstGeom>
            <a:noFill/>
            <a:extLst>
              <a:ext uri="{909E8E84-426E-40DD-AFC4-6F175D3DCCD1}">
                <a14:hiddenFill xmlns:a14="http://schemas.microsoft.com/office/drawing/2010/main">
                  <a:solidFill>
                    <a:srgbClr val="FFFFFF"/>
                  </a:solidFill>
                </a14:hiddenFill>
              </a:ext>
            </a:extLst>
          </p:spPr>
        </p:pic>
        <p:pic>
          <p:nvPicPr>
            <p:cNvPr id="355332" name="Picture 4" descr="BUILD0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0" y="2592"/>
              <a:ext cx="1105" cy="1197"/>
            </a:xfrm>
            <a:prstGeom prst="rect">
              <a:avLst/>
            </a:prstGeom>
            <a:noFill/>
            <a:extLst>
              <a:ext uri="{909E8E84-426E-40DD-AFC4-6F175D3DCCD1}">
                <a14:hiddenFill xmlns:a14="http://schemas.microsoft.com/office/drawing/2010/main">
                  <a:solidFill>
                    <a:srgbClr val="FFFFFF"/>
                  </a:solidFill>
                </a14:hiddenFill>
              </a:ext>
            </a:extLst>
          </p:spPr>
        </p:pic>
      </p:grpSp>
      <p:sp>
        <p:nvSpPr>
          <p:cNvPr id="355333" name="Rectangle 5"/>
          <p:cNvSpPr>
            <a:spLocks noChangeArrowheads="1"/>
          </p:cNvSpPr>
          <p:nvPr/>
        </p:nvSpPr>
        <p:spPr bwMode="auto">
          <a:xfrm>
            <a:off x="533400" y="2133600"/>
            <a:ext cx="1630363"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500" b="1" i="1">
                <a:solidFill>
                  <a:srgbClr val="000099"/>
                </a:solidFill>
                <a:latin typeface="Arial" panose="020B0604020202020204" pitchFamily="34" charset="0"/>
              </a:rPr>
              <a:t>Alertness</a:t>
            </a:r>
          </a:p>
        </p:txBody>
      </p:sp>
      <p:sp>
        <p:nvSpPr>
          <p:cNvPr id="355334" name="Rectangle 6"/>
          <p:cNvSpPr>
            <a:spLocks noChangeArrowheads="1"/>
          </p:cNvSpPr>
          <p:nvPr/>
        </p:nvSpPr>
        <p:spPr bwMode="auto">
          <a:xfrm>
            <a:off x="1706563" y="1676400"/>
            <a:ext cx="20701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500" b="1" i="1">
                <a:solidFill>
                  <a:srgbClr val="000099"/>
                </a:solidFill>
                <a:latin typeface="Arial" panose="020B0604020202020204" pitchFamily="34" charset="0"/>
              </a:rPr>
              <a:t>Expressions</a:t>
            </a:r>
          </a:p>
        </p:txBody>
      </p:sp>
      <p:sp>
        <p:nvSpPr>
          <p:cNvPr id="355335" name="Rectangle 7"/>
          <p:cNvSpPr>
            <a:spLocks noChangeArrowheads="1"/>
          </p:cNvSpPr>
          <p:nvPr/>
        </p:nvSpPr>
        <p:spPr bwMode="auto">
          <a:xfrm>
            <a:off x="3592513" y="2209800"/>
            <a:ext cx="200025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500" b="1" i="1">
                <a:solidFill>
                  <a:srgbClr val="000099"/>
                </a:solidFill>
                <a:latin typeface="Arial" panose="020B0604020202020204" pitchFamily="34" charset="0"/>
              </a:rPr>
              <a:t>Naturalness</a:t>
            </a:r>
          </a:p>
        </p:txBody>
      </p:sp>
      <p:sp>
        <p:nvSpPr>
          <p:cNvPr id="355336" name="Rectangle 8"/>
          <p:cNvSpPr>
            <a:spLocks noChangeArrowheads="1"/>
          </p:cNvSpPr>
          <p:nvPr/>
        </p:nvSpPr>
        <p:spPr bwMode="auto">
          <a:xfrm>
            <a:off x="4983163" y="1676400"/>
            <a:ext cx="2211387"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500" b="1" i="1">
                <a:solidFill>
                  <a:srgbClr val="000099"/>
                </a:solidFill>
                <a:latin typeface="Arial" panose="020B0604020202020204" pitchFamily="34" charset="0"/>
              </a:rPr>
              <a:t>Pleasantness</a:t>
            </a:r>
          </a:p>
        </p:txBody>
      </p:sp>
      <p:sp>
        <p:nvSpPr>
          <p:cNvPr id="355337" name="Rectangle 9"/>
          <p:cNvSpPr>
            <a:spLocks noChangeArrowheads="1"/>
          </p:cNvSpPr>
          <p:nvPr/>
        </p:nvSpPr>
        <p:spPr bwMode="auto">
          <a:xfrm>
            <a:off x="6645275" y="2209800"/>
            <a:ext cx="2071688"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500" b="1" i="1">
                <a:solidFill>
                  <a:srgbClr val="000099"/>
                </a:solidFill>
                <a:latin typeface="Arial" panose="020B0604020202020204" pitchFamily="34" charset="0"/>
              </a:rPr>
              <a:t>Distinctness</a:t>
            </a:r>
          </a:p>
        </p:txBody>
      </p:sp>
      <p:sp>
        <p:nvSpPr>
          <p:cNvPr id="355338" name="Rectangle 10"/>
          <p:cNvSpPr>
            <a:spLocks noChangeArrowheads="1"/>
          </p:cNvSpPr>
          <p:nvPr/>
        </p:nvSpPr>
        <p:spPr bwMode="auto">
          <a:xfrm>
            <a:off x="2667000" y="547688"/>
            <a:ext cx="3160713" cy="59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300" b="1">
                <a:solidFill>
                  <a:srgbClr val="FF3300"/>
                </a:solidFill>
                <a:latin typeface="Arial" panose="020B0604020202020204" pitchFamily="34" charset="0"/>
              </a:rPr>
              <a:t>A good voice...</a:t>
            </a: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Text Box 2"/>
          <p:cNvSpPr txBox="1">
            <a:spLocks noChangeArrowheads="1"/>
          </p:cNvSpPr>
          <p:nvPr/>
        </p:nvSpPr>
        <p:spPr bwMode="auto">
          <a:xfrm>
            <a:off x="2057400" y="1355725"/>
            <a:ext cx="54102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i="1">
                <a:solidFill>
                  <a:srgbClr val="FF3300"/>
                </a:solidFill>
                <a:latin typeface="Arial" panose="020B0604020202020204" pitchFamily="34" charset="0"/>
              </a:rPr>
              <a:t>Alertness:</a:t>
            </a:r>
            <a:r>
              <a:rPr lang="en-US" altLang="en-US" sz="2000" b="1">
                <a:solidFill>
                  <a:srgbClr val="000099"/>
                </a:solidFill>
                <a:latin typeface="Arial" panose="020B0604020202020204" pitchFamily="34" charset="0"/>
              </a:rPr>
              <a:t> Show that you are wide awake, ready to help </a:t>
            </a:r>
          </a:p>
          <a:p>
            <a:pPr>
              <a:spcBef>
                <a:spcPct val="50000"/>
              </a:spcBef>
            </a:pPr>
            <a:r>
              <a:rPr lang="en-US" altLang="en-US" sz="2000" b="1" i="1">
                <a:solidFill>
                  <a:srgbClr val="FF3300"/>
                </a:solidFill>
                <a:latin typeface="Arial" panose="020B0604020202020204" pitchFamily="34" charset="0"/>
              </a:rPr>
              <a:t>Expressions:</a:t>
            </a:r>
            <a:r>
              <a:rPr lang="en-US" altLang="en-US" sz="2000" b="1">
                <a:solidFill>
                  <a:srgbClr val="000099"/>
                </a:solidFill>
                <a:latin typeface="Arial" panose="020B0604020202020204" pitchFamily="34" charset="0"/>
              </a:rPr>
              <a:t> Talk at a moderate rate and volume, but vary the tone in your voice. This will add up to what you say.</a:t>
            </a:r>
          </a:p>
          <a:p>
            <a:pPr>
              <a:spcBef>
                <a:spcPct val="50000"/>
              </a:spcBef>
            </a:pPr>
            <a:r>
              <a:rPr lang="en-US" altLang="en-US" sz="2000" b="1" i="1">
                <a:solidFill>
                  <a:srgbClr val="FF3300"/>
                </a:solidFill>
                <a:latin typeface="Arial" panose="020B0604020202020204" pitchFamily="34" charset="0"/>
              </a:rPr>
              <a:t>Naturalness:</a:t>
            </a:r>
            <a:r>
              <a:rPr lang="en-US" altLang="en-US" sz="2000" b="1">
                <a:solidFill>
                  <a:srgbClr val="000099"/>
                </a:solidFill>
                <a:latin typeface="Arial" panose="020B0604020202020204" pitchFamily="34" charset="0"/>
              </a:rPr>
              <a:t> Use simple language. Avoid technical terms (jargon) and slang.</a:t>
            </a:r>
          </a:p>
          <a:p>
            <a:pPr>
              <a:spcBef>
                <a:spcPct val="50000"/>
              </a:spcBef>
            </a:pPr>
            <a:r>
              <a:rPr lang="en-US" altLang="en-US" sz="2000" b="1" i="1">
                <a:solidFill>
                  <a:srgbClr val="FF3300"/>
                </a:solidFill>
                <a:latin typeface="Arial" panose="020B0604020202020204" pitchFamily="34" charset="0"/>
              </a:rPr>
              <a:t>Pleasantness:</a:t>
            </a:r>
            <a:r>
              <a:rPr lang="en-US" altLang="en-US" sz="2000" b="1">
                <a:solidFill>
                  <a:srgbClr val="000099"/>
                </a:solidFill>
                <a:latin typeface="Arial" panose="020B0604020202020204" pitchFamily="34" charset="0"/>
              </a:rPr>
              <a:t> Put a smile in your voice and sound welcoming </a:t>
            </a:r>
          </a:p>
          <a:p>
            <a:pPr>
              <a:spcBef>
                <a:spcPct val="50000"/>
              </a:spcBef>
            </a:pPr>
            <a:r>
              <a:rPr lang="en-US" altLang="en-US" sz="2000" b="1" i="1">
                <a:solidFill>
                  <a:srgbClr val="FF3300"/>
                </a:solidFill>
                <a:latin typeface="Arial" panose="020B0604020202020204" pitchFamily="34" charset="0"/>
              </a:rPr>
              <a:t>Distinctness:</a:t>
            </a:r>
            <a:r>
              <a:rPr lang="en-US" altLang="en-US" sz="2000" b="1">
                <a:solidFill>
                  <a:srgbClr val="000099"/>
                </a:solidFill>
                <a:latin typeface="Arial" panose="020B0604020202020204" pitchFamily="34" charset="0"/>
              </a:rPr>
              <a:t> Speak clearly and concisely  </a:t>
            </a:r>
          </a:p>
        </p:txBody>
      </p:sp>
      <p:sp>
        <p:nvSpPr>
          <p:cNvPr id="356355" name="Text Box 3"/>
          <p:cNvSpPr txBox="1">
            <a:spLocks noChangeArrowheads="1"/>
          </p:cNvSpPr>
          <p:nvPr/>
        </p:nvSpPr>
        <p:spPr bwMode="auto">
          <a:xfrm>
            <a:off x="381000" y="5519738"/>
            <a:ext cx="8153400" cy="1033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5000"/>
              </a:lnSpc>
              <a:spcBef>
                <a:spcPct val="50000"/>
              </a:spcBef>
            </a:pPr>
            <a:r>
              <a:rPr lang="en-US" altLang="en-US" sz="2800" b="1">
                <a:solidFill>
                  <a:srgbClr val="FF3300"/>
                </a:solidFill>
                <a:latin typeface="Arial" panose="020B0604020202020204" pitchFamily="34" charset="0"/>
              </a:rPr>
              <a:t>Send a positive attitude by the </a:t>
            </a:r>
          </a:p>
          <a:p>
            <a:pPr algn="ctr">
              <a:lnSpc>
                <a:spcPct val="85000"/>
              </a:lnSpc>
              <a:spcBef>
                <a:spcPct val="50000"/>
              </a:spcBef>
            </a:pPr>
            <a:r>
              <a:rPr lang="en-US" altLang="en-US" sz="2800" b="1" i="1">
                <a:solidFill>
                  <a:srgbClr val="FF3300"/>
                </a:solidFill>
                <a:latin typeface="Arial" panose="020B0604020202020204" pitchFamily="34" charset="0"/>
              </a:rPr>
              <a:t>SOUND OF YOUR VOICE</a:t>
            </a:r>
            <a:endParaRPr lang="en-US" altLang="en-US" sz="2800" b="1">
              <a:solidFill>
                <a:srgbClr val="FF3300"/>
              </a:solidFill>
              <a:latin typeface="Arial" panose="020B0604020202020204" pitchFamily="34" charset="0"/>
            </a:endParaRPr>
          </a:p>
        </p:txBody>
      </p:sp>
      <p:sp>
        <p:nvSpPr>
          <p:cNvPr id="356356" name="Rectangle 4"/>
          <p:cNvSpPr>
            <a:spLocks noChangeArrowheads="1"/>
          </p:cNvSpPr>
          <p:nvPr/>
        </p:nvSpPr>
        <p:spPr bwMode="auto">
          <a:xfrm>
            <a:off x="1808163" y="296863"/>
            <a:ext cx="5138737" cy="595312"/>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300" b="1">
                <a:solidFill>
                  <a:schemeClr val="bg1"/>
                </a:solidFill>
                <a:latin typeface="Arial" panose="020B0604020202020204" pitchFamily="34" charset="0"/>
              </a:rPr>
              <a:t>Qualities of a good voice</a:t>
            </a:r>
          </a:p>
        </p:txBody>
      </p:sp>
      <p:pic>
        <p:nvPicPr>
          <p:cNvPr id="356357" name="Picture 5" descr="EYE01"/>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066800"/>
            <a:ext cx="1371600" cy="1216025"/>
          </a:xfrm>
          <a:prstGeom prst="rect">
            <a:avLst/>
          </a:prstGeom>
          <a:noFill/>
          <a:extLst>
            <a:ext uri="{909E8E84-426E-40DD-AFC4-6F175D3DCCD1}">
              <a14:hiddenFill xmlns:a14="http://schemas.microsoft.com/office/drawing/2010/main">
                <a:solidFill>
                  <a:srgbClr val="FFFFFF"/>
                </a:solidFill>
              </a14:hiddenFill>
            </a:ext>
          </a:extLst>
        </p:spPr>
      </p:pic>
      <p:pic>
        <p:nvPicPr>
          <p:cNvPr id="356358" name="Picture 6" descr="PUNCH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3276600"/>
            <a:ext cx="137160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356359" name="Picture 7" descr="VISION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4035425"/>
            <a:ext cx="1371600" cy="1290638"/>
          </a:xfrm>
          <a:prstGeom prst="rect">
            <a:avLst/>
          </a:prstGeom>
          <a:noFill/>
          <a:extLst>
            <a:ext uri="{909E8E84-426E-40DD-AFC4-6F175D3DCCD1}">
              <a14:hiddenFill xmlns:a14="http://schemas.microsoft.com/office/drawing/2010/main">
                <a:solidFill>
                  <a:srgbClr val="FFFFFF"/>
                </a:solidFill>
              </a14:hiddenFill>
            </a:ext>
          </a:extLst>
        </p:spPr>
      </p:pic>
      <p:pic>
        <p:nvPicPr>
          <p:cNvPr id="356360" name="Picture 8" descr="ACCENT21"/>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 y="2667000"/>
            <a:ext cx="1371600" cy="1216025"/>
          </a:xfrm>
          <a:prstGeom prst="rect">
            <a:avLst/>
          </a:prstGeom>
          <a:noFill/>
          <a:extLst>
            <a:ext uri="{909E8E84-426E-40DD-AFC4-6F175D3DCCD1}">
              <a14:hiddenFill xmlns:a14="http://schemas.microsoft.com/office/drawing/2010/main">
                <a:solidFill>
                  <a:srgbClr val="FFFFFF"/>
                </a:solidFill>
              </a14:hiddenFill>
            </a:ext>
          </a:extLst>
        </p:spPr>
      </p:pic>
      <p:pic>
        <p:nvPicPr>
          <p:cNvPr id="356361" name="Picture 9" descr="WHISPER1"/>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5200" y="1828800"/>
            <a:ext cx="1371600" cy="1216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Text Box 2"/>
          <p:cNvSpPr txBox="1">
            <a:spLocks noChangeArrowheads="1"/>
          </p:cNvSpPr>
          <p:nvPr/>
        </p:nvSpPr>
        <p:spPr bwMode="auto">
          <a:xfrm>
            <a:off x="3124200" y="639763"/>
            <a:ext cx="3200400" cy="563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65000"/>
              </a:lnSpc>
              <a:spcBef>
                <a:spcPct val="50000"/>
              </a:spcBef>
              <a:buFontTx/>
              <a:buChar char="•"/>
            </a:pPr>
            <a:r>
              <a:rPr lang="en-US" altLang="en-US" sz="2500" b="1">
                <a:solidFill>
                  <a:srgbClr val="000099"/>
                </a:solidFill>
                <a:latin typeface="Arial" panose="020B0604020202020204" pitchFamily="34" charset="0"/>
              </a:rPr>
              <a:t>Articulation </a:t>
            </a:r>
          </a:p>
          <a:p>
            <a:pPr>
              <a:lnSpc>
                <a:spcPct val="165000"/>
              </a:lnSpc>
              <a:spcBef>
                <a:spcPct val="50000"/>
              </a:spcBef>
              <a:buFontTx/>
              <a:buChar char="•"/>
            </a:pPr>
            <a:r>
              <a:rPr lang="en-US" altLang="en-US" sz="2500" b="1">
                <a:solidFill>
                  <a:srgbClr val="000099"/>
                </a:solidFill>
                <a:latin typeface="Arial" panose="020B0604020202020204" pitchFamily="34" charset="0"/>
              </a:rPr>
              <a:t>Clarity </a:t>
            </a:r>
          </a:p>
          <a:p>
            <a:pPr>
              <a:lnSpc>
                <a:spcPct val="165000"/>
              </a:lnSpc>
              <a:spcBef>
                <a:spcPct val="50000"/>
              </a:spcBef>
              <a:buFontTx/>
              <a:buChar char="•"/>
            </a:pPr>
            <a:r>
              <a:rPr lang="en-US" altLang="en-US" sz="2500" b="1">
                <a:solidFill>
                  <a:srgbClr val="000099"/>
                </a:solidFill>
                <a:latin typeface="Arial" panose="020B0604020202020204" pitchFamily="34" charset="0"/>
              </a:rPr>
              <a:t>Warmth </a:t>
            </a:r>
          </a:p>
          <a:p>
            <a:pPr>
              <a:lnSpc>
                <a:spcPct val="165000"/>
              </a:lnSpc>
              <a:spcBef>
                <a:spcPct val="50000"/>
              </a:spcBef>
              <a:buFontTx/>
              <a:buChar char="•"/>
            </a:pPr>
            <a:r>
              <a:rPr lang="en-US" altLang="en-US" sz="2500" b="1">
                <a:solidFill>
                  <a:srgbClr val="000099"/>
                </a:solidFill>
                <a:latin typeface="Arial" panose="020B0604020202020204" pitchFamily="34" charset="0"/>
              </a:rPr>
              <a:t>Friendliness </a:t>
            </a:r>
          </a:p>
          <a:p>
            <a:pPr>
              <a:lnSpc>
                <a:spcPct val="165000"/>
              </a:lnSpc>
              <a:spcBef>
                <a:spcPct val="50000"/>
              </a:spcBef>
              <a:buFontTx/>
              <a:buChar char="•"/>
            </a:pPr>
            <a:r>
              <a:rPr lang="en-US" altLang="en-US" sz="2500" b="1">
                <a:solidFill>
                  <a:srgbClr val="000099"/>
                </a:solidFill>
                <a:latin typeface="Arial" panose="020B0604020202020204" pitchFamily="34" charset="0"/>
              </a:rPr>
              <a:t>Courtesy </a:t>
            </a:r>
          </a:p>
          <a:p>
            <a:pPr>
              <a:lnSpc>
                <a:spcPct val="165000"/>
              </a:lnSpc>
              <a:spcBef>
                <a:spcPct val="50000"/>
              </a:spcBef>
              <a:buFontTx/>
              <a:buChar char="•"/>
            </a:pPr>
            <a:r>
              <a:rPr lang="en-US" altLang="en-US" sz="2500" b="1">
                <a:solidFill>
                  <a:srgbClr val="000099"/>
                </a:solidFill>
                <a:latin typeface="Arial" panose="020B0604020202020204" pitchFamily="34" charset="0"/>
              </a:rPr>
              <a:t>Charm </a:t>
            </a:r>
          </a:p>
          <a:p>
            <a:pPr>
              <a:lnSpc>
                <a:spcPct val="165000"/>
              </a:lnSpc>
              <a:spcBef>
                <a:spcPct val="50000"/>
              </a:spcBef>
              <a:buFontTx/>
              <a:buChar char="•"/>
            </a:pPr>
            <a:r>
              <a:rPr lang="en-US" altLang="en-US" sz="2500" b="1">
                <a:solidFill>
                  <a:srgbClr val="000099"/>
                </a:solidFill>
                <a:latin typeface="Arial" panose="020B0604020202020204" pitchFamily="34" charset="0"/>
              </a:rPr>
              <a:t>Persuasiveness </a:t>
            </a:r>
          </a:p>
        </p:txBody>
      </p:sp>
      <p:sp>
        <p:nvSpPr>
          <p:cNvPr id="357379" name="Rectangle 3"/>
          <p:cNvSpPr>
            <a:spLocks noChangeArrowheads="1"/>
          </p:cNvSpPr>
          <p:nvPr/>
        </p:nvSpPr>
        <p:spPr bwMode="auto">
          <a:xfrm>
            <a:off x="566738" y="138113"/>
            <a:ext cx="8272462" cy="5492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000" b="1">
                <a:solidFill>
                  <a:schemeClr val="bg1"/>
                </a:solidFill>
                <a:latin typeface="Arial" panose="020B0604020202020204" pitchFamily="34" charset="0"/>
              </a:rPr>
              <a:t>USING THE SPOKEN VOICE: THE CRITERIA </a:t>
            </a:r>
          </a:p>
        </p:txBody>
      </p:sp>
      <p:pic>
        <p:nvPicPr>
          <p:cNvPr id="357380" name="Picture 4" descr="CONVRSE1"/>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355725"/>
            <a:ext cx="1371600" cy="1189038"/>
          </a:xfrm>
          <a:prstGeom prst="rect">
            <a:avLst/>
          </a:prstGeom>
          <a:noFill/>
          <a:extLst>
            <a:ext uri="{909E8E84-426E-40DD-AFC4-6F175D3DCCD1}">
              <a14:hiddenFill xmlns:a14="http://schemas.microsoft.com/office/drawing/2010/main">
                <a:solidFill>
                  <a:srgbClr val="FFFFFF"/>
                </a:solidFill>
              </a14:hiddenFill>
            </a:ext>
          </a:extLst>
        </p:spPr>
      </p:pic>
      <p:pic>
        <p:nvPicPr>
          <p:cNvPr id="357381" name="Picture 5" descr="SCREAM01"/>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792163"/>
            <a:ext cx="1371600" cy="1189037"/>
          </a:xfrm>
          <a:prstGeom prst="rect">
            <a:avLst/>
          </a:prstGeom>
          <a:noFill/>
          <a:extLst>
            <a:ext uri="{909E8E84-426E-40DD-AFC4-6F175D3DCCD1}">
              <a14:hiddenFill xmlns:a14="http://schemas.microsoft.com/office/drawing/2010/main">
                <a:solidFill>
                  <a:srgbClr val="FFFFFF"/>
                </a:solidFill>
              </a14:hiddenFill>
            </a:ext>
          </a:extLst>
        </p:spPr>
      </p:pic>
      <p:pic>
        <p:nvPicPr>
          <p:cNvPr id="357382" name="Picture 6" descr="SING01"/>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4602163"/>
            <a:ext cx="1371600" cy="1189037"/>
          </a:xfrm>
          <a:prstGeom prst="rect">
            <a:avLst/>
          </a:prstGeom>
          <a:noFill/>
          <a:extLst>
            <a:ext uri="{909E8E84-426E-40DD-AFC4-6F175D3DCCD1}">
              <a14:hiddenFill xmlns:a14="http://schemas.microsoft.com/office/drawing/2010/main">
                <a:solidFill>
                  <a:srgbClr val="FFFFFF"/>
                </a:solidFill>
              </a14:hiddenFill>
            </a:ext>
          </a:extLst>
        </p:spPr>
      </p:pic>
      <p:pic>
        <p:nvPicPr>
          <p:cNvPr id="357383" name="Picture 7" descr="ACCENT01"/>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0600" y="1935163"/>
            <a:ext cx="1371600" cy="1189037"/>
          </a:xfrm>
          <a:prstGeom prst="rect">
            <a:avLst/>
          </a:prstGeom>
          <a:noFill/>
          <a:extLst>
            <a:ext uri="{909E8E84-426E-40DD-AFC4-6F175D3DCCD1}">
              <a14:hiddenFill xmlns:a14="http://schemas.microsoft.com/office/drawing/2010/main">
                <a:solidFill>
                  <a:srgbClr val="FFFFFF"/>
                </a:solidFill>
              </a14:hiddenFill>
            </a:ext>
          </a:extLst>
        </p:spPr>
      </p:pic>
      <p:pic>
        <p:nvPicPr>
          <p:cNvPr id="357384" name="Picture 8" descr="ACCENT21"/>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24600" y="3184525"/>
            <a:ext cx="1371600" cy="1189038"/>
          </a:xfrm>
          <a:prstGeom prst="rect">
            <a:avLst/>
          </a:prstGeom>
          <a:noFill/>
          <a:extLst>
            <a:ext uri="{909E8E84-426E-40DD-AFC4-6F175D3DCCD1}">
              <a14:hiddenFill xmlns:a14="http://schemas.microsoft.com/office/drawing/2010/main">
                <a:solidFill>
                  <a:srgbClr val="FFFFFF"/>
                </a:solidFill>
              </a14:hiddenFill>
            </a:ext>
          </a:extLst>
        </p:spPr>
      </p:pic>
      <p:pic>
        <p:nvPicPr>
          <p:cNvPr id="357385" name="Picture 9" descr="HAND04"/>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52600" y="5364163"/>
            <a:ext cx="1371600" cy="1189037"/>
          </a:xfrm>
          <a:prstGeom prst="rect">
            <a:avLst/>
          </a:prstGeom>
          <a:noFill/>
          <a:extLst>
            <a:ext uri="{909E8E84-426E-40DD-AFC4-6F175D3DCCD1}">
              <a14:hiddenFill xmlns:a14="http://schemas.microsoft.com/office/drawing/2010/main">
                <a:solidFill>
                  <a:srgbClr val="FFFFFF"/>
                </a:solidFill>
              </a14:hiddenFill>
            </a:ext>
          </a:extLst>
        </p:spPr>
      </p:pic>
      <p:pic>
        <p:nvPicPr>
          <p:cNvPr id="357386" name="Picture 10" descr="HAND99"/>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76400" y="3687763"/>
            <a:ext cx="1371600" cy="11890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WORSHIP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43263" y="1949450"/>
            <a:ext cx="3094037" cy="3227388"/>
          </a:xfrm>
          <a:prstGeom prst="rect">
            <a:avLst/>
          </a:prstGeom>
          <a:noFill/>
          <a:extLst>
            <a:ext uri="{909E8E84-426E-40DD-AFC4-6F175D3DCCD1}">
              <a14:hiddenFill xmlns:a14="http://schemas.microsoft.com/office/drawing/2010/main">
                <a:solidFill>
                  <a:srgbClr val="FFFFFF"/>
                </a:solidFill>
              </a14:hiddenFill>
            </a:ext>
          </a:extLst>
        </p:spPr>
      </p:pic>
      <p:sp>
        <p:nvSpPr>
          <p:cNvPr id="31747" name="Text Box 3"/>
          <p:cNvSpPr txBox="1">
            <a:spLocks noChangeArrowheads="1"/>
          </p:cNvSpPr>
          <p:nvPr/>
        </p:nvSpPr>
        <p:spPr bwMode="auto">
          <a:xfrm>
            <a:off x="2151063" y="806450"/>
            <a:ext cx="5316537"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Attention is paid to...</a:t>
            </a:r>
          </a:p>
        </p:txBody>
      </p:sp>
      <p:sp>
        <p:nvSpPr>
          <p:cNvPr id="31748" name="Text Box 4"/>
          <p:cNvSpPr txBox="1">
            <a:spLocks noChangeArrowheads="1"/>
          </p:cNvSpPr>
          <p:nvPr/>
        </p:nvSpPr>
        <p:spPr bwMode="auto">
          <a:xfrm>
            <a:off x="2009775" y="5297488"/>
            <a:ext cx="5318125"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700" b="1">
                <a:solidFill>
                  <a:srgbClr val="000099"/>
                </a:solidFill>
                <a:latin typeface="Arial" panose="020B0604020202020204" pitchFamily="34" charset="0"/>
              </a:rPr>
              <a:t>Saving </a:t>
            </a:r>
            <a:r>
              <a:rPr lang="en-US" altLang="en-US" sz="2700" b="1">
                <a:solidFill>
                  <a:srgbClr val="FF3300"/>
                </a:solidFill>
                <a:latin typeface="Arial" panose="020B0604020202020204" pitchFamily="34" charset="0"/>
              </a:rPr>
              <a:t>position</a:t>
            </a:r>
            <a:r>
              <a:rPr lang="en-US" altLang="en-US" sz="2700" b="1">
                <a:solidFill>
                  <a:srgbClr val="000099"/>
                </a:solidFill>
                <a:latin typeface="Arial" panose="020B0604020202020204" pitchFamily="34" charset="0"/>
              </a:rPr>
              <a:t> &amp; saving </a:t>
            </a:r>
            <a:r>
              <a:rPr lang="en-US" altLang="en-US" sz="2700" b="1">
                <a:solidFill>
                  <a:srgbClr val="FF3300"/>
                </a:solidFill>
                <a:latin typeface="Arial" panose="020B0604020202020204" pitchFamily="34" charset="0"/>
              </a:rPr>
              <a:t>face</a:t>
            </a:r>
            <a:r>
              <a:rPr lang="en-US" altLang="en-US" sz="2700" b="1">
                <a:solidFill>
                  <a:srgbClr val="000099"/>
                </a:solidFill>
                <a:latin typeface="Arial" panose="020B0604020202020204" pitchFamily="34" charset="0"/>
              </a:rPr>
              <a:t> </a:t>
            </a: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Text Box 2"/>
          <p:cNvSpPr txBox="1">
            <a:spLocks noChangeArrowheads="1"/>
          </p:cNvSpPr>
          <p:nvPr/>
        </p:nvSpPr>
        <p:spPr bwMode="auto">
          <a:xfrm>
            <a:off x="2157413" y="585788"/>
            <a:ext cx="50292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USING THE VOICE FOR IMPACT </a:t>
            </a:r>
          </a:p>
        </p:txBody>
      </p:sp>
      <p:sp>
        <p:nvSpPr>
          <p:cNvPr id="358403" name="Text Box 3"/>
          <p:cNvSpPr txBox="1">
            <a:spLocks noChangeArrowheads="1"/>
          </p:cNvSpPr>
          <p:nvPr/>
        </p:nvSpPr>
        <p:spPr bwMode="auto">
          <a:xfrm>
            <a:off x="609600" y="1371600"/>
            <a:ext cx="71628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just"/>
            <a:r>
              <a:rPr lang="en-US" altLang="en-US" b="1">
                <a:solidFill>
                  <a:srgbClr val="FF3300"/>
                </a:solidFill>
                <a:latin typeface="Arial" panose="020B0604020202020204" pitchFamily="34" charset="0"/>
              </a:rPr>
              <a:t>The 4 P’s</a:t>
            </a:r>
            <a:endParaRPr lang="en-US" altLang="en-US" b="1">
              <a:solidFill>
                <a:srgbClr val="000099"/>
              </a:solidFill>
              <a:latin typeface="Arial" panose="020B0604020202020204" pitchFamily="34" charset="0"/>
            </a:endParaRPr>
          </a:p>
          <a:p>
            <a:pPr lvl="1" algn="just"/>
            <a:endParaRPr lang="en-US" altLang="en-US" b="1">
              <a:solidFill>
                <a:srgbClr val="000099"/>
              </a:solidFill>
              <a:latin typeface="Arial" panose="020B0604020202020204" pitchFamily="34" charset="0"/>
            </a:endParaRPr>
          </a:p>
          <a:p>
            <a:pPr lvl="1" algn="just"/>
            <a:r>
              <a:rPr lang="en-US" altLang="en-US" b="1">
                <a:solidFill>
                  <a:srgbClr val="FF3300"/>
                </a:solidFill>
                <a:latin typeface="Arial" panose="020B0604020202020204" pitchFamily="34" charset="0"/>
              </a:rPr>
              <a:t>P</a:t>
            </a:r>
            <a:r>
              <a:rPr lang="en-US" altLang="en-US" b="1">
                <a:solidFill>
                  <a:srgbClr val="000099"/>
                </a:solidFill>
                <a:latin typeface="Arial" panose="020B0604020202020204" pitchFamily="34" charset="0"/>
              </a:rPr>
              <a:t>roject your voice </a:t>
            </a:r>
          </a:p>
          <a:p>
            <a:pPr lvl="1" algn="just"/>
            <a:r>
              <a:rPr lang="en-US" altLang="en-US" b="1">
                <a:solidFill>
                  <a:srgbClr val="FF3300"/>
                </a:solidFill>
                <a:latin typeface="Arial" panose="020B0604020202020204" pitchFamily="34" charset="0"/>
              </a:rPr>
              <a:t>P</a:t>
            </a:r>
            <a:r>
              <a:rPr lang="en-US" altLang="en-US" b="1">
                <a:solidFill>
                  <a:srgbClr val="000099"/>
                </a:solidFill>
                <a:latin typeface="Arial" panose="020B0604020202020204" pitchFamily="34" charset="0"/>
              </a:rPr>
              <a:t>ronounce carefully</a:t>
            </a:r>
          </a:p>
          <a:p>
            <a:pPr lvl="1" algn="just"/>
            <a:r>
              <a:rPr lang="en-US" altLang="en-US" b="1">
                <a:solidFill>
                  <a:srgbClr val="FF3300"/>
                </a:solidFill>
                <a:latin typeface="Arial" panose="020B0604020202020204" pitchFamily="34" charset="0"/>
              </a:rPr>
              <a:t>P</a:t>
            </a:r>
            <a:r>
              <a:rPr lang="en-US" altLang="en-US" b="1">
                <a:solidFill>
                  <a:srgbClr val="000099"/>
                </a:solidFill>
                <a:latin typeface="Arial" panose="020B0604020202020204" pitchFamily="34" charset="0"/>
              </a:rPr>
              <a:t>ause frequently </a:t>
            </a:r>
          </a:p>
          <a:p>
            <a:pPr lvl="1" algn="just"/>
            <a:r>
              <a:rPr lang="en-US" altLang="en-US" b="1">
                <a:solidFill>
                  <a:srgbClr val="FF3300"/>
                </a:solidFill>
                <a:latin typeface="Arial" panose="020B0604020202020204" pitchFamily="34" charset="0"/>
              </a:rPr>
              <a:t>P</a:t>
            </a:r>
            <a:r>
              <a:rPr lang="en-US" altLang="en-US" b="1">
                <a:solidFill>
                  <a:srgbClr val="000099"/>
                </a:solidFill>
                <a:latin typeface="Arial" panose="020B0604020202020204" pitchFamily="34" charset="0"/>
              </a:rPr>
              <a:t>ace varied </a:t>
            </a:r>
          </a:p>
          <a:p>
            <a:pPr lvl="1" algn="just"/>
            <a:r>
              <a:rPr lang="en-US" altLang="en-US" b="1">
                <a:solidFill>
                  <a:srgbClr val="000099"/>
                </a:solidFill>
                <a:latin typeface="Arial" panose="020B0604020202020204" pitchFamily="34" charset="0"/>
              </a:rPr>
              <a:t> </a:t>
            </a:r>
          </a:p>
          <a:p>
            <a:pPr lvl="1" algn="just"/>
            <a:endParaRPr lang="en-US" altLang="en-US" b="1">
              <a:solidFill>
                <a:srgbClr val="000099"/>
              </a:solidFill>
              <a:latin typeface="Arial" panose="020B0604020202020204" pitchFamily="34" charset="0"/>
            </a:endParaRPr>
          </a:p>
          <a:p>
            <a:pPr lvl="1" algn="just"/>
            <a:r>
              <a:rPr lang="en-US" altLang="en-US" b="1">
                <a:solidFill>
                  <a:srgbClr val="FF3300"/>
                </a:solidFill>
                <a:latin typeface="Arial" panose="020B0604020202020204" pitchFamily="34" charset="0"/>
              </a:rPr>
              <a:t>MERK </a:t>
            </a:r>
            <a:endParaRPr lang="en-US" altLang="en-US" b="1">
              <a:solidFill>
                <a:srgbClr val="000099"/>
              </a:solidFill>
              <a:latin typeface="Arial" panose="020B0604020202020204" pitchFamily="34" charset="0"/>
            </a:endParaRPr>
          </a:p>
          <a:p>
            <a:pPr lvl="1" algn="just"/>
            <a:endParaRPr lang="en-US" altLang="en-US" b="1">
              <a:solidFill>
                <a:srgbClr val="000099"/>
              </a:solidFill>
              <a:latin typeface="Arial" panose="020B0604020202020204" pitchFamily="34" charset="0"/>
            </a:endParaRPr>
          </a:p>
          <a:p>
            <a:pPr lvl="1" algn="just"/>
            <a:r>
              <a:rPr lang="en-US" altLang="en-US" b="1">
                <a:solidFill>
                  <a:srgbClr val="FF3300"/>
                </a:solidFill>
                <a:latin typeface="Arial" panose="020B0604020202020204" pitchFamily="34" charset="0"/>
              </a:rPr>
              <a:t>M</a:t>
            </a:r>
            <a:r>
              <a:rPr lang="en-US" altLang="en-US" b="1">
                <a:solidFill>
                  <a:srgbClr val="000099"/>
                </a:solidFill>
                <a:latin typeface="Arial" panose="020B0604020202020204" pitchFamily="34" charset="0"/>
              </a:rPr>
              <a:t>odulate the tone </a:t>
            </a:r>
          </a:p>
          <a:p>
            <a:pPr lvl="1" algn="just"/>
            <a:r>
              <a:rPr lang="en-US" altLang="en-US" b="1">
                <a:solidFill>
                  <a:srgbClr val="FF3300"/>
                </a:solidFill>
                <a:latin typeface="Arial" panose="020B0604020202020204" pitchFamily="34" charset="0"/>
              </a:rPr>
              <a:t>E</a:t>
            </a:r>
            <a:r>
              <a:rPr lang="en-US" altLang="en-US" b="1">
                <a:solidFill>
                  <a:srgbClr val="000099"/>
                </a:solidFill>
                <a:latin typeface="Arial" panose="020B0604020202020204" pitchFamily="34" charset="0"/>
              </a:rPr>
              <a:t>mphasise certain parts </a:t>
            </a:r>
          </a:p>
          <a:p>
            <a:pPr lvl="1" algn="just"/>
            <a:r>
              <a:rPr lang="en-US" altLang="en-US" b="1">
                <a:solidFill>
                  <a:srgbClr val="FF3300"/>
                </a:solidFill>
                <a:latin typeface="Arial" panose="020B0604020202020204" pitchFamily="34" charset="0"/>
              </a:rPr>
              <a:t>R</a:t>
            </a:r>
            <a:r>
              <a:rPr lang="en-US" altLang="en-US" b="1">
                <a:solidFill>
                  <a:srgbClr val="000099"/>
                </a:solidFill>
                <a:latin typeface="Arial" panose="020B0604020202020204" pitchFamily="34" charset="0"/>
              </a:rPr>
              <a:t>epeat key words </a:t>
            </a:r>
          </a:p>
          <a:p>
            <a:pPr lvl="1" algn="just"/>
            <a:r>
              <a:rPr lang="en-US" altLang="en-US" b="1">
                <a:solidFill>
                  <a:srgbClr val="FF3300"/>
                </a:solidFill>
                <a:latin typeface="Arial" panose="020B0604020202020204" pitchFamily="34" charset="0"/>
              </a:rPr>
              <a:t>K</a:t>
            </a:r>
            <a:r>
              <a:rPr lang="en-US" altLang="en-US" b="1">
                <a:solidFill>
                  <a:srgbClr val="000099"/>
                </a:solidFill>
                <a:latin typeface="Arial" panose="020B0604020202020204" pitchFamily="34" charset="0"/>
              </a:rPr>
              <a:t>eep eyes away from notes </a:t>
            </a:r>
            <a:endParaRPr lang="en-US" altLang="en-US">
              <a:solidFill>
                <a:srgbClr val="000099"/>
              </a:solidFill>
            </a:endParaRP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Text Box 2"/>
          <p:cNvSpPr txBox="1">
            <a:spLocks noChangeArrowheads="1"/>
          </p:cNvSpPr>
          <p:nvPr/>
        </p:nvSpPr>
        <p:spPr bwMode="auto">
          <a:xfrm>
            <a:off x="1143000" y="1981200"/>
            <a:ext cx="7086600" cy="3743325"/>
          </a:xfrm>
          <a:prstGeom prst="rect">
            <a:avLst/>
          </a:prstGeom>
          <a:noFill/>
          <a:ln>
            <a:noFill/>
          </a:ln>
          <a:effectLst/>
          <a:extLst>
            <a:ext uri="{909E8E84-426E-40DD-AFC4-6F175D3DCCD1}">
              <a14:hiddenFill xmlns:a14="http://schemas.microsoft.com/office/drawing/2010/main">
                <a:gradFill rotWithShape="0">
                  <a:gsLst>
                    <a:gs pos="0">
                      <a:srgbClr val="FF9999"/>
                    </a:gs>
                    <a:gs pos="50000">
                      <a:srgbClr val="FFFFFF"/>
                    </a:gs>
                    <a:gs pos="100000">
                      <a:srgbClr val="FF9999"/>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000" b="1" i="1">
                <a:solidFill>
                  <a:srgbClr val="FF0000"/>
                </a:solidFill>
                <a:latin typeface="Arial" panose="020B0604020202020204" pitchFamily="34" charset="0"/>
              </a:rPr>
              <a:t>ACTIVITY</a:t>
            </a:r>
            <a:endParaRPr lang="en-US" altLang="en-US" b="1">
              <a:latin typeface="Arial" panose="020B0604020202020204" pitchFamily="34" charset="0"/>
            </a:endParaRPr>
          </a:p>
          <a:p>
            <a:pPr>
              <a:spcBef>
                <a:spcPct val="50000"/>
              </a:spcBef>
            </a:pPr>
            <a:r>
              <a:rPr lang="en-US" altLang="en-US" b="1">
                <a:solidFill>
                  <a:srgbClr val="000099"/>
                </a:solidFill>
                <a:latin typeface="Arial" panose="020B0604020202020204" pitchFamily="34" charset="0"/>
              </a:rPr>
              <a:t>...How would you invite someone</a:t>
            </a:r>
          </a:p>
          <a:p>
            <a:pPr>
              <a:spcBef>
                <a:spcPct val="50000"/>
              </a:spcBef>
              <a:buFontTx/>
              <a:buChar char="•"/>
            </a:pPr>
            <a:r>
              <a:rPr lang="en-US" altLang="en-US" b="1">
                <a:solidFill>
                  <a:srgbClr val="000099"/>
                </a:solidFill>
                <a:latin typeface="Arial" panose="020B0604020202020204" pitchFamily="34" charset="0"/>
              </a:rPr>
              <a:t>Who you don’t like?</a:t>
            </a:r>
          </a:p>
          <a:p>
            <a:pPr>
              <a:spcBef>
                <a:spcPct val="50000"/>
              </a:spcBef>
              <a:buFontTx/>
              <a:buChar char="•"/>
            </a:pPr>
            <a:r>
              <a:rPr lang="en-US" altLang="en-US" b="1">
                <a:solidFill>
                  <a:srgbClr val="000099"/>
                </a:solidFill>
                <a:latin typeface="Arial" panose="020B0604020202020204" pitchFamily="34" charset="0"/>
              </a:rPr>
              <a:t>You disagree with? </a:t>
            </a:r>
          </a:p>
          <a:p>
            <a:pPr>
              <a:spcBef>
                <a:spcPct val="50000"/>
              </a:spcBef>
              <a:buFontTx/>
              <a:buChar char="•"/>
            </a:pPr>
            <a:r>
              <a:rPr lang="en-US" altLang="en-US" b="1">
                <a:solidFill>
                  <a:srgbClr val="000099"/>
                </a:solidFill>
                <a:latin typeface="Arial" panose="020B0604020202020204" pitchFamily="34" charset="0"/>
              </a:rPr>
              <a:t>Who’s boring?</a:t>
            </a:r>
          </a:p>
          <a:p>
            <a:pPr>
              <a:spcBef>
                <a:spcPct val="50000"/>
              </a:spcBef>
              <a:buFontTx/>
              <a:buChar char="•"/>
            </a:pPr>
            <a:r>
              <a:rPr lang="en-US" altLang="en-US" b="1">
                <a:solidFill>
                  <a:srgbClr val="000099"/>
                </a:solidFill>
                <a:latin typeface="Arial" panose="020B0604020202020204" pitchFamily="34" charset="0"/>
              </a:rPr>
              <a:t>Who’s interesting?</a:t>
            </a:r>
          </a:p>
          <a:p>
            <a:pPr>
              <a:spcBef>
                <a:spcPct val="50000"/>
              </a:spcBef>
            </a:pPr>
            <a:endParaRPr lang="en-US" altLang="en-US" b="1">
              <a:solidFill>
                <a:srgbClr val="000099"/>
              </a:solidFill>
              <a:latin typeface="Arial" panose="020B0604020202020204" pitchFamily="34" charset="0"/>
            </a:endParaRPr>
          </a:p>
        </p:txBody>
      </p:sp>
      <p:sp>
        <p:nvSpPr>
          <p:cNvPr id="359427" name="Text Box 3"/>
          <p:cNvSpPr txBox="1">
            <a:spLocks noChangeArrowheads="1"/>
          </p:cNvSpPr>
          <p:nvPr/>
        </p:nvSpPr>
        <p:spPr bwMode="auto">
          <a:xfrm>
            <a:off x="1828800" y="457200"/>
            <a:ext cx="5715000" cy="82232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COMMUNICATIONS BARRIERS AND MEDIUMS</a:t>
            </a: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Oval 2"/>
          <p:cNvSpPr>
            <a:spLocks noChangeArrowheads="1"/>
          </p:cNvSpPr>
          <p:nvPr/>
        </p:nvSpPr>
        <p:spPr bwMode="auto">
          <a:xfrm>
            <a:off x="1343025" y="763588"/>
            <a:ext cx="5942013" cy="5942012"/>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51" name="Oval 3"/>
          <p:cNvSpPr>
            <a:spLocks noChangeArrowheads="1"/>
          </p:cNvSpPr>
          <p:nvPr/>
        </p:nvSpPr>
        <p:spPr bwMode="auto">
          <a:xfrm>
            <a:off x="1949450" y="1370013"/>
            <a:ext cx="4752975" cy="4752975"/>
          </a:xfrm>
          <a:prstGeom prst="ellipse">
            <a:avLst/>
          </a:prstGeom>
          <a:solidFill>
            <a:srgbClr val="FF66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52" name="Oval 4"/>
          <p:cNvSpPr>
            <a:spLocks noChangeArrowheads="1"/>
          </p:cNvSpPr>
          <p:nvPr/>
        </p:nvSpPr>
        <p:spPr bwMode="auto">
          <a:xfrm>
            <a:off x="1657350" y="1074738"/>
            <a:ext cx="5302250" cy="530225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53" name="Oval 5"/>
          <p:cNvSpPr>
            <a:spLocks noChangeArrowheads="1"/>
          </p:cNvSpPr>
          <p:nvPr/>
        </p:nvSpPr>
        <p:spPr bwMode="auto">
          <a:xfrm>
            <a:off x="3167063" y="2620963"/>
            <a:ext cx="2286000" cy="2286000"/>
          </a:xfrm>
          <a:prstGeom prst="ellipse">
            <a:avLst/>
          </a:prstGeom>
          <a:gradFill rotWithShape="0">
            <a:gsLst>
              <a:gs pos="0">
                <a:srgbClr val="FFFFFF"/>
              </a:gs>
              <a:gs pos="100000">
                <a:schemeClr val="accent1"/>
              </a:gs>
            </a:gsLst>
            <a:path path="shape">
              <a:fillToRect l="50000" t="50000" r="50000" b="50000"/>
            </a:path>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54" name="Arc 6"/>
          <p:cNvSpPr>
            <a:spLocks/>
          </p:cNvSpPr>
          <p:nvPr/>
        </p:nvSpPr>
        <p:spPr bwMode="auto">
          <a:xfrm rot="-9906179">
            <a:off x="3763963" y="3943350"/>
            <a:ext cx="471487" cy="911225"/>
          </a:xfrm>
          <a:custGeom>
            <a:avLst/>
            <a:gdLst>
              <a:gd name="G0" fmla="+- 690 0 0"/>
              <a:gd name="G1" fmla="+- 21600 0 0"/>
              <a:gd name="G2" fmla="+- 21600 0 0"/>
              <a:gd name="T0" fmla="*/ 0 w 22290"/>
              <a:gd name="T1" fmla="*/ 11 h 41043"/>
              <a:gd name="T2" fmla="*/ 10099 w 22290"/>
              <a:gd name="T3" fmla="*/ 41043 h 41043"/>
              <a:gd name="T4" fmla="*/ 690 w 22290"/>
              <a:gd name="T5" fmla="*/ 21600 h 41043"/>
            </a:gdLst>
            <a:ahLst/>
            <a:cxnLst>
              <a:cxn ang="0">
                <a:pos x="T0" y="T1"/>
              </a:cxn>
              <a:cxn ang="0">
                <a:pos x="T2" y="T3"/>
              </a:cxn>
              <a:cxn ang="0">
                <a:pos x="T4" y="T5"/>
              </a:cxn>
            </a:cxnLst>
            <a:rect l="0" t="0" r="r" b="b"/>
            <a:pathLst>
              <a:path w="22290" h="41043" fill="none" extrusionOk="0">
                <a:moveTo>
                  <a:pt x="0" y="11"/>
                </a:moveTo>
                <a:cubicBezTo>
                  <a:pt x="229" y="3"/>
                  <a:pt x="459" y="0"/>
                  <a:pt x="690" y="0"/>
                </a:cubicBezTo>
                <a:cubicBezTo>
                  <a:pt x="12619" y="0"/>
                  <a:pt x="22290" y="9670"/>
                  <a:pt x="22290" y="21600"/>
                </a:cubicBezTo>
                <a:cubicBezTo>
                  <a:pt x="22290" y="29882"/>
                  <a:pt x="17554" y="37435"/>
                  <a:pt x="10099" y="41043"/>
                </a:cubicBezTo>
              </a:path>
              <a:path w="22290" h="41043" stroke="0" extrusionOk="0">
                <a:moveTo>
                  <a:pt x="0" y="11"/>
                </a:moveTo>
                <a:cubicBezTo>
                  <a:pt x="229" y="3"/>
                  <a:pt x="459" y="0"/>
                  <a:pt x="690" y="0"/>
                </a:cubicBezTo>
                <a:cubicBezTo>
                  <a:pt x="12619" y="0"/>
                  <a:pt x="22290" y="9670"/>
                  <a:pt x="22290" y="21600"/>
                </a:cubicBezTo>
                <a:cubicBezTo>
                  <a:pt x="22290" y="29882"/>
                  <a:pt x="17554" y="37435"/>
                  <a:pt x="10099" y="41043"/>
                </a:cubicBezTo>
                <a:lnTo>
                  <a:pt x="69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55" name="Arc 7"/>
          <p:cNvSpPr>
            <a:spLocks/>
          </p:cNvSpPr>
          <p:nvPr/>
        </p:nvSpPr>
        <p:spPr bwMode="auto">
          <a:xfrm>
            <a:off x="4476750" y="2640013"/>
            <a:ext cx="457200" cy="931862"/>
          </a:xfrm>
          <a:custGeom>
            <a:avLst/>
            <a:gdLst>
              <a:gd name="G0" fmla="+- 0 0 0"/>
              <a:gd name="G1" fmla="+- 21600 0 0"/>
              <a:gd name="G2" fmla="+- 21600 0 0"/>
              <a:gd name="T0" fmla="*/ 0 w 21600"/>
              <a:gd name="T1" fmla="*/ 0 h 41979"/>
              <a:gd name="T2" fmla="*/ 7160 w 21600"/>
              <a:gd name="T3" fmla="*/ 41979 h 41979"/>
              <a:gd name="T4" fmla="*/ 0 w 21600"/>
              <a:gd name="T5" fmla="*/ 21600 h 41979"/>
            </a:gdLst>
            <a:ahLst/>
            <a:cxnLst>
              <a:cxn ang="0">
                <a:pos x="T0" y="T1"/>
              </a:cxn>
              <a:cxn ang="0">
                <a:pos x="T2" y="T3"/>
              </a:cxn>
              <a:cxn ang="0">
                <a:pos x="T4" y="T5"/>
              </a:cxn>
            </a:cxnLst>
            <a:rect l="0" t="0" r="r" b="b"/>
            <a:pathLst>
              <a:path w="21600" h="41979" fill="none" extrusionOk="0">
                <a:moveTo>
                  <a:pt x="0" y="0"/>
                </a:moveTo>
                <a:cubicBezTo>
                  <a:pt x="11929" y="0"/>
                  <a:pt x="21600" y="9670"/>
                  <a:pt x="21600" y="21600"/>
                </a:cubicBezTo>
                <a:cubicBezTo>
                  <a:pt x="21600" y="30769"/>
                  <a:pt x="15810" y="38939"/>
                  <a:pt x="7159" y="41978"/>
                </a:cubicBezTo>
              </a:path>
              <a:path w="21600" h="41979" stroke="0" extrusionOk="0">
                <a:moveTo>
                  <a:pt x="0" y="0"/>
                </a:moveTo>
                <a:cubicBezTo>
                  <a:pt x="11929" y="0"/>
                  <a:pt x="21600" y="9670"/>
                  <a:pt x="21600" y="21600"/>
                </a:cubicBezTo>
                <a:cubicBezTo>
                  <a:pt x="21600" y="30769"/>
                  <a:pt x="15810" y="38939"/>
                  <a:pt x="7159" y="41978"/>
                </a:cubicBezTo>
                <a:lnTo>
                  <a:pt x="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56" name="Text Box 8"/>
          <p:cNvSpPr txBox="1">
            <a:spLocks noChangeArrowheads="1"/>
          </p:cNvSpPr>
          <p:nvPr/>
        </p:nvSpPr>
        <p:spPr bwMode="auto">
          <a:xfrm>
            <a:off x="3236913" y="3571875"/>
            <a:ext cx="2130425" cy="40481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RESPONSIBILITY</a:t>
            </a:r>
          </a:p>
        </p:txBody>
      </p:sp>
      <p:sp>
        <p:nvSpPr>
          <p:cNvPr id="360457" name="Text Box 9"/>
          <p:cNvSpPr txBox="1">
            <a:spLocks noChangeArrowheads="1"/>
          </p:cNvSpPr>
          <p:nvPr/>
        </p:nvSpPr>
        <p:spPr bwMode="auto">
          <a:xfrm rot="17749138">
            <a:off x="1500981" y="2418557"/>
            <a:ext cx="903287"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POST</a:t>
            </a:r>
          </a:p>
        </p:txBody>
      </p:sp>
      <p:sp>
        <p:nvSpPr>
          <p:cNvPr id="360458" name="Text Box 10"/>
          <p:cNvSpPr txBox="1">
            <a:spLocks noChangeArrowheads="1"/>
          </p:cNvSpPr>
          <p:nvPr/>
        </p:nvSpPr>
        <p:spPr bwMode="auto">
          <a:xfrm rot="23432653">
            <a:off x="4989513" y="1192213"/>
            <a:ext cx="10223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PLAN</a:t>
            </a:r>
          </a:p>
        </p:txBody>
      </p:sp>
      <p:sp>
        <p:nvSpPr>
          <p:cNvPr id="360459" name="Rectangle 11"/>
          <p:cNvSpPr>
            <a:spLocks noChangeArrowheads="1"/>
          </p:cNvSpPr>
          <p:nvPr/>
        </p:nvSpPr>
        <p:spPr bwMode="auto">
          <a:xfrm rot="3985851">
            <a:off x="5953126" y="2452687"/>
            <a:ext cx="1416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PREPARE</a:t>
            </a:r>
          </a:p>
        </p:txBody>
      </p:sp>
      <p:sp>
        <p:nvSpPr>
          <p:cNvPr id="360460" name="Rectangle 12"/>
          <p:cNvSpPr>
            <a:spLocks noChangeArrowheads="1"/>
          </p:cNvSpPr>
          <p:nvPr/>
        </p:nvSpPr>
        <p:spPr bwMode="auto">
          <a:xfrm rot="5599326">
            <a:off x="6203950" y="3830638"/>
            <a:ext cx="13652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60461" name="Text Box 13"/>
          <p:cNvSpPr txBox="1">
            <a:spLocks noChangeArrowheads="1"/>
          </p:cNvSpPr>
          <p:nvPr/>
        </p:nvSpPr>
        <p:spPr bwMode="auto">
          <a:xfrm rot="13186122">
            <a:off x="2057400" y="5678488"/>
            <a:ext cx="128905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DELIVER</a:t>
            </a:r>
          </a:p>
        </p:txBody>
      </p:sp>
      <p:sp>
        <p:nvSpPr>
          <p:cNvPr id="360462" name="Rectangle 14"/>
          <p:cNvSpPr>
            <a:spLocks noChangeArrowheads="1"/>
          </p:cNvSpPr>
          <p:nvPr/>
        </p:nvSpPr>
        <p:spPr bwMode="auto">
          <a:xfrm rot="-6824689">
            <a:off x="1112044" y="4593431"/>
            <a:ext cx="1525588"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MESSAGE </a:t>
            </a:r>
          </a:p>
        </p:txBody>
      </p:sp>
      <p:sp>
        <p:nvSpPr>
          <p:cNvPr id="360463" name="Freeform 15"/>
          <p:cNvSpPr>
            <a:spLocks/>
          </p:cNvSpPr>
          <p:nvPr/>
        </p:nvSpPr>
        <p:spPr bwMode="auto">
          <a:xfrm>
            <a:off x="4349750" y="750888"/>
            <a:ext cx="1588" cy="1893887"/>
          </a:xfrm>
          <a:custGeom>
            <a:avLst/>
            <a:gdLst>
              <a:gd name="T0" fmla="*/ 0 w 1"/>
              <a:gd name="T1" fmla="*/ 0 h 1193"/>
              <a:gd name="T2" fmla="*/ 0 w 1"/>
              <a:gd name="T3" fmla="*/ 1193 h 1193"/>
            </a:gdLst>
            <a:ahLst/>
            <a:cxnLst>
              <a:cxn ang="0">
                <a:pos x="T0" y="T1"/>
              </a:cxn>
              <a:cxn ang="0">
                <a:pos x="T2" y="T3"/>
              </a:cxn>
            </a:cxnLst>
            <a:rect l="0" t="0" r="r" b="b"/>
            <a:pathLst>
              <a:path w="1" h="1193">
                <a:moveTo>
                  <a:pt x="0" y="0"/>
                </a:moveTo>
                <a:lnTo>
                  <a:pt x="0" y="1193"/>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64" name="Freeform 16"/>
          <p:cNvSpPr>
            <a:spLocks/>
          </p:cNvSpPr>
          <p:nvPr/>
        </p:nvSpPr>
        <p:spPr bwMode="auto">
          <a:xfrm>
            <a:off x="5314950" y="2390775"/>
            <a:ext cx="952500" cy="838200"/>
          </a:xfrm>
          <a:custGeom>
            <a:avLst/>
            <a:gdLst>
              <a:gd name="T0" fmla="*/ 600 w 600"/>
              <a:gd name="T1" fmla="*/ 0 h 528"/>
              <a:gd name="T2" fmla="*/ 0 w 600"/>
              <a:gd name="T3" fmla="*/ 528 h 528"/>
            </a:gdLst>
            <a:ahLst/>
            <a:cxnLst>
              <a:cxn ang="0">
                <a:pos x="T0" y="T1"/>
              </a:cxn>
              <a:cxn ang="0">
                <a:pos x="T2" y="T3"/>
              </a:cxn>
            </a:cxnLst>
            <a:rect l="0" t="0" r="r" b="b"/>
            <a:pathLst>
              <a:path w="600" h="528">
                <a:moveTo>
                  <a:pt x="600" y="0"/>
                </a:moveTo>
                <a:lnTo>
                  <a:pt x="0" y="528"/>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65" name="Freeform 17"/>
          <p:cNvSpPr>
            <a:spLocks/>
          </p:cNvSpPr>
          <p:nvPr/>
        </p:nvSpPr>
        <p:spPr bwMode="auto">
          <a:xfrm>
            <a:off x="5238750" y="4448175"/>
            <a:ext cx="857250" cy="857250"/>
          </a:xfrm>
          <a:custGeom>
            <a:avLst/>
            <a:gdLst>
              <a:gd name="T0" fmla="*/ 0 w 540"/>
              <a:gd name="T1" fmla="*/ 0 h 540"/>
              <a:gd name="T2" fmla="*/ 540 w 540"/>
              <a:gd name="T3" fmla="*/ 540 h 540"/>
            </a:gdLst>
            <a:ahLst/>
            <a:cxnLst>
              <a:cxn ang="0">
                <a:pos x="T0" y="T1"/>
              </a:cxn>
              <a:cxn ang="0">
                <a:pos x="T2" y="T3"/>
              </a:cxn>
            </a:cxnLst>
            <a:rect l="0" t="0" r="r" b="b"/>
            <a:pathLst>
              <a:path w="540" h="540">
                <a:moveTo>
                  <a:pt x="0" y="0"/>
                </a:moveTo>
                <a:lnTo>
                  <a:pt x="540" y="54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66" name="Freeform 18"/>
          <p:cNvSpPr>
            <a:spLocks/>
          </p:cNvSpPr>
          <p:nvPr/>
        </p:nvSpPr>
        <p:spPr bwMode="auto">
          <a:xfrm>
            <a:off x="3009900" y="4714875"/>
            <a:ext cx="647700" cy="1047750"/>
          </a:xfrm>
          <a:custGeom>
            <a:avLst/>
            <a:gdLst>
              <a:gd name="T0" fmla="*/ 408 w 408"/>
              <a:gd name="T1" fmla="*/ 0 h 660"/>
              <a:gd name="T2" fmla="*/ 0 w 408"/>
              <a:gd name="T3" fmla="*/ 660 h 660"/>
            </a:gdLst>
            <a:ahLst/>
            <a:cxnLst>
              <a:cxn ang="0">
                <a:pos x="T0" y="T1"/>
              </a:cxn>
              <a:cxn ang="0">
                <a:pos x="T2" y="T3"/>
              </a:cxn>
            </a:cxnLst>
            <a:rect l="0" t="0" r="r" b="b"/>
            <a:pathLst>
              <a:path w="408" h="660">
                <a:moveTo>
                  <a:pt x="408" y="0"/>
                </a:moveTo>
                <a:lnTo>
                  <a:pt x="0" y="660"/>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67" name="Freeform 19"/>
          <p:cNvSpPr>
            <a:spLocks/>
          </p:cNvSpPr>
          <p:nvPr/>
        </p:nvSpPr>
        <p:spPr bwMode="auto">
          <a:xfrm>
            <a:off x="2076450" y="2886075"/>
            <a:ext cx="1123950" cy="590550"/>
          </a:xfrm>
          <a:custGeom>
            <a:avLst/>
            <a:gdLst>
              <a:gd name="T0" fmla="*/ 0 w 708"/>
              <a:gd name="T1" fmla="*/ 0 h 372"/>
              <a:gd name="T2" fmla="*/ 708 w 708"/>
              <a:gd name="T3" fmla="*/ 372 h 372"/>
            </a:gdLst>
            <a:ahLst/>
            <a:cxnLst>
              <a:cxn ang="0">
                <a:pos x="T0" y="T1"/>
              </a:cxn>
              <a:cxn ang="0">
                <a:pos x="T2" y="T3"/>
              </a:cxn>
            </a:cxnLst>
            <a:rect l="0" t="0" r="r" b="b"/>
            <a:pathLst>
              <a:path w="708" h="372">
                <a:moveTo>
                  <a:pt x="0" y="0"/>
                </a:moveTo>
                <a:lnTo>
                  <a:pt x="708" y="37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68" name="Line 20"/>
          <p:cNvSpPr>
            <a:spLocks noChangeShapeType="1"/>
          </p:cNvSpPr>
          <p:nvPr/>
        </p:nvSpPr>
        <p:spPr bwMode="auto">
          <a:xfrm rot="186145" flipV="1">
            <a:off x="3187700" y="1252538"/>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69" name="Line 21"/>
          <p:cNvSpPr>
            <a:spLocks noChangeShapeType="1"/>
          </p:cNvSpPr>
          <p:nvPr/>
        </p:nvSpPr>
        <p:spPr bwMode="auto">
          <a:xfrm rot="2496833" flipV="1">
            <a:off x="4787900" y="1090613"/>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70" name="Line 22"/>
          <p:cNvSpPr>
            <a:spLocks noChangeShapeType="1"/>
          </p:cNvSpPr>
          <p:nvPr/>
        </p:nvSpPr>
        <p:spPr bwMode="auto">
          <a:xfrm rot="7659070" flipV="1">
            <a:off x="6657975" y="4676775"/>
            <a:ext cx="249238" cy="65088"/>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71" name="Line 23"/>
          <p:cNvSpPr>
            <a:spLocks noChangeShapeType="1"/>
          </p:cNvSpPr>
          <p:nvPr/>
        </p:nvSpPr>
        <p:spPr bwMode="auto">
          <a:xfrm rot="13515136" flipV="1">
            <a:off x="3263900" y="616267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72" name="Line 24"/>
          <p:cNvSpPr>
            <a:spLocks noChangeShapeType="1"/>
          </p:cNvSpPr>
          <p:nvPr/>
        </p:nvSpPr>
        <p:spPr bwMode="auto">
          <a:xfrm rot="17405292" flipV="1">
            <a:off x="1614488" y="4016375"/>
            <a:ext cx="130175" cy="60325"/>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73" name="Line 25"/>
          <p:cNvSpPr>
            <a:spLocks noChangeShapeType="1"/>
          </p:cNvSpPr>
          <p:nvPr/>
        </p:nvSpPr>
        <p:spPr bwMode="auto">
          <a:xfrm rot="19067953" flipV="1">
            <a:off x="1676400" y="3006725"/>
            <a:ext cx="165100" cy="762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74" name="Freeform 26"/>
          <p:cNvSpPr>
            <a:spLocks/>
          </p:cNvSpPr>
          <p:nvPr/>
        </p:nvSpPr>
        <p:spPr bwMode="auto">
          <a:xfrm>
            <a:off x="4306888" y="6137275"/>
            <a:ext cx="3175" cy="558800"/>
          </a:xfrm>
          <a:custGeom>
            <a:avLst/>
            <a:gdLst>
              <a:gd name="T0" fmla="*/ 0 w 2"/>
              <a:gd name="T1" fmla="*/ 0 h 352"/>
              <a:gd name="T2" fmla="*/ 2 w 2"/>
              <a:gd name="T3" fmla="*/ 352 h 352"/>
            </a:gdLst>
            <a:ahLst/>
            <a:cxnLst>
              <a:cxn ang="0">
                <a:pos x="T0" y="T1"/>
              </a:cxn>
              <a:cxn ang="0">
                <a:pos x="T2" y="T3"/>
              </a:cxn>
            </a:cxnLst>
            <a:rect l="0" t="0" r="r" b="b"/>
            <a:pathLst>
              <a:path w="2" h="352">
                <a:moveTo>
                  <a:pt x="0" y="0"/>
                </a:moveTo>
                <a:lnTo>
                  <a:pt x="2" y="352"/>
                </a:lnTo>
              </a:path>
            </a:pathLst>
          </a:custGeom>
          <a:noFill/>
          <a:ln w="285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75" name="Rectangle 27"/>
          <p:cNvSpPr>
            <a:spLocks noChangeArrowheads="1"/>
          </p:cNvSpPr>
          <p:nvPr/>
        </p:nvSpPr>
        <p:spPr bwMode="auto">
          <a:xfrm rot="-2607505">
            <a:off x="1990725" y="1576388"/>
            <a:ext cx="1314450" cy="304800"/>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en-US" altLang="en-US" sz="2000" b="1">
                <a:latin typeface="Arial" panose="020B0604020202020204" pitchFamily="34" charset="0"/>
              </a:rPr>
              <a:t>MESSAGE </a:t>
            </a:r>
          </a:p>
        </p:txBody>
      </p:sp>
      <p:sp>
        <p:nvSpPr>
          <p:cNvPr id="360476" name="Rectangle 28"/>
          <p:cNvSpPr>
            <a:spLocks noChangeArrowheads="1"/>
          </p:cNvSpPr>
          <p:nvPr/>
        </p:nvSpPr>
        <p:spPr bwMode="auto">
          <a:xfrm rot="2829816">
            <a:off x="5762626" y="1619250"/>
            <a:ext cx="736600" cy="396875"/>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latin typeface="Arial" panose="020B0604020202020204" pitchFamily="34" charset="0"/>
              </a:rPr>
              <a:t>AND</a:t>
            </a:r>
          </a:p>
        </p:txBody>
      </p:sp>
      <p:sp>
        <p:nvSpPr>
          <p:cNvPr id="360477" name="Text Box 29"/>
          <p:cNvSpPr txBox="1">
            <a:spLocks noChangeArrowheads="1"/>
          </p:cNvSpPr>
          <p:nvPr/>
        </p:nvSpPr>
        <p:spPr bwMode="auto">
          <a:xfrm>
            <a:off x="3397250" y="297497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800" b="1">
                <a:latin typeface="Arial" panose="020B0604020202020204" pitchFamily="34" charset="0"/>
              </a:rPr>
              <a:t>Personal </a:t>
            </a:r>
          </a:p>
        </p:txBody>
      </p:sp>
      <p:sp>
        <p:nvSpPr>
          <p:cNvPr id="360478" name="Text Box 30"/>
          <p:cNvSpPr txBox="1">
            <a:spLocks noChangeArrowheads="1"/>
          </p:cNvSpPr>
          <p:nvPr/>
        </p:nvSpPr>
        <p:spPr bwMode="auto">
          <a:xfrm>
            <a:off x="3771900" y="4102100"/>
            <a:ext cx="1733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1800" b="1">
                <a:latin typeface="Arial" panose="020B0604020202020204" pitchFamily="34" charset="0"/>
              </a:rPr>
              <a:t>Organisational </a:t>
            </a:r>
          </a:p>
        </p:txBody>
      </p:sp>
      <p:sp>
        <p:nvSpPr>
          <p:cNvPr id="360479" name="Text Box 31"/>
          <p:cNvSpPr txBox="1">
            <a:spLocks noChangeArrowheads="1"/>
          </p:cNvSpPr>
          <p:nvPr/>
        </p:nvSpPr>
        <p:spPr bwMode="auto">
          <a:xfrm>
            <a:off x="2819400" y="18954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5</a:t>
            </a:r>
          </a:p>
        </p:txBody>
      </p:sp>
      <p:sp>
        <p:nvSpPr>
          <p:cNvPr id="360480" name="Text Box 32"/>
          <p:cNvSpPr txBox="1">
            <a:spLocks noChangeArrowheads="1"/>
          </p:cNvSpPr>
          <p:nvPr/>
        </p:nvSpPr>
        <p:spPr bwMode="auto">
          <a:xfrm>
            <a:off x="2438400" y="2184400"/>
            <a:ext cx="19050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The acid test </a:t>
            </a:r>
          </a:p>
        </p:txBody>
      </p:sp>
      <p:sp>
        <p:nvSpPr>
          <p:cNvPr id="360481" name="Text Box 33"/>
          <p:cNvSpPr txBox="1">
            <a:spLocks noChangeArrowheads="1"/>
          </p:cNvSpPr>
          <p:nvPr/>
        </p:nvSpPr>
        <p:spPr bwMode="auto">
          <a:xfrm>
            <a:off x="4572000" y="1752600"/>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1</a:t>
            </a:r>
          </a:p>
        </p:txBody>
      </p:sp>
      <p:sp>
        <p:nvSpPr>
          <p:cNvPr id="360482" name="Text Box 34"/>
          <p:cNvSpPr txBox="1">
            <a:spLocks noChangeArrowheads="1"/>
          </p:cNvSpPr>
          <p:nvPr/>
        </p:nvSpPr>
        <p:spPr bwMode="auto">
          <a:xfrm>
            <a:off x="4286250" y="2089150"/>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Communication effectiveness </a:t>
            </a:r>
          </a:p>
        </p:txBody>
      </p:sp>
      <p:sp>
        <p:nvSpPr>
          <p:cNvPr id="360483" name="Text Box 35"/>
          <p:cNvSpPr txBox="1">
            <a:spLocks noChangeArrowheads="1"/>
          </p:cNvSpPr>
          <p:nvPr/>
        </p:nvSpPr>
        <p:spPr bwMode="auto">
          <a:xfrm>
            <a:off x="1447800" y="95250"/>
            <a:ext cx="60198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EFFECTIVE COMMUNICATION MODEL</a:t>
            </a:r>
          </a:p>
        </p:txBody>
      </p:sp>
      <p:sp>
        <p:nvSpPr>
          <p:cNvPr id="360484" name="AutoShape 36"/>
          <p:cNvSpPr>
            <a:spLocks noChangeArrowheads="1"/>
          </p:cNvSpPr>
          <p:nvPr/>
        </p:nvSpPr>
        <p:spPr bwMode="auto">
          <a:xfrm rot="16378273">
            <a:off x="1710531" y="3325019"/>
            <a:ext cx="1811338" cy="1143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85" name="Text Box 37"/>
          <p:cNvSpPr txBox="1">
            <a:spLocks noChangeArrowheads="1"/>
          </p:cNvSpPr>
          <p:nvPr/>
        </p:nvSpPr>
        <p:spPr bwMode="auto">
          <a:xfrm>
            <a:off x="5149850" y="3625850"/>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Communication options  </a:t>
            </a:r>
          </a:p>
        </p:txBody>
      </p:sp>
      <p:sp>
        <p:nvSpPr>
          <p:cNvPr id="360486" name="Text Box 38"/>
          <p:cNvSpPr txBox="1">
            <a:spLocks noChangeArrowheads="1"/>
          </p:cNvSpPr>
          <p:nvPr/>
        </p:nvSpPr>
        <p:spPr bwMode="auto">
          <a:xfrm>
            <a:off x="5486400" y="318452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2</a:t>
            </a:r>
          </a:p>
        </p:txBody>
      </p:sp>
      <p:sp>
        <p:nvSpPr>
          <p:cNvPr id="360487" name="Text Box 39"/>
          <p:cNvSpPr txBox="1">
            <a:spLocks noChangeArrowheads="1"/>
          </p:cNvSpPr>
          <p:nvPr/>
        </p:nvSpPr>
        <p:spPr bwMode="auto">
          <a:xfrm>
            <a:off x="3886200" y="5368925"/>
            <a:ext cx="19050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latin typeface="Arial" panose="020B0604020202020204" pitchFamily="34" charset="0"/>
              </a:rPr>
              <a:t>Communication process   </a:t>
            </a:r>
          </a:p>
        </p:txBody>
      </p:sp>
      <p:sp>
        <p:nvSpPr>
          <p:cNvPr id="360488" name="Text Box 40"/>
          <p:cNvSpPr txBox="1">
            <a:spLocks noChangeArrowheads="1"/>
          </p:cNvSpPr>
          <p:nvPr/>
        </p:nvSpPr>
        <p:spPr bwMode="auto">
          <a:xfrm>
            <a:off x="4267200" y="49434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latin typeface="Arial" panose="020B0604020202020204" pitchFamily="34" charset="0"/>
              </a:rPr>
              <a:t>Step 3</a:t>
            </a:r>
          </a:p>
        </p:txBody>
      </p:sp>
      <p:sp>
        <p:nvSpPr>
          <p:cNvPr id="360489" name="AutoShape 41"/>
          <p:cNvSpPr>
            <a:spLocks noChangeArrowheads="1"/>
          </p:cNvSpPr>
          <p:nvPr/>
        </p:nvSpPr>
        <p:spPr bwMode="auto">
          <a:xfrm rot="13912233">
            <a:off x="2301875" y="4254500"/>
            <a:ext cx="1371600" cy="1143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60490" name="Text Box 42"/>
          <p:cNvSpPr txBox="1">
            <a:spLocks noChangeArrowheads="1"/>
          </p:cNvSpPr>
          <p:nvPr/>
        </p:nvSpPr>
        <p:spPr bwMode="auto">
          <a:xfrm>
            <a:off x="2209800" y="3952875"/>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solidFill>
                  <a:srgbClr val="FF0000"/>
                </a:solidFill>
                <a:latin typeface="Arial" panose="020B0604020202020204" pitchFamily="34" charset="0"/>
              </a:rPr>
              <a:t>Step 4</a:t>
            </a:r>
          </a:p>
        </p:txBody>
      </p:sp>
      <p:sp>
        <p:nvSpPr>
          <p:cNvPr id="360491" name="Text Box 43"/>
          <p:cNvSpPr txBox="1">
            <a:spLocks noChangeArrowheads="1"/>
          </p:cNvSpPr>
          <p:nvPr/>
        </p:nvSpPr>
        <p:spPr bwMode="auto">
          <a:xfrm>
            <a:off x="1828800" y="4333875"/>
            <a:ext cx="19050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300" b="1">
                <a:solidFill>
                  <a:srgbClr val="FF0000"/>
                </a:solidFill>
                <a:latin typeface="Arial" panose="020B0604020202020204" pitchFamily="34" charset="0"/>
              </a:rPr>
              <a:t>Listening </a:t>
            </a: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Text Box 2"/>
          <p:cNvSpPr txBox="1">
            <a:spLocks noChangeArrowheads="1"/>
          </p:cNvSpPr>
          <p:nvPr/>
        </p:nvSpPr>
        <p:spPr bwMode="auto">
          <a:xfrm>
            <a:off x="1981200" y="2133600"/>
            <a:ext cx="533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b="1">
                <a:solidFill>
                  <a:srgbClr val="FF3300"/>
                </a:solidFill>
                <a:latin typeface="Arial" panose="020B0604020202020204" pitchFamily="34" charset="0"/>
              </a:rPr>
              <a:t>LISTENING </a:t>
            </a:r>
          </a:p>
        </p:txBody>
      </p:sp>
      <p:grpSp>
        <p:nvGrpSpPr>
          <p:cNvPr id="361475" name="Group 3"/>
          <p:cNvGrpSpPr>
            <a:grpSpLocks/>
          </p:cNvGrpSpPr>
          <p:nvPr/>
        </p:nvGrpSpPr>
        <p:grpSpPr bwMode="auto">
          <a:xfrm>
            <a:off x="3429000" y="3124200"/>
            <a:ext cx="2252663" cy="2362200"/>
            <a:chOff x="4149" y="144"/>
            <a:chExt cx="1419" cy="1488"/>
          </a:xfrm>
        </p:grpSpPr>
        <p:sp>
          <p:nvSpPr>
            <p:cNvPr id="361476" name="Rectangle 4"/>
            <p:cNvSpPr>
              <a:spLocks noChangeArrowheads="1"/>
            </p:cNvSpPr>
            <p:nvPr/>
          </p:nvSpPr>
          <p:spPr bwMode="auto">
            <a:xfrm>
              <a:off x="4149" y="144"/>
              <a:ext cx="1419" cy="148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nvGrpSpPr>
            <p:cNvPr id="361477" name="Group 5"/>
            <p:cNvGrpSpPr>
              <a:grpSpLocks/>
            </p:cNvGrpSpPr>
            <p:nvPr/>
          </p:nvGrpSpPr>
          <p:grpSpPr bwMode="auto">
            <a:xfrm>
              <a:off x="4560" y="236"/>
              <a:ext cx="812" cy="1200"/>
              <a:chOff x="4507" y="1713"/>
              <a:chExt cx="524" cy="894"/>
            </a:xfrm>
          </p:grpSpPr>
          <p:sp>
            <p:nvSpPr>
              <p:cNvPr id="361478" name="Freeform 6"/>
              <p:cNvSpPr>
                <a:spLocks/>
              </p:cNvSpPr>
              <p:nvPr/>
            </p:nvSpPr>
            <p:spPr bwMode="auto">
              <a:xfrm>
                <a:off x="4593" y="1795"/>
                <a:ext cx="353" cy="628"/>
              </a:xfrm>
              <a:custGeom>
                <a:avLst/>
                <a:gdLst>
                  <a:gd name="T0" fmla="*/ 697 w 706"/>
                  <a:gd name="T1" fmla="*/ 505 h 1256"/>
                  <a:gd name="T2" fmla="*/ 657 w 706"/>
                  <a:gd name="T3" fmla="*/ 636 h 1256"/>
                  <a:gd name="T4" fmla="*/ 561 w 706"/>
                  <a:gd name="T5" fmla="*/ 677 h 1256"/>
                  <a:gd name="T6" fmla="*/ 612 w 706"/>
                  <a:gd name="T7" fmla="*/ 548 h 1256"/>
                  <a:gd name="T8" fmla="*/ 633 w 706"/>
                  <a:gd name="T9" fmla="*/ 442 h 1256"/>
                  <a:gd name="T10" fmla="*/ 626 w 706"/>
                  <a:gd name="T11" fmla="*/ 344 h 1256"/>
                  <a:gd name="T12" fmla="*/ 590 w 706"/>
                  <a:gd name="T13" fmla="*/ 237 h 1256"/>
                  <a:gd name="T14" fmla="*/ 535 w 706"/>
                  <a:gd name="T15" fmla="*/ 158 h 1256"/>
                  <a:gd name="T16" fmla="*/ 442 w 706"/>
                  <a:gd name="T17" fmla="*/ 91 h 1256"/>
                  <a:gd name="T18" fmla="*/ 324 w 706"/>
                  <a:gd name="T19" fmla="*/ 69 h 1256"/>
                  <a:gd name="T20" fmla="*/ 185 w 706"/>
                  <a:gd name="T21" fmla="*/ 113 h 1256"/>
                  <a:gd name="T22" fmla="*/ 115 w 706"/>
                  <a:gd name="T23" fmla="*/ 188 h 1256"/>
                  <a:gd name="T24" fmla="*/ 80 w 706"/>
                  <a:gd name="T25" fmla="*/ 269 h 1256"/>
                  <a:gd name="T26" fmla="*/ 116 w 706"/>
                  <a:gd name="T27" fmla="*/ 360 h 1256"/>
                  <a:gd name="T28" fmla="*/ 340 w 706"/>
                  <a:gd name="T29" fmla="*/ 542 h 1256"/>
                  <a:gd name="T30" fmla="*/ 429 w 706"/>
                  <a:gd name="T31" fmla="*/ 723 h 1256"/>
                  <a:gd name="T32" fmla="*/ 412 w 706"/>
                  <a:gd name="T33" fmla="*/ 858 h 1256"/>
                  <a:gd name="T34" fmla="*/ 346 w 706"/>
                  <a:gd name="T35" fmla="*/ 979 h 1256"/>
                  <a:gd name="T36" fmla="*/ 283 w 706"/>
                  <a:gd name="T37" fmla="*/ 1086 h 1256"/>
                  <a:gd name="T38" fmla="*/ 229 w 706"/>
                  <a:gd name="T39" fmla="*/ 1194 h 1256"/>
                  <a:gd name="T40" fmla="*/ 154 w 706"/>
                  <a:gd name="T41" fmla="*/ 1253 h 1256"/>
                  <a:gd name="T42" fmla="*/ 53 w 706"/>
                  <a:gd name="T43" fmla="*/ 1227 h 1256"/>
                  <a:gd name="T44" fmla="*/ 31 w 706"/>
                  <a:gd name="T45" fmla="*/ 1126 h 1256"/>
                  <a:gd name="T46" fmla="*/ 51 w 706"/>
                  <a:gd name="T47" fmla="*/ 1063 h 1256"/>
                  <a:gd name="T48" fmla="*/ 72 w 706"/>
                  <a:gd name="T49" fmla="*/ 991 h 1256"/>
                  <a:gd name="T50" fmla="*/ 64 w 706"/>
                  <a:gd name="T51" fmla="*/ 944 h 1256"/>
                  <a:gd name="T52" fmla="*/ 42 w 706"/>
                  <a:gd name="T53" fmla="*/ 880 h 1256"/>
                  <a:gd name="T54" fmla="*/ 38 w 706"/>
                  <a:gd name="T55" fmla="*/ 803 h 1256"/>
                  <a:gd name="T56" fmla="*/ 138 w 706"/>
                  <a:gd name="T57" fmla="*/ 728 h 1256"/>
                  <a:gd name="T58" fmla="*/ 221 w 706"/>
                  <a:gd name="T59" fmla="*/ 797 h 1256"/>
                  <a:gd name="T60" fmla="*/ 204 w 706"/>
                  <a:gd name="T61" fmla="*/ 906 h 1256"/>
                  <a:gd name="T62" fmla="*/ 145 w 706"/>
                  <a:gd name="T63" fmla="*/ 983 h 1256"/>
                  <a:gd name="T64" fmla="*/ 123 w 706"/>
                  <a:gd name="T65" fmla="*/ 1064 h 1256"/>
                  <a:gd name="T66" fmla="*/ 101 w 706"/>
                  <a:gd name="T67" fmla="*/ 1127 h 1256"/>
                  <a:gd name="T68" fmla="*/ 109 w 706"/>
                  <a:gd name="T69" fmla="*/ 1183 h 1256"/>
                  <a:gd name="T70" fmla="*/ 155 w 706"/>
                  <a:gd name="T71" fmla="*/ 1185 h 1256"/>
                  <a:gd name="T72" fmla="*/ 190 w 706"/>
                  <a:gd name="T73" fmla="*/ 1136 h 1256"/>
                  <a:gd name="T74" fmla="*/ 227 w 706"/>
                  <a:gd name="T75" fmla="*/ 1048 h 1256"/>
                  <a:gd name="T76" fmla="*/ 293 w 706"/>
                  <a:gd name="T77" fmla="*/ 943 h 1256"/>
                  <a:gd name="T78" fmla="*/ 349 w 706"/>
                  <a:gd name="T79" fmla="*/ 829 h 1256"/>
                  <a:gd name="T80" fmla="*/ 353 w 706"/>
                  <a:gd name="T81" fmla="*/ 710 h 1256"/>
                  <a:gd name="T82" fmla="*/ 269 w 706"/>
                  <a:gd name="T83" fmla="*/ 569 h 1256"/>
                  <a:gd name="T84" fmla="*/ 84 w 706"/>
                  <a:gd name="T85" fmla="*/ 423 h 1256"/>
                  <a:gd name="T86" fmla="*/ 123 w 706"/>
                  <a:gd name="T87" fmla="*/ 518 h 1256"/>
                  <a:gd name="T88" fmla="*/ 205 w 706"/>
                  <a:gd name="T89" fmla="*/ 621 h 1256"/>
                  <a:gd name="T90" fmla="*/ 161 w 706"/>
                  <a:gd name="T91" fmla="*/ 675 h 1256"/>
                  <a:gd name="T92" fmla="*/ 40 w 706"/>
                  <a:gd name="T93" fmla="*/ 527 h 1256"/>
                  <a:gd name="T94" fmla="*/ 0 w 706"/>
                  <a:gd name="T95" fmla="*/ 347 h 1256"/>
                  <a:gd name="T96" fmla="*/ 13 w 706"/>
                  <a:gd name="T97" fmla="*/ 239 h 1256"/>
                  <a:gd name="T98" fmla="*/ 60 w 706"/>
                  <a:gd name="T99" fmla="*/ 135 h 1256"/>
                  <a:gd name="T100" fmla="*/ 126 w 706"/>
                  <a:gd name="T101" fmla="*/ 63 h 1256"/>
                  <a:gd name="T102" fmla="*/ 225 w 706"/>
                  <a:gd name="T103" fmla="*/ 14 h 1256"/>
                  <a:gd name="T104" fmla="*/ 324 w 706"/>
                  <a:gd name="T105" fmla="*/ 0 h 1256"/>
                  <a:gd name="T106" fmla="*/ 475 w 706"/>
                  <a:gd name="T107" fmla="*/ 25 h 1256"/>
                  <a:gd name="T108" fmla="*/ 590 w 706"/>
                  <a:gd name="T109" fmla="*/ 100 h 1256"/>
                  <a:gd name="T110" fmla="*/ 656 w 706"/>
                  <a:gd name="T111" fmla="*/ 191 h 1256"/>
                  <a:gd name="T112" fmla="*/ 697 w 706"/>
                  <a:gd name="T113" fmla="*/ 321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6" h="1256">
                    <a:moveTo>
                      <a:pt x="706" y="431"/>
                    </a:moveTo>
                    <a:lnTo>
                      <a:pt x="706" y="431"/>
                    </a:lnTo>
                    <a:lnTo>
                      <a:pt x="706" y="444"/>
                    </a:lnTo>
                    <a:lnTo>
                      <a:pt x="705" y="459"/>
                    </a:lnTo>
                    <a:lnTo>
                      <a:pt x="703" y="474"/>
                    </a:lnTo>
                    <a:lnTo>
                      <a:pt x="701" y="489"/>
                    </a:lnTo>
                    <a:lnTo>
                      <a:pt x="697" y="505"/>
                    </a:lnTo>
                    <a:lnTo>
                      <a:pt x="694" y="523"/>
                    </a:lnTo>
                    <a:lnTo>
                      <a:pt x="689" y="540"/>
                    </a:lnTo>
                    <a:lnTo>
                      <a:pt x="685" y="558"/>
                    </a:lnTo>
                    <a:lnTo>
                      <a:pt x="679" y="577"/>
                    </a:lnTo>
                    <a:lnTo>
                      <a:pt x="672" y="596"/>
                    </a:lnTo>
                    <a:lnTo>
                      <a:pt x="665" y="616"/>
                    </a:lnTo>
                    <a:lnTo>
                      <a:pt x="657" y="636"/>
                    </a:lnTo>
                    <a:lnTo>
                      <a:pt x="649" y="657"/>
                    </a:lnTo>
                    <a:lnTo>
                      <a:pt x="640" y="678"/>
                    </a:lnTo>
                    <a:lnTo>
                      <a:pt x="629" y="700"/>
                    </a:lnTo>
                    <a:lnTo>
                      <a:pt x="619" y="723"/>
                    </a:lnTo>
                    <a:lnTo>
                      <a:pt x="552" y="697"/>
                    </a:lnTo>
                    <a:lnTo>
                      <a:pt x="552" y="697"/>
                    </a:lnTo>
                    <a:lnTo>
                      <a:pt x="561" y="677"/>
                    </a:lnTo>
                    <a:lnTo>
                      <a:pt x="571" y="657"/>
                    </a:lnTo>
                    <a:lnTo>
                      <a:pt x="580" y="638"/>
                    </a:lnTo>
                    <a:lnTo>
                      <a:pt x="587" y="619"/>
                    </a:lnTo>
                    <a:lnTo>
                      <a:pt x="595" y="601"/>
                    </a:lnTo>
                    <a:lnTo>
                      <a:pt x="601" y="583"/>
                    </a:lnTo>
                    <a:lnTo>
                      <a:pt x="607" y="565"/>
                    </a:lnTo>
                    <a:lnTo>
                      <a:pt x="612" y="548"/>
                    </a:lnTo>
                    <a:lnTo>
                      <a:pt x="617" y="532"/>
                    </a:lnTo>
                    <a:lnTo>
                      <a:pt x="621" y="516"/>
                    </a:lnTo>
                    <a:lnTo>
                      <a:pt x="625" y="500"/>
                    </a:lnTo>
                    <a:lnTo>
                      <a:pt x="628" y="485"/>
                    </a:lnTo>
                    <a:lnTo>
                      <a:pt x="629" y="471"/>
                    </a:lnTo>
                    <a:lnTo>
                      <a:pt x="632" y="456"/>
                    </a:lnTo>
                    <a:lnTo>
                      <a:pt x="633" y="442"/>
                    </a:lnTo>
                    <a:lnTo>
                      <a:pt x="633" y="429"/>
                    </a:lnTo>
                    <a:lnTo>
                      <a:pt x="633" y="429"/>
                    </a:lnTo>
                    <a:lnTo>
                      <a:pt x="633" y="412"/>
                    </a:lnTo>
                    <a:lnTo>
                      <a:pt x="632" y="394"/>
                    </a:lnTo>
                    <a:lnTo>
                      <a:pt x="630" y="376"/>
                    </a:lnTo>
                    <a:lnTo>
                      <a:pt x="628" y="360"/>
                    </a:lnTo>
                    <a:lnTo>
                      <a:pt x="626" y="344"/>
                    </a:lnTo>
                    <a:lnTo>
                      <a:pt x="622" y="327"/>
                    </a:lnTo>
                    <a:lnTo>
                      <a:pt x="618" y="312"/>
                    </a:lnTo>
                    <a:lnTo>
                      <a:pt x="614" y="296"/>
                    </a:lnTo>
                    <a:lnTo>
                      <a:pt x="609" y="281"/>
                    </a:lnTo>
                    <a:lnTo>
                      <a:pt x="603" y="266"/>
                    </a:lnTo>
                    <a:lnTo>
                      <a:pt x="597" y="251"/>
                    </a:lnTo>
                    <a:lnTo>
                      <a:pt x="590" y="237"/>
                    </a:lnTo>
                    <a:lnTo>
                      <a:pt x="582" y="223"/>
                    </a:lnTo>
                    <a:lnTo>
                      <a:pt x="574" y="210"/>
                    </a:lnTo>
                    <a:lnTo>
                      <a:pt x="566" y="197"/>
                    </a:lnTo>
                    <a:lnTo>
                      <a:pt x="557" y="184"/>
                    </a:lnTo>
                    <a:lnTo>
                      <a:pt x="557" y="184"/>
                    </a:lnTo>
                    <a:lnTo>
                      <a:pt x="546" y="170"/>
                    </a:lnTo>
                    <a:lnTo>
                      <a:pt x="535" y="158"/>
                    </a:lnTo>
                    <a:lnTo>
                      <a:pt x="522" y="145"/>
                    </a:lnTo>
                    <a:lnTo>
                      <a:pt x="511" y="135"/>
                    </a:lnTo>
                    <a:lnTo>
                      <a:pt x="498" y="124"/>
                    </a:lnTo>
                    <a:lnTo>
                      <a:pt x="484" y="114"/>
                    </a:lnTo>
                    <a:lnTo>
                      <a:pt x="471" y="106"/>
                    </a:lnTo>
                    <a:lnTo>
                      <a:pt x="457" y="98"/>
                    </a:lnTo>
                    <a:lnTo>
                      <a:pt x="442" y="91"/>
                    </a:lnTo>
                    <a:lnTo>
                      <a:pt x="426" y="85"/>
                    </a:lnTo>
                    <a:lnTo>
                      <a:pt x="411" y="81"/>
                    </a:lnTo>
                    <a:lnTo>
                      <a:pt x="395" y="76"/>
                    </a:lnTo>
                    <a:lnTo>
                      <a:pt x="377" y="74"/>
                    </a:lnTo>
                    <a:lnTo>
                      <a:pt x="360" y="71"/>
                    </a:lnTo>
                    <a:lnTo>
                      <a:pt x="343" y="69"/>
                    </a:lnTo>
                    <a:lnTo>
                      <a:pt x="324" y="69"/>
                    </a:lnTo>
                    <a:lnTo>
                      <a:pt x="324" y="69"/>
                    </a:lnTo>
                    <a:lnTo>
                      <a:pt x="299" y="70"/>
                    </a:lnTo>
                    <a:lnTo>
                      <a:pt x="274" y="74"/>
                    </a:lnTo>
                    <a:lnTo>
                      <a:pt x="250" y="81"/>
                    </a:lnTo>
                    <a:lnTo>
                      <a:pt x="228" y="89"/>
                    </a:lnTo>
                    <a:lnTo>
                      <a:pt x="206" y="99"/>
                    </a:lnTo>
                    <a:lnTo>
                      <a:pt x="185" y="113"/>
                    </a:lnTo>
                    <a:lnTo>
                      <a:pt x="166" y="128"/>
                    </a:lnTo>
                    <a:lnTo>
                      <a:pt x="147" y="146"/>
                    </a:lnTo>
                    <a:lnTo>
                      <a:pt x="147" y="146"/>
                    </a:lnTo>
                    <a:lnTo>
                      <a:pt x="138" y="157"/>
                    </a:lnTo>
                    <a:lnTo>
                      <a:pt x="130" y="166"/>
                    </a:lnTo>
                    <a:lnTo>
                      <a:pt x="122" y="176"/>
                    </a:lnTo>
                    <a:lnTo>
                      <a:pt x="115" y="188"/>
                    </a:lnTo>
                    <a:lnTo>
                      <a:pt x="109" y="198"/>
                    </a:lnTo>
                    <a:lnTo>
                      <a:pt x="102" y="210"/>
                    </a:lnTo>
                    <a:lnTo>
                      <a:pt x="98" y="221"/>
                    </a:lnTo>
                    <a:lnTo>
                      <a:pt x="92" y="233"/>
                    </a:lnTo>
                    <a:lnTo>
                      <a:pt x="87" y="244"/>
                    </a:lnTo>
                    <a:lnTo>
                      <a:pt x="84" y="257"/>
                    </a:lnTo>
                    <a:lnTo>
                      <a:pt x="80" y="269"/>
                    </a:lnTo>
                    <a:lnTo>
                      <a:pt x="78" y="282"/>
                    </a:lnTo>
                    <a:lnTo>
                      <a:pt x="76" y="295"/>
                    </a:lnTo>
                    <a:lnTo>
                      <a:pt x="75" y="307"/>
                    </a:lnTo>
                    <a:lnTo>
                      <a:pt x="74" y="321"/>
                    </a:lnTo>
                    <a:lnTo>
                      <a:pt x="74" y="335"/>
                    </a:lnTo>
                    <a:lnTo>
                      <a:pt x="74" y="335"/>
                    </a:lnTo>
                    <a:lnTo>
                      <a:pt x="116" y="360"/>
                    </a:lnTo>
                    <a:lnTo>
                      <a:pt x="156" y="387"/>
                    </a:lnTo>
                    <a:lnTo>
                      <a:pt x="194" y="412"/>
                    </a:lnTo>
                    <a:lnTo>
                      <a:pt x="229" y="439"/>
                    </a:lnTo>
                    <a:lnTo>
                      <a:pt x="261" y="464"/>
                    </a:lnTo>
                    <a:lnTo>
                      <a:pt x="290" y="490"/>
                    </a:lnTo>
                    <a:lnTo>
                      <a:pt x="316" y="516"/>
                    </a:lnTo>
                    <a:lnTo>
                      <a:pt x="340" y="542"/>
                    </a:lnTo>
                    <a:lnTo>
                      <a:pt x="361" y="568"/>
                    </a:lnTo>
                    <a:lnTo>
                      <a:pt x="380" y="594"/>
                    </a:lnTo>
                    <a:lnTo>
                      <a:pt x="395" y="619"/>
                    </a:lnTo>
                    <a:lnTo>
                      <a:pt x="407" y="646"/>
                    </a:lnTo>
                    <a:lnTo>
                      <a:pt x="418" y="671"/>
                    </a:lnTo>
                    <a:lnTo>
                      <a:pt x="424" y="697"/>
                    </a:lnTo>
                    <a:lnTo>
                      <a:pt x="429" y="723"/>
                    </a:lnTo>
                    <a:lnTo>
                      <a:pt x="430" y="748"/>
                    </a:lnTo>
                    <a:lnTo>
                      <a:pt x="430" y="748"/>
                    </a:lnTo>
                    <a:lnTo>
                      <a:pt x="429" y="770"/>
                    </a:lnTo>
                    <a:lnTo>
                      <a:pt x="427" y="792"/>
                    </a:lnTo>
                    <a:lnTo>
                      <a:pt x="423" y="814"/>
                    </a:lnTo>
                    <a:lnTo>
                      <a:pt x="419" y="836"/>
                    </a:lnTo>
                    <a:lnTo>
                      <a:pt x="412" y="858"/>
                    </a:lnTo>
                    <a:lnTo>
                      <a:pt x="403" y="880"/>
                    </a:lnTo>
                    <a:lnTo>
                      <a:pt x="393" y="902"/>
                    </a:lnTo>
                    <a:lnTo>
                      <a:pt x="382" y="922"/>
                    </a:lnTo>
                    <a:lnTo>
                      <a:pt x="382" y="922"/>
                    </a:lnTo>
                    <a:lnTo>
                      <a:pt x="370" y="941"/>
                    </a:lnTo>
                    <a:lnTo>
                      <a:pt x="359" y="960"/>
                    </a:lnTo>
                    <a:lnTo>
                      <a:pt x="346" y="979"/>
                    </a:lnTo>
                    <a:lnTo>
                      <a:pt x="335" y="998"/>
                    </a:lnTo>
                    <a:lnTo>
                      <a:pt x="323" y="1017"/>
                    </a:lnTo>
                    <a:lnTo>
                      <a:pt x="311" y="1036"/>
                    </a:lnTo>
                    <a:lnTo>
                      <a:pt x="299" y="1055"/>
                    </a:lnTo>
                    <a:lnTo>
                      <a:pt x="288" y="1074"/>
                    </a:lnTo>
                    <a:lnTo>
                      <a:pt x="288" y="1074"/>
                    </a:lnTo>
                    <a:lnTo>
                      <a:pt x="283" y="1086"/>
                    </a:lnTo>
                    <a:lnTo>
                      <a:pt x="277" y="1097"/>
                    </a:lnTo>
                    <a:lnTo>
                      <a:pt x="271" y="1111"/>
                    </a:lnTo>
                    <a:lnTo>
                      <a:pt x="265" y="1125"/>
                    </a:lnTo>
                    <a:lnTo>
                      <a:pt x="256" y="1141"/>
                    </a:lnTo>
                    <a:lnTo>
                      <a:pt x="248" y="1157"/>
                    </a:lnTo>
                    <a:lnTo>
                      <a:pt x="239" y="1176"/>
                    </a:lnTo>
                    <a:lnTo>
                      <a:pt x="229" y="1194"/>
                    </a:lnTo>
                    <a:lnTo>
                      <a:pt x="229" y="1194"/>
                    </a:lnTo>
                    <a:lnTo>
                      <a:pt x="219" y="1209"/>
                    </a:lnTo>
                    <a:lnTo>
                      <a:pt x="207" y="1222"/>
                    </a:lnTo>
                    <a:lnTo>
                      <a:pt x="195" y="1232"/>
                    </a:lnTo>
                    <a:lnTo>
                      <a:pt x="183" y="1240"/>
                    </a:lnTo>
                    <a:lnTo>
                      <a:pt x="169" y="1247"/>
                    </a:lnTo>
                    <a:lnTo>
                      <a:pt x="154" y="1253"/>
                    </a:lnTo>
                    <a:lnTo>
                      <a:pt x="139" y="1255"/>
                    </a:lnTo>
                    <a:lnTo>
                      <a:pt x="123" y="1256"/>
                    </a:lnTo>
                    <a:lnTo>
                      <a:pt x="123" y="1256"/>
                    </a:lnTo>
                    <a:lnTo>
                      <a:pt x="101" y="1254"/>
                    </a:lnTo>
                    <a:lnTo>
                      <a:pt x="83" y="1249"/>
                    </a:lnTo>
                    <a:lnTo>
                      <a:pt x="67" y="1240"/>
                    </a:lnTo>
                    <a:lnTo>
                      <a:pt x="53" y="1227"/>
                    </a:lnTo>
                    <a:lnTo>
                      <a:pt x="42" y="1211"/>
                    </a:lnTo>
                    <a:lnTo>
                      <a:pt x="36" y="1192"/>
                    </a:lnTo>
                    <a:lnTo>
                      <a:pt x="31" y="1169"/>
                    </a:lnTo>
                    <a:lnTo>
                      <a:pt x="30" y="1142"/>
                    </a:lnTo>
                    <a:lnTo>
                      <a:pt x="30" y="1142"/>
                    </a:lnTo>
                    <a:lnTo>
                      <a:pt x="30" y="1134"/>
                    </a:lnTo>
                    <a:lnTo>
                      <a:pt x="31" y="1126"/>
                    </a:lnTo>
                    <a:lnTo>
                      <a:pt x="33" y="1117"/>
                    </a:lnTo>
                    <a:lnTo>
                      <a:pt x="36" y="1108"/>
                    </a:lnTo>
                    <a:lnTo>
                      <a:pt x="38" y="1097"/>
                    </a:lnTo>
                    <a:lnTo>
                      <a:pt x="41" y="1086"/>
                    </a:lnTo>
                    <a:lnTo>
                      <a:pt x="46" y="1074"/>
                    </a:lnTo>
                    <a:lnTo>
                      <a:pt x="51" y="1063"/>
                    </a:lnTo>
                    <a:lnTo>
                      <a:pt x="51" y="1063"/>
                    </a:lnTo>
                    <a:lnTo>
                      <a:pt x="55" y="1051"/>
                    </a:lnTo>
                    <a:lnTo>
                      <a:pt x="60" y="1040"/>
                    </a:lnTo>
                    <a:lnTo>
                      <a:pt x="63" y="1028"/>
                    </a:lnTo>
                    <a:lnTo>
                      <a:pt x="67" y="1018"/>
                    </a:lnTo>
                    <a:lnTo>
                      <a:pt x="69" y="1009"/>
                    </a:lnTo>
                    <a:lnTo>
                      <a:pt x="71" y="999"/>
                    </a:lnTo>
                    <a:lnTo>
                      <a:pt x="72" y="991"/>
                    </a:lnTo>
                    <a:lnTo>
                      <a:pt x="72" y="983"/>
                    </a:lnTo>
                    <a:lnTo>
                      <a:pt x="72" y="983"/>
                    </a:lnTo>
                    <a:lnTo>
                      <a:pt x="72" y="976"/>
                    </a:lnTo>
                    <a:lnTo>
                      <a:pt x="71" y="970"/>
                    </a:lnTo>
                    <a:lnTo>
                      <a:pt x="70" y="961"/>
                    </a:lnTo>
                    <a:lnTo>
                      <a:pt x="68" y="953"/>
                    </a:lnTo>
                    <a:lnTo>
                      <a:pt x="64" y="944"/>
                    </a:lnTo>
                    <a:lnTo>
                      <a:pt x="62" y="935"/>
                    </a:lnTo>
                    <a:lnTo>
                      <a:pt x="59" y="925"/>
                    </a:lnTo>
                    <a:lnTo>
                      <a:pt x="54" y="913"/>
                    </a:lnTo>
                    <a:lnTo>
                      <a:pt x="54" y="913"/>
                    </a:lnTo>
                    <a:lnTo>
                      <a:pt x="49" y="902"/>
                    </a:lnTo>
                    <a:lnTo>
                      <a:pt x="46" y="891"/>
                    </a:lnTo>
                    <a:lnTo>
                      <a:pt x="42" y="880"/>
                    </a:lnTo>
                    <a:lnTo>
                      <a:pt x="40" y="868"/>
                    </a:lnTo>
                    <a:lnTo>
                      <a:pt x="38" y="858"/>
                    </a:lnTo>
                    <a:lnTo>
                      <a:pt x="37" y="847"/>
                    </a:lnTo>
                    <a:lnTo>
                      <a:pt x="36" y="837"/>
                    </a:lnTo>
                    <a:lnTo>
                      <a:pt x="36" y="827"/>
                    </a:lnTo>
                    <a:lnTo>
                      <a:pt x="36" y="827"/>
                    </a:lnTo>
                    <a:lnTo>
                      <a:pt x="38" y="803"/>
                    </a:lnTo>
                    <a:lnTo>
                      <a:pt x="44" y="782"/>
                    </a:lnTo>
                    <a:lnTo>
                      <a:pt x="52" y="765"/>
                    </a:lnTo>
                    <a:lnTo>
                      <a:pt x="63" y="751"/>
                    </a:lnTo>
                    <a:lnTo>
                      <a:pt x="77" y="740"/>
                    </a:lnTo>
                    <a:lnTo>
                      <a:pt x="94" y="732"/>
                    </a:lnTo>
                    <a:lnTo>
                      <a:pt x="115" y="729"/>
                    </a:lnTo>
                    <a:lnTo>
                      <a:pt x="138" y="728"/>
                    </a:lnTo>
                    <a:lnTo>
                      <a:pt x="138" y="728"/>
                    </a:lnTo>
                    <a:lnTo>
                      <a:pt x="160" y="730"/>
                    </a:lnTo>
                    <a:lnTo>
                      <a:pt x="178" y="737"/>
                    </a:lnTo>
                    <a:lnTo>
                      <a:pt x="193" y="746"/>
                    </a:lnTo>
                    <a:lnTo>
                      <a:pt x="206" y="760"/>
                    </a:lnTo>
                    <a:lnTo>
                      <a:pt x="215" y="777"/>
                    </a:lnTo>
                    <a:lnTo>
                      <a:pt x="221" y="797"/>
                    </a:lnTo>
                    <a:lnTo>
                      <a:pt x="224" y="821"/>
                    </a:lnTo>
                    <a:lnTo>
                      <a:pt x="225" y="847"/>
                    </a:lnTo>
                    <a:lnTo>
                      <a:pt x="225" y="847"/>
                    </a:lnTo>
                    <a:lnTo>
                      <a:pt x="223" y="862"/>
                    </a:lnTo>
                    <a:lnTo>
                      <a:pt x="220" y="877"/>
                    </a:lnTo>
                    <a:lnTo>
                      <a:pt x="213" y="892"/>
                    </a:lnTo>
                    <a:lnTo>
                      <a:pt x="204" y="906"/>
                    </a:lnTo>
                    <a:lnTo>
                      <a:pt x="193" y="919"/>
                    </a:lnTo>
                    <a:lnTo>
                      <a:pt x="179" y="932"/>
                    </a:lnTo>
                    <a:lnTo>
                      <a:pt x="164" y="944"/>
                    </a:lnTo>
                    <a:lnTo>
                      <a:pt x="146" y="956"/>
                    </a:lnTo>
                    <a:lnTo>
                      <a:pt x="146" y="956"/>
                    </a:lnTo>
                    <a:lnTo>
                      <a:pt x="146" y="970"/>
                    </a:lnTo>
                    <a:lnTo>
                      <a:pt x="145" y="983"/>
                    </a:lnTo>
                    <a:lnTo>
                      <a:pt x="143" y="997"/>
                    </a:lnTo>
                    <a:lnTo>
                      <a:pt x="140" y="1011"/>
                    </a:lnTo>
                    <a:lnTo>
                      <a:pt x="137" y="1025"/>
                    </a:lnTo>
                    <a:lnTo>
                      <a:pt x="133" y="1037"/>
                    </a:lnTo>
                    <a:lnTo>
                      <a:pt x="129" y="1051"/>
                    </a:lnTo>
                    <a:lnTo>
                      <a:pt x="123" y="1064"/>
                    </a:lnTo>
                    <a:lnTo>
                      <a:pt x="123" y="1064"/>
                    </a:lnTo>
                    <a:lnTo>
                      <a:pt x="118" y="1074"/>
                    </a:lnTo>
                    <a:lnTo>
                      <a:pt x="114" y="1084"/>
                    </a:lnTo>
                    <a:lnTo>
                      <a:pt x="110" y="1094"/>
                    </a:lnTo>
                    <a:lnTo>
                      <a:pt x="107" y="1102"/>
                    </a:lnTo>
                    <a:lnTo>
                      <a:pt x="105" y="1111"/>
                    </a:lnTo>
                    <a:lnTo>
                      <a:pt x="102" y="1119"/>
                    </a:lnTo>
                    <a:lnTo>
                      <a:pt x="101" y="1127"/>
                    </a:lnTo>
                    <a:lnTo>
                      <a:pt x="101" y="1134"/>
                    </a:lnTo>
                    <a:lnTo>
                      <a:pt x="101" y="1134"/>
                    </a:lnTo>
                    <a:lnTo>
                      <a:pt x="100" y="1147"/>
                    </a:lnTo>
                    <a:lnTo>
                      <a:pt x="101" y="1158"/>
                    </a:lnTo>
                    <a:lnTo>
                      <a:pt x="102" y="1169"/>
                    </a:lnTo>
                    <a:lnTo>
                      <a:pt x="106" y="1176"/>
                    </a:lnTo>
                    <a:lnTo>
                      <a:pt x="109" y="1183"/>
                    </a:lnTo>
                    <a:lnTo>
                      <a:pt x="115" y="1187"/>
                    </a:lnTo>
                    <a:lnTo>
                      <a:pt x="121" y="1189"/>
                    </a:lnTo>
                    <a:lnTo>
                      <a:pt x="129" y="1191"/>
                    </a:lnTo>
                    <a:lnTo>
                      <a:pt x="129" y="1191"/>
                    </a:lnTo>
                    <a:lnTo>
                      <a:pt x="138" y="1189"/>
                    </a:lnTo>
                    <a:lnTo>
                      <a:pt x="147" y="1188"/>
                    </a:lnTo>
                    <a:lnTo>
                      <a:pt x="155" y="1185"/>
                    </a:lnTo>
                    <a:lnTo>
                      <a:pt x="163" y="1179"/>
                    </a:lnTo>
                    <a:lnTo>
                      <a:pt x="170" y="1173"/>
                    </a:lnTo>
                    <a:lnTo>
                      <a:pt x="176" y="1165"/>
                    </a:lnTo>
                    <a:lnTo>
                      <a:pt x="182" y="1156"/>
                    </a:lnTo>
                    <a:lnTo>
                      <a:pt x="186" y="1146"/>
                    </a:lnTo>
                    <a:lnTo>
                      <a:pt x="186" y="1146"/>
                    </a:lnTo>
                    <a:lnTo>
                      <a:pt x="190" y="1136"/>
                    </a:lnTo>
                    <a:lnTo>
                      <a:pt x="193" y="1127"/>
                    </a:lnTo>
                    <a:lnTo>
                      <a:pt x="197" y="1117"/>
                    </a:lnTo>
                    <a:lnTo>
                      <a:pt x="201" y="1104"/>
                    </a:lnTo>
                    <a:lnTo>
                      <a:pt x="207" y="1092"/>
                    </a:lnTo>
                    <a:lnTo>
                      <a:pt x="213" y="1078"/>
                    </a:lnTo>
                    <a:lnTo>
                      <a:pt x="220" y="1063"/>
                    </a:lnTo>
                    <a:lnTo>
                      <a:pt x="227" y="1048"/>
                    </a:lnTo>
                    <a:lnTo>
                      <a:pt x="227" y="1048"/>
                    </a:lnTo>
                    <a:lnTo>
                      <a:pt x="238" y="1031"/>
                    </a:lnTo>
                    <a:lnTo>
                      <a:pt x="248" y="1013"/>
                    </a:lnTo>
                    <a:lnTo>
                      <a:pt x="260" y="996"/>
                    </a:lnTo>
                    <a:lnTo>
                      <a:pt x="271" y="978"/>
                    </a:lnTo>
                    <a:lnTo>
                      <a:pt x="283" y="960"/>
                    </a:lnTo>
                    <a:lnTo>
                      <a:pt x="293" y="943"/>
                    </a:lnTo>
                    <a:lnTo>
                      <a:pt x="305" y="926"/>
                    </a:lnTo>
                    <a:lnTo>
                      <a:pt x="315" y="908"/>
                    </a:lnTo>
                    <a:lnTo>
                      <a:pt x="315" y="908"/>
                    </a:lnTo>
                    <a:lnTo>
                      <a:pt x="326" y="889"/>
                    </a:lnTo>
                    <a:lnTo>
                      <a:pt x="335" y="868"/>
                    </a:lnTo>
                    <a:lnTo>
                      <a:pt x="342" y="849"/>
                    </a:lnTo>
                    <a:lnTo>
                      <a:pt x="349" y="829"/>
                    </a:lnTo>
                    <a:lnTo>
                      <a:pt x="353" y="809"/>
                    </a:lnTo>
                    <a:lnTo>
                      <a:pt x="355" y="789"/>
                    </a:lnTo>
                    <a:lnTo>
                      <a:pt x="358" y="769"/>
                    </a:lnTo>
                    <a:lnTo>
                      <a:pt x="358" y="750"/>
                    </a:lnTo>
                    <a:lnTo>
                      <a:pt x="358" y="750"/>
                    </a:lnTo>
                    <a:lnTo>
                      <a:pt x="357" y="730"/>
                    </a:lnTo>
                    <a:lnTo>
                      <a:pt x="353" y="710"/>
                    </a:lnTo>
                    <a:lnTo>
                      <a:pt x="347" y="691"/>
                    </a:lnTo>
                    <a:lnTo>
                      <a:pt x="339" y="670"/>
                    </a:lnTo>
                    <a:lnTo>
                      <a:pt x="329" y="651"/>
                    </a:lnTo>
                    <a:lnTo>
                      <a:pt x="317" y="630"/>
                    </a:lnTo>
                    <a:lnTo>
                      <a:pt x="304" y="610"/>
                    </a:lnTo>
                    <a:lnTo>
                      <a:pt x="288" y="590"/>
                    </a:lnTo>
                    <a:lnTo>
                      <a:pt x="269" y="569"/>
                    </a:lnTo>
                    <a:lnTo>
                      <a:pt x="248" y="548"/>
                    </a:lnTo>
                    <a:lnTo>
                      <a:pt x="227" y="527"/>
                    </a:lnTo>
                    <a:lnTo>
                      <a:pt x="202" y="507"/>
                    </a:lnTo>
                    <a:lnTo>
                      <a:pt x="176" y="486"/>
                    </a:lnTo>
                    <a:lnTo>
                      <a:pt x="147" y="465"/>
                    </a:lnTo>
                    <a:lnTo>
                      <a:pt x="116" y="443"/>
                    </a:lnTo>
                    <a:lnTo>
                      <a:pt x="84" y="423"/>
                    </a:lnTo>
                    <a:lnTo>
                      <a:pt x="84" y="423"/>
                    </a:lnTo>
                    <a:lnTo>
                      <a:pt x="88" y="439"/>
                    </a:lnTo>
                    <a:lnTo>
                      <a:pt x="94" y="455"/>
                    </a:lnTo>
                    <a:lnTo>
                      <a:pt x="100" y="471"/>
                    </a:lnTo>
                    <a:lnTo>
                      <a:pt x="107" y="487"/>
                    </a:lnTo>
                    <a:lnTo>
                      <a:pt x="115" y="502"/>
                    </a:lnTo>
                    <a:lnTo>
                      <a:pt x="123" y="518"/>
                    </a:lnTo>
                    <a:lnTo>
                      <a:pt x="132" y="533"/>
                    </a:lnTo>
                    <a:lnTo>
                      <a:pt x="143" y="548"/>
                    </a:lnTo>
                    <a:lnTo>
                      <a:pt x="153" y="563"/>
                    </a:lnTo>
                    <a:lnTo>
                      <a:pt x="166" y="578"/>
                    </a:lnTo>
                    <a:lnTo>
                      <a:pt x="177" y="593"/>
                    </a:lnTo>
                    <a:lnTo>
                      <a:pt x="191" y="607"/>
                    </a:lnTo>
                    <a:lnTo>
                      <a:pt x="205" y="621"/>
                    </a:lnTo>
                    <a:lnTo>
                      <a:pt x="220" y="634"/>
                    </a:lnTo>
                    <a:lnTo>
                      <a:pt x="236" y="648"/>
                    </a:lnTo>
                    <a:lnTo>
                      <a:pt x="252" y="662"/>
                    </a:lnTo>
                    <a:lnTo>
                      <a:pt x="210" y="710"/>
                    </a:lnTo>
                    <a:lnTo>
                      <a:pt x="210" y="710"/>
                    </a:lnTo>
                    <a:lnTo>
                      <a:pt x="185" y="693"/>
                    </a:lnTo>
                    <a:lnTo>
                      <a:pt x="161" y="675"/>
                    </a:lnTo>
                    <a:lnTo>
                      <a:pt x="139" y="656"/>
                    </a:lnTo>
                    <a:lnTo>
                      <a:pt x="118" y="637"/>
                    </a:lnTo>
                    <a:lnTo>
                      <a:pt x="99" y="616"/>
                    </a:lnTo>
                    <a:lnTo>
                      <a:pt x="82" y="595"/>
                    </a:lnTo>
                    <a:lnTo>
                      <a:pt x="67" y="573"/>
                    </a:lnTo>
                    <a:lnTo>
                      <a:pt x="53" y="550"/>
                    </a:lnTo>
                    <a:lnTo>
                      <a:pt x="40" y="527"/>
                    </a:lnTo>
                    <a:lnTo>
                      <a:pt x="30" y="504"/>
                    </a:lnTo>
                    <a:lnTo>
                      <a:pt x="21" y="479"/>
                    </a:lnTo>
                    <a:lnTo>
                      <a:pt x="13" y="455"/>
                    </a:lnTo>
                    <a:lnTo>
                      <a:pt x="7" y="428"/>
                    </a:lnTo>
                    <a:lnTo>
                      <a:pt x="3" y="402"/>
                    </a:lnTo>
                    <a:lnTo>
                      <a:pt x="1" y="374"/>
                    </a:lnTo>
                    <a:lnTo>
                      <a:pt x="0" y="347"/>
                    </a:lnTo>
                    <a:lnTo>
                      <a:pt x="0" y="347"/>
                    </a:lnTo>
                    <a:lnTo>
                      <a:pt x="0" y="328"/>
                    </a:lnTo>
                    <a:lnTo>
                      <a:pt x="1" y="310"/>
                    </a:lnTo>
                    <a:lnTo>
                      <a:pt x="3" y="291"/>
                    </a:lnTo>
                    <a:lnTo>
                      <a:pt x="6" y="274"/>
                    </a:lnTo>
                    <a:lnTo>
                      <a:pt x="9" y="257"/>
                    </a:lnTo>
                    <a:lnTo>
                      <a:pt x="13" y="239"/>
                    </a:lnTo>
                    <a:lnTo>
                      <a:pt x="17" y="223"/>
                    </a:lnTo>
                    <a:lnTo>
                      <a:pt x="23" y="207"/>
                    </a:lnTo>
                    <a:lnTo>
                      <a:pt x="29" y="192"/>
                    </a:lnTo>
                    <a:lnTo>
                      <a:pt x="36" y="177"/>
                    </a:lnTo>
                    <a:lnTo>
                      <a:pt x="44" y="162"/>
                    </a:lnTo>
                    <a:lnTo>
                      <a:pt x="52" y="148"/>
                    </a:lnTo>
                    <a:lnTo>
                      <a:pt x="60" y="135"/>
                    </a:lnTo>
                    <a:lnTo>
                      <a:pt x="70" y="122"/>
                    </a:lnTo>
                    <a:lnTo>
                      <a:pt x="80" y="109"/>
                    </a:lnTo>
                    <a:lnTo>
                      <a:pt x="91" y="97"/>
                    </a:lnTo>
                    <a:lnTo>
                      <a:pt x="91" y="97"/>
                    </a:lnTo>
                    <a:lnTo>
                      <a:pt x="102" y="85"/>
                    </a:lnTo>
                    <a:lnTo>
                      <a:pt x="115" y="74"/>
                    </a:lnTo>
                    <a:lnTo>
                      <a:pt x="126" y="63"/>
                    </a:lnTo>
                    <a:lnTo>
                      <a:pt x="140" y="54"/>
                    </a:lnTo>
                    <a:lnTo>
                      <a:pt x="153" y="46"/>
                    </a:lnTo>
                    <a:lnTo>
                      <a:pt x="167" y="38"/>
                    </a:lnTo>
                    <a:lnTo>
                      <a:pt x="181" y="31"/>
                    </a:lnTo>
                    <a:lnTo>
                      <a:pt x="195" y="24"/>
                    </a:lnTo>
                    <a:lnTo>
                      <a:pt x="209" y="18"/>
                    </a:lnTo>
                    <a:lnTo>
                      <a:pt x="225" y="14"/>
                    </a:lnTo>
                    <a:lnTo>
                      <a:pt x="240" y="9"/>
                    </a:lnTo>
                    <a:lnTo>
                      <a:pt x="256" y="6"/>
                    </a:lnTo>
                    <a:lnTo>
                      <a:pt x="273" y="3"/>
                    </a:lnTo>
                    <a:lnTo>
                      <a:pt x="290" y="1"/>
                    </a:lnTo>
                    <a:lnTo>
                      <a:pt x="307" y="0"/>
                    </a:lnTo>
                    <a:lnTo>
                      <a:pt x="324" y="0"/>
                    </a:lnTo>
                    <a:lnTo>
                      <a:pt x="324" y="0"/>
                    </a:lnTo>
                    <a:lnTo>
                      <a:pt x="349" y="0"/>
                    </a:lnTo>
                    <a:lnTo>
                      <a:pt x="372" y="2"/>
                    </a:lnTo>
                    <a:lnTo>
                      <a:pt x="393" y="5"/>
                    </a:lnTo>
                    <a:lnTo>
                      <a:pt x="415" y="8"/>
                    </a:lnTo>
                    <a:lnTo>
                      <a:pt x="436" y="13"/>
                    </a:lnTo>
                    <a:lnTo>
                      <a:pt x="457" y="18"/>
                    </a:lnTo>
                    <a:lnTo>
                      <a:pt x="475" y="25"/>
                    </a:lnTo>
                    <a:lnTo>
                      <a:pt x="495" y="32"/>
                    </a:lnTo>
                    <a:lnTo>
                      <a:pt x="512" y="41"/>
                    </a:lnTo>
                    <a:lnTo>
                      <a:pt x="529" y="51"/>
                    </a:lnTo>
                    <a:lnTo>
                      <a:pt x="545" y="62"/>
                    </a:lnTo>
                    <a:lnTo>
                      <a:pt x="561" y="74"/>
                    </a:lnTo>
                    <a:lnTo>
                      <a:pt x="576" y="86"/>
                    </a:lnTo>
                    <a:lnTo>
                      <a:pt x="590" y="100"/>
                    </a:lnTo>
                    <a:lnTo>
                      <a:pt x="604" y="114"/>
                    </a:lnTo>
                    <a:lnTo>
                      <a:pt x="617" y="130"/>
                    </a:lnTo>
                    <a:lnTo>
                      <a:pt x="617" y="130"/>
                    </a:lnTo>
                    <a:lnTo>
                      <a:pt x="627" y="144"/>
                    </a:lnTo>
                    <a:lnTo>
                      <a:pt x="637" y="159"/>
                    </a:lnTo>
                    <a:lnTo>
                      <a:pt x="648" y="175"/>
                    </a:lnTo>
                    <a:lnTo>
                      <a:pt x="656" y="191"/>
                    </a:lnTo>
                    <a:lnTo>
                      <a:pt x="664" y="208"/>
                    </a:lnTo>
                    <a:lnTo>
                      <a:pt x="672" y="226"/>
                    </a:lnTo>
                    <a:lnTo>
                      <a:pt x="678" y="243"/>
                    </a:lnTo>
                    <a:lnTo>
                      <a:pt x="685" y="261"/>
                    </a:lnTo>
                    <a:lnTo>
                      <a:pt x="689" y="281"/>
                    </a:lnTo>
                    <a:lnTo>
                      <a:pt x="694" y="300"/>
                    </a:lnTo>
                    <a:lnTo>
                      <a:pt x="697" y="321"/>
                    </a:lnTo>
                    <a:lnTo>
                      <a:pt x="701" y="342"/>
                    </a:lnTo>
                    <a:lnTo>
                      <a:pt x="703" y="364"/>
                    </a:lnTo>
                    <a:lnTo>
                      <a:pt x="705" y="386"/>
                    </a:lnTo>
                    <a:lnTo>
                      <a:pt x="706" y="409"/>
                    </a:lnTo>
                    <a:lnTo>
                      <a:pt x="706" y="432"/>
                    </a:lnTo>
                    <a:lnTo>
                      <a:pt x="706" y="431"/>
                    </a:lnTo>
                  </a:path>
                </a:pathLst>
              </a:custGeom>
              <a:solidFill>
                <a:schemeClr val="bg1"/>
              </a:solidFill>
              <a:ln w="76200" cmpd="sng">
                <a:solidFill>
                  <a:schemeClr val="bg1"/>
                </a:solidFill>
                <a:prstDash val="solid"/>
                <a:round/>
                <a:headEnd/>
                <a:tailEnd/>
              </a:ln>
            </p:spPr>
            <p:txBody>
              <a:bodyPr/>
              <a:lstStyle/>
              <a:p>
                <a:endParaRPr lang="en-IN"/>
              </a:p>
            </p:txBody>
          </p:sp>
          <p:sp>
            <p:nvSpPr>
              <p:cNvPr id="361479" name="Freeform 7"/>
              <p:cNvSpPr>
                <a:spLocks/>
              </p:cNvSpPr>
              <p:nvPr/>
            </p:nvSpPr>
            <p:spPr bwMode="auto">
              <a:xfrm>
                <a:off x="4507" y="1713"/>
                <a:ext cx="524" cy="894"/>
              </a:xfrm>
              <a:custGeom>
                <a:avLst/>
                <a:gdLst>
                  <a:gd name="T0" fmla="*/ 1043 w 1050"/>
                  <a:gd name="T1" fmla="*/ 670 h 1790"/>
                  <a:gd name="T2" fmla="*/ 1004 w 1050"/>
                  <a:gd name="T3" fmla="*/ 817 h 1790"/>
                  <a:gd name="T4" fmla="*/ 932 w 1050"/>
                  <a:gd name="T5" fmla="*/ 957 h 1790"/>
                  <a:gd name="T6" fmla="*/ 856 w 1050"/>
                  <a:gd name="T7" fmla="*/ 1059 h 1790"/>
                  <a:gd name="T8" fmla="*/ 764 w 1050"/>
                  <a:gd name="T9" fmla="*/ 1182 h 1790"/>
                  <a:gd name="T10" fmla="*/ 687 w 1050"/>
                  <a:gd name="T11" fmla="*/ 1284 h 1790"/>
                  <a:gd name="T12" fmla="*/ 630 w 1050"/>
                  <a:gd name="T13" fmla="*/ 1397 h 1790"/>
                  <a:gd name="T14" fmla="*/ 578 w 1050"/>
                  <a:gd name="T15" fmla="*/ 1534 h 1790"/>
                  <a:gd name="T16" fmla="*/ 546 w 1050"/>
                  <a:gd name="T17" fmla="*/ 1615 h 1790"/>
                  <a:gd name="T18" fmla="*/ 466 w 1050"/>
                  <a:gd name="T19" fmla="*/ 1721 h 1790"/>
                  <a:gd name="T20" fmla="*/ 351 w 1050"/>
                  <a:gd name="T21" fmla="*/ 1778 h 1790"/>
                  <a:gd name="T22" fmla="*/ 229 w 1050"/>
                  <a:gd name="T23" fmla="*/ 1789 h 1790"/>
                  <a:gd name="T24" fmla="*/ 108 w 1050"/>
                  <a:gd name="T25" fmla="*/ 1733 h 1790"/>
                  <a:gd name="T26" fmla="*/ 47 w 1050"/>
                  <a:gd name="T27" fmla="*/ 1591 h 1790"/>
                  <a:gd name="T28" fmla="*/ 39 w 1050"/>
                  <a:gd name="T29" fmla="*/ 1463 h 1790"/>
                  <a:gd name="T30" fmla="*/ 45 w 1050"/>
                  <a:gd name="T31" fmla="*/ 1389 h 1790"/>
                  <a:gd name="T32" fmla="*/ 55 w 1050"/>
                  <a:gd name="T33" fmla="*/ 1314 h 1790"/>
                  <a:gd name="T34" fmla="*/ 123 w 1050"/>
                  <a:gd name="T35" fmla="*/ 1352 h 1790"/>
                  <a:gd name="T36" fmla="*/ 114 w 1050"/>
                  <a:gd name="T37" fmla="*/ 1464 h 1790"/>
                  <a:gd name="T38" fmla="*/ 129 w 1050"/>
                  <a:gd name="T39" fmla="*/ 1601 h 1790"/>
                  <a:gd name="T40" fmla="*/ 184 w 1050"/>
                  <a:gd name="T41" fmla="*/ 1698 h 1790"/>
                  <a:gd name="T42" fmla="*/ 261 w 1050"/>
                  <a:gd name="T43" fmla="*/ 1723 h 1790"/>
                  <a:gd name="T44" fmla="*/ 354 w 1050"/>
                  <a:gd name="T45" fmla="*/ 1708 h 1790"/>
                  <a:gd name="T46" fmla="*/ 426 w 1050"/>
                  <a:gd name="T47" fmla="*/ 1664 h 1790"/>
                  <a:gd name="T48" fmla="*/ 469 w 1050"/>
                  <a:gd name="T49" fmla="*/ 1614 h 1790"/>
                  <a:gd name="T50" fmla="*/ 496 w 1050"/>
                  <a:gd name="T51" fmla="*/ 1558 h 1790"/>
                  <a:gd name="T52" fmla="*/ 535 w 1050"/>
                  <a:gd name="T53" fmla="*/ 1462 h 1790"/>
                  <a:gd name="T54" fmla="*/ 578 w 1050"/>
                  <a:gd name="T55" fmla="*/ 1350 h 1790"/>
                  <a:gd name="T56" fmla="*/ 637 w 1050"/>
                  <a:gd name="T57" fmla="*/ 1235 h 1790"/>
                  <a:gd name="T58" fmla="*/ 706 w 1050"/>
                  <a:gd name="T59" fmla="*/ 1139 h 1790"/>
                  <a:gd name="T60" fmla="*/ 791 w 1050"/>
                  <a:gd name="T61" fmla="*/ 1025 h 1790"/>
                  <a:gd name="T62" fmla="*/ 860 w 1050"/>
                  <a:gd name="T63" fmla="*/ 931 h 1790"/>
                  <a:gd name="T64" fmla="*/ 931 w 1050"/>
                  <a:gd name="T65" fmla="*/ 799 h 1790"/>
                  <a:gd name="T66" fmla="*/ 969 w 1050"/>
                  <a:gd name="T67" fmla="*/ 667 h 1790"/>
                  <a:gd name="T68" fmla="*/ 975 w 1050"/>
                  <a:gd name="T69" fmla="*/ 550 h 1790"/>
                  <a:gd name="T70" fmla="*/ 955 w 1050"/>
                  <a:gd name="T71" fmla="*/ 387 h 1790"/>
                  <a:gd name="T72" fmla="*/ 907 w 1050"/>
                  <a:gd name="T73" fmla="*/ 259 h 1790"/>
                  <a:gd name="T74" fmla="*/ 841 w 1050"/>
                  <a:gd name="T75" fmla="*/ 178 h 1790"/>
                  <a:gd name="T76" fmla="*/ 723 w 1050"/>
                  <a:gd name="T77" fmla="*/ 105 h 1790"/>
                  <a:gd name="T78" fmla="*/ 564 w 1050"/>
                  <a:gd name="T79" fmla="*/ 71 h 1790"/>
                  <a:gd name="T80" fmla="*/ 415 w 1050"/>
                  <a:gd name="T81" fmla="*/ 75 h 1790"/>
                  <a:gd name="T82" fmla="*/ 270 w 1050"/>
                  <a:gd name="T83" fmla="*/ 130 h 1790"/>
                  <a:gd name="T84" fmla="*/ 163 w 1050"/>
                  <a:gd name="T85" fmla="*/ 241 h 1790"/>
                  <a:gd name="T86" fmla="*/ 116 w 1050"/>
                  <a:gd name="T87" fmla="*/ 339 h 1790"/>
                  <a:gd name="T88" fmla="*/ 85 w 1050"/>
                  <a:gd name="T89" fmla="*/ 468 h 1790"/>
                  <a:gd name="T90" fmla="*/ 75 w 1050"/>
                  <a:gd name="T91" fmla="*/ 617 h 1790"/>
                  <a:gd name="T92" fmla="*/ 80 w 1050"/>
                  <a:gd name="T93" fmla="*/ 711 h 1790"/>
                  <a:gd name="T94" fmla="*/ 9 w 1050"/>
                  <a:gd name="T95" fmla="*/ 743 h 1790"/>
                  <a:gd name="T96" fmla="*/ 0 w 1050"/>
                  <a:gd name="T97" fmla="*/ 626 h 1790"/>
                  <a:gd name="T98" fmla="*/ 6 w 1050"/>
                  <a:gd name="T99" fmla="*/ 493 h 1790"/>
                  <a:gd name="T100" fmla="*/ 34 w 1050"/>
                  <a:gd name="T101" fmla="*/ 345 h 1790"/>
                  <a:gd name="T102" fmla="*/ 87 w 1050"/>
                  <a:gd name="T103" fmla="*/ 220 h 1790"/>
                  <a:gd name="T104" fmla="*/ 181 w 1050"/>
                  <a:gd name="T105" fmla="*/ 104 h 1790"/>
                  <a:gd name="T106" fmla="*/ 336 w 1050"/>
                  <a:gd name="T107" fmla="*/ 22 h 1790"/>
                  <a:gd name="T108" fmla="*/ 500 w 1050"/>
                  <a:gd name="T109" fmla="*/ 0 h 1790"/>
                  <a:gd name="T110" fmla="*/ 699 w 1050"/>
                  <a:gd name="T111" fmla="*/ 22 h 1790"/>
                  <a:gd name="T112" fmla="*/ 852 w 1050"/>
                  <a:gd name="T113" fmla="*/ 85 h 1790"/>
                  <a:gd name="T114" fmla="*/ 943 w 1050"/>
                  <a:gd name="T115" fmla="*/ 170 h 1790"/>
                  <a:gd name="T116" fmla="*/ 1009 w 1050"/>
                  <a:gd name="T117" fmla="*/ 301 h 1790"/>
                  <a:gd name="T118" fmla="*/ 1045 w 1050"/>
                  <a:gd name="T119" fmla="*/ 470 h 1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50" h="1790">
                    <a:moveTo>
                      <a:pt x="1050" y="569"/>
                    </a:moveTo>
                    <a:lnTo>
                      <a:pt x="1050" y="569"/>
                    </a:lnTo>
                    <a:lnTo>
                      <a:pt x="1050" y="594"/>
                    </a:lnTo>
                    <a:lnTo>
                      <a:pt x="1047" y="620"/>
                    </a:lnTo>
                    <a:lnTo>
                      <a:pt x="1045" y="645"/>
                    </a:lnTo>
                    <a:lnTo>
                      <a:pt x="1043" y="670"/>
                    </a:lnTo>
                    <a:lnTo>
                      <a:pt x="1038" y="695"/>
                    </a:lnTo>
                    <a:lnTo>
                      <a:pt x="1034" y="720"/>
                    </a:lnTo>
                    <a:lnTo>
                      <a:pt x="1027" y="744"/>
                    </a:lnTo>
                    <a:lnTo>
                      <a:pt x="1021" y="768"/>
                    </a:lnTo>
                    <a:lnTo>
                      <a:pt x="1013" y="793"/>
                    </a:lnTo>
                    <a:lnTo>
                      <a:pt x="1004" y="817"/>
                    </a:lnTo>
                    <a:lnTo>
                      <a:pt x="995" y="841"/>
                    </a:lnTo>
                    <a:lnTo>
                      <a:pt x="984" y="864"/>
                    </a:lnTo>
                    <a:lnTo>
                      <a:pt x="973" y="888"/>
                    </a:lnTo>
                    <a:lnTo>
                      <a:pt x="960" y="911"/>
                    </a:lnTo>
                    <a:lnTo>
                      <a:pt x="946" y="934"/>
                    </a:lnTo>
                    <a:lnTo>
                      <a:pt x="932" y="957"/>
                    </a:lnTo>
                    <a:lnTo>
                      <a:pt x="932" y="957"/>
                    </a:lnTo>
                    <a:lnTo>
                      <a:pt x="917" y="978"/>
                    </a:lnTo>
                    <a:lnTo>
                      <a:pt x="902" y="997"/>
                    </a:lnTo>
                    <a:lnTo>
                      <a:pt x="886" y="1018"/>
                    </a:lnTo>
                    <a:lnTo>
                      <a:pt x="871" y="1039"/>
                    </a:lnTo>
                    <a:lnTo>
                      <a:pt x="856" y="1059"/>
                    </a:lnTo>
                    <a:lnTo>
                      <a:pt x="841" y="1079"/>
                    </a:lnTo>
                    <a:lnTo>
                      <a:pt x="825" y="1100"/>
                    </a:lnTo>
                    <a:lnTo>
                      <a:pt x="810" y="1121"/>
                    </a:lnTo>
                    <a:lnTo>
                      <a:pt x="795" y="1140"/>
                    </a:lnTo>
                    <a:lnTo>
                      <a:pt x="779" y="1161"/>
                    </a:lnTo>
                    <a:lnTo>
                      <a:pt x="764" y="1182"/>
                    </a:lnTo>
                    <a:lnTo>
                      <a:pt x="748" y="1202"/>
                    </a:lnTo>
                    <a:lnTo>
                      <a:pt x="733" y="1223"/>
                    </a:lnTo>
                    <a:lnTo>
                      <a:pt x="718" y="1243"/>
                    </a:lnTo>
                    <a:lnTo>
                      <a:pt x="702" y="1263"/>
                    </a:lnTo>
                    <a:lnTo>
                      <a:pt x="687" y="1284"/>
                    </a:lnTo>
                    <a:lnTo>
                      <a:pt x="687" y="1284"/>
                    </a:lnTo>
                    <a:lnTo>
                      <a:pt x="678" y="1299"/>
                    </a:lnTo>
                    <a:lnTo>
                      <a:pt x="668" y="1316"/>
                    </a:lnTo>
                    <a:lnTo>
                      <a:pt x="658" y="1335"/>
                    </a:lnTo>
                    <a:lnTo>
                      <a:pt x="649" y="1354"/>
                    </a:lnTo>
                    <a:lnTo>
                      <a:pt x="639" y="1375"/>
                    </a:lnTo>
                    <a:lnTo>
                      <a:pt x="630" y="1397"/>
                    </a:lnTo>
                    <a:lnTo>
                      <a:pt x="621" y="1421"/>
                    </a:lnTo>
                    <a:lnTo>
                      <a:pt x="611" y="1447"/>
                    </a:lnTo>
                    <a:lnTo>
                      <a:pt x="611" y="1447"/>
                    </a:lnTo>
                    <a:lnTo>
                      <a:pt x="600" y="1479"/>
                    </a:lnTo>
                    <a:lnTo>
                      <a:pt x="588" y="1508"/>
                    </a:lnTo>
                    <a:lnTo>
                      <a:pt x="578" y="1534"/>
                    </a:lnTo>
                    <a:lnTo>
                      <a:pt x="570" y="1556"/>
                    </a:lnTo>
                    <a:lnTo>
                      <a:pt x="562" y="1576"/>
                    </a:lnTo>
                    <a:lnTo>
                      <a:pt x="555" y="1593"/>
                    </a:lnTo>
                    <a:lnTo>
                      <a:pt x="550" y="1605"/>
                    </a:lnTo>
                    <a:lnTo>
                      <a:pt x="546" y="1615"/>
                    </a:lnTo>
                    <a:lnTo>
                      <a:pt x="546" y="1615"/>
                    </a:lnTo>
                    <a:lnTo>
                      <a:pt x="535" y="1635"/>
                    </a:lnTo>
                    <a:lnTo>
                      <a:pt x="524" y="1655"/>
                    </a:lnTo>
                    <a:lnTo>
                      <a:pt x="511" y="1673"/>
                    </a:lnTo>
                    <a:lnTo>
                      <a:pt x="497" y="1691"/>
                    </a:lnTo>
                    <a:lnTo>
                      <a:pt x="482" y="1706"/>
                    </a:lnTo>
                    <a:lnTo>
                      <a:pt x="466" y="1721"/>
                    </a:lnTo>
                    <a:lnTo>
                      <a:pt x="450" y="1733"/>
                    </a:lnTo>
                    <a:lnTo>
                      <a:pt x="432" y="1745"/>
                    </a:lnTo>
                    <a:lnTo>
                      <a:pt x="413" y="1755"/>
                    </a:lnTo>
                    <a:lnTo>
                      <a:pt x="394" y="1764"/>
                    </a:lnTo>
                    <a:lnTo>
                      <a:pt x="373" y="1771"/>
                    </a:lnTo>
                    <a:lnTo>
                      <a:pt x="351" y="1778"/>
                    </a:lnTo>
                    <a:lnTo>
                      <a:pt x="329" y="1783"/>
                    </a:lnTo>
                    <a:lnTo>
                      <a:pt x="305" y="1786"/>
                    </a:lnTo>
                    <a:lnTo>
                      <a:pt x="281" y="1789"/>
                    </a:lnTo>
                    <a:lnTo>
                      <a:pt x="256" y="1790"/>
                    </a:lnTo>
                    <a:lnTo>
                      <a:pt x="256" y="1790"/>
                    </a:lnTo>
                    <a:lnTo>
                      <a:pt x="229" y="1789"/>
                    </a:lnTo>
                    <a:lnTo>
                      <a:pt x="205" y="1786"/>
                    </a:lnTo>
                    <a:lnTo>
                      <a:pt x="182" y="1781"/>
                    </a:lnTo>
                    <a:lnTo>
                      <a:pt x="161" y="1772"/>
                    </a:lnTo>
                    <a:lnTo>
                      <a:pt x="142" y="1762"/>
                    </a:lnTo>
                    <a:lnTo>
                      <a:pt x="125" y="1748"/>
                    </a:lnTo>
                    <a:lnTo>
                      <a:pt x="108" y="1733"/>
                    </a:lnTo>
                    <a:lnTo>
                      <a:pt x="93" y="1716"/>
                    </a:lnTo>
                    <a:lnTo>
                      <a:pt x="81" y="1695"/>
                    </a:lnTo>
                    <a:lnTo>
                      <a:pt x="70" y="1673"/>
                    </a:lnTo>
                    <a:lnTo>
                      <a:pt x="60" y="1648"/>
                    </a:lnTo>
                    <a:lnTo>
                      <a:pt x="53" y="1620"/>
                    </a:lnTo>
                    <a:lnTo>
                      <a:pt x="47" y="1591"/>
                    </a:lnTo>
                    <a:lnTo>
                      <a:pt x="43" y="1558"/>
                    </a:lnTo>
                    <a:lnTo>
                      <a:pt x="41" y="1524"/>
                    </a:lnTo>
                    <a:lnTo>
                      <a:pt x="39" y="1487"/>
                    </a:lnTo>
                    <a:lnTo>
                      <a:pt x="39" y="1487"/>
                    </a:lnTo>
                    <a:lnTo>
                      <a:pt x="39" y="1474"/>
                    </a:lnTo>
                    <a:lnTo>
                      <a:pt x="39" y="1463"/>
                    </a:lnTo>
                    <a:lnTo>
                      <a:pt x="41" y="1450"/>
                    </a:lnTo>
                    <a:lnTo>
                      <a:pt x="41" y="1439"/>
                    </a:lnTo>
                    <a:lnTo>
                      <a:pt x="42" y="1426"/>
                    </a:lnTo>
                    <a:lnTo>
                      <a:pt x="43" y="1413"/>
                    </a:lnTo>
                    <a:lnTo>
                      <a:pt x="43" y="1402"/>
                    </a:lnTo>
                    <a:lnTo>
                      <a:pt x="45" y="1389"/>
                    </a:lnTo>
                    <a:lnTo>
                      <a:pt x="46" y="1376"/>
                    </a:lnTo>
                    <a:lnTo>
                      <a:pt x="47" y="1364"/>
                    </a:lnTo>
                    <a:lnTo>
                      <a:pt x="50" y="1351"/>
                    </a:lnTo>
                    <a:lnTo>
                      <a:pt x="51" y="1338"/>
                    </a:lnTo>
                    <a:lnTo>
                      <a:pt x="53" y="1327"/>
                    </a:lnTo>
                    <a:lnTo>
                      <a:pt x="55" y="1314"/>
                    </a:lnTo>
                    <a:lnTo>
                      <a:pt x="58" y="1301"/>
                    </a:lnTo>
                    <a:lnTo>
                      <a:pt x="60" y="1289"/>
                    </a:lnTo>
                    <a:lnTo>
                      <a:pt x="129" y="1289"/>
                    </a:lnTo>
                    <a:lnTo>
                      <a:pt x="129" y="1289"/>
                    </a:lnTo>
                    <a:lnTo>
                      <a:pt x="126" y="1322"/>
                    </a:lnTo>
                    <a:lnTo>
                      <a:pt x="123" y="1352"/>
                    </a:lnTo>
                    <a:lnTo>
                      <a:pt x="120" y="1379"/>
                    </a:lnTo>
                    <a:lnTo>
                      <a:pt x="119" y="1402"/>
                    </a:lnTo>
                    <a:lnTo>
                      <a:pt x="116" y="1422"/>
                    </a:lnTo>
                    <a:lnTo>
                      <a:pt x="115" y="1440"/>
                    </a:lnTo>
                    <a:lnTo>
                      <a:pt x="114" y="1453"/>
                    </a:lnTo>
                    <a:lnTo>
                      <a:pt x="114" y="1464"/>
                    </a:lnTo>
                    <a:lnTo>
                      <a:pt x="114" y="1464"/>
                    </a:lnTo>
                    <a:lnTo>
                      <a:pt x="115" y="1495"/>
                    </a:lnTo>
                    <a:lnTo>
                      <a:pt x="116" y="1525"/>
                    </a:lnTo>
                    <a:lnTo>
                      <a:pt x="120" y="1551"/>
                    </a:lnTo>
                    <a:lnTo>
                      <a:pt x="123" y="1577"/>
                    </a:lnTo>
                    <a:lnTo>
                      <a:pt x="129" y="1601"/>
                    </a:lnTo>
                    <a:lnTo>
                      <a:pt x="135" y="1622"/>
                    </a:lnTo>
                    <a:lnTo>
                      <a:pt x="143" y="1641"/>
                    </a:lnTo>
                    <a:lnTo>
                      <a:pt x="151" y="1658"/>
                    </a:lnTo>
                    <a:lnTo>
                      <a:pt x="161" y="1673"/>
                    </a:lnTo>
                    <a:lnTo>
                      <a:pt x="172" y="1686"/>
                    </a:lnTo>
                    <a:lnTo>
                      <a:pt x="184" y="1698"/>
                    </a:lnTo>
                    <a:lnTo>
                      <a:pt x="197" y="1707"/>
                    </a:lnTo>
                    <a:lnTo>
                      <a:pt x="212" y="1714"/>
                    </a:lnTo>
                    <a:lnTo>
                      <a:pt x="227" y="1718"/>
                    </a:lnTo>
                    <a:lnTo>
                      <a:pt x="244" y="1722"/>
                    </a:lnTo>
                    <a:lnTo>
                      <a:pt x="261" y="1723"/>
                    </a:lnTo>
                    <a:lnTo>
                      <a:pt x="261" y="1723"/>
                    </a:lnTo>
                    <a:lnTo>
                      <a:pt x="278" y="1723"/>
                    </a:lnTo>
                    <a:lnTo>
                      <a:pt x="294" y="1722"/>
                    </a:lnTo>
                    <a:lnTo>
                      <a:pt x="310" y="1719"/>
                    </a:lnTo>
                    <a:lnTo>
                      <a:pt x="325" y="1716"/>
                    </a:lnTo>
                    <a:lnTo>
                      <a:pt x="340" y="1713"/>
                    </a:lnTo>
                    <a:lnTo>
                      <a:pt x="354" y="1708"/>
                    </a:lnTo>
                    <a:lnTo>
                      <a:pt x="366" y="1703"/>
                    </a:lnTo>
                    <a:lnTo>
                      <a:pt x="380" y="1696"/>
                    </a:lnTo>
                    <a:lnTo>
                      <a:pt x="393" y="1691"/>
                    </a:lnTo>
                    <a:lnTo>
                      <a:pt x="404" y="1683"/>
                    </a:lnTo>
                    <a:lnTo>
                      <a:pt x="416" y="1673"/>
                    </a:lnTo>
                    <a:lnTo>
                      <a:pt x="426" y="1664"/>
                    </a:lnTo>
                    <a:lnTo>
                      <a:pt x="436" y="1655"/>
                    </a:lnTo>
                    <a:lnTo>
                      <a:pt x="447" y="1643"/>
                    </a:lnTo>
                    <a:lnTo>
                      <a:pt x="456" y="1632"/>
                    </a:lnTo>
                    <a:lnTo>
                      <a:pt x="465" y="1619"/>
                    </a:lnTo>
                    <a:lnTo>
                      <a:pt x="465" y="1619"/>
                    </a:lnTo>
                    <a:lnTo>
                      <a:pt x="469" y="1614"/>
                    </a:lnTo>
                    <a:lnTo>
                      <a:pt x="473" y="1608"/>
                    </a:lnTo>
                    <a:lnTo>
                      <a:pt x="477" y="1600"/>
                    </a:lnTo>
                    <a:lnTo>
                      <a:pt x="481" y="1591"/>
                    </a:lnTo>
                    <a:lnTo>
                      <a:pt x="486" y="1581"/>
                    </a:lnTo>
                    <a:lnTo>
                      <a:pt x="492" y="1570"/>
                    </a:lnTo>
                    <a:lnTo>
                      <a:pt x="496" y="1558"/>
                    </a:lnTo>
                    <a:lnTo>
                      <a:pt x="502" y="1544"/>
                    </a:lnTo>
                    <a:lnTo>
                      <a:pt x="508" y="1531"/>
                    </a:lnTo>
                    <a:lnTo>
                      <a:pt x="515" y="1515"/>
                    </a:lnTo>
                    <a:lnTo>
                      <a:pt x="522" y="1498"/>
                    </a:lnTo>
                    <a:lnTo>
                      <a:pt x="528" y="1481"/>
                    </a:lnTo>
                    <a:lnTo>
                      <a:pt x="535" y="1462"/>
                    </a:lnTo>
                    <a:lnTo>
                      <a:pt x="542" y="1442"/>
                    </a:lnTo>
                    <a:lnTo>
                      <a:pt x="550" y="1421"/>
                    </a:lnTo>
                    <a:lnTo>
                      <a:pt x="558" y="1399"/>
                    </a:lnTo>
                    <a:lnTo>
                      <a:pt x="558" y="1399"/>
                    </a:lnTo>
                    <a:lnTo>
                      <a:pt x="568" y="1374"/>
                    </a:lnTo>
                    <a:lnTo>
                      <a:pt x="578" y="1350"/>
                    </a:lnTo>
                    <a:lnTo>
                      <a:pt x="587" y="1328"/>
                    </a:lnTo>
                    <a:lnTo>
                      <a:pt x="597" y="1306"/>
                    </a:lnTo>
                    <a:lnTo>
                      <a:pt x="607" y="1287"/>
                    </a:lnTo>
                    <a:lnTo>
                      <a:pt x="617" y="1268"/>
                    </a:lnTo>
                    <a:lnTo>
                      <a:pt x="626" y="1251"/>
                    </a:lnTo>
                    <a:lnTo>
                      <a:pt x="637" y="1235"/>
                    </a:lnTo>
                    <a:lnTo>
                      <a:pt x="637" y="1235"/>
                    </a:lnTo>
                    <a:lnTo>
                      <a:pt x="650" y="1215"/>
                    </a:lnTo>
                    <a:lnTo>
                      <a:pt x="664" y="1197"/>
                    </a:lnTo>
                    <a:lnTo>
                      <a:pt x="678" y="1177"/>
                    </a:lnTo>
                    <a:lnTo>
                      <a:pt x="692" y="1159"/>
                    </a:lnTo>
                    <a:lnTo>
                      <a:pt x="706" y="1139"/>
                    </a:lnTo>
                    <a:lnTo>
                      <a:pt x="721" y="1121"/>
                    </a:lnTo>
                    <a:lnTo>
                      <a:pt x="734" y="1101"/>
                    </a:lnTo>
                    <a:lnTo>
                      <a:pt x="748" y="1083"/>
                    </a:lnTo>
                    <a:lnTo>
                      <a:pt x="762" y="1063"/>
                    </a:lnTo>
                    <a:lnTo>
                      <a:pt x="776" y="1045"/>
                    </a:lnTo>
                    <a:lnTo>
                      <a:pt x="791" y="1025"/>
                    </a:lnTo>
                    <a:lnTo>
                      <a:pt x="805" y="1007"/>
                    </a:lnTo>
                    <a:lnTo>
                      <a:pt x="818" y="987"/>
                    </a:lnTo>
                    <a:lnTo>
                      <a:pt x="832" y="969"/>
                    </a:lnTo>
                    <a:lnTo>
                      <a:pt x="846" y="949"/>
                    </a:lnTo>
                    <a:lnTo>
                      <a:pt x="860" y="931"/>
                    </a:lnTo>
                    <a:lnTo>
                      <a:pt x="860" y="931"/>
                    </a:lnTo>
                    <a:lnTo>
                      <a:pt x="874" y="909"/>
                    </a:lnTo>
                    <a:lnTo>
                      <a:pt x="887" y="887"/>
                    </a:lnTo>
                    <a:lnTo>
                      <a:pt x="900" y="865"/>
                    </a:lnTo>
                    <a:lnTo>
                      <a:pt x="910" y="843"/>
                    </a:lnTo>
                    <a:lnTo>
                      <a:pt x="922" y="821"/>
                    </a:lnTo>
                    <a:lnTo>
                      <a:pt x="931" y="799"/>
                    </a:lnTo>
                    <a:lnTo>
                      <a:pt x="939" y="778"/>
                    </a:lnTo>
                    <a:lnTo>
                      <a:pt x="947" y="756"/>
                    </a:lnTo>
                    <a:lnTo>
                      <a:pt x="954" y="734"/>
                    </a:lnTo>
                    <a:lnTo>
                      <a:pt x="960" y="712"/>
                    </a:lnTo>
                    <a:lnTo>
                      <a:pt x="965" y="690"/>
                    </a:lnTo>
                    <a:lnTo>
                      <a:pt x="969" y="667"/>
                    </a:lnTo>
                    <a:lnTo>
                      <a:pt x="973" y="645"/>
                    </a:lnTo>
                    <a:lnTo>
                      <a:pt x="974" y="623"/>
                    </a:lnTo>
                    <a:lnTo>
                      <a:pt x="976" y="601"/>
                    </a:lnTo>
                    <a:lnTo>
                      <a:pt x="976" y="579"/>
                    </a:lnTo>
                    <a:lnTo>
                      <a:pt x="976" y="579"/>
                    </a:lnTo>
                    <a:lnTo>
                      <a:pt x="975" y="550"/>
                    </a:lnTo>
                    <a:lnTo>
                      <a:pt x="974" y="520"/>
                    </a:lnTo>
                    <a:lnTo>
                      <a:pt x="971" y="491"/>
                    </a:lnTo>
                    <a:lnTo>
                      <a:pt x="969" y="463"/>
                    </a:lnTo>
                    <a:lnTo>
                      <a:pt x="965" y="437"/>
                    </a:lnTo>
                    <a:lnTo>
                      <a:pt x="960" y="411"/>
                    </a:lnTo>
                    <a:lnTo>
                      <a:pt x="955" y="387"/>
                    </a:lnTo>
                    <a:lnTo>
                      <a:pt x="948" y="363"/>
                    </a:lnTo>
                    <a:lnTo>
                      <a:pt x="942" y="340"/>
                    </a:lnTo>
                    <a:lnTo>
                      <a:pt x="935" y="319"/>
                    </a:lnTo>
                    <a:lnTo>
                      <a:pt x="925" y="299"/>
                    </a:lnTo>
                    <a:lnTo>
                      <a:pt x="916" y="279"/>
                    </a:lnTo>
                    <a:lnTo>
                      <a:pt x="907" y="259"/>
                    </a:lnTo>
                    <a:lnTo>
                      <a:pt x="896" y="242"/>
                    </a:lnTo>
                    <a:lnTo>
                      <a:pt x="885" y="226"/>
                    </a:lnTo>
                    <a:lnTo>
                      <a:pt x="873" y="210"/>
                    </a:lnTo>
                    <a:lnTo>
                      <a:pt x="873" y="210"/>
                    </a:lnTo>
                    <a:lnTo>
                      <a:pt x="858" y="193"/>
                    </a:lnTo>
                    <a:lnTo>
                      <a:pt x="841" y="178"/>
                    </a:lnTo>
                    <a:lnTo>
                      <a:pt x="824" y="163"/>
                    </a:lnTo>
                    <a:lnTo>
                      <a:pt x="807" y="149"/>
                    </a:lnTo>
                    <a:lnTo>
                      <a:pt x="787" y="136"/>
                    </a:lnTo>
                    <a:lnTo>
                      <a:pt x="767" y="125"/>
                    </a:lnTo>
                    <a:lnTo>
                      <a:pt x="745" y="114"/>
                    </a:lnTo>
                    <a:lnTo>
                      <a:pt x="723" y="105"/>
                    </a:lnTo>
                    <a:lnTo>
                      <a:pt x="699" y="97"/>
                    </a:lnTo>
                    <a:lnTo>
                      <a:pt x="675" y="89"/>
                    </a:lnTo>
                    <a:lnTo>
                      <a:pt x="648" y="83"/>
                    </a:lnTo>
                    <a:lnTo>
                      <a:pt x="621" y="77"/>
                    </a:lnTo>
                    <a:lnTo>
                      <a:pt x="593" y="74"/>
                    </a:lnTo>
                    <a:lnTo>
                      <a:pt x="564" y="71"/>
                    </a:lnTo>
                    <a:lnTo>
                      <a:pt x="533" y="69"/>
                    </a:lnTo>
                    <a:lnTo>
                      <a:pt x="502" y="68"/>
                    </a:lnTo>
                    <a:lnTo>
                      <a:pt x="502" y="68"/>
                    </a:lnTo>
                    <a:lnTo>
                      <a:pt x="472" y="69"/>
                    </a:lnTo>
                    <a:lnTo>
                      <a:pt x="443" y="72"/>
                    </a:lnTo>
                    <a:lnTo>
                      <a:pt x="415" y="75"/>
                    </a:lnTo>
                    <a:lnTo>
                      <a:pt x="388" y="81"/>
                    </a:lnTo>
                    <a:lnTo>
                      <a:pt x="362" y="88"/>
                    </a:lnTo>
                    <a:lnTo>
                      <a:pt x="337" y="96"/>
                    </a:lnTo>
                    <a:lnTo>
                      <a:pt x="313" y="106"/>
                    </a:lnTo>
                    <a:lnTo>
                      <a:pt x="291" y="118"/>
                    </a:lnTo>
                    <a:lnTo>
                      <a:pt x="270" y="130"/>
                    </a:lnTo>
                    <a:lnTo>
                      <a:pt x="249" y="145"/>
                    </a:lnTo>
                    <a:lnTo>
                      <a:pt x="229" y="161"/>
                    </a:lnTo>
                    <a:lnTo>
                      <a:pt x="211" y="179"/>
                    </a:lnTo>
                    <a:lnTo>
                      <a:pt x="194" y="198"/>
                    </a:lnTo>
                    <a:lnTo>
                      <a:pt x="177" y="219"/>
                    </a:lnTo>
                    <a:lnTo>
                      <a:pt x="163" y="241"/>
                    </a:lnTo>
                    <a:lnTo>
                      <a:pt x="149" y="265"/>
                    </a:lnTo>
                    <a:lnTo>
                      <a:pt x="149" y="265"/>
                    </a:lnTo>
                    <a:lnTo>
                      <a:pt x="140" y="282"/>
                    </a:lnTo>
                    <a:lnTo>
                      <a:pt x="131" y="301"/>
                    </a:lnTo>
                    <a:lnTo>
                      <a:pt x="123" y="319"/>
                    </a:lnTo>
                    <a:lnTo>
                      <a:pt x="116" y="339"/>
                    </a:lnTo>
                    <a:lnTo>
                      <a:pt x="111" y="358"/>
                    </a:lnTo>
                    <a:lnTo>
                      <a:pt x="104" y="379"/>
                    </a:lnTo>
                    <a:lnTo>
                      <a:pt x="99" y="400"/>
                    </a:lnTo>
                    <a:lnTo>
                      <a:pt x="93" y="422"/>
                    </a:lnTo>
                    <a:lnTo>
                      <a:pt x="89" y="445"/>
                    </a:lnTo>
                    <a:lnTo>
                      <a:pt x="85" y="468"/>
                    </a:lnTo>
                    <a:lnTo>
                      <a:pt x="82" y="491"/>
                    </a:lnTo>
                    <a:lnTo>
                      <a:pt x="80" y="515"/>
                    </a:lnTo>
                    <a:lnTo>
                      <a:pt x="77" y="539"/>
                    </a:lnTo>
                    <a:lnTo>
                      <a:pt x="76" y="565"/>
                    </a:lnTo>
                    <a:lnTo>
                      <a:pt x="75" y="591"/>
                    </a:lnTo>
                    <a:lnTo>
                      <a:pt x="75" y="617"/>
                    </a:lnTo>
                    <a:lnTo>
                      <a:pt x="75" y="617"/>
                    </a:lnTo>
                    <a:lnTo>
                      <a:pt x="75" y="637"/>
                    </a:lnTo>
                    <a:lnTo>
                      <a:pt x="76" y="655"/>
                    </a:lnTo>
                    <a:lnTo>
                      <a:pt x="76" y="674"/>
                    </a:lnTo>
                    <a:lnTo>
                      <a:pt x="77" y="692"/>
                    </a:lnTo>
                    <a:lnTo>
                      <a:pt x="80" y="711"/>
                    </a:lnTo>
                    <a:lnTo>
                      <a:pt x="81" y="728"/>
                    </a:lnTo>
                    <a:lnTo>
                      <a:pt x="83" y="745"/>
                    </a:lnTo>
                    <a:lnTo>
                      <a:pt x="85" y="761"/>
                    </a:lnTo>
                    <a:lnTo>
                      <a:pt x="12" y="761"/>
                    </a:lnTo>
                    <a:lnTo>
                      <a:pt x="12" y="761"/>
                    </a:lnTo>
                    <a:lnTo>
                      <a:pt x="9" y="743"/>
                    </a:lnTo>
                    <a:lnTo>
                      <a:pt x="7" y="725"/>
                    </a:lnTo>
                    <a:lnTo>
                      <a:pt x="5" y="706"/>
                    </a:lnTo>
                    <a:lnTo>
                      <a:pt x="4" y="687"/>
                    </a:lnTo>
                    <a:lnTo>
                      <a:pt x="3" y="667"/>
                    </a:lnTo>
                    <a:lnTo>
                      <a:pt x="1" y="646"/>
                    </a:lnTo>
                    <a:lnTo>
                      <a:pt x="0" y="626"/>
                    </a:lnTo>
                    <a:lnTo>
                      <a:pt x="0" y="605"/>
                    </a:lnTo>
                    <a:lnTo>
                      <a:pt x="0" y="605"/>
                    </a:lnTo>
                    <a:lnTo>
                      <a:pt x="0" y="576"/>
                    </a:lnTo>
                    <a:lnTo>
                      <a:pt x="1" y="547"/>
                    </a:lnTo>
                    <a:lnTo>
                      <a:pt x="4" y="521"/>
                    </a:lnTo>
                    <a:lnTo>
                      <a:pt x="6" y="493"/>
                    </a:lnTo>
                    <a:lnTo>
                      <a:pt x="8" y="467"/>
                    </a:lnTo>
                    <a:lnTo>
                      <a:pt x="13" y="441"/>
                    </a:lnTo>
                    <a:lnTo>
                      <a:pt x="16" y="416"/>
                    </a:lnTo>
                    <a:lnTo>
                      <a:pt x="22" y="392"/>
                    </a:lnTo>
                    <a:lnTo>
                      <a:pt x="28" y="368"/>
                    </a:lnTo>
                    <a:lnTo>
                      <a:pt x="34" y="345"/>
                    </a:lnTo>
                    <a:lnTo>
                      <a:pt x="41" y="323"/>
                    </a:lnTo>
                    <a:lnTo>
                      <a:pt x="49" y="301"/>
                    </a:lnTo>
                    <a:lnTo>
                      <a:pt x="58" y="280"/>
                    </a:lnTo>
                    <a:lnTo>
                      <a:pt x="66" y="259"/>
                    </a:lnTo>
                    <a:lnTo>
                      <a:pt x="76" y="240"/>
                    </a:lnTo>
                    <a:lnTo>
                      <a:pt x="87" y="220"/>
                    </a:lnTo>
                    <a:lnTo>
                      <a:pt x="87" y="220"/>
                    </a:lnTo>
                    <a:lnTo>
                      <a:pt x="103" y="194"/>
                    </a:lnTo>
                    <a:lnTo>
                      <a:pt x="120" y="168"/>
                    </a:lnTo>
                    <a:lnTo>
                      <a:pt x="140" y="145"/>
                    </a:lnTo>
                    <a:lnTo>
                      <a:pt x="159" y="125"/>
                    </a:lnTo>
                    <a:lnTo>
                      <a:pt x="181" y="104"/>
                    </a:lnTo>
                    <a:lnTo>
                      <a:pt x="203" y="87"/>
                    </a:lnTo>
                    <a:lnTo>
                      <a:pt x="227" y="71"/>
                    </a:lnTo>
                    <a:lnTo>
                      <a:pt x="252" y="56"/>
                    </a:lnTo>
                    <a:lnTo>
                      <a:pt x="279" y="43"/>
                    </a:lnTo>
                    <a:lnTo>
                      <a:pt x="306" y="31"/>
                    </a:lnTo>
                    <a:lnTo>
                      <a:pt x="336" y="22"/>
                    </a:lnTo>
                    <a:lnTo>
                      <a:pt x="366" y="14"/>
                    </a:lnTo>
                    <a:lnTo>
                      <a:pt x="397" y="8"/>
                    </a:lnTo>
                    <a:lnTo>
                      <a:pt x="431" y="4"/>
                    </a:lnTo>
                    <a:lnTo>
                      <a:pt x="464" y="1"/>
                    </a:lnTo>
                    <a:lnTo>
                      <a:pt x="500" y="0"/>
                    </a:lnTo>
                    <a:lnTo>
                      <a:pt x="500" y="0"/>
                    </a:lnTo>
                    <a:lnTo>
                      <a:pt x="537" y="1"/>
                    </a:lnTo>
                    <a:lnTo>
                      <a:pt x="571" y="3"/>
                    </a:lnTo>
                    <a:lnTo>
                      <a:pt x="604" y="6"/>
                    </a:lnTo>
                    <a:lnTo>
                      <a:pt x="638" y="9"/>
                    </a:lnTo>
                    <a:lnTo>
                      <a:pt x="669" y="15"/>
                    </a:lnTo>
                    <a:lnTo>
                      <a:pt x="699" y="22"/>
                    </a:lnTo>
                    <a:lnTo>
                      <a:pt x="728" y="29"/>
                    </a:lnTo>
                    <a:lnTo>
                      <a:pt x="755" y="38"/>
                    </a:lnTo>
                    <a:lnTo>
                      <a:pt x="780" y="49"/>
                    </a:lnTo>
                    <a:lnTo>
                      <a:pt x="806" y="60"/>
                    </a:lnTo>
                    <a:lnTo>
                      <a:pt x="829" y="72"/>
                    </a:lnTo>
                    <a:lnTo>
                      <a:pt x="852" y="85"/>
                    </a:lnTo>
                    <a:lnTo>
                      <a:pt x="873" y="100"/>
                    </a:lnTo>
                    <a:lnTo>
                      <a:pt x="892" y="117"/>
                    </a:lnTo>
                    <a:lnTo>
                      <a:pt x="910" y="134"/>
                    </a:lnTo>
                    <a:lnTo>
                      <a:pt x="928" y="152"/>
                    </a:lnTo>
                    <a:lnTo>
                      <a:pt x="928" y="152"/>
                    </a:lnTo>
                    <a:lnTo>
                      <a:pt x="943" y="170"/>
                    </a:lnTo>
                    <a:lnTo>
                      <a:pt x="955" y="189"/>
                    </a:lnTo>
                    <a:lnTo>
                      <a:pt x="968" y="209"/>
                    </a:lnTo>
                    <a:lnTo>
                      <a:pt x="981" y="231"/>
                    </a:lnTo>
                    <a:lnTo>
                      <a:pt x="991" y="252"/>
                    </a:lnTo>
                    <a:lnTo>
                      <a:pt x="1001" y="275"/>
                    </a:lnTo>
                    <a:lnTo>
                      <a:pt x="1009" y="301"/>
                    </a:lnTo>
                    <a:lnTo>
                      <a:pt x="1019" y="326"/>
                    </a:lnTo>
                    <a:lnTo>
                      <a:pt x="1026" y="353"/>
                    </a:lnTo>
                    <a:lnTo>
                      <a:pt x="1031" y="380"/>
                    </a:lnTo>
                    <a:lnTo>
                      <a:pt x="1037" y="409"/>
                    </a:lnTo>
                    <a:lnTo>
                      <a:pt x="1042" y="439"/>
                    </a:lnTo>
                    <a:lnTo>
                      <a:pt x="1045" y="470"/>
                    </a:lnTo>
                    <a:lnTo>
                      <a:pt x="1047" y="502"/>
                    </a:lnTo>
                    <a:lnTo>
                      <a:pt x="1049" y="536"/>
                    </a:lnTo>
                    <a:lnTo>
                      <a:pt x="1050" y="570"/>
                    </a:lnTo>
                    <a:lnTo>
                      <a:pt x="1050" y="569"/>
                    </a:lnTo>
                  </a:path>
                </a:pathLst>
              </a:custGeom>
              <a:solidFill>
                <a:schemeClr val="bg1"/>
              </a:solidFill>
              <a:ln w="76200" cmpd="sng">
                <a:solidFill>
                  <a:schemeClr val="bg1"/>
                </a:solidFill>
                <a:prstDash val="solid"/>
                <a:round/>
                <a:headEnd/>
                <a:tailEnd/>
              </a:ln>
            </p:spPr>
            <p:txBody>
              <a:bodyPr/>
              <a:lstStyle/>
              <a:p>
                <a:endParaRPr lang="en-IN"/>
              </a:p>
            </p:txBody>
          </p:sp>
        </p:grpSp>
      </p:gr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Text Box 2"/>
          <p:cNvSpPr txBox="1">
            <a:spLocks noChangeArrowheads="1"/>
          </p:cNvSpPr>
          <p:nvPr/>
        </p:nvSpPr>
        <p:spPr bwMode="auto">
          <a:xfrm>
            <a:off x="1981200" y="2498725"/>
            <a:ext cx="56388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3500" b="1">
                <a:solidFill>
                  <a:srgbClr val="FF3300"/>
                </a:solidFill>
                <a:latin typeface="Arial" panose="020B0604020202020204" pitchFamily="34" charset="0"/>
              </a:rPr>
              <a:t>ACTIVITY</a:t>
            </a:r>
          </a:p>
          <a:p>
            <a:pPr algn="ctr">
              <a:lnSpc>
                <a:spcPct val="75000"/>
              </a:lnSpc>
              <a:spcBef>
                <a:spcPct val="50000"/>
              </a:spcBef>
            </a:pPr>
            <a:r>
              <a:rPr lang="en-US" altLang="en-US" sz="3500" b="1">
                <a:solidFill>
                  <a:srgbClr val="FF3300"/>
                </a:solidFill>
                <a:latin typeface="Arial" panose="020B0604020202020204" pitchFamily="34" charset="0"/>
              </a:rPr>
              <a:t>THE CHINESE WHISPER </a:t>
            </a: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Text Box 2"/>
          <p:cNvSpPr txBox="1">
            <a:spLocks noChangeArrowheads="1"/>
          </p:cNvSpPr>
          <p:nvPr/>
        </p:nvSpPr>
        <p:spPr bwMode="auto">
          <a:xfrm>
            <a:off x="2362200" y="288925"/>
            <a:ext cx="42672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A Road Accident!</a:t>
            </a:r>
          </a:p>
        </p:txBody>
      </p:sp>
      <p:sp>
        <p:nvSpPr>
          <p:cNvPr id="363523" name="Text Box 3"/>
          <p:cNvSpPr txBox="1">
            <a:spLocks noChangeArrowheads="1"/>
          </p:cNvSpPr>
          <p:nvPr/>
        </p:nvSpPr>
        <p:spPr bwMode="auto">
          <a:xfrm>
            <a:off x="685800" y="1431925"/>
            <a:ext cx="78486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i="1">
                <a:solidFill>
                  <a:srgbClr val="000099"/>
                </a:solidFill>
                <a:latin typeface="Arial" panose="020B0604020202020204" pitchFamily="34" charset="0"/>
              </a:rPr>
              <a:t>“A car was travelling from Delhi to Agra. A bus was coming from the opposite direction. The bus hit a culvert and then the car on its right side. The car wen off the road and hit a electric pole. The driver fractured his left leg. The bus hit a truck coming from the other side. The bus driver died on the spot. The truck driver was rushed to hospital.”   </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Text Box 2"/>
          <p:cNvSpPr txBox="1">
            <a:spLocks noChangeArrowheads="1"/>
          </p:cNvSpPr>
          <p:nvPr/>
        </p:nvSpPr>
        <p:spPr bwMode="auto">
          <a:xfrm>
            <a:off x="2362200" y="3521075"/>
            <a:ext cx="1281113"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7000" b="1">
                <a:solidFill>
                  <a:srgbClr val="FF3300"/>
                </a:solidFill>
                <a:latin typeface="Arial" panose="020B0604020202020204" pitchFamily="34" charset="0"/>
              </a:rPr>
              <a:t>+</a:t>
            </a:r>
            <a:endParaRPr lang="en-US" altLang="en-US" sz="1000" b="1">
              <a:solidFill>
                <a:srgbClr val="FF3300"/>
              </a:solidFill>
            </a:endParaRPr>
          </a:p>
        </p:txBody>
      </p:sp>
      <p:sp>
        <p:nvSpPr>
          <p:cNvPr id="364547" name="Text Box 3"/>
          <p:cNvSpPr txBox="1">
            <a:spLocks noChangeArrowheads="1"/>
          </p:cNvSpPr>
          <p:nvPr/>
        </p:nvSpPr>
        <p:spPr bwMode="auto">
          <a:xfrm>
            <a:off x="2301875" y="1752600"/>
            <a:ext cx="127952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7000" b="1">
                <a:solidFill>
                  <a:srgbClr val="FF3300"/>
                </a:solidFill>
                <a:latin typeface="Arial" panose="020B0604020202020204" pitchFamily="34" charset="0"/>
              </a:rPr>
              <a:t>-</a:t>
            </a:r>
            <a:endParaRPr lang="en-US" altLang="en-US" sz="1000" b="1">
              <a:solidFill>
                <a:srgbClr val="FF3300"/>
              </a:solidFill>
            </a:endParaRPr>
          </a:p>
        </p:txBody>
      </p:sp>
      <p:sp>
        <p:nvSpPr>
          <p:cNvPr id="364548" name="Text Box 4"/>
          <p:cNvSpPr txBox="1">
            <a:spLocks noChangeArrowheads="1"/>
          </p:cNvSpPr>
          <p:nvPr/>
        </p:nvSpPr>
        <p:spPr bwMode="auto">
          <a:xfrm>
            <a:off x="3276600" y="2035175"/>
            <a:ext cx="3810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000" b="1">
                <a:solidFill>
                  <a:srgbClr val="000099"/>
                </a:solidFill>
                <a:latin typeface="Arial" panose="020B0604020202020204" pitchFamily="34" charset="0"/>
              </a:rPr>
              <a:t>ve listening </a:t>
            </a:r>
          </a:p>
        </p:txBody>
      </p:sp>
      <p:sp>
        <p:nvSpPr>
          <p:cNvPr id="364549" name="Text Box 5"/>
          <p:cNvSpPr txBox="1">
            <a:spLocks noChangeArrowheads="1"/>
          </p:cNvSpPr>
          <p:nvPr/>
        </p:nvSpPr>
        <p:spPr bwMode="auto">
          <a:xfrm>
            <a:off x="3276600" y="3711575"/>
            <a:ext cx="3810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000" b="1">
                <a:solidFill>
                  <a:srgbClr val="000099"/>
                </a:solidFill>
                <a:latin typeface="Arial" panose="020B0604020202020204" pitchFamily="34" charset="0"/>
              </a:rPr>
              <a:t>ve listening </a:t>
            </a:r>
          </a:p>
        </p:txBody>
      </p:sp>
      <p:sp>
        <p:nvSpPr>
          <p:cNvPr id="364550" name="Text Box 6"/>
          <p:cNvSpPr txBox="1">
            <a:spLocks noChangeArrowheads="1"/>
          </p:cNvSpPr>
          <p:nvPr/>
        </p:nvSpPr>
        <p:spPr bwMode="auto">
          <a:xfrm>
            <a:off x="3657600" y="2879725"/>
            <a:ext cx="1143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b="1" i="1">
                <a:solidFill>
                  <a:srgbClr val="FF3300"/>
                </a:solidFill>
                <a:latin typeface="Arial" panose="020B0604020202020204" pitchFamily="34" charset="0"/>
              </a:rPr>
              <a:t>Or </a:t>
            </a: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Arc 2"/>
          <p:cNvSpPr>
            <a:spLocks/>
          </p:cNvSpPr>
          <p:nvPr/>
        </p:nvSpPr>
        <p:spPr bwMode="auto">
          <a:xfrm>
            <a:off x="4560888" y="2609850"/>
            <a:ext cx="436562" cy="803275"/>
          </a:xfrm>
          <a:custGeom>
            <a:avLst/>
            <a:gdLst>
              <a:gd name="G0" fmla="+- 165 0 0"/>
              <a:gd name="G1" fmla="+- 21600 0 0"/>
              <a:gd name="G2" fmla="+- 21600 0 0"/>
              <a:gd name="T0" fmla="*/ 0 w 11356"/>
              <a:gd name="T1" fmla="*/ 1 h 21600"/>
              <a:gd name="T2" fmla="*/ 11356 w 11356"/>
              <a:gd name="T3" fmla="*/ 3125 h 21600"/>
              <a:gd name="T4" fmla="*/ 165 w 11356"/>
              <a:gd name="T5" fmla="*/ 21600 h 21600"/>
            </a:gdLst>
            <a:ahLst/>
            <a:cxnLst>
              <a:cxn ang="0">
                <a:pos x="T0" y="T1"/>
              </a:cxn>
              <a:cxn ang="0">
                <a:pos x="T2" y="T3"/>
              </a:cxn>
              <a:cxn ang="0">
                <a:pos x="T4" y="T5"/>
              </a:cxn>
            </a:cxnLst>
            <a:rect l="0" t="0" r="r" b="b"/>
            <a:pathLst>
              <a:path w="11356" h="21600" fill="none" extrusionOk="0">
                <a:moveTo>
                  <a:pt x="-1" y="0"/>
                </a:moveTo>
                <a:cubicBezTo>
                  <a:pt x="54" y="0"/>
                  <a:pt x="109" y="0"/>
                  <a:pt x="165" y="0"/>
                </a:cubicBezTo>
                <a:cubicBezTo>
                  <a:pt x="4110" y="0"/>
                  <a:pt x="7981" y="1080"/>
                  <a:pt x="11355" y="3125"/>
                </a:cubicBezTo>
              </a:path>
              <a:path w="11356" h="21600" stroke="0" extrusionOk="0">
                <a:moveTo>
                  <a:pt x="-1" y="0"/>
                </a:moveTo>
                <a:cubicBezTo>
                  <a:pt x="54" y="0"/>
                  <a:pt x="109" y="0"/>
                  <a:pt x="165" y="0"/>
                </a:cubicBezTo>
                <a:cubicBezTo>
                  <a:pt x="4110" y="0"/>
                  <a:pt x="7981" y="1080"/>
                  <a:pt x="11355" y="3125"/>
                </a:cubicBezTo>
                <a:lnTo>
                  <a:pt x="165" y="21600"/>
                </a:lnTo>
                <a:close/>
              </a:path>
            </a:pathLst>
          </a:custGeom>
          <a:solidFill>
            <a:srgbClr val="00CC99"/>
          </a:solidFill>
          <a:ln w="12700">
            <a:solidFill>
              <a:srgbClr val="000000"/>
            </a:solidFill>
            <a:round/>
            <a:headEnd/>
            <a:tailEnd/>
          </a:ln>
        </p:spPr>
        <p:txBody>
          <a:bodyPr/>
          <a:lstStyle/>
          <a:p>
            <a:endParaRPr lang="en-IN"/>
          </a:p>
        </p:txBody>
      </p:sp>
      <p:sp>
        <p:nvSpPr>
          <p:cNvPr id="365571" name="Arc 3"/>
          <p:cNvSpPr>
            <a:spLocks/>
          </p:cNvSpPr>
          <p:nvPr/>
        </p:nvSpPr>
        <p:spPr bwMode="auto">
          <a:xfrm>
            <a:off x="4567238" y="2725738"/>
            <a:ext cx="831850" cy="1489075"/>
          </a:xfrm>
          <a:custGeom>
            <a:avLst/>
            <a:gdLst>
              <a:gd name="G0" fmla="+- 0 0 0"/>
              <a:gd name="G1" fmla="+- 18475 0 0"/>
              <a:gd name="G2" fmla="+- 21600 0 0"/>
              <a:gd name="T0" fmla="*/ 11191 w 21600"/>
              <a:gd name="T1" fmla="*/ 0 h 40028"/>
              <a:gd name="T2" fmla="*/ 1418 w 21600"/>
              <a:gd name="T3" fmla="*/ 40028 h 40028"/>
              <a:gd name="T4" fmla="*/ 0 w 21600"/>
              <a:gd name="T5" fmla="*/ 18475 h 40028"/>
            </a:gdLst>
            <a:ahLst/>
            <a:cxnLst>
              <a:cxn ang="0">
                <a:pos x="T0" y="T1"/>
              </a:cxn>
              <a:cxn ang="0">
                <a:pos x="T2" y="T3"/>
              </a:cxn>
              <a:cxn ang="0">
                <a:pos x="T4" y="T5"/>
              </a:cxn>
            </a:cxnLst>
            <a:rect l="0" t="0" r="r" b="b"/>
            <a:pathLst>
              <a:path w="21600" h="40028" fill="none" extrusionOk="0">
                <a:moveTo>
                  <a:pt x="11190" y="0"/>
                </a:moveTo>
                <a:cubicBezTo>
                  <a:pt x="17652" y="3914"/>
                  <a:pt x="21600" y="10920"/>
                  <a:pt x="21600" y="18475"/>
                </a:cubicBezTo>
                <a:cubicBezTo>
                  <a:pt x="21600" y="29853"/>
                  <a:pt x="12772" y="39281"/>
                  <a:pt x="1418" y="40028"/>
                </a:cubicBezTo>
              </a:path>
              <a:path w="21600" h="40028" stroke="0" extrusionOk="0">
                <a:moveTo>
                  <a:pt x="11190" y="0"/>
                </a:moveTo>
                <a:cubicBezTo>
                  <a:pt x="17652" y="3914"/>
                  <a:pt x="21600" y="10920"/>
                  <a:pt x="21600" y="18475"/>
                </a:cubicBezTo>
                <a:cubicBezTo>
                  <a:pt x="21600" y="29853"/>
                  <a:pt x="12772" y="39281"/>
                  <a:pt x="1418" y="40028"/>
                </a:cubicBezTo>
                <a:lnTo>
                  <a:pt x="0" y="18475"/>
                </a:lnTo>
                <a:close/>
              </a:path>
            </a:pathLst>
          </a:custGeom>
          <a:solidFill>
            <a:srgbClr val="3333CC"/>
          </a:solidFill>
          <a:ln w="12700">
            <a:solidFill>
              <a:srgbClr val="000000"/>
            </a:solidFill>
            <a:round/>
            <a:headEnd/>
            <a:tailEnd/>
          </a:ln>
        </p:spPr>
        <p:txBody>
          <a:bodyPr/>
          <a:lstStyle/>
          <a:p>
            <a:endParaRPr lang="en-IN"/>
          </a:p>
        </p:txBody>
      </p:sp>
      <p:sp>
        <p:nvSpPr>
          <p:cNvPr id="365572" name="Arc 4"/>
          <p:cNvSpPr>
            <a:spLocks/>
          </p:cNvSpPr>
          <p:nvPr/>
        </p:nvSpPr>
        <p:spPr bwMode="auto">
          <a:xfrm>
            <a:off x="3735388" y="2989263"/>
            <a:ext cx="885825" cy="1227137"/>
          </a:xfrm>
          <a:custGeom>
            <a:avLst/>
            <a:gdLst>
              <a:gd name="G0" fmla="+- 21600 0 0"/>
              <a:gd name="G1" fmla="+- 11406 0 0"/>
              <a:gd name="G2" fmla="+- 21600 0 0"/>
              <a:gd name="T0" fmla="*/ 23018 w 23018"/>
              <a:gd name="T1" fmla="*/ 32959 h 33006"/>
              <a:gd name="T2" fmla="*/ 3257 w 23018"/>
              <a:gd name="T3" fmla="*/ 0 h 33006"/>
              <a:gd name="T4" fmla="*/ 21600 w 23018"/>
              <a:gd name="T5" fmla="*/ 11406 h 33006"/>
            </a:gdLst>
            <a:ahLst/>
            <a:cxnLst>
              <a:cxn ang="0">
                <a:pos x="T0" y="T1"/>
              </a:cxn>
              <a:cxn ang="0">
                <a:pos x="T2" y="T3"/>
              </a:cxn>
              <a:cxn ang="0">
                <a:pos x="T4" y="T5"/>
              </a:cxn>
            </a:cxnLst>
            <a:rect l="0" t="0" r="r" b="b"/>
            <a:pathLst>
              <a:path w="23018" h="33006" fill="none" extrusionOk="0">
                <a:moveTo>
                  <a:pt x="23018" y="32959"/>
                </a:moveTo>
                <a:cubicBezTo>
                  <a:pt x="22545" y="32990"/>
                  <a:pt x="22073" y="33005"/>
                  <a:pt x="21600" y="33005"/>
                </a:cubicBezTo>
                <a:cubicBezTo>
                  <a:pt x="9670" y="33006"/>
                  <a:pt x="0" y="23335"/>
                  <a:pt x="0" y="11406"/>
                </a:cubicBezTo>
                <a:cubicBezTo>
                  <a:pt x="0" y="7374"/>
                  <a:pt x="1128" y="3423"/>
                  <a:pt x="3257" y="0"/>
                </a:cubicBezTo>
              </a:path>
              <a:path w="23018" h="33006" stroke="0" extrusionOk="0">
                <a:moveTo>
                  <a:pt x="23018" y="32959"/>
                </a:moveTo>
                <a:cubicBezTo>
                  <a:pt x="22545" y="32990"/>
                  <a:pt x="22073" y="33005"/>
                  <a:pt x="21600" y="33005"/>
                </a:cubicBezTo>
                <a:cubicBezTo>
                  <a:pt x="9670" y="33006"/>
                  <a:pt x="0" y="23335"/>
                  <a:pt x="0" y="11406"/>
                </a:cubicBezTo>
                <a:cubicBezTo>
                  <a:pt x="0" y="7374"/>
                  <a:pt x="1128" y="3423"/>
                  <a:pt x="3257" y="0"/>
                </a:cubicBezTo>
                <a:lnTo>
                  <a:pt x="21600" y="11406"/>
                </a:lnTo>
                <a:close/>
              </a:path>
            </a:pathLst>
          </a:custGeom>
          <a:solidFill>
            <a:srgbClr val="CCCCFF"/>
          </a:solidFill>
          <a:ln w="12700">
            <a:solidFill>
              <a:srgbClr val="000000"/>
            </a:solidFill>
            <a:round/>
            <a:headEnd/>
            <a:tailEnd/>
          </a:ln>
        </p:spPr>
        <p:txBody>
          <a:bodyPr/>
          <a:lstStyle/>
          <a:p>
            <a:endParaRPr lang="en-IN"/>
          </a:p>
        </p:txBody>
      </p:sp>
      <p:sp>
        <p:nvSpPr>
          <p:cNvPr id="365573" name="Arc 5"/>
          <p:cNvSpPr>
            <a:spLocks/>
          </p:cNvSpPr>
          <p:nvPr/>
        </p:nvSpPr>
        <p:spPr bwMode="auto">
          <a:xfrm>
            <a:off x="3860800" y="2609850"/>
            <a:ext cx="706438" cy="803275"/>
          </a:xfrm>
          <a:custGeom>
            <a:avLst/>
            <a:gdLst>
              <a:gd name="G0" fmla="+- 18343 0 0"/>
              <a:gd name="G1" fmla="+- 21599 0 0"/>
              <a:gd name="G2" fmla="+- 21600 0 0"/>
              <a:gd name="T0" fmla="*/ 0 w 18343"/>
              <a:gd name="T1" fmla="*/ 10193 h 21599"/>
              <a:gd name="T2" fmla="*/ 18178 w 18343"/>
              <a:gd name="T3" fmla="*/ 0 h 21599"/>
              <a:gd name="T4" fmla="*/ 18343 w 18343"/>
              <a:gd name="T5" fmla="*/ 21599 h 21599"/>
            </a:gdLst>
            <a:ahLst/>
            <a:cxnLst>
              <a:cxn ang="0">
                <a:pos x="T0" y="T1"/>
              </a:cxn>
              <a:cxn ang="0">
                <a:pos x="T2" y="T3"/>
              </a:cxn>
              <a:cxn ang="0">
                <a:pos x="T4" y="T5"/>
              </a:cxn>
            </a:cxnLst>
            <a:rect l="0" t="0" r="r" b="b"/>
            <a:pathLst>
              <a:path w="18343" h="21599" fill="none" extrusionOk="0">
                <a:moveTo>
                  <a:pt x="0" y="10193"/>
                </a:moveTo>
                <a:cubicBezTo>
                  <a:pt x="3911" y="3903"/>
                  <a:pt x="10771" y="56"/>
                  <a:pt x="18177" y="-1"/>
                </a:cubicBezTo>
              </a:path>
              <a:path w="18343" h="21599" stroke="0" extrusionOk="0">
                <a:moveTo>
                  <a:pt x="0" y="10193"/>
                </a:moveTo>
                <a:cubicBezTo>
                  <a:pt x="3911" y="3903"/>
                  <a:pt x="10771" y="56"/>
                  <a:pt x="18177" y="-1"/>
                </a:cubicBezTo>
                <a:lnTo>
                  <a:pt x="18343" y="21599"/>
                </a:lnTo>
                <a:close/>
              </a:path>
            </a:pathLst>
          </a:custGeom>
          <a:solidFill>
            <a:srgbClr val="B2B2B2"/>
          </a:solidFill>
          <a:ln w="12700">
            <a:solidFill>
              <a:srgbClr val="000000"/>
            </a:solidFill>
            <a:round/>
            <a:headEnd/>
            <a:tailEnd/>
          </a:ln>
        </p:spPr>
        <p:txBody>
          <a:bodyPr/>
          <a:lstStyle/>
          <a:p>
            <a:endParaRPr lang="en-IN"/>
          </a:p>
        </p:txBody>
      </p:sp>
      <p:sp>
        <p:nvSpPr>
          <p:cNvPr id="365574" name="Rectangle 6"/>
          <p:cNvSpPr>
            <a:spLocks noChangeArrowheads="1"/>
          </p:cNvSpPr>
          <p:nvPr/>
        </p:nvSpPr>
        <p:spPr bwMode="auto">
          <a:xfrm>
            <a:off x="4791075" y="1895475"/>
            <a:ext cx="1041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Writing </a:t>
            </a:r>
            <a:endParaRPr lang="en-US" altLang="en-US">
              <a:solidFill>
                <a:srgbClr val="000099"/>
              </a:solidFill>
              <a:latin typeface="Arial" panose="020B0604020202020204" pitchFamily="34" charset="0"/>
            </a:endParaRPr>
          </a:p>
        </p:txBody>
      </p:sp>
      <p:sp>
        <p:nvSpPr>
          <p:cNvPr id="365575" name="Rectangle 7"/>
          <p:cNvSpPr>
            <a:spLocks noChangeArrowheads="1"/>
          </p:cNvSpPr>
          <p:nvPr/>
        </p:nvSpPr>
        <p:spPr bwMode="auto">
          <a:xfrm>
            <a:off x="5057775" y="2246313"/>
            <a:ext cx="403225"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9%</a:t>
            </a:r>
            <a:endParaRPr lang="en-US" altLang="en-US">
              <a:solidFill>
                <a:srgbClr val="000099"/>
              </a:solidFill>
              <a:latin typeface="Arial" panose="020B0604020202020204" pitchFamily="34" charset="0"/>
            </a:endParaRPr>
          </a:p>
        </p:txBody>
      </p:sp>
      <p:sp>
        <p:nvSpPr>
          <p:cNvPr id="365576" name="Rectangle 8"/>
          <p:cNvSpPr>
            <a:spLocks noChangeArrowheads="1"/>
          </p:cNvSpPr>
          <p:nvPr/>
        </p:nvSpPr>
        <p:spPr bwMode="auto">
          <a:xfrm>
            <a:off x="5410200" y="3810000"/>
            <a:ext cx="132397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Listening </a:t>
            </a:r>
            <a:endParaRPr lang="en-US" altLang="en-US">
              <a:solidFill>
                <a:srgbClr val="000099"/>
              </a:solidFill>
              <a:latin typeface="Arial" panose="020B0604020202020204" pitchFamily="34" charset="0"/>
            </a:endParaRPr>
          </a:p>
        </p:txBody>
      </p:sp>
      <p:sp>
        <p:nvSpPr>
          <p:cNvPr id="365577" name="Rectangle 9"/>
          <p:cNvSpPr>
            <a:spLocks noChangeArrowheads="1"/>
          </p:cNvSpPr>
          <p:nvPr/>
        </p:nvSpPr>
        <p:spPr bwMode="auto">
          <a:xfrm>
            <a:off x="5700713" y="4160838"/>
            <a:ext cx="5588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40%</a:t>
            </a:r>
            <a:endParaRPr lang="en-US" altLang="en-US">
              <a:solidFill>
                <a:srgbClr val="000099"/>
              </a:solidFill>
              <a:latin typeface="Arial" panose="020B0604020202020204" pitchFamily="34" charset="0"/>
            </a:endParaRPr>
          </a:p>
        </p:txBody>
      </p:sp>
      <p:sp>
        <p:nvSpPr>
          <p:cNvPr id="365578" name="Rectangle 10"/>
          <p:cNvSpPr>
            <a:spLocks noChangeArrowheads="1"/>
          </p:cNvSpPr>
          <p:nvPr/>
        </p:nvSpPr>
        <p:spPr bwMode="auto">
          <a:xfrm>
            <a:off x="2860675" y="3771900"/>
            <a:ext cx="10588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Talking </a:t>
            </a:r>
            <a:endParaRPr lang="en-US" altLang="en-US">
              <a:solidFill>
                <a:srgbClr val="000099"/>
              </a:solidFill>
              <a:latin typeface="Arial" panose="020B0604020202020204" pitchFamily="34" charset="0"/>
            </a:endParaRPr>
          </a:p>
        </p:txBody>
      </p:sp>
      <p:sp>
        <p:nvSpPr>
          <p:cNvPr id="365579" name="Rectangle 11"/>
          <p:cNvSpPr>
            <a:spLocks noChangeArrowheads="1"/>
          </p:cNvSpPr>
          <p:nvPr/>
        </p:nvSpPr>
        <p:spPr bwMode="auto">
          <a:xfrm>
            <a:off x="3043238" y="4122738"/>
            <a:ext cx="5588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35%</a:t>
            </a:r>
            <a:endParaRPr lang="en-US" altLang="en-US">
              <a:solidFill>
                <a:srgbClr val="000099"/>
              </a:solidFill>
              <a:latin typeface="Arial" panose="020B0604020202020204" pitchFamily="34" charset="0"/>
            </a:endParaRPr>
          </a:p>
        </p:txBody>
      </p:sp>
      <p:sp>
        <p:nvSpPr>
          <p:cNvPr id="365580" name="Rectangle 12"/>
          <p:cNvSpPr>
            <a:spLocks noChangeArrowheads="1"/>
          </p:cNvSpPr>
          <p:nvPr/>
        </p:nvSpPr>
        <p:spPr bwMode="auto">
          <a:xfrm>
            <a:off x="3103563" y="1965325"/>
            <a:ext cx="11826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Reading </a:t>
            </a:r>
            <a:endParaRPr lang="en-US" altLang="en-US">
              <a:solidFill>
                <a:srgbClr val="000099"/>
              </a:solidFill>
              <a:latin typeface="Arial" panose="020B0604020202020204" pitchFamily="34" charset="0"/>
            </a:endParaRPr>
          </a:p>
        </p:txBody>
      </p:sp>
      <p:sp>
        <p:nvSpPr>
          <p:cNvPr id="365581" name="Rectangle 13"/>
          <p:cNvSpPr>
            <a:spLocks noChangeArrowheads="1"/>
          </p:cNvSpPr>
          <p:nvPr/>
        </p:nvSpPr>
        <p:spPr bwMode="auto">
          <a:xfrm>
            <a:off x="3322638" y="2317750"/>
            <a:ext cx="5588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16%</a:t>
            </a:r>
            <a:endParaRPr lang="en-US" altLang="en-US">
              <a:solidFill>
                <a:srgbClr val="000099"/>
              </a:solidFill>
              <a:latin typeface="Arial" panose="020B0604020202020204" pitchFamily="34" charset="0"/>
            </a:endParaRPr>
          </a:p>
        </p:txBody>
      </p:sp>
      <p:sp>
        <p:nvSpPr>
          <p:cNvPr id="365582" name="Text Box 14"/>
          <p:cNvSpPr txBox="1">
            <a:spLocks noChangeArrowheads="1"/>
          </p:cNvSpPr>
          <p:nvPr/>
        </p:nvSpPr>
        <p:spPr bwMode="auto">
          <a:xfrm>
            <a:off x="1752600" y="304800"/>
            <a:ext cx="57912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LISTENING-THE MOST IMPORTANT  </a:t>
            </a:r>
          </a:p>
        </p:txBody>
      </p:sp>
      <p:sp>
        <p:nvSpPr>
          <p:cNvPr id="365583" name="Text Box 15"/>
          <p:cNvSpPr txBox="1">
            <a:spLocks noChangeArrowheads="1"/>
          </p:cNvSpPr>
          <p:nvPr/>
        </p:nvSpPr>
        <p:spPr bwMode="auto">
          <a:xfrm>
            <a:off x="1143000" y="4968875"/>
            <a:ext cx="6629400" cy="1004888"/>
          </a:xfrm>
          <a:prstGeom prst="rect">
            <a:avLst/>
          </a:prstGeom>
          <a:noFill/>
          <a:ln>
            <a:noFill/>
          </a:ln>
          <a:effectLst/>
          <a:extLst>
            <a:ext uri="{909E8E84-426E-40DD-AFC4-6F175D3DCCD1}">
              <a14:hiddenFill xmlns:a14="http://schemas.microsoft.com/office/drawing/2010/main">
                <a:gradFill rotWithShape="0">
                  <a:gsLst>
                    <a:gs pos="0">
                      <a:srgbClr val="FFFF66"/>
                    </a:gs>
                    <a:gs pos="100000">
                      <a:schemeClr val="bg1"/>
                    </a:gs>
                  </a:gsLst>
                  <a:path path="shape">
                    <a:fillToRect l="50000" t="50000" r="50000" b="50000"/>
                  </a:path>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Most often used for learning</a:t>
            </a:r>
          </a:p>
          <a:p>
            <a:pPr algn="ctr">
              <a:spcBef>
                <a:spcPct val="50000"/>
              </a:spcBef>
            </a:pPr>
            <a:r>
              <a:rPr lang="en-US" altLang="en-US" b="1">
                <a:solidFill>
                  <a:srgbClr val="FF3300"/>
                </a:solidFill>
                <a:latin typeface="Arial" panose="020B0604020202020204" pitchFamily="34" charset="0"/>
              </a:rPr>
              <a:t>More than reading, writing or speaking</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Arc 2"/>
          <p:cNvSpPr>
            <a:spLocks/>
          </p:cNvSpPr>
          <p:nvPr/>
        </p:nvSpPr>
        <p:spPr bwMode="auto">
          <a:xfrm>
            <a:off x="4560888" y="2609850"/>
            <a:ext cx="436562" cy="803275"/>
          </a:xfrm>
          <a:custGeom>
            <a:avLst/>
            <a:gdLst>
              <a:gd name="G0" fmla="+- 165 0 0"/>
              <a:gd name="G1" fmla="+- 21600 0 0"/>
              <a:gd name="G2" fmla="+- 21600 0 0"/>
              <a:gd name="T0" fmla="*/ 0 w 11356"/>
              <a:gd name="T1" fmla="*/ 1 h 21600"/>
              <a:gd name="T2" fmla="*/ 11356 w 11356"/>
              <a:gd name="T3" fmla="*/ 3125 h 21600"/>
              <a:gd name="T4" fmla="*/ 165 w 11356"/>
              <a:gd name="T5" fmla="*/ 21600 h 21600"/>
            </a:gdLst>
            <a:ahLst/>
            <a:cxnLst>
              <a:cxn ang="0">
                <a:pos x="T0" y="T1"/>
              </a:cxn>
              <a:cxn ang="0">
                <a:pos x="T2" y="T3"/>
              </a:cxn>
              <a:cxn ang="0">
                <a:pos x="T4" y="T5"/>
              </a:cxn>
            </a:cxnLst>
            <a:rect l="0" t="0" r="r" b="b"/>
            <a:pathLst>
              <a:path w="11356" h="21600" fill="none" extrusionOk="0">
                <a:moveTo>
                  <a:pt x="-1" y="0"/>
                </a:moveTo>
                <a:cubicBezTo>
                  <a:pt x="54" y="0"/>
                  <a:pt x="109" y="0"/>
                  <a:pt x="165" y="0"/>
                </a:cubicBezTo>
                <a:cubicBezTo>
                  <a:pt x="4110" y="0"/>
                  <a:pt x="7981" y="1080"/>
                  <a:pt x="11355" y="3125"/>
                </a:cubicBezTo>
              </a:path>
              <a:path w="11356" h="21600" stroke="0" extrusionOk="0">
                <a:moveTo>
                  <a:pt x="-1" y="0"/>
                </a:moveTo>
                <a:cubicBezTo>
                  <a:pt x="54" y="0"/>
                  <a:pt x="109" y="0"/>
                  <a:pt x="165" y="0"/>
                </a:cubicBezTo>
                <a:cubicBezTo>
                  <a:pt x="4110" y="0"/>
                  <a:pt x="7981" y="1080"/>
                  <a:pt x="11355" y="3125"/>
                </a:cubicBezTo>
                <a:lnTo>
                  <a:pt x="165" y="21600"/>
                </a:lnTo>
                <a:close/>
              </a:path>
            </a:pathLst>
          </a:custGeom>
          <a:solidFill>
            <a:srgbClr val="00CC99"/>
          </a:solidFill>
          <a:ln w="12700">
            <a:solidFill>
              <a:srgbClr val="000000"/>
            </a:solidFill>
            <a:round/>
            <a:headEnd/>
            <a:tailEnd/>
          </a:ln>
        </p:spPr>
        <p:txBody>
          <a:bodyPr/>
          <a:lstStyle/>
          <a:p>
            <a:endParaRPr lang="en-IN"/>
          </a:p>
        </p:txBody>
      </p:sp>
      <p:sp>
        <p:nvSpPr>
          <p:cNvPr id="366595" name="Arc 3"/>
          <p:cNvSpPr>
            <a:spLocks/>
          </p:cNvSpPr>
          <p:nvPr/>
        </p:nvSpPr>
        <p:spPr bwMode="auto">
          <a:xfrm>
            <a:off x="4567238" y="2725738"/>
            <a:ext cx="831850" cy="1489075"/>
          </a:xfrm>
          <a:custGeom>
            <a:avLst/>
            <a:gdLst>
              <a:gd name="G0" fmla="+- 0 0 0"/>
              <a:gd name="G1" fmla="+- 18475 0 0"/>
              <a:gd name="G2" fmla="+- 21600 0 0"/>
              <a:gd name="T0" fmla="*/ 11191 w 21600"/>
              <a:gd name="T1" fmla="*/ 0 h 40028"/>
              <a:gd name="T2" fmla="*/ 1418 w 21600"/>
              <a:gd name="T3" fmla="*/ 40028 h 40028"/>
              <a:gd name="T4" fmla="*/ 0 w 21600"/>
              <a:gd name="T5" fmla="*/ 18475 h 40028"/>
            </a:gdLst>
            <a:ahLst/>
            <a:cxnLst>
              <a:cxn ang="0">
                <a:pos x="T0" y="T1"/>
              </a:cxn>
              <a:cxn ang="0">
                <a:pos x="T2" y="T3"/>
              </a:cxn>
              <a:cxn ang="0">
                <a:pos x="T4" y="T5"/>
              </a:cxn>
            </a:cxnLst>
            <a:rect l="0" t="0" r="r" b="b"/>
            <a:pathLst>
              <a:path w="21600" h="40028" fill="none" extrusionOk="0">
                <a:moveTo>
                  <a:pt x="11190" y="0"/>
                </a:moveTo>
                <a:cubicBezTo>
                  <a:pt x="17652" y="3914"/>
                  <a:pt x="21600" y="10920"/>
                  <a:pt x="21600" y="18475"/>
                </a:cubicBezTo>
                <a:cubicBezTo>
                  <a:pt x="21600" y="29853"/>
                  <a:pt x="12772" y="39281"/>
                  <a:pt x="1418" y="40028"/>
                </a:cubicBezTo>
              </a:path>
              <a:path w="21600" h="40028" stroke="0" extrusionOk="0">
                <a:moveTo>
                  <a:pt x="11190" y="0"/>
                </a:moveTo>
                <a:cubicBezTo>
                  <a:pt x="17652" y="3914"/>
                  <a:pt x="21600" y="10920"/>
                  <a:pt x="21600" y="18475"/>
                </a:cubicBezTo>
                <a:cubicBezTo>
                  <a:pt x="21600" y="29853"/>
                  <a:pt x="12772" y="39281"/>
                  <a:pt x="1418" y="40028"/>
                </a:cubicBezTo>
                <a:lnTo>
                  <a:pt x="0" y="18475"/>
                </a:lnTo>
                <a:close/>
              </a:path>
            </a:pathLst>
          </a:custGeom>
          <a:solidFill>
            <a:srgbClr val="3333CC"/>
          </a:solidFill>
          <a:ln w="12700">
            <a:solidFill>
              <a:srgbClr val="000000"/>
            </a:solidFill>
            <a:round/>
            <a:headEnd/>
            <a:tailEnd/>
          </a:ln>
        </p:spPr>
        <p:txBody>
          <a:bodyPr/>
          <a:lstStyle/>
          <a:p>
            <a:endParaRPr lang="en-IN"/>
          </a:p>
        </p:txBody>
      </p:sp>
      <p:sp>
        <p:nvSpPr>
          <p:cNvPr id="366596" name="Arc 4"/>
          <p:cNvSpPr>
            <a:spLocks/>
          </p:cNvSpPr>
          <p:nvPr/>
        </p:nvSpPr>
        <p:spPr bwMode="auto">
          <a:xfrm>
            <a:off x="3735388" y="2989263"/>
            <a:ext cx="885825" cy="1227137"/>
          </a:xfrm>
          <a:custGeom>
            <a:avLst/>
            <a:gdLst>
              <a:gd name="G0" fmla="+- 21600 0 0"/>
              <a:gd name="G1" fmla="+- 11406 0 0"/>
              <a:gd name="G2" fmla="+- 21600 0 0"/>
              <a:gd name="T0" fmla="*/ 23018 w 23018"/>
              <a:gd name="T1" fmla="*/ 32959 h 33006"/>
              <a:gd name="T2" fmla="*/ 3257 w 23018"/>
              <a:gd name="T3" fmla="*/ 0 h 33006"/>
              <a:gd name="T4" fmla="*/ 21600 w 23018"/>
              <a:gd name="T5" fmla="*/ 11406 h 33006"/>
            </a:gdLst>
            <a:ahLst/>
            <a:cxnLst>
              <a:cxn ang="0">
                <a:pos x="T0" y="T1"/>
              </a:cxn>
              <a:cxn ang="0">
                <a:pos x="T2" y="T3"/>
              </a:cxn>
              <a:cxn ang="0">
                <a:pos x="T4" y="T5"/>
              </a:cxn>
            </a:cxnLst>
            <a:rect l="0" t="0" r="r" b="b"/>
            <a:pathLst>
              <a:path w="23018" h="33006" fill="none" extrusionOk="0">
                <a:moveTo>
                  <a:pt x="23018" y="32959"/>
                </a:moveTo>
                <a:cubicBezTo>
                  <a:pt x="22545" y="32990"/>
                  <a:pt x="22073" y="33005"/>
                  <a:pt x="21600" y="33005"/>
                </a:cubicBezTo>
                <a:cubicBezTo>
                  <a:pt x="9670" y="33006"/>
                  <a:pt x="0" y="23335"/>
                  <a:pt x="0" y="11406"/>
                </a:cubicBezTo>
                <a:cubicBezTo>
                  <a:pt x="0" y="7374"/>
                  <a:pt x="1128" y="3423"/>
                  <a:pt x="3257" y="0"/>
                </a:cubicBezTo>
              </a:path>
              <a:path w="23018" h="33006" stroke="0" extrusionOk="0">
                <a:moveTo>
                  <a:pt x="23018" y="32959"/>
                </a:moveTo>
                <a:cubicBezTo>
                  <a:pt x="22545" y="32990"/>
                  <a:pt x="22073" y="33005"/>
                  <a:pt x="21600" y="33005"/>
                </a:cubicBezTo>
                <a:cubicBezTo>
                  <a:pt x="9670" y="33006"/>
                  <a:pt x="0" y="23335"/>
                  <a:pt x="0" y="11406"/>
                </a:cubicBezTo>
                <a:cubicBezTo>
                  <a:pt x="0" y="7374"/>
                  <a:pt x="1128" y="3423"/>
                  <a:pt x="3257" y="0"/>
                </a:cubicBezTo>
                <a:lnTo>
                  <a:pt x="21600" y="11406"/>
                </a:lnTo>
                <a:close/>
              </a:path>
            </a:pathLst>
          </a:custGeom>
          <a:solidFill>
            <a:srgbClr val="CCCCFF"/>
          </a:solidFill>
          <a:ln w="12700">
            <a:solidFill>
              <a:srgbClr val="000000"/>
            </a:solidFill>
            <a:round/>
            <a:headEnd/>
            <a:tailEnd/>
          </a:ln>
        </p:spPr>
        <p:txBody>
          <a:bodyPr/>
          <a:lstStyle/>
          <a:p>
            <a:endParaRPr lang="en-IN"/>
          </a:p>
        </p:txBody>
      </p:sp>
      <p:sp>
        <p:nvSpPr>
          <p:cNvPr id="366597" name="Arc 5"/>
          <p:cNvSpPr>
            <a:spLocks/>
          </p:cNvSpPr>
          <p:nvPr/>
        </p:nvSpPr>
        <p:spPr bwMode="auto">
          <a:xfrm>
            <a:off x="3860800" y="2609850"/>
            <a:ext cx="706438" cy="803275"/>
          </a:xfrm>
          <a:custGeom>
            <a:avLst/>
            <a:gdLst>
              <a:gd name="G0" fmla="+- 18343 0 0"/>
              <a:gd name="G1" fmla="+- 21599 0 0"/>
              <a:gd name="G2" fmla="+- 21600 0 0"/>
              <a:gd name="T0" fmla="*/ 0 w 18343"/>
              <a:gd name="T1" fmla="*/ 10193 h 21599"/>
              <a:gd name="T2" fmla="*/ 18178 w 18343"/>
              <a:gd name="T3" fmla="*/ 0 h 21599"/>
              <a:gd name="T4" fmla="*/ 18343 w 18343"/>
              <a:gd name="T5" fmla="*/ 21599 h 21599"/>
            </a:gdLst>
            <a:ahLst/>
            <a:cxnLst>
              <a:cxn ang="0">
                <a:pos x="T0" y="T1"/>
              </a:cxn>
              <a:cxn ang="0">
                <a:pos x="T2" y="T3"/>
              </a:cxn>
              <a:cxn ang="0">
                <a:pos x="T4" y="T5"/>
              </a:cxn>
            </a:cxnLst>
            <a:rect l="0" t="0" r="r" b="b"/>
            <a:pathLst>
              <a:path w="18343" h="21599" fill="none" extrusionOk="0">
                <a:moveTo>
                  <a:pt x="0" y="10193"/>
                </a:moveTo>
                <a:cubicBezTo>
                  <a:pt x="3911" y="3903"/>
                  <a:pt x="10771" y="56"/>
                  <a:pt x="18177" y="-1"/>
                </a:cubicBezTo>
              </a:path>
              <a:path w="18343" h="21599" stroke="0" extrusionOk="0">
                <a:moveTo>
                  <a:pt x="0" y="10193"/>
                </a:moveTo>
                <a:cubicBezTo>
                  <a:pt x="3911" y="3903"/>
                  <a:pt x="10771" y="56"/>
                  <a:pt x="18177" y="-1"/>
                </a:cubicBezTo>
                <a:lnTo>
                  <a:pt x="18343" y="21599"/>
                </a:lnTo>
                <a:close/>
              </a:path>
            </a:pathLst>
          </a:custGeom>
          <a:solidFill>
            <a:srgbClr val="B2B2B2"/>
          </a:solidFill>
          <a:ln w="12700">
            <a:solidFill>
              <a:srgbClr val="000000"/>
            </a:solidFill>
            <a:round/>
            <a:headEnd/>
            <a:tailEnd/>
          </a:ln>
        </p:spPr>
        <p:txBody>
          <a:bodyPr/>
          <a:lstStyle/>
          <a:p>
            <a:endParaRPr lang="en-IN"/>
          </a:p>
        </p:txBody>
      </p:sp>
      <p:sp>
        <p:nvSpPr>
          <p:cNvPr id="366598" name="Rectangle 6"/>
          <p:cNvSpPr>
            <a:spLocks noChangeArrowheads="1"/>
          </p:cNvSpPr>
          <p:nvPr/>
        </p:nvSpPr>
        <p:spPr bwMode="auto">
          <a:xfrm>
            <a:off x="5511800" y="2005013"/>
            <a:ext cx="1041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Writing </a:t>
            </a:r>
            <a:endParaRPr lang="en-US" altLang="en-US">
              <a:solidFill>
                <a:srgbClr val="000099"/>
              </a:solidFill>
              <a:latin typeface="Arial" panose="020B0604020202020204" pitchFamily="34" charset="0"/>
            </a:endParaRPr>
          </a:p>
        </p:txBody>
      </p:sp>
      <p:sp>
        <p:nvSpPr>
          <p:cNvPr id="366599" name="Rectangle 7"/>
          <p:cNvSpPr>
            <a:spLocks noChangeArrowheads="1"/>
          </p:cNvSpPr>
          <p:nvPr/>
        </p:nvSpPr>
        <p:spPr bwMode="auto">
          <a:xfrm>
            <a:off x="4953000" y="2346325"/>
            <a:ext cx="22844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b="1">
                <a:solidFill>
                  <a:srgbClr val="000099"/>
                </a:solidFill>
                <a:latin typeface="Arial" panose="020B0604020202020204" pitchFamily="34" charset="0"/>
              </a:rPr>
              <a:t>9%- 12 years of training</a:t>
            </a:r>
            <a:endParaRPr lang="en-US" altLang="en-US" sz="1600">
              <a:solidFill>
                <a:srgbClr val="000099"/>
              </a:solidFill>
              <a:latin typeface="Arial" panose="020B0604020202020204" pitchFamily="34" charset="0"/>
            </a:endParaRPr>
          </a:p>
        </p:txBody>
      </p:sp>
      <p:sp>
        <p:nvSpPr>
          <p:cNvPr id="366600" name="Rectangle 8"/>
          <p:cNvSpPr>
            <a:spLocks noChangeArrowheads="1"/>
          </p:cNvSpPr>
          <p:nvPr/>
        </p:nvSpPr>
        <p:spPr bwMode="auto">
          <a:xfrm>
            <a:off x="5991225" y="3408363"/>
            <a:ext cx="1323975"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Listening </a:t>
            </a:r>
            <a:endParaRPr lang="en-US" altLang="en-US">
              <a:solidFill>
                <a:srgbClr val="000099"/>
              </a:solidFill>
              <a:latin typeface="Arial" panose="020B0604020202020204" pitchFamily="34" charset="0"/>
            </a:endParaRPr>
          </a:p>
        </p:txBody>
      </p:sp>
      <p:sp>
        <p:nvSpPr>
          <p:cNvPr id="366601" name="Rectangle 9"/>
          <p:cNvSpPr>
            <a:spLocks noChangeArrowheads="1"/>
          </p:cNvSpPr>
          <p:nvPr/>
        </p:nvSpPr>
        <p:spPr bwMode="auto">
          <a:xfrm>
            <a:off x="5410200" y="3759200"/>
            <a:ext cx="26352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b="1">
                <a:solidFill>
                  <a:srgbClr val="000099"/>
                </a:solidFill>
                <a:latin typeface="Arial" panose="020B0604020202020204" pitchFamily="34" charset="0"/>
              </a:rPr>
              <a:t>40%-0-1/2 years of training </a:t>
            </a:r>
            <a:endParaRPr lang="en-US" altLang="en-US" sz="1600">
              <a:solidFill>
                <a:srgbClr val="000099"/>
              </a:solidFill>
              <a:latin typeface="Arial" panose="020B0604020202020204" pitchFamily="34" charset="0"/>
            </a:endParaRPr>
          </a:p>
        </p:txBody>
      </p:sp>
      <p:sp>
        <p:nvSpPr>
          <p:cNvPr id="366602" name="Rectangle 10"/>
          <p:cNvSpPr>
            <a:spLocks noChangeArrowheads="1"/>
          </p:cNvSpPr>
          <p:nvPr/>
        </p:nvSpPr>
        <p:spPr bwMode="auto">
          <a:xfrm>
            <a:off x="2133600" y="3581400"/>
            <a:ext cx="10588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Talking </a:t>
            </a:r>
            <a:endParaRPr lang="en-US" altLang="en-US">
              <a:solidFill>
                <a:srgbClr val="000099"/>
              </a:solidFill>
              <a:latin typeface="Arial" panose="020B0604020202020204" pitchFamily="34" charset="0"/>
            </a:endParaRPr>
          </a:p>
        </p:txBody>
      </p:sp>
      <p:sp>
        <p:nvSpPr>
          <p:cNvPr id="366603" name="Rectangle 11"/>
          <p:cNvSpPr>
            <a:spLocks noChangeArrowheads="1"/>
          </p:cNvSpPr>
          <p:nvPr/>
        </p:nvSpPr>
        <p:spPr bwMode="auto">
          <a:xfrm>
            <a:off x="1524000" y="3932238"/>
            <a:ext cx="24653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b="1">
                <a:solidFill>
                  <a:srgbClr val="000099"/>
                </a:solidFill>
                <a:latin typeface="Arial" panose="020B0604020202020204" pitchFamily="34" charset="0"/>
              </a:rPr>
              <a:t>35%-1-2 years of training </a:t>
            </a:r>
            <a:endParaRPr lang="en-US" altLang="en-US" sz="1600">
              <a:solidFill>
                <a:srgbClr val="000099"/>
              </a:solidFill>
              <a:latin typeface="Arial" panose="020B0604020202020204" pitchFamily="34" charset="0"/>
            </a:endParaRPr>
          </a:p>
        </p:txBody>
      </p:sp>
      <p:sp>
        <p:nvSpPr>
          <p:cNvPr id="366604" name="Rectangle 12"/>
          <p:cNvSpPr>
            <a:spLocks noChangeArrowheads="1"/>
          </p:cNvSpPr>
          <p:nvPr/>
        </p:nvSpPr>
        <p:spPr bwMode="auto">
          <a:xfrm>
            <a:off x="2819400" y="1965325"/>
            <a:ext cx="11826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solidFill>
                  <a:srgbClr val="000099"/>
                </a:solidFill>
                <a:latin typeface="Arial" panose="020B0604020202020204" pitchFamily="34" charset="0"/>
              </a:rPr>
              <a:t>Reading </a:t>
            </a:r>
            <a:endParaRPr lang="en-US" altLang="en-US">
              <a:solidFill>
                <a:srgbClr val="000099"/>
              </a:solidFill>
              <a:latin typeface="Arial" panose="020B0604020202020204" pitchFamily="34" charset="0"/>
            </a:endParaRPr>
          </a:p>
        </p:txBody>
      </p:sp>
      <p:sp>
        <p:nvSpPr>
          <p:cNvPr id="366605" name="Rectangle 13"/>
          <p:cNvSpPr>
            <a:spLocks noChangeArrowheads="1"/>
          </p:cNvSpPr>
          <p:nvPr/>
        </p:nvSpPr>
        <p:spPr bwMode="auto">
          <a:xfrm>
            <a:off x="1981200" y="2317750"/>
            <a:ext cx="25225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b="1">
                <a:solidFill>
                  <a:srgbClr val="000099"/>
                </a:solidFill>
                <a:latin typeface="Arial" panose="020B0604020202020204" pitchFamily="34" charset="0"/>
              </a:rPr>
              <a:t>16%- 6-8 years of training </a:t>
            </a:r>
            <a:endParaRPr lang="en-US" altLang="en-US" sz="1600">
              <a:solidFill>
                <a:srgbClr val="000099"/>
              </a:solidFill>
              <a:latin typeface="Arial" panose="020B0604020202020204" pitchFamily="34" charset="0"/>
            </a:endParaRPr>
          </a:p>
        </p:txBody>
      </p:sp>
      <p:sp>
        <p:nvSpPr>
          <p:cNvPr id="366606" name="Text Box 14"/>
          <p:cNvSpPr txBox="1">
            <a:spLocks noChangeArrowheads="1"/>
          </p:cNvSpPr>
          <p:nvPr/>
        </p:nvSpPr>
        <p:spPr bwMode="auto">
          <a:xfrm>
            <a:off x="3429000" y="457200"/>
            <a:ext cx="20574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LISTENING </a:t>
            </a:r>
          </a:p>
        </p:txBody>
      </p:sp>
      <p:sp>
        <p:nvSpPr>
          <p:cNvPr id="366607" name="Text Box 15"/>
          <p:cNvSpPr txBox="1">
            <a:spLocks noChangeArrowheads="1"/>
          </p:cNvSpPr>
          <p:nvPr/>
        </p:nvSpPr>
        <p:spPr bwMode="auto">
          <a:xfrm>
            <a:off x="533400" y="5562600"/>
            <a:ext cx="8001000" cy="457200"/>
          </a:xfrm>
          <a:prstGeom prst="rect">
            <a:avLst/>
          </a:prstGeom>
          <a:noFill/>
          <a:ln>
            <a:noFill/>
          </a:ln>
          <a:effectLst/>
          <a:extLst>
            <a:ext uri="{909E8E84-426E-40DD-AFC4-6F175D3DCCD1}">
              <a14:hiddenFill xmlns:a14="http://schemas.microsoft.com/office/drawing/2010/main">
                <a:gradFill rotWithShape="0">
                  <a:gsLst>
                    <a:gs pos="0">
                      <a:srgbClr val="FFFF66"/>
                    </a:gs>
                    <a:gs pos="100000">
                      <a:schemeClr val="bg1"/>
                    </a:gs>
                  </a:gsLst>
                  <a:path path="shape">
                    <a:fillToRect l="50000" t="50000" r="50000" b="50000"/>
                  </a:path>
                </a:gra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We receive almost no formal training in how to listen</a:t>
            </a: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Text Box 2"/>
          <p:cNvSpPr txBox="1">
            <a:spLocks noChangeArrowheads="1"/>
          </p:cNvSpPr>
          <p:nvPr/>
        </p:nvSpPr>
        <p:spPr bwMode="auto">
          <a:xfrm>
            <a:off x="1752600" y="228600"/>
            <a:ext cx="55626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THREE LEVELS OF LISTENING </a:t>
            </a:r>
          </a:p>
        </p:txBody>
      </p:sp>
      <p:sp>
        <p:nvSpPr>
          <p:cNvPr id="367619" name="WordArt 3"/>
          <p:cNvSpPr>
            <a:spLocks noChangeArrowheads="1" noChangeShapeType="1" noTextEdit="1"/>
          </p:cNvSpPr>
          <p:nvPr/>
        </p:nvSpPr>
        <p:spPr bwMode="auto">
          <a:xfrm>
            <a:off x="2466975" y="4673600"/>
            <a:ext cx="457200" cy="73183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a:t>
            </a:r>
          </a:p>
        </p:txBody>
      </p:sp>
      <p:sp>
        <p:nvSpPr>
          <p:cNvPr id="367620" name="WordArt 4"/>
          <p:cNvSpPr>
            <a:spLocks noChangeArrowheads="1" noChangeShapeType="1" noTextEdit="1"/>
          </p:cNvSpPr>
          <p:nvPr/>
        </p:nvSpPr>
        <p:spPr bwMode="auto">
          <a:xfrm>
            <a:off x="5457825" y="2849563"/>
            <a:ext cx="457200" cy="731837"/>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2</a:t>
            </a:r>
          </a:p>
        </p:txBody>
      </p:sp>
      <p:sp>
        <p:nvSpPr>
          <p:cNvPr id="367621" name="WordArt 5"/>
          <p:cNvSpPr>
            <a:spLocks noChangeArrowheads="1" noChangeShapeType="1" noTextEdit="1"/>
          </p:cNvSpPr>
          <p:nvPr/>
        </p:nvSpPr>
        <p:spPr bwMode="auto">
          <a:xfrm>
            <a:off x="7940675" y="822325"/>
            <a:ext cx="457200" cy="73183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3</a:t>
            </a:r>
          </a:p>
        </p:txBody>
      </p:sp>
      <p:sp>
        <p:nvSpPr>
          <p:cNvPr id="367622" name="Text Box 6"/>
          <p:cNvSpPr txBox="1">
            <a:spLocks noChangeArrowheads="1"/>
          </p:cNvSpPr>
          <p:nvPr/>
        </p:nvSpPr>
        <p:spPr bwMode="auto">
          <a:xfrm>
            <a:off x="5638800" y="1593850"/>
            <a:ext cx="2787650" cy="692150"/>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2500" b="1">
                <a:latin typeface="Arial" panose="020B0604020202020204" pitchFamily="34" charset="0"/>
              </a:rPr>
              <a:t>Empathetic listening </a:t>
            </a:r>
            <a:endParaRPr lang="en-US" altLang="en-US" sz="2500"/>
          </a:p>
        </p:txBody>
      </p:sp>
      <p:sp>
        <p:nvSpPr>
          <p:cNvPr id="367623" name="Text Box 7"/>
          <p:cNvSpPr txBox="1">
            <a:spLocks noChangeArrowheads="1"/>
          </p:cNvSpPr>
          <p:nvPr/>
        </p:nvSpPr>
        <p:spPr bwMode="auto">
          <a:xfrm>
            <a:off x="3155950" y="3651250"/>
            <a:ext cx="2787650" cy="692150"/>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2500" b="1">
                <a:latin typeface="Arial" panose="020B0604020202020204" pitchFamily="34" charset="0"/>
              </a:rPr>
              <a:t>Hearing the words</a:t>
            </a:r>
            <a:endParaRPr lang="en-US" altLang="en-US" sz="2500"/>
          </a:p>
        </p:txBody>
      </p:sp>
      <p:sp>
        <p:nvSpPr>
          <p:cNvPr id="367624" name="Text Box 8"/>
          <p:cNvSpPr txBox="1">
            <a:spLocks noChangeArrowheads="1"/>
          </p:cNvSpPr>
          <p:nvPr/>
        </p:nvSpPr>
        <p:spPr bwMode="auto">
          <a:xfrm>
            <a:off x="168275" y="5434013"/>
            <a:ext cx="2787650" cy="692150"/>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2500" b="1">
                <a:latin typeface="Arial" panose="020B0604020202020204" pitchFamily="34" charset="0"/>
              </a:rPr>
              <a:t>Tuning in and tuning out</a:t>
            </a:r>
            <a:endParaRPr lang="en-US" altLang="en-US" sz="25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2093913" y="1008063"/>
            <a:ext cx="4992687"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Concerns … </a:t>
            </a:r>
          </a:p>
        </p:txBody>
      </p:sp>
      <p:sp>
        <p:nvSpPr>
          <p:cNvPr id="32771" name="Text Box 3"/>
          <p:cNvSpPr txBox="1">
            <a:spLocks noChangeArrowheads="1"/>
          </p:cNvSpPr>
          <p:nvPr/>
        </p:nvSpPr>
        <p:spPr bwMode="auto">
          <a:xfrm>
            <a:off x="1101725" y="5176838"/>
            <a:ext cx="6875463"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000099"/>
                </a:solidFill>
                <a:latin typeface="Arial" panose="020B0604020202020204" pitchFamily="34" charset="0"/>
              </a:rPr>
              <a:t>Get thrown out of the window </a:t>
            </a:r>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667000"/>
            <a:ext cx="7315200" cy="127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Text Box 2"/>
          <p:cNvSpPr txBox="1">
            <a:spLocks noChangeArrowheads="1"/>
          </p:cNvSpPr>
          <p:nvPr/>
        </p:nvSpPr>
        <p:spPr bwMode="auto">
          <a:xfrm>
            <a:off x="1752600" y="228600"/>
            <a:ext cx="55626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LEVEL 1 OF LISTENING </a:t>
            </a:r>
          </a:p>
        </p:txBody>
      </p:sp>
      <p:sp>
        <p:nvSpPr>
          <p:cNvPr id="368643" name="Text Box 3"/>
          <p:cNvSpPr txBox="1">
            <a:spLocks noChangeArrowheads="1"/>
          </p:cNvSpPr>
          <p:nvPr/>
        </p:nvSpPr>
        <p:spPr bwMode="auto">
          <a:xfrm>
            <a:off x="2362200" y="2441575"/>
            <a:ext cx="5181600" cy="4130675"/>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8125" indent="-238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75000"/>
              </a:lnSpc>
              <a:spcBef>
                <a:spcPct val="50000"/>
              </a:spcBef>
              <a:buFontTx/>
              <a:buChar char="•"/>
            </a:pPr>
            <a:r>
              <a:rPr lang="en-US" altLang="en-US" sz="2000" b="1">
                <a:solidFill>
                  <a:srgbClr val="000099"/>
                </a:solidFill>
                <a:latin typeface="Arial" panose="020B0604020202020204" pitchFamily="34" charset="0"/>
              </a:rPr>
              <a:t>Listen in spurts</a:t>
            </a:r>
          </a:p>
          <a:p>
            <a:pPr>
              <a:lnSpc>
                <a:spcPct val="75000"/>
              </a:lnSpc>
              <a:spcBef>
                <a:spcPct val="50000"/>
              </a:spcBef>
              <a:buFontTx/>
              <a:buChar char="•"/>
            </a:pPr>
            <a:r>
              <a:rPr lang="en-US" altLang="en-US" sz="2000" b="1">
                <a:solidFill>
                  <a:srgbClr val="000099"/>
                </a:solidFill>
                <a:latin typeface="Arial" panose="020B0604020202020204" pitchFamily="34" charset="0"/>
              </a:rPr>
              <a:t>Somewhat aware </a:t>
            </a:r>
          </a:p>
          <a:p>
            <a:pPr>
              <a:lnSpc>
                <a:spcPct val="75000"/>
              </a:lnSpc>
              <a:spcBef>
                <a:spcPct val="50000"/>
              </a:spcBef>
              <a:buFontTx/>
              <a:buChar char="•"/>
            </a:pPr>
            <a:r>
              <a:rPr lang="en-US" altLang="en-US" sz="2000" b="1">
                <a:solidFill>
                  <a:srgbClr val="000099"/>
                </a:solidFill>
                <a:latin typeface="Arial" panose="020B0604020202020204" pitchFamily="34" charset="0"/>
              </a:rPr>
              <a:t>Pays attention to self </a:t>
            </a:r>
          </a:p>
          <a:p>
            <a:pPr>
              <a:lnSpc>
                <a:spcPct val="75000"/>
              </a:lnSpc>
              <a:spcBef>
                <a:spcPct val="50000"/>
              </a:spcBef>
              <a:buFontTx/>
              <a:buChar char="•"/>
            </a:pPr>
            <a:r>
              <a:rPr lang="en-US" altLang="en-US" sz="2000" b="1">
                <a:solidFill>
                  <a:srgbClr val="000099"/>
                </a:solidFill>
                <a:latin typeface="Arial" panose="020B0604020202020204" pitchFamily="34" charset="0"/>
              </a:rPr>
              <a:t>Listens, no response </a:t>
            </a:r>
          </a:p>
          <a:p>
            <a:pPr>
              <a:lnSpc>
                <a:spcPct val="75000"/>
              </a:lnSpc>
              <a:spcBef>
                <a:spcPct val="50000"/>
              </a:spcBef>
              <a:buFontTx/>
              <a:buChar char="•"/>
            </a:pPr>
            <a:r>
              <a:rPr lang="en-US" altLang="en-US" sz="2000" b="1">
                <a:solidFill>
                  <a:srgbClr val="000099"/>
                </a:solidFill>
                <a:latin typeface="Arial" panose="020B0604020202020204" pitchFamily="34" charset="0"/>
              </a:rPr>
              <a:t>Fakes attention </a:t>
            </a:r>
          </a:p>
          <a:p>
            <a:pPr>
              <a:lnSpc>
                <a:spcPct val="75000"/>
              </a:lnSpc>
              <a:spcBef>
                <a:spcPct val="50000"/>
              </a:spcBef>
              <a:buFontTx/>
              <a:buChar char="•"/>
            </a:pPr>
            <a:r>
              <a:rPr lang="en-US" altLang="en-US" sz="2000" b="1">
                <a:solidFill>
                  <a:srgbClr val="000099"/>
                </a:solidFill>
                <a:latin typeface="Arial" panose="020B0604020202020204" pitchFamily="34" charset="0"/>
              </a:rPr>
              <a:t>Thinks about unrelated matters </a:t>
            </a:r>
          </a:p>
          <a:p>
            <a:pPr>
              <a:lnSpc>
                <a:spcPct val="75000"/>
              </a:lnSpc>
              <a:spcBef>
                <a:spcPct val="50000"/>
              </a:spcBef>
              <a:buFontTx/>
              <a:buChar char="•"/>
            </a:pPr>
            <a:r>
              <a:rPr lang="en-US" altLang="en-US" sz="2000" b="1">
                <a:solidFill>
                  <a:srgbClr val="000099"/>
                </a:solidFill>
                <a:latin typeface="Arial" panose="020B0604020202020204" pitchFamily="34" charset="0"/>
              </a:rPr>
              <a:t>Makes judgements </a:t>
            </a:r>
          </a:p>
          <a:p>
            <a:pPr>
              <a:lnSpc>
                <a:spcPct val="75000"/>
              </a:lnSpc>
              <a:spcBef>
                <a:spcPct val="50000"/>
              </a:spcBef>
              <a:buFontTx/>
              <a:buChar char="•"/>
            </a:pPr>
            <a:r>
              <a:rPr lang="en-US" altLang="en-US" sz="2000" b="1">
                <a:solidFill>
                  <a:srgbClr val="000099"/>
                </a:solidFill>
                <a:latin typeface="Arial" panose="020B0604020202020204" pitchFamily="34" charset="0"/>
              </a:rPr>
              <a:t>Forms rebuttals or prepares advice </a:t>
            </a:r>
          </a:p>
          <a:p>
            <a:pPr>
              <a:lnSpc>
                <a:spcPct val="75000"/>
              </a:lnSpc>
              <a:spcBef>
                <a:spcPct val="50000"/>
              </a:spcBef>
              <a:buFontTx/>
              <a:buChar char="•"/>
            </a:pPr>
            <a:r>
              <a:rPr lang="en-US" altLang="en-US" sz="2000" b="1">
                <a:solidFill>
                  <a:srgbClr val="000099"/>
                </a:solidFill>
                <a:latin typeface="Arial" panose="020B0604020202020204" pitchFamily="34" charset="0"/>
              </a:rPr>
              <a:t>Thinks of what she wants to say next</a:t>
            </a:r>
          </a:p>
          <a:p>
            <a:pPr>
              <a:lnSpc>
                <a:spcPct val="75000"/>
              </a:lnSpc>
              <a:spcBef>
                <a:spcPct val="50000"/>
              </a:spcBef>
              <a:buFontTx/>
              <a:buChar char="•"/>
            </a:pPr>
            <a:r>
              <a:rPr lang="en-US" altLang="en-US" sz="2000" b="1">
                <a:solidFill>
                  <a:srgbClr val="000099"/>
                </a:solidFill>
                <a:latin typeface="Arial" panose="020B0604020202020204" pitchFamily="34" charset="0"/>
              </a:rPr>
              <a:t>Displays a blank stare</a:t>
            </a:r>
          </a:p>
          <a:p>
            <a:pPr>
              <a:lnSpc>
                <a:spcPct val="75000"/>
              </a:lnSpc>
              <a:spcBef>
                <a:spcPct val="50000"/>
              </a:spcBef>
              <a:buFontTx/>
              <a:buChar char="•"/>
            </a:pPr>
            <a:r>
              <a:rPr lang="en-US" altLang="en-US" sz="2000" b="1">
                <a:solidFill>
                  <a:srgbClr val="000099"/>
                </a:solidFill>
                <a:latin typeface="Arial" panose="020B0604020202020204" pitchFamily="34" charset="0"/>
              </a:rPr>
              <a:t>Wants to talk not listen </a:t>
            </a:r>
          </a:p>
        </p:txBody>
      </p:sp>
      <p:sp>
        <p:nvSpPr>
          <p:cNvPr id="368644" name="WordArt 4"/>
          <p:cNvSpPr>
            <a:spLocks noChangeArrowheads="1" noChangeShapeType="1" noTextEdit="1"/>
          </p:cNvSpPr>
          <p:nvPr/>
        </p:nvSpPr>
        <p:spPr bwMode="auto">
          <a:xfrm>
            <a:off x="6172200" y="1447800"/>
            <a:ext cx="457200" cy="73183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a:t>
            </a:r>
          </a:p>
        </p:txBody>
      </p:sp>
      <p:sp>
        <p:nvSpPr>
          <p:cNvPr id="368645" name="Text Box 5"/>
          <p:cNvSpPr txBox="1">
            <a:spLocks noChangeArrowheads="1"/>
          </p:cNvSpPr>
          <p:nvPr/>
        </p:nvSpPr>
        <p:spPr bwMode="auto">
          <a:xfrm>
            <a:off x="2895600" y="1447800"/>
            <a:ext cx="2787650" cy="692150"/>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2500" b="1">
                <a:latin typeface="Arial" panose="020B0604020202020204" pitchFamily="34" charset="0"/>
              </a:rPr>
              <a:t>Tuning in and tuning out</a:t>
            </a:r>
            <a:endParaRPr lang="en-US" altLang="en-US" sz="250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Text Box 2"/>
          <p:cNvSpPr txBox="1">
            <a:spLocks noChangeArrowheads="1"/>
          </p:cNvSpPr>
          <p:nvPr/>
        </p:nvSpPr>
        <p:spPr bwMode="auto">
          <a:xfrm>
            <a:off x="762000" y="2501900"/>
            <a:ext cx="7772400" cy="4127500"/>
          </a:xfrm>
          <a:prstGeom prst="rect">
            <a:avLst/>
          </a:prstGeom>
          <a:noFill/>
          <a:ln>
            <a:noFill/>
          </a:ln>
          <a:effectLst/>
          <a:extLst>
            <a:ext uri="{909E8E84-426E-40DD-AFC4-6F175D3DCCD1}">
              <a14:hiddenFill xmlns:a14="http://schemas.microsoft.com/office/drawing/2010/main">
                <a:gradFill rotWithShape="0">
                  <a:gsLst>
                    <a:gs pos="0">
                      <a:srgbClr val="FFFF66"/>
                    </a:gs>
                    <a:gs pos="100000">
                      <a:schemeClr val="bg1"/>
                    </a:gs>
                  </a:gsLst>
                  <a:path path="shape">
                    <a:fillToRect l="50000" t="50000" r="50000" b="5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8125" indent="-238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05000"/>
              </a:lnSpc>
              <a:spcBef>
                <a:spcPct val="50000"/>
              </a:spcBef>
              <a:buFontTx/>
              <a:buChar char="•"/>
            </a:pPr>
            <a:r>
              <a:rPr lang="en-US" altLang="en-US" sz="2000" b="1">
                <a:solidFill>
                  <a:srgbClr val="000099"/>
                </a:solidFill>
                <a:latin typeface="Arial" panose="020B0604020202020204" pitchFamily="34" charset="0"/>
              </a:rPr>
              <a:t>Stays at the surface level of communication </a:t>
            </a:r>
          </a:p>
          <a:p>
            <a:pPr>
              <a:lnSpc>
                <a:spcPct val="105000"/>
              </a:lnSpc>
              <a:spcBef>
                <a:spcPct val="50000"/>
              </a:spcBef>
              <a:buFontTx/>
              <a:buChar char="•"/>
            </a:pPr>
            <a:r>
              <a:rPr lang="en-US" altLang="en-US" sz="2000" b="1">
                <a:solidFill>
                  <a:srgbClr val="000099"/>
                </a:solidFill>
                <a:latin typeface="Arial" panose="020B0604020202020204" pitchFamily="34" charset="0"/>
              </a:rPr>
              <a:t>Makes little effort to understand what the speaker really means </a:t>
            </a:r>
          </a:p>
          <a:p>
            <a:pPr>
              <a:lnSpc>
                <a:spcPct val="105000"/>
              </a:lnSpc>
              <a:spcBef>
                <a:spcPct val="50000"/>
              </a:spcBef>
              <a:buFontTx/>
              <a:buChar char="•"/>
            </a:pPr>
            <a:r>
              <a:rPr lang="en-US" altLang="en-US" sz="2000" b="1">
                <a:solidFill>
                  <a:srgbClr val="000099"/>
                </a:solidFill>
                <a:latin typeface="Arial" panose="020B0604020202020204" pitchFamily="34" charset="0"/>
              </a:rPr>
              <a:t>Listens logically </a:t>
            </a:r>
          </a:p>
          <a:p>
            <a:pPr>
              <a:lnSpc>
                <a:spcPct val="105000"/>
              </a:lnSpc>
              <a:spcBef>
                <a:spcPct val="50000"/>
              </a:spcBef>
              <a:buFontTx/>
              <a:buChar char="•"/>
            </a:pPr>
            <a:r>
              <a:rPr lang="en-US" altLang="en-US" sz="2000" b="1">
                <a:solidFill>
                  <a:srgbClr val="000099"/>
                </a:solidFill>
                <a:latin typeface="Arial" panose="020B0604020202020204" pitchFamily="34" charset="0"/>
              </a:rPr>
              <a:t>Listens with concern about content but not feeling </a:t>
            </a:r>
          </a:p>
          <a:p>
            <a:pPr>
              <a:lnSpc>
                <a:spcPct val="105000"/>
              </a:lnSpc>
              <a:spcBef>
                <a:spcPct val="50000"/>
              </a:spcBef>
              <a:buFontTx/>
              <a:buChar char="•"/>
            </a:pPr>
            <a:r>
              <a:rPr lang="en-US" altLang="en-US" sz="2000" b="1">
                <a:solidFill>
                  <a:srgbClr val="000099"/>
                </a:solidFill>
                <a:latin typeface="Arial" panose="020B0604020202020204" pitchFamily="34" charset="0"/>
              </a:rPr>
              <a:t>Remains emotionally detached </a:t>
            </a:r>
          </a:p>
          <a:p>
            <a:pPr>
              <a:lnSpc>
                <a:spcPct val="105000"/>
              </a:lnSpc>
              <a:spcBef>
                <a:spcPct val="50000"/>
              </a:spcBef>
              <a:buFontTx/>
              <a:buChar char="•"/>
            </a:pPr>
            <a:r>
              <a:rPr lang="en-US" altLang="en-US" sz="2000" b="1">
                <a:solidFill>
                  <a:srgbClr val="000099"/>
                </a:solidFill>
                <a:latin typeface="Arial" panose="020B0604020202020204" pitchFamily="34" charset="0"/>
              </a:rPr>
              <a:t>Leads to dangerous misunderstandings because listener is only barely concentrating on what is said.</a:t>
            </a:r>
          </a:p>
          <a:p>
            <a:pPr algn="ctr">
              <a:lnSpc>
                <a:spcPct val="105000"/>
              </a:lnSpc>
              <a:spcBef>
                <a:spcPct val="50000"/>
              </a:spcBef>
            </a:pPr>
            <a:r>
              <a:rPr lang="en-US" altLang="en-US" sz="3000" b="1">
                <a:solidFill>
                  <a:srgbClr val="FF3300"/>
                </a:solidFill>
                <a:latin typeface="Arial" panose="020B0604020202020204" pitchFamily="34" charset="0"/>
              </a:rPr>
              <a:t>… Appears to be really listening </a:t>
            </a:r>
          </a:p>
        </p:txBody>
      </p:sp>
      <p:sp>
        <p:nvSpPr>
          <p:cNvPr id="369667" name="WordArt 3"/>
          <p:cNvSpPr>
            <a:spLocks noChangeArrowheads="1" noChangeShapeType="1" noTextEdit="1"/>
          </p:cNvSpPr>
          <p:nvPr/>
        </p:nvSpPr>
        <p:spPr bwMode="auto">
          <a:xfrm>
            <a:off x="5686425" y="1219200"/>
            <a:ext cx="457200" cy="73183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2</a:t>
            </a:r>
          </a:p>
        </p:txBody>
      </p:sp>
      <p:sp>
        <p:nvSpPr>
          <p:cNvPr id="369668" name="Text Box 4"/>
          <p:cNvSpPr txBox="1">
            <a:spLocks noChangeArrowheads="1"/>
          </p:cNvSpPr>
          <p:nvPr/>
        </p:nvSpPr>
        <p:spPr bwMode="auto">
          <a:xfrm>
            <a:off x="1752600" y="228600"/>
            <a:ext cx="55626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LEVEL 2 OF LISTENING </a:t>
            </a:r>
          </a:p>
        </p:txBody>
      </p:sp>
      <p:sp>
        <p:nvSpPr>
          <p:cNvPr id="369669" name="Text Box 5"/>
          <p:cNvSpPr txBox="1">
            <a:spLocks noChangeArrowheads="1"/>
          </p:cNvSpPr>
          <p:nvPr/>
        </p:nvSpPr>
        <p:spPr bwMode="auto">
          <a:xfrm>
            <a:off x="2438400" y="1347788"/>
            <a:ext cx="2787650" cy="692150"/>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2500" b="1">
                <a:latin typeface="Arial" panose="020B0604020202020204" pitchFamily="34" charset="0"/>
              </a:rPr>
              <a:t>Hearing the words</a:t>
            </a:r>
            <a:endParaRPr lang="en-US" altLang="en-US" sz="250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WordArt 2"/>
          <p:cNvSpPr>
            <a:spLocks noChangeArrowheads="1" noChangeShapeType="1" noTextEdit="1"/>
          </p:cNvSpPr>
          <p:nvPr/>
        </p:nvSpPr>
        <p:spPr bwMode="auto">
          <a:xfrm>
            <a:off x="5562600" y="1295400"/>
            <a:ext cx="457200" cy="73183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3</a:t>
            </a:r>
          </a:p>
        </p:txBody>
      </p:sp>
      <p:sp>
        <p:nvSpPr>
          <p:cNvPr id="370691" name="Text Box 3"/>
          <p:cNvSpPr txBox="1">
            <a:spLocks noChangeArrowheads="1"/>
          </p:cNvSpPr>
          <p:nvPr/>
        </p:nvSpPr>
        <p:spPr bwMode="auto">
          <a:xfrm>
            <a:off x="838200" y="2260600"/>
            <a:ext cx="8077200" cy="4516438"/>
          </a:xfrm>
          <a:prstGeom prst="rect">
            <a:avLst/>
          </a:prstGeom>
          <a:noFill/>
          <a:ln>
            <a:noFill/>
          </a:ln>
          <a:effectLst/>
          <a:extLst>
            <a:ext uri="{909E8E84-426E-40DD-AFC4-6F175D3DCCD1}">
              <a14:hiddenFill xmlns:a14="http://schemas.microsoft.com/office/drawing/2010/main">
                <a:gradFill rotWithShape="0">
                  <a:gsLst>
                    <a:gs pos="0">
                      <a:srgbClr val="FFFF66"/>
                    </a:gs>
                    <a:gs pos="100000">
                      <a:schemeClr val="bg1"/>
                    </a:gs>
                  </a:gsLst>
                  <a:path path="shape">
                    <a:fillToRect l="50000" t="50000" r="50000" b="5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8125" indent="-238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85000"/>
              </a:lnSpc>
              <a:spcBef>
                <a:spcPct val="50000"/>
              </a:spcBef>
              <a:buFontTx/>
              <a:buChar char="•"/>
            </a:pPr>
            <a:r>
              <a:rPr lang="en-US" altLang="en-US" sz="2000" b="1">
                <a:solidFill>
                  <a:srgbClr val="000099"/>
                </a:solidFill>
                <a:latin typeface="Arial" panose="020B0604020202020204" pitchFamily="34" charset="0"/>
              </a:rPr>
              <a:t>Conveys listening ability both verbally and non verbally</a:t>
            </a:r>
          </a:p>
          <a:p>
            <a:pPr>
              <a:lnSpc>
                <a:spcPct val="85000"/>
              </a:lnSpc>
              <a:spcBef>
                <a:spcPct val="50000"/>
              </a:spcBef>
              <a:buFontTx/>
              <a:buChar char="•"/>
            </a:pPr>
            <a:r>
              <a:rPr lang="en-US" altLang="en-US" sz="2000" b="1">
                <a:solidFill>
                  <a:srgbClr val="000099"/>
                </a:solidFill>
                <a:latin typeface="Arial" panose="020B0604020202020204" pitchFamily="34" charset="0"/>
              </a:rPr>
              <a:t>Does not judge the talker </a:t>
            </a:r>
          </a:p>
          <a:p>
            <a:pPr>
              <a:lnSpc>
                <a:spcPct val="85000"/>
              </a:lnSpc>
              <a:spcBef>
                <a:spcPct val="50000"/>
              </a:spcBef>
              <a:buFontTx/>
              <a:buChar char="•"/>
            </a:pPr>
            <a:r>
              <a:rPr lang="en-US" altLang="en-US" sz="2000" b="1">
                <a:solidFill>
                  <a:srgbClr val="000099"/>
                </a:solidFill>
                <a:latin typeface="Arial" panose="020B0604020202020204" pitchFamily="34" charset="0"/>
              </a:rPr>
              <a:t>Puts self in the other person’s place </a:t>
            </a:r>
          </a:p>
          <a:p>
            <a:pPr>
              <a:lnSpc>
                <a:spcPct val="85000"/>
              </a:lnSpc>
              <a:spcBef>
                <a:spcPct val="50000"/>
              </a:spcBef>
              <a:buFontTx/>
              <a:buChar char="•"/>
            </a:pPr>
            <a:r>
              <a:rPr lang="en-US" altLang="en-US" sz="2000" b="1">
                <a:solidFill>
                  <a:srgbClr val="000099"/>
                </a:solidFill>
                <a:latin typeface="Arial" panose="020B0604020202020204" pitchFamily="34" charset="0"/>
              </a:rPr>
              <a:t>Is caring </a:t>
            </a:r>
          </a:p>
          <a:p>
            <a:pPr>
              <a:lnSpc>
                <a:spcPct val="85000"/>
              </a:lnSpc>
              <a:spcBef>
                <a:spcPct val="50000"/>
              </a:spcBef>
              <a:buFontTx/>
              <a:buChar char="•"/>
            </a:pPr>
            <a:r>
              <a:rPr lang="en-US" altLang="en-US" sz="2000" b="1">
                <a:solidFill>
                  <a:srgbClr val="000099"/>
                </a:solidFill>
                <a:latin typeface="Arial" panose="020B0604020202020204" pitchFamily="34" charset="0"/>
              </a:rPr>
              <a:t>Tries to see things from the other’s point of view </a:t>
            </a:r>
          </a:p>
          <a:p>
            <a:pPr>
              <a:lnSpc>
                <a:spcPct val="85000"/>
              </a:lnSpc>
              <a:spcBef>
                <a:spcPct val="50000"/>
              </a:spcBef>
              <a:buFontTx/>
              <a:buChar char="•"/>
            </a:pPr>
            <a:r>
              <a:rPr lang="en-US" altLang="en-US" sz="2000" b="1">
                <a:solidFill>
                  <a:srgbClr val="000099"/>
                </a:solidFill>
                <a:latin typeface="Arial" panose="020B0604020202020204" pitchFamily="34" charset="0"/>
              </a:rPr>
              <a:t>Is aware </a:t>
            </a:r>
          </a:p>
          <a:p>
            <a:pPr>
              <a:lnSpc>
                <a:spcPct val="85000"/>
              </a:lnSpc>
              <a:spcBef>
                <a:spcPct val="50000"/>
              </a:spcBef>
              <a:buFontTx/>
              <a:buChar char="•"/>
            </a:pPr>
            <a:r>
              <a:rPr lang="en-US" altLang="en-US" sz="2000" b="1">
                <a:solidFill>
                  <a:srgbClr val="000099"/>
                </a:solidFill>
                <a:latin typeface="Arial" panose="020B0604020202020204" pitchFamily="34" charset="0"/>
              </a:rPr>
              <a:t>Is in this moment </a:t>
            </a:r>
          </a:p>
          <a:p>
            <a:pPr>
              <a:lnSpc>
                <a:spcPct val="85000"/>
              </a:lnSpc>
              <a:spcBef>
                <a:spcPct val="50000"/>
              </a:spcBef>
              <a:buFontTx/>
              <a:buChar char="•"/>
            </a:pPr>
            <a:r>
              <a:rPr lang="en-US" altLang="en-US" sz="2000" b="1">
                <a:solidFill>
                  <a:srgbClr val="000099"/>
                </a:solidFill>
                <a:latin typeface="Arial" panose="020B0604020202020204" pitchFamily="34" charset="0"/>
              </a:rPr>
              <a:t>Pays attention to the person’s total communication, including body language </a:t>
            </a:r>
          </a:p>
          <a:p>
            <a:pPr>
              <a:lnSpc>
                <a:spcPct val="85000"/>
              </a:lnSpc>
              <a:spcBef>
                <a:spcPct val="50000"/>
              </a:spcBef>
              <a:buFontTx/>
              <a:buChar char="•"/>
            </a:pPr>
            <a:r>
              <a:rPr lang="en-US" altLang="en-US" sz="2000" b="1">
                <a:solidFill>
                  <a:srgbClr val="000099"/>
                </a:solidFill>
                <a:latin typeface="Arial" panose="020B0604020202020204" pitchFamily="34" charset="0"/>
              </a:rPr>
              <a:t>Suspends own thoughts and feelings and listens completely</a:t>
            </a:r>
          </a:p>
          <a:p>
            <a:pPr algn="ctr">
              <a:lnSpc>
                <a:spcPct val="85000"/>
              </a:lnSpc>
              <a:spcBef>
                <a:spcPct val="50000"/>
              </a:spcBef>
            </a:pPr>
            <a:r>
              <a:rPr lang="en-US" altLang="en-US" sz="3000" b="1">
                <a:solidFill>
                  <a:srgbClr val="FF3300"/>
                </a:solidFill>
                <a:latin typeface="Arial" panose="020B0604020202020204" pitchFamily="34" charset="0"/>
              </a:rPr>
              <a:t>… Listens from the heart</a:t>
            </a:r>
            <a:r>
              <a:rPr lang="en-US" altLang="en-US" sz="2000" b="1">
                <a:solidFill>
                  <a:srgbClr val="000099"/>
                </a:solidFill>
                <a:latin typeface="Arial" panose="020B0604020202020204" pitchFamily="34" charset="0"/>
              </a:rPr>
              <a:t> </a:t>
            </a:r>
          </a:p>
        </p:txBody>
      </p:sp>
      <p:sp>
        <p:nvSpPr>
          <p:cNvPr id="370692" name="Text Box 4"/>
          <p:cNvSpPr txBox="1">
            <a:spLocks noChangeArrowheads="1"/>
          </p:cNvSpPr>
          <p:nvPr/>
        </p:nvSpPr>
        <p:spPr bwMode="auto">
          <a:xfrm>
            <a:off x="1752600" y="228600"/>
            <a:ext cx="55626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LEVEL 3 OF LISTENING </a:t>
            </a:r>
          </a:p>
        </p:txBody>
      </p:sp>
      <p:sp>
        <p:nvSpPr>
          <p:cNvPr id="370693" name="Text Box 5"/>
          <p:cNvSpPr txBox="1">
            <a:spLocks noChangeArrowheads="1"/>
          </p:cNvSpPr>
          <p:nvPr/>
        </p:nvSpPr>
        <p:spPr bwMode="auto">
          <a:xfrm>
            <a:off x="2362200" y="1295400"/>
            <a:ext cx="2787650" cy="692150"/>
          </a:xfrm>
          <a:prstGeom prst="rect">
            <a:avLst/>
          </a:prstGeom>
          <a:solidFill>
            <a:srgbClr val="FF66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5000"/>
              </a:lnSpc>
              <a:spcBef>
                <a:spcPct val="50000"/>
              </a:spcBef>
            </a:pPr>
            <a:r>
              <a:rPr lang="en-US" altLang="en-US" sz="2500" b="1">
                <a:latin typeface="Arial" panose="020B0604020202020204" pitchFamily="34" charset="0"/>
              </a:rPr>
              <a:t>Empathetic listening </a:t>
            </a:r>
            <a:endParaRPr lang="en-US" altLang="en-US" sz="250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Text Box 2"/>
          <p:cNvSpPr txBox="1">
            <a:spLocks noChangeArrowheads="1"/>
          </p:cNvSpPr>
          <p:nvPr/>
        </p:nvSpPr>
        <p:spPr bwMode="auto">
          <a:xfrm>
            <a:off x="762000" y="2514600"/>
            <a:ext cx="7772400" cy="998538"/>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US" altLang="en-US" sz="1600" b="1">
                <a:solidFill>
                  <a:srgbClr val="000099"/>
                </a:solidFill>
                <a:latin typeface="Arial" panose="020B0604020202020204" pitchFamily="34" charset="0"/>
              </a:rPr>
              <a:t>What is your most common level of listening ?</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___________________________________________________________________</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___________________________________________________________________</a:t>
            </a:r>
          </a:p>
        </p:txBody>
      </p:sp>
      <p:sp>
        <p:nvSpPr>
          <p:cNvPr id="371715" name="Text Box 3"/>
          <p:cNvSpPr txBox="1">
            <a:spLocks noChangeArrowheads="1"/>
          </p:cNvSpPr>
          <p:nvPr/>
        </p:nvSpPr>
        <p:spPr bwMode="auto">
          <a:xfrm>
            <a:off x="762000" y="914400"/>
            <a:ext cx="7772400" cy="998538"/>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US" altLang="en-US" sz="1600" b="1">
                <a:solidFill>
                  <a:srgbClr val="000099"/>
                </a:solidFill>
                <a:latin typeface="Arial" panose="020B0604020202020204" pitchFamily="34" charset="0"/>
              </a:rPr>
              <a:t>What can you do to improve your  listening?</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___________________________________________________________________</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___________________________________________________________________</a:t>
            </a:r>
          </a:p>
        </p:txBody>
      </p:sp>
      <p:sp>
        <p:nvSpPr>
          <p:cNvPr id="371716" name="Text Box 4"/>
          <p:cNvSpPr txBox="1">
            <a:spLocks noChangeArrowheads="1"/>
          </p:cNvSpPr>
          <p:nvPr/>
        </p:nvSpPr>
        <p:spPr bwMode="auto">
          <a:xfrm>
            <a:off x="1295400" y="228600"/>
            <a:ext cx="67056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THREE LEVELS OF LISTENING-ACTIVITY </a:t>
            </a:r>
          </a:p>
        </p:txBody>
      </p:sp>
      <p:sp>
        <p:nvSpPr>
          <p:cNvPr id="371717" name="Text Box 5"/>
          <p:cNvSpPr txBox="1">
            <a:spLocks noChangeArrowheads="1"/>
          </p:cNvSpPr>
          <p:nvPr/>
        </p:nvSpPr>
        <p:spPr bwMode="auto">
          <a:xfrm>
            <a:off x="762000" y="4183063"/>
            <a:ext cx="7772400" cy="998537"/>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US" altLang="en-US" sz="1600" b="1">
                <a:solidFill>
                  <a:srgbClr val="000099"/>
                </a:solidFill>
                <a:latin typeface="Arial" panose="020B0604020202020204" pitchFamily="34" charset="0"/>
              </a:rPr>
              <a:t>How often do you listen at level 1?</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___________________________________________________________________</a:t>
            </a:r>
          </a:p>
        </p:txBody>
      </p:sp>
      <p:sp>
        <p:nvSpPr>
          <p:cNvPr id="371718" name="Text Box 6"/>
          <p:cNvSpPr txBox="1">
            <a:spLocks noChangeArrowheads="1"/>
          </p:cNvSpPr>
          <p:nvPr/>
        </p:nvSpPr>
        <p:spPr bwMode="auto">
          <a:xfrm>
            <a:off x="762000" y="5715000"/>
            <a:ext cx="7772400" cy="998538"/>
          </a:xfrm>
          <a:prstGeom prst="rect">
            <a:avLst/>
          </a:prstGeom>
          <a:noFill/>
          <a:ln>
            <a:noFill/>
          </a:ln>
          <a:effectLst/>
          <a:extLst>
            <a:ext uri="{909E8E84-426E-40DD-AFC4-6F175D3DCCD1}">
              <a14:hiddenFill xmlns:a14="http://schemas.microsoft.com/office/drawing/2010/main">
                <a:solidFill>
                  <a:srgbClr val="FF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US" altLang="en-US" sz="1600" b="1">
                <a:solidFill>
                  <a:srgbClr val="000099"/>
                </a:solidFill>
                <a:latin typeface="Arial" panose="020B0604020202020204" pitchFamily="34" charset="0"/>
              </a:rPr>
              <a:t>When?</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a:t>
            </a:r>
          </a:p>
          <a:p>
            <a:pPr>
              <a:lnSpc>
                <a:spcPct val="90000"/>
              </a:lnSpc>
              <a:spcBef>
                <a:spcPct val="50000"/>
              </a:spcBef>
            </a:pPr>
            <a:r>
              <a:rPr lang="en-US" altLang="en-US" sz="1600" b="1">
                <a:solidFill>
                  <a:srgbClr val="000099"/>
                </a:solidFill>
                <a:latin typeface="Arial" panose="020B0604020202020204" pitchFamily="34" charset="0"/>
              </a:rPr>
              <a:t>___________________________________________________________________</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2738" name="Group 2"/>
          <p:cNvGrpSpPr>
            <a:grpSpLocks/>
          </p:cNvGrpSpPr>
          <p:nvPr/>
        </p:nvGrpSpPr>
        <p:grpSpPr bwMode="auto">
          <a:xfrm>
            <a:off x="762000" y="762000"/>
            <a:ext cx="7848600" cy="5943600"/>
            <a:chOff x="480" y="240"/>
            <a:chExt cx="4944" cy="3744"/>
          </a:xfrm>
        </p:grpSpPr>
        <p:sp>
          <p:nvSpPr>
            <p:cNvPr id="372739" name="Rectangle 3"/>
            <p:cNvSpPr>
              <a:spLocks noChangeArrowheads="1"/>
            </p:cNvSpPr>
            <p:nvPr/>
          </p:nvSpPr>
          <p:spPr bwMode="auto">
            <a:xfrm>
              <a:off x="480" y="240"/>
              <a:ext cx="4944" cy="3744"/>
            </a:xfrm>
            <a:prstGeom prst="rect">
              <a:avLst/>
            </a:prstGeom>
            <a:gradFill rotWithShape="0">
              <a:gsLst>
                <a:gs pos="0">
                  <a:srgbClr val="FFFF66"/>
                </a:gs>
                <a:gs pos="100000">
                  <a:schemeClr val="bg1"/>
                </a:gs>
              </a:gsLst>
              <a:path path="shape">
                <a:fillToRect l="50000" t="50000" r="50000" b="50000"/>
              </a:path>
            </a:gradFill>
            <a:ln w="76200" cmpd="tri">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40" name="Rectangle 4"/>
            <p:cNvSpPr>
              <a:spLocks noChangeArrowheads="1"/>
            </p:cNvSpPr>
            <p:nvPr/>
          </p:nvSpPr>
          <p:spPr bwMode="auto">
            <a:xfrm>
              <a:off x="576" y="1776"/>
              <a:ext cx="4608" cy="480"/>
            </a:xfrm>
            <a:prstGeom prst="rect">
              <a:avLst/>
            </a:prstGeom>
            <a:gradFill rotWithShape="0">
              <a:gsLst>
                <a:gs pos="0">
                  <a:srgbClr val="FFFFFF"/>
                </a:gs>
                <a:gs pos="100000">
                  <a:srgbClr val="0099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41" name="Oval 5"/>
            <p:cNvSpPr>
              <a:spLocks noChangeArrowheads="1"/>
            </p:cNvSpPr>
            <p:nvPr/>
          </p:nvSpPr>
          <p:spPr bwMode="auto">
            <a:xfrm>
              <a:off x="720" y="1776"/>
              <a:ext cx="480" cy="480"/>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42" name="Oval 6"/>
            <p:cNvSpPr>
              <a:spLocks noChangeArrowheads="1"/>
            </p:cNvSpPr>
            <p:nvPr/>
          </p:nvSpPr>
          <p:spPr bwMode="auto">
            <a:xfrm>
              <a:off x="4560" y="1776"/>
              <a:ext cx="480" cy="480"/>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43" name="Text Box 7"/>
            <p:cNvSpPr txBox="1">
              <a:spLocks noChangeArrowheads="1"/>
            </p:cNvSpPr>
            <p:nvPr/>
          </p:nvSpPr>
          <p:spPr bwMode="auto">
            <a:xfrm>
              <a:off x="1606" y="1841"/>
              <a:ext cx="2640"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3300"/>
                  </a:solidFill>
                  <a:latin typeface="Arial" panose="020B0604020202020204" pitchFamily="34" charset="0"/>
                </a:rPr>
                <a:t>The verbal content </a:t>
              </a:r>
            </a:p>
          </p:txBody>
        </p:sp>
        <p:sp>
          <p:nvSpPr>
            <p:cNvPr id="372744" name="Text Box 8"/>
            <p:cNvSpPr txBox="1">
              <a:spLocks noChangeArrowheads="1"/>
            </p:cNvSpPr>
            <p:nvPr/>
          </p:nvSpPr>
          <p:spPr bwMode="auto">
            <a:xfrm>
              <a:off x="4224" y="2304"/>
              <a:ext cx="12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Receiver  </a:t>
              </a:r>
            </a:p>
          </p:txBody>
        </p:sp>
        <p:sp>
          <p:nvSpPr>
            <p:cNvPr id="372745" name="Line 9"/>
            <p:cNvSpPr>
              <a:spLocks noChangeShapeType="1"/>
            </p:cNvSpPr>
            <p:nvPr/>
          </p:nvSpPr>
          <p:spPr bwMode="auto">
            <a:xfrm>
              <a:off x="4224" y="1296"/>
              <a:ext cx="0" cy="480"/>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46" name="Line 10"/>
            <p:cNvSpPr>
              <a:spLocks noChangeShapeType="1"/>
            </p:cNvSpPr>
            <p:nvPr/>
          </p:nvSpPr>
          <p:spPr bwMode="auto">
            <a:xfrm>
              <a:off x="4224" y="2256"/>
              <a:ext cx="0" cy="480"/>
            </a:xfrm>
            <a:prstGeom prst="line">
              <a:avLst/>
            </a:prstGeom>
            <a:noFill/>
            <a:ln w="38100">
              <a:solidFill>
                <a:srgbClr val="FF33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47" name="Text Box 11"/>
            <p:cNvSpPr txBox="1">
              <a:spLocks noChangeArrowheads="1"/>
            </p:cNvSpPr>
            <p:nvPr/>
          </p:nvSpPr>
          <p:spPr bwMode="auto">
            <a:xfrm>
              <a:off x="3648" y="2688"/>
              <a:ext cx="120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a:solidFill>
                    <a:srgbClr val="FF3300"/>
                  </a:solidFill>
                  <a:latin typeface="Arial" panose="020B0604020202020204" pitchFamily="34" charset="0"/>
                </a:rPr>
                <a:t>The narrow band   </a:t>
              </a:r>
            </a:p>
          </p:txBody>
        </p:sp>
        <p:sp>
          <p:nvSpPr>
            <p:cNvPr id="372748" name="Line 12"/>
            <p:cNvSpPr>
              <a:spLocks noChangeShapeType="1"/>
            </p:cNvSpPr>
            <p:nvPr/>
          </p:nvSpPr>
          <p:spPr bwMode="auto">
            <a:xfrm>
              <a:off x="4848" y="288"/>
              <a:ext cx="0" cy="1056"/>
            </a:xfrm>
            <a:prstGeom prst="line">
              <a:avLst/>
            </a:prstGeom>
            <a:noFill/>
            <a:ln w="38100">
              <a:solidFill>
                <a:srgbClr val="FF33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49" name="Line 13"/>
            <p:cNvSpPr>
              <a:spLocks noChangeShapeType="1"/>
            </p:cNvSpPr>
            <p:nvPr/>
          </p:nvSpPr>
          <p:spPr bwMode="auto">
            <a:xfrm>
              <a:off x="4848" y="2880"/>
              <a:ext cx="0" cy="1054"/>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50" name="Text Box 14"/>
            <p:cNvSpPr txBox="1">
              <a:spLocks noChangeArrowheads="1"/>
            </p:cNvSpPr>
            <p:nvPr/>
          </p:nvSpPr>
          <p:spPr bwMode="auto">
            <a:xfrm>
              <a:off x="4416" y="580"/>
              <a:ext cx="864" cy="442"/>
            </a:xfrm>
            <a:prstGeom prst="rect">
              <a:avLst/>
            </a:prstGeom>
            <a:gradFill rotWithShape="0">
              <a:gsLst>
                <a:gs pos="0">
                  <a:srgbClr val="FFFF66"/>
                </a:gs>
                <a:gs pos="100000">
                  <a:srgbClr val="FFFFFF"/>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a:solidFill>
                    <a:srgbClr val="FF3300"/>
                  </a:solidFill>
                  <a:latin typeface="Arial" panose="020B0604020202020204" pitchFamily="34" charset="0"/>
                </a:rPr>
                <a:t>The wide band  </a:t>
              </a:r>
            </a:p>
          </p:txBody>
        </p:sp>
        <p:grpSp>
          <p:nvGrpSpPr>
            <p:cNvPr id="372751" name="Group 15"/>
            <p:cNvGrpSpPr>
              <a:grpSpLocks/>
            </p:cNvGrpSpPr>
            <p:nvPr/>
          </p:nvGrpSpPr>
          <p:grpSpPr bwMode="auto">
            <a:xfrm>
              <a:off x="936" y="528"/>
              <a:ext cx="648" cy="1256"/>
              <a:chOff x="912" y="520"/>
              <a:chExt cx="648" cy="1256"/>
            </a:xfrm>
          </p:grpSpPr>
          <p:sp>
            <p:nvSpPr>
              <p:cNvPr id="372752" name="Freeform 16"/>
              <p:cNvSpPr>
                <a:spLocks/>
              </p:cNvSpPr>
              <p:nvPr/>
            </p:nvSpPr>
            <p:spPr bwMode="auto">
              <a:xfrm>
                <a:off x="912" y="520"/>
                <a:ext cx="448" cy="1256"/>
              </a:xfrm>
              <a:custGeom>
                <a:avLst/>
                <a:gdLst>
                  <a:gd name="T0" fmla="*/ 0 w 448"/>
                  <a:gd name="T1" fmla="*/ 1256 h 1256"/>
                  <a:gd name="T2" fmla="*/ 448 w 448"/>
                  <a:gd name="T3" fmla="*/ 0 h 1256"/>
                </a:gdLst>
                <a:ahLst/>
                <a:cxnLst>
                  <a:cxn ang="0">
                    <a:pos x="T0" y="T1"/>
                  </a:cxn>
                  <a:cxn ang="0">
                    <a:pos x="T2" y="T3"/>
                  </a:cxn>
                </a:cxnLst>
                <a:rect l="0" t="0" r="r" b="b"/>
                <a:pathLst>
                  <a:path w="448" h="1256">
                    <a:moveTo>
                      <a:pt x="0" y="1256"/>
                    </a:moveTo>
                    <a:lnTo>
                      <a:pt x="448" y="0"/>
                    </a:lnTo>
                  </a:path>
                </a:pathLst>
              </a:custGeom>
              <a:noFill/>
              <a:ln w="28575" cmpd="sng">
                <a:solidFill>
                  <a:srgbClr val="FF3300"/>
                </a:solidFill>
                <a:round/>
                <a:headEnd type="oval" w="med" len="me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53" name="Freeform 17"/>
              <p:cNvSpPr>
                <a:spLocks/>
              </p:cNvSpPr>
              <p:nvPr/>
            </p:nvSpPr>
            <p:spPr bwMode="auto">
              <a:xfrm>
                <a:off x="912" y="827"/>
                <a:ext cx="581" cy="949"/>
              </a:xfrm>
              <a:custGeom>
                <a:avLst/>
                <a:gdLst>
                  <a:gd name="T0" fmla="*/ 0 w 581"/>
                  <a:gd name="T1" fmla="*/ 949 h 949"/>
                  <a:gd name="T2" fmla="*/ 581 w 581"/>
                  <a:gd name="T3" fmla="*/ 0 h 949"/>
                </a:gdLst>
                <a:ahLst/>
                <a:cxnLst>
                  <a:cxn ang="0">
                    <a:pos x="T0" y="T1"/>
                  </a:cxn>
                  <a:cxn ang="0">
                    <a:pos x="T2" y="T3"/>
                  </a:cxn>
                </a:cxnLst>
                <a:rect l="0" t="0" r="r" b="b"/>
                <a:pathLst>
                  <a:path w="581" h="949">
                    <a:moveTo>
                      <a:pt x="0" y="949"/>
                    </a:moveTo>
                    <a:lnTo>
                      <a:pt x="581" y="0"/>
                    </a:lnTo>
                  </a:path>
                </a:pathLst>
              </a:custGeom>
              <a:noFill/>
              <a:ln w="28575" cmpd="sng">
                <a:solidFill>
                  <a:srgbClr val="FF3300"/>
                </a:solidFill>
                <a:round/>
                <a:headEnd type="oval" w="med" len="me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54" name="Freeform 18"/>
              <p:cNvSpPr>
                <a:spLocks/>
              </p:cNvSpPr>
              <p:nvPr/>
            </p:nvSpPr>
            <p:spPr bwMode="auto">
              <a:xfrm>
                <a:off x="933" y="1080"/>
                <a:ext cx="627" cy="680"/>
              </a:xfrm>
              <a:custGeom>
                <a:avLst/>
                <a:gdLst>
                  <a:gd name="T0" fmla="*/ 0 w 627"/>
                  <a:gd name="T1" fmla="*/ 680 h 680"/>
                  <a:gd name="T2" fmla="*/ 627 w 627"/>
                  <a:gd name="T3" fmla="*/ 0 h 680"/>
                </a:gdLst>
                <a:ahLst/>
                <a:cxnLst>
                  <a:cxn ang="0">
                    <a:pos x="T0" y="T1"/>
                  </a:cxn>
                  <a:cxn ang="0">
                    <a:pos x="T2" y="T3"/>
                  </a:cxn>
                </a:cxnLst>
                <a:rect l="0" t="0" r="r" b="b"/>
                <a:pathLst>
                  <a:path w="627" h="680">
                    <a:moveTo>
                      <a:pt x="0" y="680"/>
                    </a:moveTo>
                    <a:lnTo>
                      <a:pt x="627" y="0"/>
                    </a:lnTo>
                  </a:path>
                </a:pathLst>
              </a:custGeom>
              <a:noFill/>
              <a:ln w="28575" cmpd="sng">
                <a:solidFill>
                  <a:srgbClr val="FF3300"/>
                </a:solidFill>
                <a:round/>
                <a:headEnd type="oval" w="med" len="me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sp>
          <p:nvSpPr>
            <p:cNvPr id="372755" name="Line 19"/>
            <p:cNvSpPr>
              <a:spLocks noChangeShapeType="1"/>
            </p:cNvSpPr>
            <p:nvPr/>
          </p:nvSpPr>
          <p:spPr bwMode="auto">
            <a:xfrm>
              <a:off x="951" y="2256"/>
              <a:ext cx="384" cy="1200"/>
            </a:xfrm>
            <a:prstGeom prst="line">
              <a:avLst/>
            </a:prstGeom>
            <a:noFill/>
            <a:ln w="28575">
              <a:solidFill>
                <a:srgbClr val="FF33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56" name="Line 20"/>
            <p:cNvSpPr>
              <a:spLocks noChangeShapeType="1"/>
            </p:cNvSpPr>
            <p:nvPr/>
          </p:nvSpPr>
          <p:spPr bwMode="auto">
            <a:xfrm>
              <a:off x="929" y="2204"/>
              <a:ext cx="550" cy="964"/>
            </a:xfrm>
            <a:prstGeom prst="line">
              <a:avLst/>
            </a:prstGeom>
            <a:noFill/>
            <a:ln w="28575">
              <a:solidFill>
                <a:srgbClr val="FF33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57" name="Line 21"/>
            <p:cNvSpPr>
              <a:spLocks noChangeShapeType="1"/>
            </p:cNvSpPr>
            <p:nvPr/>
          </p:nvSpPr>
          <p:spPr bwMode="auto">
            <a:xfrm>
              <a:off x="951" y="2208"/>
              <a:ext cx="576" cy="624"/>
            </a:xfrm>
            <a:prstGeom prst="line">
              <a:avLst/>
            </a:prstGeom>
            <a:noFill/>
            <a:ln w="28575">
              <a:solidFill>
                <a:srgbClr val="FF33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72758" name="Text Box 22"/>
            <p:cNvSpPr txBox="1">
              <a:spLocks noChangeArrowheads="1"/>
            </p:cNvSpPr>
            <p:nvPr/>
          </p:nvSpPr>
          <p:spPr bwMode="auto">
            <a:xfrm>
              <a:off x="1427" y="376"/>
              <a:ext cx="23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rgbClr val="000099"/>
                  </a:solidFill>
                  <a:latin typeface="Arial" panose="020B0604020202020204" pitchFamily="34" charset="0"/>
                </a:rPr>
                <a:t>Posture, facial expression </a:t>
              </a:r>
            </a:p>
          </p:txBody>
        </p:sp>
        <p:sp>
          <p:nvSpPr>
            <p:cNvPr id="372759" name="Text Box 23"/>
            <p:cNvSpPr txBox="1">
              <a:spLocks noChangeArrowheads="1"/>
            </p:cNvSpPr>
            <p:nvPr/>
          </p:nvSpPr>
          <p:spPr bwMode="auto">
            <a:xfrm>
              <a:off x="1584" y="658"/>
              <a:ext cx="23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rgbClr val="000099"/>
                  </a:solidFill>
                  <a:latin typeface="Arial" panose="020B0604020202020204" pitchFamily="34" charset="0"/>
                </a:rPr>
                <a:t>Hesitations, silences </a:t>
              </a:r>
            </a:p>
          </p:txBody>
        </p:sp>
        <p:sp>
          <p:nvSpPr>
            <p:cNvPr id="372760" name="Text Box 24"/>
            <p:cNvSpPr txBox="1">
              <a:spLocks noChangeArrowheads="1"/>
            </p:cNvSpPr>
            <p:nvPr/>
          </p:nvSpPr>
          <p:spPr bwMode="auto">
            <a:xfrm>
              <a:off x="1632" y="937"/>
              <a:ext cx="23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rgbClr val="000099"/>
                  </a:solidFill>
                  <a:latin typeface="Arial" panose="020B0604020202020204" pitchFamily="34" charset="0"/>
                </a:rPr>
                <a:t>Emphasis, inflexions </a:t>
              </a:r>
            </a:p>
          </p:txBody>
        </p:sp>
        <p:sp>
          <p:nvSpPr>
            <p:cNvPr id="372761" name="Text Box 25"/>
            <p:cNvSpPr txBox="1">
              <a:spLocks noChangeArrowheads="1"/>
            </p:cNvSpPr>
            <p:nvPr/>
          </p:nvSpPr>
          <p:spPr bwMode="auto">
            <a:xfrm>
              <a:off x="1584" y="2678"/>
              <a:ext cx="23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rgbClr val="000099"/>
                  </a:solidFill>
                  <a:latin typeface="Arial" panose="020B0604020202020204" pitchFamily="34" charset="0"/>
                </a:rPr>
                <a:t>Tone and pitch of voice</a:t>
              </a:r>
            </a:p>
          </p:txBody>
        </p:sp>
        <p:sp>
          <p:nvSpPr>
            <p:cNvPr id="372762" name="Text Box 26"/>
            <p:cNvSpPr txBox="1">
              <a:spLocks noChangeArrowheads="1"/>
            </p:cNvSpPr>
            <p:nvPr/>
          </p:nvSpPr>
          <p:spPr bwMode="auto">
            <a:xfrm>
              <a:off x="1514" y="3062"/>
              <a:ext cx="23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rgbClr val="000099"/>
                  </a:solidFill>
                  <a:latin typeface="Arial" panose="020B0604020202020204" pitchFamily="34" charset="0"/>
                </a:rPr>
                <a:t>Things left unsaid </a:t>
              </a:r>
            </a:p>
          </p:txBody>
        </p:sp>
        <p:sp>
          <p:nvSpPr>
            <p:cNvPr id="372763" name="Text Box 27"/>
            <p:cNvSpPr txBox="1">
              <a:spLocks noChangeArrowheads="1"/>
            </p:cNvSpPr>
            <p:nvPr/>
          </p:nvSpPr>
          <p:spPr bwMode="auto">
            <a:xfrm>
              <a:off x="1392" y="3360"/>
              <a:ext cx="23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rgbClr val="000099"/>
                  </a:solidFill>
                  <a:latin typeface="Arial" panose="020B0604020202020204" pitchFamily="34" charset="0"/>
                </a:rPr>
                <a:t>Emotional undercurrents  </a:t>
              </a:r>
            </a:p>
          </p:txBody>
        </p:sp>
        <p:sp>
          <p:nvSpPr>
            <p:cNvPr id="372764" name="Text Box 28"/>
            <p:cNvSpPr txBox="1">
              <a:spLocks noChangeArrowheads="1"/>
            </p:cNvSpPr>
            <p:nvPr/>
          </p:nvSpPr>
          <p:spPr bwMode="auto">
            <a:xfrm>
              <a:off x="720" y="2317"/>
              <a:ext cx="816" cy="288"/>
            </a:xfrm>
            <a:prstGeom prst="rect">
              <a:avLst/>
            </a:prstGeom>
            <a:gradFill rotWithShape="0">
              <a:gsLst>
                <a:gs pos="0">
                  <a:srgbClr val="FFFF66"/>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FF3300"/>
                  </a:solidFill>
                  <a:latin typeface="Arial" panose="020B0604020202020204" pitchFamily="34" charset="0"/>
                </a:rPr>
                <a:t>Sender </a:t>
              </a:r>
            </a:p>
          </p:txBody>
        </p:sp>
      </p:grpSp>
      <p:sp>
        <p:nvSpPr>
          <p:cNvPr id="372765" name="Text Box 29"/>
          <p:cNvSpPr txBox="1">
            <a:spLocks noChangeArrowheads="1"/>
          </p:cNvSpPr>
          <p:nvPr/>
        </p:nvSpPr>
        <p:spPr bwMode="auto">
          <a:xfrm>
            <a:off x="2286000" y="152400"/>
            <a:ext cx="4953000" cy="457200"/>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chemeClr val="bg1"/>
                </a:solidFill>
                <a:latin typeface="Arial" panose="020B0604020202020204" pitchFamily="34" charset="0"/>
              </a:rPr>
              <a:t>LISTENING ON THE WIDE BAND </a:t>
            </a: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Text Box 2"/>
          <p:cNvSpPr txBox="1">
            <a:spLocks noChangeArrowheads="1"/>
          </p:cNvSpPr>
          <p:nvPr/>
        </p:nvSpPr>
        <p:spPr bwMode="auto">
          <a:xfrm>
            <a:off x="3200400" y="304800"/>
            <a:ext cx="32766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ACTIVE LISTENING</a:t>
            </a:r>
            <a:endParaRPr lang="en-US" altLang="en-US">
              <a:solidFill>
                <a:schemeClr val="bg1"/>
              </a:solidFill>
              <a:latin typeface="Arial" panose="020B0604020202020204" pitchFamily="34" charset="0"/>
            </a:endParaRPr>
          </a:p>
        </p:txBody>
      </p:sp>
      <p:sp>
        <p:nvSpPr>
          <p:cNvPr id="373763" name="Text Box 3"/>
          <p:cNvSpPr txBox="1">
            <a:spLocks noChangeArrowheads="1"/>
          </p:cNvSpPr>
          <p:nvPr/>
        </p:nvSpPr>
        <p:spPr bwMode="auto">
          <a:xfrm>
            <a:off x="2057400" y="1066800"/>
            <a:ext cx="541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b="1">
                <a:solidFill>
                  <a:srgbClr val="FF3300"/>
                </a:solidFill>
                <a:latin typeface="Arial" panose="020B0604020202020204" pitchFamily="34" charset="0"/>
              </a:rPr>
              <a:t>What’s in a name?</a:t>
            </a:r>
            <a:endParaRPr lang="en-US" altLang="en-US" sz="2000" b="1">
              <a:solidFill>
                <a:srgbClr val="FF3300"/>
              </a:solidFill>
            </a:endParaRPr>
          </a:p>
        </p:txBody>
      </p:sp>
      <p:sp>
        <p:nvSpPr>
          <p:cNvPr id="373764" name="Text Box 4"/>
          <p:cNvSpPr txBox="1">
            <a:spLocks noChangeArrowheads="1"/>
          </p:cNvSpPr>
          <p:nvPr/>
        </p:nvSpPr>
        <p:spPr bwMode="auto">
          <a:xfrm>
            <a:off x="838200" y="1600200"/>
            <a:ext cx="6400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000" b="1">
                <a:solidFill>
                  <a:srgbClr val="000099"/>
                </a:solidFill>
                <a:latin typeface="Arial" panose="020B0604020202020204" pitchFamily="34" charset="0"/>
              </a:rPr>
              <a:t>You meet a person… </a:t>
            </a:r>
          </a:p>
          <a:p>
            <a:pPr algn="just"/>
            <a:r>
              <a:rPr lang="en-US" altLang="en-US" sz="2000" b="1">
                <a:solidFill>
                  <a:srgbClr val="FF3300"/>
                </a:solidFill>
                <a:latin typeface="Arial" panose="020B0604020202020204" pitchFamily="34" charset="0"/>
              </a:rPr>
              <a:t>Why do you forget his name?</a:t>
            </a:r>
            <a:endParaRPr lang="en-US" altLang="en-US" sz="2000">
              <a:solidFill>
                <a:srgbClr val="FF3300"/>
              </a:solidFill>
            </a:endParaRPr>
          </a:p>
        </p:txBody>
      </p:sp>
      <p:sp>
        <p:nvSpPr>
          <p:cNvPr id="373765" name="Text Box 5"/>
          <p:cNvSpPr txBox="1">
            <a:spLocks noChangeArrowheads="1"/>
          </p:cNvSpPr>
          <p:nvPr/>
        </p:nvSpPr>
        <p:spPr bwMode="auto">
          <a:xfrm>
            <a:off x="914400" y="2438400"/>
            <a:ext cx="72390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2250" indent="-2222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en-US" sz="2000" b="1">
                <a:solidFill>
                  <a:srgbClr val="000099"/>
                </a:solidFill>
                <a:latin typeface="Arial" panose="020B0604020202020204" pitchFamily="34" charset="0"/>
              </a:rPr>
              <a:t>Distraction </a:t>
            </a:r>
          </a:p>
          <a:p>
            <a:pPr algn="just"/>
            <a:r>
              <a:rPr lang="en-US" altLang="en-US" sz="2000" b="1">
                <a:solidFill>
                  <a:srgbClr val="000099"/>
                </a:solidFill>
                <a:latin typeface="Arial" panose="020B0604020202020204" pitchFamily="34" charset="0"/>
              </a:rPr>
              <a:t>…wondering what sort of person he is</a:t>
            </a:r>
          </a:p>
          <a:p>
            <a:pPr algn="just"/>
            <a:endParaRPr lang="en-US" altLang="en-US" sz="2000" b="1">
              <a:solidFill>
                <a:srgbClr val="000099"/>
              </a:solidFill>
              <a:latin typeface="Arial" panose="020B0604020202020204" pitchFamily="34" charset="0"/>
            </a:endParaRPr>
          </a:p>
          <a:p>
            <a:pPr algn="just">
              <a:buFontTx/>
              <a:buChar char="•"/>
            </a:pPr>
            <a:r>
              <a:rPr lang="en-US" altLang="en-US" sz="2000" b="1">
                <a:solidFill>
                  <a:srgbClr val="000099"/>
                </a:solidFill>
                <a:latin typeface="Arial" panose="020B0604020202020204" pitchFamily="34" charset="0"/>
              </a:rPr>
              <a:t>Physically attractive </a:t>
            </a:r>
            <a:r>
              <a:rPr lang="en-US" altLang="en-US" sz="2000" b="1" i="1">
                <a:solidFill>
                  <a:srgbClr val="000099"/>
                </a:solidFill>
                <a:latin typeface="Arial" panose="020B0604020202020204" pitchFamily="34" charset="0"/>
              </a:rPr>
              <a:t>or</a:t>
            </a:r>
            <a:r>
              <a:rPr lang="en-US" altLang="en-US" sz="2000" b="1">
                <a:solidFill>
                  <a:srgbClr val="000099"/>
                </a:solidFill>
                <a:latin typeface="Arial" panose="020B0604020202020204" pitchFamily="34" charset="0"/>
              </a:rPr>
              <a:t> unappealing </a:t>
            </a:r>
          </a:p>
          <a:p>
            <a:pPr algn="just">
              <a:buFontTx/>
              <a:buChar char="•"/>
            </a:pPr>
            <a:r>
              <a:rPr lang="en-US" altLang="en-US" sz="2000" b="1">
                <a:solidFill>
                  <a:srgbClr val="000099"/>
                </a:solidFill>
                <a:latin typeface="Arial" panose="020B0604020202020204" pitchFamily="34" charset="0"/>
              </a:rPr>
              <a:t>Bright </a:t>
            </a:r>
            <a:r>
              <a:rPr lang="en-US" altLang="en-US" sz="2000" b="1" i="1">
                <a:solidFill>
                  <a:srgbClr val="000099"/>
                </a:solidFill>
                <a:latin typeface="Arial" panose="020B0604020202020204" pitchFamily="34" charset="0"/>
              </a:rPr>
              <a:t>or</a:t>
            </a:r>
            <a:r>
              <a:rPr lang="en-US" altLang="en-US" sz="2000" b="1">
                <a:solidFill>
                  <a:srgbClr val="000099"/>
                </a:solidFill>
                <a:latin typeface="Arial" panose="020B0604020202020204" pitchFamily="34" charset="0"/>
              </a:rPr>
              <a:t> unintelligent </a:t>
            </a:r>
          </a:p>
          <a:p>
            <a:pPr algn="just">
              <a:buFontTx/>
              <a:buChar char="•"/>
            </a:pPr>
            <a:r>
              <a:rPr lang="en-US" altLang="en-US" sz="2000" b="1">
                <a:solidFill>
                  <a:srgbClr val="000099"/>
                </a:solidFill>
                <a:latin typeface="Arial" panose="020B0604020202020204" pitchFamily="34" charset="0"/>
              </a:rPr>
              <a:t>Interesting </a:t>
            </a:r>
            <a:r>
              <a:rPr lang="en-US" altLang="en-US" sz="2000" b="1" i="1">
                <a:solidFill>
                  <a:srgbClr val="000099"/>
                </a:solidFill>
                <a:latin typeface="Arial" panose="020B0604020202020204" pitchFamily="34" charset="0"/>
              </a:rPr>
              <a:t>or</a:t>
            </a:r>
            <a:r>
              <a:rPr lang="en-US" altLang="en-US" sz="2000" b="1">
                <a:solidFill>
                  <a:srgbClr val="000099"/>
                </a:solidFill>
                <a:latin typeface="Arial" panose="020B0604020202020204" pitchFamily="34" charset="0"/>
              </a:rPr>
              <a:t> dull </a:t>
            </a:r>
          </a:p>
          <a:p>
            <a:pPr algn="just">
              <a:buFontTx/>
              <a:buChar char="•"/>
            </a:pPr>
            <a:r>
              <a:rPr lang="en-US" altLang="en-US" sz="2000" b="1">
                <a:solidFill>
                  <a:srgbClr val="000099"/>
                </a:solidFill>
                <a:latin typeface="Arial" panose="020B0604020202020204" pitchFamily="34" charset="0"/>
              </a:rPr>
              <a:t>Likes us </a:t>
            </a:r>
            <a:r>
              <a:rPr lang="en-US" altLang="en-US" sz="2000" b="1" i="1">
                <a:solidFill>
                  <a:srgbClr val="000099"/>
                </a:solidFill>
                <a:latin typeface="Arial" panose="020B0604020202020204" pitchFamily="34" charset="0"/>
              </a:rPr>
              <a:t>or</a:t>
            </a:r>
            <a:r>
              <a:rPr lang="en-US" altLang="en-US" sz="2000" b="1">
                <a:solidFill>
                  <a:srgbClr val="000099"/>
                </a:solidFill>
                <a:latin typeface="Arial" panose="020B0604020202020204" pitchFamily="34" charset="0"/>
              </a:rPr>
              <a:t> not </a:t>
            </a:r>
          </a:p>
          <a:p>
            <a:pPr algn="just">
              <a:buFontTx/>
              <a:buChar char="•"/>
            </a:pPr>
            <a:r>
              <a:rPr lang="en-US" altLang="en-US" sz="2000" b="1">
                <a:solidFill>
                  <a:srgbClr val="000099"/>
                </a:solidFill>
                <a:latin typeface="Arial" panose="020B0604020202020204" pitchFamily="34" charset="0"/>
              </a:rPr>
              <a:t>Attracted to us </a:t>
            </a:r>
            <a:r>
              <a:rPr lang="en-US" altLang="en-US" sz="2000" b="1" i="1">
                <a:solidFill>
                  <a:srgbClr val="000099"/>
                </a:solidFill>
                <a:latin typeface="Arial" panose="020B0604020202020204" pitchFamily="34" charset="0"/>
              </a:rPr>
              <a:t>or</a:t>
            </a:r>
            <a:r>
              <a:rPr lang="en-US" altLang="en-US" sz="2000" b="1">
                <a:solidFill>
                  <a:srgbClr val="000099"/>
                </a:solidFill>
                <a:latin typeface="Arial" panose="020B0604020202020204" pitchFamily="34" charset="0"/>
              </a:rPr>
              <a:t> not </a:t>
            </a:r>
            <a:endParaRPr lang="en-US" altLang="en-US" sz="2000" b="1">
              <a:solidFill>
                <a:srgbClr val="000099"/>
              </a:solidFill>
            </a:endParaRPr>
          </a:p>
        </p:txBody>
      </p:sp>
      <p:sp>
        <p:nvSpPr>
          <p:cNvPr id="373766" name="Text Box 6"/>
          <p:cNvSpPr txBox="1">
            <a:spLocks noChangeArrowheads="1"/>
          </p:cNvSpPr>
          <p:nvPr/>
        </p:nvSpPr>
        <p:spPr bwMode="auto">
          <a:xfrm>
            <a:off x="990600" y="5181600"/>
            <a:ext cx="6629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000" b="1">
                <a:solidFill>
                  <a:srgbClr val="000099"/>
                </a:solidFill>
                <a:latin typeface="Arial" panose="020B0604020202020204" pitchFamily="34" charset="0"/>
              </a:rPr>
              <a:t>These messages distract </a:t>
            </a:r>
          </a:p>
          <a:p>
            <a:pPr algn="just"/>
            <a:r>
              <a:rPr lang="en-US" altLang="en-US" sz="2000" b="1">
                <a:solidFill>
                  <a:srgbClr val="FF3300"/>
                </a:solidFill>
                <a:latin typeface="Arial" panose="020B0604020202020204" pitchFamily="34" charset="0"/>
              </a:rPr>
              <a:t>Distraction prevents you from remembering </a:t>
            </a:r>
          </a:p>
          <a:p>
            <a:pPr algn="just"/>
            <a:r>
              <a:rPr lang="en-US" altLang="en-US" sz="2000" b="1">
                <a:solidFill>
                  <a:srgbClr val="000099"/>
                </a:solidFill>
                <a:latin typeface="Arial" panose="020B0604020202020204" pitchFamily="34" charset="0"/>
              </a:rPr>
              <a:t>Introduced only moments ago</a:t>
            </a:r>
          </a:p>
          <a:p>
            <a:pPr algn="just"/>
            <a:r>
              <a:rPr lang="en-US" altLang="en-US" sz="2000" b="1">
                <a:solidFill>
                  <a:srgbClr val="000099"/>
                </a:solidFill>
                <a:latin typeface="Arial" panose="020B0604020202020204" pitchFamily="34" charset="0"/>
              </a:rPr>
              <a:t>And you forget his name</a:t>
            </a: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Text Box 2"/>
          <p:cNvSpPr txBox="1">
            <a:spLocks noChangeArrowheads="1"/>
          </p:cNvSpPr>
          <p:nvPr/>
        </p:nvSpPr>
        <p:spPr bwMode="auto">
          <a:xfrm>
            <a:off x="3657600" y="457200"/>
            <a:ext cx="20574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LISTENING </a:t>
            </a:r>
          </a:p>
        </p:txBody>
      </p:sp>
      <p:sp>
        <p:nvSpPr>
          <p:cNvPr id="374787" name="Text Box 3"/>
          <p:cNvSpPr txBox="1">
            <a:spLocks noChangeArrowheads="1"/>
          </p:cNvSpPr>
          <p:nvPr/>
        </p:nvSpPr>
        <p:spPr bwMode="auto">
          <a:xfrm>
            <a:off x="914400" y="1177925"/>
            <a:ext cx="7010400" cy="537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ctr">
              <a:lnSpc>
                <a:spcPct val="120000"/>
              </a:lnSpc>
            </a:pPr>
            <a:r>
              <a:rPr lang="en-US" altLang="en-US" sz="1800" b="1">
                <a:solidFill>
                  <a:srgbClr val="FF3300"/>
                </a:solidFill>
                <a:latin typeface="Arial" panose="020B0604020202020204" pitchFamily="34" charset="0"/>
              </a:rPr>
              <a:t>When I ask you to listen to me…</a:t>
            </a:r>
          </a:p>
          <a:p>
            <a:pPr lvl="1" algn="ctr">
              <a:lnSpc>
                <a:spcPct val="120000"/>
              </a:lnSpc>
            </a:pPr>
            <a:r>
              <a:rPr lang="en-US" altLang="en-US" sz="1800" b="1">
                <a:solidFill>
                  <a:srgbClr val="000099"/>
                </a:solidFill>
                <a:latin typeface="Arial" panose="020B0604020202020204" pitchFamily="34" charset="0"/>
              </a:rPr>
              <a:t>And you start giving advice</a:t>
            </a:r>
          </a:p>
          <a:p>
            <a:pPr lvl="1" algn="ctr">
              <a:lnSpc>
                <a:spcPct val="120000"/>
              </a:lnSpc>
            </a:pPr>
            <a:r>
              <a:rPr lang="en-US" altLang="en-US" sz="1800" b="1">
                <a:solidFill>
                  <a:srgbClr val="000099"/>
                </a:solidFill>
                <a:latin typeface="Arial" panose="020B0604020202020204" pitchFamily="34" charset="0"/>
              </a:rPr>
              <a:t>You have not done what I asked.</a:t>
            </a:r>
          </a:p>
          <a:p>
            <a:pPr lvl="1" algn="ctr">
              <a:lnSpc>
                <a:spcPct val="120000"/>
              </a:lnSpc>
            </a:pPr>
            <a:endParaRPr lang="en-US" altLang="en-US" sz="1800" b="1">
              <a:solidFill>
                <a:srgbClr val="000099"/>
              </a:solidFill>
              <a:latin typeface="Arial" panose="020B0604020202020204" pitchFamily="34" charset="0"/>
            </a:endParaRPr>
          </a:p>
          <a:p>
            <a:pPr lvl="1" algn="ctr">
              <a:lnSpc>
                <a:spcPct val="120000"/>
              </a:lnSpc>
            </a:pPr>
            <a:r>
              <a:rPr lang="en-US" altLang="en-US" sz="1800" b="1">
                <a:solidFill>
                  <a:srgbClr val="FF3300"/>
                </a:solidFill>
                <a:latin typeface="Arial" panose="020B0604020202020204" pitchFamily="34" charset="0"/>
              </a:rPr>
              <a:t>When I asked you to listen to me… </a:t>
            </a:r>
          </a:p>
          <a:p>
            <a:pPr lvl="1" algn="ctr">
              <a:lnSpc>
                <a:spcPct val="120000"/>
              </a:lnSpc>
            </a:pPr>
            <a:r>
              <a:rPr lang="en-US" altLang="en-US" sz="1800" b="1">
                <a:solidFill>
                  <a:srgbClr val="000099"/>
                </a:solidFill>
                <a:latin typeface="Arial" panose="020B0604020202020204" pitchFamily="34" charset="0"/>
              </a:rPr>
              <a:t>And you begin to tell me why I shouldn’t feel that way,</a:t>
            </a:r>
          </a:p>
          <a:p>
            <a:pPr lvl="1" algn="ctr">
              <a:lnSpc>
                <a:spcPct val="120000"/>
              </a:lnSpc>
            </a:pPr>
            <a:r>
              <a:rPr lang="en-US" altLang="en-US" sz="1800" b="1">
                <a:solidFill>
                  <a:srgbClr val="000099"/>
                </a:solidFill>
                <a:latin typeface="Arial" panose="020B0604020202020204" pitchFamily="34" charset="0"/>
              </a:rPr>
              <a:t>You are tramping my feelings.</a:t>
            </a:r>
          </a:p>
          <a:p>
            <a:pPr lvl="1" algn="ctr">
              <a:lnSpc>
                <a:spcPct val="120000"/>
              </a:lnSpc>
            </a:pPr>
            <a:endParaRPr lang="en-US" altLang="en-US" sz="1800" b="1">
              <a:solidFill>
                <a:srgbClr val="000099"/>
              </a:solidFill>
              <a:latin typeface="Arial" panose="020B0604020202020204" pitchFamily="34" charset="0"/>
            </a:endParaRPr>
          </a:p>
          <a:p>
            <a:pPr lvl="1" algn="ctr">
              <a:lnSpc>
                <a:spcPct val="120000"/>
              </a:lnSpc>
            </a:pPr>
            <a:r>
              <a:rPr lang="en-US" altLang="en-US" sz="1800" b="1">
                <a:solidFill>
                  <a:srgbClr val="FF3300"/>
                </a:solidFill>
                <a:latin typeface="Arial" panose="020B0604020202020204" pitchFamily="34" charset="0"/>
              </a:rPr>
              <a:t>When I asked you to listen to me… </a:t>
            </a:r>
          </a:p>
          <a:p>
            <a:pPr lvl="1" algn="ctr">
              <a:lnSpc>
                <a:spcPct val="120000"/>
              </a:lnSpc>
            </a:pPr>
            <a:r>
              <a:rPr lang="en-US" altLang="en-US" sz="1800" b="1">
                <a:solidFill>
                  <a:srgbClr val="000099"/>
                </a:solidFill>
                <a:latin typeface="Arial" panose="020B0604020202020204" pitchFamily="34" charset="0"/>
              </a:rPr>
              <a:t>And you feel you have to do something to solve my problem,</a:t>
            </a:r>
          </a:p>
          <a:p>
            <a:pPr lvl="1" algn="ctr">
              <a:lnSpc>
                <a:spcPct val="120000"/>
              </a:lnSpc>
            </a:pPr>
            <a:r>
              <a:rPr lang="en-US" altLang="en-US" sz="1800" b="1">
                <a:solidFill>
                  <a:srgbClr val="000099"/>
                </a:solidFill>
                <a:latin typeface="Arial" panose="020B0604020202020204" pitchFamily="34" charset="0"/>
              </a:rPr>
              <a:t>You have failed me-strange that may seem.</a:t>
            </a:r>
          </a:p>
          <a:p>
            <a:pPr lvl="1" algn="ctr">
              <a:lnSpc>
                <a:spcPct val="120000"/>
              </a:lnSpc>
            </a:pPr>
            <a:endParaRPr lang="en-US" altLang="en-US" sz="1800" b="1">
              <a:solidFill>
                <a:srgbClr val="000099"/>
              </a:solidFill>
              <a:latin typeface="Arial" panose="020B0604020202020204" pitchFamily="34" charset="0"/>
            </a:endParaRPr>
          </a:p>
          <a:p>
            <a:pPr lvl="1" algn="ctr">
              <a:lnSpc>
                <a:spcPct val="120000"/>
              </a:lnSpc>
            </a:pPr>
            <a:r>
              <a:rPr lang="en-US" altLang="en-US" sz="1800" b="1">
                <a:solidFill>
                  <a:srgbClr val="FF3300"/>
                </a:solidFill>
                <a:latin typeface="Arial" panose="020B0604020202020204" pitchFamily="34" charset="0"/>
              </a:rPr>
              <a:t>Listen! All I asked was that you listen</a:t>
            </a:r>
            <a:endParaRPr lang="en-US" altLang="en-US" sz="1800" b="1">
              <a:solidFill>
                <a:srgbClr val="000099"/>
              </a:solidFill>
              <a:latin typeface="Arial" panose="020B0604020202020204" pitchFamily="34" charset="0"/>
            </a:endParaRPr>
          </a:p>
          <a:p>
            <a:pPr lvl="1" algn="ctr">
              <a:lnSpc>
                <a:spcPct val="120000"/>
              </a:lnSpc>
            </a:pPr>
            <a:r>
              <a:rPr lang="en-US" altLang="en-US" sz="1800" b="1">
                <a:solidFill>
                  <a:srgbClr val="000099"/>
                </a:solidFill>
                <a:latin typeface="Arial" panose="020B0604020202020204" pitchFamily="34" charset="0"/>
              </a:rPr>
              <a:t>Not talk or do-just hear me.</a:t>
            </a:r>
          </a:p>
          <a:p>
            <a:pPr lvl="1" algn="ctr">
              <a:lnSpc>
                <a:spcPct val="120000"/>
              </a:lnSpc>
            </a:pPr>
            <a:r>
              <a:rPr lang="en-US" altLang="en-US" sz="1800" b="1">
                <a:solidFill>
                  <a:srgbClr val="000099"/>
                </a:solidFill>
                <a:latin typeface="Arial" panose="020B0604020202020204" pitchFamily="34" charset="0"/>
              </a:rPr>
              <a:t>Advice is cheap </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ChangeArrowheads="1"/>
          </p:cNvSpPr>
          <p:nvPr/>
        </p:nvSpPr>
        <p:spPr bwMode="auto">
          <a:xfrm>
            <a:off x="1371600" y="2109788"/>
            <a:ext cx="6089650" cy="338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lvl="1" algn="ctr">
              <a:lnSpc>
                <a:spcPct val="130000"/>
              </a:lnSpc>
            </a:pPr>
            <a:r>
              <a:rPr lang="en-US" altLang="en-US" sz="1800" b="1">
                <a:solidFill>
                  <a:srgbClr val="000099"/>
                </a:solidFill>
                <a:latin typeface="Arial" panose="020B0604020202020204" pitchFamily="34" charset="0"/>
              </a:rPr>
              <a:t>Perhaps … </a:t>
            </a:r>
          </a:p>
          <a:p>
            <a:pPr lvl="1" algn="ctr">
              <a:lnSpc>
                <a:spcPct val="130000"/>
              </a:lnSpc>
            </a:pPr>
            <a:r>
              <a:rPr lang="en-US" altLang="en-US" sz="1800" b="1">
                <a:solidFill>
                  <a:srgbClr val="000099"/>
                </a:solidFill>
                <a:latin typeface="Arial" panose="020B0604020202020204" pitchFamily="34" charset="0"/>
              </a:rPr>
              <a:t>That’s why prayer works,</a:t>
            </a:r>
          </a:p>
          <a:p>
            <a:pPr lvl="1" algn="ctr">
              <a:lnSpc>
                <a:spcPct val="130000"/>
              </a:lnSpc>
            </a:pPr>
            <a:r>
              <a:rPr lang="en-US" altLang="en-US" sz="2000" b="1">
                <a:solidFill>
                  <a:srgbClr val="FF3300"/>
                </a:solidFill>
                <a:latin typeface="Arial" panose="020B0604020202020204" pitchFamily="34" charset="0"/>
              </a:rPr>
              <a:t>Because God is mute, and He doesn’t yell</a:t>
            </a:r>
          </a:p>
          <a:p>
            <a:pPr lvl="1" algn="ctr">
              <a:lnSpc>
                <a:spcPct val="130000"/>
              </a:lnSpc>
            </a:pPr>
            <a:r>
              <a:rPr lang="en-US" altLang="en-US" sz="2000" b="1">
                <a:solidFill>
                  <a:srgbClr val="FF3300"/>
                </a:solidFill>
                <a:latin typeface="Arial" panose="020B0604020202020204" pitchFamily="34" charset="0"/>
              </a:rPr>
              <a:t>But he DOES listen!</a:t>
            </a:r>
          </a:p>
          <a:p>
            <a:pPr lvl="1" algn="ctr">
              <a:lnSpc>
                <a:spcPct val="130000"/>
              </a:lnSpc>
            </a:pPr>
            <a:endParaRPr lang="en-US" altLang="en-US" sz="1800" b="1">
              <a:solidFill>
                <a:srgbClr val="000099"/>
              </a:solidFill>
              <a:latin typeface="Arial" panose="020B0604020202020204" pitchFamily="34" charset="0"/>
            </a:endParaRPr>
          </a:p>
          <a:p>
            <a:pPr lvl="1" algn="ctr">
              <a:lnSpc>
                <a:spcPct val="130000"/>
              </a:lnSpc>
            </a:pPr>
            <a:r>
              <a:rPr lang="en-US" altLang="en-US" sz="1800" b="1">
                <a:solidFill>
                  <a:srgbClr val="000099"/>
                </a:solidFill>
                <a:latin typeface="Arial" panose="020B0604020202020204" pitchFamily="34" charset="0"/>
              </a:rPr>
              <a:t>So…</a:t>
            </a:r>
          </a:p>
          <a:p>
            <a:pPr lvl="1" algn="ctr">
              <a:lnSpc>
                <a:spcPct val="130000"/>
              </a:lnSpc>
            </a:pPr>
            <a:r>
              <a:rPr lang="en-US" altLang="en-US" sz="1800" b="1">
                <a:solidFill>
                  <a:srgbClr val="FF3300"/>
                </a:solidFill>
                <a:latin typeface="Arial" panose="020B0604020202020204" pitchFamily="34" charset="0"/>
              </a:rPr>
              <a:t>Please listen and just hear me.</a:t>
            </a:r>
          </a:p>
          <a:p>
            <a:pPr lvl="1" algn="ctr">
              <a:lnSpc>
                <a:spcPct val="130000"/>
              </a:lnSpc>
            </a:pPr>
            <a:r>
              <a:rPr lang="en-US" altLang="en-US" sz="1800" b="1">
                <a:solidFill>
                  <a:srgbClr val="000099"/>
                </a:solidFill>
                <a:latin typeface="Arial" panose="020B0604020202020204" pitchFamily="34" charset="0"/>
              </a:rPr>
              <a:t>And if you want to talk, wait a minute for your turn</a:t>
            </a:r>
          </a:p>
          <a:p>
            <a:pPr lvl="1" algn="ctr">
              <a:lnSpc>
                <a:spcPct val="130000"/>
              </a:lnSpc>
            </a:pPr>
            <a:r>
              <a:rPr lang="en-US" altLang="en-US" sz="1800" b="1">
                <a:solidFill>
                  <a:srgbClr val="000099"/>
                </a:solidFill>
                <a:latin typeface="Arial" panose="020B0604020202020204" pitchFamily="34" charset="0"/>
              </a:rPr>
              <a:t>And I’ll listen to you.</a:t>
            </a:r>
          </a:p>
        </p:txBody>
      </p:sp>
      <p:sp>
        <p:nvSpPr>
          <p:cNvPr id="375811" name="Text Box 3"/>
          <p:cNvSpPr txBox="1">
            <a:spLocks noChangeArrowheads="1"/>
          </p:cNvSpPr>
          <p:nvPr/>
        </p:nvSpPr>
        <p:spPr bwMode="auto">
          <a:xfrm>
            <a:off x="3657600" y="457200"/>
            <a:ext cx="20574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LISTENING </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Text Box 2"/>
          <p:cNvSpPr txBox="1">
            <a:spLocks noChangeArrowheads="1"/>
          </p:cNvSpPr>
          <p:nvPr/>
        </p:nvSpPr>
        <p:spPr bwMode="auto">
          <a:xfrm>
            <a:off x="1524000" y="365125"/>
            <a:ext cx="61722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LISTENING ASSESSMENT EXERCISE </a:t>
            </a:r>
          </a:p>
        </p:txBody>
      </p:sp>
      <p:sp>
        <p:nvSpPr>
          <p:cNvPr id="376835" name="Text Box 3"/>
          <p:cNvSpPr txBox="1">
            <a:spLocks noChangeArrowheads="1"/>
          </p:cNvSpPr>
          <p:nvPr/>
        </p:nvSpPr>
        <p:spPr bwMode="auto">
          <a:xfrm>
            <a:off x="381000" y="914400"/>
            <a:ext cx="8305800" cy="577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10000"/>
              </a:lnSpc>
            </a:pPr>
            <a:r>
              <a:rPr lang="en-US" altLang="en-US" sz="1800" b="1">
                <a:solidFill>
                  <a:srgbClr val="000099"/>
                </a:solidFill>
                <a:latin typeface="Arial" panose="020B0604020202020204" pitchFamily="34" charset="0"/>
              </a:rPr>
              <a:t>Your colleague is speaking to you. He requires a response. Tick the response that comes closer to what you would say in the situation.</a:t>
            </a:r>
          </a:p>
          <a:p>
            <a:pPr lvl="1" algn="ctr">
              <a:lnSpc>
                <a:spcPct val="110000"/>
              </a:lnSpc>
            </a:pPr>
            <a:r>
              <a:rPr lang="en-US" altLang="en-US" sz="1800" b="1">
                <a:solidFill>
                  <a:srgbClr val="000099"/>
                </a:solidFill>
                <a:latin typeface="Arial" panose="020B0604020202020204" pitchFamily="34" charset="0"/>
              </a:rPr>
              <a:t>You are not looking for right response or how you would like to respond, but how you would, in fact, respond to people in these situations.</a:t>
            </a:r>
          </a:p>
          <a:p>
            <a:pPr lvl="1" algn="just">
              <a:lnSpc>
                <a:spcPct val="110000"/>
              </a:lnSpc>
            </a:pPr>
            <a:endParaRPr lang="en-US" altLang="en-US" sz="1200" b="1">
              <a:solidFill>
                <a:srgbClr val="000099"/>
              </a:solidFill>
              <a:latin typeface="Arial" panose="020B0604020202020204" pitchFamily="34" charset="0"/>
            </a:endParaRPr>
          </a:p>
          <a:p>
            <a:pPr lvl="1" algn="ctr">
              <a:lnSpc>
                <a:spcPct val="110000"/>
              </a:lnSpc>
            </a:pPr>
            <a:r>
              <a:rPr lang="en-US" altLang="en-US" sz="1500">
                <a:solidFill>
                  <a:srgbClr val="FF3300"/>
                </a:solidFill>
              </a:rPr>
              <a:t>.</a:t>
            </a:r>
            <a:r>
              <a:rPr lang="en-US" altLang="en-US" sz="1500" b="1">
                <a:solidFill>
                  <a:srgbClr val="FF3300"/>
                </a:solidFill>
                <a:latin typeface="Arial" panose="020B0604020202020204" pitchFamily="34" charset="0"/>
              </a:rPr>
              <a:t>‘I don’t know what I’m going to do. I’m making all kinds of mistakes, and I know my boss is unhappy with me. He’s already shouted at me twice.’</a:t>
            </a:r>
          </a:p>
          <a:p>
            <a:pPr lvl="1" algn="just">
              <a:lnSpc>
                <a:spcPct val="110000"/>
              </a:lnSpc>
            </a:pPr>
            <a:r>
              <a:rPr lang="en-US" altLang="en-US" sz="1200" b="1">
                <a:solidFill>
                  <a:srgbClr val="000099"/>
                </a:solidFill>
                <a:latin typeface="Arial" panose="020B0604020202020204" pitchFamily="34" charset="0"/>
              </a:rPr>
              <a:t>a) ‘Why do you make mistakes?’</a:t>
            </a:r>
          </a:p>
          <a:p>
            <a:pPr lvl="1" algn="just">
              <a:lnSpc>
                <a:spcPct val="110000"/>
              </a:lnSpc>
            </a:pPr>
            <a:r>
              <a:rPr lang="en-US" altLang="en-US" sz="1200" b="1">
                <a:solidFill>
                  <a:srgbClr val="000099"/>
                </a:solidFill>
                <a:latin typeface="Arial" panose="020B0604020202020204" pitchFamily="34" charset="0"/>
              </a:rPr>
              <a:t>b) ‘Why don’t you tell your boss how you feel?’</a:t>
            </a:r>
          </a:p>
          <a:p>
            <a:pPr lvl="1" algn="just">
              <a:lnSpc>
                <a:spcPct val="110000"/>
              </a:lnSpc>
            </a:pPr>
            <a:r>
              <a:rPr lang="en-US" altLang="en-US" sz="1200" b="1">
                <a:solidFill>
                  <a:srgbClr val="000099"/>
                </a:solidFill>
                <a:latin typeface="Arial" panose="020B0604020202020204" pitchFamily="34" charset="0"/>
              </a:rPr>
              <a:t>c) ‘It’s unpleasant to have someone shout at you when you make mistakes’</a:t>
            </a:r>
          </a:p>
          <a:p>
            <a:pPr lvl="1" algn="just">
              <a:lnSpc>
                <a:spcPct val="110000"/>
              </a:lnSpc>
            </a:pPr>
            <a:r>
              <a:rPr lang="en-US" altLang="en-US" sz="1200" b="1">
                <a:solidFill>
                  <a:srgbClr val="000099"/>
                </a:solidFill>
                <a:latin typeface="Arial" panose="020B0604020202020204" pitchFamily="34" charset="0"/>
              </a:rPr>
              <a:t>d) ‘Perhaps you boss has good reason to shout at you. You should do something about making so many mistakes.’</a:t>
            </a:r>
          </a:p>
          <a:p>
            <a:pPr lvl="1" algn="just">
              <a:lnSpc>
                <a:spcPct val="110000"/>
              </a:lnSpc>
            </a:pPr>
            <a:endParaRPr lang="en-US" altLang="en-US" sz="1200" b="1">
              <a:solidFill>
                <a:srgbClr val="000099"/>
              </a:solidFill>
              <a:latin typeface="Arial" panose="020B0604020202020204" pitchFamily="34" charset="0"/>
            </a:endParaRPr>
          </a:p>
          <a:p>
            <a:pPr lvl="1" algn="ctr">
              <a:lnSpc>
                <a:spcPct val="110000"/>
              </a:lnSpc>
            </a:pPr>
            <a:r>
              <a:rPr lang="en-US" altLang="en-US" sz="1500">
                <a:solidFill>
                  <a:srgbClr val="FF3300"/>
                </a:solidFill>
              </a:rPr>
              <a:t>.</a:t>
            </a:r>
            <a:r>
              <a:rPr lang="en-US" altLang="en-US" sz="1500" b="1">
                <a:solidFill>
                  <a:srgbClr val="FF3300"/>
                </a:solidFill>
                <a:latin typeface="Arial" panose="020B0604020202020204" pitchFamily="34" charset="0"/>
              </a:rPr>
              <a:t>‘The company policy is supposed to be to hire from within the company. And now I find out that this new guy is coming in to replace my boss. I had my eyes on that job; I’ve been working hard for it. I know I could prove myself if I had a chance. Well, if that’s what they think of me, perhaps I’m not wanted.’</a:t>
            </a:r>
          </a:p>
          <a:p>
            <a:pPr lvl="1" algn="ctr">
              <a:lnSpc>
                <a:spcPct val="110000"/>
              </a:lnSpc>
            </a:pPr>
            <a:r>
              <a:rPr lang="en-US" altLang="en-US" sz="1500" b="1">
                <a:solidFill>
                  <a:srgbClr val="FF3300"/>
                </a:solidFill>
                <a:latin typeface="Arial" panose="020B0604020202020204" pitchFamily="34" charset="0"/>
              </a:rPr>
              <a:t> </a:t>
            </a:r>
            <a:r>
              <a:rPr lang="en-US" altLang="en-US" sz="1200" b="1">
                <a:solidFill>
                  <a:srgbClr val="000099"/>
                </a:solidFill>
                <a:latin typeface="Arial" panose="020B0604020202020204" pitchFamily="34" charset="0"/>
              </a:rPr>
              <a:t>  </a:t>
            </a:r>
          </a:p>
          <a:p>
            <a:pPr lvl="1" algn="just">
              <a:lnSpc>
                <a:spcPct val="110000"/>
              </a:lnSpc>
            </a:pPr>
            <a:r>
              <a:rPr lang="en-US" altLang="en-US" sz="1200" b="1">
                <a:solidFill>
                  <a:srgbClr val="000099"/>
                </a:solidFill>
                <a:latin typeface="Arial" panose="020B0604020202020204" pitchFamily="34" charset="0"/>
              </a:rPr>
              <a:t>a.)‘It can be disappointing when the company seems to have forgotten about you hiring outside the company,  especially when you put a lot of hard work into your job.’</a:t>
            </a:r>
          </a:p>
          <a:p>
            <a:pPr lvl="1" algn="just">
              <a:lnSpc>
                <a:spcPct val="110000"/>
              </a:lnSpc>
            </a:pPr>
            <a:r>
              <a:rPr lang="en-US" altLang="en-US" sz="1200">
                <a:solidFill>
                  <a:srgbClr val="000099"/>
                </a:solidFill>
              </a:rPr>
              <a:t>b.) )</a:t>
            </a:r>
            <a:r>
              <a:rPr lang="en-US" altLang="en-US" sz="1200" b="1">
                <a:solidFill>
                  <a:srgbClr val="000099"/>
                </a:solidFill>
                <a:latin typeface="Arial" panose="020B0604020202020204" pitchFamily="34" charset="0"/>
              </a:rPr>
              <a:t>‘May be your qualifications don’t compare with those of the new man’.</a:t>
            </a:r>
          </a:p>
          <a:p>
            <a:pPr lvl="1" algn="just">
              <a:lnSpc>
                <a:spcPct val="110000"/>
              </a:lnSpc>
            </a:pPr>
            <a:r>
              <a:rPr lang="en-US" altLang="en-US" sz="1200">
                <a:solidFill>
                  <a:srgbClr val="000099"/>
                </a:solidFill>
              </a:rPr>
              <a:t>c) </a:t>
            </a:r>
            <a:r>
              <a:rPr lang="en-US" altLang="en-US" sz="1200" b="1">
                <a:solidFill>
                  <a:srgbClr val="000099"/>
                </a:solidFill>
                <a:latin typeface="Arial" panose="020B0604020202020204" pitchFamily="34" charset="0"/>
              </a:rPr>
              <a:t>I would make sure they know your view and let them know your interest in advance.’</a:t>
            </a:r>
          </a:p>
          <a:p>
            <a:pPr lvl="1" algn="just">
              <a:lnSpc>
                <a:spcPct val="110000"/>
              </a:lnSpc>
            </a:pPr>
            <a:r>
              <a:rPr lang="en-US" altLang="en-US" sz="1200">
                <a:solidFill>
                  <a:srgbClr val="000099"/>
                </a:solidFill>
              </a:rPr>
              <a:t>d) )</a:t>
            </a:r>
            <a:r>
              <a:rPr lang="en-US" altLang="en-US" sz="1200" b="1">
                <a:solidFill>
                  <a:srgbClr val="000099"/>
                </a:solidFill>
                <a:latin typeface="Arial" panose="020B0604020202020204" pitchFamily="34" charset="0"/>
              </a:rPr>
              <a:t>‘Did they discuss it with you at all?’</a:t>
            </a: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Text Box 2"/>
          <p:cNvSpPr txBox="1">
            <a:spLocks noChangeArrowheads="1"/>
          </p:cNvSpPr>
          <p:nvPr/>
        </p:nvSpPr>
        <p:spPr bwMode="auto">
          <a:xfrm>
            <a:off x="0" y="228600"/>
            <a:ext cx="9067800" cy="674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ctr">
              <a:lnSpc>
                <a:spcPct val="120000"/>
              </a:lnSpc>
            </a:pPr>
            <a:r>
              <a:rPr lang="en-US" altLang="en-US" sz="1500">
                <a:solidFill>
                  <a:srgbClr val="FF3300"/>
                </a:solidFill>
              </a:rPr>
              <a:t>.</a:t>
            </a:r>
            <a:r>
              <a:rPr lang="en-US" altLang="en-US" sz="1500" b="1">
                <a:solidFill>
                  <a:srgbClr val="FF3300"/>
                </a:solidFill>
                <a:latin typeface="Arial" panose="020B0604020202020204" pitchFamily="34" charset="0"/>
              </a:rPr>
              <a:t>“My superior often makes mistakes and has me handle the situation for him. This way he avoids confronting the issue directly. To add insult to injury, he says to me, “It’s your fault, you should watch for these mistakes,’ but they are really his errors…’.</a:t>
            </a:r>
            <a:endParaRPr lang="en-US" altLang="en-US" sz="1200" b="1">
              <a:solidFill>
                <a:srgbClr val="000099"/>
              </a:solidFill>
              <a:latin typeface="Arial" panose="020B0604020202020204" pitchFamily="34" charset="0"/>
            </a:endParaRPr>
          </a:p>
          <a:p>
            <a:pPr lvl="1">
              <a:lnSpc>
                <a:spcPct val="120000"/>
              </a:lnSpc>
            </a:pPr>
            <a:r>
              <a:rPr lang="en-US" altLang="en-US" sz="1200" b="1">
                <a:solidFill>
                  <a:srgbClr val="000099"/>
                </a:solidFill>
                <a:latin typeface="Arial" panose="020B0604020202020204" pitchFamily="34" charset="0"/>
              </a:rPr>
              <a:t>a.) ‘I wouldn’t let anybody treat me in that way’.</a:t>
            </a:r>
          </a:p>
          <a:p>
            <a:pPr lvl="1">
              <a:lnSpc>
                <a:spcPct val="120000"/>
              </a:lnSpc>
            </a:pPr>
            <a:r>
              <a:rPr lang="en-US" altLang="en-US" sz="1200" b="1">
                <a:solidFill>
                  <a:srgbClr val="000099"/>
                </a:solidFill>
                <a:latin typeface="Arial" panose="020B0604020202020204" pitchFamily="34" charset="0"/>
              </a:rPr>
              <a:t>b.) ‘You deeply resent the way your boss passes the blame to you for his mistakes, but you’re not sure what exactly you should do about it.’</a:t>
            </a:r>
          </a:p>
          <a:p>
            <a:pPr lvl="1">
              <a:lnSpc>
                <a:spcPct val="120000"/>
              </a:lnSpc>
            </a:pPr>
            <a:r>
              <a:rPr lang="en-US" altLang="en-US" sz="1200" b="1">
                <a:solidFill>
                  <a:srgbClr val="000099"/>
                </a:solidFill>
                <a:latin typeface="Arial" panose="020B0604020202020204" pitchFamily="34" charset="0"/>
              </a:rPr>
              <a:t>c) ‘What kinds of mistakes does he ask you to cover up?’</a:t>
            </a:r>
          </a:p>
          <a:p>
            <a:pPr>
              <a:lnSpc>
                <a:spcPct val="120000"/>
              </a:lnSpc>
              <a:spcBef>
                <a:spcPct val="50000"/>
              </a:spcBef>
            </a:pPr>
            <a:endParaRPr lang="en-US" altLang="en-US" sz="1200">
              <a:solidFill>
                <a:srgbClr val="000099"/>
              </a:solidFill>
            </a:endParaRPr>
          </a:p>
          <a:p>
            <a:pPr lvl="1" algn="ctr">
              <a:lnSpc>
                <a:spcPct val="120000"/>
              </a:lnSpc>
            </a:pPr>
            <a:r>
              <a:rPr lang="en-US" altLang="en-US" sz="1500">
                <a:solidFill>
                  <a:srgbClr val="FF3300"/>
                </a:solidFill>
              </a:rPr>
              <a:t>.</a:t>
            </a:r>
            <a:r>
              <a:rPr lang="en-US" altLang="en-US" sz="1500" b="1">
                <a:solidFill>
                  <a:srgbClr val="FF3300"/>
                </a:solidFill>
                <a:latin typeface="Arial" panose="020B0604020202020204" pitchFamily="34" charset="0"/>
              </a:rPr>
              <a:t>“My superior often makes mistakes and has me handle the situation for him. This way he avoids confronting the issue directly. To add insult to injury, he says to me, “It’s your fault, you should watch for these mistakes,’ but they are really his errors…’.</a:t>
            </a:r>
            <a:endParaRPr lang="en-US" altLang="en-US" sz="1200" b="1">
              <a:solidFill>
                <a:srgbClr val="000099"/>
              </a:solidFill>
              <a:latin typeface="Arial" panose="020B0604020202020204" pitchFamily="34" charset="0"/>
            </a:endParaRPr>
          </a:p>
          <a:p>
            <a:pPr lvl="1">
              <a:lnSpc>
                <a:spcPct val="120000"/>
              </a:lnSpc>
            </a:pPr>
            <a:r>
              <a:rPr lang="en-US" altLang="en-US" sz="1200" b="1">
                <a:solidFill>
                  <a:srgbClr val="000099"/>
                </a:solidFill>
                <a:latin typeface="Arial" panose="020B0604020202020204" pitchFamily="34" charset="0"/>
              </a:rPr>
              <a:t>a.) ‘I wouldn’t let anybody treat me in that way’.</a:t>
            </a:r>
          </a:p>
          <a:p>
            <a:pPr lvl="1">
              <a:lnSpc>
                <a:spcPct val="120000"/>
              </a:lnSpc>
            </a:pPr>
            <a:r>
              <a:rPr lang="en-US" altLang="en-US" sz="1200">
                <a:solidFill>
                  <a:srgbClr val="000099"/>
                </a:solidFill>
              </a:rPr>
              <a:t>b.) )</a:t>
            </a:r>
            <a:r>
              <a:rPr lang="en-US" altLang="en-US" sz="1200" b="1">
                <a:solidFill>
                  <a:srgbClr val="000099"/>
                </a:solidFill>
                <a:latin typeface="Arial" panose="020B0604020202020204" pitchFamily="34" charset="0"/>
              </a:rPr>
              <a:t>‘You deeply resent the way your boss passes the blame to you for his mistakes, but you’re not sure what exactly you should do about it.’</a:t>
            </a:r>
          </a:p>
          <a:p>
            <a:pPr lvl="1">
              <a:lnSpc>
                <a:spcPct val="120000"/>
              </a:lnSpc>
            </a:pPr>
            <a:r>
              <a:rPr lang="en-US" altLang="en-US" sz="1200">
                <a:solidFill>
                  <a:srgbClr val="000099"/>
                </a:solidFill>
              </a:rPr>
              <a:t>c.) </a:t>
            </a:r>
            <a:r>
              <a:rPr lang="en-US" altLang="en-US" sz="1200" b="1">
                <a:solidFill>
                  <a:srgbClr val="000099"/>
                </a:solidFill>
                <a:latin typeface="Arial" panose="020B0604020202020204" pitchFamily="34" charset="0"/>
              </a:rPr>
              <a:t>‘What kinds of mistakes does he ask you to cover up?’</a:t>
            </a:r>
          </a:p>
          <a:p>
            <a:pPr>
              <a:lnSpc>
                <a:spcPct val="120000"/>
              </a:lnSpc>
              <a:spcBef>
                <a:spcPct val="50000"/>
              </a:spcBef>
            </a:pPr>
            <a:endParaRPr lang="en-US" altLang="en-US" sz="1200">
              <a:solidFill>
                <a:srgbClr val="000099"/>
              </a:solidFill>
            </a:endParaRPr>
          </a:p>
          <a:p>
            <a:pPr lvl="1" algn="just">
              <a:lnSpc>
                <a:spcPct val="120000"/>
              </a:lnSpc>
            </a:pPr>
            <a:endParaRPr lang="en-US" altLang="en-US" sz="1200"/>
          </a:p>
          <a:p>
            <a:pPr lvl="1" algn="ctr">
              <a:lnSpc>
                <a:spcPct val="120000"/>
              </a:lnSpc>
            </a:pPr>
            <a:r>
              <a:rPr lang="en-US" altLang="en-US" sz="1500">
                <a:solidFill>
                  <a:srgbClr val="FF3300"/>
                </a:solidFill>
              </a:rPr>
              <a:t>.</a:t>
            </a:r>
            <a:r>
              <a:rPr lang="en-US" altLang="en-US" sz="1500" b="1">
                <a:solidFill>
                  <a:srgbClr val="FF3300"/>
                </a:solidFill>
                <a:latin typeface="Arial" panose="020B0604020202020204" pitchFamily="34" charset="0"/>
              </a:rPr>
              <a:t>‘It happens every time the manager appears in my department. He just takes over as if I weren’t there. When he does something he doesn’t like, he tells the employee what to do and how to do it. The employee gets confused, I get upset and finally he leaves. I’m responsible to him, so what can I do?</a:t>
            </a:r>
          </a:p>
          <a:p>
            <a:pPr lvl="1" algn="just">
              <a:lnSpc>
                <a:spcPct val="120000"/>
              </a:lnSpc>
            </a:pPr>
            <a:r>
              <a:rPr lang="en-US" altLang="en-US" sz="1200" b="1">
                <a:solidFill>
                  <a:srgbClr val="000099"/>
                </a:solidFill>
                <a:latin typeface="Arial" panose="020B0604020202020204" pitchFamily="34" charset="0"/>
              </a:rPr>
              <a:t>a.) ‘You should discuss your problems with your boss.’</a:t>
            </a:r>
          </a:p>
          <a:p>
            <a:pPr lvl="1" algn="just">
              <a:lnSpc>
                <a:spcPct val="120000"/>
              </a:lnSpc>
            </a:pPr>
            <a:r>
              <a:rPr lang="en-US" altLang="en-US" sz="1200" b="1">
                <a:solidFill>
                  <a:srgbClr val="000099"/>
                </a:solidFill>
                <a:latin typeface="Arial" panose="020B0604020202020204" pitchFamily="34" charset="0"/>
              </a:rPr>
              <a:t>b.) ‘When did this start to happen?’</a:t>
            </a:r>
          </a:p>
          <a:p>
            <a:pPr lvl="1" algn="just">
              <a:lnSpc>
                <a:spcPct val="120000"/>
              </a:lnSpc>
            </a:pPr>
            <a:r>
              <a:rPr lang="en-US" altLang="en-US" sz="1200" b="1">
                <a:solidFill>
                  <a:srgbClr val="000099"/>
                </a:solidFill>
                <a:latin typeface="Arial" panose="020B0604020202020204" pitchFamily="34" charset="0"/>
              </a:rPr>
              <a:t>c,) ‘The boss must be the boss, I suppose, and we all have to learn to live with it’.</a:t>
            </a:r>
          </a:p>
          <a:p>
            <a:pPr lvl="1" algn="just">
              <a:lnSpc>
                <a:spcPct val="120000"/>
              </a:lnSpc>
            </a:pPr>
            <a:r>
              <a:rPr lang="en-US" altLang="en-US" sz="1200" b="1">
                <a:solidFill>
                  <a:srgbClr val="000099"/>
                </a:solidFill>
                <a:latin typeface="Arial" panose="020B0604020202020204" pitchFamily="34" charset="0"/>
              </a:rPr>
              <a:t>d.) ‘It upsets you that your manager takes over and gives conflicting directions. You’re not sure what would be the best way to confront him, on this matter.’</a:t>
            </a:r>
          </a:p>
          <a:p>
            <a:pPr lvl="1" algn="just">
              <a:lnSpc>
                <a:spcPct val="120000"/>
              </a:lnSpc>
            </a:pPr>
            <a:endParaRPr lang="en-US" altLang="en-US" sz="1200" b="1">
              <a:solidFill>
                <a:srgbClr val="000000"/>
              </a:solidFill>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609600" y="381000"/>
            <a:ext cx="77724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Who sells to whom?</a:t>
            </a:r>
          </a:p>
        </p:txBody>
      </p:sp>
      <p:sp>
        <p:nvSpPr>
          <p:cNvPr id="5123" name="Text Box 3"/>
          <p:cNvSpPr txBox="1">
            <a:spLocks noChangeArrowheads="1"/>
          </p:cNvSpPr>
          <p:nvPr/>
        </p:nvSpPr>
        <p:spPr bwMode="auto">
          <a:xfrm>
            <a:off x="381000" y="1828800"/>
            <a:ext cx="8305800" cy="333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500" b="1">
                <a:solidFill>
                  <a:srgbClr val="000099"/>
                </a:solidFill>
                <a:latin typeface="Arial" panose="020B0604020202020204" pitchFamily="34" charset="0"/>
              </a:rPr>
              <a:t>Are you selling to the prospect?</a:t>
            </a:r>
          </a:p>
          <a:p>
            <a:pPr algn="ctr">
              <a:spcBef>
                <a:spcPct val="50000"/>
              </a:spcBef>
            </a:pPr>
            <a:r>
              <a:rPr lang="en-US" altLang="en-US" sz="2500" b="1">
                <a:solidFill>
                  <a:srgbClr val="000099"/>
                </a:solidFill>
                <a:latin typeface="Arial" panose="020B0604020202020204" pitchFamily="34" charset="0"/>
              </a:rPr>
              <a:t>Is the prospect selling to you?</a:t>
            </a:r>
          </a:p>
          <a:p>
            <a:pPr algn="ctr">
              <a:spcBef>
                <a:spcPct val="50000"/>
              </a:spcBef>
            </a:pPr>
            <a:endParaRPr lang="en-US" altLang="en-US" sz="2500" b="1">
              <a:solidFill>
                <a:srgbClr val="000099"/>
              </a:solidFill>
              <a:latin typeface="Arial" panose="020B0604020202020204" pitchFamily="34" charset="0"/>
            </a:endParaRPr>
          </a:p>
          <a:p>
            <a:pPr algn="ctr">
              <a:spcBef>
                <a:spcPct val="50000"/>
              </a:spcBef>
            </a:pPr>
            <a:r>
              <a:rPr lang="en-US" altLang="en-US" sz="2500" b="1">
                <a:solidFill>
                  <a:srgbClr val="000099"/>
                </a:solidFill>
                <a:latin typeface="Arial" panose="020B0604020202020204" pitchFamily="34" charset="0"/>
              </a:rPr>
              <a:t>The prospect sells to you</a:t>
            </a:r>
            <a:r>
              <a:rPr lang="en-US" altLang="en-US" sz="2500" b="1">
                <a:solidFill>
                  <a:srgbClr val="FF3300"/>
                </a:solidFill>
                <a:latin typeface="Arial" panose="020B0604020202020204" pitchFamily="34" charset="0"/>
              </a:rPr>
              <a:t> that he can’t or won’t buy</a:t>
            </a:r>
            <a:r>
              <a:rPr lang="en-US" altLang="en-US" sz="2500" b="1">
                <a:solidFill>
                  <a:srgbClr val="000099"/>
                </a:solidFill>
                <a:latin typeface="Arial" panose="020B0604020202020204" pitchFamily="34" charset="0"/>
              </a:rPr>
              <a:t> </a:t>
            </a:r>
          </a:p>
          <a:p>
            <a:pPr algn="ctr">
              <a:spcBef>
                <a:spcPct val="50000"/>
              </a:spcBef>
            </a:pPr>
            <a:r>
              <a:rPr lang="en-US" altLang="en-US" sz="2500" b="1">
                <a:solidFill>
                  <a:srgbClr val="000099"/>
                </a:solidFill>
                <a:latin typeface="Arial" panose="020B0604020202020204" pitchFamily="34" charset="0"/>
              </a:rPr>
              <a:t>Or…</a:t>
            </a:r>
          </a:p>
          <a:p>
            <a:pPr algn="ctr">
              <a:spcBef>
                <a:spcPct val="50000"/>
              </a:spcBef>
            </a:pPr>
            <a:r>
              <a:rPr lang="en-US" altLang="en-US" sz="2500" b="1">
                <a:solidFill>
                  <a:srgbClr val="000099"/>
                </a:solidFill>
                <a:latin typeface="Arial" panose="020B0604020202020204" pitchFamily="34" charset="0"/>
              </a:rPr>
              <a:t>You sell to him </a:t>
            </a:r>
            <a:r>
              <a:rPr lang="en-US" altLang="en-US" sz="2500" b="1">
                <a:solidFill>
                  <a:srgbClr val="FF3300"/>
                </a:solidFill>
                <a:latin typeface="Arial" panose="020B0604020202020204" pitchFamily="34" charset="0"/>
              </a:rPr>
              <a:t>that he can and should buy</a:t>
            </a:r>
            <a:endParaRPr lang="en-US" altLang="en-US" sz="2500" b="1">
              <a:solidFill>
                <a:srgbClr val="000099"/>
              </a:solidFill>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881188" y="5330825"/>
            <a:ext cx="5381625"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000099"/>
                </a:solidFill>
                <a:latin typeface="Arial" panose="020B0604020202020204" pitchFamily="34" charset="0"/>
              </a:rPr>
              <a:t>…a contest of will </a:t>
            </a:r>
          </a:p>
        </p:txBody>
      </p:sp>
      <p:sp>
        <p:nvSpPr>
          <p:cNvPr id="33795" name="Text Box 3"/>
          <p:cNvSpPr txBox="1">
            <a:spLocks noChangeArrowheads="1"/>
          </p:cNvSpPr>
          <p:nvPr/>
        </p:nvSpPr>
        <p:spPr bwMode="auto">
          <a:xfrm>
            <a:off x="1905000" y="762000"/>
            <a:ext cx="5381625"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It become … </a:t>
            </a:r>
          </a:p>
        </p:txBody>
      </p:sp>
      <p:pic>
        <p:nvPicPr>
          <p:cNvPr id="3379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1752600"/>
            <a:ext cx="908050"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2362200"/>
            <a:ext cx="2438400"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Text Box 2"/>
          <p:cNvSpPr txBox="1">
            <a:spLocks noChangeArrowheads="1"/>
          </p:cNvSpPr>
          <p:nvPr/>
        </p:nvSpPr>
        <p:spPr bwMode="auto">
          <a:xfrm>
            <a:off x="2667000" y="533400"/>
            <a:ext cx="4191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HEARING VS. LISTENING </a:t>
            </a:r>
          </a:p>
        </p:txBody>
      </p:sp>
      <p:sp>
        <p:nvSpPr>
          <p:cNvPr id="378883" name="Text Box 3"/>
          <p:cNvSpPr txBox="1">
            <a:spLocks noChangeArrowheads="1"/>
          </p:cNvSpPr>
          <p:nvPr/>
        </p:nvSpPr>
        <p:spPr bwMode="auto">
          <a:xfrm>
            <a:off x="609600" y="1143000"/>
            <a:ext cx="3124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FF3300"/>
                </a:solidFill>
                <a:latin typeface="Arial" panose="020B0604020202020204" pitchFamily="34" charset="0"/>
              </a:rPr>
              <a:t>What’s the difference?</a:t>
            </a:r>
          </a:p>
        </p:txBody>
      </p:sp>
      <p:graphicFrame>
        <p:nvGraphicFramePr>
          <p:cNvPr id="378884" name="Object 4"/>
          <p:cNvGraphicFramePr>
            <a:graphicFrameLocks noChangeAspect="1"/>
          </p:cNvGraphicFramePr>
          <p:nvPr/>
        </p:nvGraphicFramePr>
        <p:xfrm>
          <a:off x="1085850" y="1714500"/>
          <a:ext cx="6762750" cy="4762500"/>
        </p:xfrm>
        <a:graphic>
          <a:graphicData uri="http://schemas.openxmlformats.org/presentationml/2006/ole">
            <mc:AlternateContent xmlns:mc="http://schemas.openxmlformats.org/markup-compatibility/2006">
              <mc:Choice xmlns:v="urn:schemas-microsoft-com:vml" Requires="v">
                <p:oleObj spid="_x0000_s613377" name="Document" r:id="rId3" imgW="7220520" imgH="5014800" progId="Word.Document.8">
                  <p:embed/>
                </p:oleObj>
              </mc:Choice>
              <mc:Fallback>
                <p:oleObj name="Document" r:id="rId3" imgW="7220520" imgH="5014800"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850" y="1714500"/>
                        <a:ext cx="676275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WordArt 2"/>
          <p:cNvSpPr>
            <a:spLocks noChangeArrowheads="1" noChangeShapeType="1" noTextEdit="1"/>
          </p:cNvSpPr>
          <p:nvPr/>
        </p:nvSpPr>
        <p:spPr bwMode="auto">
          <a:xfrm>
            <a:off x="990600" y="2608263"/>
            <a:ext cx="7239000" cy="973137"/>
          </a:xfrm>
          <a:prstGeom prst="rect">
            <a:avLst/>
          </a:prstGeom>
        </p:spPr>
        <p:txBody>
          <a:bodyPr wrap="none" fromWordArt="1">
            <a:prstTxWarp prst="textPlain">
              <a:avLst>
                <a:gd name="adj" fmla="val 50000"/>
              </a:avLst>
            </a:prstTxWarp>
          </a:bodyPr>
          <a:lstStyle/>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Did you hear what he said ?</a:t>
            </a:r>
            <a:endPar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endParaRPr>
          </a:p>
        </p:txBody>
      </p:sp>
      <p:sp>
        <p:nvSpPr>
          <p:cNvPr id="379907" name="Text Box 3"/>
          <p:cNvSpPr txBox="1">
            <a:spLocks noChangeArrowheads="1"/>
          </p:cNvSpPr>
          <p:nvPr/>
        </p:nvSpPr>
        <p:spPr bwMode="auto">
          <a:xfrm>
            <a:off x="762000" y="3630613"/>
            <a:ext cx="7481888"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58" tIns="41029" rIns="82058" bIns="41029">
            <a:spAutoFit/>
          </a:bodyPr>
          <a:lstStyle>
            <a:lvl1pPr defTabSz="820738">
              <a:defRPr sz="2400">
                <a:solidFill>
                  <a:schemeClr val="tx1"/>
                </a:solidFill>
                <a:latin typeface="Times New Roman" panose="02020603050405020304" pitchFamily="18" charset="0"/>
              </a:defRPr>
            </a:lvl1pPr>
            <a:lvl2pPr marL="409575" defTabSz="820738">
              <a:defRPr sz="2400">
                <a:solidFill>
                  <a:schemeClr val="tx1"/>
                </a:solidFill>
                <a:latin typeface="Times New Roman" panose="02020603050405020304" pitchFamily="18" charset="0"/>
              </a:defRPr>
            </a:lvl2pPr>
            <a:lvl3pPr marL="820738" defTabSz="820738">
              <a:defRPr sz="2400">
                <a:solidFill>
                  <a:schemeClr val="tx1"/>
                </a:solidFill>
                <a:latin typeface="Times New Roman" panose="02020603050405020304" pitchFamily="18" charset="0"/>
              </a:defRPr>
            </a:lvl3pPr>
            <a:lvl4pPr marL="1230313" defTabSz="820738">
              <a:defRPr sz="2400">
                <a:solidFill>
                  <a:schemeClr val="tx1"/>
                </a:solidFill>
                <a:latin typeface="Times New Roman" panose="02020603050405020304" pitchFamily="18" charset="0"/>
              </a:defRPr>
            </a:lvl4pPr>
            <a:lvl5pPr marL="1641475" defTabSz="820738">
              <a:defRPr sz="2400">
                <a:solidFill>
                  <a:schemeClr val="tx1"/>
                </a:solidFill>
                <a:latin typeface="Times New Roman" panose="02020603050405020304" pitchFamily="18" charset="0"/>
              </a:defRPr>
            </a:lvl5pPr>
            <a:lvl6pPr marL="2098675" defTabSz="820738" eaLnBrk="0" fontAlgn="base" hangingPunct="0">
              <a:spcBef>
                <a:spcPct val="0"/>
              </a:spcBef>
              <a:spcAft>
                <a:spcPct val="0"/>
              </a:spcAft>
              <a:defRPr sz="2400">
                <a:solidFill>
                  <a:schemeClr val="tx1"/>
                </a:solidFill>
                <a:latin typeface="Times New Roman" panose="02020603050405020304" pitchFamily="18" charset="0"/>
              </a:defRPr>
            </a:lvl6pPr>
            <a:lvl7pPr marL="2555875" defTabSz="820738" eaLnBrk="0" fontAlgn="base" hangingPunct="0">
              <a:spcBef>
                <a:spcPct val="0"/>
              </a:spcBef>
              <a:spcAft>
                <a:spcPct val="0"/>
              </a:spcAft>
              <a:defRPr sz="2400">
                <a:solidFill>
                  <a:schemeClr val="tx1"/>
                </a:solidFill>
                <a:latin typeface="Times New Roman" panose="02020603050405020304" pitchFamily="18" charset="0"/>
              </a:defRPr>
            </a:lvl7pPr>
            <a:lvl8pPr marL="3013075" defTabSz="820738" eaLnBrk="0" fontAlgn="base" hangingPunct="0">
              <a:spcBef>
                <a:spcPct val="0"/>
              </a:spcBef>
              <a:spcAft>
                <a:spcPct val="0"/>
              </a:spcAft>
              <a:defRPr sz="2400">
                <a:solidFill>
                  <a:schemeClr val="tx1"/>
                </a:solidFill>
                <a:latin typeface="Times New Roman" panose="02020603050405020304" pitchFamily="18" charset="0"/>
              </a:defRPr>
            </a:lvl8pPr>
            <a:lvl9pPr marL="3470275" defTabSz="820738"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2200" b="1">
                <a:solidFill>
                  <a:srgbClr val="FF3300"/>
                </a:solidFill>
                <a:latin typeface="Arial" panose="020B0604020202020204" pitchFamily="34" charset="0"/>
              </a:rPr>
              <a:t>Its not about what you say </a:t>
            </a:r>
          </a:p>
          <a:p>
            <a:pPr algn="ctr">
              <a:spcBef>
                <a:spcPct val="50000"/>
              </a:spcBef>
            </a:pPr>
            <a:r>
              <a:rPr lang="en-US" altLang="en-US" sz="2200" b="1">
                <a:solidFill>
                  <a:srgbClr val="FF3300"/>
                </a:solidFill>
                <a:latin typeface="Arial" panose="020B0604020202020204" pitchFamily="34" charset="0"/>
              </a:rPr>
              <a:t>Its about how you say it !</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Text Box 2"/>
          <p:cNvSpPr txBox="1">
            <a:spLocks noChangeArrowheads="1"/>
          </p:cNvSpPr>
          <p:nvPr/>
        </p:nvSpPr>
        <p:spPr bwMode="auto">
          <a:xfrm>
            <a:off x="457200" y="2514600"/>
            <a:ext cx="8305800" cy="142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Hear what the prospect is saying</a:t>
            </a:r>
          </a:p>
          <a:p>
            <a:pPr algn="ctr">
              <a:spcBef>
                <a:spcPct val="50000"/>
              </a:spcBef>
            </a:pPr>
            <a:r>
              <a:rPr lang="en-US" altLang="en-US" sz="3500" b="1">
                <a:solidFill>
                  <a:srgbClr val="FF3300"/>
                </a:solidFill>
                <a:latin typeface="Arial" panose="020B0604020202020204" pitchFamily="34" charset="0"/>
              </a:rPr>
              <a:t>Not just what he says </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ChangeArrowheads="1"/>
          </p:cNvSpPr>
          <p:nvPr/>
        </p:nvSpPr>
        <p:spPr bwMode="auto">
          <a:xfrm>
            <a:off x="685800" y="2498725"/>
            <a:ext cx="7916863"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The same words but with a change in your voice inflection you can make those 8 words say different things</a:t>
            </a:r>
            <a:endParaRPr lang="en-US" altLang="en-US" sz="3000" b="1">
              <a:solidFill>
                <a:srgbClr val="000099"/>
              </a:solidFill>
              <a:latin typeface="Arial" panose="020B0604020202020204" pitchFamily="34" charset="0"/>
            </a:endParaRP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Text Box 2"/>
          <p:cNvSpPr txBox="1">
            <a:spLocks noChangeArrowheads="1"/>
          </p:cNvSpPr>
          <p:nvPr/>
        </p:nvSpPr>
        <p:spPr bwMode="auto">
          <a:xfrm>
            <a:off x="457200" y="3797300"/>
            <a:ext cx="8305800" cy="283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lnSpc>
                <a:spcPct val="80000"/>
              </a:lnSpc>
              <a:spcBef>
                <a:spcPct val="50000"/>
              </a:spcBef>
            </a:pPr>
            <a:r>
              <a:rPr lang="en-US" altLang="en-US" sz="3000" b="1">
                <a:solidFill>
                  <a:srgbClr val="FF3300"/>
                </a:solidFill>
                <a:latin typeface="Arial" panose="020B0604020202020204" pitchFamily="34" charset="0"/>
              </a:rPr>
              <a:t>So… </a:t>
            </a:r>
          </a:p>
          <a:p>
            <a:pPr algn="ctr">
              <a:lnSpc>
                <a:spcPct val="80000"/>
              </a:lnSpc>
              <a:spcBef>
                <a:spcPct val="50000"/>
              </a:spcBef>
            </a:pPr>
            <a:r>
              <a:rPr lang="en-US" altLang="en-US" sz="3000" b="1">
                <a:solidFill>
                  <a:srgbClr val="FF3300"/>
                </a:solidFill>
                <a:latin typeface="Arial" panose="020B0604020202020204" pitchFamily="34" charset="0"/>
              </a:rPr>
              <a:t>Did you?</a:t>
            </a:r>
          </a:p>
          <a:p>
            <a:pPr algn="ctr">
              <a:lnSpc>
                <a:spcPct val="80000"/>
              </a:lnSpc>
              <a:spcBef>
                <a:spcPct val="50000"/>
              </a:spcBef>
            </a:pPr>
            <a:r>
              <a:rPr lang="en-US" altLang="en-US" sz="3000" b="1">
                <a:solidFill>
                  <a:srgbClr val="FF3300"/>
                </a:solidFill>
                <a:latin typeface="Arial" panose="020B0604020202020204" pitchFamily="34" charset="0"/>
              </a:rPr>
              <a:t> Hear what the prospect is saying</a:t>
            </a:r>
          </a:p>
          <a:p>
            <a:pPr algn="ctr">
              <a:lnSpc>
                <a:spcPct val="80000"/>
              </a:lnSpc>
              <a:spcBef>
                <a:spcPct val="50000"/>
              </a:spcBef>
            </a:pPr>
            <a:r>
              <a:rPr lang="en-US" altLang="en-US" sz="3000" b="1">
                <a:solidFill>
                  <a:srgbClr val="FF3300"/>
                </a:solidFill>
                <a:latin typeface="Arial" panose="020B0604020202020204" pitchFamily="34" charset="0"/>
              </a:rPr>
              <a:t>And… </a:t>
            </a:r>
          </a:p>
          <a:p>
            <a:pPr algn="ctr">
              <a:lnSpc>
                <a:spcPct val="80000"/>
              </a:lnSpc>
              <a:spcBef>
                <a:spcPct val="50000"/>
              </a:spcBef>
            </a:pPr>
            <a:r>
              <a:rPr lang="en-US" altLang="en-US" sz="3000" b="1">
                <a:solidFill>
                  <a:srgbClr val="FF3300"/>
                </a:solidFill>
                <a:latin typeface="Arial" panose="020B0604020202020204" pitchFamily="34" charset="0"/>
              </a:rPr>
              <a:t>Not just what he said </a:t>
            </a:r>
          </a:p>
        </p:txBody>
      </p:sp>
      <p:pic>
        <p:nvPicPr>
          <p:cNvPr id="3829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14400"/>
            <a:ext cx="5295900" cy="261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Text Box 2"/>
          <p:cNvSpPr txBox="1">
            <a:spLocks noChangeArrowheads="1"/>
          </p:cNvSpPr>
          <p:nvPr/>
        </p:nvSpPr>
        <p:spPr bwMode="auto">
          <a:xfrm>
            <a:off x="381000" y="1524000"/>
            <a:ext cx="8305800" cy="355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500" b="1">
                <a:solidFill>
                  <a:srgbClr val="000099"/>
                </a:solidFill>
                <a:latin typeface="Arial" panose="020B0604020202020204" pitchFamily="34" charset="0"/>
              </a:rPr>
              <a:t>One sentence … </a:t>
            </a:r>
          </a:p>
          <a:p>
            <a:pPr algn="ctr">
              <a:spcBef>
                <a:spcPct val="50000"/>
              </a:spcBef>
            </a:pPr>
            <a:r>
              <a:rPr lang="en-US" altLang="en-US" sz="2500" b="1">
                <a:solidFill>
                  <a:srgbClr val="000099"/>
                </a:solidFill>
                <a:latin typeface="Arial" panose="020B0604020202020204" pitchFamily="34" charset="0"/>
              </a:rPr>
              <a:t>The same 8 words </a:t>
            </a:r>
          </a:p>
          <a:p>
            <a:pPr algn="ctr">
              <a:spcBef>
                <a:spcPct val="50000"/>
              </a:spcBef>
            </a:pPr>
            <a:r>
              <a:rPr lang="en-US" altLang="en-US" sz="2500" b="1">
                <a:solidFill>
                  <a:srgbClr val="000099"/>
                </a:solidFill>
                <a:latin typeface="Arial" panose="020B0604020202020204" pitchFamily="34" charset="0"/>
              </a:rPr>
              <a:t>can mean 8 different things !</a:t>
            </a:r>
          </a:p>
          <a:p>
            <a:pPr algn="ctr">
              <a:spcBef>
                <a:spcPct val="50000"/>
              </a:spcBef>
            </a:pPr>
            <a:endParaRPr lang="en-US" altLang="en-US" sz="2500" b="1">
              <a:solidFill>
                <a:srgbClr val="000099"/>
              </a:solidFill>
              <a:latin typeface="Arial" panose="020B0604020202020204" pitchFamily="34" charset="0"/>
            </a:endParaRPr>
          </a:p>
          <a:p>
            <a:pPr algn="ctr">
              <a:spcBef>
                <a:spcPct val="50000"/>
              </a:spcBef>
            </a:pPr>
            <a:r>
              <a:rPr lang="en-US" altLang="en-US" sz="3500" b="1">
                <a:solidFill>
                  <a:srgbClr val="FF3300"/>
                </a:solidFill>
                <a:latin typeface="Arial" panose="020B0604020202020204" pitchFamily="34" charset="0"/>
              </a:rPr>
              <a:t>“I did not say he stole the money”</a:t>
            </a:r>
          </a:p>
          <a:p>
            <a:pPr algn="ctr">
              <a:spcBef>
                <a:spcPct val="50000"/>
              </a:spcBef>
            </a:pPr>
            <a:r>
              <a:rPr lang="en-US" altLang="en-US" sz="2500" b="1">
                <a:solidFill>
                  <a:srgbClr val="000099"/>
                </a:solidFill>
                <a:latin typeface="Arial" panose="020B0604020202020204" pitchFamily="34" charset="0"/>
              </a:rPr>
              <a:t>That’s a simple factual statement </a:t>
            </a:r>
            <a:endParaRPr lang="en-US" altLang="en-US" sz="3500" b="1">
              <a:solidFill>
                <a:srgbClr val="FF3300"/>
              </a:solidFill>
              <a:latin typeface="Arial" panose="020B0604020202020204" pitchFamily="34" charset="0"/>
            </a:endParaRP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ChangeArrowheads="1"/>
          </p:cNvSpPr>
          <p:nvPr/>
        </p:nvSpPr>
        <p:spPr bwMode="auto">
          <a:xfrm>
            <a:off x="838200" y="2438400"/>
            <a:ext cx="7377113" cy="119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a:t>
            </a:r>
            <a:r>
              <a:rPr lang="en-US" altLang="en-US" sz="3500" b="1">
                <a:solidFill>
                  <a:srgbClr val="000099"/>
                </a:solidFill>
                <a:latin typeface="Arial" panose="020B0604020202020204" pitchFamily="34" charset="0"/>
              </a:rPr>
              <a:t>I</a:t>
            </a:r>
            <a:r>
              <a:rPr lang="en-US" altLang="en-US" sz="3500" b="1">
                <a:solidFill>
                  <a:srgbClr val="FF3300"/>
                </a:solidFill>
                <a:latin typeface="Arial" panose="020B0604020202020204" pitchFamily="34" charset="0"/>
              </a:rPr>
              <a:t> did not say he stole the money”</a:t>
            </a:r>
          </a:p>
          <a:p>
            <a:pPr algn="ctr">
              <a:spcBef>
                <a:spcPct val="50000"/>
              </a:spcBef>
            </a:pPr>
            <a:r>
              <a:rPr lang="en-US" altLang="en-US" sz="2500" b="1">
                <a:solidFill>
                  <a:srgbClr val="000099"/>
                </a:solidFill>
                <a:latin typeface="Arial" panose="020B0604020202020204" pitchFamily="34" charset="0"/>
              </a:rPr>
              <a:t>Implies that it was said, but by someone else</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ChangeArrowheads="1"/>
          </p:cNvSpPr>
          <p:nvPr/>
        </p:nvSpPr>
        <p:spPr bwMode="auto">
          <a:xfrm>
            <a:off x="838200" y="2384425"/>
            <a:ext cx="7377113" cy="119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“I </a:t>
            </a:r>
            <a:r>
              <a:rPr lang="en-US" altLang="en-US" sz="3500" b="1">
                <a:solidFill>
                  <a:srgbClr val="000099"/>
                </a:solidFill>
                <a:latin typeface="Arial" panose="020B0604020202020204" pitchFamily="34" charset="0"/>
              </a:rPr>
              <a:t>did not</a:t>
            </a:r>
            <a:r>
              <a:rPr lang="en-US" altLang="en-US" sz="3500" b="1">
                <a:solidFill>
                  <a:srgbClr val="FF3300"/>
                </a:solidFill>
                <a:latin typeface="Arial" panose="020B0604020202020204" pitchFamily="34" charset="0"/>
              </a:rPr>
              <a:t> say he stole the money”</a:t>
            </a:r>
          </a:p>
          <a:p>
            <a:pPr algn="ctr">
              <a:spcBef>
                <a:spcPct val="50000"/>
              </a:spcBef>
            </a:pPr>
            <a:r>
              <a:rPr lang="en-US" altLang="en-US" sz="2500" b="1">
                <a:solidFill>
                  <a:srgbClr val="000099"/>
                </a:solidFill>
                <a:latin typeface="Arial" panose="020B0604020202020204" pitchFamily="34" charset="0"/>
              </a:rPr>
              <a:t>A vigorous denial that you said it !</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ChangeArrowheads="1"/>
          </p:cNvSpPr>
          <p:nvPr/>
        </p:nvSpPr>
        <p:spPr bwMode="auto">
          <a:xfrm>
            <a:off x="590550" y="2384425"/>
            <a:ext cx="7872413"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“I did not </a:t>
            </a:r>
            <a:r>
              <a:rPr lang="en-US" altLang="en-US" sz="3500" b="1">
                <a:solidFill>
                  <a:srgbClr val="000099"/>
                </a:solidFill>
                <a:latin typeface="Arial" panose="020B0604020202020204" pitchFamily="34" charset="0"/>
              </a:rPr>
              <a:t>saayy</a:t>
            </a:r>
            <a:r>
              <a:rPr lang="en-US" altLang="en-US" sz="3500" b="1">
                <a:solidFill>
                  <a:srgbClr val="FF3300"/>
                </a:solidFill>
                <a:latin typeface="Arial" panose="020B0604020202020204" pitchFamily="34" charset="0"/>
              </a:rPr>
              <a:t> he stole the money”</a:t>
            </a:r>
          </a:p>
          <a:p>
            <a:pPr algn="ctr">
              <a:spcBef>
                <a:spcPct val="50000"/>
              </a:spcBef>
            </a:pPr>
            <a:r>
              <a:rPr lang="en-US" altLang="en-US" sz="2500" b="1">
                <a:solidFill>
                  <a:srgbClr val="000099"/>
                </a:solidFill>
                <a:latin typeface="Arial" panose="020B0604020202020204" pitchFamily="34" charset="0"/>
              </a:rPr>
              <a:t>Hints that you might have implied it </a:t>
            </a:r>
          </a:p>
          <a:p>
            <a:pPr algn="ctr">
              <a:spcBef>
                <a:spcPct val="50000"/>
              </a:spcBef>
            </a:pPr>
            <a:r>
              <a:rPr lang="en-US" altLang="en-US" sz="2500" b="1">
                <a:solidFill>
                  <a:srgbClr val="000099"/>
                </a:solidFill>
                <a:latin typeface="Arial" panose="020B0604020202020204" pitchFamily="34" charset="0"/>
              </a:rPr>
              <a:t>But you did not say it</a:t>
            </a: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ChangeArrowheads="1"/>
          </p:cNvSpPr>
          <p:nvPr/>
        </p:nvSpPr>
        <p:spPr bwMode="auto">
          <a:xfrm>
            <a:off x="609600" y="2384425"/>
            <a:ext cx="7916863"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“I did not say </a:t>
            </a:r>
            <a:r>
              <a:rPr lang="en-US" altLang="en-US" sz="3500" b="1">
                <a:solidFill>
                  <a:srgbClr val="000099"/>
                </a:solidFill>
                <a:latin typeface="Arial" panose="020B0604020202020204" pitchFamily="34" charset="0"/>
              </a:rPr>
              <a:t>he</a:t>
            </a:r>
            <a:r>
              <a:rPr lang="en-US" altLang="en-US" sz="3500" b="1">
                <a:solidFill>
                  <a:srgbClr val="FF3300"/>
                </a:solidFill>
                <a:latin typeface="Arial" panose="020B0604020202020204" pitchFamily="34" charset="0"/>
              </a:rPr>
              <a:t> stole the money”</a:t>
            </a:r>
          </a:p>
          <a:p>
            <a:pPr algn="ctr">
              <a:spcBef>
                <a:spcPct val="50000"/>
              </a:spcBef>
            </a:pPr>
            <a:r>
              <a:rPr lang="en-US" altLang="en-US" sz="2500" b="1">
                <a:solidFill>
                  <a:srgbClr val="000099"/>
                </a:solidFill>
                <a:latin typeface="Arial" panose="020B0604020202020204" pitchFamily="34" charset="0"/>
              </a:rPr>
              <a:t>Implies that someone other than the accused stole the money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838200" y="2971800"/>
            <a:ext cx="6934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This is called … </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ChangeArrowheads="1"/>
          </p:cNvSpPr>
          <p:nvPr/>
        </p:nvSpPr>
        <p:spPr bwMode="auto">
          <a:xfrm>
            <a:off x="609600" y="2384425"/>
            <a:ext cx="7916863"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“I did not say he </a:t>
            </a:r>
            <a:r>
              <a:rPr lang="en-US" altLang="en-US" sz="3500" b="1">
                <a:solidFill>
                  <a:srgbClr val="000099"/>
                </a:solidFill>
                <a:latin typeface="Arial" panose="020B0604020202020204" pitchFamily="34" charset="0"/>
              </a:rPr>
              <a:t>stole</a:t>
            </a:r>
            <a:r>
              <a:rPr lang="en-US" altLang="en-US" sz="3500" b="1">
                <a:solidFill>
                  <a:srgbClr val="FF3300"/>
                </a:solidFill>
                <a:latin typeface="Arial" panose="020B0604020202020204" pitchFamily="34" charset="0"/>
              </a:rPr>
              <a:t> the money”</a:t>
            </a:r>
          </a:p>
          <a:p>
            <a:pPr algn="ctr">
              <a:spcBef>
                <a:spcPct val="50000"/>
              </a:spcBef>
            </a:pPr>
            <a:r>
              <a:rPr lang="en-US" altLang="en-US" sz="2500" b="1">
                <a:solidFill>
                  <a:srgbClr val="000099"/>
                </a:solidFill>
                <a:latin typeface="Arial" panose="020B0604020202020204" pitchFamily="34" charset="0"/>
              </a:rPr>
              <a:t>You hint that the accused might have “borrowed” the money but he didn’t actually steal it!</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ChangeArrowheads="1"/>
          </p:cNvSpPr>
          <p:nvPr/>
        </p:nvSpPr>
        <p:spPr bwMode="auto">
          <a:xfrm>
            <a:off x="609600" y="2384425"/>
            <a:ext cx="7916863"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“I did not say he stole </a:t>
            </a:r>
            <a:r>
              <a:rPr lang="en-US" altLang="en-US" sz="3500" b="1">
                <a:solidFill>
                  <a:srgbClr val="000099"/>
                </a:solidFill>
                <a:latin typeface="Arial" panose="020B0604020202020204" pitchFamily="34" charset="0"/>
              </a:rPr>
              <a:t>the</a:t>
            </a:r>
            <a:r>
              <a:rPr lang="en-US" altLang="en-US" sz="3500" b="1">
                <a:solidFill>
                  <a:srgbClr val="FF3300"/>
                </a:solidFill>
                <a:latin typeface="Arial" panose="020B0604020202020204" pitchFamily="34" charset="0"/>
              </a:rPr>
              <a:t> money”</a:t>
            </a:r>
          </a:p>
          <a:p>
            <a:pPr algn="ctr">
              <a:spcBef>
                <a:spcPct val="50000"/>
              </a:spcBef>
            </a:pPr>
            <a:r>
              <a:rPr lang="en-US" altLang="en-US" sz="2500" b="1">
                <a:solidFill>
                  <a:srgbClr val="000099"/>
                </a:solidFill>
                <a:latin typeface="Arial" panose="020B0604020202020204" pitchFamily="34" charset="0"/>
              </a:rPr>
              <a:t>Implies that he might have stolen some money but not the money </a:t>
            </a: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ChangeArrowheads="1"/>
          </p:cNvSpPr>
          <p:nvPr/>
        </p:nvSpPr>
        <p:spPr bwMode="auto">
          <a:xfrm>
            <a:off x="609600" y="2384425"/>
            <a:ext cx="7916863"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500" b="1">
                <a:solidFill>
                  <a:srgbClr val="FF3300"/>
                </a:solidFill>
                <a:latin typeface="Arial" panose="020B0604020202020204" pitchFamily="34" charset="0"/>
              </a:rPr>
              <a:t>“I did not say he stole the </a:t>
            </a:r>
            <a:r>
              <a:rPr lang="en-US" altLang="en-US" sz="3500" b="1">
                <a:solidFill>
                  <a:srgbClr val="000099"/>
                </a:solidFill>
                <a:latin typeface="Arial" panose="020B0604020202020204" pitchFamily="34" charset="0"/>
              </a:rPr>
              <a:t>money</a:t>
            </a:r>
            <a:r>
              <a:rPr lang="en-US" altLang="en-US" sz="3500" b="1">
                <a:solidFill>
                  <a:srgbClr val="FF3300"/>
                </a:solidFill>
                <a:latin typeface="Arial" panose="020B0604020202020204" pitchFamily="34" charset="0"/>
              </a:rPr>
              <a:t>”</a:t>
            </a:r>
          </a:p>
          <a:p>
            <a:pPr algn="ctr">
              <a:spcBef>
                <a:spcPct val="50000"/>
              </a:spcBef>
            </a:pPr>
            <a:r>
              <a:rPr lang="en-US" altLang="en-US" sz="2500" b="1">
                <a:solidFill>
                  <a:srgbClr val="000099"/>
                </a:solidFill>
                <a:latin typeface="Arial" panose="020B0604020202020204" pitchFamily="34" charset="0"/>
              </a:rPr>
              <a:t>Suggest that he might have stolen something but certainly not the money !</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Text Box 2"/>
          <p:cNvSpPr txBox="1">
            <a:spLocks noChangeArrowheads="1"/>
          </p:cNvSpPr>
          <p:nvPr/>
        </p:nvSpPr>
        <p:spPr bwMode="auto">
          <a:xfrm>
            <a:off x="3733800" y="533400"/>
            <a:ext cx="2286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500" b="1">
                <a:solidFill>
                  <a:schemeClr val="bg1"/>
                </a:solidFill>
                <a:latin typeface="Arial" panose="020B0604020202020204" pitchFamily="34" charset="0"/>
              </a:rPr>
              <a:t>SOME TIPS... </a:t>
            </a:r>
          </a:p>
        </p:txBody>
      </p:sp>
      <p:sp>
        <p:nvSpPr>
          <p:cNvPr id="392195" name="Text Box 3"/>
          <p:cNvSpPr txBox="1">
            <a:spLocks noChangeArrowheads="1"/>
          </p:cNvSpPr>
          <p:nvPr/>
        </p:nvSpPr>
        <p:spPr bwMode="auto">
          <a:xfrm>
            <a:off x="1219200" y="1524000"/>
            <a:ext cx="6629400" cy="498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690563" indent="-233363">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lvl="1" algn="ctr">
              <a:buFont typeface="Symbol" panose="05050102010706020507" pitchFamily="18" charset="2"/>
              <a:buNone/>
            </a:pPr>
            <a:r>
              <a:rPr lang="en-US" altLang="en-US" sz="2000" b="1">
                <a:solidFill>
                  <a:srgbClr val="FF3300"/>
                </a:solidFill>
                <a:latin typeface="Arial" panose="020B0604020202020204" pitchFamily="34" charset="0"/>
              </a:rPr>
              <a:t>Always follow the order …</a:t>
            </a:r>
          </a:p>
          <a:p>
            <a:pPr lvl="1" algn="ctr"/>
            <a:r>
              <a:rPr lang="en-US" altLang="en-US" sz="2000" b="1">
                <a:solidFill>
                  <a:srgbClr val="000099"/>
                </a:solidFill>
                <a:latin typeface="Arial" panose="020B0604020202020204" pitchFamily="34" charset="0"/>
              </a:rPr>
              <a:t>Hear, Understand, interpret and respond</a:t>
            </a:r>
          </a:p>
          <a:p>
            <a:pPr lvl="1" algn="ctr"/>
            <a:r>
              <a:rPr lang="en-US" altLang="en-US" sz="2000" b="1">
                <a:solidFill>
                  <a:srgbClr val="FF3300"/>
                </a:solidFill>
                <a:latin typeface="Arial" panose="020B0604020202020204" pitchFamily="34" charset="0"/>
              </a:rPr>
              <a:t>Don’t jump from ‘Hear to Respond’</a:t>
            </a:r>
            <a:r>
              <a:rPr lang="en-US" altLang="en-US" sz="1800" b="1">
                <a:solidFill>
                  <a:srgbClr val="000099"/>
                </a:solidFill>
                <a:latin typeface="Arial" panose="020B0604020202020204" pitchFamily="34" charset="0"/>
              </a:rPr>
              <a:t> </a:t>
            </a:r>
          </a:p>
          <a:p>
            <a:pPr lvl="1" algn="just"/>
            <a:endParaRPr lang="en-US" altLang="en-US" sz="1800" b="1">
              <a:solidFill>
                <a:srgbClr val="000099"/>
              </a:solidFill>
              <a:latin typeface="Arial" panose="020B0604020202020204" pitchFamily="34" charset="0"/>
            </a:endParaRPr>
          </a:p>
          <a:p>
            <a:pPr lvl="1" algn="just">
              <a:buFont typeface="Symbol" panose="05050102010706020507" pitchFamily="18" charset="2"/>
              <a:buChar char="·"/>
            </a:pPr>
            <a:r>
              <a:rPr lang="en-US" altLang="en-US" sz="1800" b="1">
                <a:solidFill>
                  <a:srgbClr val="FF3300"/>
                </a:solidFill>
                <a:latin typeface="Arial" panose="020B0604020202020204" pitchFamily="34" charset="0"/>
              </a:rPr>
              <a:t>Focus on understanding</a:t>
            </a:r>
            <a:r>
              <a:rPr lang="en-US" altLang="en-US" sz="1800" b="1">
                <a:solidFill>
                  <a:srgbClr val="000099"/>
                </a:solidFill>
                <a:latin typeface="Arial" panose="020B0604020202020204" pitchFamily="34" charset="0"/>
              </a:rPr>
              <a:t> someone’s meaning </a:t>
            </a:r>
          </a:p>
          <a:p>
            <a:pPr lvl="1" algn="just"/>
            <a:r>
              <a:rPr lang="en-US" altLang="en-US" sz="1800" b="1">
                <a:solidFill>
                  <a:srgbClr val="000099"/>
                </a:solidFill>
                <a:latin typeface="Arial" panose="020B0604020202020204" pitchFamily="34" charset="0"/>
              </a:rPr>
              <a:t>Formulate your response only thereafter.</a:t>
            </a:r>
          </a:p>
          <a:p>
            <a:pPr lvl="1" algn="just"/>
            <a:endParaRPr lang="en-US" altLang="en-US" sz="1800" b="1">
              <a:solidFill>
                <a:srgbClr val="000099"/>
              </a:solidFill>
              <a:latin typeface="Arial" panose="020B0604020202020204" pitchFamily="34" charset="0"/>
            </a:endParaRPr>
          </a:p>
          <a:p>
            <a:pPr lvl="1" algn="just">
              <a:buFont typeface="Symbol" panose="05050102010706020507" pitchFamily="18" charset="2"/>
              <a:buChar char="·"/>
            </a:pPr>
            <a:r>
              <a:rPr lang="en-US" altLang="en-US" sz="1800" b="1">
                <a:solidFill>
                  <a:srgbClr val="FF3300"/>
                </a:solidFill>
                <a:latin typeface="Arial" panose="020B0604020202020204" pitchFamily="34" charset="0"/>
              </a:rPr>
              <a:t>Avoid interrupting people</a:t>
            </a:r>
            <a:r>
              <a:rPr lang="en-US" altLang="en-US" sz="1800" b="1">
                <a:solidFill>
                  <a:srgbClr val="000099"/>
                </a:solidFill>
                <a:latin typeface="Arial" panose="020B0604020202020204" pitchFamily="34" charset="0"/>
              </a:rPr>
              <a:t>.</a:t>
            </a:r>
          </a:p>
          <a:p>
            <a:pPr lvl="1" algn="just"/>
            <a:r>
              <a:rPr lang="en-US" altLang="en-US" sz="1800" b="1">
                <a:solidFill>
                  <a:srgbClr val="000099"/>
                </a:solidFill>
                <a:latin typeface="Arial" panose="020B0604020202020204" pitchFamily="34" charset="0"/>
              </a:rPr>
              <a:t>Wait until they have finished making their point</a:t>
            </a:r>
          </a:p>
          <a:p>
            <a:pPr lvl="1" algn="just"/>
            <a:endParaRPr lang="en-US" altLang="en-US" sz="1800" b="1">
              <a:solidFill>
                <a:srgbClr val="000099"/>
              </a:solidFill>
              <a:latin typeface="Arial" panose="020B0604020202020204" pitchFamily="34" charset="0"/>
            </a:endParaRPr>
          </a:p>
          <a:p>
            <a:pPr lvl="1" algn="just">
              <a:buFont typeface="Symbol" panose="05050102010706020507" pitchFamily="18" charset="2"/>
              <a:buChar char="·"/>
            </a:pPr>
            <a:r>
              <a:rPr lang="en-US" altLang="en-US" sz="1800" b="1">
                <a:solidFill>
                  <a:srgbClr val="FF3300"/>
                </a:solidFill>
                <a:latin typeface="Arial" panose="020B0604020202020204" pitchFamily="34" charset="0"/>
              </a:rPr>
              <a:t>Ask open-ended questions </a:t>
            </a:r>
            <a:endParaRPr lang="en-US" altLang="en-US" sz="1800" b="1">
              <a:solidFill>
                <a:srgbClr val="000099"/>
              </a:solidFill>
              <a:latin typeface="Arial" panose="020B0604020202020204" pitchFamily="34" charset="0"/>
            </a:endParaRPr>
          </a:p>
          <a:p>
            <a:pPr lvl="1" algn="just"/>
            <a:r>
              <a:rPr lang="en-US" altLang="en-US" sz="1800" b="1">
                <a:solidFill>
                  <a:srgbClr val="000099"/>
                </a:solidFill>
                <a:latin typeface="Arial" panose="020B0604020202020204" pitchFamily="34" charset="0"/>
              </a:rPr>
              <a:t>Draw out the person’s thoughts and feelings </a:t>
            </a:r>
          </a:p>
          <a:p>
            <a:pPr lvl="1" algn="just"/>
            <a:r>
              <a:rPr lang="en-US" altLang="en-US" sz="1800" b="1">
                <a:solidFill>
                  <a:srgbClr val="000099"/>
                </a:solidFill>
                <a:latin typeface="Arial" panose="020B0604020202020204" pitchFamily="34" charset="0"/>
              </a:rPr>
              <a:t>Use phrases beginning with ‘what’, how’, ‘explain’.</a:t>
            </a:r>
          </a:p>
          <a:p>
            <a:pPr lvl="1" algn="just"/>
            <a:endParaRPr lang="en-US" altLang="en-US" sz="1800" b="1">
              <a:solidFill>
                <a:srgbClr val="000099"/>
              </a:solidFill>
              <a:latin typeface="Arial" panose="020B0604020202020204" pitchFamily="34" charset="0"/>
            </a:endParaRPr>
          </a:p>
          <a:p>
            <a:pPr lvl="1" algn="just">
              <a:buFont typeface="Symbol" panose="05050102010706020507" pitchFamily="18" charset="2"/>
              <a:buChar char="·"/>
            </a:pPr>
            <a:r>
              <a:rPr lang="en-US" altLang="en-US" sz="1800" b="1">
                <a:solidFill>
                  <a:srgbClr val="FF3300"/>
                </a:solidFill>
                <a:latin typeface="Arial" panose="020B0604020202020204" pitchFamily="34" charset="0"/>
              </a:rPr>
              <a:t>Attend to the feelings</a:t>
            </a:r>
            <a:r>
              <a:rPr lang="en-US" altLang="en-US" sz="1800" b="1">
                <a:solidFill>
                  <a:srgbClr val="000099"/>
                </a:solidFill>
                <a:latin typeface="Arial" panose="020B0604020202020204" pitchFamily="34" charset="0"/>
              </a:rPr>
              <a:t> and the content of the message.</a:t>
            </a:r>
          </a:p>
          <a:p>
            <a:pPr>
              <a:spcBef>
                <a:spcPct val="50000"/>
              </a:spcBef>
            </a:pPr>
            <a:endParaRPr lang="en-US" altLang="en-US" sz="1800">
              <a:solidFill>
                <a:srgbClr val="000099"/>
              </a:solidFill>
            </a:endParaRP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ChangeArrowheads="1"/>
          </p:cNvSpPr>
          <p:nvPr/>
        </p:nvSpPr>
        <p:spPr bwMode="auto">
          <a:xfrm>
            <a:off x="2133600" y="1851025"/>
            <a:ext cx="6172200" cy="366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690563" indent="-233363">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lvl="1">
              <a:lnSpc>
                <a:spcPct val="130000"/>
              </a:lnSpc>
              <a:buFont typeface="Symbol" panose="05050102010706020507" pitchFamily="18" charset="2"/>
              <a:buChar char="·"/>
            </a:pPr>
            <a:r>
              <a:rPr lang="en-US" altLang="en-US" sz="1800" b="1">
                <a:solidFill>
                  <a:srgbClr val="FF3300"/>
                </a:solidFill>
                <a:latin typeface="Arial" panose="020B0604020202020204" pitchFamily="34" charset="0"/>
              </a:rPr>
              <a:t>Avoid close-ended questions </a:t>
            </a:r>
            <a:endParaRPr lang="en-US" altLang="en-US" sz="1800" b="1">
              <a:solidFill>
                <a:srgbClr val="000099"/>
              </a:solidFill>
              <a:latin typeface="Arial" panose="020B0604020202020204" pitchFamily="34" charset="0"/>
            </a:endParaRPr>
          </a:p>
          <a:p>
            <a:pPr lvl="1">
              <a:lnSpc>
                <a:spcPct val="130000"/>
              </a:lnSpc>
            </a:pPr>
            <a:r>
              <a:rPr lang="en-US" altLang="en-US" sz="1800" b="1">
                <a:solidFill>
                  <a:srgbClr val="000099"/>
                </a:solidFill>
                <a:latin typeface="Arial" panose="020B0604020202020204" pitchFamily="34" charset="0"/>
              </a:rPr>
              <a:t>Answered with a “yes” or a “no”</a:t>
            </a:r>
          </a:p>
          <a:p>
            <a:pPr lvl="1">
              <a:lnSpc>
                <a:spcPct val="130000"/>
              </a:lnSpc>
            </a:pPr>
            <a:endParaRPr lang="en-US" altLang="en-US" sz="1800" b="1">
              <a:solidFill>
                <a:srgbClr val="000099"/>
              </a:solidFill>
              <a:latin typeface="Arial" panose="020B0604020202020204" pitchFamily="34" charset="0"/>
            </a:endParaRPr>
          </a:p>
          <a:p>
            <a:pPr lvl="1">
              <a:lnSpc>
                <a:spcPct val="130000"/>
              </a:lnSpc>
              <a:buFont typeface="Symbol" panose="05050102010706020507" pitchFamily="18" charset="2"/>
              <a:buChar char="·"/>
            </a:pPr>
            <a:r>
              <a:rPr lang="en-US" altLang="en-US" sz="1800" b="1">
                <a:solidFill>
                  <a:srgbClr val="000099"/>
                </a:solidFill>
                <a:latin typeface="Arial" panose="020B0604020202020204" pitchFamily="34" charset="0"/>
              </a:rPr>
              <a:t>Use your knowledge of non-verbal behaviour.</a:t>
            </a:r>
          </a:p>
          <a:p>
            <a:pPr lvl="1">
              <a:lnSpc>
                <a:spcPct val="130000"/>
              </a:lnSpc>
            </a:pPr>
            <a:r>
              <a:rPr lang="en-US" altLang="en-US" sz="1800" b="1">
                <a:solidFill>
                  <a:srgbClr val="FF3300"/>
                </a:solidFill>
                <a:latin typeface="Arial" panose="020B0604020202020204" pitchFamily="34" charset="0"/>
              </a:rPr>
              <a:t>Assess the person’s feelings</a:t>
            </a:r>
          </a:p>
          <a:p>
            <a:pPr lvl="1">
              <a:lnSpc>
                <a:spcPct val="130000"/>
              </a:lnSpc>
            </a:pPr>
            <a:endParaRPr lang="en-US" altLang="en-US" sz="1800" b="1">
              <a:solidFill>
                <a:srgbClr val="000099"/>
              </a:solidFill>
              <a:latin typeface="Arial" panose="020B0604020202020204" pitchFamily="34" charset="0"/>
            </a:endParaRPr>
          </a:p>
          <a:p>
            <a:pPr lvl="1">
              <a:lnSpc>
                <a:spcPct val="130000"/>
              </a:lnSpc>
              <a:buFont typeface="Symbol" panose="05050102010706020507" pitchFamily="18" charset="2"/>
              <a:buChar char="·"/>
            </a:pPr>
            <a:r>
              <a:rPr lang="en-US" altLang="en-US" sz="1800" b="1">
                <a:solidFill>
                  <a:srgbClr val="000099"/>
                </a:solidFill>
                <a:latin typeface="Arial" panose="020B0604020202020204" pitchFamily="34" charset="0"/>
              </a:rPr>
              <a:t>Sit or stand squarely facing the other person. </a:t>
            </a:r>
          </a:p>
          <a:p>
            <a:pPr lvl="1">
              <a:lnSpc>
                <a:spcPct val="130000"/>
              </a:lnSpc>
            </a:pPr>
            <a:r>
              <a:rPr lang="en-US" altLang="en-US" sz="1800" b="1">
                <a:solidFill>
                  <a:srgbClr val="FF3300"/>
                </a:solidFill>
                <a:latin typeface="Arial" panose="020B0604020202020204" pitchFamily="34" charset="0"/>
              </a:rPr>
              <a:t>Lean forward to show interest.</a:t>
            </a:r>
          </a:p>
          <a:p>
            <a:pPr lvl="1">
              <a:lnSpc>
                <a:spcPct val="130000"/>
              </a:lnSpc>
            </a:pPr>
            <a:endParaRPr lang="en-US" altLang="en-US" sz="1800" b="1">
              <a:solidFill>
                <a:srgbClr val="000099"/>
              </a:solidFill>
              <a:latin typeface="Arial" panose="020B0604020202020204" pitchFamily="34" charset="0"/>
            </a:endParaRPr>
          </a:p>
          <a:p>
            <a:pPr lvl="1">
              <a:lnSpc>
                <a:spcPct val="130000"/>
              </a:lnSpc>
              <a:buFont typeface="Symbol" panose="05050102010706020507" pitchFamily="18" charset="2"/>
              <a:buChar char="·"/>
            </a:pPr>
            <a:r>
              <a:rPr lang="en-US" altLang="en-US" sz="1800" b="1">
                <a:solidFill>
                  <a:srgbClr val="FF3300"/>
                </a:solidFill>
                <a:latin typeface="Arial" panose="020B0604020202020204" pitchFamily="34" charset="0"/>
              </a:rPr>
              <a:t>Look and be interested.</a:t>
            </a:r>
          </a:p>
        </p:txBody>
      </p:sp>
      <p:sp>
        <p:nvSpPr>
          <p:cNvPr id="393219" name="Text Box 3"/>
          <p:cNvSpPr txBox="1">
            <a:spLocks noChangeArrowheads="1"/>
          </p:cNvSpPr>
          <p:nvPr/>
        </p:nvSpPr>
        <p:spPr bwMode="auto">
          <a:xfrm>
            <a:off x="3733800" y="533400"/>
            <a:ext cx="2286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500" b="1">
                <a:solidFill>
                  <a:schemeClr val="bg1"/>
                </a:solidFill>
                <a:latin typeface="Arial" panose="020B0604020202020204" pitchFamily="34" charset="0"/>
              </a:rPr>
              <a:t>SOME TIPS... </a:t>
            </a: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Text Box 2"/>
          <p:cNvSpPr txBox="1">
            <a:spLocks noChangeArrowheads="1"/>
          </p:cNvSpPr>
          <p:nvPr/>
        </p:nvSpPr>
        <p:spPr bwMode="auto">
          <a:xfrm>
            <a:off x="2438400" y="304800"/>
            <a:ext cx="48006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WHY SHOULD YOU LISTEN?</a:t>
            </a:r>
          </a:p>
        </p:txBody>
      </p:sp>
      <p:sp>
        <p:nvSpPr>
          <p:cNvPr id="394243" name="Text Box 3"/>
          <p:cNvSpPr txBox="1">
            <a:spLocks noChangeArrowheads="1"/>
          </p:cNvSpPr>
          <p:nvPr/>
        </p:nvSpPr>
        <p:spPr bwMode="auto">
          <a:xfrm>
            <a:off x="609600" y="990600"/>
            <a:ext cx="8001000" cy="481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38188" indent="-280988">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Learn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Win friends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Solve problems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Resolve disagreements</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Better work and more cooperation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Make better decisions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Help you perform better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Prevent potential trouble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Time to think </a:t>
            </a:r>
          </a:p>
          <a:p>
            <a:pPr lvl="1" algn="just">
              <a:spcBef>
                <a:spcPct val="35000"/>
              </a:spcBef>
              <a:buFont typeface="Symbol" panose="05050102010706020507" pitchFamily="18" charset="2"/>
              <a:buChar char="·"/>
            </a:pPr>
            <a:r>
              <a:rPr lang="en-US" altLang="en-US" sz="2000" b="1">
                <a:solidFill>
                  <a:srgbClr val="000099"/>
                </a:solidFill>
                <a:latin typeface="Arial" panose="020B0604020202020204" pitchFamily="34" charset="0"/>
              </a:rPr>
              <a:t>Convey:	I love you,… I respect you,… I accept you,… You are important </a:t>
            </a:r>
          </a:p>
          <a:p>
            <a:pPr>
              <a:spcBef>
                <a:spcPct val="35000"/>
              </a:spcBef>
            </a:pPr>
            <a:endParaRPr lang="en-US" altLang="en-US" sz="2000">
              <a:solidFill>
                <a:srgbClr val="000099"/>
              </a:solidFill>
            </a:endParaRPr>
          </a:p>
        </p:txBody>
      </p:sp>
      <p:sp>
        <p:nvSpPr>
          <p:cNvPr id="394244" name="Text Box 4"/>
          <p:cNvSpPr txBox="1">
            <a:spLocks noChangeArrowheads="1"/>
          </p:cNvSpPr>
          <p:nvPr/>
        </p:nvSpPr>
        <p:spPr bwMode="auto">
          <a:xfrm>
            <a:off x="457200" y="6019800"/>
            <a:ext cx="8534400" cy="457200"/>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i="1">
                <a:solidFill>
                  <a:schemeClr val="bg1"/>
                </a:solidFill>
                <a:latin typeface="Arial" panose="020B0604020202020204" pitchFamily="34" charset="0"/>
              </a:rPr>
              <a:t>Nature has intended us to listen twice as much we talk</a:t>
            </a:r>
            <a:endParaRPr lang="en-US" altLang="en-US">
              <a:solidFill>
                <a:schemeClr val="bg1"/>
              </a:solidFill>
            </a:endParaRP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Text Box 2"/>
          <p:cNvSpPr txBox="1">
            <a:spLocks noChangeArrowheads="1"/>
          </p:cNvSpPr>
          <p:nvPr/>
        </p:nvSpPr>
        <p:spPr bwMode="auto">
          <a:xfrm>
            <a:off x="2743200" y="517525"/>
            <a:ext cx="48768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Not just hearing </a:t>
            </a:r>
          </a:p>
        </p:txBody>
      </p:sp>
      <p:sp>
        <p:nvSpPr>
          <p:cNvPr id="395267" name="Text Box 3"/>
          <p:cNvSpPr txBox="1">
            <a:spLocks noChangeArrowheads="1"/>
          </p:cNvSpPr>
          <p:nvPr/>
        </p:nvSpPr>
        <p:spPr bwMode="auto">
          <a:xfrm>
            <a:off x="3048000" y="2678113"/>
            <a:ext cx="57150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2438" indent="-452438">
              <a:defRPr sz="2400">
                <a:solidFill>
                  <a:schemeClr val="tx1"/>
                </a:solidFill>
                <a:latin typeface="Times New Roman" panose="02020603050405020304" pitchFamily="18" charset="0"/>
              </a:defRPr>
            </a:lvl1pPr>
            <a:lvl2pPr marL="566738">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50000"/>
              </a:spcBef>
              <a:buFontTx/>
              <a:buChar char="•"/>
            </a:pPr>
            <a:r>
              <a:rPr lang="en-US" altLang="en-US" sz="2200" b="1">
                <a:solidFill>
                  <a:srgbClr val="000099"/>
                </a:solidFill>
                <a:latin typeface="Arial" panose="020B0604020202020204" pitchFamily="34" charset="0"/>
              </a:rPr>
              <a:t>Resist distractions </a:t>
            </a:r>
          </a:p>
          <a:p>
            <a:pPr>
              <a:lnSpc>
                <a:spcPct val="90000"/>
              </a:lnSpc>
              <a:spcBef>
                <a:spcPct val="50000"/>
              </a:spcBef>
              <a:buFontTx/>
              <a:buChar char="•"/>
            </a:pPr>
            <a:r>
              <a:rPr lang="en-US" altLang="en-US" sz="2200" b="1">
                <a:solidFill>
                  <a:srgbClr val="000099"/>
                </a:solidFill>
                <a:latin typeface="Arial" panose="020B0604020202020204" pitchFamily="34" charset="0"/>
              </a:rPr>
              <a:t>Suspend judgement </a:t>
            </a:r>
          </a:p>
          <a:p>
            <a:pPr>
              <a:lnSpc>
                <a:spcPct val="90000"/>
              </a:lnSpc>
              <a:spcBef>
                <a:spcPct val="50000"/>
              </a:spcBef>
              <a:buFontTx/>
              <a:buChar char="•"/>
            </a:pPr>
            <a:r>
              <a:rPr lang="en-US" altLang="en-US" sz="2200" b="1">
                <a:solidFill>
                  <a:srgbClr val="000099"/>
                </a:solidFill>
                <a:latin typeface="Arial" panose="020B0604020202020204" pitchFamily="34" charset="0"/>
              </a:rPr>
              <a:t>See the customer’s point of view </a:t>
            </a:r>
          </a:p>
          <a:p>
            <a:pPr>
              <a:lnSpc>
                <a:spcPct val="90000"/>
              </a:lnSpc>
              <a:spcBef>
                <a:spcPct val="50000"/>
              </a:spcBef>
              <a:buFontTx/>
              <a:buChar char="•"/>
            </a:pPr>
            <a:r>
              <a:rPr lang="en-US" altLang="en-US" sz="2200" b="1">
                <a:solidFill>
                  <a:srgbClr val="000099"/>
                </a:solidFill>
                <a:latin typeface="Arial" panose="020B0604020202020204" pitchFamily="34" charset="0"/>
              </a:rPr>
              <a:t>Understand the customer’s feelings </a:t>
            </a:r>
          </a:p>
          <a:p>
            <a:pPr>
              <a:lnSpc>
                <a:spcPct val="90000"/>
              </a:lnSpc>
              <a:spcBef>
                <a:spcPct val="50000"/>
              </a:spcBef>
              <a:buFontTx/>
              <a:buChar char="•"/>
            </a:pPr>
            <a:r>
              <a:rPr lang="en-US" altLang="en-US" sz="2200" b="1">
                <a:solidFill>
                  <a:srgbClr val="000099"/>
                </a:solidFill>
                <a:latin typeface="Arial" panose="020B0604020202020204" pitchFamily="34" charset="0"/>
              </a:rPr>
              <a:t>Show that you are listening </a:t>
            </a:r>
          </a:p>
          <a:p>
            <a:pPr>
              <a:lnSpc>
                <a:spcPct val="90000"/>
              </a:lnSpc>
              <a:spcBef>
                <a:spcPct val="50000"/>
              </a:spcBef>
              <a:buFontTx/>
              <a:buChar char="•"/>
            </a:pPr>
            <a:r>
              <a:rPr lang="en-US" altLang="en-US" sz="2200" b="1">
                <a:solidFill>
                  <a:srgbClr val="000099"/>
                </a:solidFill>
                <a:latin typeface="Arial" panose="020B0604020202020204" pitchFamily="34" charset="0"/>
              </a:rPr>
              <a:t>Remember what the customer says </a:t>
            </a:r>
          </a:p>
        </p:txBody>
      </p:sp>
      <p:grpSp>
        <p:nvGrpSpPr>
          <p:cNvPr id="395268" name="Group 4"/>
          <p:cNvGrpSpPr>
            <a:grpSpLocks/>
          </p:cNvGrpSpPr>
          <p:nvPr/>
        </p:nvGrpSpPr>
        <p:grpSpPr bwMode="auto">
          <a:xfrm>
            <a:off x="1143000" y="1687513"/>
            <a:ext cx="1676400" cy="1595437"/>
            <a:chOff x="432" y="336"/>
            <a:chExt cx="1776" cy="1946"/>
          </a:xfrm>
        </p:grpSpPr>
        <p:sp>
          <p:nvSpPr>
            <p:cNvPr id="395269" name="Rectangle 5"/>
            <p:cNvSpPr>
              <a:spLocks noChangeArrowheads="1"/>
            </p:cNvSpPr>
            <p:nvPr/>
          </p:nvSpPr>
          <p:spPr bwMode="auto">
            <a:xfrm>
              <a:off x="453" y="336"/>
              <a:ext cx="1417" cy="1526"/>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95270" name="AutoShape 6"/>
            <p:cNvSpPr>
              <a:spLocks noChangeArrowheads="1"/>
            </p:cNvSpPr>
            <p:nvPr/>
          </p:nvSpPr>
          <p:spPr bwMode="auto">
            <a:xfrm rot="-5467317">
              <a:off x="1399" y="629"/>
              <a:ext cx="960" cy="658"/>
            </a:xfrm>
            <a:prstGeom prst="triangle">
              <a:avLst>
                <a:gd name="adj" fmla="val 50000"/>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95271" name="Freeform 7"/>
            <p:cNvSpPr>
              <a:spLocks/>
            </p:cNvSpPr>
            <p:nvPr/>
          </p:nvSpPr>
          <p:spPr bwMode="auto">
            <a:xfrm>
              <a:off x="720" y="750"/>
              <a:ext cx="958" cy="1088"/>
            </a:xfrm>
            <a:custGeom>
              <a:avLst/>
              <a:gdLst>
                <a:gd name="T0" fmla="*/ 1435 w 1453"/>
                <a:gd name="T1" fmla="*/ 1227 h 1668"/>
                <a:gd name="T2" fmla="*/ 1342 w 1453"/>
                <a:gd name="T3" fmla="*/ 1289 h 1668"/>
                <a:gd name="T4" fmla="*/ 1169 w 1453"/>
                <a:gd name="T5" fmla="*/ 1342 h 1668"/>
                <a:gd name="T6" fmla="*/ 1137 w 1453"/>
                <a:gd name="T7" fmla="*/ 1363 h 1668"/>
                <a:gd name="T8" fmla="*/ 1128 w 1453"/>
                <a:gd name="T9" fmla="*/ 1395 h 1668"/>
                <a:gd name="T10" fmla="*/ 1126 w 1453"/>
                <a:gd name="T11" fmla="*/ 1456 h 1668"/>
                <a:gd name="T12" fmla="*/ 1133 w 1453"/>
                <a:gd name="T13" fmla="*/ 1520 h 1668"/>
                <a:gd name="T14" fmla="*/ 1152 w 1453"/>
                <a:gd name="T15" fmla="*/ 1601 h 1668"/>
                <a:gd name="T16" fmla="*/ 1162 w 1453"/>
                <a:gd name="T17" fmla="*/ 1668 h 1668"/>
                <a:gd name="T18" fmla="*/ 394 w 1453"/>
                <a:gd name="T19" fmla="*/ 1624 h 1668"/>
                <a:gd name="T20" fmla="*/ 395 w 1453"/>
                <a:gd name="T21" fmla="*/ 1547 h 1668"/>
                <a:gd name="T22" fmla="*/ 398 w 1453"/>
                <a:gd name="T23" fmla="*/ 1467 h 1668"/>
                <a:gd name="T24" fmla="*/ 389 w 1453"/>
                <a:gd name="T25" fmla="*/ 1351 h 1668"/>
                <a:gd name="T26" fmla="*/ 345 w 1453"/>
                <a:gd name="T27" fmla="*/ 1220 h 1668"/>
                <a:gd name="T28" fmla="*/ 263 w 1453"/>
                <a:gd name="T29" fmla="*/ 1125 h 1668"/>
                <a:gd name="T30" fmla="*/ 179 w 1453"/>
                <a:gd name="T31" fmla="*/ 1054 h 1668"/>
                <a:gd name="T32" fmla="*/ 102 w 1453"/>
                <a:gd name="T33" fmla="*/ 961 h 1668"/>
                <a:gd name="T34" fmla="*/ 56 w 1453"/>
                <a:gd name="T35" fmla="*/ 879 h 1668"/>
                <a:gd name="T36" fmla="*/ 22 w 1453"/>
                <a:gd name="T37" fmla="*/ 772 h 1668"/>
                <a:gd name="T38" fmla="*/ 4 w 1453"/>
                <a:gd name="T39" fmla="*/ 643 h 1668"/>
                <a:gd name="T40" fmla="*/ 1 w 1453"/>
                <a:gd name="T41" fmla="*/ 517 h 1668"/>
                <a:gd name="T42" fmla="*/ 43 w 1453"/>
                <a:gd name="T43" fmla="*/ 363 h 1668"/>
                <a:gd name="T44" fmla="*/ 147 w 1453"/>
                <a:gd name="T45" fmla="*/ 224 h 1668"/>
                <a:gd name="T46" fmla="*/ 273 w 1453"/>
                <a:gd name="T47" fmla="*/ 121 h 1668"/>
                <a:gd name="T48" fmla="*/ 432 w 1453"/>
                <a:gd name="T49" fmla="*/ 39 h 1668"/>
                <a:gd name="T50" fmla="*/ 596 w 1453"/>
                <a:gd name="T51" fmla="*/ 3 h 1668"/>
                <a:gd name="T52" fmla="*/ 783 w 1453"/>
                <a:gd name="T53" fmla="*/ 3 h 1668"/>
                <a:gd name="T54" fmla="*/ 989 w 1453"/>
                <a:gd name="T55" fmla="*/ 39 h 1668"/>
                <a:gd name="T56" fmla="*/ 1107 w 1453"/>
                <a:gd name="T57" fmla="*/ 121 h 1668"/>
                <a:gd name="T58" fmla="*/ 1138 w 1453"/>
                <a:gd name="T59" fmla="*/ 206 h 1668"/>
                <a:gd name="T60" fmla="*/ 1163 w 1453"/>
                <a:gd name="T61" fmla="*/ 294 h 1668"/>
                <a:gd name="T62" fmla="*/ 1185 w 1453"/>
                <a:gd name="T63" fmla="*/ 327 h 1668"/>
                <a:gd name="T64" fmla="*/ 1186 w 1453"/>
                <a:gd name="T65" fmla="*/ 357 h 1668"/>
                <a:gd name="T66" fmla="*/ 1197 w 1453"/>
                <a:gd name="T67" fmla="*/ 430 h 1668"/>
                <a:gd name="T68" fmla="*/ 1231 w 1453"/>
                <a:gd name="T69" fmla="*/ 477 h 1668"/>
                <a:gd name="T70" fmla="*/ 1300 w 1453"/>
                <a:gd name="T71" fmla="*/ 508 h 1668"/>
                <a:gd name="T72" fmla="*/ 1381 w 1453"/>
                <a:gd name="T73" fmla="*/ 544 h 1668"/>
                <a:gd name="T74" fmla="*/ 1433 w 1453"/>
                <a:gd name="T75" fmla="*/ 584 h 1668"/>
                <a:gd name="T76" fmla="*/ 1434 w 1453"/>
                <a:gd name="T77" fmla="*/ 607 h 1668"/>
                <a:gd name="T78" fmla="*/ 1377 w 1453"/>
                <a:gd name="T79" fmla="*/ 653 h 1668"/>
                <a:gd name="T80" fmla="*/ 1326 w 1453"/>
                <a:gd name="T81" fmla="*/ 700 h 1668"/>
                <a:gd name="T82" fmla="*/ 1318 w 1453"/>
                <a:gd name="T83" fmla="*/ 738 h 1668"/>
                <a:gd name="T84" fmla="*/ 1336 w 1453"/>
                <a:gd name="T85" fmla="*/ 766 h 1668"/>
                <a:gd name="T86" fmla="*/ 1360 w 1453"/>
                <a:gd name="T87" fmla="*/ 786 h 1668"/>
                <a:gd name="T88" fmla="*/ 1301 w 1453"/>
                <a:gd name="T89" fmla="*/ 837 h 1668"/>
                <a:gd name="T90" fmla="*/ 1254 w 1453"/>
                <a:gd name="T91" fmla="*/ 888 h 1668"/>
                <a:gd name="T92" fmla="*/ 1215 w 1453"/>
                <a:gd name="T93" fmla="*/ 941 h 1668"/>
                <a:gd name="T94" fmla="*/ 1286 w 1453"/>
                <a:gd name="T95" fmla="*/ 960 h 1668"/>
                <a:gd name="T96" fmla="*/ 1359 w 1453"/>
                <a:gd name="T97" fmla="*/ 970 h 1668"/>
                <a:gd name="T98" fmla="*/ 1413 w 1453"/>
                <a:gd name="T99" fmla="*/ 973 h 1668"/>
                <a:gd name="T100" fmla="*/ 1418 w 1453"/>
                <a:gd name="T101" fmla="*/ 1001 h 1668"/>
                <a:gd name="T102" fmla="*/ 1404 w 1453"/>
                <a:gd name="T103" fmla="*/ 1044 h 1668"/>
                <a:gd name="T104" fmla="*/ 1390 w 1453"/>
                <a:gd name="T105" fmla="*/ 1072 h 1668"/>
                <a:gd name="T106" fmla="*/ 1390 w 1453"/>
                <a:gd name="T107" fmla="*/ 1090 h 1668"/>
                <a:gd name="T108" fmla="*/ 1420 w 1453"/>
                <a:gd name="T109" fmla="*/ 1122 h 1668"/>
                <a:gd name="T110" fmla="*/ 1448 w 1453"/>
                <a:gd name="T111" fmla="*/ 1156 h 1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53" h="1668">
                  <a:moveTo>
                    <a:pt x="1453" y="1181"/>
                  </a:moveTo>
                  <a:lnTo>
                    <a:pt x="1453" y="1181"/>
                  </a:lnTo>
                  <a:lnTo>
                    <a:pt x="1452" y="1192"/>
                  </a:lnTo>
                  <a:lnTo>
                    <a:pt x="1449" y="1205"/>
                  </a:lnTo>
                  <a:lnTo>
                    <a:pt x="1443" y="1216"/>
                  </a:lnTo>
                  <a:lnTo>
                    <a:pt x="1435" y="1227"/>
                  </a:lnTo>
                  <a:lnTo>
                    <a:pt x="1426" y="1238"/>
                  </a:lnTo>
                  <a:lnTo>
                    <a:pt x="1413" y="1249"/>
                  </a:lnTo>
                  <a:lnTo>
                    <a:pt x="1399" y="1259"/>
                  </a:lnTo>
                  <a:lnTo>
                    <a:pt x="1382" y="1269"/>
                  </a:lnTo>
                  <a:lnTo>
                    <a:pt x="1364" y="1280"/>
                  </a:lnTo>
                  <a:lnTo>
                    <a:pt x="1342" y="1289"/>
                  </a:lnTo>
                  <a:lnTo>
                    <a:pt x="1319" y="1298"/>
                  </a:lnTo>
                  <a:lnTo>
                    <a:pt x="1293" y="1307"/>
                  </a:lnTo>
                  <a:lnTo>
                    <a:pt x="1266" y="1317"/>
                  </a:lnTo>
                  <a:lnTo>
                    <a:pt x="1236" y="1326"/>
                  </a:lnTo>
                  <a:lnTo>
                    <a:pt x="1204" y="1334"/>
                  </a:lnTo>
                  <a:lnTo>
                    <a:pt x="1169" y="1342"/>
                  </a:lnTo>
                  <a:lnTo>
                    <a:pt x="1169" y="1342"/>
                  </a:lnTo>
                  <a:lnTo>
                    <a:pt x="1161" y="1344"/>
                  </a:lnTo>
                  <a:lnTo>
                    <a:pt x="1154" y="1348"/>
                  </a:lnTo>
                  <a:lnTo>
                    <a:pt x="1147" y="1352"/>
                  </a:lnTo>
                  <a:lnTo>
                    <a:pt x="1141" y="1357"/>
                  </a:lnTo>
                  <a:lnTo>
                    <a:pt x="1137" y="1363"/>
                  </a:lnTo>
                  <a:lnTo>
                    <a:pt x="1133" y="1371"/>
                  </a:lnTo>
                  <a:lnTo>
                    <a:pt x="1130" y="1378"/>
                  </a:lnTo>
                  <a:lnTo>
                    <a:pt x="1128" y="1387"/>
                  </a:lnTo>
                  <a:lnTo>
                    <a:pt x="1128" y="1387"/>
                  </a:lnTo>
                  <a:lnTo>
                    <a:pt x="1128" y="1390"/>
                  </a:lnTo>
                  <a:lnTo>
                    <a:pt x="1128" y="1395"/>
                  </a:lnTo>
                  <a:lnTo>
                    <a:pt x="1128" y="1402"/>
                  </a:lnTo>
                  <a:lnTo>
                    <a:pt x="1128" y="1409"/>
                  </a:lnTo>
                  <a:lnTo>
                    <a:pt x="1126" y="1419"/>
                  </a:lnTo>
                  <a:lnTo>
                    <a:pt x="1126" y="1429"/>
                  </a:lnTo>
                  <a:lnTo>
                    <a:pt x="1126" y="1442"/>
                  </a:lnTo>
                  <a:lnTo>
                    <a:pt x="1126" y="1456"/>
                  </a:lnTo>
                  <a:lnTo>
                    <a:pt x="1126" y="1456"/>
                  </a:lnTo>
                  <a:lnTo>
                    <a:pt x="1126" y="1466"/>
                  </a:lnTo>
                  <a:lnTo>
                    <a:pt x="1128" y="1479"/>
                  </a:lnTo>
                  <a:lnTo>
                    <a:pt x="1129" y="1492"/>
                  </a:lnTo>
                  <a:lnTo>
                    <a:pt x="1131" y="1505"/>
                  </a:lnTo>
                  <a:lnTo>
                    <a:pt x="1133" y="1520"/>
                  </a:lnTo>
                  <a:lnTo>
                    <a:pt x="1136" y="1535"/>
                  </a:lnTo>
                  <a:lnTo>
                    <a:pt x="1139" y="1551"/>
                  </a:lnTo>
                  <a:lnTo>
                    <a:pt x="1144" y="1569"/>
                  </a:lnTo>
                  <a:lnTo>
                    <a:pt x="1144" y="1569"/>
                  </a:lnTo>
                  <a:lnTo>
                    <a:pt x="1148" y="1586"/>
                  </a:lnTo>
                  <a:lnTo>
                    <a:pt x="1152" y="1601"/>
                  </a:lnTo>
                  <a:lnTo>
                    <a:pt x="1154" y="1616"/>
                  </a:lnTo>
                  <a:lnTo>
                    <a:pt x="1158" y="1629"/>
                  </a:lnTo>
                  <a:lnTo>
                    <a:pt x="1160" y="1640"/>
                  </a:lnTo>
                  <a:lnTo>
                    <a:pt x="1161" y="1650"/>
                  </a:lnTo>
                  <a:lnTo>
                    <a:pt x="1162" y="1660"/>
                  </a:lnTo>
                  <a:lnTo>
                    <a:pt x="1162" y="1668"/>
                  </a:lnTo>
                  <a:lnTo>
                    <a:pt x="393" y="1668"/>
                  </a:lnTo>
                  <a:lnTo>
                    <a:pt x="393" y="1668"/>
                  </a:lnTo>
                  <a:lnTo>
                    <a:pt x="393" y="1659"/>
                  </a:lnTo>
                  <a:lnTo>
                    <a:pt x="393" y="1648"/>
                  </a:lnTo>
                  <a:lnTo>
                    <a:pt x="393" y="1637"/>
                  </a:lnTo>
                  <a:lnTo>
                    <a:pt x="394" y="1624"/>
                  </a:lnTo>
                  <a:lnTo>
                    <a:pt x="394" y="1611"/>
                  </a:lnTo>
                  <a:lnTo>
                    <a:pt x="394" y="1596"/>
                  </a:lnTo>
                  <a:lnTo>
                    <a:pt x="395" y="1581"/>
                  </a:lnTo>
                  <a:lnTo>
                    <a:pt x="395" y="1565"/>
                  </a:lnTo>
                  <a:lnTo>
                    <a:pt x="395" y="1565"/>
                  </a:lnTo>
                  <a:lnTo>
                    <a:pt x="395" y="1547"/>
                  </a:lnTo>
                  <a:lnTo>
                    <a:pt x="396" y="1531"/>
                  </a:lnTo>
                  <a:lnTo>
                    <a:pt x="396" y="1516"/>
                  </a:lnTo>
                  <a:lnTo>
                    <a:pt x="396" y="1502"/>
                  </a:lnTo>
                  <a:lnTo>
                    <a:pt x="398" y="1489"/>
                  </a:lnTo>
                  <a:lnTo>
                    <a:pt x="398" y="1478"/>
                  </a:lnTo>
                  <a:lnTo>
                    <a:pt x="398" y="1467"/>
                  </a:lnTo>
                  <a:lnTo>
                    <a:pt x="398" y="1459"/>
                  </a:lnTo>
                  <a:lnTo>
                    <a:pt x="398" y="1459"/>
                  </a:lnTo>
                  <a:lnTo>
                    <a:pt x="398" y="1431"/>
                  </a:lnTo>
                  <a:lnTo>
                    <a:pt x="395" y="1403"/>
                  </a:lnTo>
                  <a:lnTo>
                    <a:pt x="393" y="1376"/>
                  </a:lnTo>
                  <a:lnTo>
                    <a:pt x="389" y="1351"/>
                  </a:lnTo>
                  <a:lnTo>
                    <a:pt x="385" y="1327"/>
                  </a:lnTo>
                  <a:lnTo>
                    <a:pt x="379" y="1303"/>
                  </a:lnTo>
                  <a:lnTo>
                    <a:pt x="372" y="1281"/>
                  </a:lnTo>
                  <a:lnTo>
                    <a:pt x="364" y="1259"/>
                  </a:lnTo>
                  <a:lnTo>
                    <a:pt x="355" y="1238"/>
                  </a:lnTo>
                  <a:lnTo>
                    <a:pt x="345" y="1220"/>
                  </a:lnTo>
                  <a:lnTo>
                    <a:pt x="334" y="1201"/>
                  </a:lnTo>
                  <a:lnTo>
                    <a:pt x="322" y="1184"/>
                  </a:lnTo>
                  <a:lnTo>
                    <a:pt x="309" y="1168"/>
                  </a:lnTo>
                  <a:lnTo>
                    <a:pt x="294" y="1153"/>
                  </a:lnTo>
                  <a:lnTo>
                    <a:pt x="279" y="1138"/>
                  </a:lnTo>
                  <a:lnTo>
                    <a:pt x="263" y="1125"/>
                  </a:lnTo>
                  <a:lnTo>
                    <a:pt x="263" y="1125"/>
                  </a:lnTo>
                  <a:lnTo>
                    <a:pt x="244" y="1112"/>
                  </a:lnTo>
                  <a:lnTo>
                    <a:pt x="227" y="1098"/>
                  </a:lnTo>
                  <a:lnTo>
                    <a:pt x="211" y="1083"/>
                  </a:lnTo>
                  <a:lnTo>
                    <a:pt x="195" y="1069"/>
                  </a:lnTo>
                  <a:lnTo>
                    <a:pt x="179" y="1054"/>
                  </a:lnTo>
                  <a:lnTo>
                    <a:pt x="165" y="1039"/>
                  </a:lnTo>
                  <a:lnTo>
                    <a:pt x="150" y="1024"/>
                  </a:lnTo>
                  <a:lnTo>
                    <a:pt x="137" y="1008"/>
                  </a:lnTo>
                  <a:lnTo>
                    <a:pt x="125" y="993"/>
                  </a:lnTo>
                  <a:lnTo>
                    <a:pt x="112" y="977"/>
                  </a:lnTo>
                  <a:lnTo>
                    <a:pt x="102" y="961"/>
                  </a:lnTo>
                  <a:lnTo>
                    <a:pt x="91" y="945"/>
                  </a:lnTo>
                  <a:lnTo>
                    <a:pt x="81" y="928"/>
                  </a:lnTo>
                  <a:lnTo>
                    <a:pt x="72" y="912"/>
                  </a:lnTo>
                  <a:lnTo>
                    <a:pt x="64" y="896"/>
                  </a:lnTo>
                  <a:lnTo>
                    <a:pt x="56" y="879"/>
                  </a:lnTo>
                  <a:lnTo>
                    <a:pt x="56" y="879"/>
                  </a:lnTo>
                  <a:lnTo>
                    <a:pt x="49" y="863"/>
                  </a:lnTo>
                  <a:lnTo>
                    <a:pt x="43" y="846"/>
                  </a:lnTo>
                  <a:lnTo>
                    <a:pt x="37" y="828"/>
                  </a:lnTo>
                  <a:lnTo>
                    <a:pt x="31" y="810"/>
                  </a:lnTo>
                  <a:lnTo>
                    <a:pt x="27" y="791"/>
                  </a:lnTo>
                  <a:lnTo>
                    <a:pt x="22" y="772"/>
                  </a:lnTo>
                  <a:lnTo>
                    <a:pt x="18" y="752"/>
                  </a:lnTo>
                  <a:lnTo>
                    <a:pt x="14" y="732"/>
                  </a:lnTo>
                  <a:lnTo>
                    <a:pt x="11" y="710"/>
                  </a:lnTo>
                  <a:lnTo>
                    <a:pt x="8" y="688"/>
                  </a:lnTo>
                  <a:lnTo>
                    <a:pt x="6" y="666"/>
                  </a:lnTo>
                  <a:lnTo>
                    <a:pt x="4" y="643"/>
                  </a:lnTo>
                  <a:lnTo>
                    <a:pt x="3" y="619"/>
                  </a:lnTo>
                  <a:lnTo>
                    <a:pt x="1" y="594"/>
                  </a:lnTo>
                  <a:lnTo>
                    <a:pt x="0" y="569"/>
                  </a:lnTo>
                  <a:lnTo>
                    <a:pt x="0" y="544"/>
                  </a:lnTo>
                  <a:lnTo>
                    <a:pt x="0" y="544"/>
                  </a:lnTo>
                  <a:lnTo>
                    <a:pt x="1" y="517"/>
                  </a:lnTo>
                  <a:lnTo>
                    <a:pt x="4" y="491"/>
                  </a:lnTo>
                  <a:lnTo>
                    <a:pt x="8" y="464"/>
                  </a:lnTo>
                  <a:lnTo>
                    <a:pt x="14" y="439"/>
                  </a:lnTo>
                  <a:lnTo>
                    <a:pt x="22" y="414"/>
                  </a:lnTo>
                  <a:lnTo>
                    <a:pt x="31" y="388"/>
                  </a:lnTo>
                  <a:lnTo>
                    <a:pt x="43" y="363"/>
                  </a:lnTo>
                  <a:lnTo>
                    <a:pt x="56" y="339"/>
                  </a:lnTo>
                  <a:lnTo>
                    <a:pt x="71" y="316"/>
                  </a:lnTo>
                  <a:lnTo>
                    <a:pt x="87" y="292"/>
                  </a:lnTo>
                  <a:lnTo>
                    <a:pt x="105" y="269"/>
                  </a:lnTo>
                  <a:lnTo>
                    <a:pt x="125" y="246"/>
                  </a:lnTo>
                  <a:lnTo>
                    <a:pt x="147" y="224"/>
                  </a:lnTo>
                  <a:lnTo>
                    <a:pt x="170" y="201"/>
                  </a:lnTo>
                  <a:lnTo>
                    <a:pt x="195" y="180"/>
                  </a:lnTo>
                  <a:lnTo>
                    <a:pt x="221" y="158"/>
                  </a:lnTo>
                  <a:lnTo>
                    <a:pt x="221" y="158"/>
                  </a:lnTo>
                  <a:lnTo>
                    <a:pt x="247" y="138"/>
                  </a:lnTo>
                  <a:lnTo>
                    <a:pt x="273" y="121"/>
                  </a:lnTo>
                  <a:lnTo>
                    <a:pt x="300" y="105"/>
                  </a:lnTo>
                  <a:lnTo>
                    <a:pt x="325" y="89"/>
                  </a:lnTo>
                  <a:lnTo>
                    <a:pt x="351" y="75"/>
                  </a:lnTo>
                  <a:lnTo>
                    <a:pt x="378" y="62"/>
                  </a:lnTo>
                  <a:lnTo>
                    <a:pt x="406" y="50"/>
                  </a:lnTo>
                  <a:lnTo>
                    <a:pt x="432" y="39"/>
                  </a:lnTo>
                  <a:lnTo>
                    <a:pt x="459" y="30"/>
                  </a:lnTo>
                  <a:lnTo>
                    <a:pt x="486" y="22"/>
                  </a:lnTo>
                  <a:lnTo>
                    <a:pt x="514" y="15"/>
                  </a:lnTo>
                  <a:lnTo>
                    <a:pt x="540" y="11"/>
                  </a:lnTo>
                  <a:lnTo>
                    <a:pt x="568" y="6"/>
                  </a:lnTo>
                  <a:lnTo>
                    <a:pt x="596" y="3"/>
                  </a:lnTo>
                  <a:lnTo>
                    <a:pt x="624" y="1"/>
                  </a:lnTo>
                  <a:lnTo>
                    <a:pt x="652" y="0"/>
                  </a:lnTo>
                  <a:lnTo>
                    <a:pt x="696" y="0"/>
                  </a:lnTo>
                  <a:lnTo>
                    <a:pt x="696" y="0"/>
                  </a:lnTo>
                  <a:lnTo>
                    <a:pt x="741" y="1"/>
                  </a:lnTo>
                  <a:lnTo>
                    <a:pt x="783" y="3"/>
                  </a:lnTo>
                  <a:lnTo>
                    <a:pt x="824" y="6"/>
                  </a:lnTo>
                  <a:lnTo>
                    <a:pt x="862" y="11"/>
                  </a:lnTo>
                  <a:lnTo>
                    <a:pt x="897" y="15"/>
                  </a:lnTo>
                  <a:lnTo>
                    <a:pt x="931" y="22"/>
                  </a:lnTo>
                  <a:lnTo>
                    <a:pt x="961" y="30"/>
                  </a:lnTo>
                  <a:lnTo>
                    <a:pt x="989" y="39"/>
                  </a:lnTo>
                  <a:lnTo>
                    <a:pt x="1015" y="50"/>
                  </a:lnTo>
                  <a:lnTo>
                    <a:pt x="1038" y="62"/>
                  </a:lnTo>
                  <a:lnTo>
                    <a:pt x="1058" y="75"/>
                  </a:lnTo>
                  <a:lnTo>
                    <a:pt x="1077" y="89"/>
                  </a:lnTo>
                  <a:lnTo>
                    <a:pt x="1093" y="105"/>
                  </a:lnTo>
                  <a:lnTo>
                    <a:pt x="1107" y="121"/>
                  </a:lnTo>
                  <a:lnTo>
                    <a:pt x="1118" y="138"/>
                  </a:lnTo>
                  <a:lnTo>
                    <a:pt x="1126" y="158"/>
                  </a:lnTo>
                  <a:lnTo>
                    <a:pt x="1126" y="158"/>
                  </a:lnTo>
                  <a:lnTo>
                    <a:pt x="1130" y="174"/>
                  </a:lnTo>
                  <a:lnTo>
                    <a:pt x="1134" y="190"/>
                  </a:lnTo>
                  <a:lnTo>
                    <a:pt x="1138" y="206"/>
                  </a:lnTo>
                  <a:lnTo>
                    <a:pt x="1143" y="224"/>
                  </a:lnTo>
                  <a:lnTo>
                    <a:pt x="1147" y="241"/>
                  </a:lnTo>
                  <a:lnTo>
                    <a:pt x="1153" y="258"/>
                  </a:lnTo>
                  <a:lnTo>
                    <a:pt x="1158" y="275"/>
                  </a:lnTo>
                  <a:lnTo>
                    <a:pt x="1163" y="294"/>
                  </a:lnTo>
                  <a:lnTo>
                    <a:pt x="1163" y="294"/>
                  </a:lnTo>
                  <a:lnTo>
                    <a:pt x="1172" y="307"/>
                  </a:lnTo>
                  <a:lnTo>
                    <a:pt x="1179" y="316"/>
                  </a:lnTo>
                  <a:lnTo>
                    <a:pt x="1184" y="323"/>
                  </a:lnTo>
                  <a:lnTo>
                    <a:pt x="1185" y="326"/>
                  </a:lnTo>
                  <a:lnTo>
                    <a:pt x="1185" y="326"/>
                  </a:lnTo>
                  <a:lnTo>
                    <a:pt x="1185" y="327"/>
                  </a:lnTo>
                  <a:lnTo>
                    <a:pt x="1185" y="330"/>
                  </a:lnTo>
                  <a:lnTo>
                    <a:pt x="1185" y="333"/>
                  </a:lnTo>
                  <a:lnTo>
                    <a:pt x="1186" y="338"/>
                  </a:lnTo>
                  <a:lnTo>
                    <a:pt x="1186" y="343"/>
                  </a:lnTo>
                  <a:lnTo>
                    <a:pt x="1186" y="350"/>
                  </a:lnTo>
                  <a:lnTo>
                    <a:pt x="1186" y="357"/>
                  </a:lnTo>
                  <a:lnTo>
                    <a:pt x="1186" y="365"/>
                  </a:lnTo>
                  <a:lnTo>
                    <a:pt x="1186" y="365"/>
                  </a:lnTo>
                  <a:lnTo>
                    <a:pt x="1187" y="384"/>
                  </a:lnTo>
                  <a:lnTo>
                    <a:pt x="1189" y="400"/>
                  </a:lnTo>
                  <a:lnTo>
                    <a:pt x="1192" y="416"/>
                  </a:lnTo>
                  <a:lnTo>
                    <a:pt x="1197" y="430"/>
                  </a:lnTo>
                  <a:lnTo>
                    <a:pt x="1202" y="442"/>
                  </a:lnTo>
                  <a:lnTo>
                    <a:pt x="1208" y="454"/>
                  </a:lnTo>
                  <a:lnTo>
                    <a:pt x="1216" y="464"/>
                  </a:lnTo>
                  <a:lnTo>
                    <a:pt x="1225" y="472"/>
                  </a:lnTo>
                  <a:lnTo>
                    <a:pt x="1225" y="472"/>
                  </a:lnTo>
                  <a:lnTo>
                    <a:pt x="1231" y="477"/>
                  </a:lnTo>
                  <a:lnTo>
                    <a:pt x="1238" y="480"/>
                  </a:lnTo>
                  <a:lnTo>
                    <a:pt x="1246" y="486"/>
                  </a:lnTo>
                  <a:lnTo>
                    <a:pt x="1258" y="491"/>
                  </a:lnTo>
                  <a:lnTo>
                    <a:pt x="1269" y="497"/>
                  </a:lnTo>
                  <a:lnTo>
                    <a:pt x="1284" y="502"/>
                  </a:lnTo>
                  <a:lnTo>
                    <a:pt x="1300" y="508"/>
                  </a:lnTo>
                  <a:lnTo>
                    <a:pt x="1318" y="515"/>
                  </a:lnTo>
                  <a:lnTo>
                    <a:pt x="1318" y="515"/>
                  </a:lnTo>
                  <a:lnTo>
                    <a:pt x="1335" y="522"/>
                  </a:lnTo>
                  <a:lnTo>
                    <a:pt x="1351" y="529"/>
                  </a:lnTo>
                  <a:lnTo>
                    <a:pt x="1366" y="536"/>
                  </a:lnTo>
                  <a:lnTo>
                    <a:pt x="1381" y="544"/>
                  </a:lnTo>
                  <a:lnTo>
                    <a:pt x="1394" y="553"/>
                  </a:lnTo>
                  <a:lnTo>
                    <a:pt x="1406" y="561"/>
                  </a:lnTo>
                  <a:lnTo>
                    <a:pt x="1419" y="571"/>
                  </a:lnTo>
                  <a:lnTo>
                    <a:pt x="1429" y="581"/>
                  </a:lnTo>
                  <a:lnTo>
                    <a:pt x="1429" y="581"/>
                  </a:lnTo>
                  <a:lnTo>
                    <a:pt x="1433" y="584"/>
                  </a:lnTo>
                  <a:lnTo>
                    <a:pt x="1435" y="589"/>
                  </a:lnTo>
                  <a:lnTo>
                    <a:pt x="1436" y="593"/>
                  </a:lnTo>
                  <a:lnTo>
                    <a:pt x="1437" y="598"/>
                  </a:lnTo>
                  <a:lnTo>
                    <a:pt x="1437" y="598"/>
                  </a:lnTo>
                  <a:lnTo>
                    <a:pt x="1436" y="603"/>
                  </a:lnTo>
                  <a:lnTo>
                    <a:pt x="1434" y="607"/>
                  </a:lnTo>
                  <a:lnTo>
                    <a:pt x="1429" y="613"/>
                  </a:lnTo>
                  <a:lnTo>
                    <a:pt x="1422" y="620"/>
                  </a:lnTo>
                  <a:lnTo>
                    <a:pt x="1413" y="628"/>
                  </a:lnTo>
                  <a:lnTo>
                    <a:pt x="1403" y="635"/>
                  </a:lnTo>
                  <a:lnTo>
                    <a:pt x="1391" y="644"/>
                  </a:lnTo>
                  <a:lnTo>
                    <a:pt x="1377" y="653"/>
                  </a:lnTo>
                  <a:lnTo>
                    <a:pt x="1377" y="653"/>
                  </a:lnTo>
                  <a:lnTo>
                    <a:pt x="1364" y="662"/>
                  </a:lnTo>
                  <a:lnTo>
                    <a:pt x="1351" y="672"/>
                  </a:lnTo>
                  <a:lnTo>
                    <a:pt x="1341" y="682"/>
                  </a:lnTo>
                  <a:lnTo>
                    <a:pt x="1331" y="691"/>
                  </a:lnTo>
                  <a:lnTo>
                    <a:pt x="1326" y="700"/>
                  </a:lnTo>
                  <a:lnTo>
                    <a:pt x="1320" y="710"/>
                  </a:lnTo>
                  <a:lnTo>
                    <a:pt x="1318" y="718"/>
                  </a:lnTo>
                  <a:lnTo>
                    <a:pt x="1316" y="727"/>
                  </a:lnTo>
                  <a:lnTo>
                    <a:pt x="1316" y="727"/>
                  </a:lnTo>
                  <a:lnTo>
                    <a:pt x="1316" y="733"/>
                  </a:lnTo>
                  <a:lnTo>
                    <a:pt x="1318" y="738"/>
                  </a:lnTo>
                  <a:lnTo>
                    <a:pt x="1319" y="744"/>
                  </a:lnTo>
                  <a:lnTo>
                    <a:pt x="1321" y="749"/>
                  </a:lnTo>
                  <a:lnTo>
                    <a:pt x="1324" y="753"/>
                  </a:lnTo>
                  <a:lnTo>
                    <a:pt x="1328" y="758"/>
                  </a:lnTo>
                  <a:lnTo>
                    <a:pt x="1331" y="763"/>
                  </a:lnTo>
                  <a:lnTo>
                    <a:pt x="1336" y="766"/>
                  </a:lnTo>
                  <a:lnTo>
                    <a:pt x="1336" y="766"/>
                  </a:lnTo>
                  <a:lnTo>
                    <a:pt x="1346" y="774"/>
                  </a:lnTo>
                  <a:lnTo>
                    <a:pt x="1354" y="780"/>
                  </a:lnTo>
                  <a:lnTo>
                    <a:pt x="1359" y="783"/>
                  </a:lnTo>
                  <a:lnTo>
                    <a:pt x="1360" y="786"/>
                  </a:lnTo>
                  <a:lnTo>
                    <a:pt x="1360" y="786"/>
                  </a:lnTo>
                  <a:lnTo>
                    <a:pt x="1352" y="791"/>
                  </a:lnTo>
                  <a:lnTo>
                    <a:pt x="1344" y="799"/>
                  </a:lnTo>
                  <a:lnTo>
                    <a:pt x="1335" y="808"/>
                  </a:lnTo>
                  <a:lnTo>
                    <a:pt x="1324" y="817"/>
                  </a:lnTo>
                  <a:lnTo>
                    <a:pt x="1313" y="827"/>
                  </a:lnTo>
                  <a:lnTo>
                    <a:pt x="1301" y="837"/>
                  </a:lnTo>
                  <a:lnTo>
                    <a:pt x="1289" y="850"/>
                  </a:lnTo>
                  <a:lnTo>
                    <a:pt x="1275" y="863"/>
                  </a:lnTo>
                  <a:lnTo>
                    <a:pt x="1275" y="863"/>
                  </a:lnTo>
                  <a:lnTo>
                    <a:pt x="1268" y="871"/>
                  </a:lnTo>
                  <a:lnTo>
                    <a:pt x="1261" y="879"/>
                  </a:lnTo>
                  <a:lnTo>
                    <a:pt x="1254" y="888"/>
                  </a:lnTo>
                  <a:lnTo>
                    <a:pt x="1247" y="898"/>
                  </a:lnTo>
                  <a:lnTo>
                    <a:pt x="1239" y="908"/>
                  </a:lnTo>
                  <a:lnTo>
                    <a:pt x="1231" y="919"/>
                  </a:lnTo>
                  <a:lnTo>
                    <a:pt x="1223" y="930"/>
                  </a:lnTo>
                  <a:lnTo>
                    <a:pt x="1215" y="941"/>
                  </a:lnTo>
                  <a:lnTo>
                    <a:pt x="1215" y="941"/>
                  </a:lnTo>
                  <a:lnTo>
                    <a:pt x="1227" y="945"/>
                  </a:lnTo>
                  <a:lnTo>
                    <a:pt x="1238" y="948"/>
                  </a:lnTo>
                  <a:lnTo>
                    <a:pt x="1251" y="951"/>
                  </a:lnTo>
                  <a:lnTo>
                    <a:pt x="1262" y="955"/>
                  </a:lnTo>
                  <a:lnTo>
                    <a:pt x="1274" y="957"/>
                  </a:lnTo>
                  <a:lnTo>
                    <a:pt x="1286" y="960"/>
                  </a:lnTo>
                  <a:lnTo>
                    <a:pt x="1298" y="962"/>
                  </a:lnTo>
                  <a:lnTo>
                    <a:pt x="1311" y="964"/>
                  </a:lnTo>
                  <a:lnTo>
                    <a:pt x="1322" y="966"/>
                  </a:lnTo>
                  <a:lnTo>
                    <a:pt x="1335" y="968"/>
                  </a:lnTo>
                  <a:lnTo>
                    <a:pt x="1348" y="969"/>
                  </a:lnTo>
                  <a:lnTo>
                    <a:pt x="1359" y="970"/>
                  </a:lnTo>
                  <a:lnTo>
                    <a:pt x="1372" y="971"/>
                  </a:lnTo>
                  <a:lnTo>
                    <a:pt x="1384" y="972"/>
                  </a:lnTo>
                  <a:lnTo>
                    <a:pt x="1396" y="972"/>
                  </a:lnTo>
                  <a:lnTo>
                    <a:pt x="1409" y="972"/>
                  </a:lnTo>
                  <a:lnTo>
                    <a:pt x="1409" y="972"/>
                  </a:lnTo>
                  <a:lnTo>
                    <a:pt x="1413" y="973"/>
                  </a:lnTo>
                  <a:lnTo>
                    <a:pt x="1417" y="976"/>
                  </a:lnTo>
                  <a:lnTo>
                    <a:pt x="1418" y="981"/>
                  </a:lnTo>
                  <a:lnTo>
                    <a:pt x="1419" y="987"/>
                  </a:lnTo>
                  <a:lnTo>
                    <a:pt x="1419" y="987"/>
                  </a:lnTo>
                  <a:lnTo>
                    <a:pt x="1419" y="994"/>
                  </a:lnTo>
                  <a:lnTo>
                    <a:pt x="1418" y="1001"/>
                  </a:lnTo>
                  <a:lnTo>
                    <a:pt x="1417" y="1008"/>
                  </a:lnTo>
                  <a:lnTo>
                    <a:pt x="1415" y="1015"/>
                  </a:lnTo>
                  <a:lnTo>
                    <a:pt x="1413" y="1022"/>
                  </a:lnTo>
                  <a:lnTo>
                    <a:pt x="1410" y="1029"/>
                  </a:lnTo>
                  <a:lnTo>
                    <a:pt x="1407" y="1037"/>
                  </a:lnTo>
                  <a:lnTo>
                    <a:pt x="1404" y="1044"/>
                  </a:lnTo>
                  <a:lnTo>
                    <a:pt x="1404" y="1044"/>
                  </a:lnTo>
                  <a:lnTo>
                    <a:pt x="1400" y="1050"/>
                  </a:lnTo>
                  <a:lnTo>
                    <a:pt x="1397" y="1057"/>
                  </a:lnTo>
                  <a:lnTo>
                    <a:pt x="1395" y="1063"/>
                  </a:lnTo>
                  <a:lnTo>
                    <a:pt x="1392" y="1068"/>
                  </a:lnTo>
                  <a:lnTo>
                    <a:pt x="1390" y="1072"/>
                  </a:lnTo>
                  <a:lnTo>
                    <a:pt x="1389" y="1077"/>
                  </a:lnTo>
                  <a:lnTo>
                    <a:pt x="1388" y="1079"/>
                  </a:lnTo>
                  <a:lnTo>
                    <a:pt x="1388" y="1082"/>
                  </a:lnTo>
                  <a:lnTo>
                    <a:pt x="1388" y="1082"/>
                  </a:lnTo>
                  <a:lnTo>
                    <a:pt x="1388" y="1086"/>
                  </a:lnTo>
                  <a:lnTo>
                    <a:pt x="1390" y="1090"/>
                  </a:lnTo>
                  <a:lnTo>
                    <a:pt x="1392" y="1094"/>
                  </a:lnTo>
                  <a:lnTo>
                    <a:pt x="1396" y="1100"/>
                  </a:lnTo>
                  <a:lnTo>
                    <a:pt x="1400" y="1105"/>
                  </a:lnTo>
                  <a:lnTo>
                    <a:pt x="1406" y="1110"/>
                  </a:lnTo>
                  <a:lnTo>
                    <a:pt x="1413" y="1116"/>
                  </a:lnTo>
                  <a:lnTo>
                    <a:pt x="1420" y="1122"/>
                  </a:lnTo>
                  <a:lnTo>
                    <a:pt x="1420" y="1122"/>
                  </a:lnTo>
                  <a:lnTo>
                    <a:pt x="1427" y="1128"/>
                  </a:lnTo>
                  <a:lnTo>
                    <a:pt x="1434" y="1135"/>
                  </a:lnTo>
                  <a:lnTo>
                    <a:pt x="1440" y="1141"/>
                  </a:lnTo>
                  <a:lnTo>
                    <a:pt x="1444" y="1150"/>
                  </a:lnTo>
                  <a:lnTo>
                    <a:pt x="1448" y="1156"/>
                  </a:lnTo>
                  <a:lnTo>
                    <a:pt x="1450" y="1164"/>
                  </a:lnTo>
                  <a:lnTo>
                    <a:pt x="1452" y="1174"/>
                  </a:lnTo>
                  <a:lnTo>
                    <a:pt x="1452" y="1182"/>
                  </a:lnTo>
                  <a:lnTo>
                    <a:pt x="1453" y="1181"/>
                  </a:lnTo>
                </a:path>
              </a:pathLst>
            </a:custGeom>
            <a:solidFill>
              <a:schemeClr val="bg1"/>
            </a:solidFill>
            <a:ln w="38100" cmpd="sng">
              <a:solidFill>
                <a:schemeClr val="tx1"/>
              </a:solidFill>
              <a:prstDash val="solid"/>
              <a:round/>
              <a:headEnd/>
              <a:tailEnd/>
            </a:ln>
          </p:spPr>
          <p:txBody>
            <a:bodyPr/>
            <a:lstStyle/>
            <a:p>
              <a:endParaRPr lang="en-IN"/>
            </a:p>
          </p:txBody>
        </p:sp>
        <p:sp>
          <p:nvSpPr>
            <p:cNvPr id="395272" name="Text Box 8"/>
            <p:cNvSpPr txBox="1">
              <a:spLocks noChangeArrowheads="1"/>
            </p:cNvSpPr>
            <p:nvPr/>
          </p:nvSpPr>
          <p:spPr bwMode="auto">
            <a:xfrm>
              <a:off x="432" y="1910"/>
              <a:ext cx="1440" cy="372"/>
            </a:xfrm>
            <a:prstGeom prst="rect">
              <a:avLst/>
            </a:prstGeom>
            <a:gradFill rotWithShape="0">
              <a:gsLst>
                <a:gs pos="0">
                  <a:srgbClr val="FF0000"/>
                </a:gs>
                <a:gs pos="50000">
                  <a:srgbClr val="FFFFFF"/>
                </a:gs>
                <a:gs pos="100000">
                  <a:srgbClr val="FF0000"/>
                </a:gs>
              </a:gsLst>
              <a:lin ang="0" scaled="1"/>
            </a:gra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SEE </a:t>
              </a:r>
            </a:p>
          </p:txBody>
        </p:sp>
      </p:grpSp>
      <p:grpSp>
        <p:nvGrpSpPr>
          <p:cNvPr id="395273" name="Group 9"/>
          <p:cNvGrpSpPr>
            <a:grpSpLocks/>
          </p:cNvGrpSpPr>
          <p:nvPr/>
        </p:nvGrpSpPr>
        <p:grpSpPr bwMode="auto">
          <a:xfrm>
            <a:off x="762000" y="3516313"/>
            <a:ext cx="1905000" cy="2122487"/>
            <a:chOff x="3888" y="2256"/>
            <a:chExt cx="1440" cy="1794"/>
          </a:xfrm>
        </p:grpSpPr>
        <p:sp>
          <p:nvSpPr>
            <p:cNvPr id="395274" name="Rectangle 10"/>
            <p:cNvSpPr>
              <a:spLocks noChangeArrowheads="1"/>
            </p:cNvSpPr>
            <p:nvPr/>
          </p:nvSpPr>
          <p:spPr bwMode="auto">
            <a:xfrm>
              <a:off x="3888" y="2256"/>
              <a:ext cx="1417" cy="1477"/>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395275" name="Oval 11"/>
            <p:cNvSpPr>
              <a:spLocks noChangeArrowheads="1"/>
            </p:cNvSpPr>
            <p:nvPr/>
          </p:nvSpPr>
          <p:spPr bwMode="auto">
            <a:xfrm>
              <a:off x="4570" y="2324"/>
              <a:ext cx="442" cy="469"/>
            </a:xfrm>
            <a:prstGeom prst="ellipse">
              <a:avLst/>
            </a:prstGeom>
            <a:noFill/>
            <a:ln w="2159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nvGrpSpPr>
            <p:cNvPr id="395276" name="Group 12"/>
            <p:cNvGrpSpPr>
              <a:grpSpLocks/>
            </p:cNvGrpSpPr>
            <p:nvPr/>
          </p:nvGrpSpPr>
          <p:grpSpPr bwMode="auto">
            <a:xfrm>
              <a:off x="4298" y="2430"/>
              <a:ext cx="660" cy="1303"/>
              <a:chOff x="4603" y="2087"/>
              <a:chExt cx="437" cy="889"/>
            </a:xfrm>
          </p:grpSpPr>
          <p:sp>
            <p:nvSpPr>
              <p:cNvPr id="395277" name="Freeform 13"/>
              <p:cNvSpPr>
                <a:spLocks/>
              </p:cNvSpPr>
              <p:nvPr/>
            </p:nvSpPr>
            <p:spPr bwMode="auto">
              <a:xfrm>
                <a:off x="4603" y="2087"/>
                <a:ext cx="437" cy="889"/>
              </a:xfrm>
              <a:custGeom>
                <a:avLst/>
                <a:gdLst>
                  <a:gd name="T0" fmla="*/ 187 w 876"/>
                  <a:gd name="T1" fmla="*/ 1549 h 1780"/>
                  <a:gd name="T2" fmla="*/ 123 w 876"/>
                  <a:gd name="T3" fmla="*/ 1486 h 1780"/>
                  <a:gd name="T4" fmla="*/ 72 w 876"/>
                  <a:gd name="T5" fmla="*/ 1423 h 1780"/>
                  <a:gd name="T6" fmla="*/ 29 w 876"/>
                  <a:gd name="T7" fmla="*/ 1359 h 1780"/>
                  <a:gd name="T8" fmla="*/ 5 w 876"/>
                  <a:gd name="T9" fmla="*/ 1313 h 1780"/>
                  <a:gd name="T10" fmla="*/ 1 w 876"/>
                  <a:gd name="T11" fmla="*/ 1274 h 1780"/>
                  <a:gd name="T12" fmla="*/ 0 w 876"/>
                  <a:gd name="T13" fmla="*/ 1246 h 1780"/>
                  <a:gd name="T14" fmla="*/ 4 w 876"/>
                  <a:gd name="T15" fmla="*/ 1198 h 1780"/>
                  <a:gd name="T16" fmla="*/ 18 w 876"/>
                  <a:gd name="T17" fmla="*/ 1130 h 1780"/>
                  <a:gd name="T18" fmla="*/ 3 w 876"/>
                  <a:gd name="T19" fmla="*/ 1032 h 1780"/>
                  <a:gd name="T20" fmla="*/ 32 w 876"/>
                  <a:gd name="T21" fmla="*/ 907 h 1780"/>
                  <a:gd name="T22" fmla="*/ 123 w 876"/>
                  <a:gd name="T23" fmla="*/ 864 h 1780"/>
                  <a:gd name="T24" fmla="*/ 136 w 876"/>
                  <a:gd name="T25" fmla="*/ 865 h 1780"/>
                  <a:gd name="T26" fmla="*/ 146 w 876"/>
                  <a:gd name="T27" fmla="*/ 836 h 1780"/>
                  <a:gd name="T28" fmla="*/ 167 w 876"/>
                  <a:gd name="T29" fmla="*/ 788 h 1780"/>
                  <a:gd name="T30" fmla="*/ 189 w 876"/>
                  <a:gd name="T31" fmla="*/ 764 h 1780"/>
                  <a:gd name="T32" fmla="*/ 229 w 876"/>
                  <a:gd name="T33" fmla="*/ 743 h 1780"/>
                  <a:gd name="T34" fmla="*/ 266 w 876"/>
                  <a:gd name="T35" fmla="*/ 739 h 1780"/>
                  <a:gd name="T36" fmla="*/ 292 w 876"/>
                  <a:gd name="T37" fmla="*/ 742 h 1780"/>
                  <a:gd name="T38" fmla="*/ 321 w 876"/>
                  <a:gd name="T39" fmla="*/ 751 h 1780"/>
                  <a:gd name="T40" fmla="*/ 334 w 876"/>
                  <a:gd name="T41" fmla="*/ 718 h 1780"/>
                  <a:gd name="T42" fmla="*/ 357 w 876"/>
                  <a:gd name="T43" fmla="*/ 683 h 1780"/>
                  <a:gd name="T44" fmla="*/ 380 w 876"/>
                  <a:gd name="T45" fmla="*/ 666 h 1780"/>
                  <a:gd name="T46" fmla="*/ 416 w 876"/>
                  <a:gd name="T47" fmla="*/ 652 h 1780"/>
                  <a:gd name="T48" fmla="*/ 444 w 876"/>
                  <a:gd name="T49" fmla="*/ 651 h 1780"/>
                  <a:gd name="T50" fmla="*/ 474 w 876"/>
                  <a:gd name="T51" fmla="*/ 657 h 1780"/>
                  <a:gd name="T52" fmla="*/ 493 w 876"/>
                  <a:gd name="T53" fmla="*/ 665 h 1780"/>
                  <a:gd name="T54" fmla="*/ 516 w 876"/>
                  <a:gd name="T55" fmla="*/ 683 h 1780"/>
                  <a:gd name="T56" fmla="*/ 534 w 876"/>
                  <a:gd name="T57" fmla="*/ 709 h 1780"/>
                  <a:gd name="T58" fmla="*/ 548 w 876"/>
                  <a:gd name="T59" fmla="*/ 247 h 1780"/>
                  <a:gd name="T60" fmla="*/ 551 w 876"/>
                  <a:gd name="T61" fmla="*/ 188 h 1780"/>
                  <a:gd name="T62" fmla="*/ 557 w 876"/>
                  <a:gd name="T63" fmla="*/ 137 h 1780"/>
                  <a:gd name="T64" fmla="*/ 567 w 876"/>
                  <a:gd name="T65" fmla="*/ 94 h 1780"/>
                  <a:gd name="T66" fmla="*/ 578 w 876"/>
                  <a:gd name="T67" fmla="*/ 67 h 1780"/>
                  <a:gd name="T68" fmla="*/ 617 w 876"/>
                  <a:gd name="T69" fmla="*/ 18 h 1780"/>
                  <a:gd name="T70" fmla="*/ 669 w 876"/>
                  <a:gd name="T71" fmla="*/ 0 h 1780"/>
                  <a:gd name="T72" fmla="*/ 715 w 876"/>
                  <a:gd name="T73" fmla="*/ 9 h 1780"/>
                  <a:gd name="T74" fmla="*/ 758 w 876"/>
                  <a:gd name="T75" fmla="*/ 49 h 1780"/>
                  <a:gd name="T76" fmla="*/ 773 w 876"/>
                  <a:gd name="T77" fmla="*/ 81 h 1780"/>
                  <a:gd name="T78" fmla="*/ 784 w 876"/>
                  <a:gd name="T79" fmla="*/ 125 h 1780"/>
                  <a:gd name="T80" fmla="*/ 791 w 876"/>
                  <a:gd name="T81" fmla="*/ 180 h 1780"/>
                  <a:gd name="T82" fmla="*/ 795 w 876"/>
                  <a:gd name="T83" fmla="*/ 247 h 1780"/>
                  <a:gd name="T84" fmla="*/ 847 w 876"/>
                  <a:gd name="T85" fmla="*/ 790 h 1780"/>
                  <a:gd name="T86" fmla="*/ 860 w 876"/>
                  <a:gd name="T87" fmla="*/ 1153 h 1780"/>
                  <a:gd name="T88" fmla="*/ 826 w 876"/>
                  <a:gd name="T89" fmla="*/ 1253 h 1780"/>
                  <a:gd name="T90" fmla="*/ 789 w 876"/>
                  <a:gd name="T91" fmla="*/ 1349 h 1780"/>
                  <a:gd name="T92" fmla="*/ 751 w 876"/>
                  <a:gd name="T93" fmla="*/ 1438 h 1780"/>
                  <a:gd name="T94" fmla="*/ 731 w 876"/>
                  <a:gd name="T95" fmla="*/ 1721 h 1780"/>
                  <a:gd name="T96" fmla="*/ 666 w 876"/>
                  <a:gd name="T97" fmla="*/ 1746 h 1780"/>
                  <a:gd name="T98" fmla="*/ 598 w 876"/>
                  <a:gd name="T99" fmla="*/ 1765 h 1780"/>
                  <a:gd name="T100" fmla="*/ 529 w 876"/>
                  <a:gd name="T101" fmla="*/ 1776 h 1780"/>
                  <a:gd name="T102" fmla="*/ 459 w 876"/>
                  <a:gd name="T103" fmla="*/ 1780 h 1780"/>
                  <a:gd name="T104" fmla="*/ 411 w 876"/>
                  <a:gd name="T105" fmla="*/ 1777 h 1780"/>
                  <a:gd name="T106" fmla="*/ 348 w 876"/>
                  <a:gd name="T107" fmla="*/ 1769 h 1780"/>
                  <a:gd name="T108" fmla="*/ 283 w 876"/>
                  <a:gd name="T109" fmla="*/ 1754 h 1780"/>
                  <a:gd name="T110" fmla="*/ 220 w 876"/>
                  <a:gd name="T111" fmla="*/ 1733 h 1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6" h="1780">
                    <a:moveTo>
                      <a:pt x="204" y="1726"/>
                    </a:moveTo>
                    <a:lnTo>
                      <a:pt x="204" y="1565"/>
                    </a:lnTo>
                    <a:lnTo>
                      <a:pt x="204" y="1565"/>
                    </a:lnTo>
                    <a:lnTo>
                      <a:pt x="187" y="1549"/>
                    </a:lnTo>
                    <a:lnTo>
                      <a:pt x="169" y="1533"/>
                    </a:lnTo>
                    <a:lnTo>
                      <a:pt x="153" y="1517"/>
                    </a:lnTo>
                    <a:lnTo>
                      <a:pt x="138" y="1502"/>
                    </a:lnTo>
                    <a:lnTo>
                      <a:pt x="123" y="1486"/>
                    </a:lnTo>
                    <a:lnTo>
                      <a:pt x="110" y="1470"/>
                    </a:lnTo>
                    <a:lnTo>
                      <a:pt x="96" y="1454"/>
                    </a:lnTo>
                    <a:lnTo>
                      <a:pt x="83" y="1438"/>
                    </a:lnTo>
                    <a:lnTo>
                      <a:pt x="72" y="1423"/>
                    </a:lnTo>
                    <a:lnTo>
                      <a:pt x="60" y="1407"/>
                    </a:lnTo>
                    <a:lnTo>
                      <a:pt x="49" y="1390"/>
                    </a:lnTo>
                    <a:lnTo>
                      <a:pt x="38" y="1375"/>
                    </a:lnTo>
                    <a:lnTo>
                      <a:pt x="29" y="1359"/>
                    </a:lnTo>
                    <a:lnTo>
                      <a:pt x="21" y="1344"/>
                    </a:lnTo>
                    <a:lnTo>
                      <a:pt x="12" y="1328"/>
                    </a:lnTo>
                    <a:lnTo>
                      <a:pt x="5" y="1313"/>
                    </a:lnTo>
                    <a:lnTo>
                      <a:pt x="5" y="1313"/>
                    </a:lnTo>
                    <a:lnTo>
                      <a:pt x="4" y="1303"/>
                    </a:lnTo>
                    <a:lnTo>
                      <a:pt x="4" y="1293"/>
                    </a:lnTo>
                    <a:lnTo>
                      <a:pt x="3" y="1282"/>
                    </a:lnTo>
                    <a:lnTo>
                      <a:pt x="1" y="1274"/>
                    </a:lnTo>
                    <a:lnTo>
                      <a:pt x="1" y="1266"/>
                    </a:lnTo>
                    <a:lnTo>
                      <a:pt x="0" y="1258"/>
                    </a:lnTo>
                    <a:lnTo>
                      <a:pt x="0" y="1252"/>
                    </a:lnTo>
                    <a:lnTo>
                      <a:pt x="0" y="1246"/>
                    </a:lnTo>
                    <a:lnTo>
                      <a:pt x="0" y="1246"/>
                    </a:lnTo>
                    <a:lnTo>
                      <a:pt x="0" y="1230"/>
                    </a:lnTo>
                    <a:lnTo>
                      <a:pt x="1" y="1214"/>
                    </a:lnTo>
                    <a:lnTo>
                      <a:pt x="4" y="1198"/>
                    </a:lnTo>
                    <a:lnTo>
                      <a:pt x="6" y="1182"/>
                    </a:lnTo>
                    <a:lnTo>
                      <a:pt x="9" y="1165"/>
                    </a:lnTo>
                    <a:lnTo>
                      <a:pt x="13" y="1147"/>
                    </a:lnTo>
                    <a:lnTo>
                      <a:pt x="18" y="1130"/>
                    </a:lnTo>
                    <a:lnTo>
                      <a:pt x="22" y="1113"/>
                    </a:lnTo>
                    <a:lnTo>
                      <a:pt x="4" y="1071"/>
                    </a:lnTo>
                    <a:lnTo>
                      <a:pt x="3" y="1032"/>
                    </a:lnTo>
                    <a:lnTo>
                      <a:pt x="3" y="1032"/>
                    </a:lnTo>
                    <a:lnTo>
                      <a:pt x="5" y="993"/>
                    </a:lnTo>
                    <a:lnTo>
                      <a:pt x="11" y="959"/>
                    </a:lnTo>
                    <a:lnTo>
                      <a:pt x="20" y="930"/>
                    </a:lnTo>
                    <a:lnTo>
                      <a:pt x="32" y="907"/>
                    </a:lnTo>
                    <a:lnTo>
                      <a:pt x="50" y="888"/>
                    </a:lnTo>
                    <a:lnTo>
                      <a:pt x="70" y="874"/>
                    </a:lnTo>
                    <a:lnTo>
                      <a:pt x="95" y="866"/>
                    </a:lnTo>
                    <a:lnTo>
                      <a:pt x="123" y="864"/>
                    </a:lnTo>
                    <a:lnTo>
                      <a:pt x="123" y="864"/>
                    </a:lnTo>
                    <a:lnTo>
                      <a:pt x="127" y="864"/>
                    </a:lnTo>
                    <a:lnTo>
                      <a:pt x="131" y="864"/>
                    </a:lnTo>
                    <a:lnTo>
                      <a:pt x="136" y="865"/>
                    </a:lnTo>
                    <a:lnTo>
                      <a:pt x="142" y="865"/>
                    </a:lnTo>
                    <a:lnTo>
                      <a:pt x="142" y="865"/>
                    </a:lnTo>
                    <a:lnTo>
                      <a:pt x="144" y="850"/>
                    </a:lnTo>
                    <a:lnTo>
                      <a:pt x="146" y="836"/>
                    </a:lnTo>
                    <a:lnTo>
                      <a:pt x="151" y="823"/>
                    </a:lnTo>
                    <a:lnTo>
                      <a:pt x="156" y="810"/>
                    </a:lnTo>
                    <a:lnTo>
                      <a:pt x="160" y="798"/>
                    </a:lnTo>
                    <a:lnTo>
                      <a:pt x="167" y="788"/>
                    </a:lnTo>
                    <a:lnTo>
                      <a:pt x="174" y="779"/>
                    </a:lnTo>
                    <a:lnTo>
                      <a:pt x="181" y="771"/>
                    </a:lnTo>
                    <a:lnTo>
                      <a:pt x="181" y="771"/>
                    </a:lnTo>
                    <a:lnTo>
                      <a:pt x="189" y="764"/>
                    </a:lnTo>
                    <a:lnTo>
                      <a:pt x="198" y="757"/>
                    </a:lnTo>
                    <a:lnTo>
                      <a:pt x="207" y="751"/>
                    </a:lnTo>
                    <a:lnTo>
                      <a:pt x="218" y="747"/>
                    </a:lnTo>
                    <a:lnTo>
                      <a:pt x="229" y="743"/>
                    </a:lnTo>
                    <a:lnTo>
                      <a:pt x="241" y="741"/>
                    </a:lnTo>
                    <a:lnTo>
                      <a:pt x="253" y="739"/>
                    </a:lnTo>
                    <a:lnTo>
                      <a:pt x="266" y="739"/>
                    </a:lnTo>
                    <a:lnTo>
                      <a:pt x="266" y="739"/>
                    </a:lnTo>
                    <a:lnTo>
                      <a:pt x="272" y="739"/>
                    </a:lnTo>
                    <a:lnTo>
                      <a:pt x="279" y="740"/>
                    </a:lnTo>
                    <a:lnTo>
                      <a:pt x="286" y="741"/>
                    </a:lnTo>
                    <a:lnTo>
                      <a:pt x="292" y="742"/>
                    </a:lnTo>
                    <a:lnTo>
                      <a:pt x="299" y="743"/>
                    </a:lnTo>
                    <a:lnTo>
                      <a:pt x="306" y="745"/>
                    </a:lnTo>
                    <a:lnTo>
                      <a:pt x="313" y="749"/>
                    </a:lnTo>
                    <a:lnTo>
                      <a:pt x="321" y="751"/>
                    </a:lnTo>
                    <a:lnTo>
                      <a:pt x="321" y="751"/>
                    </a:lnTo>
                    <a:lnTo>
                      <a:pt x="325" y="740"/>
                    </a:lnTo>
                    <a:lnTo>
                      <a:pt x="329" y="728"/>
                    </a:lnTo>
                    <a:lnTo>
                      <a:pt x="334" y="718"/>
                    </a:lnTo>
                    <a:lnTo>
                      <a:pt x="340" y="707"/>
                    </a:lnTo>
                    <a:lnTo>
                      <a:pt x="344" y="698"/>
                    </a:lnTo>
                    <a:lnTo>
                      <a:pt x="351" y="690"/>
                    </a:lnTo>
                    <a:lnTo>
                      <a:pt x="357" y="683"/>
                    </a:lnTo>
                    <a:lnTo>
                      <a:pt x="364" y="676"/>
                    </a:lnTo>
                    <a:lnTo>
                      <a:pt x="364" y="676"/>
                    </a:lnTo>
                    <a:lnTo>
                      <a:pt x="372" y="671"/>
                    </a:lnTo>
                    <a:lnTo>
                      <a:pt x="380" y="666"/>
                    </a:lnTo>
                    <a:lnTo>
                      <a:pt x="388" y="661"/>
                    </a:lnTo>
                    <a:lnTo>
                      <a:pt x="397" y="658"/>
                    </a:lnTo>
                    <a:lnTo>
                      <a:pt x="406" y="654"/>
                    </a:lnTo>
                    <a:lnTo>
                      <a:pt x="416" y="652"/>
                    </a:lnTo>
                    <a:lnTo>
                      <a:pt x="426" y="651"/>
                    </a:lnTo>
                    <a:lnTo>
                      <a:pt x="436" y="651"/>
                    </a:lnTo>
                    <a:lnTo>
                      <a:pt x="436" y="651"/>
                    </a:lnTo>
                    <a:lnTo>
                      <a:pt x="444" y="651"/>
                    </a:lnTo>
                    <a:lnTo>
                      <a:pt x="452" y="652"/>
                    </a:lnTo>
                    <a:lnTo>
                      <a:pt x="459" y="653"/>
                    </a:lnTo>
                    <a:lnTo>
                      <a:pt x="467" y="654"/>
                    </a:lnTo>
                    <a:lnTo>
                      <a:pt x="474" y="657"/>
                    </a:lnTo>
                    <a:lnTo>
                      <a:pt x="481" y="659"/>
                    </a:lnTo>
                    <a:lnTo>
                      <a:pt x="487" y="661"/>
                    </a:lnTo>
                    <a:lnTo>
                      <a:pt x="493" y="665"/>
                    </a:lnTo>
                    <a:lnTo>
                      <a:pt x="493" y="665"/>
                    </a:lnTo>
                    <a:lnTo>
                      <a:pt x="498" y="668"/>
                    </a:lnTo>
                    <a:lnTo>
                      <a:pt x="504" y="673"/>
                    </a:lnTo>
                    <a:lnTo>
                      <a:pt x="510" y="678"/>
                    </a:lnTo>
                    <a:lnTo>
                      <a:pt x="516" y="683"/>
                    </a:lnTo>
                    <a:lnTo>
                      <a:pt x="520" y="689"/>
                    </a:lnTo>
                    <a:lnTo>
                      <a:pt x="525" y="695"/>
                    </a:lnTo>
                    <a:lnTo>
                      <a:pt x="529" y="702"/>
                    </a:lnTo>
                    <a:lnTo>
                      <a:pt x="534" y="709"/>
                    </a:lnTo>
                    <a:lnTo>
                      <a:pt x="544" y="667"/>
                    </a:lnTo>
                    <a:lnTo>
                      <a:pt x="548" y="263"/>
                    </a:lnTo>
                    <a:lnTo>
                      <a:pt x="548" y="263"/>
                    </a:lnTo>
                    <a:lnTo>
                      <a:pt x="548" y="247"/>
                    </a:lnTo>
                    <a:lnTo>
                      <a:pt x="548" y="232"/>
                    </a:lnTo>
                    <a:lnTo>
                      <a:pt x="549" y="217"/>
                    </a:lnTo>
                    <a:lnTo>
                      <a:pt x="550" y="202"/>
                    </a:lnTo>
                    <a:lnTo>
                      <a:pt x="551" y="188"/>
                    </a:lnTo>
                    <a:lnTo>
                      <a:pt x="552" y="174"/>
                    </a:lnTo>
                    <a:lnTo>
                      <a:pt x="554" y="162"/>
                    </a:lnTo>
                    <a:lnTo>
                      <a:pt x="556" y="149"/>
                    </a:lnTo>
                    <a:lnTo>
                      <a:pt x="557" y="137"/>
                    </a:lnTo>
                    <a:lnTo>
                      <a:pt x="559" y="126"/>
                    </a:lnTo>
                    <a:lnTo>
                      <a:pt x="562" y="114"/>
                    </a:lnTo>
                    <a:lnTo>
                      <a:pt x="565" y="104"/>
                    </a:lnTo>
                    <a:lnTo>
                      <a:pt x="567" y="94"/>
                    </a:lnTo>
                    <a:lnTo>
                      <a:pt x="571" y="84"/>
                    </a:lnTo>
                    <a:lnTo>
                      <a:pt x="574" y="75"/>
                    </a:lnTo>
                    <a:lnTo>
                      <a:pt x="578" y="67"/>
                    </a:lnTo>
                    <a:lnTo>
                      <a:pt x="578" y="67"/>
                    </a:lnTo>
                    <a:lnTo>
                      <a:pt x="586" y="52"/>
                    </a:lnTo>
                    <a:lnTo>
                      <a:pt x="595" y="38"/>
                    </a:lnTo>
                    <a:lnTo>
                      <a:pt x="605" y="27"/>
                    </a:lnTo>
                    <a:lnTo>
                      <a:pt x="617" y="18"/>
                    </a:lnTo>
                    <a:lnTo>
                      <a:pt x="628" y="9"/>
                    </a:lnTo>
                    <a:lnTo>
                      <a:pt x="641" y="5"/>
                    </a:lnTo>
                    <a:lnTo>
                      <a:pt x="655" y="1"/>
                    </a:lnTo>
                    <a:lnTo>
                      <a:pt x="669" y="0"/>
                    </a:lnTo>
                    <a:lnTo>
                      <a:pt x="669" y="0"/>
                    </a:lnTo>
                    <a:lnTo>
                      <a:pt x="685" y="1"/>
                    </a:lnTo>
                    <a:lnTo>
                      <a:pt x="701" y="5"/>
                    </a:lnTo>
                    <a:lnTo>
                      <a:pt x="715" y="9"/>
                    </a:lnTo>
                    <a:lnTo>
                      <a:pt x="728" y="16"/>
                    </a:lnTo>
                    <a:lnTo>
                      <a:pt x="740" y="26"/>
                    </a:lnTo>
                    <a:lnTo>
                      <a:pt x="750" y="36"/>
                    </a:lnTo>
                    <a:lnTo>
                      <a:pt x="758" y="49"/>
                    </a:lnTo>
                    <a:lnTo>
                      <a:pt x="766" y="64"/>
                    </a:lnTo>
                    <a:lnTo>
                      <a:pt x="766" y="64"/>
                    </a:lnTo>
                    <a:lnTo>
                      <a:pt x="770" y="72"/>
                    </a:lnTo>
                    <a:lnTo>
                      <a:pt x="773" y="81"/>
                    </a:lnTo>
                    <a:lnTo>
                      <a:pt x="776" y="90"/>
                    </a:lnTo>
                    <a:lnTo>
                      <a:pt x="779" y="100"/>
                    </a:lnTo>
                    <a:lnTo>
                      <a:pt x="781" y="112"/>
                    </a:lnTo>
                    <a:lnTo>
                      <a:pt x="784" y="125"/>
                    </a:lnTo>
                    <a:lnTo>
                      <a:pt x="786" y="137"/>
                    </a:lnTo>
                    <a:lnTo>
                      <a:pt x="788" y="150"/>
                    </a:lnTo>
                    <a:lnTo>
                      <a:pt x="789" y="165"/>
                    </a:lnTo>
                    <a:lnTo>
                      <a:pt x="791" y="180"/>
                    </a:lnTo>
                    <a:lnTo>
                      <a:pt x="792" y="195"/>
                    </a:lnTo>
                    <a:lnTo>
                      <a:pt x="793" y="212"/>
                    </a:lnTo>
                    <a:lnTo>
                      <a:pt x="794" y="229"/>
                    </a:lnTo>
                    <a:lnTo>
                      <a:pt x="795" y="247"/>
                    </a:lnTo>
                    <a:lnTo>
                      <a:pt x="795" y="265"/>
                    </a:lnTo>
                    <a:lnTo>
                      <a:pt x="795" y="285"/>
                    </a:lnTo>
                    <a:lnTo>
                      <a:pt x="804" y="743"/>
                    </a:lnTo>
                    <a:lnTo>
                      <a:pt x="847" y="790"/>
                    </a:lnTo>
                    <a:lnTo>
                      <a:pt x="876" y="1100"/>
                    </a:lnTo>
                    <a:lnTo>
                      <a:pt x="876" y="1100"/>
                    </a:lnTo>
                    <a:lnTo>
                      <a:pt x="868" y="1127"/>
                    </a:lnTo>
                    <a:lnTo>
                      <a:pt x="860" y="1153"/>
                    </a:lnTo>
                    <a:lnTo>
                      <a:pt x="852" y="1179"/>
                    </a:lnTo>
                    <a:lnTo>
                      <a:pt x="844" y="1204"/>
                    </a:lnTo>
                    <a:lnTo>
                      <a:pt x="834" y="1229"/>
                    </a:lnTo>
                    <a:lnTo>
                      <a:pt x="826" y="1253"/>
                    </a:lnTo>
                    <a:lnTo>
                      <a:pt x="817" y="1278"/>
                    </a:lnTo>
                    <a:lnTo>
                      <a:pt x="809" y="1302"/>
                    </a:lnTo>
                    <a:lnTo>
                      <a:pt x="800" y="1326"/>
                    </a:lnTo>
                    <a:lnTo>
                      <a:pt x="789" y="1349"/>
                    </a:lnTo>
                    <a:lnTo>
                      <a:pt x="780" y="1372"/>
                    </a:lnTo>
                    <a:lnTo>
                      <a:pt x="771" y="1394"/>
                    </a:lnTo>
                    <a:lnTo>
                      <a:pt x="761" y="1416"/>
                    </a:lnTo>
                    <a:lnTo>
                      <a:pt x="751" y="1438"/>
                    </a:lnTo>
                    <a:lnTo>
                      <a:pt x="741" y="1460"/>
                    </a:lnTo>
                    <a:lnTo>
                      <a:pt x="731" y="1480"/>
                    </a:lnTo>
                    <a:lnTo>
                      <a:pt x="731" y="1721"/>
                    </a:lnTo>
                    <a:lnTo>
                      <a:pt x="731" y="1721"/>
                    </a:lnTo>
                    <a:lnTo>
                      <a:pt x="715" y="1728"/>
                    </a:lnTo>
                    <a:lnTo>
                      <a:pt x="699" y="1735"/>
                    </a:lnTo>
                    <a:lnTo>
                      <a:pt x="682" y="1741"/>
                    </a:lnTo>
                    <a:lnTo>
                      <a:pt x="666" y="1746"/>
                    </a:lnTo>
                    <a:lnTo>
                      <a:pt x="649" y="1752"/>
                    </a:lnTo>
                    <a:lnTo>
                      <a:pt x="633" y="1757"/>
                    </a:lnTo>
                    <a:lnTo>
                      <a:pt x="616" y="1761"/>
                    </a:lnTo>
                    <a:lnTo>
                      <a:pt x="598" y="1765"/>
                    </a:lnTo>
                    <a:lnTo>
                      <a:pt x="582" y="1768"/>
                    </a:lnTo>
                    <a:lnTo>
                      <a:pt x="565" y="1772"/>
                    </a:lnTo>
                    <a:lnTo>
                      <a:pt x="548" y="1774"/>
                    </a:lnTo>
                    <a:lnTo>
                      <a:pt x="529" y="1776"/>
                    </a:lnTo>
                    <a:lnTo>
                      <a:pt x="512" y="1777"/>
                    </a:lnTo>
                    <a:lnTo>
                      <a:pt x="495" y="1779"/>
                    </a:lnTo>
                    <a:lnTo>
                      <a:pt x="478" y="1780"/>
                    </a:lnTo>
                    <a:lnTo>
                      <a:pt x="459" y="1780"/>
                    </a:lnTo>
                    <a:lnTo>
                      <a:pt x="459" y="1780"/>
                    </a:lnTo>
                    <a:lnTo>
                      <a:pt x="443" y="1780"/>
                    </a:lnTo>
                    <a:lnTo>
                      <a:pt x="427" y="1779"/>
                    </a:lnTo>
                    <a:lnTo>
                      <a:pt x="411" y="1777"/>
                    </a:lnTo>
                    <a:lnTo>
                      <a:pt x="396" y="1776"/>
                    </a:lnTo>
                    <a:lnTo>
                      <a:pt x="380" y="1774"/>
                    </a:lnTo>
                    <a:lnTo>
                      <a:pt x="364" y="1772"/>
                    </a:lnTo>
                    <a:lnTo>
                      <a:pt x="348" y="1769"/>
                    </a:lnTo>
                    <a:lnTo>
                      <a:pt x="332" y="1766"/>
                    </a:lnTo>
                    <a:lnTo>
                      <a:pt x="315" y="1762"/>
                    </a:lnTo>
                    <a:lnTo>
                      <a:pt x="299" y="1758"/>
                    </a:lnTo>
                    <a:lnTo>
                      <a:pt x="283" y="1754"/>
                    </a:lnTo>
                    <a:lnTo>
                      <a:pt x="268" y="1749"/>
                    </a:lnTo>
                    <a:lnTo>
                      <a:pt x="252" y="1744"/>
                    </a:lnTo>
                    <a:lnTo>
                      <a:pt x="236" y="1738"/>
                    </a:lnTo>
                    <a:lnTo>
                      <a:pt x="220" y="1733"/>
                    </a:lnTo>
                    <a:lnTo>
                      <a:pt x="204" y="1726"/>
                    </a:lnTo>
                  </a:path>
                </a:pathLst>
              </a:custGeom>
              <a:solidFill>
                <a:schemeClr val="bg1"/>
              </a:solidFill>
              <a:ln w="0">
                <a:solidFill>
                  <a:srgbClr val="000000"/>
                </a:solidFill>
                <a:prstDash val="solid"/>
                <a:round/>
                <a:headEnd/>
                <a:tailEnd/>
              </a:ln>
            </p:spPr>
            <p:txBody>
              <a:bodyPr/>
              <a:lstStyle/>
              <a:p>
                <a:endParaRPr lang="en-IN"/>
              </a:p>
            </p:txBody>
          </p:sp>
          <p:sp>
            <p:nvSpPr>
              <p:cNvPr id="395278" name="Freeform 14"/>
              <p:cNvSpPr>
                <a:spLocks/>
              </p:cNvSpPr>
              <p:nvPr/>
            </p:nvSpPr>
            <p:spPr bwMode="auto">
              <a:xfrm>
                <a:off x="4904" y="2114"/>
                <a:ext cx="74" cy="315"/>
              </a:xfrm>
              <a:custGeom>
                <a:avLst/>
                <a:gdLst>
                  <a:gd name="T0" fmla="*/ 147 w 147"/>
                  <a:gd name="T1" fmla="*/ 630 h 630"/>
                  <a:gd name="T2" fmla="*/ 137 w 147"/>
                  <a:gd name="T3" fmla="*/ 220 h 630"/>
                  <a:gd name="T4" fmla="*/ 137 w 147"/>
                  <a:gd name="T5" fmla="*/ 220 h 630"/>
                  <a:gd name="T6" fmla="*/ 137 w 147"/>
                  <a:gd name="T7" fmla="*/ 193 h 630"/>
                  <a:gd name="T8" fmla="*/ 136 w 147"/>
                  <a:gd name="T9" fmla="*/ 168 h 630"/>
                  <a:gd name="T10" fmla="*/ 135 w 147"/>
                  <a:gd name="T11" fmla="*/ 145 h 630"/>
                  <a:gd name="T12" fmla="*/ 132 w 147"/>
                  <a:gd name="T13" fmla="*/ 124 h 630"/>
                  <a:gd name="T14" fmla="*/ 130 w 147"/>
                  <a:gd name="T15" fmla="*/ 103 h 630"/>
                  <a:gd name="T16" fmla="*/ 127 w 147"/>
                  <a:gd name="T17" fmla="*/ 86 h 630"/>
                  <a:gd name="T18" fmla="*/ 123 w 147"/>
                  <a:gd name="T19" fmla="*/ 70 h 630"/>
                  <a:gd name="T20" fmla="*/ 119 w 147"/>
                  <a:gd name="T21" fmla="*/ 55 h 630"/>
                  <a:gd name="T22" fmla="*/ 114 w 147"/>
                  <a:gd name="T23" fmla="*/ 42 h 630"/>
                  <a:gd name="T24" fmla="*/ 108 w 147"/>
                  <a:gd name="T25" fmla="*/ 31 h 630"/>
                  <a:gd name="T26" fmla="*/ 102 w 147"/>
                  <a:gd name="T27" fmla="*/ 21 h 630"/>
                  <a:gd name="T28" fmla="*/ 97 w 147"/>
                  <a:gd name="T29" fmla="*/ 13 h 630"/>
                  <a:gd name="T30" fmla="*/ 89 w 147"/>
                  <a:gd name="T31" fmla="*/ 8 h 630"/>
                  <a:gd name="T32" fmla="*/ 82 w 147"/>
                  <a:gd name="T33" fmla="*/ 3 h 630"/>
                  <a:gd name="T34" fmla="*/ 74 w 147"/>
                  <a:gd name="T35" fmla="*/ 1 h 630"/>
                  <a:gd name="T36" fmla="*/ 65 w 147"/>
                  <a:gd name="T37" fmla="*/ 0 h 630"/>
                  <a:gd name="T38" fmla="*/ 65 w 147"/>
                  <a:gd name="T39" fmla="*/ 0 h 630"/>
                  <a:gd name="T40" fmla="*/ 56 w 147"/>
                  <a:gd name="T41" fmla="*/ 1 h 630"/>
                  <a:gd name="T42" fmla="*/ 50 w 147"/>
                  <a:gd name="T43" fmla="*/ 4 h 630"/>
                  <a:gd name="T44" fmla="*/ 43 w 147"/>
                  <a:gd name="T45" fmla="*/ 9 h 630"/>
                  <a:gd name="T46" fmla="*/ 37 w 147"/>
                  <a:gd name="T47" fmla="*/ 17 h 630"/>
                  <a:gd name="T48" fmla="*/ 31 w 147"/>
                  <a:gd name="T49" fmla="*/ 26 h 630"/>
                  <a:gd name="T50" fmla="*/ 27 w 147"/>
                  <a:gd name="T51" fmla="*/ 38 h 630"/>
                  <a:gd name="T52" fmla="*/ 22 w 147"/>
                  <a:gd name="T53" fmla="*/ 51 h 630"/>
                  <a:gd name="T54" fmla="*/ 17 w 147"/>
                  <a:gd name="T55" fmla="*/ 68 h 630"/>
                  <a:gd name="T56" fmla="*/ 17 w 147"/>
                  <a:gd name="T57" fmla="*/ 68 h 630"/>
                  <a:gd name="T58" fmla="*/ 15 w 147"/>
                  <a:gd name="T59" fmla="*/ 77 h 630"/>
                  <a:gd name="T60" fmla="*/ 14 w 147"/>
                  <a:gd name="T61" fmla="*/ 86 h 630"/>
                  <a:gd name="T62" fmla="*/ 12 w 147"/>
                  <a:gd name="T63" fmla="*/ 96 h 630"/>
                  <a:gd name="T64" fmla="*/ 10 w 147"/>
                  <a:gd name="T65" fmla="*/ 107 h 630"/>
                  <a:gd name="T66" fmla="*/ 9 w 147"/>
                  <a:gd name="T67" fmla="*/ 117 h 630"/>
                  <a:gd name="T68" fmla="*/ 8 w 147"/>
                  <a:gd name="T69" fmla="*/ 129 h 630"/>
                  <a:gd name="T70" fmla="*/ 7 w 147"/>
                  <a:gd name="T71" fmla="*/ 141 h 630"/>
                  <a:gd name="T72" fmla="*/ 6 w 147"/>
                  <a:gd name="T73" fmla="*/ 154 h 630"/>
                  <a:gd name="T74" fmla="*/ 5 w 147"/>
                  <a:gd name="T75" fmla="*/ 167 h 630"/>
                  <a:gd name="T76" fmla="*/ 4 w 147"/>
                  <a:gd name="T77" fmla="*/ 180 h 630"/>
                  <a:gd name="T78" fmla="*/ 2 w 147"/>
                  <a:gd name="T79" fmla="*/ 194 h 630"/>
                  <a:gd name="T80" fmla="*/ 2 w 147"/>
                  <a:gd name="T81" fmla="*/ 209 h 630"/>
                  <a:gd name="T82" fmla="*/ 2 w 147"/>
                  <a:gd name="T83" fmla="*/ 224 h 630"/>
                  <a:gd name="T84" fmla="*/ 1 w 147"/>
                  <a:gd name="T85" fmla="*/ 240 h 630"/>
                  <a:gd name="T86" fmla="*/ 1 w 147"/>
                  <a:gd name="T87" fmla="*/ 256 h 630"/>
                  <a:gd name="T88" fmla="*/ 1 w 147"/>
                  <a:gd name="T89" fmla="*/ 273 h 630"/>
                  <a:gd name="T90" fmla="*/ 0 w 147"/>
                  <a:gd name="T91" fmla="*/ 527 h 630"/>
                  <a:gd name="T92" fmla="*/ 0 w 147"/>
                  <a:gd name="T93" fmla="*/ 527 h 630"/>
                  <a:gd name="T94" fmla="*/ 5 w 147"/>
                  <a:gd name="T95" fmla="*/ 521 h 630"/>
                  <a:gd name="T96" fmla="*/ 12 w 147"/>
                  <a:gd name="T97" fmla="*/ 514 h 630"/>
                  <a:gd name="T98" fmla="*/ 20 w 147"/>
                  <a:gd name="T99" fmla="*/ 507 h 630"/>
                  <a:gd name="T100" fmla="*/ 28 w 147"/>
                  <a:gd name="T101" fmla="*/ 501 h 630"/>
                  <a:gd name="T102" fmla="*/ 147 w 147"/>
                  <a:gd name="T103" fmla="*/ 630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7" h="630">
                    <a:moveTo>
                      <a:pt x="147" y="630"/>
                    </a:moveTo>
                    <a:lnTo>
                      <a:pt x="137" y="220"/>
                    </a:lnTo>
                    <a:lnTo>
                      <a:pt x="137" y="220"/>
                    </a:lnTo>
                    <a:lnTo>
                      <a:pt x="137" y="193"/>
                    </a:lnTo>
                    <a:lnTo>
                      <a:pt x="136" y="168"/>
                    </a:lnTo>
                    <a:lnTo>
                      <a:pt x="135" y="145"/>
                    </a:lnTo>
                    <a:lnTo>
                      <a:pt x="132" y="124"/>
                    </a:lnTo>
                    <a:lnTo>
                      <a:pt x="130" y="103"/>
                    </a:lnTo>
                    <a:lnTo>
                      <a:pt x="127" y="86"/>
                    </a:lnTo>
                    <a:lnTo>
                      <a:pt x="123" y="70"/>
                    </a:lnTo>
                    <a:lnTo>
                      <a:pt x="119" y="55"/>
                    </a:lnTo>
                    <a:lnTo>
                      <a:pt x="114" y="42"/>
                    </a:lnTo>
                    <a:lnTo>
                      <a:pt x="108" y="31"/>
                    </a:lnTo>
                    <a:lnTo>
                      <a:pt x="102" y="21"/>
                    </a:lnTo>
                    <a:lnTo>
                      <a:pt x="97" y="13"/>
                    </a:lnTo>
                    <a:lnTo>
                      <a:pt x="89" y="8"/>
                    </a:lnTo>
                    <a:lnTo>
                      <a:pt x="82" y="3"/>
                    </a:lnTo>
                    <a:lnTo>
                      <a:pt x="74" y="1"/>
                    </a:lnTo>
                    <a:lnTo>
                      <a:pt x="65" y="0"/>
                    </a:lnTo>
                    <a:lnTo>
                      <a:pt x="65" y="0"/>
                    </a:lnTo>
                    <a:lnTo>
                      <a:pt x="56" y="1"/>
                    </a:lnTo>
                    <a:lnTo>
                      <a:pt x="50" y="4"/>
                    </a:lnTo>
                    <a:lnTo>
                      <a:pt x="43" y="9"/>
                    </a:lnTo>
                    <a:lnTo>
                      <a:pt x="37" y="17"/>
                    </a:lnTo>
                    <a:lnTo>
                      <a:pt x="31" y="26"/>
                    </a:lnTo>
                    <a:lnTo>
                      <a:pt x="27" y="38"/>
                    </a:lnTo>
                    <a:lnTo>
                      <a:pt x="22" y="51"/>
                    </a:lnTo>
                    <a:lnTo>
                      <a:pt x="17" y="68"/>
                    </a:lnTo>
                    <a:lnTo>
                      <a:pt x="17" y="68"/>
                    </a:lnTo>
                    <a:lnTo>
                      <a:pt x="15" y="77"/>
                    </a:lnTo>
                    <a:lnTo>
                      <a:pt x="14" y="86"/>
                    </a:lnTo>
                    <a:lnTo>
                      <a:pt x="12" y="96"/>
                    </a:lnTo>
                    <a:lnTo>
                      <a:pt x="10" y="107"/>
                    </a:lnTo>
                    <a:lnTo>
                      <a:pt x="9" y="117"/>
                    </a:lnTo>
                    <a:lnTo>
                      <a:pt x="8" y="129"/>
                    </a:lnTo>
                    <a:lnTo>
                      <a:pt x="7" y="141"/>
                    </a:lnTo>
                    <a:lnTo>
                      <a:pt x="6" y="154"/>
                    </a:lnTo>
                    <a:lnTo>
                      <a:pt x="5" y="167"/>
                    </a:lnTo>
                    <a:lnTo>
                      <a:pt x="4" y="180"/>
                    </a:lnTo>
                    <a:lnTo>
                      <a:pt x="2" y="194"/>
                    </a:lnTo>
                    <a:lnTo>
                      <a:pt x="2" y="209"/>
                    </a:lnTo>
                    <a:lnTo>
                      <a:pt x="2" y="224"/>
                    </a:lnTo>
                    <a:lnTo>
                      <a:pt x="1" y="240"/>
                    </a:lnTo>
                    <a:lnTo>
                      <a:pt x="1" y="256"/>
                    </a:lnTo>
                    <a:lnTo>
                      <a:pt x="1" y="273"/>
                    </a:lnTo>
                    <a:lnTo>
                      <a:pt x="0" y="527"/>
                    </a:lnTo>
                    <a:lnTo>
                      <a:pt x="0" y="527"/>
                    </a:lnTo>
                    <a:lnTo>
                      <a:pt x="5" y="521"/>
                    </a:lnTo>
                    <a:lnTo>
                      <a:pt x="12" y="514"/>
                    </a:lnTo>
                    <a:lnTo>
                      <a:pt x="20" y="507"/>
                    </a:lnTo>
                    <a:lnTo>
                      <a:pt x="28" y="501"/>
                    </a:lnTo>
                    <a:lnTo>
                      <a:pt x="147" y="630"/>
                    </a:lnTo>
                  </a:path>
                </a:pathLst>
              </a:custGeom>
              <a:solidFill>
                <a:schemeClr val="bg1"/>
              </a:solidFill>
              <a:ln w="0">
                <a:solidFill>
                  <a:srgbClr val="000000"/>
                </a:solidFill>
                <a:prstDash val="solid"/>
                <a:round/>
                <a:headEnd/>
                <a:tailEnd/>
              </a:ln>
            </p:spPr>
            <p:txBody>
              <a:bodyPr/>
              <a:lstStyle/>
              <a:p>
                <a:endParaRPr lang="en-IN"/>
              </a:p>
            </p:txBody>
          </p:sp>
          <p:sp>
            <p:nvSpPr>
              <p:cNvPr id="395279" name="Freeform 15"/>
              <p:cNvSpPr>
                <a:spLocks/>
              </p:cNvSpPr>
              <p:nvPr/>
            </p:nvSpPr>
            <p:spPr bwMode="auto">
              <a:xfrm>
                <a:off x="4628" y="2405"/>
                <a:ext cx="384" cy="543"/>
              </a:xfrm>
              <a:custGeom>
                <a:avLst/>
                <a:gdLst>
                  <a:gd name="T0" fmla="*/ 237 w 767"/>
                  <a:gd name="T1" fmla="*/ 1060 h 1086"/>
                  <a:gd name="T2" fmla="*/ 289 w 767"/>
                  <a:gd name="T3" fmla="*/ 1072 h 1086"/>
                  <a:gd name="T4" fmla="*/ 339 w 767"/>
                  <a:gd name="T5" fmla="*/ 1082 h 1086"/>
                  <a:gd name="T6" fmla="*/ 390 w 767"/>
                  <a:gd name="T7" fmla="*/ 1086 h 1086"/>
                  <a:gd name="T8" fmla="*/ 428 w 767"/>
                  <a:gd name="T9" fmla="*/ 1086 h 1086"/>
                  <a:gd name="T10" fmla="*/ 481 w 767"/>
                  <a:gd name="T11" fmla="*/ 1083 h 1086"/>
                  <a:gd name="T12" fmla="*/ 533 w 767"/>
                  <a:gd name="T13" fmla="*/ 1073 h 1086"/>
                  <a:gd name="T14" fmla="*/ 585 w 767"/>
                  <a:gd name="T15" fmla="*/ 1060 h 1086"/>
                  <a:gd name="T16" fmla="*/ 625 w 767"/>
                  <a:gd name="T17" fmla="*/ 843 h 1086"/>
                  <a:gd name="T18" fmla="*/ 665 w 767"/>
                  <a:gd name="T19" fmla="*/ 743 h 1086"/>
                  <a:gd name="T20" fmla="*/ 709 w 767"/>
                  <a:gd name="T21" fmla="*/ 630 h 1086"/>
                  <a:gd name="T22" fmla="*/ 741 w 767"/>
                  <a:gd name="T23" fmla="*/ 540 h 1086"/>
                  <a:gd name="T24" fmla="*/ 764 w 767"/>
                  <a:gd name="T25" fmla="*/ 473 h 1086"/>
                  <a:gd name="T26" fmla="*/ 580 w 767"/>
                  <a:gd name="T27" fmla="*/ 0 h 1086"/>
                  <a:gd name="T28" fmla="*/ 549 w 767"/>
                  <a:gd name="T29" fmla="*/ 52 h 1086"/>
                  <a:gd name="T30" fmla="*/ 537 w 767"/>
                  <a:gd name="T31" fmla="*/ 112 h 1086"/>
                  <a:gd name="T32" fmla="*/ 541 w 767"/>
                  <a:gd name="T33" fmla="*/ 147 h 1086"/>
                  <a:gd name="T34" fmla="*/ 557 w 767"/>
                  <a:gd name="T35" fmla="*/ 196 h 1086"/>
                  <a:gd name="T36" fmla="*/ 584 w 767"/>
                  <a:gd name="T37" fmla="*/ 244 h 1086"/>
                  <a:gd name="T38" fmla="*/ 625 w 767"/>
                  <a:gd name="T39" fmla="*/ 293 h 1086"/>
                  <a:gd name="T40" fmla="*/ 622 w 767"/>
                  <a:gd name="T41" fmla="*/ 329 h 1086"/>
                  <a:gd name="T42" fmla="*/ 602 w 767"/>
                  <a:gd name="T43" fmla="*/ 382 h 1086"/>
                  <a:gd name="T44" fmla="*/ 587 w 767"/>
                  <a:gd name="T45" fmla="*/ 435 h 1086"/>
                  <a:gd name="T46" fmla="*/ 580 w 767"/>
                  <a:gd name="T47" fmla="*/ 490 h 1086"/>
                  <a:gd name="T48" fmla="*/ 524 w 767"/>
                  <a:gd name="T49" fmla="*/ 533 h 1086"/>
                  <a:gd name="T50" fmla="*/ 523 w 767"/>
                  <a:gd name="T51" fmla="*/ 483 h 1086"/>
                  <a:gd name="T52" fmla="*/ 529 w 767"/>
                  <a:gd name="T53" fmla="*/ 433 h 1086"/>
                  <a:gd name="T54" fmla="*/ 541 w 767"/>
                  <a:gd name="T55" fmla="*/ 385 h 1086"/>
                  <a:gd name="T56" fmla="*/ 559 w 767"/>
                  <a:gd name="T57" fmla="*/ 339 h 1086"/>
                  <a:gd name="T58" fmla="*/ 558 w 767"/>
                  <a:gd name="T59" fmla="*/ 299 h 1086"/>
                  <a:gd name="T60" fmla="*/ 518 w 767"/>
                  <a:gd name="T61" fmla="*/ 236 h 1086"/>
                  <a:gd name="T62" fmla="*/ 497 w 767"/>
                  <a:gd name="T63" fmla="*/ 294 h 1086"/>
                  <a:gd name="T64" fmla="*/ 508 w 767"/>
                  <a:gd name="T65" fmla="*/ 317 h 1086"/>
                  <a:gd name="T66" fmla="*/ 519 w 767"/>
                  <a:gd name="T67" fmla="*/ 347 h 1086"/>
                  <a:gd name="T68" fmla="*/ 524 w 767"/>
                  <a:gd name="T69" fmla="*/ 367 h 1086"/>
                  <a:gd name="T70" fmla="*/ 528 w 767"/>
                  <a:gd name="T71" fmla="*/ 397 h 1086"/>
                  <a:gd name="T72" fmla="*/ 528 w 767"/>
                  <a:gd name="T73" fmla="*/ 427 h 1086"/>
                  <a:gd name="T74" fmla="*/ 514 w 767"/>
                  <a:gd name="T75" fmla="*/ 486 h 1086"/>
                  <a:gd name="T76" fmla="*/ 482 w 767"/>
                  <a:gd name="T77" fmla="*/ 539 h 1086"/>
                  <a:gd name="T78" fmla="*/ 430 w 767"/>
                  <a:gd name="T79" fmla="*/ 586 h 1086"/>
                  <a:gd name="T80" fmla="*/ 346 w 767"/>
                  <a:gd name="T81" fmla="*/ 538 h 1086"/>
                  <a:gd name="T82" fmla="*/ 316 w 767"/>
                  <a:gd name="T83" fmla="*/ 592 h 1086"/>
                  <a:gd name="T84" fmla="*/ 241 w 767"/>
                  <a:gd name="T85" fmla="*/ 659 h 1086"/>
                  <a:gd name="T86" fmla="*/ 172 w 767"/>
                  <a:gd name="T87" fmla="*/ 620 h 1086"/>
                  <a:gd name="T88" fmla="*/ 115 w 767"/>
                  <a:gd name="T89" fmla="*/ 669 h 1086"/>
                  <a:gd name="T90" fmla="*/ 7 w 767"/>
                  <a:gd name="T91" fmla="*/ 555 h 1086"/>
                  <a:gd name="T92" fmla="*/ 2 w 767"/>
                  <a:gd name="T93" fmla="*/ 592 h 1086"/>
                  <a:gd name="T94" fmla="*/ 0 w 767"/>
                  <a:gd name="T95" fmla="*/ 624 h 1086"/>
                  <a:gd name="T96" fmla="*/ 0 w 767"/>
                  <a:gd name="T97" fmla="*/ 636 h 1086"/>
                  <a:gd name="T98" fmla="*/ 3 w 767"/>
                  <a:gd name="T99" fmla="*/ 655 h 1086"/>
                  <a:gd name="T100" fmla="*/ 14 w 767"/>
                  <a:gd name="T101" fmla="*/ 684 h 1086"/>
                  <a:gd name="T102" fmla="*/ 57 w 767"/>
                  <a:gd name="T103" fmla="*/ 748 h 1086"/>
                  <a:gd name="T104" fmla="*/ 107 w 767"/>
                  <a:gd name="T105" fmla="*/ 806 h 1086"/>
                  <a:gd name="T106" fmla="*/ 164 w 767"/>
                  <a:gd name="T107" fmla="*/ 860 h 1086"/>
                  <a:gd name="T108" fmla="*/ 212 w 767"/>
                  <a:gd name="T109" fmla="*/ 1052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7" h="1086">
                    <a:moveTo>
                      <a:pt x="212" y="1052"/>
                    </a:moveTo>
                    <a:lnTo>
                      <a:pt x="212" y="1052"/>
                    </a:lnTo>
                    <a:lnTo>
                      <a:pt x="224" y="1056"/>
                    </a:lnTo>
                    <a:lnTo>
                      <a:pt x="237" y="1060"/>
                    </a:lnTo>
                    <a:lnTo>
                      <a:pt x="251" y="1063"/>
                    </a:lnTo>
                    <a:lnTo>
                      <a:pt x="263" y="1067"/>
                    </a:lnTo>
                    <a:lnTo>
                      <a:pt x="276" y="1070"/>
                    </a:lnTo>
                    <a:lnTo>
                      <a:pt x="289" y="1072"/>
                    </a:lnTo>
                    <a:lnTo>
                      <a:pt x="301" y="1076"/>
                    </a:lnTo>
                    <a:lnTo>
                      <a:pt x="314" y="1077"/>
                    </a:lnTo>
                    <a:lnTo>
                      <a:pt x="327" y="1079"/>
                    </a:lnTo>
                    <a:lnTo>
                      <a:pt x="339" y="1082"/>
                    </a:lnTo>
                    <a:lnTo>
                      <a:pt x="352" y="1083"/>
                    </a:lnTo>
                    <a:lnTo>
                      <a:pt x="365" y="1084"/>
                    </a:lnTo>
                    <a:lnTo>
                      <a:pt x="377" y="1085"/>
                    </a:lnTo>
                    <a:lnTo>
                      <a:pt x="390" y="1086"/>
                    </a:lnTo>
                    <a:lnTo>
                      <a:pt x="403" y="1086"/>
                    </a:lnTo>
                    <a:lnTo>
                      <a:pt x="415" y="1086"/>
                    </a:lnTo>
                    <a:lnTo>
                      <a:pt x="415" y="1086"/>
                    </a:lnTo>
                    <a:lnTo>
                      <a:pt x="428" y="1086"/>
                    </a:lnTo>
                    <a:lnTo>
                      <a:pt x="442" y="1085"/>
                    </a:lnTo>
                    <a:lnTo>
                      <a:pt x="454" y="1085"/>
                    </a:lnTo>
                    <a:lnTo>
                      <a:pt x="467" y="1084"/>
                    </a:lnTo>
                    <a:lnTo>
                      <a:pt x="481" y="1083"/>
                    </a:lnTo>
                    <a:lnTo>
                      <a:pt x="493" y="1080"/>
                    </a:lnTo>
                    <a:lnTo>
                      <a:pt x="507" y="1078"/>
                    </a:lnTo>
                    <a:lnTo>
                      <a:pt x="520" y="1076"/>
                    </a:lnTo>
                    <a:lnTo>
                      <a:pt x="533" y="1073"/>
                    </a:lnTo>
                    <a:lnTo>
                      <a:pt x="546" y="1070"/>
                    </a:lnTo>
                    <a:lnTo>
                      <a:pt x="559" y="1068"/>
                    </a:lnTo>
                    <a:lnTo>
                      <a:pt x="573" y="1064"/>
                    </a:lnTo>
                    <a:lnTo>
                      <a:pt x="585" y="1060"/>
                    </a:lnTo>
                    <a:lnTo>
                      <a:pt x="598" y="1056"/>
                    </a:lnTo>
                    <a:lnTo>
                      <a:pt x="612" y="1052"/>
                    </a:lnTo>
                    <a:lnTo>
                      <a:pt x="625" y="1047"/>
                    </a:lnTo>
                    <a:lnTo>
                      <a:pt x="625" y="843"/>
                    </a:lnTo>
                    <a:lnTo>
                      <a:pt x="625" y="843"/>
                    </a:lnTo>
                    <a:lnTo>
                      <a:pt x="638" y="809"/>
                    </a:lnTo>
                    <a:lnTo>
                      <a:pt x="652" y="775"/>
                    </a:lnTo>
                    <a:lnTo>
                      <a:pt x="665" y="743"/>
                    </a:lnTo>
                    <a:lnTo>
                      <a:pt x="676" y="712"/>
                    </a:lnTo>
                    <a:lnTo>
                      <a:pt x="688" y="683"/>
                    </a:lnTo>
                    <a:lnTo>
                      <a:pt x="698" y="655"/>
                    </a:lnTo>
                    <a:lnTo>
                      <a:pt x="709" y="630"/>
                    </a:lnTo>
                    <a:lnTo>
                      <a:pt x="718" y="605"/>
                    </a:lnTo>
                    <a:lnTo>
                      <a:pt x="726" y="582"/>
                    </a:lnTo>
                    <a:lnTo>
                      <a:pt x="734" y="560"/>
                    </a:lnTo>
                    <a:lnTo>
                      <a:pt x="741" y="540"/>
                    </a:lnTo>
                    <a:lnTo>
                      <a:pt x="748" y="521"/>
                    </a:lnTo>
                    <a:lnTo>
                      <a:pt x="753" y="503"/>
                    </a:lnTo>
                    <a:lnTo>
                      <a:pt x="759" y="488"/>
                    </a:lnTo>
                    <a:lnTo>
                      <a:pt x="764" y="473"/>
                    </a:lnTo>
                    <a:lnTo>
                      <a:pt x="767" y="461"/>
                    </a:lnTo>
                    <a:lnTo>
                      <a:pt x="743" y="175"/>
                    </a:lnTo>
                    <a:lnTo>
                      <a:pt x="580" y="0"/>
                    </a:lnTo>
                    <a:lnTo>
                      <a:pt x="580" y="0"/>
                    </a:lnTo>
                    <a:lnTo>
                      <a:pt x="570" y="13"/>
                    </a:lnTo>
                    <a:lnTo>
                      <a:pt x="561" y="25"/>
                    </a:lnTo>
                    <a:lnTo>
                      <a:pt x="554" y="39"/>
                    </a:lnTo>
                    <a:lnTo>
                      <a:pt x="549" y="52"/>
                    </a:lnTo>
                    <a:lnTo>
                      <a:pt x="543" y="67"/>
                    </a:lnTo>
                    <a:lnTo>
                      <a:pt x="539" y="82"/>
                    </a:lnTo>
                    <a:lnTo>
                      <a:pt x="538" y="97"/>
                    </a:lnTo>
                    <a:lnTo>
                      <a:pt x="537" y="112"/>
                    </a:lnTo>
                    <a:lnTo>
                      <a:pt x="537" y="112"/>
                    </a:lnTo>
                    <a:lnTo>
                      <a:pt x="537" y="123"/>
                    </a:lnTo>
                    <a:lnTo>
                      <a:pt x="538" y="136"/>
                    </a:lnTo>
                    <a:lnTo>
                      <a:pt x="541" y="147"/>
                    </a:lnTo>
                    <a:lnTo>
                      <a:pt x="543" y="160"/>
                    </a:lnTo>
                    <a:lnTo>
                      <a:pt x="546" y="172"/>
                    </a:lnTo>
                    <a:lnTo>
                      <a:pt x="551" y="184"/>
                    </a:lnTo>
                    <a:lnTo>
                      <a:pt x="557" y="196"/>
                    </a:lnTo>
                    <a:lnTo>
                      <a:pt x="562" y="209"/>
                    </a:lnTo>
                    <a:lnTo>
                      <a:pt x="568" y="220"/>
                    </a:lnTo>
                    <a:lnTo>
                      <a:pt x="576" y="233"/>
                    </a:lnTo>
                    <a:lnTo>
                      <a:pt x="584" y="244"/>
                    </a:lnTo>
                    <a:lnTo>
                      <a:pt x="594" y="257"/>
                    </a:lnTo>
                    <a:lnTo>
                      <a:pt x="603" y="268"/>
                    </a:lnTo>
                    <a:lnTo>
                      <a:pt x="613" y="280"/>
                    </a:lnTo>
                    <a:lnTo>
                      <a:pt x="625" y="293"/>
                    </a:lnTo>
                    <a:lnTo>
                      <a:pt x="636" y="304"/>
                    </a:lnTo>
                    <a:lnTo>
                      <a:pt x="636" y="304"/>
                    </a:lnTo>
                    <a:lnTo>
                      <a:pt x="629" y="317"/>
                    </a:lnTo>
                    <a:lnTo>
                      <a:pt x="622" y="329"/>
                    </a:lnTo>
                    <a:lnTo>
                      <a:pt x="617" y="342"/>
                    </a:lnTo>
                    <a:lnTo>
                      <a:pt x="611" y="356"/>
                    </a:lnTo>
                    <a:lnTo>
                      <a:pt x="606" y="369"/>
                    </a:lnTo>
                    <a:lnTo>
                      <a:pt x="602" y="382"/>
                    </a:lnTo>
                    <a:lnTo>
                      <a:pt x="597" y="395"/>
                    </a:lnTo>
                    <a:lnTo>
                      <a:pt x="594" y="409"/>
                    </a:lnTo>
                    <a:lnTo>
                      <a:pt x="590" y="422"/>
                    </a:lnTo>
                    <a:lnTo>
                      <a:pt x="587" y="435"/>
                    </a:lnTo>
                    <a:lnTo>
                      <a:pt x="584" y="449"/>
                    </a:lnTo>
                    <a:lnTo>
                      <a:pt x="582" y="462"/>
                    </a:lnTo>
                    <a:lnTo>
                      <a:pt x="581" y="476"/>
                    </a:lnTo>
                    <a:lnTo>
                      <a:pt x="580" y="490"/>
                    </a:lnTo>
                    <a:lnTo>
                      <a:pt x="579" y="503"/>
                    </a:lnTo>
                    <a:lnTo>
                      <a:pt x="579" y="517"/>
                    </a:lnTo>
                    <a:lnTo>
                      <a:pt x="580" y="536"/>
                    </a:lnTo>
                    <a:lnTo>
                      <a:pt x="524" y="533"/>
                    </a:lnTo>
                    <a:lnTo>
                      <a:pt x="522" y="508"/>
                    </a:lnTo>
                    <a:lnTo>
                      <a:pt x="522" y="508"/>
                    </a:lnTo>
                    <a:lnTo>
                      <a:pt x="522" y="495"/>
                    </a:lnTo>
                    <a:lnTo>
                      <a:pt x="523" y="483"/>
                    </a:lnTo>
                    <a:lnTo>
                      <a:pt x="523" y="471"/>
                    </a:lnTo>
                    <a:lnTo>
                      <a:pt x="526" y="458"/>
                    </a:lnTo>
                    <a:lnTo>
                      <a:pt x="527" y="446"/>
                    </a:lnTo>
                    <a:lnTo>
                      <a:pt x="529" y="433"/>
                    </a:lnTo>
                    <a:lnTo>
                      <a:pt x="531" y="422"/>
                    </a:lnTo>
                    <a:lnTo>
                      <a:pt x="535" y="409"/>
                    </a:lnTo>
                    <a:lnTo>
                      <a:pt x="537" y="397"/>
                    </a:lnTo>
                    <a:lnTo>
                      <a:pt x="541" y="385"/>
                    </a:lnTo>
                    <a:lnTo>
                      <a:pt x="545" y="373"/>
                    </a:lnTo>
                    <a:lnTo>
                      <a:pt x="550" y="362"/>
                    </a:lnTo>
                    <a:lnTo>
                      <a:pt x="554" y="350"/>
                    </a:lnTo>
                    <a:lnTo>
                      <a:pt x="559" y="339"/>
                    </a:lnTo>
                    <a:lnTo>
                      <a:pt x="565" y="327"/>
                    </a:lnTo>
                    <a:lnTo>
                      <a:pt x="570" y="316"/>
                    </a:lnTo>
                    <a:lnTo>
                      <a:pt x="570" y="316"/>
                    </a:lnTo>
                    <a:lnTo>
                      <a:pt x="558" y="299"/>
                    </a:lnTo>
                    <a:lnTo>
                      <a:pt x="546" y="283"/>
                    </a:lnTo>
                    <a:lnTo>
                      <a:pt x="536" y="267"/>
                    </a:lnTo>
                    <a:lnTo>
                      <a:pt x="527" y="251"/>
                    </a:lnTo>
                    <a:lnTo>
                      <a:pt x="518" y="236"/>
                    </a:lnTo>
                    <a:lnTo>
                      <a:pt x="511" y="221"/>
                    </a:lnTo>
                    <a:lnTo>
                      <a:pt x="504" y="206"/>
                    </a:lnTo>
                    <a:lnTo>
                      <a:pt x="498" y="192"/>
                    </a:lnTo>
                    <a:lnTo>
                      <a:pt x="497" y="294"/>
                    </a:lnTo>
                    <a:lnTo>
                      <a:pt x="497" y="294"/>
                    </a:lnTo>
                    <a:lnTo>
                      <a:pt x="500" y="302"/>
                    </a:lnTo>
                    <a:lnTo>
                      <a:pt x="505" y="309"/>
                    </a:lnTo>
                    <a:lnTo>
                      <a:pt x="508" y="317"/>
                    </a:lnTo>
                    <a:lnTo>
                      <a:pt x="511" y="325"/>
                    </a:lnTo>
                    <a:lnTo>
                      <a:pt x="514" y="332"/>
                    </a:lnTo>
                    <a:lnTo>
                      <a:pt x="516" y="340"/>
                    </a:lnTo>
                    <a:lnTo>
                      <a:pt x="519" y="347"/>
                    </a:lnTo>
                    <a:lnTo>
                      <a:pt x="521" y="354"/>
                    </a:lnTo>
                    <a:lnTo>
                      <a:pt x="521" y="354"/>
                    </a:lnTo>
                    <a:lnTo>
                      <a:pt x="522" y="361"/>
                    </a:lnTo>
                    <a:lnTo>
                      <a:pt x="524" y="367"/>
                    </a:lnTo>
                    <a:lnTo>
                      <a:pt x="526" y="376"/>
                    </a:lnTo>
                    <a:lnTo>
                      <a:pt x="527" y="382"/>
                    </a:lnTo>
                    <a:lnTo>
                      <a:pt x="528" y="389"/>
                    </a:lnTo>
                    <a:lnTo>
                      <a:pt x="528" y="397"/>
                    </a:lnTo>
                    <a:lnTo>
                      <a:pt x="529" y="404"/>
                    </a:lnTo>
                    <a:lnTo>
                      <a:pt x="529" y="411"/>
                    </a:lnTo>
                    <a:lnTo>
                      <a:pt x="529" y="411"/>
                    </a:lnTo>
                    <a:lnTo>
                      <a:pt x="528" y="427"/>
                    </a:lnTo>
                    <a:lnTo>
                      <a:pt x="527" y="442"/>
                    </a:lnTo>
                    <a:lnTo>
                      <a:pt x="523" y="457"/>
                    </a:lnTo>
                    <a:lnTo>
                      <a:pt x="520" y="472"/>
                    </a:lnTo>
                    <a:lnTo>
                      <a:pt x="514" y="486"/>
                    </a:lnTo>
                    <a:lnTo>
                      <a:pt x="508" y="500"/>
                    </a:lnTo>
                    <a:lnTo>
                      <a:pt x="500" y="514"/>
                    </a:lnTo>
                    <a:lnTo>
                      <a:pt x="491" y="526"/>
                    </a:lnTo>
                    <a:lnTo>
                      <a:pt x="482" y="539"/>
                    </a:lnTo>
                    <a:lnTo>
                      <a:pt x="470" y="552"/>
                    </a:lnTo>
                    <a:lnTo>
                      <a:pt x="458" y="563"/>
                    </a:lnTo>
                    <a:lnTo>
                      <a:pt x="445" y="575"/>
                    </a:lnTo>
                    <a:lnTo>
                      <a:pt x="430" y="586"/>
                    </a:lnTo>
                    <a:lnTo>
                      <a:pt x="414" y="597"/>
                    </a:lnTo>
                    <a:lnTo>
                      <a:pt x="398" y="607"/>
                    </a:lnTo>
                    <a:lnTo>
                      <a:pt x="380" y="616"/>
                    </a:lnTo>
                    <a:lnTo>
                      <a:pt x="346" y="538"/>
                    </a:lnTo>
                    <a:lnTo>
                      <a:pt x="346" y="538"/>
                    </a:lnTo>
                    <a:lnTo>
                      <a:pt x="339" y="556"/>
                    </a:lnTo>
                    <a:lnTo>
                      <a:pt x="329" y="575"/>
                    </a:lnTo>
                    <a:lnTo>
                      <a:pt x="316" y="592"/>
                    </a:lnTo>
                    <a:lnTo>
                      <a:pt x="301" y="609"/>
                    </a:lnTo>
                    <a:lnTo>
                      <a:pt x="284" y="627"/>
                    </a:lnTo>
                    <a:lnTo>
                      <a:pt x="264" y="643"/>
                    </a:lnTo>
                    <a:lnTo>
                      <a:pt x="241" y="659"/>
                    </a:lnTo>
                    <a:lnTo>
                      <a:pt x="217" y="674"/>
                    </a:lnTo>
                    <a:lnTo>
                      <a:pt x="186" y="605"/>
                    </a:lnTo>
                    <a:lnTo>
                      <a:pt x="186" y="605"/>
                    </a:lnTo>
                    <a:lnTo>
                      <a:pt x="172" y="620"/>
                    </a:lnTo>
                    <a:lnTo>
                      <a:pt x="159" y="634"/>
                    </a:lnTo>
                    <a:lnTo>
                      <a:pt x="145" y="647"/>
                    </a:lnTo>
                    <a:lnTo>
                      <a:pt x="130" y="659"/>
                    </a:lnTo>
                    <a:lnTo>
                      <a:pt x="115" y="669"/>
                    </a:lnTo>
                    <a:lnTo>
                      <a:pt x="99" y="680"/>
                    </a:lnTo>
                    <a:lnTo>
                      <a:pt x="83" y="688"/>
                    </a:lnTo>
                    <a:lnTo>
                      <a:pt x="67" y="696"/>
                    </a:lnTo>
                    <a:lnTo>
                      <a:pt x="7" y="555"/>
                    </a:lnTo>
                    <a:lnTo>
                      <a:pt x="7" y="555"/>
                    </a:lnTo>
                    <a:lnTo>
                      <a:pt x="6" y="569"/>
                    </a:lnTo>
                    <a:lnTo>
                      <a:pt x="3" y="582"/>
                    </a:lnTo>
                    <a:lnTo>
                      <a:pt x="2" y="592"/>
                    </a:lnTo>
                    <a:lnTo>
                      <a:pt x="2" y="602"/>
                    </a:lnTo>
                    <a:lnTo>
                      <a:pt x="1" y="610"/>
                    </a:lnTo>
                    <a:lnTo>
                      <a:pt x="0" y="619"/>
                    </a:lnTo>
                    <a:lnTo>
                      <a:pt x="0" y="624"/>
                    </a:lnTo>
                    <a:lnTo>
                      <a:pt x="0" y="629"/>
                    </a:lnTo>
                    <a:lnTo>
                      <a:pt x="0" y="629"/>
                    </a:lnTo>
                    <a:lnTo>
                      <a:pt x="0" y="632"/>
                    </a:lnTo>
                    <a:lnTo>
                      <a:pt x="0" y="636"/>
                    </a:lnTo>
                    <a:lnTo>
                      <a:pt x="1" y="639"/>
                    </a:lnTo>
                    <a:lnTo>
                      <a:pt x="1" y="644"/>
                    </a:lnTo>
                    <a:lnTo>
                      <a:pt x="2" y="650"/>
                    </a:lnTo>
                    <a:lnTo>
                      <a:pt x="3" y="655"/>
                    </a:lnTo>
                    <a:lnTo>
                      <a:pt x="3" y="661"/>
                    </a:lnTo>
                    <a:lnTo>
                      <a:pt x="4" y="668"/>
                    </a:lnTo>
                    <a:lnTo>
                      <a:pt x="4" y="668"/>
                    </a:lnTo>
                    <a:lnTo>
                      <a:pt x="14" y="684"/>
                    </a:lnTo>
                    <a:lnTo>
                      <a:pt x="24" y="700"/>
                    </a:lnTo>
                    <a:lnTo>
                      <a:pt x="34" y="716"/>
                    </a:lnTo>
                    <a:lnTo>
                      <a:pt x="46" y="731"/>
                    </a:lnTo>
                    <a:lnTo>
                      <a:pt x="57" y="748"/>
                    </a:lnTo>
                    <a:lnTo>
                      <a:pt x="69" y="762"/>
                    </a:lnTo>
                    <a:lnTo>
                      <a:pt x="82" y="777"/>
                    </a:lnTo>
                    <a:lnTo>
                      <a:pt x="94" y="791"/>
                    </a:lnTo>
                    <a:lnTo>
                      <a:pt x="107" y="806"/>
                    </a:lnTo>
                    <a:lnTo>
                      <a:pt x="121" y="820"/>
                    </a:lnTo>
                    <a:lnTo>
                      <a:pt x="134" y="834"/>
                    </a:lnTo>
                    <a:lnTo>
                      <a:pt x="149" y="848"/>
                    </a:lnTo>
                    <a:lnTo>
                      <a:pt x="164" y="860"/>
                    </a:lnTo>
                    <a:lnTo>
                      <a:pt x="179" y="874"/>
                    </a:lnTo>
                    <a:lnTo>
                      <a:pt x="195" y="887"/>
                    </a:lnTo>
                    <a:lnTo>
                      <a:pt x="212" y="900"/>
                    </a:lnTo>
                    <a:lnTo>
                      <a:pt x="212" y="1052"/>
                    </a:lnTo>
                  </a:path>
                </a:pathLst>
              </a:custGeom>
              <a:solidFill>
                <a:schemeClr val="bg1"/>
              </a:solidFill>
              <a:ln w="0">
                <a:solidFill>
                  <a:srgbClr val="000000"/>
                </a:solidFill>
                <a:prstDash val="solid"/>
                <a:round/>
                <a:headEnd/>
                <a:tailEnd/>
              </a:ln>
            </p:spPr>
            <p:txBody>
              <a:bodyPr/>
              <a:lstStyle/>
              <a:p>
                <a:endParaRPr lang="en-IN"/>
              </a:p>
            </p:txBody>
          </p:sp>
          <p:sp>
            <p:nvSpPr>
              <p:cNvPr id="395280" name="Freeform 16"/>
              <p:cNvSpPr>
                <a:spLocks/>
              </p:cNvSpPr>
              <p:nvPr/>
            </p:nvSpPr>
            <p:spPr bwMode="auto">
              <a:xfrm>
                <a:off x="4786" y="2441"/>
                <a:ext cx="79" cy="233"/>
              </a:xfrm>
              <a:custGeom>
                <a:avLst/>
                <a:gdLst>
                  <a:gd name="T0" fmla="*/ 88 w 159"/>
                  <a:gd name="T1" fmla="*/ 466 h 466"/>
                  <a:gd name="T2" fmla="*/ 119 w 159"/>
                  <a:gd name="T3" fmla="*/ 442 h 466"/>
                  <a:gd name="T4" fmla="*/ 140 w 159"/>
                  <a:gd name="T5" fmla="*/ 413 h 466"/>
                  <a:gd name="T6" fmla="*/ 154 w 159"/>
                  <a:gd name="T7" fmla="*/ 379 h 466"/>
                  <a:gd name="T8" fmla="*/ 159 w 159"/>
                  <a:gd name="T9" fmla="*/ 338 h 466"/>
                  <a:gd name="T10" fmla="*/ 159 w 159"/>
                  <a:gd name="T11" fmla="*/ 332 h 466"/>
                  <a:gd name="T12" fmla="*/ 158 w 159"/>
                  <a:gd name="T13" fmla="*/ 320 h 466"/>
                  <a:gd name="T14" fmla="*/ 155 w 159"/>
                  <a:gd name="T15" fmla="*/ 306 h 466"/>
                  <a:gd name="T16" fmla="*/ 152 w 159"/>
                  <a:gd name="T17" fmla="*/ 293 h 466"/>
                  <a:gd name="T18" fmla="*/ 151 w 159"/>
                  <a:gd name="T19" fmla="*/ 288 h 466"/>
                  <a:gd name="T20" fmla="*/ 146 w 159"/>
                  <a:gd name="T21" fmla="*/ 275 h 466"/>
                  <a:gd name="T22" fmla="*/ 139 w 159"/>
                  <a:gd name="T23" fmla="*/ 262 h 466"/>
                  <a:gd name="T24" fmla="*/ 132 w 159"/>
                  <a:gd name="T25" fmla="*/ 250 h 466"/>
                  <a:gd name="T26" fmla="*/ 124 w 159"/>
                  <a:gd name="T27" fmla="*/ 237 h 466"/>
                  <a:gd name="T28" fmla="*/ 124 w 159"/>
                  <a:gd name="T29" fmla="*/ 92 h 466"/>
                  <a:gd name="T30" fmla="*/ 123 w 159"/>
                  <a:gd name="T31" fmla="*/ 70 h 466"/>
                  <a:gd name="T32" fmla="*/ 121 w 159"/>
                  <a:gd name="T33" fmla="*/ 51 h 466"/>
                  <a:gd name="T34" fmla="*/ 117 w 159"/>
                  <a:gd name="T35" fmla="*/ 35 h 466"/>
                  <a:gd name="T36" fmla="*/ 112 w 159"/>
                  <a:gd name="T37" fmla="*/ 23 h 466"/>
                  <a:gd name="T38" fmla="*/ 108 w 159"/>
                  <a:gd name="T39" fmla="*/ 17 h 466"/>
                  <a:gd name="T40" fmla="*/ 99 w 159"/>
                  <a:gd name="T41" fmla="*/ 9 h 466"/>
                  <a:gd name="T42" fmla="*/ 90 w 159"/>
                  <a:gd name="T43" fmla="*/ 3 h 466"/>
                  <a:gd name="T44" fmla="*/ 78 w 159"/>
                  <a:gd name="T45" fmla="*/ 0 h 466"/>
                  <a:gd name="T46" fmla="*/ 73 w 159"/>
                  <a:gd name="T47" fmla="*/ 0 h 466"/>
                  <a:gd name="T48" fmla="*/ 56 w 159"/>
                  <a:gd name="T49" fmla="*/ 2 h 466"/>
                  <a:gd name="T50" fmla="*/ 42 w 159"/>
                  <a:gd name="T51" fmla="*/ 8 h 466"/>
                  <a:gd name="T52" fmla="*/ 29 w 159"/>
                  <a:gd name="T53" fmla="*/ 18 h 466"/>
                  <a:gd name="T54" fmla="*/ 19 w 159"/>
                  <a:gd name="T55" fmla="*/ 33 h 466"/>
                  <a:gd name="T56" fmla="*/ 14 w 159"/>
                  <a:gd name="T57" fmla="*/ 42 h 466"/>
                  <a:gd name="T58" fmla="*/ 8 w 159"/>
                  <a:gd name="T59" fmla="*/ 63 h 466"/>
                  <a:gd name="T60" fmla="*/ 2 w 159"/>
                  <a:gd name="T61" fmla="*/ 88 h 466"/>
                  <a:gd name="T62" fmla="*/ 0 w 159"/>
                  <a:gd name="T63" fmla="*/ 117 h 466"/>
                  <a:gd name="T64" fmla="*/ 1 w 159"/>
                  <a:gd name="T65" fmla="*/ 253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 h="466">
                    <a:moveTo>
                      <a:pt x="88" y="466"/>
                    </a:moveTo>
                    <a:lnTo>
                      <a:pt x="88" y="466"/>
                    </a:lnTo>
                    <a:lnTo>
                      <a:pt x="104" y="455"/>
                    </a:lnTo>
                    <a:lnTo>
                      <a:pt x="119" y="442"/>
                    </a:lnTo>
                    <a:lnTo>
                      <a:pt x="131" y="428"/>
                    </a:lnTo>
                    <a:lnTo>
                      <a:pt x="140" y="413"/>
                    </a:lnTo>
                    <a:lnTo>
                      <a:pt x="149" y="396"/>
                    </a:lnTo>
                    <a:lnTo>
                      <a:pt x="154" y="379"/>
                    </a:lnTo>
                    <a:lnTo>
                      <a:pt x="158" y="359"/>
                    </a:lnTo>
                    <a:lnTo>
                      <a:pt x="159" y="338"/>
                    </a:lnTo>
                    <a:lnTo>
                      <a:pt x="159" y="338"/>
                    </a:lnTo>
                    <a:lnTo>
                      <a:pt x="159" y="332"/>
                    </a:lnTo>
                    <a:lnTo>
                      <a:pt x="158" y="326"/>
                    </a:lnTo>
                    <a:lnTo>
                      <a:pt x="158" y="320"/>
                    </a:lnTo>
                    <a:lnTo>
                      <a:pt x="157" y="313"/>
                    </a:lnTo>
                    <a:lnTo>
                      <a:pt x="155" y="306"/>
                    </a:lnTo>
                    <a:lnTo>
                      <a:pt x="154" y="300"/>
                    </a:lnTo>
                    <a:lnTo>
                      <a:pt x="152" y="293"/>
                    </a:lnTo>
                    <a:lnTo>
                      <a:pt x="151" y="288"/>
                    </a:lnTo>
                    <a:lnTo>
                      <a:pt x="151" y="288"/>
                    </a:lnTo>
                    <a:lnTo>
                      <a:pt x="149" y="282"/>
                    </a:lnTo>
                    <a:lnTo>
                      <a:pt x="146" y="275"/>
                    </a:lnTo>
                    <a:lnTo>
                      <a:pt x="143" y="269"/>
                    </a:lnTo>
                    <a:lnTo>
                      <a:pt x="139" y="262"/>
                    </a:lnTo>
                    <a:lnTo>
                      <a:pt x="136" y="255"/>
                    </a:lnTo>
                    <a:lnTo>
                      <a:pt x="132" y="250"/>
                    </a:lnTo>
                    <a:lnTo>
                      <a:pt x="129" y="243"/>
                    </a:lnTo>
                    <a:lnTo>
                      <a:pt x="124" y="237"/>
                    </a:lnTo>
                    <a:lnTo>
                      <a:pt x="124" y="92"/>
                    </a:lnTo>
                    <a:lnTo>
                      <a:pt x="124" y="92"/>
                    </a:lnTo>
                    <a:lnTo>
                      <a:pt x="124" y="80"/>
                    </a:lnTo>
                    <a:lnTo>
                      <a:pt x="123" y="70"/>
                    </a:lnTo>
                    <a:lnTo>
                      <a:pt x="122" y="61"/>
                    </a:lnTo>
                    <a:lnTo>
                      <a:pt x="121" y="51"/>
                    </a:lnTo>
                    <a:lnTo>
                      <a:pt x="120" y="43"/>
                    </a:lnTo>
                    <a:lnTo>
                      <a:pt x="117" y="35"/>
                    </a:lnTo>
                    <a:lnTo>
                      <a:pt x="114" y="28"/>
                    </a:lnTo>
                    <a:lnTo>
                      <a:pt x="112" y="23"/>
                    </a:lnTo>
                    <a:lnTo>
                      <a:pt x="112" y="23"/>
                    </a:lnTo>
                    <a:lnTo>
                      <a:pt x="108" y="17"/>
                    </a:lnTo>
                    <a:lnTo>
                      <a:pt x="104" y="12"/>
                    </a:lnTo>
                    <a:lnTo>
                      <a:pt x="99" y="9"/>
                    </a:lnTo>
                    <a:lnTo>
                      <a:pt x="94" y="5"/>
                    </a:lnTo>
                    <a:lnTo>
                      <a:pt x="90" y="3"/>
                    </a:lnTo>
                    <a:lnTo>
                      <a:pt x="84" y="1"/>
                    </a:lnTo>
                    <a:lnTo>
                      <a:pt x="78" y="0"/>
                    </a:lnTo>
                    <a:lnTo>
                      <a:pt x="73" y="0"/>
                    </a:lnTo>
                    <a:lnTo>
                      <a:pt x="73" y="0"/>
                    </a:lnTo>
                    <a:lnTo>
                      <a:pt x="65" y="0"/>
                    </a:lnTo>
                    <a:lnTo>
                      <a:pt x="56" y="2"/>
                    </a:lnTo>
                    <a:lnTo>
                      <a:pt x="48" y="4"/>
                    </a:lnTo>
                    <a:lnTo>
                      <a:pt x="42" y="8"/>
                    </a:lnTo>
                    <a:lnTo>
                      <a:pt x="35" y="12"/>
                    </a:lnTo>
                    <a:lnTo>
                      <a:pt x="29" y="18"/>
                    </a:lnTo>
                    <a:lnTo>
                      <a:pt x="23" y="25"/>
                    </a:lnTo>
                    <a:lnTo>
                      <a:pt x="19" y="33"/>
                    </a:lnTo>
                    <a:lnTo>
                      <a:pt x="19" y="33"/>
                    </a:lnTo>
                    <a:lnTo>
                      <a:pt x="14" y="42"/>
                    </a:lnTo>
                    <a:lnTo>
                      <a:pt x="10" y="53"/>
                    </a:lnTo>
                    <a:lnTo>
                      <a:pt x="8" y="63"/>
                    </a:lnTo>
                    <a:lnTo>
                      <a:pt x="5" y="76"/>
                    </a:lnTo>
                    <a:lnTo>
                      <a:pt x="2" y="88"/>
                    </a:lnTo>
                    <a:lnTo>
                      <a:pt x="1" y="102"/>
                    </a:lnTo>
                    <a:lnTo>
                      <a:pt x="0" y="117"/>
                    </a:lnTo>
                    <a:lnTo>
                      <a:pt x="0" y="133"/>
                    </a:lnTo>
                    <a:lnTo>
                      <a:pt x="1" y="253"/>
                    </a:lnTo>
                    <a:lnTo>
                      <a:pt x="88" y="466"/>
                    </a:lnTo>
                  </a:path>
                </a:pathLst>
              </a:custGeom>
              <a:solidFill>
                <a:schemeClr val="bg1"/>
              </a:solidFill>
              <a:ln w="0">
                <a:solidFill>
                  <a:srgbClr val="000000"/>
                </a:solidFill>
                <a:prstDash val="solid"/>
                <a:round/>
                <a:headEnd/>
                <a:tailEnd/>
              </a:ln>
            </p:spPr>
            <p:txBody>
              <a:bodyPr/>
              <a:lstStyle/>
              <a:p>
                <a:endParaRPr lang="en-IN"/>
              </a:p>
            </p:txBody>
          </p:sp>
          <p:sp>
            <p:nvSpPr>
              <p:cNvPr id="395281" name="Freeform 17"/>
              <p:cNvSpPr>
                <a:spLocks/>
              </p:cNvSpPr>
              <p:nvPr/>
            </p:nvSpPr>
            <p:spPr bwMode="auto">
              <a:xfrm>
                <a:off x="4700" y="2485"/>
                <a:ext cx="84" cy="215"/>
              </a:xfrm>
              <a:custGeom>
                <a:avLst/>
                <a:gdLst>
                  <a:gd name="T0" fmla="*/ 97 w 169"/>
                  <a:gd name="T1" fmla="*/ 430 h 430"/>
                  <a:gd name="T2" fmla="*/ 97 w 169"/>
                  <a:gd name="T3" fmla="*/ 430 h 430"/>
                  <a:gd name="T4" fmla="*/ 111 w 169"/>
                  <a:gd name="T5" fmla="*/ 420 h 430"/>
                  <a:gd name="T6" fmla="*/ 124 w 169"/>
                  <a:gd name="T7" fmla="*/ 408 h 430"/>
                  <a:gd name="T8" fmla="*/ 135 w 169"/>
                  <a:gd name="T9" fmla="*/ 394 h 430"/>
                  <a:gd name="T10" fmla="*/ 145 w 169"/>
                  <a:gd name="T11" fmla="*/ 378 h 430"/>
                  <a:gd name="T12" fmla="*/ 153 w 169"/>
                  <a:gd name="T13" fmla="*/ 361 h 430"/>
                  <a:gd name="T14" fmla="*/ 160 w 169"/>
                  <a:gd name="T15" fmla="*/ 342 h 430"/>
                  <a:gd name="T16" fmla="*/ 165 w 169"/>
                  <a:gd name="T17" fmla="*/ 322 h 430"/>
                  <a:gd name="T18" fmla="*/ 169 w 169"/>
                  <a:gd name="T19" fmla="*/ 300 h 430"/>
                  <a:gd name="T20" fmla="*/ 117 w 169"/>
                  <a:gd name="T21" fmla="*/ 182 h 430"/>
                  <a:gd name="T22" fmla="*/ 118 w 169"/>
                  <a:gd name="T23" fmla="*/ 18 h 430"/>
                  <a:gd name="T24" fmla="*/ 118 w 169"/>
                  <a:gd name="T25" fmla="*/ 18 h 430"/>
                  <a:gd name="T26" fmla="*/ 111 w 169"/>
                  <a:gd name="T27" fmla="*/ 13 h 430"/>
                  <a:gd name="T28" fmla="*/ 104 w 169"/>
                  <a:gd name="T29" fmla="*/ 9 h 430"/>
                  <a:gd name="T30" fmla="*/ 99 w 169"/>
                  <a:gd name="T31" fmla="*/ 7 h 430"/>
                  <a:gd name="T32" fmla="*/ 93 w 169"/>
                  <a:gd name="T33" fmla="*/ 5 h 430"/>
                  <a:gd name="T34" fmla="*/ 86 w 169"/>
                  <a:gd name="T35" fmla="*/ 3 h 430"/>
                  <a:gd name="T36" fmla="*/ 80 w 169"/>
                  <a:gd name="T37" fmla="*/ 1 h 430"/>
                  <a:gd name="T38" fmla="*/ 76 w 169"/>
                  <a:gd name="T39" fmla="*/ 0 h 430"/>
                  <a:gd name="T40" fmla="*/ 70 w 169"/>
                  <a:gd name="T41" fmla="*/ 0 h 430"/>
                  <a:gd name="T42" fmla="*/ 70 w 169"/>
                  <a:gd name="T43" fmla="*/ 0 h 430"/>
                  <a:gd name="T44" fmla="*/ 62 w 169"/>
                  <a:gd name="T45" fmla="*/ 0 h 430"/>
                  <a:gd name="T46" fmla="*/ 54 w 169"/>
                  <a:gd name="T47" fmla="*/ 1 h 430"/>
                  <a:gd name="T48" fmla="*/ 47 w 169"/>
                  <a:gd name="T49" fmla="*/ 4 h 430"/>
                  <a:gd name="T50" fmla="*/ 40 w 169"/>
                  <a:gd name="T51" fmla="*/ 7 h 430"/>
                  <a:gd name="T52" fmla="*/ 33 w 169"/>
                  <a:gd name="T53" fmla="*/ 11 h 430"/>
                  <a:gd name="T54" fmla="*/ 27 w 169"/>
                  <a:gd name="T55" fmla="*/ 15 h 430"/>
                  <a:gd name="T56" fmla="*/ 23 w 169"/>
                  <a:gd name="T57" fmla="*/ 21 h 430"/>
                  <a:gd name="T58" fmla="*/ 18 w 169"/>
                  <a:gd name="T59" fmla="*/ 28 h 430"/>
                  <a:gd name="T60" fmla="*/ 18 w 169"/>
                  <a:gd name="T61" fmla="*/ 28 h 430"/>
                  <a:gd name="T62" fmla="*/ 13 w 169"/>
                  <a:gd name="T63" fmla="*/ 35 h 430"/>
                  <a:gd name="T64" fmla="*/ 10 w 169"/>
                  <a:gd name="T65" fmla="*/ 43 h 430"/>
                  <a:gd name="T66" fmla="*/ 8 w 169"/>
                  <a:gd name="T67" fmla="*/ 52 h 430"/>
                  <a:gd name="T68" fmla="*/ 4 w 169"/>
                  <a:gd name="T69" fmla="*/ 62 h 430"/>
                  <a:gd name="T70" fmla="*/ 2 w 169"/>
                  <a:gd name="T71" fmla="*/ 73 h 430"/>
                  <a:gd name="T72" fmla="*/ 1 w 169"/>
                  <a:gd name="T73" fmla="*/ 84 h 430"/>
                  <a:gd name="T74" fmla="*/ 0 w 169"/>
                  <a:gd name="T75" fmla="*/ 97 h 430"/>
                  <a:gd name="T76" fmla="*/ 0 w 169"/>
                  <a:gd name="T77" fmla="*/ 111 h 430"/>
                  <a:gd name="T78" fmla="*/ 2 w 169"/>
                  <a:gd name="T79" fmla="*/ 213 h 430"/>
                  <a:gd name="T80" fmla="*/ 97 w 169"/>
                  <a:gd name="T81" fmla="*/ 43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9" h="430">
                    <a:moveTo>
                      <a:pt x="97" y="430"/>
                    </a:moveTo>
                    <a:lnTo>
                      <a:pt x="97" y="430"/>
                    </a:lnTo>
                    <a:lnTo>
                      <a:pt x="111" y="420"/>
                    </a:lnTo>
                    <a:lnTo>
                      <a:pt x="124" y="408"/>
                    </a:lnTo>
                    <a:lnTo>
                      <a:pt x="135" y="394"/>
                    </a:lnTo>
                    <a:lnTo>
                      <a:pt x="145" y="378"/>
                    </a:lnTo>
                    <a:lnTo>
                      <a:pt x="153" y="361"/>
                    </a:lnTo>
                    <a:lnTo>
                      <a:pt x="160" y="342"/>
                    </a:lnTo>
                    <a:lnTo>
                      <a:pt x="165" y="322"/>
                    </a:lnTo>
                    <a:lnTo>
                      <a:pt x="169" y="300"/>
                    </a:lnTo>
                    <a:lnTo>
                      <a:pt x="117" y="182"/>
                    </a:lnTo>
                    <a:lnTo>
                      <a:pt x="118" y="18"/>
                    </a:lnTo>
                    <a:lnTo>
                      <a:pt x="118" y="18"/>
                    </a:lnTo>
                    <a:lnTo>
                      <a:pt x="111" y="13"/>
                    </a:lnTo>
                    <a:lnTo>
                      <a:pt x="104" y="9"/>
                    </a:lnTo>
                    <a:lnTo>
                      <a:pt x="99" y="7"/>
                    </a:lnTo>
                    <a:lnTo>
                      <a:pt x="93" y="5"/>
                    </a:lnTo>
                    <a:lnTo>
                      <a:pt x="86" y="3"/>
                    </a:lnTo>
                    <a:lnTo>
                      <a:pt x="80" y="1"/>
                    </a:lnTo>
                    <a:lnTo>
                      <a:pt x="76" y="0"/>
                    </a:lnTo>
                    <a:lnTo>
                      <a:pt x="70" y="0"/>
                    </a:lnTo>
                    <a:lnTo>
                      <a:pt x="70" y="0"/>
                    </a:lnTo>
                    <a:lnTo>
                      <a:pt x="62" y="0"/>
                    </a:lnTo>
                    <a:lnTo>
                      <a:pt x="54" y="1"/>
                    </a:lnTo>
                    <a:lnTo>
                      <a:pt x="47" y="4"/>
                    </a:lnTo>
                    <a:lnTo>
                      <a:pt x="40" y="7"/>
                    </a:lnTo>
                    <a:lnTo>
                      <a:pt x="33" y="11"/>
                    </a:lnTo>
                    <a:lnTo>
                      <a:pt x="27" y="15"/>
                    </a:lnTo>
                    <a:lnTo>
                      <a:pt x="23" y="21"/>
                    </a:lnTo>
                    <a:lnTo>
                      <a:pt x="18" y="28"/>
                    </a:lnTo>
                    <a:lnTo>
                      <a:pt x="18" y="28"/>
                    </a:lnTo>
                    <a:lnTo>
                      <a:pt x="13" y="35"/>
                    </a:lnTo>
                    <a:lnTo>
                      <a:pt x="10" y="43"/>
                    </a:lnTo>
                    <a:lnTo>
                      <a:pt x="8" y="52"/>
                    </a:lnTo>
                    <a:lnTo>
                      <a:pt x="4" y="62"/>
                    </a:lnTo>
                    <a:lnTo>
                      <a:pt x="2" y="73"/>
                    </a:lnTo>
                    <a:lnTo>
                      <a:pt x="1" y="84"/>
                    </a:lnTo>
                    <a:lnTo>
                      <a:pt x="0" y="97"/>
                    </a:lnTo>
                    <a:lnTo>
                      <a:pt x="0" y="111"/>
                    </a:lnTo>
                    <a:lnTo>
                      <a:pt x="2" y="213"/>
                    </a:lnTo>
                    <a:lnTo>
                      <a:pt x="97" y="430"/>
                    </a:lnTo>
                  </a:path>
                </a:pathLst>
              </a:custGeom>
              <a:solidFill>
                <a:schemeClr val="bg1"/>
              </a:solidFill>
              <a:ln w="0">
                <a:solidFill>
                  <a:srgbClr val="000000"/>
                </a:solidFill>
                <a:prstDash val="solid"/>
                <a:round/>
                <a:headEnd/>
                <a:tailEnd/>
              </a:ln>
            </p:spPr>
            <p:txBody>
              <a:bodyPr/>
              <a:lstStyle/>
              <a:p>
                <a:endParaRPr lang="en-IN"/>
              </a:p>
            </p:txBody>
          </p:sp>
          <p:sp>
            <p:nvSpPr>
              <p:cNvPr id="395282" name="Freeform 18"/>
              <p:cNvSpPr>
                <a:spLocks/>
              </p:cNvSpPr>
              <p:nvPr/>
            </p:nvSpPr>
            <p:spPr bwMode="auto">
              <a:xfrm>
                <a:off x="4631" y="2546"/>
                <a:ext cx="76" cy="167"/>
              </a:xfrm>
              <a:custGeom>
                <a:avLst/>
                <a:gdLst>
                  <a:gd name="T0" fmla="*/ 87 w 150"/>
                  <a:gd name="T1" fmla="*/ 333 h 333"/>
                  <a:gd name="T2" fmla="*/ 87 w 150"/>
                  <a:gd name="T3" fmla="*/ 333 h 333"/>
                  <a:gd name="T4" fmla="*/ 95 w 150"/>
                  <a:gd name="T5" fmla="*/ 326 h 333"/>
                  <a:gd name="T6" fmla="*/ 103 w 150"/>
                  <a:gd name="T7" fmla="*/ 319 h 333"/>
                  <a:gd name="T8" fmla="*/ 111 w 150"/>
                  <a:gd name="T9" fmla="*/ 311 h 333"/>
                  <a:gd name="T10" fmla="*/ 119 w 150"/>
                  <a:gd name="T11" fmla="*/ 303 h 333"/>
                  <a:gd name="T12" fmla="*/ 126 w 150"/>
                  <a:gd name="T13" fmla="*/ 294 h 333"/>
                  <a:gd name="T14" fmla="*/ 134 w 150"/>
                  <a:gd name="T15" fmla="*/ 284 h 333"/>
                  <a:gd name="T16" fmla="*/ 142 w 150"/>
                  <a:gd name="T17" fmla="*/ 272 h 333"/>
                  <a:gd name="T18" fmla="*/ 150 w 150"/>
                  <a:gd name="T19" fmla="*/ 261 h 333"/>
                  <a:gd name="T20" fmla="*/ 84 w 150"/>
                  <a:gd name="T21" fmla="*/ 110 h 333"/>
                  <a:gd name="T22" fmla="*/ 84 w 150"/>
                  <a:gd name="T23" fmla="*/ 0 h 333"/>
                  <a:gd name="T24" fmla="*/ 84 w 150"/>
                  <a:gd name="T25" fmla="*/ 0 h 333"/>
                  <a:gd name="T26" fmla="*/ 64 w 150"/>
                  <a:gd name="T27" fmla="*/ 2 h 333"/>
                  <a:gd name="T28" fmla="*/ 47 w 150"/>
                  <a:gd name="T29" fmla="*/ 7 h 333"/>
                  <a:gd name="T30" fmla="*/ 33 w 150"/>
                  <a:gd name="T31" fmla="*/ 15 h 333"/>
                  <a:gd name="T32" fmla="*/ 22 w 150"/>
                  <a:gd name="T33" fmla="*/ 27 h 333"/>
                  <a:gd name="T34" fmla="*/ 11 w 150"/>
                  <a:gd name="T35" fmla="*/ 42 h 333"/>
                  <a:gd name="T36" fmla="*/ 6 w 150"/>
                  <a:gd name="T37" fmla="*/ 59 h 333"/>
                  <a:gd name="T38" fmla="*/ 1 w 150"/>
                  <a:gd name="T39" fmla="*/ 81 h 333"/>
                  <a:gd name="T40" fmla="*/ 0 w 150"/>
                  <a:gd name="T41" fmla="*/ 105 h 333"/>
                  <a:gd name="T42" fmla="*/ 0 w 150"/>
                  <a:gd name="T43" fmla="*/ 149 h 333"/>
                  <a:gd name="T44" fmla="*/ 87 w 150"/>
                  <a:gd name="T45" fmla="*/ 333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 h="333">
                    <a:moveTo>
                      <a:pt x="87" y="333"/>
                    </a:moveTo>
                    <a:lnTo>
                      <a:pt x="87" y="333"/>
                    </a:lnTo>
                    <a:lnTo>
                      <a:pt x="95" y="326"/>
                    </a:lnTo>
                    <a:lnTo>
                      <a:pt x="103" y="319"/>
                    </a:lnTo>
                    <a:lnTo>
                      <a:pt x="111" y="311"/>
                    </a:lnTo>
                    <a:lnTo>
                      <a:pt x="119" y="303"/>
                    </a:lnTo>
                    <a:lnTo>
                      <a:pt x="126" y="294"/>
                    </a:lnTo>
                    <a:lnTo>
                      <a:pt x="134" y="284"/>
                    </a:lnTo>
                    <a:lnTo>
                      <a:pt x="142" y="272"/>
                    </a:lnTo>
                    <a:lnTo>
                      <a:pt x="150" y="261"/>
                    </a:lnTo>
                    <a:lnTo>
                      <a:pt x="84" y="110"/>
                    </a:lnTo>
                    <a:lnTo>
                      <a:pt x="84" y="0"/>
                    </a:lnTo>
                    <a:lnTo>
                      <a:pt x="84" y="0"/>
                    </a:lnTo>
                    <a:lnTo>
                      <a:pt x="64" y="2"/>
                    </a:lnTo>
                    <a:lnTo>
                      <a:pt x="47" y="7"/>
                    </a:lnTo>
                    <a:lnTo>
                      <a:pt x="33" y="15"/>
                    </a:lnTo>
                    <a:lnTo>
                      <a:pt x="22" y="27"/>
                    </a:lnTo>
                    <a:lnTo>
                      <a:pt x="11" y="42"/>
                    </a:lnTo>
                    <a:lnTo>
                      <a:pt x="6" y="59"/>
                    </a:lnTo>
                    <a:lnTo>
                      <a:pt x="1" y="81"/>
                    </a:lnTo>
                    <a:lnTo>
                      <a:pt x="0" y="105"/>
                    </a:lnTo>
                    <a:lnTo>
                      <a:pt x="0" y="149"/>
                    </a:lnTo>
                    <a:lnTo>
                      <a:pt x="87" y="333"/>
                    </a:lnTo>
                  </a:path>
                </a:pathLst>
              </a:custGeom>
              <a:solidFill>
                <a:schemeClr val="bg1"/>
              </a:solidFill>
              <a:ln w="0">
                <a:solidFill>
                  <a:srgbClr val="000000"/>
                </a:solidFill>
                <a:prstDash val="solid"/>
                <a:round/>
                <a:headEnd/>
                <a:tailEnd/>
              </a:ln>
            </p:spPr>
            <p:txBody>
              <a:bodyPr/>
              <a:lstStyle/>
              <a:p>
                <a:endParaRPr lang="en-IN"/>
              </a:p>
            </p:txBody>
          </p:sp>
        </p:grpSp>
        <p:sp>
          <p:nvSpPr>
            <p:cNvPr id="395283" name="Text Box 19"/>
            <p:cNvSpPr txBox="1">
              <a:spLocks noChangeArrowheads="1"/>
            </p:cNvSpPr>
            <p:nvPr/>
          </p:nvSpPr>
          <p:spPr bwMode="auto">
            <a:xfrm>
              <a:off x="3888" y="3793"/>
              <a:ext cx="1440" cy="257"/>
            </a:xfrm>
            <a:prstGeom prst="rect">
              <a:avLst/>
            </a:prstGeom>
            <a:gradFill rotWithShape="0">
              <a:gsLst>
                <a:gs pos="0">
                  <a:srgbClr val="FF0000"/>
                </a:gs>
                <a:gs pos="50000">
                  <a:srgbClr val="FFFFFF"/>
                </a:gs>
                <a:gs pos="100000">
                  <a:srgbClr val="FF0000"/>
                </a:gs>
              </a:gsLst>
              <a:lin ang="0" scaled="1"/>
            </a:gra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sz="2000" b="1">
                  <a:latin typeface="Arial" panose="020B0604020202020204" pitchFamily="34" charset="0"/>
                </a:rPr>
                <a:t>UNDERSTAND</a:t>
              </a:r>
            </a:p>
          </p:txBody>
        </p:sp>
      </p:gr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ChangeArrowheads="1"/>
          </p:cNvSpPr>
          <p:nvPr/>
        </p:nvSpPr>
        <p:spPr bwMode="auto">
          <a:xfrm>
            <a:off x="609600" y="1143000"/>
            <a:ext cx="7848600"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FontTx/>
              <a:buChar char="•"/>
            </a:pPr>
            <a:r>
              <a:rPr lang="en-US" altLang="en-US" sz="2200" b="1">
                <a:solidFill>
                  <a:srgbClr val="000099"/>
                </a:solidFill>
                <a:latin typeface="Arial" panose="020B0604020202020204" pitchFamily="34" charset="0"/>
              </a:rPr>
              <a:t>Maintain eye contact </a:t>
            </a:r>
          </a:p>
          <a:p>
            <a:pPr>
              <a:spcBef>
                <a:spcPct val="50000"/>
              </a:spcBef>
              <a:buFontTx/>
              <a:buChar char="•"/>
            </a:pPr>
            <a:r>
              <a:rPr lang="en-US" altLang="en-US" sz="2200" b="1">
                <a:solidFill>
                  <a:srgbClr val="000099"/>
                </a:solidFill>
                <a:latin typeface="Arial" panose="020B0604020202020204" pitchFamily="34" charset="0"/>
              </a:rPr>
              <a:t>Be in receptive posture. Lean forward.</a:t>
            </a:r>
          </a:p>
          <a:p>
            <a:pPr>
              <a:spcBef>
                <a:spcPct val="50000"/>
              </a:spcBef>
              <a:buFontTx/>
              <a:buChar char="•"/>
            </a:pPr>
            <a:r>
              <a:rPr lang="en-US" altLang="en-US" sz="2200" b="1">
                <a:solidFill>
                  <a:srgbClr val="000099"/>
                </a:solidFill>
                <a:latin typeface="Arial" panose="020B0604020202020204" pitchFamily="34" charset="0"/>
              </a:rPr>
              <a:t>Stop talking! No interruptions. </a:t>
            </a:r>
          </a:p>
          <a:p>
            <a:pPr>
              <a:spcBef>
                <a:spcPct val="50000"/>
              </a:spcBef>
              <a:buFontTx/>
              <a:buChar char="•"/>
            </a:pPr>
            <a:r>
              <a:rPr lang="en-US" altLang="en-US" sz="2200" b="1">
                <a:solidFill>
                  <a:srgbClr val="000099"/>
                </a:solidFill>
                <a:latin typeface="Arial" panose="020B0604020202020204" pitchFamily="34" charset="0"/>
              </a:rPr>
              <a:t>Put the talker at ease</a:t>
            </a:r>
          </a:p>
          <a:p>
            <a:pPr>
              <a:spcBef>
                <a:spcPct val="50000"/>
              </a:spcBef>
              <a:buFontTx/>
              <a:buChar char="•"/>
            </a:pPr>
            <a:r>
              <a:rPr lang="en-US" altLang="en-US" sz="2200" b="1">
                <a:solidFill>
                  <a:srgbClr val="000099"/>
                </a:solidFill>
                <a:latin typeface="Arial" panose="020B0604020202020204" pitchFamily="34" charset="0"/>
              </a:rPr>
              <a:t>Look and act interested</a:t>
            </a:r>
          </a:p>
          <a:p>
            <a:pPr>
              <a:spcBef>
                <a:spcPct val="50000"/>
              </a:spcBef>
              <a:buFontTx/>
              <a:buChar char="•"/>
            </a:pPr>
            <a:r>
              <a:rPr lang="en-US" altLang="en-US" sz="2200" b="1">
                <a:solidFill>
                  <a:srgbClr val="000099"/>
                </a:solidFill>
                <a:latin typeface="Arial" panose="020B0604020202020204" pitchFamily="34" charset="0"/>
              </a:rPr>
              <a:t>Do not criticise</a:t>
            </a:r>
          </a:p>
          <a:p>
            <a:pPr>
              <a:spcBef>
                <a:spcPct val="50000"/>
              </a:spcBef>
              <a:buFontTx/>
              <a:buChar char="•"/>
            </a:pPr>
            <a:r>
              <a:rPr lang="en-US" altLang="en-US" sz="2200" b="1">
                <a:solidFill>
                  <a:srgbClr val="000099"/>
                </a:solidFill>
                <a:latin typeface="Arial" panose="020B0604020202020204" pitchFamily="34" charset="0"/>
              </a:rPr>
              <a:t>Empathise </a:t>
            </a:r>
          </a:p>
          <a:p>
            <a:pPr>
              <a:spcBef>
                <a:spcPct val="50000"/>
              </a:spcBef>
              <a:buFontTx/>
              <a:buChar char="•"/>
            </a:pPr>
            <a:r>
              <a:rPr lang="en-US" altLang="en-US" sz="2200" b="1">
                <a:solidFill>
                  <a:srgbClr val="000099"/>
                </a:solidFill>
                <a:latin typeface="Arial" panose="020B0604020202020204" pitchFamily="34" charset="0"/>
              </a:rPr>
              <a:t>Ask questions </a:t>
            </a:r>
          </a:p>
          <a:p>
            <a:pPr>
              <a:spcBef>
                <a:spcPct val="50000"/>
              </a:spcBef>
              <a:buFontTx/>
              <a:buChar char="•"/>
            </a:pPr>
            <a:r>
              <a:rPr lang="en-US" altLang="en-US" sz="2200" b="1">
                <a:solidFill>
                  <a:srgbClr val="000099"/>
                </a:solidFill>
                <a:latin typeface="Arial" panose="020B0604020202020204" pitchFamily="34" charset="0"/>
              </a:rPr>
              <a:t>Have patience </a:t>
            </a:r>
          </a:p>
          <a:p>
            <a:pPr>
              <a:spcBef>
                <a:spcPct val="50000"/>
              </a:spcBef>
              <a:buFontTx/>
              <a:buChar char="•"/>
            </a:pPr>
            <a:r>
              <a:rPr lang="en-US" altLang="en-US" sz="2200" b="1">
                <a:solidFill>
                  <a:srgbClr val="000099"/>
                </a:solidFill>
                <a:latin typeface="Arial" panose="020B0604020202020204" pitchFamily="34" charset="0"/>
              </a:rPr>
              <a:t>Paraphrase</a:t>
            </a:r>
          </a:p>
        </p:txBody>
      </p:sp>
      <p:sp>
        <p:nvSpPr>
          <p:cNvPr id="396291" name="Text Box 3"/>
          <p:cNvSpPr txBox="1">
            <a:spLocks noChangeArrowheads="1"/>
          </p:cNvSpPr>
          <p:nvPr/>
        </p:nvSpPr>
        <p:spPr bwMode="auto">
          <a:xfrm>
            <a:off x="1447800" y="304800"/>
            <a:ext cx="51816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Good listening tips... </a:t>
            </a:r>
          </a:p>
        </p:txBody>
      </p:sp>
      <p:pic>
        <p:nvPicPr>
          <p:cNvPr id="396292" name="Picture 4" descr="BULLT0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553200" y="4648200"/>
            <a:ext cx="1436688" cy="1089025"/>
          </a:xfrm>
          <a:prstGeom prst="rect">
            <a:avLst/>
          </a:prstGeom>
          <a:noFill/>
          <a:extLst>
            <a:ext uri="{909E8E84-426E-40DD-AFC4-6F175D3DCCD1}">
              <a14:hiddenFill xmlns:a14="http://schemas.microsoft.com/office/drawing/2010/main">
                <a:solidFill>
                  <a:srgbClr val="FFFFFF"/>
                </a:solidFill>
              </a14:hiddenFill>
            </a:ext>
          </a:extLst>
        </p:spPr>
      </p:pic>
      <p:pic>
        <p:nvPicPr>
          <p:cNvPr id="396293" name="Picture 5" descr="BULLT0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629400" y="838200"/>
            <a:ext cx="1524000" cy="1216025"/>
          </a:xfrm>
          <a:prstGeom prst="rect">
            <a:avLst/>
          </a:prstGeom>
          <a:noFill/>
          <a:extLst>
            <a:ext uri="{909E8E84-426E-40DD-AFC4-6F175D3DCCD1}">
              <a14:hiddenFill xmlns:a14="http://schemas.microsoft.com/office/drawing/2010/main">
                <a:solidFill>
                  <a:srgbClr val="FFFFFF"/>
                </a:solidFill>
              </a14:hiddenFill>
            </a:ext>
          </a:extLst>
        </p:spPr>
      </p:pic>
      <p:pic>
        <p:nvPicPr>
          <p:cNvPr id="396294" name="Picture 6" descr="BULLT00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0" y="2590800"/>
            <a:ext cx="1243013" cy="1514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Text Box 2"/>
          <p:cNvSpPr txBox="1">
            <a:spLocks noChangeArrowheads="1"/>
          </p:cNvSpPr>
          <p:nvPr/>
        </p:nvSpPr>
        <p:spPr bwMode="auto">
          <a:xfrm>
            <a:off x="1143000" y="2790825"/>
            <a:ext cx="754380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8125" indent="-238125">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Listen. Ask questions. Restate. </a:t>
            </a:r>
          </a:p>
          <a:p>
            <a:pPr>
              <a:spcBef>
                <a:spcPct val="50000"/>
              </a:spcBef>
              <a:buFontTx/>
              <a:buChar char="•"/>
            </a:pPr>
            <a:r>
              <a:rPr lang="en-US" altLang="en-US" b="1">
                <a:solidFill>
                  <a:srgbClr val="000099"/>
                </a:solidFill>
                <a:latin typeface="Arial" panose="020B0604020202020204" pitchFamily="34" charset="0"/>
              </a:rPr>
              <a:t>Understanding skills help you see the customer’s point of view </a:t>
            </a:r>
          </a:p>
          <a:p>
            <a:pPr>
              <a:spcBef>
                <a:spcPct val="50000"/>
              </a:spcBef>
              <a:buFontTx/>
              <a:buChar char="•"/>
            </a:pPr>
            <a:r>
              <a:rPr lang="en-US" altLang="en-US" b="1">
                <a:solidFill>
                  <a:srgbClr val="000099"/>
                </a:solidFill>
                <a:latin typeface="Arial" panose="020B0604020202020204" pitchFamily="34" charset="0"/>
              </a:rPr>
              <a:t>We need to understand before we provide help </a:t>
            </a:r>
          </a:p>
        </p:txBody>
      </p:sp>
      <p:pic>
        <p:nvPicPr>
          <p:cNvPr id="397315" name="Picture 3" descr="QUESTION"/>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762000"/>
            <a:ext cx="2743200" cy="2133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Text Box 2"/>
          <p:cNvSpPr txBox="1">
            <a:spLocks noChangeArrowheads="1"/>
          </p:cNvSpPr>
          <p:nvPr/>
        </p:nvSpPr>
        <p:spPr bwMode="auto">
          <a:xfrm>
            <a:off x="3505200" y="609600"/>
            <a:ext cx="24384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‘RED BUTTON’ </a:t>
            </a:r>
            <a:endParaRPr lang="en-US" altLang="en-US" i="1">
              <a:solidFill>
                <a:schemeClr val="bg1"/>
              </a:solidFill>
              <a:latin typeface="Arial" panose="020B0604020202020204" pitchFamily="34" charset="0"/>
            </a:endParaRPr>
          </a:p>
        </p:txBody>
      </p:sp>
      <p:sp>
        <p:nvSpPr>
          <p:cNvPr id="398339" name="Text Box 3"/>
          <p:cNvSpPr txBox="1">
            <a:spLocks noChangeArrowheads="1"/>
          </p:cNvSpPr>
          <p:nvPr/>
        </p:nvSpPr>
        <p:spPr bwMode="auto">
          <a:xfrm>
            <a:off x="838200" y="1820863"/>
            <a:ext cx="74676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solidFill>
                  <a:srgbClr val="000099"/>
                </a:solidFill>
                <a:latin typeface="Arial" panose="020B0604020202020204" pitchFamily="34" charset="0"/>
              </a:rPr>
              <a:t>Strong emotions. They are barriers. </a:t>
            </a:r>
          </a:p>
          <a:p>
            <a:pPr algn="ctr"/>
            <a:r>
              <a:rPr lang="en-US" altLang="en-US" b="1">
                <a:solidFill>
                  <a:srgbClr val="000099"/>
                </a:solidFill>
                <a:latin typeface="Arial" panose="020B0604020202020204" pitchFamily="34" charset="0"/>
              </a:rPr>
              <a:t>If you are…</a:t>
            </a:r>
          </a:p>
          <a:p>
            <a:pPr algn="ctr"/>
            <a:r>
              <a:rPr lang="en-US" altLang="en-US" b="1">
                <a:solidFill>
                  <a:srgbClr val="000099"/>
                </a:solidFill>
                <a:latin typeface="Arial" panose="020B0604020202020204" pitchFamily="34" charset="0"/>
              </a:rPr>
              <a:t>Angry </a:t>
            </a:r>
          </a:p>
          <a:p>
            <a:pPr algn="ctr"/>
            <a:r>
              <a:rPr lang="en-US" altLang="en-US" b="1">
                <a:solidFill>
                  <a:srgbClr val="000099"/>
                </a:solidFill>
                <a:latin typeface="Arial" panose="020B0604020202020204" pitchFamily="34" charset="0"/>
              </a:rPr>
              <a:t>Anxious </a:t>
            </a:r>
          </a:p>
          <a:p>
            <a:pPr algn="ctr"/>
            <a:r>
              <a:rPr lang="en-US" altLang="en-US" b="1">
                <a:solidFill>
                  <a:srgbClr val="000099"/>
                </a:solidFill>
                <a:latin typeface="Arial" panose="020B0604020202020204" pitchFamily="34" charset="0"/>
              </a:rPr>
              <a:t>Upset  </a:t>
            </a:r>
          </a:p>
          <a:p>
            <a:pPr algn="ctr"/>
            <a:r>
              <a:rPr lang="en-US" altLang="en-US" b="1">
                <a:solidFill>
                  <a:srgbClr val="000099"/>
                </a:solidFill>
                <a:latin typeface="Arial" panose="020B0604020202020204" pitchFamily="34" charset="0"/>
              </a:rPr>
              <a:t>…It will tie your tongue and block your ears </a:t>
            </a:r>
          </a:p>
          <a:p>
            <a:pPr algn="ctr"/>
            <a:r>
              <a:rPr lang="en-US" altLang="en-US" b="1" i="1">
                <a:solidFill>
                  <a:srgbClr val="FF3300"/>
                </a:solidFill>
                <a:latin typeface="Arial" panose="020B0604020202020204" pitchFamily="34" charset="0"/>
              </a:rPr>
              <a:t>This is the red button effect </a:t>
            </a:r>
          </a:p>
          <a:p>
            <a:pPr algn="ctr"/>
            <a:r>
              <a:rPr lang="en-US" altLang="en-US" b="1">
                <a:solidFill>
                  <a:srgbClr val="000099"/>
                </a:solidFill>
                <a:latin typeface="Arial" panose="020B0604020202020204" pitchFamily="34" charset="0"/>
              </a:rPr>
              <a:t>It triggers an emotional reaction </a:t>
            </a:r>
          </a:p>
          <a:p>
            <a:pPr algn="ctr"/>
            <a:r>
              <a:rPr lang="en-US" altLang="en-US" b="1">
                <a:solidFill>
                  <a:srgbClr val="000099"/>
                </a:solidFill>
                <a:latin typeface="Arial" panose="020B0604020202020204" pitchFamily="34" charset="0"/>
              </a:rPr>
              <a:t>A powerful reaction. </a:t>
            </a:r>
          </a:p>
          <a:p>
            <a:pPr algn="ctr"/>
            <a:r>
              <a:rPr lang="en-US" altLang="en-US" b="1">
                <a:solidFill>
                  <a:srgbClr val="000099"/>
                </a:solidFill>
                <a:latin typeface="Arial" panose="020B0604020202020204" pitchFamily="34" charset="0"/>
              </a:rPr>
              <a:t>A reaction which overwhelms you. </a:t>
            </a:r>
            <a:endParaRPr lang="en-US" altLang="en-US">
              <a:solidFill>
                <a:srgbClr val="000099"/>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WordArt 2"/>
          <p:cNvSpPr>
            <a:spLocks noChangeArrowheads="1" noChangeShapeType="1" noTextEdit="1"/>
          </p:cNvSpPr>
          <p:nvPr/>
        </p:nvSpPr>
        <p:spPr bwMode="auto">
          <a:xfrm>
            <a:off x="1101725" y="2824163"/>
            <a:ext cx="519113" cy="739775"/>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H</a:t>
            </a:r>
          </a:p>
        </p:txBody>
      </p:sp>
      <p:sp>
        <p:nvSpPr>
          <p:cNvPr id="35843" name="WordArt 3"/>
          <p:cNvSpPr>
            <a:spLocks noChangeArrowheads="1" noChangeShapeType="1" noTextEdit="1"/>
          </p:cNvSpPr>
          <p:nvPr/>
        </p:nvSpPr>
        <p:spPr bwMode="auto">
          <a:xfrm>
            <a:off x="2205038" y="2959100"/>
            <a:ext cx="519112" cy="73818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A</a:t>
            </a:r>
          </a:p>
        </p:txBody>
      </p:sp>
      <p:sp>
        <p:nvSpPr>
          <p:cNvPr id="35844" name="WordArt 4"/>
          <p:cNvSpPr>
            <a:spLocks noChangeArrowheads="1" noChangeShapeType="1" noTextEdit="1"/>
          </p:cNvSpPr>
          <p:nvPr/>
        </p:nvSpPr>
        <p:spPr bwMode="auto">
          <a:xfrm rot="-1790955">
            <a:off x="3113088" y="2420938"/>
            <a:ext cx="519112" cy="739775"/>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G</a:t>
            </a:r>
          </a:p>
        </p:txBody>
      </p:sp>
      <p:sp>
        <p:nvSpPr>
          <p:cNvPr id="35845" name="WordArt 5"/>
          <p:cNvSpPr>
            <a:spLocks noChangeArrowheads="1" noChangeShapeType="1" noTextEdit="1"/>
          </p:cNvSpPr>
          <p:nvPr/>
        </p:nvSpPr>
        <p:spPr bwMode="auto">
          <a:xfrm rot="1897720">
            <a:off x="4086225" y="2554288"/>
            <a:ext cx="517525" cy="739775"/>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G</a:t>
            </a:r>
          </a:p>
        </p:txBody>
      </p:sp>
      <p:sp>
        <p:nvSpPr>
          <p:cNvPr id="35846" name="WordArt 6"/>
          <p:cNvSpPr>
            <a:spLocks noChangeArrowheads="1" noChangeShapeType="1" noTextEdit="1"/>
          </p:cNvSpPr>
          <p:nvPr/>
        </p:nvSpPr>
        <p:spPr bwMode="auto">
          <a:xfrm>
            <a:off x="5122863" y="2959100"/>
            <a:ext cx="519112" cy="738188"/>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L</a:t>
            </a:r>
          </a:p>
        </p:txBody>
      </p:sp>
      <p:sp>
        <p:nvSpPr>
          <p:cNvPr id="35847" name="WordArt 7"/>
          <p:cNvSpPr>
            <a:spLocks noChangeArrowheads="1" noChangeShapeType="1" noTextEdit="1"/>
          </p:cNvSpPr>
          <p:nvPr/>
        </p:nvSpPr>
        <p:spPr bwMode="auto">
          <a:xfrm>
            <a:off x="5900738" y="4033838"/>
            <a:ext cx="195262" cy="739775"/>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I</a:t>
            </a:r>
          </a:p>
        </p:txBody>
      </p:sp>
      <p:sp>
        <p:nvSpPr>
          <p:cNvPr id="35848" name="WordArt 8"/>
          <p:cNvSpPr>
            <a:spLocks noChangeArrowheads="1" noChangeShapeType="1" noTextEdit="1"/>
          </p:cNvSpPr>
          <p:nvPr/>
        </p:nvSpPr>
        <p:spPr bwMode="auto">
          <a:xfrm>
            <a:off x="6808788" y="3630613"/>
            <a:ext cx="325437" cy="739775"/>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N</a:t>
            </a:r>
          </a:p>
        </p:txBody>
      </p:sp>
      <p:sp>
        <p:nvSpPr>
          <p:cNvPr id="35849" name="WordArt 9"/>
          <p:cNvSpPr>
            <a:spLocks noChangeArrowheads="1" noChangeShapeType="1" noTextEdit="1"/>
          </p:cNvSpPr>
          <p:nvPr/>
        </p:nvSpPr>
        <p:spPr bwMode="auto">
          <a:xfrm>
            <a:off x="7651750" y="4303713"/>
            <a:ext cx="522288" cy="738187"/>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G</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Text Box 2"/>
          <p:cNvSpPr txBox="1">
            <a:spLocks noChangeArrowheads="1"/>
          </p:cNvSpPr>
          <p:nvPr/>
        </p:nvSpPr>
        <p:spPr bwMode="auto">
          <a:xfrm>
            <a:off x="3429000" y="685800"/>
            <a:ext cx="2438400" cy="473075"/>
          </a:xfrm>
          <a:prstGeom prst="rect">
            <a:avLst/>
          </a:prstGeom>
          <a:solidFill>
            <a:srgbClr val="0066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GREEN FLAG</a:t>
            </a:r>
          </a:p>
        </p:txBody>
      </p:sp>
      <p:sp>
        <p:nvSpPr>
          <p:cNvPr id="399363" name="Text Box 3"/>
          <p:cNvSpPr txBox="1">
            <a:spLocks noChangeArrowheads="1"/>
          </p:cNvSpPr>
          <p:nvPr/>
        </p:nvSpPr>
        <p:spPr bwMode="auto">
          <a:xfrm>
            <a:off x="609600" y="1897063"/>
            <a:ext cx="8305800" cy="5021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b="1">
                <a:solidFill>
                  <a:srgbClr val="000099"/>
                </a:solidFill>
                <a:latin typeface="Arial" panose="020B0604020202020204" pitchFamily="34" charset="0"/>
              </a:rPr>
              <a:t>Flattery! It appeals. </a:t>
            </a:r>
          </a:p>
          <a:p>
            <a:pPr algn="just"/>
            <a:r>
              <a:rPr lang="en-US" altLang="en-US" b="1" i="1">
                <a:solidFill>
                  <a:srgbClr val="000099"/>
                </a:solidFill>
                <a:latin typeface="Arial" panose="020B0604020202020204" pitchFamily="34" charset="0"/>
              </a:rPr>
              <a:t>The WIIFM factor </a:t>
            </a:r>
          </a:p>
          <a:p>
            <a:pPr algn="just"/>
            <a:r>
              <a:rPr lang="en-US" altLang="en-US" b="1">
                <a:solidFill>
                  <a:srgbClr val="000099"/>
                </a:solidFill>
                <a:latin typeface="Arial" panose="020B0604020202020204" pitchFamily="34" charset="0"/>
              </a:rPr>
              <a:t>An emotional trap! </a:t>
            </a:r>
          </a:p>
          <a:p>
            <a:pPr algn="just"/>
            <a:r>
              <a:rPr lang="en-US" altLang="en-US" b="1">
                <a:solidFill>
                  <a:srgbClr val="000099"/>
                </a:solidFill>
                <a:latin typeface="Arial" panose="020B0604020202020204" pitchFamily="34" charset="0"/>
              </a:rPr>
              <a:t>People will… </a:t>
            </a:r>
          </a:p>
          <a:p>
            <a:pPr algn="just"/>
            <a:r>
              <a:rPr lang="en-US" altLang="en-US" b="1">
                <a:solidFill>
                  <a:srgbClr val="000099"/>
                </a:solidFill>
                <a:latin typeface="Arial" panose="020B0604020202020204" pitchFamily="34" charset="0"/>
              </a:rPr>
              <a:t>Praise you </a:t>
            </a:r>
          </a:p>
          <a:p>
            <a:pPr algn="just"/>
            <a:r>
              <a:rPr lang="en-US" altLang="en-US" b="1">
                <a:solidFill>
                  <a:srgbClr val="000099"/>
                </a:solidFill>
                <a:latin typeface="Arial" panose="020B0604020202020204" pitchFamily="34" charset="0"/>
              </a:rPr>
              <a:t>Complement you </a:t>
            </a:r>
          </a:p>
          <a:p>
            <a:pPr algn="just"/>
            <a:r>
              <a:rPr lang="en-US" altLang="en-US" b="1">
                <a:solidFill>
                  <a:srgbClr val="000099"/>
                </a:solidFill>
                <a:latin typeface="Arial" panose="020B0604020202020204" pitchFamily="34" charset="0"/>
              </a:rPr>
              <a:t>Flattery…</a:t>
            </a:r>
          </a:p>
          <a:p>
            <a:pPr algn="just"/>
            <a:r>
              <a:rPr lang="en-US" altLang="en-US" b="1">
                <a:solidFill>
                  <a:srgbClr val="000099"/>
                </a:solidFill>
                <a:latin typeface="Arial" panose="020B0604020202020204" pitchFamily="34" charset="0"/>
              </a:rPr>
              <a:t>It will lower your defense guard </a:t>
            </a:r>
          </a:p>
          <a:p>
            <a:pPr algn="just"/>
            <a:r>
              <a:rPr lang="en-US" altLang="en-US" b="1">
                <a:solidFill>
                  <a:srgbClr val="000099"/>
                </a:solidFill>
                <a:latin typeface="Arial" panose="020B0604020202020204" pitchFamily="34" charset="0"/>
              </a:rPr>
              <a:t>Make you misinterpret the communication </a:t>
            </a:r>
          </a:p>
          <a:p>
            <a:pPr algn="ctr"/>
            <a:endParaRPr lang="en-US" altLang="en-US" b="1">
              <a:solidFill>
                <a:srgbClr val="006600"/>
              </a:solidFill>
              <a:latin typeface="Arial" panose="020B0604020202020204" pitchFamily="34" charset="0"/>
            </a:endParaRPr>
          </a:p>
          <a:p>
            <a:pPr algn="ctr"/>
            <a:r>
              <a:rPr lang="en-US" altLang="en-US" b="1">
                <a:solidFill>
                  <a:srgbClr val="006600"/>
                </a:solidFill>
                <a:latin typeface="Arial" panose="020B0604020202020204" pitchFamily="34" charset="0"/>
              </a:rPr>
              <a:t>Postpone listening to emotionally charged messages. </a:t>
            </a:r>
            <a:r>
              <a:rPr lang="en-US" altLang="en-US" b="1" i="1">
                <a:solidFill>
                  <a:srgbClr val="006600"/>
                </a:solidFill>
                <a:latin typeface="Arial" panose="020B0604020202020204" pitchFamily="34" charset="0"/>
              </a:rPr>
              <a:t>Calm down!</a:t>
            </a:r>
            <a:r>
              <a:rPr lang="en-US" altLang="en-US" b="1">
                <a:solidFill>
                  <a:srgbClr val="006600"/>
                </a:solidFill>
                <a:latin typeface="Arial" panose="020B0604020202020204" pitchFamily="34" charset="0"/>
              </a:rPr>
              <a:t> </a:t>
            </a:r>
          </a:p>
          <a:p>
            <a:pPr algn="ctr">
              <a:spcBef>
                <a:spcPct val="50000"/>
              </a:spcBef>
            </a:pPr>
            <a:endParaRPr lang="en-US" altLang="en-US">
              <a:solidFill>
                <a:srgbClr val="006600"/>
              </a:solidFill>
            </a:endParaRPr>
          </a:p>
        </p:txBody>
      </p:sp>
      <p:grpSp>
        <p:nvGrpSpPr>
          <p:cNvPr id="399364" name="Group 4"/>
          <p:cNvGrpSpPr>
            <a:grpSpLocks/>
          </p:cNvGrpSpPr>
          <p:nvPr/>
        </p:nvGrpSpPr>
        <p:grpSpPr bwMode="auto">
          <a:xfrm>
            <a:off x="4038600" y="1905000"/>
            <a:ext cx="1268413" cy="1568450"/>
            <a:chOff x="4320" y="4729"/>
            <a:chExt cx="2575" cy="6250"/>
          </a:xfrm>
        </p:grpSpPr>
        <p:sp>
          <p:nvSpPr>
            <p:cNvPr id="399365" name="Freeform 5"/>
            <p:cNvSpPr>
              <a:spLocks/>
            </p:cNvSpPr>
            <p:nvPr/>
          </p:nvSpPr>
          <p:spPr bwMode="auto">
            <a:xfrm>
              <a:off x="4320" y="4766"/>
              <a:ext cx="490" cy="6213"/>
            </a:xfrm>
            <a:custGeom>
              <a:avLst/>
              <a:gdLst>
                <a:gd name="T0" fmla="*/ 0 w 237"/>
                <a:gd name="T1" fmla="*/ 13 h 6213"/>
                <a:gd name="T2" fmla="*/ 117 w 237"/>
                <a:gd name="T3" fmla="*/ 6213 h 6213"/>
                <a:gd name="T4" fmla="*/ 237 w 237"/>
                <a:gd name="T5" fmla="*/ 6213 h 6213"/>
                <a:gd name="T6" fmla="*/ 117 w 237"/>
                <a:gd name="T7" fmla="*/ 0 h 6213"/>
                <a:gd name="T8" fmla="*/ 0 w 237"/>
                <a:gd name="T9" fmla="*/ 13 h 6213"/>
              </a:gdLst>
              <a:ahLst/>
              <a:cxnLst>
                <a:cxn ang="0">
                  <a:pos x="T0" y="T1"/>
                </a:cxn>
                <a:cxn ang="0">
                  <a:pos x="T2" y="T3"/>
                </a:cxn>
                <a:cxn ang="0">
                  <a:pos x="T4" y="T5"/>
                </a:cxn>
                <a:cxn ang="0">
                  <a:pos x="T6" y="T7"/>
                </a:cxn>
                <a:cxn ang="0">
                  <a:pos x="T8" y="T9"/>
                </a:cxn>
              </a:cxnLst>
              <a:rect l="0" t="0" r="r" b="b"/>
              <a:pathLst>
                <a:path w="237" h="6213">
                  <a:moveTo>
                    <a:pt x="0" y="13"/>
                  </a:moveTo>
                  <a:lnTo>
                    <a:pt x="117" y="6213"/>
                  </a:lnTo>
                  <a:lnTo>
                    <a:pt x="237" y="6213"/>
                  </a:lnTo>
                  <a:lnTo>
                    <a:pt x="117" y="0"/>
                  </a:lnTo>
                  <a:lnTo>
                    <a:pt x="0" y="13"/>
                  </a:lnTo>
                  <a:close/>
                </a:path>
              </a:pathLst>
            </a:custGeom>
            <a:solidFill>
              <a:srgbClr val="A05000"/>
            </a:solidFill>
            <a:ln w="12700">
              <a:solidFill>
                <a:srgbClr val="000000"/>
              </a:solidFill>
              <a:prstDash val="solid"/>
              <a:round/>
              <a:headEnd/>
              <a:tailEnd/>
            </a:ln>
          </p:spPr>
          <p:txBody>
            <a:bodyPr/>
            <a:lstStyle/>
            <a:p>
              <a:endParaRPr lang="en-IN"/>
            </a:p>
          </p:txBody>
        </p:sp>
        <p:sp>
          <p:nvSpPr>
            <p:cNvPr id="399366" name="Freeform 6"/>
            <p:cNvSpPr>
              <a:spLocks/>
            </p:cNvSpPr>
            <p:nvPr/>
          </p:nvSpPr>
          <p:spPr bwMode="auto">
            <a:xfrm>
              <a:off x="4590" y="4729"/>
              <a:ext cx="2305" cy="1751"/>
            </a:xfrm>
            <a:custGeom>
              <a:avLst/>
              <a:gdLst>
                <a:gd name="T0" fmla="*/ 0 w 2305"/>
                <a:gd name="T1" fmla="*/ 75 h 820"/>
                <a:gd name="T2" fmla="*/ 178 w 2305"/>
                <a:gd name="T3" fmla="*/ 22 h 820"/>
                <a:gd name="T4" fmla="*/ 300 w 2305"/>
                <a:gd name="T5" fmla="*/ 12 h 820"/>
                <a:gd name="T6" fmla="*/ 433 w 2305"/>
                <a:gd name="T7" fmla="*/ 2 h 820"/>
                <a:gd name="T8" fmla="*/ 563 w 2305"/>
                <a:gd name="T9" fmla="*/ 0 h 820"/>
                <a:gd name="T10" fmla="*/ 713 w 2305"/>
                <a:gd name="T11" fmla="*/ 7 h 820"/>
                <a:gd name="T12" fmla="*/ 810 w 2305"/>
                <a:gd name="T13" fmla="*/ 27 h 820"/>
                <a:gd name="T14" fmla="*/ 910 w 2305"/>
                <a:gd name="T15" fmla="*/ 55 h 820"/>
                <a:gd name="T16" fmla="*/ 968 w 2305"/>
                <a:gd name="T17" fmla="*/ 75 h 820"/>
                <a:gd name="T18" fmla="*/ 1053 w 2305"/>
                <a:gd name="T19" fmla="*/ 115 h 820"/>
                <a:gd name="T20" fmla="*/ 1168 w 2305"/>
                <a:gd name="T21" fmla="*/ 180 h 820"/>
                <a:gd name="T22" fmla="*/ 1273 w 2305"/>
                <a:gd name="T23" fmla="*/ 197 h 820"/>
                <a:gd name="T24" fmla="*/ 1330 w 2305"/>
                <a:gd name="T25" fmla="*/ 197 h 820"/>
                <a:gd name="T26" fmla="*/ 1435 w 2305"/>
                <a:gd name="T27" fmla="*/ 185 h 820"/>
                <a:gd name="T28" fmla="*/ 1533 w 2305"/>
                <a:gd name="T29" fmla="*/ 152 h 820"/>
                <a:gd name="T30" fmla="*/ 1633 w 2305"/>
                <a:gd name="T31" fmla="*/ 125 h 820"/>
                <a:gd name="T32" fmla="*/ 1778 w 2305"/>
                <a:gd name="T33" fmla="*/ 105 h 820"/>
                <a:gd name="T34" fmla="*/ 1948 w 2305"/>
                <a:gd name="T35" fmla="*/ 105 h 820"/>
                <a:gd name="T36" fmla="*/ 2130 w 2305"/>
                <a:gd name="T37" fmla="*/ 165 h 820"/>
                <a:gd name="T38" fmla="*/ 2305 w 2305"/>
                <a:gd name="T39" fmla="*/ 247 h 820"/>
                <a:gd name="T40" fmla="*/ 2130 w 2305"/>
                <a:gd name="T41" fmla="*/ 362 h 820"/>
                <a:gd name="T42" fmla="*/ 1995 w 2305"/>
                <a:gd name="T43" fmla="*/ 460 h 820"/>
                <a:gd name="T44" fmla="*/ 2110 w 2305"/>
                <a:gd name="T45" fmla="*/ 580 h 820"/>
                <a:gd name="T46" fmla="*/ 2285 w 2305"/>
                <a:gd name="T47" fmla="*/ 712 h 820"/>
                <a:gd name="T48" fmla="*/ 2150 w 2305"/>
                <a:gd name="T49" fmla="*/ 752 h 820"/>
                <a:gd name="T50" fmla="*/ 1935 w 2305"/>
                <a:gd name="T51" fmla="*/ 792 h 820"/>
                <a:gd name="T52" fmla="*/ 1698 w 2305"/>
                <a:gd name="T53" fmla="*/ 815 h 820"/>
                <a:gd name="T54" fmla="*/ 1440 w 2305"/>
                <a:gd name="T55" fmla="*/ 820 h 820"/>
                <a:gd name="T56" fmla="*/ 1260 w 2305"/>
                <a:gd name="T57" fmla="*/ 807 h 820"/>
                <a:gd name="T58" fmla="*/ 1083 w 2305"/>
                <a:gd name="T59" fmla="*/ 780 h 820"/>
                <a:gd name="T60" fmla="*/ 973 w 2305"/>
                <a:gd name="T61" fmla="*/ 742 h 820"/>
                <a:gd name="T62" fmla="*/ 825 w 2305"/>
                <a:gd name="T63" fmla="*/ 622 h 820"/>
                <a:gd name="T64" fmla="*/ 718 w 2305"/>
                <a:gd name="T65" fmla="*/ 597 h 820"/>
                <a:gd name="T66" fmla="*/ 593 w 2305"/>
                <a:gd name="T67" fmla="*/ 597 h 820"/>
                <a:gd name="T68" fmla="*/ 498 w 2305"/>
                <a:gd name="T69" fmla="*/ 610 h 820"/>
                <a:gd name="T70" fmla="*/ 385 w 2305"/>
                <a:gd name="T71" fmla="*/ 622 h 820"/>
                <a:gd name="T72" fmla="*/ 265 w 2305"/>
                <a:gd name="T73" fmla="*/ 662 h 820"/>
                <a:gd name="T74" fmla="*/ 173 w 2305"/>
                <a:gd name="T75" fmla="*/ 687 h 820"/>
                <a:gd name="T76" fmla="*/ 0 w 2305"/>
                <a:gd name="T77" fmla="*/ 780 h 820"/>
                <a:gd name="T78" fmla="*/ 60 w 2305"/>
                <a:gd name="T79" fmla="*/ 680 h 820"/>
                <a:gd name="T80" fmla="*/ 93 w 2305"/>
                <a:gd name="T81" fmla="*/ 580 h 820"/>
                <a:gd name="T82" fmla="*/ 113 w 2305"/>
                <a:gd name="T83" fmla="*/ 450 h 820"/>
                <a:gd name="T84" fmla="*/ 108 w 2305"/>
                <a:gd name="T85" fmla="*/ 320 h 820"/>
                <a:gd name="T86" fmla="*/ 65 w 2305"/>
                <a:gd name="T87" fmla="*/ 197 h 820"/>
                <a:gd name="T88" fmla="*/ 0 w 2305"/>
                <a:gd name="T89" fmla="*/ 75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05" h="820">
                  <a:moveTo>
                    <a:pt x="0" y="75"/>
                  </a:moveTo>
                  <a:lnTo>
                    <a:pt x="178" y="22"/>
                  </a:lnTo>
                  <a:lnTo>
                    <a:pt x="300" y="12"/>
                  </a:lnTo>
                  <a:lnTo>
                    <a:pt x="433" y="2"/>
                  </a:lnTo>
                  <a:lnTo>
                    <a:pt x="563" y="0"/>
                  </a:lnTo>
                  <a:lnTo>
                    <a:pt x="713" y="7"/>
                  </a:lnTo>
                  <a:lnTo>
                    <a:pt x="810" y="27"/>
                  </a:lnTo>
                  <a:lnTo>
                    <a:pt x="910" y="55"/>
                  </a:lnTo>
                  <a:lnTo>
                    <a:pt x="968" y="75"/>
                  </a:lnTo>
                  <a:lnTo>
                    <a:pt x="1053" y="115"/>
                  </a:lnTo>
                  <a:lnTo>
                    <a:pt x="1168" y="180"/>
                  </a:lnTo>
                  <a:lnTo>
                    <a:pt x="1273" y="197"/>
                  </a:lnTo>
                  <a:lnTo>
                    <a:pt x="1330" y="197"/>
                  </a:lnTo>
                  <a:lnTo>
                    <a:pt x="1435" y="185"/>
                  </a:lnTo>
                  <a:lnTo>
                    <a:pt x="1533" y="152"/>
                  </a:lnTo>
                  <a:lnTo>
                    <a:pt x="1633" y="125"/>
                  </a:lnTo>
                  <a:lnTo>
                    <a:pt x="1778" y="105"/>
                  </a:lnTo>
                  <a:lnTo>
                    <a:pt x="1948" y="105"/>
                  </a:lnTo>
                  <a:lnTo>
                    <a:pt x="2130" y="165"/>
                  </a:lnTo>
                  <a:lnTo>
                    <a:pt x="2305" y="247"/>
                  </a:lnTo>
                  <a:lnTo>
                    <a:pt x="2130" y="362"/>
                  </a:lnTo>
                  <a:lnTo>
                    <a:pt x="1995" y="460"/>
                  </a:lnTo>
                  <a:lnTo>
                    <a:pt x="2110" y="580"/>
                  </a:lnTo>
                  <a:lnTo>
                    <a:pt x="2285" y="712"/>
                  </a:lnTo>
                  <a:lnTo>
                    <a:pt x="2150" y="752"/>
                  </a:lnTo>
                  <a:lnTo>
                    <a:pt x="1935" y="792"/>
                  </a:lnTo>
                  <a:lnTo>
                    <a:pt x="1698" y="815"/>
                  </a:lnTo>
                  <a:lnTo>
                    <a:pt x="1440" y="820"/>
                  </a:lnTo>
                  <a:lnTo>
                    <a:pt x="1260" y="807"/>
                  </a:lnTo>
                  <a:lnTo>
                    <a:pt x="1083" y="780"/>
                  </a:lnTo>
                  <a:lnTo>
                    <a:pt x="973" y="742"/>
                  </a:lnTo>
                  <a:lnTo>
                    <a:pt x="825" y="622"/>
                  </a:lnTo>
                  <a:lnTo>
                    <a:pt x="718" y="597"/>
                  </a:lnTo>
                  <a:lnTo>
                    <a:pt x="593" y="597"/>
                  </a:lnTo>
                  <a:lnTo>
                    <a:pt x="498" y="610"/>
                  </a:lnTo>
                  <a:lnTo>
                    <a:pt x="385" y="622"/>
                  </a:lnTo>
                  <a:lnTo>
                    <a:pt x="265" y="662"/>
                  </a:lnTo>
                  <a:lnTo>
                    <a:pt x="173" y="687"/>
                  </a:lnTo>
                  <a:lnTo>
                    <a:pt x="0" y="780"/>
                  </a:lnTo>
                  <a:lnTo>
                    <a:pt x="60" y="680"/>
                  </a:lnTo>
                  <a:lnTo>
                    <a:pt x="93" y="580"/>
                  </a:lnTo>
                  <a:lnTo>
                    <a:pt x="113" y="450"/>
                  </a:lnTo>
                  <a:lnTo>
                    <a:pt x="108" y="320"/>
                  </a:lnTo>
                  <a:lnTo>
                    <a:pt x="65" y="197"/>
                  </a:lnTo>
                  <a:lnTo>
                    <a:pt x="0" y="75"/>
                  </a:lnTo>
                  <a:close/>
                </a:path>
              </a:pathLst>
            </a:custGeom>
            <a:solidFill>
              <a:srgbClr val="00FF00"/>
            </a:solidFill>
            <a:ln w="12700">
              <a:solidFill>
                <a:srgbClr val="000000"/>
              </a:solidFill>
              <a:prstDash val="solid"/>
              <a:round/>
              <a:headEnd/>
              <a:tailEnd/>
            </a:ln>
          </p:spPr>
          <p:txBody>
            <a:bodyPr/>
            <a:lstStyle/>
            <a:p>
              <a:endParaRPr lang="en-IN"/>
            </a:p>
          </p:txBody>
        </p:sp>
      </p:gr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Text Box 2"/>
          <p:cNvSpPr txBox="1">
            <a:spLocks noChangeArrowheads="1"/>
          </p:cNvSpPr>
          <p:nvPr/>
        </p:nvSpPr>
        <p:spPr bwMode="auto">
          <a:xfrm>
            <a:off x="2819400" y="762000"/>
            <a:ext cx="38100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DISMISSIVE LISTENING </a:t>
            </a:r>
          </a:p>
        </p:txBody>
      </p:sp>
      <p:sp>
        <p:nvSpPr>
          <p:cNvPr id="400387" name="Text Box 3"/>
          <p:cNvSpPr txBox="1">
            <a:spLocks noChangeArrowheads="1"/>
          </p:cNvSpPr>
          <p:nvPr/>
        </p:nvSpPr>
        <p:spPr bwMode="auto">
          <a:xfrm>
            <a:off x="685800" y="2305050"/>
            <a:ext cx="69342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2250" indent="-2222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FontTx/>
              <a:buChar char="•"/>
            </a:pPr>
            <a:r>
              <a:rPr lang="en-US" altLang="en-US" b="1">
                <a:solidFill>
                  <a:srgbClr val="000099"/>
                </a:solidFill>
                <a:latin typeface="Arial" panose="020B0604020202020204" pitchFamily="34" charset="0"/>
              </a:rPr>
              <a:t>Make up your mind </a:t>
            </a:r>
          </a:p>
          <a:p>
            <a:pPr>
              <a:spcBef>
                <a:spcPct val="50000"/>
              </a:spcBef>
            </a:pPr>
            <a:r>
              <a:rPr lang="en-US" altLang="en-US" b="1">
                <a:solidFill>
                  <a:srgbClr val="000099"/>
                </a:solidFill>
                <a:latin typeface="Arial" panose="020B0604020202020204" pitchFamily="34" charset="0"/>
              </a:rPr>
              <a:t>What is the other person trying to say</a:t>
            </a:r>
          </a:p>
          <a:p>
            <a:pPr>
              <a:spcBef>
                <a:spcPct val="50000"/>
              </a:spcBef>
              <a:buFontTx/>
              <a:buChar char="•"/>
            </a:pPr>
            <a:r>
              <a:rPr lang="en-US" altLang="en-US" b="1">
                <a:solidFill>
                  <a:srgbClr val="000099"/>
                </a:solidFill>
                <a:latin typeface="Arial" panose="020B0604020202020204" pitchFamily="34" charset="0"/>
              </a:rPr>
              <a:t>You pay attention only to information</a:t>
            </a:r>
          </a:p>
          <a:p>
            <a:pPr>
              <a:spcBef>
                <a:spcPct val="50000"/>
              </a:spcBef>
            </a:pPr>
            <a:r>
              <a:rPr lang="en-US" altLang="en-US" b="1">
                <a:solidFill>
                  <a:srgbClr val="000099"/>
                </a:solidFill>
                <a:latin typeface="Arial" panose="020B0604020202020204" pitchFamily="34" charset="0"/>
              </a:rPr>
              <a:t>Information which confirms your impression  </a:t>
            </a:r>
          </a:p>
          <a:p>
            <a:pPr algn="ctr">
              <a:spcBef>
                <a:spcPct val="50000"/>
              </a:spcBef>
            </a:pPr>
            <a:r>
              <a:rPr lang="en-US" altLang="en-US" b="1">
                <a:solidFill>
                  <a:srgbClr val="FF3300"/>
                </a:solidFill>
                <a:latin typeface="Arial" panose="020B0604020202020204" pitchFamily="34" charset="0"/>
              </a:rPr>
              <a:t>You dismiss everything else as irrelevant </a:t>
            </a:r>
            <a:endParaRPr lang="en-US" altLang="en-US" b="1">
              <a:solidFill>
                <a:srgbClr val="000099"/>
              </a:solidFill>
              <a:latin typeface="Arial" panose="020B0604020202020204" pitchFamily="34" charset="0"/>
            </a:endParaRP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Text Box 2"/>
          <p:cNvSpPr txBox="1">
            <a:spLocks noChangeArrowheads="1"/>
          </p:cNvSpPr>
          <p:nvPr/>
        </p:nvSpPr>
        <p:spPr bwMode="auto">
          <a:xfrm>
            <a:off x="2438400" y="685800"/>
            <a:ext cx="42672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JUDGMENTAL LISTENING </a:t>
            </a:r>
          </a:p>
        </p:txBody>
      </p:sp>
      <p:sp>
        <p:nvSpPr>
          <p:cNvPr id="401411" name="Text Box 3"/>
          <p:cNvSpPr txBox="1">
            <a:spLocks noChangeArrowheads="1"/>
          </p:cNvSpPr>
          <p:nvPr/>
        </p:nvSpPr>
        <p:spPr bwMode="auto">
          <a:xfrm>
            <a:off x="762000" y="2514600"/>
            <a:ext cx="7620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rgbClr val="000099"/>
                </a:solidFill>
                <a:latin typeface="Arial" panose="020B0604020202020204" pitchFamily="34" charset="0"/>
              </a:rPr>
              <a:t>You pass judgement on somebody’s message </a:t>
            </a:r>
          </a:p>
          <a:p>
            <a:pPr algn="ctr">
              <a:spcBef>
                <a:spcPct val="50000"/>
              </a:spcBef>
            </a:pPr>
            <a:r>
              <a:rPr lang="en-US" altLang="en-US" b="1">
                <a:solidFill>
                  <a:srgbClr val="000099"/>
                </a:solidFill>
                <a:latin typeface="Arial" panose="020B0604020202020204" pitchFamily="34" charset="0"/>
              </a:rPr>
              <a:t>much before it has been said </a:t>
            </a:r>
          </a:p>
          <a:p>
            <a:pPr algn="ctr">
              <a:spcBef>
                <a:spcPct val="50000"/>
              </a:spcBef>
            </a:pPr>
            <a:r>
              <a:rPr lang="en-US" altLang="en-US" b="1">
                <a:solidFill>
                  <a:srgbClr val="FF3300"/>
                </a:solidFill>
                <a:latin typeface="Arial" panose="020B0604020202020204" pitchFamily="34" charset="0"/>
              </a:rPr>
              <a:t>Judgmental listening it prompts us to fit people into convenient pigeon holes </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Text Box 2"/>
          <p:cNvSpPr txBox="1">
            <a:spLocks noChangeArrowheads="1"/>
          </p:cNvSpPr>
          <p:nvPr/>
        </p:nvSpPr>
        <p:spPr bwMode="auto">
          <a:xfrm>
            <a:off x="3048000" y="609600"/>
            <a:ext cx="3962400" cy="457200"/>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latin typeface="Arial" panose="020B0604020202020204" pitchFamily="34" charset="0"/>
              </a:rPr>
              <a:t>DIAGNOSTIC LISTENING </a:t>
            </a:r>
          </a:p>
        </p:txBody>
      </p:sp>
      <p:sp>
        <p:nvSpPr>
          <p:cNvPr id="402435" name="Text Box 3"/>
          <p:cNvSpPr txBox="1">
            <a:spLocks noChangeArrowheads="1"/>
          </p:cNvSpPr>
          <p:nvPr/>
        </p:nvSpPr>
        <p:spPr bwMode="auto">
          <a:xfrm>
            <a:off x="2133600" y="1295400"/>
            <a:ext cx="5486400"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b="1">
                <a:solidFill>
                  <a:srgbClr val="000099"/>
                </a:solidFill>
                <a:latin typeface="Arial" panose="020B0604020202020204" pitchFamily="34" charset="0"/>
              </a:rPr>
              <a:t>Identify… </a:t>
            </a:r>
          </a:p>
          <a:p>
            <a:pPr algn="ctr"/>
            <a:r>
              <a:rPr lang="en-US" altLang="en-US" sz="2000" b="1">
                <a:solidFill>
                  <a:srgbClr val="000099"/>
                </a:solidFill>
                <a:latin typeface="Arial" panose="020B0604020202020204" pitchFamily="34" charset="0"/>
              </a:rPr>
              <a:t>True feelings </a:t>
            </a:r>
          </a:p>
          <a:p>
            <a:pPr algn="ctr"/>
            <a:r>
              <a:rPr lang="en-US" altLang="en-US" sz="2000" b="1">
                <a:solidFill>
                  <a:srgbClr val="000099"/>
                </a:solidFill>
                <a:latin typeface="Arial" panose="020B0604020202020204" pitchFamily="34" charset="0"/>
              </a:rPr>
              <a:t>Motives </a:t>
            </a:r>
          </a:p>
          <a:p>
            <a:pPr algn="ctr"/>
            <a:r>
              <a:rPr lang="en-US" altLang="en-US" sz="2000" b="1">
                <a:solidFill>
                  <a:srgbClr val="000099"/>
                </a:solidFill>
                <a:latin typeface="Arial" panose="020B0604020202020204" pitchFamily="34" charset="0"/>
              </a:rPr>
              <a:t>Needs </a:t>
            </a:r>
          </a:p>
          <a:p>
            <a:pPr algn="ctr"/>
            <a:endParaRPr lang="en-US" altLang="en-US" sz="2000" b="1">
              <a:solidFill>
                <a:srgbClr val="000099"/>
              </a:solidFill>
              <a:latin typeface="Arial" panose="020B0604020202020204" pitchFamily="34" charset="0"/>
            </a:endParaRPr>
          </a:p>
          <a:p>
            <a:pPr algn="ctr"/>
            <a:r>
              <a:rPr lang="en-US" altLang="en-US" sz="2000" b="1">
                <a:solidFill>
                  <a:srgbClr val="000099"/>
                </a:solidFill>
                <a:latin typeface="Arial" panose="020B0604020202020204" pitchFamily="34" charset="0"/>
              </a:rPr>
              <a:t>Pay attention to…</a:t>
            </a:r>
          </a:p>
          <a:p>
            <a:pPr algn="ctr"/>
            <a:r>
              <a:rPr lang="en-US" altLang="en-US" sz="2000" b="1">
                <a:solidFill>
                  <a:srgbClr val="000099"/>
                </a:solidFill>
                <a:latin typeface="Arial" panose="020B0604020202020204" pitchFamily="34" charset="0"/>
              </a:rPr>
              <a:t>Voice tone </a:t>
            </a:r>
          </a:p>
          <a:p>
            <a:pPr algn="ctr"/>
            <a:r>
              <a:rPr lang="en-US" altLang="en-US" sz="2000" b="1">
                <a:solidFill>
                  <a:srgbClr val="000099"/>
                </a:solidFill>
                <a:latin typeface="Arial" panose="020B0604020202020204" pitchFamily="34" charset="0"/>
              </a:rPr>
              <a:t>Expressions </a:t>
            </a:r>
          </a:p>
          <a:p>
            <a:pPr algn="ctr"/>
            <a:r>
              <a:rPr lang="en-US" altLang="en-US" sz="2000" b="1">
                <a:solidFill>
                  <a:srgbClr val="000099"/>
                </a:solidFill>
                <a:latin typeface="Arial" panose="020B0604020202020204" pitchFamily="34" charset="0"/>
              </a:rPr>
              <a:t>Gestures </a:t>
            </a:r>
          </a:p>
          <a:p>
            <a:pPr algn="ctr"/>
            <a:r>
              <a:rPr lang="en-US" altLang="en-US" sz="2000" b="1">
                <a:solidFill>
                  <a:srgbClr val="000099"/>
                </a:solidFill>
                <a:latin typeface="Arial" panose="020B0604020202020204" pitchFamily="34" charset="0"/>
              </a:rPr>
              <a:t>Postures </a:t>
            </a:r>
          </a:p>
          <a:p>
            <a:pPr algn="ctr"/>
            <a:endParaRPr lang="en-US" altLang="en-US" sz="2000" b="1">
              <a:solidFill>
                <a:srgbClr val="000099"/>
              </a:solidFill>
              <a:latin typeface="Arial" panose="020B0604020202020204" pitchFamily="34" charset="0"/>
            </a:endParaRPr>
          </a:p>
          <a:p>
            <a:pPr algn="ctr"/>
            <a:r>
              <a:rPr lang="en-US" altLang="en-US" sz="2000" b="1">
                <a:solidFill>
                  <a:srgbClr val="FF3300"/>
                </a:solidFill>
                <a:latin typeface="Arial" panose="020B0604020202020204" pitchFamily="34" charset="0"/>
              </a:rPr>
              <a:t>Use the PIN approach </a:t>
            </a:r>
          </a:p>
          <a:p>
            <a:pPr algn="ctr"/>
            <a:r>
              <a:rPr lang="en-US" altLang="en-US" sz="2000" b="1">
                <a:solidFill>
                  <a:srgbClr val="000099"/>
                </a:solidFill>
                <a:latin typeface="Arial" panose="020B0604020202020204" pitchFamily="34" charset="0"/>
              </a:rPr>
              <a:t>‘</a:t>
            </a:r>
            <a:r>
              <a:rPr lang="en-US" altLang="en-US" sz="2000" b="1">
                <a:solidFill>
                  <a:srgbClr val="FF3300"/>
                </a:solidFill>
                <a:latin typeface="Arial" panose="020B0604020202020204" pitchFamily="34" charset="0"/>
              </a:rPr>
              <a:t>P</a:t>
            </a:r>
            <a:r>
              <a:rPr lang="en-US" altLang="en-US" sz="2000" b="1">
                <a:solidFill>
                  <a:srgbClr val="000099"/>
                </a:solidFill>
                <a:latin typeface="Arial" panose="020B0604020202020204" pitchFamily="34" charset="0"/>
              </a:rPr>
              <a:t>’ – Focus on the </a:t>
            </a:r>
            <a:r>
              <a:rPr lang="en-US" altLang="en-US" sz="2000" b="1" i="1">
                <a:solidFill>
                  <a:srgbClr val="000099"/>
                </a:solidFill>
                <a:latin typeface="Arial" panose="020B0604020202020204" pitchFamily="34" charset="0"/>
              </a:rPr>
              <a:t>Positive</a:t>
            </a:r>
            <a:endParaRPr lang="en-US" altLang="en-US" sz="2000" b="1">
              <a:solidFill>
                <a:srgbClr val="000099"/>
              </a:solidFill>
              <a:latin typeface="Arial" panose="020B0604020202020204" pitchFamily="34" charset="0"/>
            </a:endParaRPr>
          </a:p>
          <a:p>
            <a:pPr algn="ctr"/>
            <a:r>
              <a:rPr lang="en-US" altLang="en-US" sz="2000" b="1">
                <a:solidFill>
                  <a:srgbClr val="000099"/>
                </a:solidFill>
                <a:latin typeface="Arial" panose="020B0604020202020204" pitchFamily="34" charset="0"/>
              </a:rPr>
              <a:t>‘</a:t>
            </a:r>
            <a:r>
              <a:rPr lang="en-US" altLang="en-US" sz="2000" b="1">
                <a:solidFill>
                  <a:srgbClr val="FF3300"/>
                </a:solidFill>
                <a:latin typeface="Arial" panose="020B0604020202020204" pitchFamily="34" charset="0"/>
              </a:rPr>
              <a:t>I</a:t>
            </a:r>
            <a:r>
              <a:rPr lang="en-US" altLang="en-US" sz="2000" b="1">
                <a:solidFill>
                  <a:srgbClr val="000099"/>
                </a:solidFill>
                <a:latin typeface="Arial" panose="020B0604020202020204" pitchFamily="34" charset="0"/>
              </a:rPr>
              <a:t>’ – Focus on the </a:t>
            </a:r>
            <a:r>
              <a:rPr lang="en-US" altLang="en-US" sz="2000" b="1" i="1">
                <a:solidFill>
                  <a:srgbClr val="000099"/>
                </a:solidFill>
                <a:latin typeface="Arial" panose="020B0604020202020204" pitchFamily="34" charset="0"/>
              </a:rPr>
              <a:t>Interesting</a:t>
            </a:r>
            <a:endParaRPr lang="en-US" altLang="en-US" sz="2000" b="1">
              <a:solidFill>
                <a:srgbClr val="000099"/>
              </a:solidFill>
              <a:latin typeface="Arial" panose="020B0604020202020204" pitchFamily="34" charset="0"/>
            </a:endParaRPr>
          </a:p>
          <a:p>
            <a:pPr algn="ctr"/>
            <a:r>
              <a:rPr lang="en-US" altLang="en-US" sz="2000" b="1">
                <a:solidFill>
                  <a:srgbClr val="000099"/>
                </a:solidFill>
                <a:latin typeface="Arial" panose="020B0604020202020204" pitchFamily="34" charset="0"/>
              </a:rPr>
              <a:t>‘</a:t>
            </a:r>
            <a:r>
              <a:rPr lang="en-US" altLang="en-US" sz="2000" b="1">
                <a:solidFill>
                  <a:srgbClr val="FF3300"/>
                </a:solidFill>
                <a:latin typeface="Arial" panose="020B0604020202020204" pitchFamily="34" charset="0"/>
              </a:rPr>
              <a:t>N</a:t>
            </a:r>
            <a:r>
              <a:rPr lang="en-US" altLang="en-US" sz="2000" b="1">
                <a:solidFill>
                  <a:srgbClr val="000099"/>
                </a:solidFill>
                <a:latin typeface="Arial" panose="020B0604020202020204" pitchFamily="34" charset="0"/>
              </a:rPr>
              <a:t>’ – </a:t>
            </a:r>
            <a:r>
              <a:rPr lang="en-US" altLang="en-US" sz="2000" b="1" i="1">
                <a:solidFill>
                  <a:srgbClr val="000099"/>
                </a:solidFill>
                <a:latin typeface="Arial" panose="020B0604020202020204" pitchFamily="34" charset="0"/>
              </a:rPr>
              <a:t>Negative</a:t>
            </a:r>
            <a:r>
              <a:rPr lang="en-US" altLang="en-US" sz="2000" b="1">
                <a:solidFill>
                  <a:srgbClr val="000099"/>
                </a:solidFill>
                <a:latin typeface="Arial" panose="020B0604020202020204" pitchFamily="34" charset="0"/>
              </a:rPr>
              <a:t> aspects only come last </a:t>
            </a:r>
          </a:p>
          <a:p>
            <a:pPr algn="ctr">
              <a:spcBef>
                <a:spcPct val="50000"/>
              </a:spcBef>
            </a:pPr>
            <a:endParaRPr lang="en-US" altLang="en-US" sz="2000">
              <a:solidFill>
                <a:srgbClr val="000099"/>
              </a:solidFill>
            </a:endParaRP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Text Box 2"/>
          <p:cNvSpPr txBox="1">
            <a:spLocks noChangeArrowheads="1"/>
          </p:cNvSpPr>
          <p:nvPr/>
        </p:nvSpPr>
        <p:spPr bwMode="auto">
          <a:xfrm>
            <a:off x="838200" y="2590800"/>
            <a:ext cx="6629400"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solidFill>
                  <a:srgbClr val="000099"/>
                </a:solidFill>
                <a:latin typeface="Arial" panose="020B0604020202020204" pitchFamily="34" charset="0"/>
              </a:rPr>
              <a:t>Repeat what you have just heard </a:t>
            </a:r>
          </a:p>
          <a:p>
            <a:pPr algn="ctr"/>
            <a:r>
              <a:rPr lang="en-US" altLang="en-US" b="1">
                <a:solidFill>
                  <a:srgbClr val="000099"/>
                </a:solidFill>
                <a:latin typeface="Arial" panose="020B0604020202020204" pitchFamily="34" charset="0"/>
              </a:rPr>
              <a:t>Reconfirm what you have understood</a:t>
            </a:r>
          </a:p>
          <a:p>
            <a:pPr algn="ctr"/>
            <a:endParaRPr lang="en-US" altLang="en-US" b="1">
              <a:solidFill>
                <a:srgbClr val="000099"/>
              </a:solidFill>
              <a:latin typeface="Arial" panose="020B0604020202020204" pitchFamily="34" charset="0"/>
            </a:endParaRPr>
          </a:p>
          <a:p>
            <a:pPr algn="ctr"/>
            <a:r>
              <a:rPr lang="en-US" altLang="en-US" b="1">
                <a:solidFill>
                  <a:srgbClr val="000099"/>
                </a:solidFill>
                <a:latin typeface="Arial" panose="020B0604020202020204" pitchFamily="34" charset="0"/>
              </a:rPr>
              <a:t>It will avoid errors </a:t>
            </a:r>
          </a:p>
          <a:p>
            <a:pPr algn="ctr"/>
            <a:r>
              <a:rPr lang="en-US" altLang="en-US" b="1">
                <a:solidFill>
                  <a:srgbClr val="000099"/>
                </a:solidFill>
                <a:latin typeface="Arial" panose="020B0604020202020204" pitchFamily="34" charset="0"/>
              </a:rPr>
              <a:t>Clarifies implications </a:t>
            </a:r>
          </a:p>
          <a:p>
            <a:pPr algn="ctr">
              <a:spcBef>
                <a:spcPct val="50000"/>
              </a:spcBef>
            </a:pPr>
            <a:endParaRPr lang="en-US" altLang="en-US">
              <a:solidFill>
                <a:srgbClr val="000099"/>
              </a:solidFill>
            </a:endParaRPr>
          </a:p>
        </p:txBody>
      </p:sp>
      <p:sp>
        <p:nvSpPr>
          <p:cNvPr id="403459" name="Text Box 3"/>
          <p:cNvSpPr txBox="1">
            <a:spLocks noChangeArrowheads="1"/>
          </p:cNvSpPr>
          <p:nvPr/>
        </p:nvSpPr>
        <p:spPr bwMode="auto">
          <a:xfrm>
            <a:off x="2743200" y="609600"/>
            <a:ext cx="40386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REFLECTIVE LISTENING </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Text Box 2"/>
          <p:cNvSpPr txBox="1">
            <a:spLocks noChangeArrowheads="1"/>
          </p:cNvSpPr>
          <p:nvPr/>
        </p:nvSpPr>
        <p:spPr bwMode="auto">
          <a:xfrm>
            <a:off x="1219200" y="3033713"/>
            <a:ext cx="6553200"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solidFill>
                  <a:srgbClr val="000099"/>
                </a:solidFill>
                <a:latin typeface="Arial" panose="020B0604020202020204" pitchFamily="34" charset="0"/>
              </a:rPr>
              <a:t>Put yourself in the other person’s shoes</a:t>
            </a:r>
          </a:p>
          <a:p>
            <a:pPr algn="ctr">
              <a:spcBef>
                <a:spcPct val="50000"/>
              </a:spcBef>
            </a:pPr>
            <a:endParaRPr lang="en-US" altLang="en-US">
              <a:solidFill>
                <a:srgbClr val="000099"/>
              </a:solidFill>
            </a:endParaRPr>
          </a:p>
        </p:txBody>
      </p:sp>
      <p:sp>
        <p:nvSpPr>
          <p:cNvPr id="404483" name="Text Box 3"/>
          <p:cNvSpPr txBox="1">
            <a:spLocks noChangeArrowheads="1"/>
          </p:cNvSpPr>
          <p:nvPr/>
        </p:nvSpPr>
        <p:spPr bwMode="auto">
          <a:xfrm>
            <a:off x="2895600" y="685800"/>
            <a:ext cx="38100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EMPHATIC LISTENING </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WordArt 2"/>
          <p:cNvSpPr>
            <a:spLocks noChangeArrowheads="1" noChangeShapeType="1" noTextEdit="1"/>
          </p:cNvSpPr>
          <p:nvPr/>
        </p:nvSpPr>
        <p:spPr bwMode="auto">
          <a:xfrm>
            <a:off x="990600" y="2608263"/>
            <a:ext cx="7239000" cy="973137"/>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EMPATHY</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Text Box 2"/>
          <p:cNvSpPr txBox="1">
            <a:spLocks noChangeArrowheads="1"/>
          </p:cNvSpPr>
          <p:nvPr/>
        </p:nvSpPr>
        <p:spPr bwMode="auto">
          <a:xfrm>
            <a:off x="3124200" y="381000"/>
            <a:ext cx="32004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Empathy </a:t>
            </a:r>
          </a:p>
        </p:txBody>
      </p:sp>
      <p:grpSp>
        <p:nvGrpSpPr>
          <p:cNvPr id="405507" name="Group 3"/>
          <p:cNvGrpSpPr>
            <a:grpSpLocks/>
          </p:cNvGrpSpPr>
          <p:nvPr/>
        </p:nvGrpSpPr>
        <p:grpSpPr bwMode="auto">
          <a:xfrm>
            <a:off x="2590800" y="1143000"/>
            <a:ext cx="4371975" cy="4302125"/>
            <a:chOff x="1632" y="720"/>
            <a:chExt cx="2754" cy="2710"/>
          </a:xfrm>
        </p:grpSpPr>
        <p:sp>
          <p:nvSpPr>
            <p:cNvPr id="405508" name="Freeform 4"/>
            <p:cNvSpPr>
              <a:spLocks/>
            </p:cNvSpPr>
            <p:nvPr/>
          </p:nvSpPr>
          <p:spPr bwMode="auto">
            <a:xfrm>
              <a:off x="1632" y="720"/>
              <a:ext cx="2754" cy="2710"/>
            </a:xfrm>
            <a:custGeom>
              <a:avLst/>
              <a:gdLst>
                <a:gd name="T0" fmla="*/ 1156 w 2754"/>
                <a:gd name="T1" fmla="*/ 35 h 2710"/>
                <a:gd name="T2" fmla="*/ 1272 w 2754"/>
                <a:gd name="T3" fmla="*/ 108 h 2710"/>
                <a:gd name="T4" fmla="*/ 1253 w 2754"/>
                <a:gd name="T5" fmla="*/ 189 h 2710"/>
                <a:gd name="T6" fmla="*/ 1272 w 2754"/>
                <a:gd name="T7" fmla="*/ 205 h 2710"/>
                <a:gd name="T8" fmla="*/ 1320 w 2754"/>
                <a:gd name="T9" fmla="*/ 197 h 2710"/>
                <a:gd name="T10" fmla="*/ 1703 w 2754"/>
                <a:gd name="T11" fmla="*/ 167 h 2710"/>
                <a:gd name="T12" fmla="*/ 1897 w 2754"/>
                <a:gd name="T13" fmla="*/ 202 h 2710"/>
                <a:gd name="T14" fmla="*/ 1997 w 2754"/>
                <a:gd name="T15" fmla="*/ 224 h 2710"/>
                <a:gd name="T16" fmla="*/ 2059 w 2754"/>
                <a:gd name="T17" fmla="*/ 199 h 2710"/>
                <a:gd name="T18" fmla="*/ 2196 w 2754"/>
                <a:gd name="T19" fmla="*/ 172 h 2710"/>
                <a:gd name="T20" fmla="*/ 2374 w 2754"/>
                <a:gd name="T21" fmla="*/ 253 h 2710"/>
                <a:gd name="T22" fmla="*/ 2452 w 2754"/>
                <a:gd name="T23" fmla="*/ 345 h 2710"/>
                <a:gd name="T24" fmla="*/ 2477 w 2754"/>
                <a:gd name="T25" fmla="*/ 396 h 2710"/>
                <a:gd name="T26" fmla="*/ 2536 w 2754"/>
                <a:gd name="T27" fmla="*/ 434 h 2710"/>
                <a:gd name="T28" fmla="*/ 2539 w 2754"/>
                <a:gd name="T29" fmla="*/ 506 h 2710"/>
                <a:gd name="T30" fmla="*/ 2530 w 2754"/>
                <a:gd name="T31" fmla="*/ 550 h 2710"/>
                <a:gd name="T32" fmla="*/ 2603 w 2754"/>
                <a:gd name="T33" fmla="*/ 606 h 2710"/>
                <a:gd name="T34" fmla="*/ 2625 w 2754"/>
                <a:gd name="T35" fmla="*/ 760 h 2710"/>
                <a:gd name="T36" fmla="*/ 2619 w 2754"/>
                <a:gd name="T37" fmla="*/ 849 h 2710"/>
                <a:gd name="T38" fmla="*/ 2703 w 2754"/>
                <a:gd name="T39" fmla="*/ 937 h 2710"/>
                <a:gd name="T40" fmla="*/ 2700 w 2754"/>
                <a:gd name="T41" fmla="*/ 1040 h 2710"/>
                <a:gd name="T42" fmla="*/ 2692 w 2754"/>
                <a:gd name="T43" fmla="*/ 1129 h 2710"/>
                <a:gd name="T44" fmla="*/ 2749 w 2754"/>
                <a:gd name="T45" fmla="*/ 1231 h 2710"/>
                <a:gd name="T46" fmla="*/ 2698 w 2754"/>
                <a:gd name="T47" fmla="*/ 1306 h 2710"/>
                <a:gd name="T48" fmla="*/ 2724 w 2754"/>
                <a:gd name="T49" fmla="*/ 1395 h 2710"/>
                <a:gd name="T50" fmla="*/ 2695 w 2754"/>
                <a:gd name="T51" fmla="*/ 1457 h 2710"/>
                <a:gd name="T52" fmla="*/ 2522 w 2754"/>
                <a:gd name="T53" fmla="*/ 1557 h 2710"/>
                <a:gd name="T54" fmla="*/ 2215 w 2754"/>
                <a:gd name="T55" fmla="*/ 1576 h 2710"/>
                <a:gd name="T56" fmla="*/ 2207 w 2754"/>
                <a:gd name="T57" fmla="*/ 1654 h 2710"/>
                <a:gd name="T58" fmla="*/ 2199 w 2754"/>
                <a:gd name="T59" fmla="*/ 1767 h 2710"/>
                <a:gd name="T60" fmla="*/ 2145 w 2754"/>
                <a:gd name="T61" fmla="*/ 2166 h 2710"/>
                <a:gd name="T62" fmla="*/ 2040 w 2754"/>
                <a:gd name="T63" fmla="*/ 2403 h 2710"/>
                <a:gd name="T64" fmla="*/ 1792 w 2754"/>
                <a:gd name="T65" fmla="*/ 2484 h 2710"/>
                <a:gd name="T66" fmla="*/ 1595 w 2754"/>
                <a:gd name="T67" fmla="*/ 2457 h 2710"/>
                <a:gd name="T68" fmla="*/ 1525 w 2754"/>
                <a:gd name="T69" fmla="*/ 2567 h 2710"/>
                <a:gd name="T70" fmla="*/ 1447 w 2754"/>
                <a:gd name="T71" fmla="*/ 2599 h 2710"/>
                <a:gd name="T72" fmla="*/ 1320 w 2754"/>
                <a:gd name="T73" fmla="*/ 2642 h 2710"/>
                <a:gd name="T74" fmla="*/ 1032 w 2754"/>
                <a:gd name="T75" fmla="*/ 2702 h 2710"/>
                <a:gd name="T76" fmla="*/ 886 w 2754"/>
                <a:gd name="T77" fmla="*/ 2710 h 2710"/>
                <a:gd name="T78" fmla="*/ 630 w 2754"/>
                <a:gd name="T79" fmla="*/ 2694 h 2710"/>
                <a:gd name="T80" fmla="*/ 579 w 2754"/>
                <a:gd name="T81" fmla="*/ 2632 h 2710"/>
                <a:gd name="T82" fmla="*/ 582 w 2754"/>
                <a:gd name="T83" fmla="*/ 2559 h 2710"/>
                <a:gd name="T84" fmla="*/ 655 w 2754"/>
                <a:gd name="T85" fmla="*/ 2489 h 2710"/>
                <a:gd name="T86" fmla="*/ 630 w 2754"/>
                <a:gd name="T87" fmla="*/ 2478 h 2710"/>
                <a:gd name="T88" fmla="*/ 555 w 2754"/>
                <a:gd name="T89" fmla="*/ 2473 h 2710"/>
                <a:gd name="T90" fmla="*/ 426 w 2754"/>
                <a:gd name="T91" fmla="*/ 2519 h 2710"/>
                <a:gd name="T92" fmla="*/ 213 w 2754"/>
                <a:gd name="T93" fmla="*/ 2567 h 2710"/>
                <a:gd name="T94" fmla="*/ 94 w 2754"/>
                <a:gd name="T95" fmla="*/ 2546 h 2710"/>
                <a:gd name="T96" fmla="*/ 46 w 2754"/>
                <a:gd name="T97" fmla="*/ 2478 h 2710"/>
                <a:gd name="T98" fmla="*/ 46 w 2754"/>
                <a:gd name="T99" fmla="*/ 2379 h 2710"/>
                <a:gd name="T100" fmla="*/ 56 w 2754"/>
                <a:gd name="T101" fmla="*/ 2273 h 2710"/>
                <a:gd name="T102" fmla="*/ 40 w 2754"/>
                <a:gd name="T103" fmla="*/ 1999 h 2710"/>
                <a:gd name="T104" fmla="*/ 54 w 2754"/>
                <a:gd name="T105" fmla="*/ 1490 h 2710"/>
                <a:gd name="T106" fmla="*/ 27 w 2754"/>
                <a:gd name="T107" fmla="*/ 1045 h 2710"/>
                <a:gd name="T108" fmla="*/ 5 w 2754"/>
                <a:gd name="T109" fmla="*/ 725 h 2710"/>
                <a:gd name="T110" fmla="*/ 121 w 2754"/>
                <a:gd name="T111" fmla="*/ 488 h 2710"/>
                <a:gd name="T112" fmla="*/ 393 w 2754"/>
                <a:gd name="T113" fmla="*/ 345 h 2710"/>
                <a:gd name="T114" fmla="*/ 539 w 2754"/>
                <a:gd name="T115" fmla="*/ 310 h 2710"/>
                <a:gd name="T116" fmla="*/ 504 w 2754"/>
                <a:gd name="T117" fmla="*/ 199 h 2710"/>
                <a:gd name="T118" fmla="*/ 555 w 2754"/>
                <a:gd name="T119" fmla="*/ 137 h 2710"/>
                <a:gd name="T120" fmla="*/ 719 w 2754"/>
                <a:gd name="T121" fmla="*/ 62 h 2710"/>
                <a:gd name="T122" fmla="*/ 886 w 2754"/>
                <a:gd name="T123" fmla="*/ 5 h 2710"/>
                <a:gd name="T124" fmla="*/ 1027 w 2754"/>
                <a:gd name="T125" fmla="*/ 11 h 2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54" h="2710">
                  <a:moveTo>
                    <a:pt x="1059" y="13"/>
                  </a:moveTo>
                  <a:lnTo>
                    <a:pt x="1072" y="16"/>
                  </a:lnTo>
                  <a:lnTo>
                    <a:pt x="1089" y="19"/>
                  </a:lnTo>
                  <a:lnTo>
                    <a:pt x="1102" y="22"/>
                  </a:lnTo>
                  <a:lnTo>
                    <a:pt x="1116" y="27"/>
                  </a:lnTo>
                  <a:lnTo>
                    <a:pt x="1129" y="30"/>
                  </a:lnTo>
                  <a:lnTo>
                    <a:pt x="1142" y="32"/>
                  </a:lnTo>
                  <a:lnTo>
                    <a:pt x="1156" y="35"/>
                  </a:lnTo>
                  <a:lnTo>
                    <a:pt x="1169" y="38"/>
                  </a:lnTo>
                  <a:lnTo>
                    <a:pt x="1186" y="46"/>
                  </a:lnTo>
                  <a:lnTo>
                    <a:pt x="1202" y="54"/>
                  </a:lnTo>
                  <a:lnTo>
                    <a:pt x="1215" y="65"/>
                  </a:lnTo>
                  <a:lnTo>
                    <a:pt x="1231" y="73"/>
                  </a:lnTo>
                  <a:lnTo>
                    <a:pt x="1245" y="84"/>
                  </a:lnTo>
                  <a:lnTo>
                    <a:pt x="1258" y="94"/>
                  </a:lnTo>
                  <a:lnTo>
                    <a:pt x="1272" y="108"/>
                  </a:lnTo>
                  <a:lnTo>
                    <a:pt x="1283" y="121"/>
                  </a:lnTo>
                  <a:lnTo>
                    <a:pt x="1283" y="137"/>
                  </a:lnTo>
                  <a:lnTo>
                    <a:pt x="1280" y="145"/>
                  </a:lnTo>
                  <a:lnTo>
                    <a:pt x="1275" y="154"/>
                  </a:lnTo>
                  <a:lnTo>
                    <a:pt x="1269" y="162"/>
                  </a:lnTo>
                  <a:lnTo>
                    <a:pt x="1264" y="170"/>
                  </a:lnTo>
                  <a:lnTo>
                    <a:pt x="1258" y="180"/>
                  </a:lnTo>
                  <a:lnTo>
                    <a:pt x="1253" y="189"/>
                  </a:lnTo>
                  <a:lnTo>
                    <a:pt x="1250" y="197"/>
                  </a:lnTo>
                  <a:lnTo>
                    <a:pt x="1248" y="207"/>
                  </a:lnTo>
                  <a:lnTo>
                    <a:pt x="1250" y="207"/>
                  </a:lnTo>
                  <a:lnTo>
                    <a:pt x="1256" y="210"/>
                  </a:lnTo>
                  <a:lnTo>
                    <a:pt x="1261" y="207"/>
                  </a:lnTo>
                  <a:lnTo>
                    <a:pt x="1264" y="207"/>
                  </a:lnTo>
                  <a:lnTo>
                    <a:pt x="1269" y="205"/>
                  </a:lnTo>
                  <a:lnTo>
                    <a:pt x="1272" y="205"/>
                  </a:lnTo>
                  <a:lnTo>
                    <a:pt x="1277" y="202"/>
                  </a:lnTo>
                  <a:lnTo>
                    <a:pt x="1283" y="202"/>
                  </a:lnTo>
                  <a:lnTo>
                    <a:pt x="1288" y="202"/>
                  </a:lnTo>
                  <a:lnTo>
                    <a:pt x="1293" y="202"/>
                  </a:lnTo>
                  <a:lnTo>
                    <a:pt x="1301" y="202"/>
                  </a:lnTo>
                  <a:lnTo>
                    <a:pt x="1307" y="202"/>
                  </a:lnTo>
                  <a:lnTo>
                    <a:pt x="1315" y="199"/>
                  </a:lnTo>
                  <a:lnTo>
                    <a:pt x="1320" y="197"/>
                  </a:lnTo>
                  <a:lnTo>
                    <a:pt x="1328" y="197"/>
                  </a:lnTo>
                  <a:lnTo>
                    <a:pt x="1334" y="194"/>
                  </a:lnTo>
                  <a:lnTo>
                    <a:pt x="1396" y="191"/>
                  </a:lnTo>
                  <a:lnTo>
                    <a:pt x="1458" y="183"/>
                  </a:lnTo>
                  <a:lnTo>
                    <a:pt x="1520" y="178"/>
                  </a:lnTo>
                  <a:lnTo>
                    <a:pt x="1582" y="172"/>
                  </a:lnTo>
                  <a:lnTo>
                    <a:pt x="1641" y="167"/>
                  </a:lnTo>
                  <a:lnTo>
                    <a:pt x="1703" y="167"/>
                  </a:lnTo>
                  <a:lnTo>
                    <a:pt x="1735" y="170"/>
                  </a:lnTo>
                  <a:lnTo>
                    <a:pt x="1765" y="172"/>
                  </a:lnTo>
                  <a:lnTo>
                    <a:pt x="1795" y="175"/>
                  </a:lnTo>
                  <a:lnTo>
                    <a:pt x="1827" y="183"/>
                  </a:lnTo>
                  <a:lnTo>
                    <a:pt x="1846" y="186"/>
                  </a:lnTo>
                  <a:lnTo>
                    <a:pt x="1862" y="191"/>
                  </a:lnTo>
                  <a:lnTo>
                    <a:pt x="1881" y="197"/>
                  </a:lnTo>
                  <a:lnTo>
                    <a:pt x="1897" y="202"/>
                  </a:lnTo>
                  <a:lnTo>
                    <a:pt x="1916" y="207"/>
                  </a:lnTo>
                  <a:lnTo>
                    <a:pt x="1935" y="210"/>
                  </a:lnTo>
                  <a:lnTo>
                    <a:pt x="1954" y="213"/>
                  </a:lnTo>
                  <a:lnTo>
                    <a:pt x="1973" y="215"/>
                  </a:lnTo>
                  <a:lnTo>
                    <a:pt x="1978" y="221"/>
                  </a:lnTo>
                  <a:lnTo>
                    <a:pt x="1983" y="224"/>
                  </a:lnTo>
                  <a:lnTo>
                    <a:pt x="1991" y="224"/>
                  </a:lnTo>
                  <a:lnTo>
                    <a:pt x="1997" y="224"/>
                  </a:lnTo>
                  <a:lnTo>
                    <a:pt x="2005" y="224"/>
                  </a:lnTo>
                  <a:lnTo>
                    <a:pt x="2010" y="221"/>
                  </a:lnTo>
                  <a:lnTo>
                    <a:pt x="2018" y="218"/>
                  </a:lnTo>
                  <a:lnTo>
                    <a:pt x="2024" y="218"/>
                  </a:lnTo>
                  <a:lnTo>
                    <a:pt x="2032" y="213"/>
                  </a:lnTo>
                  <a:lnTo>
                    <a:pt x="2043" y="207"/>
                  </a:lnTo>
                  <a:lnTo>
                    <a:pt x="2051" y="202"/>
                  </a:lnTo>
                  <a:lnTo>
                    <a:pt x="2059" y="199"/>
                  </a:lnTo>
                  <a:lnTo>
                    <a:pt x="2070" y="194"/>
                  </a:lnTo>
                  <a:lnTo>
                    <a:pt x="2078" y="191"/>
                  </a:lnTo>
                  <a:lnTo>
                    <a:pt x="2088" y="186"/>
                  </a:lnTo>
                  <a:lnTo>
                    <a:pt x="2097" y="180"/>
                  </a:lnTo>
                  <a:lnTo>
                    <a:pt x="2121" y="175"/>
                  </a:lnTo>
                  <a:lnTo>
                    <a:pt x="2145" y="170"/>
                  </a:lnTo>
                  <a:lnTo>
                    <a:pt x="2172" y="170"/>
                  </a:lnTo>
                  <a:lnTo>
                    <a:pt x="2196" y="172"/>
                  </a:lnTo>
                  <a:lnTo>
                    <a:pt x="2223" y="175"/>
                  </a:lnTo>
                  <a:lnTo>
                    <a:pt x="2247" y="183"/>
                  </a:lnTo>
                  <a:lnTo>
                    <a:pt x="2269" y="191"/>
                  </a:lnTo>
                  <a:lnTo>
                    <a:pt x="2291" y="202"/>
                  </a:lnTo>
                  <a:lnTo>
                    <a:pt x="2315" y="237"/>
                  </a:lnTo>
                  <a:lnTo>
                    <a:pt x="2336" y="240"/>
                  </a:lnTo>
                  <a:lnTo>
                    <a:pt x="2355" y="245"/>
                  </a:lnTo>
                  <a:lnTo>
                    <a:pt x="2374" y="253"/>
                  </a:lnTo>
                  <a:lnTo>
                    <a:pt x="2393" y="261"/>
                  </a:lnTo>
                  <a:lnTo>
                    <a:pt x="2409" y="275"/>
                  </a:lnTo>
                  <a:lnTo>
                    <a:pt x="2423" y="288"/>
                  </a:lnTo>
                  <a:lnTo>
                    <a:pt x="2436" y="304"/>
                  </a:lnTo>
                  <a:lnTo>
                    <a:pt x="2444" y="323"/>
                  </a:lnTo>
                  <a:lnTo>
                    <a:pt x="2447" y="331"/>
                  </a:lnTo>
                  <a:lnTo>
                    <a:pt x="2450" y="337"/>
                  </a:lnTo>
                  <a:lnTo>
                    <a:pt x="2452" y="345"/>
                  </a:lnTo>
                  <a:lnTo>
                    <a:pt x="2452" y="353"/>
                  </a:lnTo>
                  <a:lnTo>
                    <a:pt x="2452" y="361"/>
                  </a:lnTo>
                  <a:lnTo>
                    <a:pt x="2452" y="369"/>
                  </a:lnTo>
                  <a:lnTo>
                    <a:pt x="2452" y="377"/>
                  </a:lnTo>
                  <a:lnTo>
                    <a:pt x="2452" y="388"/>
                  </a:lnTo>
                  <a:lnTo>
                    <a:pt x="2460" y="393"/>
                  </a:lnTo>
                  <a:lnTo>
                    <a:pt x="2468" y="396"/>
                  </a:lnTo>
                  <a:lnTo>
                    <a:pt x="2477" y="396"/>
                  </a:lnTo>
                  <a:lnTo>
                    <a:pt x="2487" y="396"/>
                  </a:lnTo>
                  <a:lnTo>
                    <a:pt x="2495" y="396"/>
                  </a:lnTo>
                  <a:lnTo>
                    <a:pt x="2503" y="399"/>
                  </a:lnTo>
                  <a:lnTo>
                    <a:pt x="2512" y="401"/>
                  </a:lnTo>
                  <a:lnTo>
                    <a:pt x="2517" y="409"/>
                  </a:lnTo>
                  <a:lnTo>
                    <a:pt x="2525" y="418"/>
                  </a:lnTo>
                  <a:lnTo>
                    <a:pt x="2530" y="426"/>
                  </a:lnTo>
                  <a:lnTo>
                    <a:pt x="2536" y="434"/>
                  </a:lnTo>
                  <a:lnTo>
                    <a:pt x="2539" y="444"/>
                  </a:lnTo>
                  <a:lnTo>
                    <a:pt x="2541" y="455"/>
                  </a:lnTo>
                  <a:lnTo>
                    <a:pt x="2541" y="463"/>
                  </a:lnTo>
                  <a:lnTo>
                    <a:pt x="2541" y="474"/>
                  </a:lnTo>
                  <a:lnTo>
                    <a:pt x="2541" y="485"/>
                  </a:lnTo>
                  <a:lnTo>
                    <a:pt x="2541" y="490"/>
                  </a:lnTo>
                  <a:lnTo>
                    <a:pt x="2539" y="498"/>
                  </a:lnTo>
                  <a:lnTo>
                    <a:pt x="2539" y="506"/>
                  </a:lnTo>
                  <a:lnTo>
                    <a:pt x="2536" y="512"/>
                  </a:lnTo>
                  <a:lnTo>
                    <a:pt x="2533" y="520"/>
                  </a:lnTo>
                  <a:lnTo>
                    <a:pt x="2530" y="525"/>
                  </a:lnTo>
                  <a:lnTo>
                    <a:pt x="2528" y="531"/>
                  </a:lnTo>
                  <a:lnTo>
                    <a:pt x="2525" y="539"/>
                  </a:lnTo>
                  <a:lnTo>
                    <a:pt x="2525" y="544"/>
                  </a:lnTo>
                  <a:lnTo>
                    <a:pt x="2525" y="547"/>
                  </a:lnTo>
                  <a:lnTo>
                    <a:pt x="2530" y="550"/>
                  </a:lnTo>
                  <a:lnTo>
                    <a:pt x="2533" y="552"/>
                  </a:lnTo>
                  <a:lnTo>
                    <a:pt x="2539" y="552"/>
                  </a:lnTo>
                  <a:lnTo>
                    <a:pt x="2544" y="555"/>
                  </a:lnTo>
                  <a:lnTo>
                    <a:pt x="2547" y="558"/>
                  </a:lnTo>
                  <a:lnTo>
                    <a:pt x="2552" y="560"/>
                  </a:lnTo>
                  <a:lnTo>
                    <a:pt x="2571" y="574"/>
                  </a:lnTo>
                  <a:lnTo>
                    <a:pt x="2590" y="590"/>
                  </a:lnTo>
                  <a:lnTo>
                    <a:pt x="2603" y="606"/>
                  </a:lnTo>
                  <a:lnTo>
                    <a:pt x="2617" y="628"/>
                  </a:lnTo>
                  <a:lnTo>
                    <a:pt x="2627" y="646"/>
                  </a:lnTo>
                  <a:lnTo>
                    <a:pt x="2633" y="671"/>
                  </a:lnTo>
                  <a:lnTo>
                    <a:pt x="2638" y="692"/>
                  </a:lnTo>
                  <a:lnTo>
                    <a:pt x="2636" y="717"/>
                  </a:lnTo>
                  <a:lnTo>
                    <a:pt x="2633" y="733"/>
                  </a:lnTo>
                  <a:lnTo>
                    <a:pt x="2630" y="746"/>
                  </a:lnTo>
                  <a:lnTo>
                    <a:pt x="2625" y="760"/>
                  </a:lnTo>
                  <a:lnTo>
                    <a:pt x="2617" y="776"/>
                  </a:lnTo>
                  <a:lnTo>
                    <a:pt x="2611" y="789"/>
                  </a:lnTo>
                  <a:lnTo>
                    <a:pt x="2603" y="803"/>
                  </a:lnTo>
                  <a:lnTo>
                    <a:pt x="2595" y="816"/>
                  </a:lnTo>
                  <a:lnTo>
                    <a:pt x="2587" y="830"/>
                  </a:lnTo>
                  <a:lnTo>
                    <a:pt x="2587" y="835"/>
                  </a:lnTo>
                  <a:lnTo>
                    <a:pt x="2603" y="840"/>
                  </a:lnTo>
                  <a:lnTo>
                    <a:pt x="2619" y="849"/>
                  </a:lnTo>
                  <a:lnTo>
                    <a:pt x="2636" y="854"/>
                  </a:lnTo>
                  <a:lnTo>
                    <a:pt x="2649" y="862"/>
                  </a:lnTo>
                  <a:lnTo>
                    <a:pt x="2663" y="873"/>
                  </a:lnTo>
                  <a:lnTo>
                    <a:pt x="2676" y="884"/>
                  </a:lnTo>
                  <a:lnTo>
                    <a:pt x="2687" y="897"/>
                  </a:lnTo>
                  <a:lnTo>
                    <a:pt x="2692" y="913"/>
                  </a:lnTo>
                  <a:lnTo>
                    <a:pt x="2700" y="924"/>
                  </a:lnTo>
                  <a:lnTo>
                    <a:pt x="2703" y="937"/>
                  </a:lnTo>
                  <a:lnTo>
                    <a:pt x="2708" y="951"/>
                  </a:lnTo>
                  <a:lnTo>
                    <a:pt x="2711" y="964"/>
                  </a:lnTo>
                  <a:lnTo>
                    <a:pt x="2714" y="978"/>
                  </a:lnTo>
                  <a:lnTo>
                    <a:pt x="2714" y="991"/>
                  </a:lnTo>
                  <a:lnTo>
                    <a:pt x="2711" y="1005"/>
                  </a:lnTo>
                  <a:lnTo>
                    <a:pt x="2708" y="1018"/>
                  </a:lnTo>
                  <a:lnTo>
                    <a:pt x="2706" y="1029"/>
                  </a:lnTo>
                  <a:lnTo>
                    <a:pt x="2700" y="1040"/>
                  </a:lnTo>
                  <a:lnTo>
                    <a:pt x="2695" y="1051"/>
                  </a:lnTo>
                  <a:lnTo>
                    <a:pt x="2689" y="1061"/>
                  </a:lnTo>
                  <a:lnTo>
                    <a:pt x="2681" y="1072"/>
                  </a:lnTo>
                  <a:lnTo>
                    <a:pt x="2676" y="1083"/>
                  </a:lnTo>
                  <a:lnTo>
                    <a:pt x="2668" y="1094"/>
                  </a:lnTo>
                  <a:lnTo>
                    <a:pt x="2660" y="1104"/>
                  </a:lnTo>
                  <a:lnTo>
                    <a:pt x="2676" y="1115"/>
                  </a:lnTo>
                  <a:lnTo>
                    <a:pt x="2692" y="1129"/>
                  </a:lnTo>
                  <a:lnTo>
                    <a:pt x="2711" y="1142"/>
                  </a:lnTo>
                  <a:lnTo>
                    <a:pt x="2727" y="1156"/>
                  </a:lnTo>
                  <a:lnTo>
                    <a:pt x="2741" y="1172"/>
                  </a:lnTo>
                  <a:lnTo>
                    <a:pt x="2749" y="1188"/>
                  </a:lnTo>
                  <a:lnTo>
                    <a:pt x="2751" y="1199"/>
                  </a:lnTo>
                  <a:lnTo>
                    <a:pt x="2754" y="1209"/>
                  </a:lnTo>
                  <a:lnTo>
                    <a:pt x="2751" y="1220"/>
                  </a:lnTo>
                  <a:lnTo>
                    <a:pt x="2749" y="1231"/>
                  </a:lnTo>
                  <a:lnTo>
                    <a:pt x="2743" y="1242"/>
                  </a:lnTo>
                  <a:lnTo>
                    <a:pt x="2738" y="1253"/>
                  </a:lnTo>
                  <a:lnTo>
                    <a:pt x="2733" y="1261"/>
                  </a:lnTo>
                  <a:lnTo>
                    <a:pt x="2727" y="1271"/>
                  </a:lnTo>
                  <a:lnTo>
                    <a:pt x="2719" y="1279"/>
                  </a:lnTo>
                  <a:lnTo>
                    <a:pt x="2714" y="1290"/>
                  </a:lnTo>
                  <a:lnTo>
                    <a:pt x="2706" y="1298"/>
                  </a:lnTo>
                  <a:lnTo>
                    <a:pt x="2698" y="1306"/>
                  </a:lnTo>
                  <a:lnTo>
                    <a:pt x="2706" y="1315"/>
                  </a:lnTo>
                  <a:lnTo>
                    <a:pt x="2714" y="1325"/>
                  </a:lnTo>
                  <a:lnTo>
                    <a:pt x="2719" y="1336"/>
                  </a:lnTo>
                  <a:lnTo>
                    <a:pt x="2727" y="1347"/>
                  </a:lnTo>
                  <a:lnTo>
                    <a:pt x="2730" y="1358"/>
                  </a:lnTo>
                  <a:lnTo>
                    <a:pt x="2733" y="1368"/>
                  </a:lnTo>
                  <a:lnTo>
                    <a:pt x="2730" y="1382"/>
                  </a:lnTo>
                  <a:lnTo>
                    <a:pt x="2724" y="1395"/>
                  </a:lnTo>
                  <a:lnTo>
                    <a:pt x="2722" y="1403"/>
                  </a:lnTo>
                  <a:lnTo>
                    <a:pt x="2716" y="1411"/>
                  </a:lnTo>
                  <a:lnTo>
                    <a:pt x="2714" y="1417"/>
                  </a:lnTo>
                  <a:lnTo>
                    <a:pt x="2708" y="1425"/>
                  </a:lnTo>
                  <a:lnTo>
                    <a:pt x="2706" y="1433"/>
                  </a:lnTo>
                  <a:lnTo>
                    <a:pt x="2700" y="1441"/>
                  </a:lnTo>
                  <a:lnTo>
                    <a:pt x="2698" y="1449"/>
                  </a:lnTo>
                  <a:lnTo>
                    <a:pt x="2695" y="1457"/>
                  </a:lnTo>
                  <a:lnTo>
                    <a:pt x="2673" y="1465"/>
                  </a:lnTo>
                  <a:lnTo>
                    <a:pt x="2649" y="1476"/>
                  </a:lnTo>
                  <a:lnTo>
                    <a:pt x="2627" y="1490"/>
                  </a:lnTo>
                  <a:lnTo>
                    <a:pt x="2606" y="1503"/>
                  </a:lnTo>
                  <a:lnTo>
                    <a:pt x="2587" y="1517"/>
                  </a:lnTo>
                  <a:lnTo>
                    <a:pt x="2565" y="1530"/>
                  </a:lnTo>
                  <a:lnTo>
                    <a:pt x="2544" y="1543"/>
                  </a:lnTo>
                  <a:lnTo>
                    <a:pt x="2522" y="1557"/>
                  </a:lnTo>
                  <a:lnTo>
                    <a:pt x="2482" y="1560"/>
                  </a:lnTo>
                  <a:lnTo>
                    <a:pt x="2444" y="1560"/>
                  </a:lnTo>
                  <a:lnTo>
                    <a:pt x="2406" y="1562"/>
                  </a:lnTo>
                  <a:lnTo>
                    <a:pt x="2366" y="1565"/>
                  </a:lnTo>
                  <a:lnTo>
                    <a:pt x="2328" y="1568"/>
                  </a:lnTo>
                  <a:lnTo>
                    <a:pt x="2291" y="1568"/>
                  </a:lnTo>
                  <a:lnTo>
                    <a:pt x="2253" y="1570"/>
                  </a:lnTo>
                  <a:lnTo>
                    <a:pt x="2215" y="1576"/>
                  </a:lnTo>
                  <a:lnTo>
                    <a:pt x="2210" y="1584"/>
                  </a:lnTo>
                  <a:lnTo>
                    <a:pt x="2210" y="1595"/>
                  </a:lnTo>
                  <a:lnTo>
                    <a:pt x="2207" y="1603"/>
                  </a:lnTo>
                  <a:lnTo>
                    <a:pt x="2210" y="1614"/>
                  </a:lnTo>
                  <a:lnTo>
                    <a:pt x="2210" y="1624"/>
                  </a:lnTo>
                  <a:lnTo>
                    <a:pt x="2210" y="1635"/>
                  </a:lnTo>
                  <a:lnTo>
                    <a:pt x="2210" y="1643"/>
                  </a:lnTo>
                  <a:lnTo>
                    <a:pt x="2207" y="1654"/>
                  </a:lnTo>
                  <a:lnTo>
                    <a:pt x="2204" y="1667"/>
                  </a:lnTo>
                  <a:lnTo>
                    <a:pt x="2202" y="1681"/>
                  </a:lnTo>
                  <a:lnTo>
                    <a:pt x="2202" y="1694"/>
                  </a:lnTo>
                  <a:lnTo>
                    <a:pt x="2202" y="1710"/>
                  </a:lnTo>
                  <a:lnTo>
                    <a:pt x="2202" y="1724"/>
                  </a:lnTo>
                  <a:lnTo>
                    <a:pt x="2202" y="1740"/>
                  </a:lnTo>
                  <a:lnTo>
                    <a:pt x="2202" y="1754"/>
                  </a:lnTo>
                  <a:lnTo>
                    <a:pt x="2199" y="1767"/>
                  </a:lnTo>
                  <a:lnTo>
                    <a:pt x="2199" y="1818"/>
                  </a:lnTo>
                  <a:lnTo>
                    <a:pt x="2194" y="1869"/>
                  </a:lnTo>
                  <a:lnTo>
                    <a:pt x="2188" y="1921"/>
                  </a:lnTo>
                  <a:lnTo>
                    <a:pt x="2180" y="1969"/>
                  </a:lnTo>
                  <a:lnTo>
                    <a:pt x="2172" y="2020"/>
                  </a:lnTo>
                  <a:lnTo>
                    <a:pt x="2164" y="2069"/>
                  </a:lnTo>
                  <a:lnTo>
                    <a:pt x="2156" y="2117"/>
                  </a:lnTo>
                  <a:lnTo>
                    <a:pt x="2145" y="2166"/>
                  </a:lnTo>
                  <a:lnTo>
                    <a:pt x="2142" y="2203"/>
                  </a:lnTo>
                  <a:lnTo>
                    <a:pt x="2134" y="2241"/>
                  </a:lnTo>
                  <a:lnTo>
                    <a:pt x="2123" y="2279"/>
                  </a:lnTo>
                  <a:lnTo>
                    <a:pt x="2107" y="2314"/>
                  </a:lnTo>
                  <a:lnTo>
                    <a:pt x="2088" y="2346"/>
                  </a:lnTo>
                  <a:lnTo>
                    <a:pt x="2067" y="2376"/>
                  </a:lnTo>
                  <a:lnTo>
                    <a:pt x="2053" y="2389"/>
                  </a:lnTo>
                  <a:lnTo>
                    <a:pt x="2040" y="2403"/>
                  </a:lnTo>
                  <a:lnTo>
                    <a:pt x="2024" y="2414"/>
                  </a:lnTo>
                  <a:lnTo>
                    <a:pt x="2005" y="2424"/>
                  </a:lnTo>
                  <a:lnTo>
                    <a:pt x="1973" y="2440"/>
                  </a:lnTo>
                  <a:lnTo>
                    <a:pt x="1938" y="2454"/>
                  </a:lnTo>
                  <a:lnTo>
                    <a:pt x="1902" y="2465"/>
                  </a:lnTo>
                  <a:lnTo>
                    <a:pt x="1867" y="2475"/>
                  </a:lnTo>
                  <a:lnTo>
                    <a:pt x="1830" y="2481"/>
                  </a:lnTo>
                  <a:lnTo>
                    <a:pt x="1792" y="2484"/>
                  </a:lnTo>
                  <a:lnTo>
                    <a:pt x="1752" y="2484"/>
                  </a:lnTo>
                  <a:lnTo>
                    <a:pt x="1714" y="2475"/>
                  </a:lnTo>
                  <a:lnTo>
                    <a:pt x="1692" y="2473"/>
                  </a:lnTo>
                  <a:lnTo>
                    <a:pt x="1673" y="2467"/>
                  </a:lnTo>
                  <a:lnTo>
                    <a:pt x="1655" y="2465"/>
                  </a:lnTo>
                  <a:lnTo>
                    <a:pt x="1633" y="2462"/>
                  </a:lnTo>
                  <a:lnTo>
                    <a:pt x="1614" y="2459"/>
                  </a:lnTo>
                  <a:lnTo>
                    <a:pt x="1595" y="2457"/>
                  </a:lnTo>
                  <a:lnTo>
                    <a:pt x="1574" y="2454"/>
                  </a:lnTo>
                  <a:lnTo>
                    <a:pt x="1552" y="2449"/>
                  </a:lnTo>
                  <a:lnTo>
                    <a:pt x="1544" y="2462"/>
                  </a:lnTo>
                  <a:lnTo>
                    <a:pt x="1539" y="2537"/>
                  </a:lnTo>
                  <a:lnTo>
                    <a:pt x="1533" y="2543"/>
                  </a:lnTo>
                  <a:lnTo>
                    <a:pt x="1531" y="2551"/>
                  </a:lnTo>
                  <a:lnTo>
                    <a:pt x="1528" y="2559"/>
                  </a:lnTo>
                  <a:lnTo>
                    <a:pt x="1525" y="2567"/>
                  </a:lnTo>
                  <a:lnTo>
                    <a:pt x="1520" y="2575"/>
                  </a:lnTo>
                  <a:lnTo>
                    <a:pt x="1514" y="2583"/>
                  </a:lnTo>
                  <a:lnTo>
                    <a:pt x="1509" y="2589"/>
                  </a:lnTo>
                  <a:lnTo>
                    <a:pt x="1501" y="2591"/>
                  </a:lnTo>
                  <a:lnTo>
                    <a:pt x="1487" y="2594"/>
                  </a:lnTo>
                  <a:lnTo>
                    <a:pt x="1474" y="2597"/>
                  </a:lnTo>
                  <a:lnTo>
                    <a:pt x="1461" y="2599"/>
                  </a:lnTo>
                  <a:lnTo>
                    <a:pt x="1447" y="2599"/>
                  </a:lnTo>
                  <a:lnTo>
                    <a:pt x="1434" y="2602"/>
                  </a:lnTo>
                  <a:lnTo>
                    <a:pt x="1420" y="2605"/>
                  </a:lnTo>
                  <a:lnTo>
                    <a:pt x="1407" y="2602"/>
                  </a:lnTo>
                  <a:lnTo>
                    <a:pt x="1393" y="2602"/>
                  </a:lnTo>
                  <a:lnTo>
                    <a:pt x="1382" y="2586"/>
                  </a:lnTo>
                  <a:lnTo>
                    <a:pt x="1363" y="2607"/>
                  </a:lnTo>
                  <a:lnTo>
                    <a:pt x="1342" y="2626"/>
                  </a:lnTo>
                  <a:lnTo>
                    <a:pt x="1320" y="2642"/>
                  </a:lnTo>
                  <a:lnTo>
                    <a:pt x="1299" y="2656"/>
                  </a:lnTo>
                  <a:lnTo>
                    <a:pt x="1275" y="2667"/>
                  </a:lnTo>
                  <a:lnTo>
                    <a:pt x="1250" y="2675"/>
                  </a:lnTo>
                  <a:lnTo>
                    <a:pt x="1223" y="2680"/>
                  </a:lnTo>
                  <a:lnTo>
                    <a:pt x="1196" y="2686"/>
                  </a:lnTo>
                  <a:lnTo>
                    <a:pt x="1142" y="2691"/>
                  </a:lnTo>
                  <a:lnTo>
                    <a:pt x="1086" y="2696"/>
                  </a:lnTo>
                  <a:lnTo>
                    <a:pt x="1032" y="2702"/>
                  </a:lnTo>
                  <a:lnTo>
                    <a:pt x="978" y="2710"/>
                  </a:lnTo>
                  <a:lnTo>
                    <a:pt x="965" y="2710"/>
                  </a:lnTo>
                  <a:lnTo>
                    <a:pt x="951" y="2710"/>
                  </a:lnTo>
                  <a:lnTo>
                    <a:pt x="938" y="2710"/>
                  </a:lnTo>
                  <a:lnTo>
                    <a:pt x="924" y="2710"/>
                  </a:lnTo>
                  <a:lnTo>
                    <a:pt x="911" y="2710"/>
                  </a:lnTo>
                  <a:lnTo>
                    <a:pt x="897" y="2710"/>
                  </a:lnTo>
                  <a:lnTo>
                    <a:pt x="886" y="2710"/>
                  </a:lnTo>
                  <a:lnTo>
                    <a:pt x="873" y="2707"/>
                  </a:lnTo>
                  <a:lnTo>
                    <a:pt x="835" y="2704"/>
                  </a:lnTo>
                  <a:lnTo>
                    <a:pt x="798" y="2704"/>
                  </a:lnTo>
                  <a:lnTo>
                    <a:pt x="760" y="2704"/>
                  </a:lnTo>
                  <a:lnTo>
                    <a:pt x="722" y="2704"/>
                  </a:lnTo>
                  <a:lnTo>
                    <a:pt x="684" y="2702"/>
                  </a:lnTo>
                  <a:lnTo>
                    <a:pt x="649" y="2699"/>
                  </a:lnTo>
                  <a:lnTo>
                    <a:pt x="630" y="2694"/>
                  </a:lnTo>
                  <a:lnTo>
                    <a:pt x="614" y="2688"/>
                  </a:lnTo>
                  <a:lnTo>
                    <a:pt x="598" y="2680"/>
                  </a:lnTo>
                  <a:lnTo>
                    <a:pt x="582" y="2672"/>
                  </a:lnTo>
                  <a:lnTo>
                    <a:pt x="577" y="2664"/>
                  </a:lnTo>
                  <a:lnTo>
                    <a:pt x="577" y="2656"/>
                  </a:lnTo>
                  <a:lnTo>
                    <a:pt x="577" y="2648"/>
                  </a:lnTo>
                  <a:lnTo>
                    <a:pt x="577" y="2640"/>
                  </a:lnTo>
                  <a:lnTo>
                    <a:pt x="579" y="2632"/>
                  </a:lnTo>
                  <a:lnTo>
                    <a:pt x="579" y="2624"/>
                  </a:lnTo>
                  <a:lnTo>
                    <a:pt x="579" y="2613"/>
                  </a:lnTo>
                  <a:lnTo>
                    <a:pt x="579" y="2605"/>
                  </a:lnTo>
                  <a:lnTo>
                    <a:pt x="577" y="2597"/>
                  </a:lnTo>
                  <a:lnTo>
                    <a:pt x="577" y="2586"/>
                  </a:lnTo>
                  <a:lnTo>
                    <a:pt x="577" y="2578"/>
                  </a:lnTo>
                  <a:lnTo>
                    <a:pt x="579" y="2567"/>
                  </a:lnTo>
                  <a:lnTo>
                    <a:pt x="582" y="2559"/>
                  </a:lnTo>
                  <a:lnTo>
                    <a:pt x="585" y="2551"/>
                  </a:lnTo>
                  <a:lnTo>
                    <a:pt x="590" y="2543"/>
                  </a:lnTo>
                  <a:lnTo>
                    <a:pt x="595" y="2537"/>
                  </a:lnTo>
                  <a:lnTo>
                    <a:pt x="606" y="2524"/>
                  </a:lnTo>
                  <a:lnTo>
                    <a:pt x="617" y="2516"/>
                  </a:lnTo>
                  <a:lnTo>
                    <a:pt x="630" y="2505"/>
                  </a:lnTo>
                  <a:lnTo>
                    <a:pt x="644" y="2497"/>
                  </a:lnTo>
                  <a:lnTo>
                    <a:pt x="655" y="2489"/>
                  </a:lnTo>
                  <a:lnTo>
                    <a:pt x="668" y="2481"/>
                  </a:lnTo>
                  <a:lnTo>
                    <a:pt x="682" y="2473"/>
                  </a:lnTo>
                  <a:lnTo>
                    <a:pt x="692" y="2465"/>
                  </a:lnTo>
                  <a:lnTo>
                    <a:pt x="692" y="2462"/>
                  </a:lnTo>
                  <a:lnTo>
                    <a:pt x="676" y="2467"/>
                  </a:lnTo>
                  <a:lnTo>
                    <a:pt x="663" y="2473"/>
                  </a:lnTo>
                  <a:lnTo>
                    <a:pt x="647" y="2475"/>
                  </a:lnTo>
                  <a:lnTo>
                    <a:pt x="630" y="2478"/>
                  </a:lnTo>
                  <a:lnTo>
                    <a:pt x="617" y="2481"/>
                  </a:lnTo>
                  <a:lnTo>
                    <a:pt x="601" y="2486"/>
                  </a:lnTo>
                  <a:lnTo>
                    <a:pt x="585" y="2489"/>
                  </a:lnTo>
                  <a:lnTo>
                    <a:pt x="571" y="2494"/>
                  </a:lnTo>
                  <a:lnTo>
                    <a:pt x="563" y="2492"/>
                  </a:lnTo>
                  <a:lnTo>
                    <a:pt x="558" y="2486"/>
                  </a:lnTo>
                  <a:lnTo>
                    <a:pt x="555" y="2481"/>
                  </a:lnTo>
                  <a:lnTo>
                    <a:pt x="555" y="2473"/>
                  </a:lnTo>
                  <a:lnTo>
                    <a:pt x="555" y="2465"/>
                  </a:lnTo>
                  <a:lnTo>
                    <a:pt x="552" y="2459"/>
                  </a:lnTo>
                  <a:lnTo>
                    <a:pt x="552" y="2451"/>
                  </a:lnTo>
                  <a:lnTo>
                    <a:pt x="547" y="2443"/>
                  </a:lnTo>
                  <a:lnTo>
                    <a:pt x="517" y="2465"/>
                  </a:lnTo>
                  <a:lnTo>
                    <a:pt x="488" y="2484"/>
                  </a:lnTo>
                  <a:lnTo>
                    <a:pt x="455" y="2502"/>
                  </a:lnTo>
                  <a:lnTo>
                    <a:pt x="426" y="2519"/>
                  </a:lnTo>
                  <a:lnTo>
                    <a:pt x="393" y="2535"/>
                  </a:lnTo>
                  <a:lnTo>
                    <a:pt x="358" y="2548"/>
                  </a:lnTo>
                  <a:lnTo>
                    <a:pt x="323" y="2556"/>
                  </a:lnTo>
                  <a:lnTo>
                    <a:pt x="285" y="2559"/>
                  </a:lnTo>
                  <a:lnTo>
                    <a:pt x="269" y="2562"/>
                  </a:lnTo>
                  <a:lnTo>
                    <a:pt x="250" y="2564"/>
                  </a:lnTo>
                  <a:lnTo>
                    <a:pt x="232" y="2567"/>
                  </a:lnTo>
                  <a:lnTo>
                    <a:pt x="213" y="2567"/>
                  </a:lnTo>
                  <a:lnTo>
                    <a:pt x="194" y="2567"/>
                  </a:lnTo>
                  <a:lnTo>
                    <a:pt x="175" y="2567"/>
                  </a:lnTo>
                  <a:lnTo>
                    <a:pt x="156" y="2564"/>
                  </a:lnTo>
                  <a:lnTo>
                    <a:pt x="137" y="2562"/>
                  </a:lnTo>
                  <a:lnTo>
                    <a:pt x="126" y="2559"/>
                  </a:lnTo>
                  <a:lnTo>
                    <a:pt x="116" y="2554"/>
                  </a:lnTo>
                  <a:lnTo>
                    <a:pt x="105" y="2551"/>
                  </a:lnTo>
                  <a:lnTo>
                    <a:pt x="94" y="2546"/>
                  </a:lnTo>
                  <a:lnTo>
                    <a:pt x="83" y="2540"/>
                  </a:lnTo>
                  <a:lnTo>
                    <a:pt x="73" y="2532"/>
                  </a:lnTo>
                  <a:lnTo>
                    <a:pt x="62" y="2527"/>
                  </a:lnTo>
                  <a:lnTo>
                    <a:pt x="51" y="2521"/>
                  </a:lnTo>
                  <a:lnTo>
                    <a:pt x="48" y="2511"/>
                  </a:lnTo>
                  <a:lnTo>
                    <a:pt x="46" y="2500"/>
                  </a:lnTo>
                  <a:lnTo>
                    <a:pt x="46" y="2489"/>
                  </a:lnTo>
                  <a:lnTo>
                    <a:pt x="46" y="2478"/>
                  </a:lnTo>
                  <a:lnTo>
                    <a:pt x="46" y="2465"/>
                  </a:lnTo>
                  <a:lnTo>
                    <a:pt x="46" y="2454"/>
                  </a:lnTo>
                  <a:lnTo>
                    <a:pt x="46" y="2443"/>
                  </a:lnTo>
                  <a:lnTo>
                    <a:pt x="43" y="2432"/>
                  </a:lnTo>
                  <a:lnTo>
                    <a:pt x="43" y="2419"/>
                  </a:lnTo>
                  <a:lnTo>
                    <a:pt x="40" y="2405"/>
                  </a:lnTo>
                  <a:lnTo>
                    <a:pt x="43" y="2392"/>
                  </a:lnTo>
                  <a:lnTo>
                    <a:pt x="46" y="2379"/>
                  </a:lnTo>
                  <a:lnTo>
                    <a:pt x="51" y="2368"/>
                  </a:lnTo>
                  <a:lnTo>
                    <a:pt x="59" y="2357"/>
                  </a:lnTo>
                  <a:lnTo>
                    <a:pt x="67" y="2346"/>
                  </a:lnTo>
                  <a:lnTo>
                    <a:pt x="78" y="2338"/>
                  </a:lnTo>
                  <a:lnTo>
                    <a:pt x="73" y="2322"/>
                  </a:lnTo>
                  <a:lnTo>
                    <a:pt x="67" y="2306"/>
                  </a:lnTo>
                  <a:lnTo>
                    <a:pt x="62" y="2290"/>
                  </a:lnTo>
                  <a:lnTo>
                    <a:pt x="56" y="2273"/>
                  </a:lnTo>
                  <a:lnTo>
                    <a:pt x="54" y="2257"/>
                  </a:lnTo>
                  <a:lnTo>
                    <a:pt x="48" y="2241"/>
                  </a:lnTo>
                  <a:lnTo>
                    <a:pt x="46" y="2225"/>
                  </a:lnTo>
                  <a:lnTo>
                    <a:pt x="40" y="2206"/>
                  </a:lnTo>
                  <a:lnTo>
                    <a:pt x="40" y="2155"/>
                  </a:lnTo>
                  <a:lnTo>
                    <a:pt x="40" y="2104"/>
                  </a:lnTo>
                  <a:lnTo>
                    <a:pt x="40" y="2050"/>
                  </a:lnTo>
                  <a:lnTo>
                    <a:pt x="40" y="1999"/>
                  </a:lnTo>
                  <a:lnTo>
                    <a:pt x="43" y="1945"/>
                  </a:lnTo>
                  <a:lnTo>
                    <a:pt x="46" y="1891"/>
                  </a:lnTo>
                  <a:lnTo>
                    <a:pt x="48" y="1837"/>
                  </a:lnTo>
                  <a:lnTo>
                    <a:pt x="54" y="1786"/>
                  </a:lnTo>
                  <a:lnTo>
                    <a:pt x="56" y="1713"/>
                  </a:lnTo>
                  <a:lnTo>
                    <a:pt x="56" y="1638"/>
                  </a:lnTo>
                  <a:lnTo>
                    <a:pt x="54" y="1562"/>
                  </a:lnTo>
                  <a:lnTo>
                    <a:pt x="54" y="1490"/>
                  </a:lnTo>
                  <a:lnTo>
                    <a:pt x="48" y="1414"/>
                  </a:lnTo>
                  <a:lnTo>
                    <a:pt x="46" y="1341"/>
                  </a:lnTo>
                  <a:lnTo>
                    <a:pt x="43" y="1269"/>
                  </a:lnTo>
                  <a:lnTo>
                    <a:pt x="38" y="1201"/>
                  </a:lnTo>
                  <a:lnTo>
                    <a:pt x="32" y="1161"/>
                  </a:lnTo>
                  <a:lnTo>
                    <a:pt x="29" y="1123"/>
                  </a:lnTo>
                  <a:lnTo>
                    <a:pt x="29" y="1083"/>
                  </a:lnTo>
                  <a:lnTo>
                    <a:pt x="27" y="1045"/>
                  </a:lnTo>
                  <a:lnTo>
                    <a:pt x="24" y="1005"/>
                  </a:lnTo>
                  <a:lnTo>
                    <a:pt x="21" y="967"/>
                  </a:lnTo>
                  <a:lnTo>
                    <a:pt x="16" y="929"/>
                  </a:lnTo>
                  <a:lnTo>
                    <a:pt x="5" y="892"/>
                  </a:lnTo>
                  <a:lnTo>
                    <a:pt x="0" y="851"/>
                  </a:lnTo>
                  <a:lnTo>
                    <a:pt x="0" y="808"/>
                  </a:lnTo>
                  <a:lnTo>
                    <a:pt x="0" y="765"/>
                  </a:lnTo>
                  <a:lnTo>
                    <a:pt x="5" y="725"/>
                  </a:lnTo>
                  <a:lnTo>
                    <a:pt x="13" y="684"/>
                  </a:lnTo>
                  <a:lnTo>
                    <a:pt x="24" y="644"/>
                  </a:lnTo>
                  <a:lnTo>
                    <a:pt x="38" y="606"/>
                  </a:lnTo>
                  <a:lnTo>
                    <a:pt x="56" y="571"/>
                  </a:lnTo>
                  <a:lnTo>
                    <a:pt x="73" y="547"/>
                  </a:lnTo>
                  <a:lnTo>
                    <a:pt x="86" y="525"/>
                  </a:lnTo>
                  <a:lnTo>
                    <a:pt x="105" y="506"/>
                  </a:lnTo>
                  <a:lnTo>
                    <a:pt x="121" y="488"/>
                  </a:lnTo>
                  <a:lnTo>
                    <a:pt x="140" y="469"/>
                  </a:lnTo>
                  <a:lnTo>
                    <a:pt x="161" y="453"/>
                  </a:lnTo>
                  <a:lnTo>
                    <a:pt x="180" y="436"/>
                  </a:lnTo>
                  <a:lnTo>
                    <a:pt x="202" y="420"/>
                  </a:lnTo>
                  <a:lnTo>
                    <a:pt x="248" y="396"/>
                  </a:lnTo>
                  <a:lnTo>
                    <a:pt x="294" y="374"/>
                  </a:lnTo>
                  <a:lnTo>
                    <a:pt x="342" y="358"/>
                  </a:lnTo>
                  <a:lnTo>
                    <a:pt x="393" y="345"/>
                  </a:lnTo>
                  <a:lnTo>
                    <a:pt x="409" y="339"/>
                  </a:lnTo>
                  <a:lnTo>
                    <a:pt x="428" y="334"/>
                  </a:lnTo>
                  <a:lnTo>
                    <a:pt x="447" y="331"/>
                  </a:lnTo>
                  <a:lnTo>
                    <a:pt x="466" y="326"/>
                  </a:lnTo>
                  <a:lnTo>
                    <a:pt x="482" y="321"/>
                  </a:lnTo>
                  <a:lnTo>
                    <a:pt x="501" y="315"/>
                  </a:lnTo>
                  <a:lnTo>
                    <a:pt x="520" y="312"/>
                  </a:lnTo>
                  <a:lnTo>
                    <a:pt x="539" y="310"/>
                  </a:lnTo>
                  <a:lnTo>
                    <a:pt x="536" y="296"/>
                  </a:lnTo>
                  <a:lnTo>
                    <a:pt x="531" y="283"/>
                  </a:lnTo>
                  <a:lnTo>
                    <a:pt x="528" y="269"/>
                  </a:lnTo>
                  <a:lnTo>
                    <a:pt x="523" y="253"/>
                  </a:lnTo>
                  <a:lnTo>
                    <a:pt x="520" y="240"/>
                  </a:lnTo>
                  <a:lnTo>
                    <a:pt x="515" y="226"/>
                  </a:lnTo>
                  <a:lnTo>
                    <a:pt x="509" y="213"/>
                  </a:lnTo>
                  <a:lnTo>
                    <a:pt x="504" y="199"/>
                  </a:lnTo>
                  <a:lnTo>
                    <a:pt x="504" y="189"/>
                  </a:lnTo>
                  <a:lnTo>
                    <a:pt x="504" y="183"/>
                  </a:lnTo>
                  <a:lnTo>
                    <a:pt x="504" y="175"/>
                  </a:lnTo>
                  <a:lnTo>
                    <a:pt x="506" y="170"/>
                  </a:lnTo>
                  <a:lnTo>
                    <a:pt x="517" y="159"/>
                  </a:lnTo>
                  <a:lnTo>
                    <a:pt x="528" y="151"/>
                  </a:lnTo>
                  <a:lnTo>
                    <a:pt x="541" y="143"/>
                  </a:lnTo>
                  <a:lnTo>
                    <a:pt x="555" y="137"/>
                  </a:lnTo>
                  <a:lnTo>
                    <a:pt x="566" y="129"/>
                  </a:lnTo>
                  <a:lnTo>
                    <a:pt x="577" y="121"/>
                  </a:lnTo>
                  <a:lnTo>
                    <a:pt x="598" y="105"/>
                  </a:lnTo>
                  <a:lnTo>
                    <a:pt x="622" y="94"/>
                  </a:lnTo>
                  <a:lnTo>
                    <a:pt x="647" y="86"/>
                  </a:lnTo>
                  <a:lnTo>
                    <a:pt x="671" y="78"/>
                  </a:lnTo>
                  <a:lnTo>
                    <a:pt x="695" y="70"/>
                  </a:lnTo>
                  <a:lnTo>
                    <a:pt x="719" y="62"/>
                  </a:lnTo>
                  <a:lnTo>
                    <a:pt x="744" y="51"/>
                  </a:lnTo>
                  <a:lnTo>
                    <a:pt x="765" y="38"/>
                  </a:lnTo>
                  <a:lnTo>
                    <a:pt x="784" y="32"/>
                  </a:lnTo>
                  <a:lnTo>
                    <a:pt x="806" y="24"/>
                  </a:lnTo>
                  <a:lnTo>
                    <a:pt x="824" y="19"/>
                  </a:lnTo>
                  <a:lnTo>
                    <a:pt x="846" y="13"/>
                  </a:lnTo>
                  <a:lnTo>
                    <a:pt x="865" y="11"/>
                  </a:lnTo>
                  <a:lnTo>
                    <a:pt x="886" y="5"/>
                  </a:lnTo>
                  <a:lnTo>
                    <a:pt x="908" y="3"/>
                  </a:lnTo>
                  <a:lnTo>
                    <a:pt x="927" y="0"/>
                  </a:lnTo>
                  <a:lnTo>
                    <a:pt x="943" y="0"/>
                  </a:lnTo>
                  <a:lnTo>
                    <a:pt x="959" y="3"/>
                  </a:lnTo>
                  <a:lnTo>
                    <a:pt x="975" y="3"/>
                  </a:lnTo>
                  <a:lnTo>
                    <a:pt x="994" y="5"/>
                  </a:lnTo>
                  <a:lnTo>
                    <a:pt x="1010" y="8"/>
                  </a:lnTo>
                  <a:lnTo>
                    <a:pt x="1027" y="11"/>
                  </a:lnTo>
                  <a:lnTo>
                    <a:pt x="1043" y="11"/>
                  </a:lnTo>
                  <a:lnTo>
                    <a:pt x="1059"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09" name="Freeform 5"/>
            <p:cNvSpPr>
              <a:spLocks/>
            </p:cNvSpPr>
            <p:nvPr/>
          </p:nvSpPr>
          <p:spPr bwMode="auto">
            <a:xfrm>
              <a:off x="2165" y="747"/>
              <a:ext cx="720" cy="442"/>
            </a:xfrm>
            <a:custGeom>
              <a:avLst/>
              <a:gdLst>
                <a:gd name="T0" fmla="*/ 645 w 720"/>
                <a:gd name="T1" fmla="*/ 46 h 442"/>
                <a:gd name="T2" fmla="*/ 669 w 720"/>
                <a:gd name="T3" fmla="*/ 59 h 442"/>
                <a:gd name="T4" fmla="*/ 690 w 720"/>
                <a:gd name="T5" fmla="*/ 73 h 442"/>
                <a:gd name="T6" fmla="*/ 712 w 720"/>
                <a:gd name="T7" fmla="*/ 89 h 442"/>
                <a:gd name="T8" fmla="*/ 717 w 720"/>
                <a:gd name="T9" fmla="*/ 116 h 442"/>
                <a:gd name="T10" fmla="*/ 688 w 720"/>
                <a:gd name="T11" fmla="*/ 172 h 442"/>
                <a:gd name="T12" fmla="*/ 661 w 720"/>
                <a:gd name="T13" fmla="*/ 232 h 442"/>
                <a:gd name="T14" fmla="*/ 636 w 720"/>
                <a:gd name="T15" fmla="*/ 291 h 442"/>
                <a:gd name="T16" fmla="*/ 620 w 720"/>
                <a:gd name="T17" fmla="*/ 353 h 442"/>
                <a:gd name="T18" fmla="*/ 580 w 720"/>
                <a:gd name="T19" fmla="*/ 334 h 442"/>
                <a:gd name="T20" fmla="*/ 534 w 720"/>
                <a:gd name="T21" fmla="*/ 329 h 442"/>
                <a:gd name="T22" fmla="*/ 488 w 720"/>
                <a:gd name="T23" fmla="*/ 326 h 442"/>
                <a:gd name="T24" fmla="*/ 440 w 720"/>
                <a:gd name="T25" fmla="*/ 326 h 442"/>
                <a:gd name="T26" fmla="*/ 343 w 720"/>
                <a:gd name="T27" fmla="*/ 342 h 442"/>
                <a:gd name="T28" fmla="*/ 251 w 720"/>
                <a:gd name="T29" fmla="*/ 369 h 442"/>
                <a:gd name="T30" fmla="*/ 159 w 720"/>
                <a:gd name="T31" fmla="*/ 404 h 442"/>
                <a:gd name="T32" fmla="*/ 70 w 720"/>
                <a:gd name="T33" fmla="*/ 442 h 442"/>
                <a:gd name="T34" fmla="*/ 60 w 720"/>
                <a:gd name="T35" fmla="*/ 404 h 442"/>
                <a:gd name="T36" fmla="*/ 52 w 720"/>
                <a:gd name="T37" fmla="*/ 364 h 442"/>
                <a:gd name="T38" fmla="*/ 41 w 720"/>
                <a:gd name="T39" fmla="*/ 323 h 442"/>
                <a:gd name="T40" fmla="*/ 33 w 720"/>
                <a:gd name="T41" fmla="*/ 283 h 442"/>
                <a:gd name="T42" fmla="*/ 27 w 720"/>
                <a:gd name="T43" fmla="*/ 253 h 442"/>
                <a:gd name="T44" fmla="*/ 19 w 720"/>
                <a:gd name="T45" fmla="*/ 224 h 442"/>
                <a:gd name="T46" fmla="*/ 8 w 720"/>
                <a:gd name="T47" fmla="*/ 194 h 442"/>
                <a:gd name="T48" fmla="*/ 0 w 720"/>
                <a:gd name="T49" fmla="*/ 167 h 442"/>
                <a:gd name="T50" fmla="*/ 17 w 720"/>
                <a:gd name="T51" fmla="*/ 143 h 442"/>
                <a:gd name="T52" fmla="*/ 41 w 720"/>
                <a:gd name="T53" fmla="*/ 127 h 442"/>
                <a:gd name="T54" fmla="*/ 62 w 720"/>
                <a:gd name="T55" fmla="*/ 110 h 442"/>
                <a:gd name="T56" fmla="*/ 87 w 720"/>
                <a:gd name="T57" fmla="*/ 94 h 442"/>
                <a:gd name="T58" fmla="*/ 132 w 720"/>
                <a:gd name="T59" fmla="*/ 81 h 442"/>
                <a:gd name="T60" fmla="*/ 197 w 720"/>
                <a:gd name="T61" fmla="*/ 57 h 442"/>
                <a:gd name="T62" fmla="*/ 256 w 720"/>
                <a:gd name="T63" fmla="*/ 27 h 442"/>
                <a:gd name="T64" fmla="*/ 305 w 720"/>
                <a:gd name="T65" fmla="*/ 11 h 442"/>
                <a:gd name="T66" fmla="*/ 340 w 720"/>
                <a:gd name="T67" fmla="*/ 5 h 442"/>
                <a:gd name="T68" fmla="*/ 394 w 720"/>
                <a:gd name="T69" fmla="*/ 0 h 442"/>
                <a:gd name="T70" fmla="*/ 464 w 720"/>
                <a:gd name="T71" fmla="*/ 3 h 442"/>
                <a:gd name="T72" fmla="*/ 534 w 720"/>
                <a:gd name="T73" fmla="*/ 13 h 442"/>
                <a:gd name="T74" fmla="*/ 601 w 720"/>
                <a:gd name="T75" fmla="*/ 3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0" h="442">
                  <a:moveTo>
                    <a:pt x="634" y="38"/>
                  </a:moveTo>
                  <a:lnTo>
                    <a:pt x="645" y="46"/>
                  </a:lnTo>
                  <a:lnTo>
                    <a:pt x="655" y="51"/>
                  </a:lnTo>
                  <a:lnTo>
                    <a:pt x="669" y="59"/>
                  </a:lnTo>
                  <a:lnTo>
                    <a:pt x="680" y="65"/>
                  </a:lnTo>
                  <a:lnTo>
                    <a:pt x="690" y="73"/>
                  </a:lnTo>
                  <a:lnTo>
                    <a:pt x="701" y="81"/>
                  </a:lnTo>
                  <a:lnTo>
                    <a:pt x="712" y="89"/>
                  </a:lnTo>
                  <a:lnTo>
                    <a:pt x="720" y="102"/>
                  </a:lnTo>
                  <a:lnTo>
                    <a:pt x="717" y="116"/>
                  </a:lnTo>
                  <a:lnTo>
                    <a:pt x="704" y="143"/>
                  </a:lnTo>
                  <a:lnTo>
                    <a:pt x="688" y="172"/>
                  </a:lnTo>
                  <a:lnTo>
                    <a:pt x="674" y="202"/>
                  </a:lnTo>
                  <a:lnTo>
                    <a:pt x="661" y="232"/>
                  </a:lnTo>
                  <a:lnTo>
                    <a:pt x="650" y="261"/>
                  </a:lnTo>
                  <a:lnTo>
                    <a:pt x="636" y="291"/>
                  </a:lnTo>
                  <a:lnTo>
                    <a:pt x="628" y="320"/>
                  </a:lnTo>
                  <a:lnTo>
                    <a:pt x="620" y="353"/>
                  </a:lnTo>
                  <a:lnTo>
                    <a:pt x="599" y="342"/>
                  </a:lnTo>
                  <a:lnTo>
                    <a:pt x="580" y="334"/>
                  </a:lnTo>
                  <a:lnTo>
                    <a:pt x="556" y="331"/>
                  </a:lnTo>
                  <a:lnTo>
                    <a:pt x="534" y="329"/>
                  </a:lnTo>
                  <a:lnTo>
                    <a:pt x="512" y="326"/>
                  </a:lnTo>
                  <a:lnTo>
                    <a:pt x="488" y="326"/>
                  </a:lnTo>
                  <a:lnTo>
                    <a:pt x="464" y="326"/>
                  </a:lnTo>
                  <a:lnTo>
                    <a:pt x="440" y="326"/>
                  </a:lnTo>
                  <a:lnTo>
                    <a:pt x="391" y="331"/>
                  </a:lnTo>
                  <a:lnTo>
                    <a:pt x="343" y="342"/>
                  </a:lnTo>
                  <a:lnTo>
                    <a:pt x="297" y="353"/>
                  </a:lnTo>
                  <a:lnTo>
                    <a:pt x="251" y="369"/>
                  </a:lnTo>
                  <a:lnTo>
                    <a:pt x="205" y="385"/>
                  </a:lnTo>
                  <a:lnTo>
                    <a:pt x="159" y="404"/>
                  </a:lnTo>
                  <a:lnTo>
                    <a:pt x="116" y="423"/>
                  </a:lnTo>
                  <a:lnTo>
                    <a:pt x="70" y="442"/>
                  </a:lnTo>
                  <a:lnTo>
                    <a:pt x="65" y="423"/>
                  </a:lnTo>
                  <a:lnTo>
                    <a:pt x="60" y="404"/>
                  </a:lnTo>
                  <a:lnTo>
                    <a:pt x="57" y="382"/>
                  </a:lnTo>
                  <a:lnTo>
                    <a:pt x="52" y="364"/>
                  </a:lnTo>
                  <a:lnTo>
                    <a:pt x="46" y="342"/>
                  </a:lnTo>
                  <a:lnTo>
                    <a:pt x="41" y="323"/>
                  </a:lnTo>
                  <a:lnTo>
                    <a:pt x="38" y="302"/>
                  </a:lnTo>
                  <a:lnTo>
                    <a:pt x="33" y="283"/>
                  </a:lnTo>
                  <a:lnTo>
                    <a:pt x="30" y="267"/>
                  </a:lnTo>
                  <a:lnTo>
                    <a:pt x="27" y="253"/>
                  </a:lnTo>
                  <a:lnTo>
                    <a:pt x="22" y="237"/>
                  </a:lnTo>
                  <a:lnTo>
                    <a:pt x="19" y="224"/>
                  </a:lnTo>
                  <a:lnTo>
                    <a:pt x="14" y="210"/>
                  </a:lnTo>
                  <a:lnTo>
                    <a:pt x="8" y="194"/>
                  </a:lnTo>
                  <a:lnTo>
                    <a:pt x="3" y="180"/>
                  </a:lnTo>
                  <a:lnTo>
                    <a:pt x="0" y="167"/>
                  </a:lnTo>
                  <a:lnTo>
                    <a:pt x="3" y="151"/>
                  </a:lnTo>
                  <a:lnTo>
                    <a:pt x="17" y="143"/>
                  </a:lnTo>
                  <a:lnTo>
                    <a:pt x="27" y="135"/>
                  </a:lnTo>
                  <a:lnTo>
                    <a:pt x="41" y="127"/>
                  </a:lnTo>
                  <a:lnTo>
                    <a:pt x="52" y="118"/>
                  </a:lnTo>
                  <a:lnTo>
                    <a:pt x="62" y="110"/>
                  </a:lnTo>
                  <a:lnTo>
                    <a:pt x="76" y="102"/>
                  </a:lnTo>
                  <a:lnTo>
                    <a:pt x="87" y="94"/>
                  </a:lnTo>
                  <a:lnTo>
                    <a:pt x="100" y="89"/>
                  </a:lnTo>
                  <a:lnTo>
                    <a:pt x="132" y="81"/>
                  </a:lnTo>
                  <a:lnTo>
                    <a:pt x="165" y="70"/>
                  </a:lnTo>
                  <a:lnTo>
                    <a:pt x="197" y="57"/>
                  </a:lnTo>
                  <a:lnTo>
                    <a:pt x="227" y="40"/>
                  </a:lnTo>
                  <a:lnTo>
                    <a:pt x="256" y="27"/>
                  </a:lnTo>
                  <a:lnTo>
                    <a:pt x="289" y="16"/>
                  </a:lnTo>
                  <a:lnTo>
                    <a:pt x="305" y="11"/>
                  </a:lnTo>
                  <a:lnTo>
                    <a:pt x="321" y="8"/>
                  </a:lnTo>
                  <a:lnTo>
                    <a:pt x="340" y="5"/>
                  </a:lnTo>
                  <a:lnTo>
                    <a:pt x="356" y="5"/>
                  </a:lnTo>
                  <a:lnTo>
                    <a:pt x="394" y="0"/>
                  </a:lnTo>
                  <a:lnTo>
                    <a:pt x="429" y="0"/>
                  </a:lnTo>
                  <a:lnTo>
                    <a:pt x="464" y="3"/>
                  </a:lnTo>
                  <a:lnTo>
                    <a:pt x="499" y="8"/>
                  </a:lnTo>
                  <a:lnTo>
                    <a:pt x="534" y="13"/>
                  </a:lnTo>
                  <a:lnTo>
                    <a:pt x="566" y="21"/>
                  </a:lnTo>
                  <a:lnTo>
                    <a:pt x="601" y="30"/>
                  </a:lnTo>
                  <a:lnTo>
                    <a:pt x="634" y="38"/>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0" name="Freeform 6"/>
            <p:cNvSpPr>
              <a:spLocks/>
            </p:cNvSpPr>
            <p:nvPr/>
          </p:nvSpPr>
          <p:spPr bwMode="auto">
            <a:xfrm>
              <a:off x="2807" y="911"/>
              <a:ext cx="690" cy="806"/>
            </a:xfrm>
            <a:custGeom>
              <a:avLst/>
              <a:gdLst>
                <a:gd name="T0" fmla="*/ 655 w 690"/>
                <a:gd name="T1" fmla="*/ 43 h 806"/>
                <a:gd name="T2" fmla="*/ 601 w 690"/>
                <a:gd name="T3" fmla="*/ 62 h 806"/>
                <a:gd name="T4" fmla="*/ 555 w 690"/>
                <a:gd name="T5" fmla="*/ 100 h 806"/>
                <a:gd name="T6" fmla="*/ 550 w 690"/>
                <a:gd name="T7" fmla="*/ 97 h 806"/>
                <a:gd name="T8" fmla="*/ 550 w 690"/>
                <a:gd name="T9" fmla="*/ 92 h 806"/>
                <a:gd name="T10" fmla="*/ 536 w 690"/>
                <a:gd name="T11" fmla="*/ 84 h 806"/>
                <a:gd name="T12" fmla="*/ 506 w 690"/>
                <a:gd name="T13" fmla="*/ 76 h 806"/>
                <a:gd name="T14" fmla="*/ 477 w 690"/>
                <a:gd name="T15" fmla="*/ 78 h 806"/>
                <a:gd name="T16" fmla="*/ 431 w 690"/>
                <a:gd name="T17" fmla="*/ 105 h 806"/>
                <a:gd name="T18" fmla="*/ 385 w 690"/>
                <a:gd name="T19" fmla="*/ 140 h 806"/>
                <a:gd name="T20" fmla="*/ 347 w 690"/>
                <a:gd name="T21" fmla="*/ 192 h 806"/>
                <a:gd name="T22" fmla="*/ 339 w 690"/>
                <a:gd name="T23" fmla="*/ 356 h 806"/>
                <a:gd name="T24" fmla="*/ 347 w 690"/>
                <a:gd name="T25" fmla="*/ 458 h 806"/>
                <a:gd name="T26" fmla="*/ 350 w 690"/>
                <a:gd name="T27" fmla="*/ 563 h 806"/>
                <a:gd name="T28" fmla="*/ 342 w 690"/>
                <a:gd name="T29" fmla="*/ 636 h 806"/>
                <a:gd name="T30" fmla="*/ 337 w 690"/>
                <a:gd name="T31" fmla="*/ 711 h 806"/>
                <a:gd name="T32" fmla="*/ 323 w 690"/>
                <a:gd name="T33" fmla="*/ 768 h 806"/>
                <a:gd name="T34" fmla="*/ 291 w 690"/>
                <a:gd name="T35" fmla="*/ 773 h 806"/>
                <a:gd name="T36" fmla="*/ 259 w 690"/>
                <a:gd name="T37" fmla="*/ 776 h 806"/>
                <a:gd name="T38" fmla="*/ 215 w 690"/>
                <a:gd name="T39" fmla="*/ 784 h 806"/>
                <a:gd name="T40" fmla="*/ 170 w 690"/>
                <a:gd name="T41" fmla="*/ 792 h 806"/>
                <a:gd name="T42" fmla="*/ 124 w 690"/>
                <a:gd name="T43" fmla="*/ 806 h 806"/>
                <a:gd name="T44" fmla="*/ 89 w 690"/>
                <a:gd name="T45" fmla="*/ 792 h 806"/>
                <a:gd name="T46" fmla="*/ 54 w 690"/>
                <a:gd name="T47" fmla="*/ 773 h 806"/>
                <a:gd name="T48" fmla="*/ 29 w 690"/>
                <a:gd name="T49" fmla="*/ 749 h 806"/>
                <a:gd name="T50" fmla="*/ 27 w 690"/>
                <a:gd name="T51" fmla="*/ 728 h 806"/>
                <a:gd name="T52" fmla="*/ 27 w 690"/>
                <a:gd name="T53" fmla="*/ 703 h 806"/>
                <a:gd name="T54" fmla="*/ 48 w 690"/>
                <a:gd name="T55" fmla="*/ 671 h 806"/>
                <a:gd name="T56" fmla="*/ 70 w 690"/>
                <a:gd name="T57" fmla="*/ 633 h 806"/>
                <a:gd name="T58" fmla="*/ 73 w 690"/>
                <a:gd name="T59" fmla="*/ 587 h 806"/>
                <a:gd name="T60" fmla="*/ 113 w 690"/>
                <a:gd name="T61" fmla="*/ 574 h 806"/>
                <a:gd name="T62" fmla="*/ 159 w 690"/>
                <a:gd name="T63" fmla="*/ 569 h 806"/>
                <a:gd name="T64" fmla="*/ 205 w 690"/>
                <a:gd name="T65" fmla="*/ 561 h 806"/>
                <a:gd name="T66" fmla="*/ 256 w 690"/>
                <a:gd name="T67" fmla="*/ 542 h 806"/>
                <a:gd name="T68" fmla="*/ 296 w 690"/>
                <a:gd name="T69" fmla="*/ 509 h 806"/>
                <a:gd name="T70" fmla="*/ 304 w 690"/>
                <a:gd name="T71" fmla="*/ 480 h 806"/>
                <a:gd name="T72" fmla="*/ 299 w 690"/>
                <a:gd name="T73" fmla="*/ 461 h 806"/>
                <a:gd name="T74" fmla="*/ 288 w 690"/>
                <a:gd name="T75" fmla="*/ 445 h 806"/>
                <a:gd name="T76" fmla="*/ 186 w 690"/>
                <a:gd name="T77" fmla="*/ 402 h 806"/>
                <a:gd name="T78" fmla="*/ 78 w 690"/>
                <a:gd name="T79" fmla="*/ 383 h 806"/>
                <a:gd name="T80" fmla="*/ 3 w 690"/>
                <a:gd name="T81" fmla="*/ 375 h 806"/>
                <a:gd name="T82" fmla="*/ 8 w 690"/>
                <a:gd name="T83" fmla="*/ 350 h 806"/>
                <a:gd name="T84" fmla="*/ 16 w 690"/>
                <a:gd name="T85" fmla="*/ 326 h 806"/>
                <a:gd name="T86" fmla="*/ 21 w 690"/>
                <a:gd name="T87" fmla="*/ 291 h 806"/>
                <a:gd name="T88" fmla="*/ 27 w 690"/>
                <a:gd name="T89" fmla="*/ 248 h 806"/>
                <a:gd name="T90" fmla="*/ 3 w 690"/>
                <a:gd name="T91" fmla="*/ 213 h 806"/>
                <a:gd name="T92" fmla="*/ 16 w 690"/>
                <a:gd name="T93" fmla="*/ 151 h 806"/>
                <a:gd name="T94" fmla="*/ 38 w 690"/>
                <a:gd name="T95" fmla="*/ 92 h 806"/>
                <a:gd name="T96" fmla="*/ 70 w 690"/>
                <a:gd name="T97" fmla="*/ 49 h 806"/>
                <a:gd name="T98" fmla="*/ 121 w 690"/>
                <a:gd name="T99" fmla="*/ 35 h 806"/>
                <a:gd name="T100" fmla="*/ 175 w 690"/>
                <a:gd name="T101" fmla="*/ 27 h 806"/>
                <a:gd name="T102" fmla="*/ 283 w 690"/>
                <a:gd name="T103" fmla="*/ 16 h 806"/>
                <a:gd name="T104" fmla="*/ 420 w 690"/>
                <a:gd name="T105" fmla="*/ 6 h 806"/>
                <a:gd name="T106" fmla="*/ 558 w 690"/>
                <a:gd name="T107" fmla="*/ 3 h 806"/>
                <a:gd name="T108" fmla="*/ 609 w 690"/>
                <a:gd name="T109" fmla="*/ 8 h 806"/>
                <a:gd name="T110" fmla="*/ 657 w 690"/>
                <a:gd name="T111" fmla="*/ 19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0" h="806">
                  <a:moveTo>
                    <a:pt x="690" y="30"/>
                  </a:moveTo>
                  <a:lnTo>
                    <a:pt x="674" y="35"/>
                  </a:lnTo>
                  <a:lnTo>
                    <a:pt x="655" y="43"/>
                  </a:lnTo>
                  <a:lnTo>
                    <a:pt x="636" y="49"/>
                  </a:lnTo>
                  <a:lnTo>
                    <a:pt x="620" y="54"/>
                  </a:lnTo>
                  <a:lnTo>
                    <a:pt x="601" y="62"/>
                  </a:lnTo>
                  <a:lnTo>
                    <a:pt x="585" y="73"/>
                  </a:lnTo>
                  <a:lnTo>
                    <a:pt x="568" y="84"/>
                  </a:lnTo>
                  <a:lnTo>
                    <a:pt x="555" y="100"/>
                  </a:lnTo>
                  <a:lnTo>
                    <a:pt x="552" y="100"/>
                  </a:lnTo>
                  <a:lnTo>
                    <a:pt x="552" y="97"/>
                  </a:lnTo>
                  <a:lnTo>
                    <a:pt x="550" y="97"/>
                  </a:lnTo>
                  <a:lnTo>
                    <a:pt x="550" y="95"/>
                  </a:lnTo>
                  <a:lnTo>
                    <a:pt x="550" y="95"/>
                  </a:lnTo>
                  <a:lnTo>
                    <a:pt x="550" y="92"/>
                  </a:lnTo>
                  <a:lnTo>
                    <a:pt x="547" y="89"/>
                  </a:lnTo>
                  <a:lnTo>
                    <a:pt x="547" y="89"/>
                  </a:lnTo>
                  <a:lnTo>
                    <a:pt x="536" y="84"/>
                  </a:lnTo>
                  <a:lnTo>
                    <a:pt x="528" y="81"/>
                  </a:lnTo>
                  <a:lnTo>
                    <a:pt x="517" y="78"/>
                  </a:lnTo>
                  <a:lnTo>
                    <a:pt x="506" y="76"/>
                  </a:lnTo>
                  <a:lnTo>
                    <a:pt x="498" y="76"/>
                  </a:lnTo>
                  <a:lnTo>
                    <a:pt x="488" y="76"/>
                  </a:lnTo>
                  <a:lnTo>
                    <a:pt x="477" y="78"/>
                  </a:lnTo>
                  <a:lnTo>
                    <a:pt x="466" y="81"/>
                  </a:lnTo>
                  <a:lnTo>
                    <a:pt x="450" y="92"/>
                  </a:lnTo>
                  <a:lnTo>
                    <a:pt x="431" y="105"/>
                  </a:lnTo>
                  <a:lnTo>
                    <a:pt x="415" y="116"/>
                  </a:lnTo>
                  <a:lnTo>
                    <a:pt x="399" y="130"/>
                  </a:lnTo>
                  <a:lnTo>
                    <a:pt x="385" y="140"/>
                  </a:lnTo>
                  <a:lnTo>
                    <a:pt x="372" y="156"/>
                  </a:lnTo>
                  <a:lnTo>
                    <a:pt x="358" y="173"/>
                  </a:lnTo>
                  <a:lnTo>
                    <a:pt x="347" y="192"/>
                  </a:lnTo>
                  <a:lnTo>
                    <a:pt x="326" y="288"/>
                  </a:lnTo>
                  <a:lnTo>
                    <a:pt x="334" y="321"/>
                  </a:lnTo>
                  <a:lnTo>
                    <a:pt x="339" y="356"/>
                  </a:lnTo>
                  <a:lnTo>
                    <a:pt x="342" y="388"/>
                  </a:lnTo>
                  <a:lnTo>
                    <a:pt x="345" y="423"/>
                  </a:lnTo>
                  <a:lnTo>
                    <a:pt x="347" y="458"/>
                  </a:lnTo>
                  <a:lnTo>
                    <a:pt x="347" y="493"/>
                  </a:lnTo>
                  <a:lnTo>
                    <a:pt x="350" y="528"/>
                  </a:lnTo>
                  <a:lnTo>
                    <a:pt x="350" y="563"/>
                  </a:lnTo>
                  <a:lnTo>
                    <a:pt x="347" y="587"/>
                  </a:lnTo>
                  <a:lnTo>
                    <a:pt x="345" y="612"/>
                  </a:lnTo>
                  <a:lnTo>
                    <a:pt x="342" y="636"/>
                  </a:lnTo>
                  <a:lnTo>
                    <a:pt x="339" y="663"/>
                  </a:lnTo>
                  <a:lnTo>
                    <a:pt x="337" y="687"/>
                  </a:lnTo>
                  <a:lnTo>
                    <a:pt x="337" y="711"/>
                  </a:lnTo>
                  <a:lnTo>
                    <a:pt x="334" y="738"/>
                  </a:lnTo>
                  <a:lnTo>
                    <a:pt x="331" y="763"/>
                  </a:lnTo>
                  <a:lnTo>
                    <a:pt x="323" y="768"/>
                  </a:lnTo>
                  <a:lnTo>
                    <a:pt x="312" y="771"/>
                  </a:lnTo>
                  <a:lnTo>
                    <a:pt x="302" y="773"/>
                  </a:lnTo>
                  <a:lnTo>
                    <a:pt x="291" y="773"/>
                  </a:lnTo>
                  <a:lnTo>
                    <a:pt x="280" y="773"/>
                  </a:lnTo>
                  <a:lnTo>
                    <a:pt x="269" y="773"/>
                  </a:lnTo>
                  <a:lnTo>
                    <a:pt x="259" y="776"/>
                  </a:lnTo>
                  <a:lnTo>
                    <a:pt x="248" y="776"/>
                  </a:lnTo>
                  <a:lnTo>
                    <a:pt x="232" y="779"/>
                  </a:lnTo>
                  <a:lnTo>
                    <a:pt x="215" y="784"/>
                  </a:lnTo>
                  <a:lnTo>
                    <a:pt x="199" y="787"/>
                  </a:lnTo>
                  <a:lnTo>
                    <a:pt x="186" y="789"/>
                  </a:lnTo>
                  <a:lnTo>
                    <a:pt x="170" y="792"/>
                  </a:lnTo>
                  <a:lnTo>
                    <a:pt x="153" y="795"/>
                  </a:lnTo>
                  <a:lnTo>
                    <a:pt x="140" y="800"/>
                  </a:lnTo>
                  <a:lnTo>
                    <a:pt x="124" y="806"/>
                  </a:lnTo>
                  <a:lnTo>
                    <a:pt x="113" y="803"/>
                  </a:lnTo>
                  <a:lnTo>
                    <a:pt x="100" y="798"/>
                  </a:lnTo>
                  <a:lnTo>
                    <a:pt x="89" y="792"/>
                  </a:lnTo>
                  <a:lnTo>
                    <a:pt x="75" y="787"/>
                  </a:lnTo>
                  <a:lnTo>
                    <a:pt x="65" y="779"/>
                  </a:lnTo>
                  <a:lnTo>
                    <a:pt x="54" y="773"/>
                  </a:lnTo>
                  <a:lnTo>
                    <a:pt x="40" y="765"/>
                  </a:lnTo>
                  <a:lnTo>
                    <a:pt x="29" y="760"/>
                  </a:lnTo>
                  <a:lnTo>
                    <a:pt x="29" y="749"/>
                  </a:lnTo>
                  <a:lnTo>
                    <a:pt x="29" y="744"/>
                  </a:lnTo>
                  <a:lnTo>
                    <a:pt x="27" y="736"/>
                  </a:lnTo>
                  <a:lnTo>
                    <a:pt x="27" y="728"/>
                  </a:lnTo>
                  <a:lnTo>
                    <a:pt x="27" y="719"/>
                  </a:lnTo>
                  <a:lnTo>
                    <a:pt x="27" y="711"/>
                  </a:lnTo>
                  <a:lnTo>
                    <a:pt x="27" y="703"/>
                  </a:lnTo>
                  <a:lnTo>
                    <a:pt x="29" y="695"/>
                  </a:lnTo>
                  <a:lnTo>
                    <a:pt x="40" y="684"/>
                  </a:lnTo>
                  <a:lnTo>
                    <a:pt x="48" y="671"/>
                  </a:lnTo>
                  <a:lnTo>
                    <a:pt x="56" y="660"/>
                  </a:lnTo>
                  <a:lnTo>
                    <a:pt x="65" y="647"/>
                  </a:lnTo>
                  <a:lnTo>
                    <a:pt x="70" y="633"/>
                  </a:lnTo>
                  <a:lnTo>
                    <a:pt x="75" y="620"/>
                  </a:lnTo>
                  <a:lnTo>
                    <a:pt x="75" y="604"/>
                  </a:lnTo>
                  <a:lnTo>
                    <a:pt x="73" y="587"/>
                  </a:lnTo>
                  <a:lnTo>
                    <a:pt x="86" y="582"/>
                  </a:lnTo>
                  <a:lnTo>
                    <a:pt x="100" y="577"/>
                  </a:lnTo>
                  <a:lnTo>
                    <a:pt x="113" y="574"/>
                  </a:lnTo>
                  <a:lnTo>
                    <a:pt x="129" y="574"/>
                  </a:lnTo>
                  <a:lnTo>
                    <a:pt x="143" y="571"/>
                  </a:lnTo>
                  <a:lnTo>
                    <a:pt x="159" y="569"/>
                  </a:lnTo>
                  <a:lnTo>
                    <a:pt x="172" y="569"/>
                  </a:lnTo>
                  <a:lnTo>
                    <a:pt x="188" y="566"/>
                  </a:lnTo>
                  <a:lnTo>
                    <a:pt x="205" y="561"/>
                  </a:lnTo>
                  <a:lnTo>
                    <a:pt x="221" y="555"/>
                  </a:lnTo>
                  <a:lnTo>
                    <a:pt x="237" y="550"/>
                  </a:lnTo>
                  <a:lnTo>
                    <a:pt x="256" y="542"/>
                  </a:lnTo>
                  <a:lnTo>
                    <a:pt x="269" y="534"/>
                  </a:lnTo>
                  <a:lnTo>
                    <a:pt x="286" y="523"/>
                  </a:lnTo>
                  <a:lnTo>
                    <a:pt x="296" y="509"/>
                  </a:lnTo>
                  <a:lnTo>
                    <a:pt x="304" y="493"/>
                  </a:lnTo>
                  <a:lnTo>
                    <a:pt x="307" y="488"/>
                  </a:lnTo>
                  <a:lnTo>
                    <a:pt x="304" y="480"/>
                  </a:lnTo>
                  <a:lnTo>
                    <a:pt x="304" y="474"/>
                  </a:lnTo>
                  <a:lnTo>
                    <a:pt x="302" y="469"/>
                  </a:lnTo>
                  <a:lnTo>
                    <a:pt x="299" y="461"/>
                  </a:lnTo>
                  <a:lnTo>
                    <a:pt x="294" y="455"/>
                  </a:lnTo>
                  <a:lnTo>
                    <a:pt x="291" y="450"/>
                  </a:lnTo>
                  <a:lnTo>
                    <a:pt x="288" y="445"/>
                  </a:lnTo>
                  <a:lnTo>
                    <a:pt x="256" y="429"/>
                  </a:lnTo>
                  <a:lnTo>
                    <a:pt x="221" y="415"/>
                  </a:lnTo>
                  <a:lnTo>
                    <a:pt x="186" y="402"/>
                  </a:lnTo>
                  <a:lnTo>
                    <a:pt x="151" y="394"/>
                  </a:lnTo>
                  <a:lnTo>
                    <a:pt x="113" y="388"/>
                  </a:lnTo>
                  <a:lnTo>
                    <a:pt x="78" y="383"/>
                  </a:lnTo>
                  <a:lnTo>
                    <a:pt x="40" y="383"/>
                  </a:lnTo>
                  <a:lnTo>
                    <a:pt x="0" y="383"/>
                  </a:lnTo>
                  <a:lnTo>
                    <a:pt x="3" y="375"/>
                  </a:lnTo>
                  <a:lnTo>
                    <a:pt x="3" y="367"/>
                  </a:lnTo>
                  <a:lnTo>
                    <a:pt x="5" y="359"/>
                  </a:lnTo>
                  <a:lnTo>
                    <a:pt x="8" y="350"/>
                  </a:lnTo>
                  <a:lnTo>
                    <a:pt x="11" y="342"/>
                  </a:lnTo>
                  <a:lnTo>
                    <a:pt x="13" y="334"/>
                  </a:lnTo>
                  <a:lnTo>
                    <a:pt x="16" y="326"/>
                  </a:lnTo>
                  <a:lnTo>
                    <a:pt x="16" y="318"/>
                  </a:lnTo>
                  <a:lnTo>
                    <a:pt x="19" y="305"/>
                  </a:lnTo>
                  <a:lnTo>
                    <a:pt x="21" y="291"/>
                  </a:lnTo>
                  <a:lnTo>
                    <a:pt x="24" y="275"/>
                  </a:lnTo>
                  <a:lnTo>
                    <a:pt x="27" y="262"/>
                  </a:lnTo>
                  <a:lnTo>
                    <a:pt x="27" y="248"/>
                  </a:lnTo>
                  <a:lnTo>
                    <a:pt x="21" y="235"/>
                  </a:lnTo>
                  <a:lnTo>
                    <a:pt x="16" y="224"/>
                  </a:lnTo>
                  <a:lnTo>
                    <a:pt x="3" y="213"/>
                  </a:lnTo>
                  <a:lnTo>
                    <a:pt x="5" y="192"/>
                  </a:lnTo>
                  <a:lnTo>
                    <a:pt x="11" y="170"/>
                  </a:lnTo>
                  <a:lnTo>
                    <a:pt x="16" y="151"/>
                  </a:lnTo>
                  <a:lnTo>
                    <a:pt x="21" y="130"/>
                  </a:lnTo>
                  <a:lnTo>
                    <a:pt x="29" y="111"/>
                  </a:lnTo>
                  <a:lnTo>
                    <a:pt x="38" y="92"/>
                  </a:lnTo>
                  <a:lnTo>
                    <a:pt x="46" y="73"/>
                  </a:lnTo>
                  <a:lnTo>
                    <a:pt x="54" y="54"/>
                  </a:lnTo>
                  <a:lnTo>
                    <a:pt x="70" y="49"/>
                  </a:lnTo>
                  <a:lnTo>
                    <a:pt x="86" y="43"/>
                  </a:lnTo>
                  <a:lnTo>
                    <a:pt x="105" y="38"/>
                  </a:lnTo>
                  <a:lnTo>
                    <a:pt x="121" y="35"/>
                  </a:lnTo>
                  <a:lnTo>
                    <a:pt x="140" y="33"/>
                  </a:lnTo>
                  <a:lnTo>
                    <a:pt x="156" y="30"/>
                  </a:lnTo>
                  <a:lnTo>
                    <a:pt x="175" y="27"/>
                  </a:lnTo>
                  <a:lnTo>
                    <a:pt x="191" y="24"/>
                  </a:lnTo>
                  <a:lnTo>
                    <a:pt x="237" y="22"/>
                  </a:lnTo>
                  <a:lnTo>
                    <a:pt x="283" y="16"/>
                  </a:lnTo>
                  <a:lnTo>
                    <a:pt x="329" y="14"/>
                  </a:lnTo>
                  <a:lnTo>
                    <a:pt x="374" y="8"/>
                  </a:lnTo>
                  <a:lnTo>
                    <a:pt x="420" y="6"/>
                  </a:lnTo>
                  <a:lnTo>
                    <a:pt x="466" y="3"/>
                  </a:lnTo>
                  <a:lnTo>
                    <a:pt x="512" y="0"/>
                  </a:lnTo>
                  <a:lnTo>
                    <a:pt x="558" y="3"/>
                  </a:lnTo>
                  <a:lnTo>
                    <a:pt x="574" y="6"/>
                  </a:lnTo>
                  <a:lnTo>
                    <a:pt x="593" y="6"/>
                  </a:lnTo>
                  <a:lnTo>
                    <a:pt x="609" y="8"/>
                  </a:lnTo>
                  <a:lnTo>
                    <a:pt x="625" y="11"/>
                  </a:lnTo>
                  <a:lnTo>
                    <a:pt x="641" y="16"/>
                  </a:lnTo>
                  <a:lnTo>
                    <a:pt x="657" y="19"/>
                  </a:lnTo>
                  <a:lnTo>
                    <a:pt x="674" y="24"/>
                  </a:lnTo>
                  <a:lnTo>
                    <a:pt x="690" y="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1" name="Freeform 7"/>
            <p:cNvSpPr>
              <a:spLocks/>
            </p:cNvSpPr>
            <p:nvPr/>
          </p:nvSpPr>
          <p:spPr bwMode="auto">
            <a:xfrm>
              <a:off x="3483" y="914"/>
              <a:ext cx="431" cy="485"/>
            </a:xfrm>
            <a:custGeom>
              <a:avLst/>
              <a:gdLst>
                <a:gd name="T0" fmla="*/ 431 w 431"/>
                <a:gd name="T1" fmla="*/ 38 h 485"/>
                <a:gd name="T2" fmla="*/ 431 w 431"/>
                <a:gd name="T3" fmla="*/ 51 h 485"/>
                <a:gd name="T4" fmla="*/ 410 w 431"/>
                <a:gd name="T5" fmla="*/ 81 h 485"/>
                <a:gd name="T6" fmla="*/ 386 w 431"/>
                <a:gd name="T7" fmla="*/ 108 h 485"/>
                <a:gd name="T8" fmla="*/ 361 w 431"/>
                <a:gd name="T9" fmla="*/ 135 h 485"/>
                <a:gd name="T10" fmla="*/ 334 w 431"/>
                <a:gd name="T11" fmla="*/ 159 h 485"/>
                <a:gd name="T12" fmla="*/ 308 w 431"/>
                <a:gd name="T13" fmla="*/ 186 h 485"/>
                <a:gd name="T14" fmla="*/ 281 w 431"/>
                <a:gd name="T15" fmla="*/ 210 h 485"/>
                <a:gd name="T16" fmla="*/ 254 w 431"/>
                <a:gd name="T17" fmla="*/ 234 h 485"/>
                <a:gd name="T18" fmla="*/ 227 w 431"/>
                <a:gd name="T19" fmla="*/ 259 h 485"/>
                <a:gd name="T20" fmla="*/ 202 w 431"/>
                <a:gd name="T21" fmla="*/ 285 h 485"/>
                <a:gd name="T22" fmla="*/ 178 w 431"/>
                <a:gd name="T23" fmla="*/ 315 h 485"/>
                <a:gd name="T24" fmla="*/ 154 w 431"/>
                <a:gd name="T25" fmla="*/ 342 h 485"/>
                <a:gd name="T26" fmla="*/ 130 w 431"/>
                <a:gd name="T27" fmla="*/ 372 h 485"/>
                <a:gd name="T28" fmla="*/ 105 w 431"/>
                <a:gd name="T29" fmla="*/ 399 h 485"/>
                <a:gd name="T30" fmla="*/ 81 w 431"/>
                <a:gd name="T31" fmla="*/ 428 h 485"/>
                <a:gd name="T32" fmla="*/ 60 w 431"/>
                <a:gd name="T33" fmla="*/ 455 h 485"/>
                <a:gd name="T34" fmla="*/ 35 w 431"/>
                <a:gd name="T35" fmla="*/ 482 h 485"/>
                <a:gd name="T36" fmla="*/ 33 w 431"/>
                <a:gd name="T37" fmla="*/ 485 h 485"/>
                <a:gd name="T38" fmla="*/ 27 w 431"/>
                <a:gd name="T39" fmla="*/ 485 h 485"/>
                <a:gd name="T40" fmla="*/ 25 w 431"/>
                <a:gd name="T41" fmla="*/ 485 h 485"/>
                <a:gd name="T42" fmla="*/ 19 w 431"/>
                <a:gd name="T43" fmla="*/ 485 h 485"/>
                <a:gd name="T44" fmla="*/ 14 w 431"/>
                <a:gd name="T45" fmla="*/ 485 h 485"/>
                <a:gd name="T46" fmla="*/ 11 w 431"/>
                <a:gd name="T47" fmla="*/ 485 h 485"/>
                <a:gd name="T48" fmla="*/ 6 w 431"/>
                <a:gd name="T49" fmla="*/ 482 h 485"/>
                <a:gd name="T50" fmla="*/ 0 w 431"/>
                <a:gd name="T51" fmla="*/ 482 h 485"/>
                <a:gd name="T52" fmla="*/ 14 w 431"/>
                <a:gd name="T53" fmla="*/ 450 h 485"/>
                <a:gd name="T54" fmla="*/ 25 w 431"/>
                <a:gd name="T55" fmla="*/ 415 h 485"/>
                <a:gd name="T56" fmla="*/ 41 w 431"/>
                <a:gd name="T57" fmla="*/ 382 h 485"/>
                <a:gd name="T58" fmla="*/ 54 w 431"/>
                <a:gd name="T59" fmla="*/ 350 h 485"/>
                <a:gd name="T60" fmla="*/ 70 w 431"/>
                <a:gd name="T61" fmla="*/ 318 h 485"/>
                <a:gd name="T62" fmla="*/ 84 w 431"/>
                <a:gd name="T63" fmla="*/ 283 h 485"/>
                <a:gd name="T64" fmla="*/ 97 w 431"/>
                <a:gd name="T65" fmla="*/ 250 h 485"/>
                <a:gd name="T66" fmla="*/ 111 w 431"/>
                <a:gd name="T67" fmla="*/ 218 h 485"/>
                <a:gd name="T68" fmla="*/ 116 w 431"/>
                <a:gd name="T69" fmla="*/ 197 h 485"/>
                <a:gd name="T70" fmla="*/ 119 w 431"/>
                <a:gd name="T71" fmla="*/ 175 h 485"/>
                <a:gd name="T72" fmla="*/ 124 w 431"/>
                <a:gd name="T73" fmla="*/ 153 h 485"/>
                <a:gd name="T74" fmla="*/ 127 w 431"/>
                <a:gd name="T75" fmla="*/ 132 h 485"/>
                <a:gd name="T76" fmla="*/ 132 w 431"/>
                <a:gd name="T77" fmla="*/ 110 h 485"/>
                <a:gd name="T78" fmla="*/ 140 w 431"/>
                <a:gd name="T79" fmla="*/ 89 h 485"/>
                <a:gd name="T80" fmla="*/ 151 w 431"/>
                <a:gd name="T81" fmla="*/ 70 h 485"/>
                <a:gd name="T82" fmla="*/ 162 w 431"/>
                <a:gd name="T83" fmla="*/ 54 h 485"/>
                <a:gd name="T84" fmla="*/ 173 w 431"/>
                <a:gd name="T85" fmla="*/ 51 h 485"/>
                <a:gd name="T86" fmla="*/ 181 w 431"/>
                <a:gd name="T87" fmla="*/ 51 h 485"/>
                <a:gd name="T88" fmla="*/ 186 w 431"/>
                <a:gd name="T89" fmla="*/ 46 h 485"/>
                <a:gd name="T90" fmla="*/ 194 w 431"/>
                <a:gd name="T91" fmla="*/ 40 h 485"/>
                <a:gd name="T92" fmla="*/ 200 w 431"/>
                <a:gd name="T93" fmla="*/ 38 h 485"/>
                <a:gd name="T94" fmla="*/ 208 w 431"/>
                <a:gd name="T95" fmla="*/ 32 h 485"/>
                <a:gd name="T96" fmla="*/ 216 w 431"/>
                <a:gd name="T97" fmla="*/ 27 h 485"/>
                <a:gd name="T98" fmla="*/ 221 w 431"/>
                <a:gd name="T99" fmla="*/ 24 h 485"/>
                <a:gd name="T100" fmla="*/ 246 w 431"/>
                <a:gd name="T101" fmla="*/ 13 h 485"/>
                <a:gd name="T102" fmla="*/ 272 w 431"/>
                <a:gd name="T103" fmla="*/ 5 h 485"/>
                <a:gd name="T104" fmla="*/ 297 w 431"/>
                <a:gd name="T105" fmla="*/ 0 h 485"/>
                <a:gd name="T106" fmla="*/ 324 w 431"/>
                <a:gd name="T107" fmla="*/ 0 h 485"/>
                <a:gd name="T108" fmla="*/ 351 w 431"/>
                <a:gd name="T109" fmla="*/ 3 h 485"/>
                <a:gd name="T110" fmla="*/ 378 w 431"/>
                <a:gd name="T111" fmla="*/ 8 h 485"/>
                <a:gd name="T112" fmla="*/ 402 w 431"/>
                <a:gd name="T113" fmla="*/ 16 h 485"/>
                <a:gd name="T114" fmla="*/ 426 w 431"/>
                <a:gd name="T115" fmla="*/ 30 h 485"/>
                <a:gd name="T116" fmla="*/ 431 w 431"/>
                <a:gd name="T117" fmla="*/ 38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1" h="485">
                  <a:moveTo>
                    <a:pt x="431" y="38"/>
                  </a:moveTo>
                  <a:lnTo>
                    <a:pt x="431" y="51"/>
                  </a:lnTo>
                  <a:lnTo>
                    <a:pt x="410" y="81"/>
                  </a:lnTo>
                  <a:lnTo>
                    <a:pt x="386" y="108"/>
                  </a:lnTo>
                  <a:lnTo>
                    <a:pt x="361" y="135"/>
                  </a:lnTo>
                  <a:lnTo>
                    <a:pt x="334" y="159"/>
                  </a:lnTo>
                  <a:lnTo>
                    <a:pt x="308" y="186"/>
                  </a:lnTo>
                  <a:lnTo>
                    <a:pt x="281" y="210"/>
                  </a:lnTo>
                  <a:lnTo>
                    <a:pt x="254" y="234"/>
                  </a:lnTo>
                  <a:lnTo>
                    <a:pt x="227" y="259"/>
                  </a:lnTo>
                  <a:lnTo>
                    <a:pt x="202" y="285"/>
                  </a:lnTo>
                  <a:lnTo>
                    <a:pt x="178" y="315"/>
                  </a:lnTo>
                  <a:lnTo>
                    <a:pt x="154" y="342"/>
                  </a:lnTo>
                  <a:lnTo>
                    <a:pt x="130" y="372"/>
                  </a:lnTo>
                  <a:lnTo>
                    <a:pt x="105" y="399"/>
                  </a:lnTo>
                  <a:lnTo>
                    <a:pt x="81" y="428"/>
                  </a:lnTo>
                  <a:lnTo>
                    <a:pt x="60" y="455"/>
                  </a:lnTo>
                  <a:lnTo>
                    <a:pt x="35" y="482"/>
                  </a:lnTo>
                  <a:lnTo>
                    <a:pt x="33" y="485"/>
                  </a:lnTo>
                  <a:lnTo>
                    <a:pt x="27" y="485"/>
                  </a:lnTo>
                  <a:lnTo>
                    <a:pt x="25" y="485"/>
                  </a:lnTo>
                  <a:lnTo>
                    <a:pt x="19" y="485"/>
                  </a:lnTo>
                  <a:lnTo>
                    <a:pt x="14" y="485"/>
                  </a:lnTo>
                  <a:lnTo>
                    <a:pt x="11" y="485"/>
                  </a:lnTo>
                  <a:lnTo>
                    <a:pt x="6" y="482"/>
                  </a:lnTo>
                  <a:lnTo>
                    <a:pt x="0" y="482"/>
                  </a:lnTo>
                  <a:lnTo>
                    <a:pt x="14" y="450"/>
                  </a:lnTo>
                  <a:lnTo>
                    <a:pt x="25" y="415"/>
                  </a:lnTo>
                  <a:lnTo>
                    <a:pt x="41" y="382"/>
                  </a:lnTo>
                  <a:lnTo>
                    <a:pt x="54" y="350"/>
                  </a:lnTo>
                  <a:lnTo>
                    <a:pt x="70" y="318"/>
                  </a:lnTo>
                  <a:lnTo>
                    <a:pt x="84" y="283"/>
                  </a:lnTo>
                  <a:lnTo>
                    <a:pt x="97" y="250"/>
                  </a:lnTo>
                  <a:lnTo>
                    <a:pt x="111" y="218"/>
                  </a:lnTo>
                  <a:lnTo>
                    <a:pt x="116" y="197"/>
                  </a:lnTo>
                  <a:lnTo>
                    <a:pt x="119" y="175"/>
                  </a:lnTo>
                  <a:lnTo>
                    <a:pt x="124" y="153"/>
                  </a:lnTo>
                  <a:lnTo>
                    <a:pt x="127" y="132"/>
                  </a:lnTo>
                  <a:lnTo>
                    <a:pt x="132" y="110"/>
                  </a:lnTo>
                  <a:lnTo>
                    <a:pt x="140" y="89"/>
                  </a:lnTo>
                  <a:lnTo>
                    <a:pt x="151" y="70"/>
                  </a:lnTo>
                  <a:lnTo>
                    <a:pt x="162" y="54"/>
                  </a:lnTo>
                  <a:lnTo>
                    <a:pt x="173" y="51"/>
                  </a:lnTo>
                  <a:lnTo>
                    <a:pt x="181" y="51"/>
                  </a:lnTo>
                  <a:lnTo>
                    <a:pt x="186" y="46"/>
                  </a:lnTo>
                  <a:lnTo>
                    <a:pt x="194" y="40"/>
                  </a:lnTo>
                  <a:lnTo>
                    <a:pt x="200" y="38"/>
                  </a:lnTo>
                  <a:lnTo>
                    <a:pt x="208" y="32"/>
                  </a:lnTo>
                  <a:lnTo>
                    <a:pt x="216" y="27"/>
                  </a:lnTo>
                  <a:lnTo>
                    <a:pt x="221" y="24"/>
                  </a:lnTo>
                  <a:lnTo>
                    <a:pt x="246" y="13"/>
                  </a:lnTo>
                  <a:lnTo>
                    <a:pt x="272" y="5"/>
                  </a:lnTo>
                  <a:lnTo>
                    <a:pt x="297" y="0"/>
                  </a:lnTo>
                  <a:lnTo>
                    <a:pt x="324" y="0"/>
                  </a:lnTo>
                  <a:lnTo>
                    <a:pt x="351" y="3"/>
                  </a:lnTo>
                  <a:lnTo>
                    <a:pt x="378" y="8"/>
                  </a:lnTo>
                  <a:lnTo>
                    <a:pt x="402" y="16"/>
                  </a:lnTo>
                  <a:lnTo>
                    <a:pt x="426" y="30"/>
                  </a:lnTo>
                  <a:lnTo>
                    <a:pt x="431" y="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2" name="Freeform 8"/>
            <p:cNvSpPr>
              <a:spLocks/>
            </p:cNvSpPr>
            <p:nvPr/>
          </p:nvSpPr>
          <p:spPr bwMode="auto">
            <a:xfrm>
              <a:off x="3319" y="957"/>
              <a:ext cx="288" cy="461"/>
            </a:xfrm>
            <a:custGeom>
              <a:avLst/>
              <a:gdLst>
                <a:gd name="T0" fmla="*/ 277 w 288"/>
                <a:gd name="T1" fmla="*/ 59 h 461"/>
                <a:gd name="T2" fmla="*/ 251 w 288"/>
                <a:gd name="T3" fmla="*/ 148 h 461"/>
                <a:gd name="T4" fmla="*/ 221 w 288"/>
                <a:gd name="T5" fmla="*/ 237 h 461"/>
                <a:gd name="T6" fmla="*/ 186 w 288"/>
                <a:gd name="T7" fmla="*/ 321 h 461"/>
                <a:gd name="T8" fmla="*/ 162 w 288"/>
                <a:gd name="T9" fmla="*/ 372 h 461"/>
                <a:gd name="T10" fmla="*/ 154 w 288"/>
                <a:gd name="T11" fmla="*/ 391 h 461"/>
                <a:gd name="T12" fmla="*/ 143 w 288"/>
                <a:gd name="T13" fmla="*/ 409 h 461"/>
                <a:gd name="T14" fmla="*/ 135 w 288"/>
                <a:gd name="T15" fmla="*/ 431 h 461"/>
                <a:gd name="T16" fmla="*/ 124 w 288"/>
                <a:gd name="T17" fmla="*/ 445 h 461"/>
                <a:gd name="T18" fmla="*/ 108 w 288"/>
                <a:gd name="T19" fmla="*/ 450 h 461"/>
                <a:gd name="T20" fmla="*/ 89 w 288"/>
                <a:gd name="T21" fmla="*/ 455 h 461"/>
                <a:gd name="T22" fmla="*/ 73 w 288"/>
                <a:gd name="T23" fmla="*/ 458 h 461"/>
                <a:gd name="T24" fmla="*/ 56 w 288"/>
                <a:gd name="T25" fmla="*/ 455 h 461"/>
                <a:gd name="T26" fmla="*/ 40 w 288"/>
                <a:gd name="T27" fmla="*/ 445 h 461"/>
                <a:gd name="T28" fmla="*/ 24 w 288"/>
                <a:gd name="T29" fmla="*/ 439 h 461"/>
                <a:gd name="T30" fmla="*/ 8 w 288"/>
                <a:gd name="T31" fmla="*/ 434 h 461"/>
                <a:gd name="T32" fmla="*/ 0 w 288"/>
                <a:gd name="T33" fmla="*/ 401 h 461"/>
                <a:gd name="T34" fmla="*/ 11 w 288"/>
                <a:gd name="T35" fmla="*/ 348 h 461"/>
                <a:gd name="T36" fmla="*/ 24 w 288"/>
                <a:gd name="T37" fmla="*/ 294 h 461"/>
                <a:gd name="T38" fmla="*/ 40 w 288"/>
                <a:gd name="T39" fmla="*/ 240 h 461"/>
                <a:gd name="T40" fmla="*/ 51 w 288"/>
                <a:gd name="T41" fmla="*/ 210 h 461"/>
                <a:gd name="T42" fmla="*/ 54 w 288"/>
                <a:gd name="T43" fmla="*/ 207 h 461"/>
                <a:gd name="T44" fmla="*/ 54 w 288"/>
                <a:gd name="T45" fmla="*/ 202 h 461"/>
                <a:gd name="T46" fmla="*/ 51 w 288"/>
                <a:gd name="T47" fmla="*/ 197 h 461"/>
                <a:gd name="T48" fmla="*/ 54 w 288"/>
                <a:gd name="T49" fmla="*/ 181 h 461"/>
                <a:gd name="T50" fmla="*/ 59 w 288"/>
                <a:gd name="T51" fmla="*/ 151 h 461"/>
                <a:gd name="T52" fmla="*/ 62 w 288"/>
                <a:gd name="T53" fmla="*/ 121 h 461"/>
                <a:gd name="T54" fmla="*/ 65 w 288"/>
                <a:gd name="T55" fmla="*/ 92 h 461"/>
                <a:gd name="T56" fmla="*/ 70 w 288"/>
                <a:gd name="T57" fmla="*/ 70 h 461"/>
                <a:gd name="T58" fmla="*/ 83 w 288"/>
                <a:gd name="T59" fmla="*/ 54 h 461"/>
                <a:gd name="T60" fmla="*/ 100 w 288"/>
                <a:gd name="T61" fmla="*/ 43 h 461"/>
                <a:gd name="T62" fmla="*/ 116 w 288"/>
                <a:gd name="T63" fmla="*/ 35 h 461"/>
                <a:gd name="T64" fmla="*/ 137 w 288"/>
                <a:gd name="T65" fmla="*/ 27 h 461"/>
                <a:gd name="T66" fmla="*/ 167 w 288"/>
                <a:gd name="T67" fmla="*/ 16 h 461"/>
                <a:gd name="T68" fmla="*/ 194 w 288"/>
                <a:gd name="T69" fmla="*/ 11 h 461"/>
                <a:gd name="T70" fmla="*/ 224 w 288"/>
                <a:gd name="T71" fmla="*/ 5 h 461"/>
                <a:gd name="T72" fmla="*/ 242 w 288"/>
                <a:gd name="T73" fmla="*/ 5 h 461"/>
                <a:gd name="T74" fmla="*/ 251 w 288"/>
                <a:gd name="T75" fmla="*/ 3 h 461"/>
                <a:gd name="T76" fmla="*/ 259 w 288"/>
                <a:gd name="T77" fmla="*/ 0 h 461"/>
                <a:gd name="T78" fmla="*/ 267 w 288"/>
                <a:gd name="T79" fmla="*/ 0 h 461"/>
                <a:gd name="T80" fmla="*/ 275 w 288"/>
                <a:gd name="T81" fmla="*/ 3 h 461"/>
                <a:gd name="T82" fmla="*/ 277 w 288"/>
                <a:gd name="T83" fmla="*/ 5 h 461"/>
                <a:gd name="T84" fmla="*/ 283 w 288"/>
                <a:gd name="T85" fmla="*/ 11 h 461"/>
                <a:gd name="T86" fmla="*/ 286 w 288"/>
                <a:gd name="T87" fmla="*/ 14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8" h="461">
                  <a:moveTo>
                    <a:pt x="288" y="16"/>
                  </a:moveTo>
                  <a:lnTo>
                    <a:pt x="277" y="59"/>
                  </a:lnTo>
                  <a:lnTo>
                    <a:pt x="264" y="105"/>
                  </a:lnTo>
                  <a:lnTo>
                    <a:pt x="251" y="148"/>
                  </a:lnTo>
                  <a:lnTo>
                    <a:pt x="237" y="194"/>
                  </a:lnTo>
                  <a:lnTo>
                    <a:pt x="221" y="237"/>
                  </a:lnTo>
                  <a:lnTo>
                    <a:pt x="205" y="277"/>
                  </a:lnTo>
                  <a:lnTo>
                    <a:pt x="186" y="321"/>
                  </a:lnTo>
                  <a:lnTo>
                    <a:pt x="164" y="364"/>
                  </a:lnTo>
                  <a:lnTo>
                    <a:pt x="162" y="372"/>
                  </a:lnTo>
                  <a:lnTo>
                    <a:pt x="156" y="383"/>
                  </a:lnTo>
                  <a:lnTo>
                    <a:pt x="154" y="391"/>
                  </a:lnTo>
                  <a:lnTo>
                    <a:pt x="148" y="401"/>
                  </a:lnTo>
                  <a:lnTo>
                    <a:pt x="143" y="409"/>
                  </a:lnTo>
                  <a:lnTo>
                    <a:pt x="137" y="420"/>
                  </a:lnTo>
                  <a:lnTo>
                    <a:pt x="135" y="431"/>
                  </a:lnTo>
                  <a:lnTo>
                    <a:pt x="132" y="439"/>
                  </a:lnTo>
                  <a:lnTo>
                    <a:pt x="124" y="445"/>
                  </a:lnTo>
                  <a:lnTo>
                    <a:pt x="116" y="447"/>
                  </a:lnTo>
                  <a:lnTo>
                    <a:pt x="108" y="450"/>
                  </a:lnTo>
                  <a:lnTo>
                    <a:pt x="100" y="453"/>
                  </a:lnTo>
                  <a:lnTo>
                    <a:pt x="89" y="455"/>
                  </a:lnTo>
                  <a:lnTo>
                    <a:pt x="81" y="458"/>
                  </a:lnTo>
                  <a:lnTo>
                    <a:pt x="73" y="458"/>
                  </a:lnTo>
                  <a:lnTo>
                    <a:pt x="62" y="461"/>
                  </a:lnTo>
                  <a:lnTo>
                    <a:pt x="56" y="455"/>
                  </a:lnTo>
                  <a:lnTo>
                    <a:pt x="48" y="450"/>
                  </a:lnTo>
                  <a:lnTo>
                    <a:pt x="40" y="445"/>
                  </a:lnTo>
                  <a:lnTo>
                    <a:pt x="32" y="442"/>
                  </a:lnTo>
                  <a:lnTo>
                    <a:pt x="24" y="439"/>
                  </a:lnTo>
                  <a:lnTo>
                    <a:pt x="16" y="436"/>
                  </a:lnTo>
                  <a:lnTo>
                    <a:pt x="8" y="434"/>
                  </a:lnTo>
                  <a:lnTo>
                    <a:pt x="0" y="431"/>
                  </a:lnTo>
                  <a:lnTo>
                    <a:pt x="0" y="401"/>
                  </a:lnTo>
                  <a:lnTo>
                    <a:pt x="5" y="374"/>
                  </a:lnTo>
                  <a:lnTo>
                    <a:pt x="11" y="348"/>
                  </a:lnTo>
                  <a:lnTo>
                    <a:pt x="16" y="321"/>
                  </a:lnTo>
                  <a:lnTo>
                    <a:pt x="24" y="294"/>
                  </a:lnTo>
                  <a:lnTo>
                    <a:pt x="32" y="267"/>
                  </a:lnTo>
                  <a:lnTo>
                    <a:pt x="40" y="240"/>
                  </a:lnTo>
                  <a:lnTo>
                    <a:pt x="48" y="213"/>
                  </a:lnTo>
                  <a:lnTo>
                    <a:pt x="51" y="210"/>
                  </a:lnTo>
                  <a:lnTo>
                    <a:pt x="51" y="210"/>
                  </a:lnTo>
                  <a:lnTo>
                    <a:pt x="54" y="207"/>
                  </a:lnTo>
                  <a:lnTo>
                    <a:pt x="54" y="205"/>
                  </a:lnTo>
                  <a:lnTo>
                    <a:pt x="54" y="202"/>
                  </a:lnTo>
                  <a:lnTo>
                    <a:pt x="54" y="199"/>
                  </a:lnTo>
                  <a:lnTo>
                    <a:pt x="51" y="197"/>
                  </a:lnTo>
                  <a:lnTo>
                    <a:pt x="51" y="194"/>
                  </a:lnTo>
                  <a:lnTo>
                    <a:pt x="54" y="181"/>
                  </a:lnTo>
                  <a:lnTo>
                    <a:pt x="56" y="164"/>
                  </a:lnTo>
                  <a:lnTo>
                    <a:pt x="59" y="151"/>
                  </a:lnTo>
                  <a:lnTo>
                    <a:pt x="62" y="137"/>
                  </a:lnTo>
                  <a:lnTo>
                    <a:pt x="62" y="121"/>
                  </a:lnTo>
                  <a:lnTo>
                    <a:pt x="65" y="108"/>
                  </a:lnTo>
                  <a:lnTo>
                    <a:pt x="65" y="92"/>
                  </a:lnTo>
                  <a:lnTo>
                    <a:pt x="65" y="78"/>
                  </a:lnTo>
                  <a:lnTo>
                    <a:pt x="70" y="70"/>
                  </a:lnTo>
                  <a:lnTo>
                    <a:pt x="75" y="62"/>
                  </a:lnTo>
                  <a:lnTo>
                    <a:pt x="83" y="54"/>
                  </a:lnTo>
                  <a:lnTo>
                    <a:pt x="92" y="49"/>
                  </a:lnTo>
                  <a:lnTo>
                    <a:pt x="100" y="43"/>
                  </a:lnTo>
                  <a:lnTo>
                    <a:pt x="108" y="38"/>
                  </a:lnTo>
                  <a:lnTo>
                    <a:pt x="116" y="35"/>
                  </a:lnTo>
                  <a:lnTo>
                    <a:pt x="124" y="30"/>
                  </a:lnTo>
                  <a:lnTo>
                    <a:pt x="137" y="27"/>
                  </a:lnTo>
                  <a:lnTo>
                    <a:pt x="154" y="22"/>
                  </a:lnTo>
                  <a:lnTo>
                    <a:pt x="167" y="16"/>
                  </a:lnTo>
                  <a:lnTo>
                    <a:pt x="180" y="14"/>
                  </a:lnTo>
                  <a:lnTo>
                    <a:pt x="194" y="11"/>
                  </a:lnTo>
                  <a:lnTo>
                    <a:pt x="210" y="8"/>
                  </a:lnTo>
                  <a:lnTo>
                    <a:pt x="224" y="5"/>
                  </a:lnTo>
                  <a:lnTo>
                    <a:pt x="240" y="8"/>
                  </a:lnTo>
                  <a:lnTo>
                    <a:pt x="242" y="5"/>
                  </a:lnTo>
                  <a:lnTo>
                    <a:pt x="248" y="3"/>
                  </a:lnTo>
                  <a:lnTo>
                    <a:pt x="251" y="3"/>
                  </a:lnTo>
                  <a:lnTo>
                    <a:pt x="256" y="0"/>
                  </a:lnTo>
                  <a:lnTo>
                    <a:pt x="259" y="0"/>
                  </a:lnTo>
                  <a:lnTo>
                    <a:pt x="264" y="0"/>
                  </a:lnTo>
                  <a:lnTo>
                    <a:pt x="267" y="0"/>
                  </a:lnTo>
                  <a:lnTo>
                    <a:pt x="272" y="0"/>
                  </a:lnTo>
                  <a:lnTo>
                    <a:pt x="275" y="3"/>
                  </a:lnTo>
                  <a:lnTo>
                    <a:pt x="275" y="5"/>
                  </a:lnTo>
                  <a:lnTo>
                    <a:pt x="277" y="5"/>
                  </a:lnTo>
                  <a:lnTo>
                    <a:pt x="280" y="8"/>
                  </a:lnTo>
                  <a:lnTo>
                    <a:pt x="283" y="11"/>
                  </a:lnTo>
                  <a:lnTo>
                    <a:pt x="286" y="11"/>
                  </a:lnTo>
                  <a:lnTo>
                    <a:pt x="286" y="14"/>
                  </a:lnTo>
                  <a:lnTo>
                    <a:pt x="288" y="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3" name="Freeform 9"/>
            <p:cNvSpPr>
              <a:spLocks/>
            </p:cNvSpPr>
            <p:nvPr/>
          </p:nvSpPr>
          <p:spPr bwMode="auto">
            <a:xfrm>
              <a:off x="3551" y="981"/>
              <a:ext cx="509" cy="464"/>
            </a:xfrm>
            <a:custGeom>
              <a:avLst/>
              <a:gdLst>
                <a:gd name="T0" fmla="*/ 504 w 509"/>
                <a:gd name="T1" fmla="*/ 73 h 464"/>
                <a:gd name="T2" fmla="*/ 506 w 509"/>
                <a:gd name="T3" fmla="*/ 81 h 464"/>
                <a:gd name="T4" fmla="*/ 509 w 509"/>
                <a:gd name="T5" fmla="*/ 92 h 464"/>
                <a:gd name="T6" fmla="*/ 509 w 509"/>
                <a:gd name="T7" fmla="*/ 100 h 464"/>
                <a:gd name="T8" fmla="*/ 509 w 509"/>
                <a:gd name="T9" fmla="*/ 111 h 464"/>
                <a:gd name="T10" fmla="*/ 509 w 509"/>
                <a:gd name="T11" fmla="*/ 122 h 464"/>
                <a:gd name="T12" fmla="*/ 506 w 509"/>
                <a:gd name="T13" fmla="*/ 130 h 464"/>
                <a:gd name="T14" fmla="*/ 504 w 509"/>
                <a:gd name="T15" fmla="*/ 140 h 464"/>
                <a:gd name="T16" fmla="*/ 498 w 509"/>
                <a:gd name="T17" fmla="*/ 148 h 464"/>
                <a:gd name="T18" fmla="*/ 447 w 509"/>
                <a:gd name="T19" fmla="*/ 181 h 464"/>
                <a:gd name="T20" fmla="*/ 396 w 509"/>
                <a:gd name="T21" fmla="*/ 213 h 464"/>
                <a:gd name="T22" fmla="*/ 345 w 509"/>
                <a:gd name="T23" fmla="*/ 245 h 464"/>
                <a:gd name="T24" fmla="*/ 296 w 509"/>
                <a:gd name="T25" fmla="*/ 280 h 464"/>
                <a:gd name="T26" fmla="*/ 245 w 509"/>
                <a:gd name="T27" fmla="*/ 318 h 464"/>
                <a:gd name="T28" fmla="*/ 196 w 509"/>
                <a:gd name="T29" fmla="*/ 356 h 464"/>
                <a:gd name="T30" fmla="*/ 151 w 509"/>
                <a:gd name="T31" fmla="*/ 396 h 464"/>
                <a:gd name="T32" fmla="*/ 102 w 509"/>
                <a:gd name="T33" fmla="*/ 439 h 464"/>
                <a:gd name="T34" fmla="*/ 97 w 509"/>
                <a:gd name="T35" fmla="*/ 447 h 464"/>
                <a:gd name="T36" fmla="*/ 89 w 509"/>
                <a:gd name="T37" fmla="*/ 453 h 464"/>
                <a:gd name="T38" fmla="*/ 81 w 509"/>
                <a:gd name="T39" fmla="*/ 458 h 464"/>
                <a:gd name="T40" fmla="*/ 70 w 509"/>
                <a:gd name="T41" fmla="*/ 461 h 464"/>
                <a:gd name="T42" fmla="*/ 62 w 509"/>
                <a:gd name="T43" fmla="*/ 461 h 464"/>
                <a:gd name="T44" fmla="*/ 51 w 509"/>
                <a:gd name="T45" fmla="*/ 461 h 464"/>
                <a:gd name="T46" fmla="*/ 43 w 509"/>
                <a:gd name="T47" fmla="*/ 464 h 464"/>
                <a:gd name="T48" fmla="*/ 32 w 509"/>
                <a:gd name="T49" fmla="*/ 464 h 464"/>
                <a:gd name="T50" fmla="*/ 0 w 509"/>
                <a:gd name="T51" fmla="*/ 429 h 464"/>
                <a:gd name="T52" fmla="*/ 29 w 509"/>
                <a:gd name="T53" fmla="*/ 388 h 464"/>
                <a:gd name="T54" fmla="*/ 62 w 509"/>
                <a:gd name="T55" fmla="*/ 348 h 464"/>
                <a:gd name="T56" fmla="*/ 91 w 509"/>
                <a:gd name="T57" fmla="*/ 310 h 464"/>
                <a:gd name="T58" fmla="*/ 124 w 509"/>
                <a:gd name="T59" fmla="*/ 270 h 464"/>
                <a:gd name="T60" fmla="*/ 156 w 509"/>
                <a:gd name="T61" fmla="*/ 232 h 464"/>
                <a:gd name="T62" fmla="*/ 191 w 509"/>
                <a:gd name="T63" fmla="*/ 194 h 464"/>
                <a:gd name="T64" fmla="*/ 226 w 509"/>
                <a:gd name="T65" fmla="*/ 162 h 464"/>
                <a:gd name="T66" fmla="*/ 266 w 509"/>
                <a:gd name="T67" fmla="*/ 130 h 464"/>
                <a:gd name="T68" fmla="*/ 283 w 509"/>
                <a:gd name="T69" fmla="*/ 113 h 464"/>
                <a:gd name="T70" fmla="*/ 299 w 509"/>
                <a:gd name="T71" fmla="*/ 97 h 464"/>
                <a:gd name="T72" fmla="*/ 312 w 509"/>
                <a:gd name="T73" fmla="*/ 81 h 464"/>
                <a:gd name="T74" fmla="*/ 328 w 509"/>
                <a:gd name="T75" fmla="*/ 65 h 464"/>
                <a:gd name="T76" fmla="*/ 342 w 509"/>
                <a:gd name="T77" fmla="*/ 49 h 464"/>
                <a:gd name="T78" fmla="*/ 355 w 509"/>
                <a:gd name="T79" fmla="*/ 33 h 464"/>
                <a:gd name="T80" fmla="*/ 372 w 509"/>
                <a:gd name="T81" fmla="*/ 16 h 464"/>
                <a:gd name="T82" fmla="*/ 388 w 509"/>
                <a:gd name="T83" fmla="*/ 0 h 464"/>
                <a:gd name="T84" fmla="*/ 404 w 509"/>
                <a:gd name="T85" fmla="*/ 3 h 464"/>
                <a:gd name="T86" fmla="*/ 423 w 509"/>
                <a:gd name="T87" fmla="*/ 6 h 464"/>
                <a:gd name="T88" fmla="*/ 439 w 509"/>
                <a:gd name="T89" fmla="*/ 14 h 464"/>
                <a:gd name="T90" fmla="*/ 455 w 509"/>
                <a:gd name="T91" fmla="*/ 22 h 464"/>
                <a:gd name="T92" fmla="*/ 469 w 509"/>
                <a:gd name="T93" fmla="*/ 30 h 464"/>
                <a:gd name="T94" fmla="*/ 482 w 509"/>
                <a:gd name="T95" fmla="*/ 43 h 464"/>
                <a:gd name="T96" fmla="*/ 493 w 509"/>
                <a:gd name="T97" fmla="*/ 57 h 464"/>
                <a:gd name="T98" fmla="*/ 504 w 509"/>
                <a:gd name="T99" fmla="*/ 73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09" h="464">
                  <a:moveTo>
                    <a:pt x="504" y="73"/>
                  </a:moveTo>
                  <a:lnTo>
                    <a:pt x="506" y="81"/>
                  </a:lnTo>
                  <a:lnTo>
                    <a:pt x="509" y="92"/>
                  </a:lnTo>
                  <a:lnTo>
                    <a:pt x="509" y="100"/>
                  </a:lnTo>
                  <a:lnTo>
                    <a:pt x="509" y="111"/>
                  </a:lnTo>
                  <a:lnTo>
                    <a:pt x="509" y="122"/>
                  </a:lnTo>
                  <a:lnTo>
                    <a:pt x="506" y="130"/>
                  </a:lnTo>
                  <a:lnTo>
                    <a:pt x="504" y="140"/>
                  </a:lnTo>
                  <a:lnTo>
                    <a:pt x="498" y="148"/>
                  </a:lnTo>
                  <a:lnTo>
                    <a:pt x="447" y="181"/>
                  </a:lnTo>
                  <a:lnTo>
                    <a:pt x="396" y="213"/>
                  </a:lnTo>
                  <a:lnTo>
                    <a:pt x="345" y="245"/>
                  </a:lnTo>
                  <a:lnTo>
                    <a:pt x="296" y="280"/>
                  </a:lnTo>
                  <a:lnTo>
                    <a:pt x="245" y="318"/>
                  </a:lnTo>
                  <a:lnTo>
                    <a:pt x="196" y="356"/>
                  </a:lnTo>
                  <a:lnTo>
                    <a:pt x="151" y="396"/>
                  </a:lnTo>
                  <a:lnTo>
                    <a:pt x="102" y="439"/>
                  </a:lnTo>
                  <a:lnTo>
                    <a:pt x="97" y="447"/>
                  </a:lnTo>
                  <a:lnTo>
                    <a:pt x="89" y="453"/>
                  </a:lnTo>
                  <a:lnTo>
                    <a:pt x="81" y="458"/>
                  </a:lnTo>
                  <a:lnTo>
                    <a:pt x="70" y="461"/>
                  </a:lnTo>
                  <a:lnTo>
                    <a:pt x="62" y="461"/>
                  </a:lnTo>
                  <a:lnTo>
                    <a:pt x="51" y="461"/>
                  </a:lnTo>
                  <a:lnTo>
                    <a:pt x="43" y="464"/>
                  </a:lnTo>
                  <a:lnTo>
                    <a:pt x="32" y="464"/>
                  </a:lnTo>
                  <a:lnTo>
                    <a:pt x="0" y="429"/>
                  </a:lnTo>
                  <a:lnTo>
                    <a:pt x="29" y="388"/>
                  </a:lnTo>
                  <a:lnTo>
                    <a:pt x="62" y="348"/>
                  </a:lnTo>
                  <a:lnTo>
                    <a:pt x="91" y="310"/>
                  </a:lnTo>
                  <a:lnTo>
                    <a:pt x="124" y="270"/>
                  </a:lnTo>
                  <a:lnTo>
                    <a:pt x="156" y="232"/>
                  </a:lnTo>
                  <a:lnTo>
                    <a:pt x="191" y="194"/>
                  </a:lnTo>
                  <a:lnTo>
                    <a:pt x="226" y="162"/>
                  </a:lnTo>
                  <a:lnTo>
                    <a:pt x="266" y="130"/>
                  </a:lnTo>
                  <a:lnTo>
                    <a:pt x="283" y="113"/>
                  </a:lnTo>
                  <a:lnTo>
                    <a:pt x="299" y="97"/>
                  </a:lnTo>
                  <a:lnTo>
                    <a:pt x="312" y="81"/>
                  </a:lnTo>
                  <a:lnTo>
                    <a:pt x="328" y="65"/>
                  </a:lnTo>
                  <a:lnTo>
                    <a:pt x="342" y="49"/>
                  </a:lnTo>
                  <a:lnTo>
                    <a:pt x="355" y="33"/>
                  </a:lnTo>
                  <a:lnTo>
                    <a:pt x="372" y="16"/>
                  </a:lnTo>
                  <a:lnTo>
                    <a:pt x="388" y="0"/>
                  </a:lnTo>
                  <a:lnTo>
                    <a:pt x="404" y="3"/>
                  </a:lnTo>
                  <a:lnTo>
                    <a:pt x="423" y="6"/>
                  </a:lnTo>
                  <a:lnTo>
                    <a:pt x="439" y="14"/>
                  </a:lnTo>
                  <a:lnTo>
                    <a:pt x="455" y="22"/>
                  </a:lnTo>
                  <a:lnTo>
                    <a:pt x="469" y="30"/>
                  </a:lnTo>
                  <a:lnTo>
                    <a:pt x="482" y="43"/>
                  </a:lnTo>
                  <a:lnTo>
                    <a:pt x="493" y="57"/>
                  </a:lnTo>
                  <a:lnTo>
                    <a:pt x="504" y="7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4" name="Freeform 10"/>
            <p:cNvSpPr>
              <a:spLocks/>
            </p:cNvSpPr>
            <p:nvPr/>
          </p:nvSpPr>
          <p:spPr bwMode="auto">
            <a:xfrm>
              <a:off x="3163" y="1011"/>
              <a:ext cx="194" cy="671"/>
            </a:xfrm>
            <a:custGeom>
              <a:avLst/>
              <a:gdLst>
                <a:gd name="T0" fmla="*/ 191 w 194"/>
                <a:gd name="T1" fmla="*/ 81 h 671"/>
                <a:gd name="T2" fmla="*/ 175 w 194"/>
                <a:gd name="T3" fmla="*/ 164 h 671"/>
                <a:gd name="T4" fmla="*/ 150 w 194"/>
                <a:gd name="T5" fmla="*/ 248 h 671"/>
                <a:gd name="T6" fmla="*/ 126 w 194"/>
                <a:gd name="T7" fmla="*/ 331 h 671"/>
                <a:gd name="T8" fmla="*/ 107 w 194"/>
                <a:gd name="T9" fmla="*/ 380 h 671"/>
                <a:gd name="T10" fmla="*/ 83 w 194"/>
                <a:gd name="T11" fmla="*/ 391 h 671"/>
                <a:gd name="T12" fmla="*/ 59 w 194"/>
                <a:gd name="T13" fmla="*/ 401 h 671"/>
                <a:gd name="T14" fmla="*/ 40 w 194"/>
                <a:gd name="T15" fmla="*/ 420 h 671"/>
                <a:gd name="T16" fmla="*/ 35 w 194"/>
                <a:gd name="T17" fmla="*/ 463 h 671"/>
                <a:gd name="T18" fmla="*/ 32 w 194"/>
                <a:gd name="T19" fmla="*/ 522 h 671"/>
                <a:gd name="T20" fmla="*/ 29 w 194"/>
                <a:gd name="T21" fmla="*/ 582 h 671"/>
                <a:gd name="T22" fmla="*/ 21 w 194"/>
                <a:gd name="T23" fmla="*/ 641 h 671"/>
                <a:gd name="T24" fmla="*/ 13 w 194"/>
                <a:gd name="T25" fmla="*/ 671 h 671"/>
                <a:gd name="T26" fmla="*/ 8 w 194"/>
                <a:gd name="T27" fmla="*/ 668 h 671"/>
                <a:gd name="T28" fmla="*/ 5 w 194"/>
                <a:gd name="T29" fmla="*/ 665 h 671"/>
                <a:gd name="T30" fmla="*/ 2 w 194"/>
                <a:gd name="T31" fmla="*/ 663 h 671"/>
                <a:gd name="T32" fmla="*/ 5 w 194"/>
                <a:gd name="T33" fmla="*/ 644 h 671"/>
                <a:gd name="T34" fmla="*/ 8 w 194"/>
                <a:gd name="T35" fmla="*/ 609 h 671"/>
                <a:gd name="T36" fmla="*/ 10 w 194"/>
                <a:gd name="T37" fmla="*/ 574 h 671"/>
                <a:gd name="T38" fmla="*/ 13 w 194"/>
                <a:gd name="T39" fmla="*/ 539 h 671"/>
                <a:gd name="T40" fmla="*/ 18 w 194"/>
                <a:gd name="T41" fmla="*/ 482 h 671"/>
                <a:gd name="T42" fmla="*/ 18 w 194"/>
                <a:gd name="T43" fmla="*/ 407 h 671"/>
                <a:gd name="T44" fmla="*/ 16 w 194"/>
                <a:gd name="T45" fmla="*/ 331 h 671"/>
                <a:gd name="T46" fmla="*/ 10 w 194"/>
                <a:gd name="T47" fmla="*/ 256 h 671"/>
                <a:gd name="T48" fmla="*/ 0 w 194"/>
                <a:gd name="T49" fmla="*/ 202 h 671"/>
                <a:gd name="T50" fmla="*/ 0 w 194"/>
                <a:gd name="T51" fmla="*/ 170 h 671"/>
                <a:gd name="T52" fmla="*/ 5 w 194"/>
                <a:gd name="T53" fmla="*/ 140 h 671"/>
                <a:gd name="T54" fmla="*/ 16 w 194"/>
                <a:gd name="T55" fmla="*/ 110 h 671"/>
                <a:gd name="T56" fmla="*/ 29 w 194"/>
                <a:gd name="T57" fmla="*/ 81 h 671"/>
                <a:gd name="T58" fmla="*/ 56 w 194"/>
                <a:gd name="T59" fmla="*/ 48 h 671"/>
                <a:gd name="T60" fmla="*/ 86 w 194"/>
                <a:gd name="T61" fmla="*/ 21 h 671"/>
                <a:gd name="T62" fmla="*/ 121 w 194"/>
                <a:gd name="T63" fmla="*/ 5 h 671"/>
                <a:gd name="T64" fmla="*/ 148 w 194"/>
                <a:gd name="T65" fmla="*/ 0 h 671"/>
                <a:gd name="T66" fmla="*/ 161 w 194"/>
                <a:gd name="T67" fmla="*/ 5 h 671"/>
                <a:gd name="T68" fmla="*/ 175 w 194"/>
                <a:gd name="T69" fmla="*/ 19 h 671"/>
                <a:gd name="T70" fmla="*/ 188 w 194"/>
                <a:gd name="T71" fmla="*/ 3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4" h="671">
                  <a:moveTo>
                    <a:pt x="194" y="35"/>
                  </a:moveTo>
                  <a:lnTo>
                    <a:pt x="191" y="81"/>
                  </a:lnTo>
                  <a:lnTo>
                    <a:pt x="186" y="124"/>
                  </a:lnTo>
                  <a:lnTo>
                    <a:pt x="175" y="164"/>
                  </a:lnTo>
                  <a:lnTo>
                    <a:pt x="161" y="207"/>
                  </a:lnTo>
                  <a:lnTo>
                    <a:pt x="150" y="248"/>
                  </a:lnTo>
                  <a:lnTo>
                    <a:pt x="137" y="291"/>
                  </a:lnTo>
                  <a:lnTo>
                    <a:pt x="126" y="331"/>
                  </a:lnTo>
                  <a:lnTo>
                    <a:pt x="121" y="377"/>
                  </a:lnTo>
                  <a:lnTo>
                    <a:pt x="107" y="380"/>
                  </a:lnTo>
                  <a:lnTo>
                    <a:pt x="97" y="385"/>
                  </a:lnTo>
                  <a:lnTo>
                    <a:pt x="83" y="391"/>
                  </a:lnTo>
                  <a:lnTo>
                    <a:pt x="70" y="393"/>
                  </a:lnTo>
                  <a:lnTo>
                    <a:pt x="59" y="401"/>
                  </a:lnTo>
                  <a:lnTo>
                    <a:pt x="48" y="409"/>
                  </a:lnTo>
                  <a:lnTo>
                    <a:pt x="40" y="420"/>
                  </a:lnTo>
                  <a:lnTo>
                    <a:pt x="37" y="434"/>
                  </a:lnTo>
                  <a:lnTo>
                    <a:pt x="35" y="463"/>
                  </a:lnTo>
                  <a:lnTo>
                    <a:pt x="35" y="493"/>
                  </a:lnTo>
                  <a:lnTo>
                    <a:pt x="32" y="522"/>
                  </a:lnTo>
                  <a:lnTo>
                    <a:pt x="29" y="552"/>
                  </a:lnTo>
                  <a:lnTo>
                    <a:pt x="29" y="582"/>
                  </a:lnTo>
                  <a:lnTo>
                    <a:pt x="27" y="611"/>
                  </a:lnTo>
                  <a:lnTo>
                    <a:pt x="21" y="641"/>
                  </a:lnTo>
                  <a:lnTo>
                    <a:pt x="16" y="671"/>
                  </a:lnTo>
                  <a:lnTo>
                    <a:pt x="13" y="671"/>
                  </a:lnTo>
                  <a:lnTo>
                    <a:pt x="10" y="671"/>
                  </a:lnTo>
                  <a:lnTo>
                    <a:pt x="8" y="668"/>
                  </a:lnTo>
                  <a:lnTo>
                    <a:pt x="5" y="668"/>
                  </a:lnTo>
                  <a:lnTo>
                    <a:pt x="5" y="665"/>
                  </a:lnTo>
                  <a:lnTo>
                    <a:pt x="2" y="663"/>
                  </a:lnTo>
                  <a:lnTo>
                    <a:pt x="2" y="663"/>
                  </a:lnTo>
                  <a:lnTo>
                    <a:pt x="2" y="660"/>
                  </a:lnTo>
                  <a:lnTo>
                    <a:pt x="5" y="644"/>
                  </a:lnTo>
                  <a:lnTo>
                    <a:pt x="8" y="625"/>
                  </a:lnTo>
                  <a:lnTo>
                    <a:pt x="8" y="609"/>
                  </a:lnTo>
                  <a:lnTo>
                    <a:pt x="8" y="590"/>
                  </a:lnTo>
                  <a:lnTo>
                    <a:pt x="10" y="574"/>
                  </a:lnTo>
                  <a:lnTo>
                    <a:pt x="10" y="555"/>
                  </a:lnTo>
                  <a:lnTo>
                    <a:pt x="13" y="539"/>
                  </a:lnTo>
                  <a:lnTo>
                    <a:pt x="16" y="522"/>
                  </a:lnTo>
                  <a:lnTo>
                    <a:pt x="18" y="482"/>
                  </a:lnTo>
                  <a:lnTo>
                    <a:pt x="18" y="444"/>
                  </a:lnTo>
                  <a:lnTo>
                    <a:pt x="18" y="407"/>
                  </a:lnTo>
                  <a:lnTo>
                    <a:pt x="18" y="369"/>
                  </a:lnTo>
                  <a:lnTo>
                    <a:pt x="16" y="331"/>
                  </a:lnTo>
                  <a:lnTo>
                    <a:pt x="13" y="294"/>
                  </a:lnTo>
                  <a:lnTo>
                    <a:pt x="10" y="256"/>
                  </a:lnTo>
                  <a:lnTo>
                    <a:pt x="5" y="215"/>
                  </a:lnTo>
                  <a:lnTo>
                    <a:pt x="0" y="202"/>
                  </a:lnTo>
                  <a:lnTo>
                    <a:pt x="0" y="186"/>
                  </a:lnTo>
                  <a:lnTo>
                    <a:pt x="0" y="170"/>
                  </a:lnTo>
                  <a:lnTo>
                    <a:pt x="2" y="156"/>
                  </a:lnTo>
                  <a:lnTo>
                    <a:pt x="5" y="140"/>
                  </a:lnTo>
                  <a:lnTo>
                    <a:pt x="10" y="124"/>
                  </a:lnTo>
                  <a:lnTo>
                    <a:pt x="16" y="110"/>
                  </a:lnTo>
                  <a:lnTo>
                    <a:pt x="18" y="94"/>
                  </a:lnTo>
                  <a:lnTo>
                    <a:pt x="29" y="81"/>
                  </a:lnTo>
                  <a:lnTo>
                    <a:pt x="43" y="65"/>
                  </a:lnTo>
                  <a:lnTo>
                    <a:pt x="56" y="48"/>
                  </a:lnTo>
                  <a:lnTo>
                    <a:pt x="70" y="35"/>
                  </a:lnTo>
                  <a:lnTo>
                    <a:pt x="86" y="21"/>
                  </a:lnTo>
                  <a:lnTo>
                    <a:pt x="102" y="13"/>
                  </a:lnTo>
                  <a:lnTo>
                    <a:pt x="121" y="5"/>
                  </a:lnTo>
                  <a:lnTo>
                    <a:pt x="137" y="0"/>
                  </a:lnTo>
                  <a:lnTo>
                    <a:pt x="148" y="0"/>
                  </a:lnTo>
                  <a:lnTo>
                    <a:pt x="156" y="3"/>
                  </a:lnTo>
                  <a:lnTo>
                    <a:pt x="161" y="5"/>
                  </a:lnTo>
                  <a:lnTo>
                    <a:pt x="169" y="11"/>
                  </a:lnTo>
                  <a:lnTo>
                    <a:pt x="175" y="19"/>
                  </a:lnTo>
                  <a:lnTo>
                    <a:pt x="183" y="24"/>
                  </a:lnTo>
                  <a:lnTo>
                    <a:pt x="188" y="30"/>
                  </a:lnTo>
                  <a:lnTo>
                    <a:pt x="194" y="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5" name="Freeform 11"/>
            <p:cNvSpPr>
              <a:spLocks/>
            </p:cNvSpPr>
            <p:nvPr/>
          </p:nvSpPr>
          <p:spPr bwMode="auto">
            <a:xfrm>
              <a:off x="1656" y="1059"/>
              <a:ext cx="676" cy="1975"/>
            </a:xfrm>
            <a:custGeom>
              <a:avLst/>
              <a:gdLst>
                <a:gd name="T0" fmla="*/ 536 w 676"/>
                <a:gd name="T1" fmla="*/ 76 h 1975"/>
                <a:gd name="T2" fmla="*/ 547 w 676"/>
                <a:gd name="T3" fmla="*/ 157 h 1975"/>
                <a:gd name="T4" fmla="*/ 523 w 676"/>
                <a:gd name="T5" fmla="*/ 200 h 1975"/>
                <a:gd name="T6" fmla="*/ 534 w 676"/>
                <a:gd name="T7" fmla="*/ 254 h 1975"/>
                <a:gd name="T8" fmla="*/ 547 w 676"/>
                <a:gd name="T9" fmla="*/ 310 h 1975"/>
                <a:gd name="T10" fmla="*/ 504 w 676"/>
                <a:gd name="T11" fmla="*/ 329 h 1975"/>
                <a:gd name="T12" fmla="*/ 404 w 676"/>
                <a:gd name="T13" fmla="*/ 356 h 1975"/>
                <a:gd name="T14" fmla="*/ 226 w 676"/>
                <a:gd name="T15" fmla="*/ 413 h 1975"/>
                <a:gd name="T16" fmla="*/ 167 w 676"/>
                <a:gd name="T17" fmla="*/ 434 h 1975"/>
                <a:gd name="T18" fmla="*/ 148 w 676"/>
                <a:gd name="T19" fmla="*/ 456 h 1975"/>
                <a:gd name="T20" fmla="*/ 156 w 676"/>
                <a:gd name="T21" fmla="*/ 472 h 1975"/>
                <a:gd name="T22" fmla="*/ 299 w 676"/>
                <a:gd name="T23" fmla="*/ 474 h 1975"/>
                <a:gd name="T24" fmla="*/ 523 w 676"/>
                <a:gd name="T25" fmla="*/ 485 h 1975"/>
                <a:gd name="T26" fmla="*/ 504 w 676"/>
                <a:gd name="T27" fmla="*/ 504 h 1975"/>
                <a:gd name="T28" fmla="*/ 469 w 676"/>
                <a:gd name="T29" fmla="*/ 542 h 1975"/>
                <a:gd name="T30" fmla="*/ 434 w 676"/>
                <a:gd name="T31" fmla="*/ 625 h 1975"/>
                <a:gd name="T32" fmla="*/ 445 w 676"/>
                <a:gd name="T33" fmla="*/ 652 h 1975"/>
                <a:gd name="T34" fmla="*/ 466 w 676"/>
                <a:gd name="T35" fmla="*/ 644 h 1975"/>
                <a:gd name="T36" fmla="*/ 509 w 676"/>
                <a:gd name="T37" fmla="*/ 609 h 1975"/>
                <a:gd name="T38" fmla="*/ 558 w 676"/>
                <a:gd name="T39" fmla="*/ 620 h 1975"/>
                <a:gd name="T40" fmla="*/ 612 w 676"/>
                <a:gd name="T41" fmla="*/ 631 h 1975"/>
                <a:gd name="T42" fmla="*/ 636 w 676"/>
                <a:gd name="T43" fmla="*/ 663 h 1975"/>
                <a:gd name="T44" fmla="*/ 612 w 676"/>
                <a:gd name="T45" fmla="*/ 833 h 1975"/>
                <a:gd name="T46" fmla="*/ 625 w 676"/>
                <a:gd name="T47" fmla="*/ 860 h 1975"/>
                <a:gd name="T48" fmla="*/ 609 w 676"/>
                <a:gd name="T49" fmla="*/ 1000 h 1975"/>
                <a:gd name="T50" fmla="*/ 544 w 676"/>
                <a:gd name="T51" fmla="*/ 1213 h 1975"/>
                <a:gd name="T52" fmla="*/ 531 w 676"/>
                <a:gd name="T53" fmla="*/ 1353 h 1975"/>
                <a:gd name="T54" fmla="*/ 571 w 676"/>
                <a:gd name="T55" fmla="*/ 1482 h 1975"/>
                <a:gd name="T56" fmla="*/ 655 w 676"/>
                <a:gd name="T57" fmla="*/ 1587 h 1975"/>
                <a:gd name="T58" fmla="*/ 666 w 676"/>
                <a:gd name="T59" fmla="*/ 1630 h 1975"/>
                <a:gd name="T60" fmla="*/ 663 w 676"/>
                <a:gd name="T61" fmla="*/ 1657 h 1975"/>
                <a:gd name="T62" fmla="*/ 652 w 676"/>
                <a:gd name="T63" fmla="*/ 1673 h 1975"/>
                <a:gd name="T64" fmla="*/ 612 w 676"/>
                <a:gd name="T65" fmla="*/ 1759 h 1975"/>
                <a:gd name="T66" fmla="*/ 585 w 676"/>
                <a:gd name="T67" fmla="*/ 1902 h 1975"/>
                <a:gd name="T68" fmla="*/ 566 w 676"/>
                <a:gd name="T69" fmla="*/ 1926 h 1975"/>
                <a:gd name="T70" fmla="*/ 555 w 676"/>
                <a:gd name="T71" fmla="*/ 1883 h 1975"/>
                <a:gd name="T72" fmla="*/ 588 w 676"/>
                <a:gd name="T73" fmla="*/ 1770 h 1975"/>
                <a:gd name="T74" fmla="*/ 585 w 676"/>
                <a:gd name="T75" fmla="*/ 1716 h 1975"/>
                <a:gd name="T76" fmla="*/ 547 w 676"/>
                <a:gd name="T77" fmla="*/ 1681 h 1975"/>
                <a:gd name="T78" fmla="*/ 420 w 676"/>
                <a:gd name="T79" fmla="*/ 1649 h 1975"/>
                <a:gd name="T80" fmla="*/ 353 w 676"/>
                <a:gd name="T81" fmla="*/ 1732 h 1975"/>
                <a:gd name="T82" fmla="*/ 318 w 676"/>
                <a:gd name="T83" fmla="*/ 1873 h 1975"/>
                <a:gd name="T84" fmla="*/ 189 w 676"/>
                <a:gd name="T85" fmla="*/ 1926 h 1975"/>
                <a:gd name="T86" fmla="*/ 73 w 676"/>
                <a:gd name="T87" fmla="*/ 1961 h 1975"/>
                <a:gd name="T88" fmla="*/ 51 w 676"/>
                <a:gd name="T89" fmla="*/ 1889 h 1975"/>
                <a:gd name="T90" fmla="*/ 43 w 676"/>
                <a:gd name="T91" fmla="*/ 1711 h 1975"/>
                <a:gd name="T92" fmla="*/ 57 w 676"/>
                <a:gd name="T93" fmla="*/ 1458 h 1975"/>
                <a:gd name="T94" fmla="*/ 43 w 676"/>
                <a:gd name="T95" fmla="*/ 935 h 1975"/>
                <a:gd name="T96" fmla="*/ 8 w 676"/>
                <a:gd name="T97" fmla="*/ 563 h 1975"/>
                <a:gd name="T98" fmla="*/ 3 w 676"/>
                <a:gd name="T99" fmla="*/ 396 h 1975"/>
                <a:gd name="T100" fmla="*/ 49 w 676"/>
                <a:gd name="T101" fmla="*/ 256 h 1975"/>
                <a:gd name="T102" fmla="*/ 140 w 676"/>
                <a:gd name="T103" fmla="*/ 140 h 1975"/>
                <a:gd name="T104" fmla="*/ 259 w 676"/>
                <a:gd name="T105" fmla="*/ 65 h 1975"/>
                <a:gd name="T106" fmla="*/ 380 w 676"/>
                <a:gd name="T107" fmla="*/ 30 h 1975"/>
                <a:gd name="T108" fmla="*/ 496 w 676"/>
                <a:gd name="T109" fmla="*/ 0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1975">
                  <a:moveTo>
                    <a:pt x="517" y="3"/>
                  </a:moveTo>
                  <a:lnTo>
                    <a:pt x="523" y="22"/>
                  </a:lnTo>
                  <a:lnTo>
                    <a:pt x="528" y="38"/>
                  </a:lnTo>
                  <a:lnTo>
                    <a:pt x="531" y="57"/>
                  </a:lnTo>
                  <a:lnTo>
                    <a:pt x="536" y="76"/>
                  </a:lnTo>
                  <a:lnTo>
                    <a:pt x="542" y="92"/>
                  </a:lnTo>
                  <a:lnTo>
                    <a:pt x="547" y="111"/>
                  </a:lnTo>
                  <a:lnTo>
                    <a:pt x="550" y="130"/>
                  </a:lnTo>
                  <a:lnTo>
                    <a:pt x="553" y="149"/>
                  </a:lnTo>
                  <a:lnTo>
                    <a:pt x="547" y="157"/>
                  </a:lnTo>
                  <a:lnTo>
                    <a:pt x="542" y="165"/>
                  </a:lnTo>
                  <a:lnTo>
                    <a:pt x="534" y="173"/>
                  </a:lnTo>
                  <a:lnTo>
                    <a:pt x="528" y="184"/>
                  </a:lnTo>
                  <a:lnTo>
                    <a:pt x="526" y="192"/>
                  </a:lnTo>
                  <a:lnTo>
                    <a:pt x="523" y="200"/>
                  </a:lnTo>
                  <a:lnTo>
                    <a:pt x="526" y="211"/>
                  </a:lnTo>
                  <a:lnTo>
                    <a:pt x="528" y="221"/>
                  </a:lnTo>
                  <a:lnTo>
                    <a:pt x="531" y="232"/>
                  </a:lnTo>
                  <a:lnTo>
                    <a:pt x="531" y="243"/>
                  </a:lnTo>
                  <a:lnTo>
                    <a:pt x="534" y="254"/>
                  </a:lnTo>
                  <a:lnTo>
                    <a:pt x="536" y="267"/>
                  </a:lnTo>
                  <a:lnTo>
                    <a:pt x="539" y="278"/>
                  </a:lnTo>
                  <a:lnTo>
                    <a:pt x="542" y="289"/>
                  </a:lnTo>
                  <a:lnTo>
                    <a:pt x="544" y="299"/>
                  </a:lnTo>
                  <a:lnTo>
                    <a:pt x="547" y="310"/>
                  </a:lnTo>
                  <a:lnTo>
                    <a:pt x="542" y="316"/>
                  </a:lnTo>
                  <a:lnTo>
                    <a:pt x="531" y="321"/>
                  </a:lnTo>
                  <a:lnTo>
                    <a:pt x="523" y="324"/>
                  </a:lnTo>
                  <a:lnTo>
                    <a:pt x="515" y="326"/>
                  </a:lnTo>
                  <a:lnTo>
                    <a:pt x="504" y="329"/>
                  </a:lnTo>
                  <a:lnTo>
                    <a:pt x="493" y="332"/>
                  </a:lnTo>
                  <a:lnTo>
                    <a:pt x="485" y="334"/>
                  </a:lnTo>
                  <a:lnTo>
                    <a:pt x="474" y="337"/>
                  </a:lnTo>
                  <a:lnTo>
                    <a:pt x="439" y="345"/>
                  </a:lnTo>
                  <a:lnTo>
                    <a:pt x="404" y="356"/>
                  </a:lnTo>
                  <a:lnTo>
                    <a:pt x="367" y="367"/>
                  </a:lnTo>
                  <a:lnTo>
                    <a:pt x="332" y="378"/>
                  </a:lnTo>
                  <a:lnTo>
                    <a:pt x="296" y="388"/>
                  </a:lnTo>
                  <a:lnTo>
                    <a:pt x="261" y="402"/>
                  </a:lnTo>
                  <a:lnTo>
                    <a:pt x="226" y="413"/>
                  </a:lnTo>
                  <a:lnTo>
                    <a:pt x="191" y="423"/>
                  </a:lnTo>
                  <a:lnTo>
                    <a:pt x="186" y="429"/>
                  </a:lnTo>
                  <a:lnTo>
                    <a:pt x="181" y="431"/>
                  </a:lnTo>
                  <a:lnTo>
                    <a:pt x="173" y="434"/>
                  </a:lnTo>
                  <a:lnTo>
                    <a:pt x="167" y="434"/>
                  </a:lnTo>
                  <a:lnTo>
                    <a:pt x="162" y="437"/>
                  </a:lnTo>
                  <a:lnTo>
                    <a:pt x="156" y="442"/>
                  </a:lnTo>
                  <a:lnTo>
                    <a:pt x="151" y="445"/>
                  </a:lnTo>
                  <a:lnTo>
                    <a:pt x="148" y="450"/>
                  </a:lnTo>
                  <a:lnTo>
                    <a:pt x="148" y="456"/>
                  </a:lnTo>
                  <a:lnTo>
                    <a:pt x="148" y="458"/>
                  </a:lnTo>
                  <a:lnTo>
                    <a:pt x="148" y="464"/>
                  </a:lnTo>
                  <a:lnTo>
                    <a:pt x="151" y="466"/>
                  </a:lnTo>
                  <a:lnTo>
                    <a:pt x="154" y="469"/>
                  </a:lnTo>
                  <a:lnTo>
                    <a:pt x="156" y="472"/>
                  </a:lnTo>
                  <a:lnTo>
                    <a:pt x="159" y="474"/>
                  </a:lnTo>
                  <a:lnTo>
                    <a:pt x="162" y="477"/>
                  </a:lnTo>
                  <a:lnTo>
                    <a:pt x="208" y="477"/>
                  </a:lnTo>
                  <a:lnTo>
                    <a:pt x="253" y="477"/>
                  </a:lnTo>
                  <a:lnTo>
                    <a:pt x="299" y="474"/>
                  </a:lnTo>
                  <a:lnTo>
                    <a:pt x="342" y="472"/>
                  </a:lnTo>
                  <a:lnTo>
                    <a:pt x="388" y="472"/>
                  </a:lnTo>
                  <a:lnTo>
                    <a:pt x="434" y="472"/>
                  </a:lnTo>
                  <a:lnTo>
                    <a:pt x="477" y="477"/>
                  </a:lnTo>
                  <a:lnTo>
                    <a:pt x="523" y="485"/>
                  </a:lnTo>
                  <a:lnTo>
                    <a:pt x="520" y="491"/>
                  </a:lnTo>
                  <a:lnTo>
                    <a:pt x="517" y="493"/>
                  </a:lnTo>
                  <a:lnTo>
                    <a:pt x="515" y="499"/>
                  </a:lnTo>
                  <a:lnTo>
                    <a:pt x="509" y="501"/>
                  </a:lnTo>
                  <a:lnTo>
                    <a:pt x="504" y="504"/>
                  </a:lnTo>
                  <a:lnTo>
                    <a:pt x="501" y="507"/>
                  </a:lnTo>
                  <a:lnTo>
                    <a:pt x="496" y="510"/>
                  </a:lnTo>
                  <a:lnTo>
                    <a:pt x="493" y="515"/>
                  </a:lnTo>
                  <a:lnTo>
                    <a:pt x="480" y="528"/>
                  </a:lnTo>
                  <a:lnTo>
                    <a:pt x="469" y="542"/>
                  </a:lnTo>
                  <a:lnTo>
                    <a:pt x="458" y="558"/>
                  </a:lnTo>
                  <a:lnTo>
                    <a:pt x="450" y="574"/>
                  </a:lnTo>
                  <a:lnTo>
                    <a:pt x="442" y="590"/>
                  </a:lnTo>
                  <a:lnTo>
                    <a:pt x="437" y="609"/>
                  </a:lnTo>
                  <a:lnTo>
                    <a:pt x="434" y="625"/>
                  </a:lnTo>
                  <a:lnTo>
                    <a:pt x="434" y="644"/>
                  </a:lnTo>
                  <a:lnTo>
                    <a:pt x="437" y="647"/>
                  </a:lnTo>
                  <a:lnTo>
                    <a:pt x="439" y="650"/>
                  </a:lnTo>
                  <a:lnTo>
                    <a:pt x="442" y="650"/>
                  </a:lnTo>
                  <a:lnTo>
                    <a:pt x="445" y="652"/>
                  </a:lnTo>
                  <a:lnTo>
                    <a:pt x="450" y="652"/>
                  </a:lnTo>
                  <a:lnTo>
                    <a:pt x="453" y="652"/>
                  </a:lnTo>
                  <a:lnTo>
                    <a:pt x="456" y="650"/>
                  </a:lnTo>
                  <a:lnTo>
                    <a:pt x="458" y="650"/>
                  </a:lnTo>
                  <a:lnTo>
                    <a:pt x="466" y="644"/>
                  </a:lnTo>
                  <a:lnTo>
                    <a:pt x="477" y="636"/>
                  </a:lnTo>
                  <a:lnTo>
                    <a:pt x="485" y="628"/>
                  </a:lnTo>
                  <a:lnTo>
                    <a:pt x="493" y="623"/>
                  </a:lnTo>
                  <a:lnTo>
                    <a:pt x="501" y="617"/>
                  </a:lnTo>
                  <a:lnTo>
                    <a:pt x="509" y="609"/>
                  </a:lnTo>
                  <a:lnTo>
                    <a:pt x="520" y="604"/>
                  </a:lnTo>
                  <a:lnTo>
                    <a:pt x="531" y="601"/>
                  </a:lnTo>
                  <a:lnTo>
                    <a:pt x="539" y="609"/>
                  </a:lnTo>
                  <a:lnTo>
                    <a:pt x="547" y="615"/>
                  </a:lnTo>
                  <a:lnTo>
                    <a:pt x="558" y="620"/>
                  </a:lnTo>
                  <a:lnTo>
                    <a:pt x="569" y="623"/>
                  </a:lnTo>
                  <a:lnTo>
                    <a:pt x="579" y="625"/>
                  </a:lnTo>
                  <a:lnTo>
                    <a:pt x="590" y="625"/>
                  </a:lnTo>
                  <a:lnTo>
                    <a:pt x="601" y="628"/>
                  </a:lnTo>
                  <a:lnTo>
                    <a:pt x="612" y="631"/>
                  </a:lnTo>
                  <a:lnTo>
                    <a:pt x="615" y="639"/>
                  </a:lnTo>
                  <a:lnTo>
                    <a:pt x="620" y="644"/>
                  </a:lnTo>
                  <a:lnTo>
                    <a:pt x="625" y="650"/>
                  </a:lnTo>
                  <a:lnTo>
                    <a:pt x="631" y="658"/>
                  </a:lnTo>
                  <a:lnTo>
                    <a:pt x="636" y="663"/>
                  </a:lnTo>
                  <a:lnTo>
                    <a:pt x="639" y="671"/>
                  </a:lnTo>
                  <a:lnTo>
                    <a:pt x="641" y="677"/>
                  </a:lnTo>
                  <a:lnTo>
                    <a:pt x="636" y="687"/>
                  </a:lnTo>
                  <a:lnTo>
                    <a:pt x="612" y="827"/>
                  </a:lnTo>
                  <a:lnTo>
                    <a:pt x="612" y="833"/>
                  </a:lnTo>
                  <a:lnTo>
                    <a:pt x="612" y="838"/>
                  </a:lnTo>
                  <a:lnTo>
                    <a:pt x="615" y="844"/>
                  </a:lnTo>
                  <a:lnTo>
                    <a:pt x="617" y="849"/>
                  </a:lnTo>
                  <a:lnTo>
                    <a:pt x="620" y="854"/>
                  </a:lnTo>
                  <a:lnTo>
                    <a:pt x="625" y="860"/>
                  </a:lnTo>
                  <a:lnTo>
                    <a:pt x="628" y="862"/>
                  </a:lnTo>
                  <a:lnTo>
                    <a:pt x="633" y="868"/>
                  </a:lnTo>
                  <a:lnTo>
                    <a:pt x="625" y="911"/>
                  </a:lnTo>
                  <a:lnTo>
                    <a:pt x="617" y="957"/>
                  </a:lnTo>
                  <a:lnTo>
                    <a:pt x="609" y="1000"/>
                  </a:lnTo>
                  <a:lnTo>
                    <a:pt x="598" y="1043"/>
                  </a:lnTo>
                  <a:lnTo>
                    <a:pt x="585" y="1086"/>
                  </a:lnTo>
                  <a:lnTo>
                    <a:pt x="574" y="1129"/>
                  </a:lnTo>
                  <a:lnTo>
                    <a:pt x="558" y="1172"/>
                  </a:lnTo>
                  <a:lnTo>
                    <a:pt x="544" y="1213"/>
                  </a:lnTo>
                  <a:lnTo>
                    <a:pt x="539" y="1239"/>
                  </a:lnTo>
                  <a:lnTo>
                    <a:pt x="534" y="1269"/>
                  </a:lnTo>
                  <a:lnTo>
                    <a:pt x="531" y="1296"/>
                  </a:lnTo>
                  <a:lnTo>
                    <a:pt x="528" y="1326"/>
                  </a:lnTo>
                  <a:lnTo>
                    <a:pt x="531" y="1353"/>
                  </a:lnTo>
                  <a:lnTo>
                    <a:pt x="534" y="1382"/>
                  </a:lnTo>
                  <a:lnTo>
                    <a:pt x="539" y="1409"/>
                  </a:lnTo>
                  <a:lnTo>
                    <a:pt x="547" y="1433"/>
                  </a:lnTo>
                  <a:lnTo>
                    <a:pt x="558" y="1458"/>
                  </a:lnTo>
                  <a:lnTo>
                    <a:pt x="571" y="1482"/>
                  </a:lnTo>
                  <a:lnTo>
                    <a:pt x="585" y="1503"/>
                  </a:lnTo>
                  <a:lnTo>
                    <a:pt x="601" y="1525"/>
                  </a:lnTo>
                  <a:lnTo>
                    <a:pt x="620" y="1547"/>
                  </a:lnTo>
                  <a:lnTo>
                    <a:pt x="636" y="1568"/>
                  </a:lnTo>
                  <a:lnTo>
                    <a:pt x="655" y="1587"/>
                  </a:lnTo>
                  <a:lnTo>
                    <a:pt x="676" y="1606"/>
                  </a:lnTo>
                  <a:lnTo>
                    <a:pt x="676" y="1614"/>
                  </a:lnTo>
                  <a:lnTo>
                    <a:pt x="674" y="1619"/>
                  </a:lnTo>
                  <a:lnTo>
                    <a:pt x="668" y="1625"/>
                  </a:lnTo>
                  <a:lnTo>
                    <a:pt x="666" y="1630"/>
                  </a:lnTo>
                  <a:lnTo>
                    <a:pt x="660" y="1635"/>
                  </a:lnTo>
                  <a:lnTo>
                    <a:pt x="658" y="1641"/>
                  </a:lnTo>
                  <a:lnTo>
                    <a:pt x="660" y="1646"/>
                  </a:lnTo>
                  <a:lnTo>
                    <a:pt x="666" y="1654"/>
                  </a:lnTo>
                  <a:lnTo>
                    <a:pt x="663" y="1657"/>
                  </a:lnTo>
                  <a:lnTo>
                    <a:pt x="663" y="1660"/>
                  </a:lnTo>
                  <a:lnTo>
                    <a:pt x="660" y="1665"/>
                  </a:lnTo>
                  <a:lnTo>
                    <a:pt x="658" y="1668"/>
                  </a:lnTo>
                  <a:lnTo>
                    <a:pt x="655" y="1670"/>
                  </a:lnTo>
                  <a:lnTo>
                    <a:pt x="652" y="1673"/>
                  </a:lnTo>
                  <a:lnTo>
                    <a:pt x="652" y="1676"/>
                  </a:lnTo>
                  <a:lnTo>
                    <a:pt x="650" y="1679"/>
                  </a:lnTo>
                  <a:lnTo>
                    <a:pt x="636" y="1706"/>
                  </a:lnTo>
                  <a:lnTo>
                    <a:pt x="623" y="1732"/>
                  </a:lnTo>
                  <a:lnTo>
                    <a:pt x="612" y="1759"/>
                  </a:lnTo>
                  <a:lnTo>
                    <a:pt x="601" y="1786"/>
                  </a:lnTo>
                  <a:lnTo>
                    <a:pt x="596" y="1813"/>
                  </a:lnTo>
                  <a:lnTo>
                    <a:pt x="590" y="1843"/>
                  </a:lnTo>
                  <a:lnTo>
                    <a:pt x="585" y="1873"/>
                  </a:lnTo>
                  <a:lnTo>
                    <a:pt x="585" y="1902"/>
                  </a:lnTo>
                  <a:lnTo>
                    <a:pt x="585" y="1913"/>
                  </a:lnTo>
                  <a:lnTo>
                    <a:pt x="585" y="1921"/>
                  </a:lnTo>
                  <a:lnTo>
                    <a:pt x="579" y="1924"/>
                  </a:lnTo>
                  <a:lnTo>
                    <a:pt x="571" y="1926"/>
                  </a:lnTo>
                  <a:lnTo>
                    <a:pt x="566" y="1926"/>
                  </a:lnTo>
                  <a:lnTo>
                    <a:pt x="558" y="1926"/>
                  </a:lnTo>
                  <a:lnTo>
                    <a:pt x="550" y="1926"/>
                  </a:lnTo>
                  <a:lnTo>
                    <a:pt x="542" y="1929"/>
                  </a:lnTo>
                  <a:lnTo>
                    <a:pt x="547" y="1905"/>
                  </a:lnTo>
                  <a:lnTo>
                    <a:pt x="555" y="1883"/>
                  </a:lnTo>
                  <a:lnTo>
                    <a:pt x="561" y="1859"/>
                  </a:lnTo>
                  <a:lnTo>
                    <a:pt x="569" y="1837"/>
                  </a:lnTo>
                  <a:lnTo>
                    <a:pt x="574" y="1816"/>
                  </a:lnTo>
                  <a:lnTo>
                    <a:pt x="582" y="1792"/>
                  </a:lnTo>
                  <a:lnTo>
                    <a:pt x="588" y="1770"/>
                  </a:lnTo>
                  <a:lnTo>
                    <a:pt x="593" y="1746"/>
                  </a:lnTo>
                  <a:lnTo>
                    <a:pt x="596" y="1738"/>
                  </a:lnTo>
                  <a:lnTo>
                    <a:pt x="593" y="1730"/>
                  </a:lnTo>
                  <a:lnTo>
                    <a:pt x="590" y="1722"/>
                  </a:lnTo>
                  <a:lnTo>
                    <a:pt x="585" y="1716"/>
                  </a:lnTo>
                  <a:lnTo>
                    <a:pt x="579" y="1711"/>
                  </a:lnTo>
                  <a:lnTo>
                    <a:pt x="577" y="1706"/>
                  </a:lnTo>
                  <a:lnTo>
                    <a:pt x="571" y="1700"/>
                  </a:lnTo>
                  <a:lnTo>
                    <a:pt x="569" y="1692"/>
                  </a:lnTo>
                  <a:lnTo>
                    <a:pt x="547" y="1681"/>
                  </a:lnTo>
                  <a:lnTo>
                    <a:pt x="523" y="1670"/>
                  </a:lnTo>
                  <a:lnTo>
                    <a:pt x="499" y="1660"/>
                  </a:lnTo>
                  <a:lnTo>
                    <a:pt x="472" y="1654"/>
                  </a:lnTo>
                  <a:lnTo>
                    <a:pt x="447" y="1649"/>
                  </a:lnTo>
                  <a:lnTo>
                    <a:pt x="420" y="1649"/>
                  </a:lnTo>
                  <a:lnTo>
                    <a:pt x="394" y="1652"/>
                  </a:lnTo>
                  <a:lnTo>
                    <a:pt x="369" y="1660"/>
                  </a:lnTo>
                  <a:lnTo>
                    <a:pt x="358" y="1670"/>
                  </a:lnTo>
                  <a:lnTo>
                    <a:pt x="356" y="1703"/>
                  </a:lnTo>
                  <a:lnTo>
                    <a:pt x="353" y="1732"/>
                  </a:lnTo>
                  <a:lnTo>
                    <a:pt x="348" y="1762"/>
                  </a:lnTo>
                  <a:lnTo>
                    <a:pt x="345" y="1792"/>
                  </a:lnTo>
                  <a:lnTo>
                    <a:pt x="337" y="1819"/>
                  </a:lnTo>
                  <a:lnTo>
                    <a:pt x="329" y="1848"/>
                  </a:lnTo>
                  <a:lnTo>
                    <a:pt x="318" y="1873"/>
                  </a:lnTo>
                  <a:lnTo>
                    <a:pt x="305" y="1899"/>
                  </a:lnTo>
                  <a:lnTo>
                    <a:pt x="275" y="1902"/>
                  </a:lnTo>
                  <a:lnTo>
                    <a:pt x="245" y="1908"/>
                  </a:lnTo>
                  <a:lnTo>
                    <a:pt x="216" y="1916"/>
                  </a:lnTo>
                  <a:lnTo>
                    <a:pt x="189" y="1926"/>
                  </a:lnTo>
                  <a:lnTo>
                    <a:pt x="159" y="1937"/>
                  </a:lnTo>
                  <a:lnTo>
                    <a:pt x="132" y="1951"/>
                  </a:lnTo>
                  <a:lnTo>
                    <a:pt x="105" y="1964"/>
                  </a:lnTo>
                  <a:lnTo>
                    <a:pt x="78" y="1975"/>
                  </a:lnTo>
                  <a:lnTo>
                    <a:pt x="73" y="1961"/>
                  </a:lnTo>
                  <a:lnTo>
                    <a:pt x="65" y="1948"/>
                  </a:lnTo>
                  <a:lnTo>
                    <a:pt x="62" y="1934"/>
                  </a:lnTo>
                  <a:lnTo>
                    <a:pt x="57" y="1918"/>
                  </a:lnTo>
                  <a:lnTo>
                    <a:pt x="54" y="1905"/>
                  </a:lnTo>
                  <a:lnTo>
                    <a:pt x="51" y="1889"/>
                  </a:lnTo>
                  <a:lnTo>
                    <a:pt x="46" y="1873"/>
                  </a:lnTo>
                  <a:lnTo>
                    <a:pt x="43" y="1859"/>
                  </a:lnTo>
                  <a:lnTo>
                    <a:pt x="43" y="1811"/>
                  </a:lnTo>
                  <a:lnTo>
                    <a:pt x="43" y="1759"/>
                  </a:lnTo>
                  <a:lnTo>
                    <a:pt x="43" y="1711"/>
                  </a:lnTo>
                  <a:lnTo>
                    <a:pt x="43" y="1660"/>
                  </a:lnTo>
                  <a:lnTo>
                    <a:pt x="46" y="1609"/>
                  </a:lnTo>
                  <a:lnTo>
                    <a:pt x="46" y="1557"/>
                  </a:lnTo>
                  <a:lnTo>
                    <a:pt x="51" y="1509"/>
                  </a:lnTo>
                  <a:lnTo>
                    <a:pt x="57" y="1458"/>
                  </a:lnTo>
                  <a:lnTo>
                    <a:pt x="57" y="1353"/>
                  </a:lnTo>
                  <a:lnTo>
                    <a:pt x="57" y="1248"/>
                  </a:lnTo>
                  <a:lnTo>
                    <a:pt x="54" y="1145"/>
                  </a:lnTo>
                  <a:lnTo>
                    <a:pt x="49" y="1040"/>
                  </a:lnTo>
                  <a:lnTo>
                    <a:pt x="43" y="935"/>
                  </a:lnTo>
                  <a:lnTo>
                    <a:pt x="38" y="833"/>
                  </a:lnTo>
                  <a:lnTo>
                    <a:pt x="30" y="730"/>
                  </a:lnTo>
                  <a:lnTo>
                    <a:pt x="24" y="628"/>
                  </a:lnTo>
                  <a:lnTo>
                    <a:pt x="16" y="598"/>
                  </a:lnTo>
                  <a:lnTo>
                    <a:pt x="8" y="563"/>
                  </a:lnTo>
                  <a:lnTo>
                    <a:pt x="5" y="531"/>
                  </a:lnTo>
                  <a:lnTo>
                    <a:pt x="0" y="496"/>
                  </a:lnTo>
                  <a:lnTo>
                    <a:pt x="0" y="464"/>
                  </a:lnTo>
                  <a:lnTo>
                    <a:pt x="0" y="429"/>
                  </a:lnTo>
                  <a:lnTo>
                    <a:pt x="3" y="396"/>
                  </a:lnTo>
                  <a:lnTo>
                    <a:pt x="8" y="364"/>
                  </a:lnTo>
                  <a:lnTo>
                    <a:pt x="16" y="334"/>
                  </a:lnTo>
                  <a:lnTo>
                    <a:pt x="24" y="307"/>
                  </a:lnTo>
                  <a:lnTo>
                    <a:pt x="35" y="281"/>
                  </a:lnTo>
                  <a:lnTo>
                    <a:pt x="49" y="256"/>
                  </a:lnTo>
                  <a:lnTo>
                    <a:pt x="62" y="229"/>
                  </a:lnTo>
                  <a:lnTo>
                    <a:pt x="78" y="205"/>
                  </a:lnTo>
                  <a:lnTo>
                    <a:pt x="97" y="184"/>
                  </a:lnTo>
                  <a:lnTo>
                    <a:pt x="116" y="159"/>
                  </a:lnTo>
                  <a:lnTo>
                    <a:pt x="140" y="140"/>
                  </a:lnTo>
                  <a:lnTo>
                    <a:pt x="162" y="124"/>
                  </a:lnTo>
                  <a:lnTo>
                    <a:pt x="186" y="108"/>
                  </a:lnTo>
                  <a:lnTo>
                    <a:pt x="210" y="92"/>
                  </a:lnTo>
                  <a:lnTo>
                    <a:pt x="235" y="79"/>
                  </a:lnTo>
                  <a:lnTo>
                    <a:pt x="259" y="65"/>
                  </a:lnTo>
                  <a:lnTo>
                    <a:pt x="283" y="54"/>
                  </a:lnTo>
                  <a:lnTo>
                    <a:pt x="310" y="46"/>
                  </a:lnTo>
                  <a:lnTo>
                    <a:pt x="334" y="41"/>
                  </a:lnTo>
                  <a:lnTo>
                    <a:pt x="358" y="35"/>
                  </a:lnTo>
                  <a:lnTo>
                    <a:pt x="380" y="30"/>
                  </a:lnTo>
                  <a:lnTo>
                    <a:pt x="404" y="25"/>
                  </a:lnTo>
                  <a:lnTo>
                    <a:pt x="426" y="17"/>
                  </a:lnTo>
                  <a:lnTo>
                    <a:pt x="450" y="11"/>
                  </a:lnTo>
                  <a:lnTo>
                    <a:pt x="472" y="6"/>
                  </a:lnTo>
                  <a:lnTo>
                    <a:pt x="496" y="0"/>
                  </a:lnTo>
                  <a:lnTo>
                    <a:pt x="517" y="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6" name="Freeform 12"/>
            <p:cNvSpPr>
              <a:spLocks/>
            </p:cNvSpPr>
            <p:nvPr/>
          </p:nvSpPr>
          <p:spPr bwMode="auto">
            <a:xfrm>
              <a:off x="2462" y="1100"/>
              <a:ext cx="342" cy="223"/>
            </a:xfrm>
            <a:custGeom>
              <a:avLst/>
              <a:gdLst>
                <a:gd name="T0" fmla="*/ 342 w 342"/>
                <a:gd name="T1" fmla="*/ 62 h 223"/>
                <a:gd name="T2" fmla="*/ 339 w 342"/>
                <a:gd name="T3" fmla="*/ 78 h 223"/>
                <a:gd name="T4" fmla="*/ 339 w 342"/>
                <a:gd name="T5" fmla="*/ 94 h 223"/>
                <a:gd name="T6" fmla="*/ 334 w 342"/>
                <a:gd name="T7" fmla="*/ 110 h 223"/>
                <a:gd name="T8" fmla="*/ 331 w 342"/>
                <a:gd name="T9" fmla="*/ 126 h 223"/>
                <a:gd name="T10" fmla="*/ 326 w 342"/>
                <a:gd name="T11" fmla="*/ 143 h 223"/>
                <a:gd name="T12" fmla="*/ 323 w 342"/>
                <a:gd name="T13" fmla="*/ 159 h 223"/>
                <a:gd name="T14" fmla="*/ 318 w 342"/>
                <a:gd name="T15" fmla="*/ 175 h 223"/>
                <a:gd name="T16" fmla="*/ 312 w 342"/>
                <a:gd name="T17" fmla="*/ 191 h 223"/>
                <a:gd name="T18" fmla="*/ 304 w 342"/>
                <a:gd name="T19" fmla="*/ 194 h 223"/>
                <a:gd name="T20" fmla="*/ 294 w 342"/>
                <a:gd name="T21" fmla="*/ 196 h 223"/>
                <a:gd name="T22" fmla="*/ 283 w 342"/>
                <a:gd name="T23" fmla="*/ 196 h 223"/>
                <a:gd name="T24" fmla="*/ 272 w 342"/>
                <a:gd name="T25" fmla="*/ 199 h 223"/>
                <a:gd name="T26" fmla="*/ 261 w 342"/>
                <a:gd name="T27" fmla="*/ 199 h 223"/>
                <a:gd name="T28" fmla="*/ 251 w 342"/>
                <a:gd name="T29" fmla="*/ 199 h 223"/>
                <a:gd name="T30" fmla="*/ 242 w 342"/>
                <a:gd name="T31" fmla="*/ 199 h 223"/>
                <a:gd name="T32" fmla="*/ 232 w 342"/>
                <a:gd name="T33" fmla="*/ 199 h 223"/>
                <a:gd name="T34" fmla="*/ 205 w 342"/>
                <a:gd name="T35" fmla="*/ 202 h 223"/>
                <a:gd name="T36" fmla="*/ 178 w 342"/>
                <a:gd name="T37" fmla="*/ 205 h 223"/>
                <a:gd name="T38" fmla="*/ 151 w 342"/>
                <a:gd name="T39" fmla="*/ 207 h 223"/>
                <a:gd name="T40" fmla="*/ 124 w 342"/>
                <a:gd name="T41" fmla="*/ 210 h 223"/>
                <a:gd name="T42" fmla="*/ 97 w 342"/>
                <a:gd name="T43" fmla="*/ 213 h 223"/>
                <a:gd name="T44" fmla="*/ 70 w 342"/>
                <a:gd name="T45" fmla="*/ 218 h 223"/>
                <a:gd name="T46" fmla="*/ 43 w 342"/>
                <a:gd name="T47" fmla="*/ 221 h 223"/>
                <a:gd name="T48" fmla="*/ 16 w 342"/>
                <a:gd name="T49" fmla="*/ 223 h 223"/>
                <a:gd name="T50" fmla="*/ 13 w 342"/>
                <a:gd name="T51" fmla="*/ 215 h 223"/>
                <a:gd name="T52" fmla="*/ 11 w 342"/>
                <a:gd name="T53" fmla="*/ 191 h 223"/>
                <a:gd name="T54" fmla="*/ 11 w 342"/>
                <a:gd name="T55" fmla="*/ 167 h 223"/>
                <a:gd name="T56" fmla="*/ 13 w 342"/>
                <a:gd name="T57" fmla="*/ 143 h 223"/>
                <a:gd name="T58" fmla="*/ 13 w 342"/>
                <a:gd name="T59" fmla="*/ 121 h 223"/>
                <a:gd name="T60" fmla="*/ 13 w 342"/>
                <a:gd name="T61" fmla="*/ 97 h 223"/>
                <a:gd name="T62" fmla="*/ 11 w 342"/>
                <a:gd name="T63" fmla="*/ 75 h 223"/>
                <a:gd name="T64" fmla="*/ 5 w 342"/>
                <a:gd name="T65" fmla="*/ 51 h 223"/>
                <a:gd name="T66" fmla="*/ 0 w 342"/>
                <a:gd name="T67" fmla="*/ 29 h 223"/>
                <a:gd name="T68" fmla="*/ 32 w 342"/>
                <a:gd name="T69" fmla="*/ 19 h 223"/>
                <a:gd name="T70" fmla="*/ 70 w 342"/>
                <a:gd name="T71" fmla="*/ 11 h 223"/>
                <a:gd name="T72" fmla="*/ 105 w 342"/>
                <a:gd name="T73" fmla="*/ 5 h 223"/>
                <a:gd name="T74" fmla="*/ 143 w 342"/>
                <a:gd name="T75" fmla="*/ 0 h 223"/>
                <a:gd name="T76" fmla="*/ 180 w 342"/>
                <a:gd name="T77" fmla="*/ 0 h 223"/>
                <a:gd name="T78" fmla="*/ 215 w 342"/>
                <a:gd name="T79" fmla="*/ 0 h 223"/>
                <a:gd name="T80" fmla="*/ 253 w 342"/>
                <a:gd name="T81" fmla="*/ 5 h 223"/>
                <a:gd name="T82" fmla="*/ 288 w 342"/>
                <a:gd name="T83" fmla="*/ 13 h 223"/>
                <a:gd name="T84" fmla="*/ 296 w 342"/>
                <a:gd name="T85" fmla="*/ 19 h 223"/>
                <a:gd name="T86" fmla="*/ 304 w 342"/>
                <a:gd name="T87" fmla="*/ 21 h 223"/>
                <a:gd name="T88" fmla="*/ 312 w 342"/>
                <a:gd name="T89" fmla="*/ 27 h 223"/>
                <a:gd name="T90" fmla="*/ 318 w 342"/>
                <a:gd name="T91" fmla="*/ 35 h 223"/>
                <a:gd name="T92" fmla="*/ 326 w 342"/>
                <a:gd name="T93" fmla="*/ 40 h 223"/>
                <a:gd name="T94" fmla="*/ 331 w 342"/>
                <a:gd name="T95" fmla="*/ 46 h 223"/>
                <a:gd name="T96" fmla="*/ 337 w 342"/>
                <a:gd name="T97" fmla="*/ 54 h 223"/>
                <a:gd name="T98" fmla="*/ 342 w 342"/>
                <a:gd name="T99" fmla="*/ 6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2" h="223">
                  <a:moveTo>
                    <a:pt x="342" y="62"/>
                  </a:moveTo>
                  <a:lnTo>
                    <a:pt x="339" y="78"/>
                  </a:lnTo>
                  <a:lnTo>
                    <a:pt x="339" y="94"/>
                  </a:lnTo>
                  <a:lnTo>
                    <a:pt x="334" y="110"/>
                  </a:lnTo>
                  <a:lnTo>
                    <a:pt x="331" y="126"/>
                  </a:lnTo>
                  <a:lnTo>
                    <a:pt x="326" y="143"/>
                  </a:lnTo>
                  <a:lnTo>
                    <a:pt x="323" y="159"/>
                  </a:lnTo>
                  <a:lnTo>
                    <a:pt x="318" y="175"/>
                  </a:lnTo>
                  <a:lnTo>
                    <a:pt x="312" y="191"/>
                  </a:lnTo>
                  <a:lnTo>
                    <a:pt x="304" y="194"/>
                  </a:lnTo>
                  <a:lnTo>
                    <a:pt x="294" y="196"/>
                  </a:lnTo>
                  <a:lnTo>
                    <a:pt x="283" y="196"/>
                  </a:lnTo>
                  <a:lnTo>
                    <a:pt x="272" y="199"/>
                  </a:lnTo>
                  <a:lnTo>
                    <a:pt x="261" y="199"/>
                  </a:lnTo>
                  <a:lnTo>
                    <a:pt x="251" y="199"/>
                  </a:lnTo>
                  <a:lnTo>
                    <a:pt x="242" y="199"/>
                  </a:lnTo>
                  <a:lnTo>
                    <a:pt x="232" y="199"/>
                  </a:lnTo>
                  <a:lnTo>
                    <a:pt x="205" y="202"/>
                  </a:lnTo>
                  <a:lnTo>
                    <a:pt x="178" y="205"/>
                  </a:lnTo>
                  <a:lnTo>
                    <a:pt x="151" y="207"/>
                  </a:lnTo>
                  <a:lnTo>
                    <a:pt x="124" y="210"/>
                  </a:lnTo>
                  <a:lnTo>
                    <a:pt x="97" y="213"/>
                  </a:lnTo>
                  <a:lnTo>
                    <a:pt x="70" y="218"/>
                  </a:lnTo>
                  <a:lnTo>
                    <a:pt x="43" y="221"/>
                  </a:lnTo>
                  <a:lnTo>
                    <a:pt x="16" y="223"/>
                  </a:lnTo>
                  <a:lnTo>
                    <a:pt x="13" y="215"/>
                  </a:lnTo>
                  <a:lnTo>
                    <a:pt x="11" y="191"/>
                  </a:lnTo>
                  <a:lnTo>
                    <a:pt x="11" y="167"/>
                  </a:lnTo>
                  <a:lnTo>
                    <a:pt x="13" y="143"/>
                  </a:lnTo>
                  <a:lnTo>
                    <a:pt x="13" y="121"/>
                  </a:lnTo>
                  <a:lnTo>
                    <a:pt x="13" y="97"/>
                  </a:lnTo>
                  <a:lnTo>
                    <a:pt x="11" y="75"/>
                  </a:lnTo>
                  <a:lnTo>
                    <a:pt x="5" y="51"/>
                  </a:lnTo>
                  <a:lnTo>
                    <a:pt x="0" y="29"/>
                  </a:lnTo>
                  <a:lnTo>
                    <a:pt x="32" y="19"/>
                  </a:lnTo>
                  <a:lnTo>
                    <a:pt x="70" y="11"/>
                  </a:lnTo>
                  <a:lnTo>
                    <a:pt x="105" y="5"/>
                  </a:lnTo>
                  <a:lnTo>
                    <a:pt x="143" y="0"/>
                  </a:lnTo>
                  <a:lnTo>
                    <a:pt x="180" y="0"/>
                  </a:lnTo>
                  <a:lnTo>
                    <a:pt x="215" y="0"/>
                  </a:lnTo>
                  <a:lnTo>
                    <a:pt x="253" y="5"/>
                  </a:lnTo>
                  <a:lnTo>
                    <a:pt x="288" y="13"/>
                  </a:lnTo>
                  <a:lnTo>
                    <a:pt x="296" y="19"/>
                  </a:lnTo>
                  <a:lnTo>
                    <a:pt x="304" y="21"/>
                  </a:lnTo>
                  <a:lnTo>
                    <a:pt x="312" y="27"/>
                  </a:lnTo>
                  <a:lnTo>
                    <a:pt x="318" y="35"/>
                  </a:lnTo>
                  <a:lnTo>
                    <a:pt x="326" y="40"/>
                  </a:lnTo>
                  <a:lnTo>
                    <a:pt x="331" y="46"/>
                  </a:lnTo>
                  <a:lnTo>
                    <a:pt x="337" y="54"/>
                  </a:lnTo>
                  <a:lnTo>
                    <a:pt x="342" y="62"/>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7" name="Freeform 13"/>
            <p:cNvSpPr>
              <a:spLocks/>
            </p:cNvSpPr>
            <p:nvPr/>
          </p:nvSpPr>
          <p:spPr bwMode="auto">
            <a:xfrm>
              <a:off x="3667" y="1138"/>
              <a:ext cx="482" cy="390"/>
            </a:xfrm>
            <a:custGeom>
              <a:avLst/>
              <a:gdLst>
                <a:gd name="T0" fmla="*/ 479 w 482"/>
                <a:gd name="T1" fmla="*/ 37 h 390"/>
                <a:gd name="T2" fmla="*/ 482 w 482"/>
                <a:gd name="T3" fmla="*/ 51 h 390"/>
                <a:gd name="T4" fmla="*/ 482 w 482"/>
                <a:gd name="T5" fmla="*/ 64 h 390"/>
                <a:gd name="T6" fmla="*/ 479 w 482"/>
                <a:gd name="T7" fmla="*/ 78 h 390"/>
                <a:gd name="T8" fmla="*/ 477 w 482"/>
                <a:gd name="T9" fmla="*/ 88 h 390"/>
                <a:gd name="T10" fmla="*/ 471 w 482"/>
                <a:gd name="T11" fmla="*/ 102 h 390"/>
                <a:gd name="T12" fmla="*/ 466 w 482"/>
                <a:gd name="T13" fmla="*/ 113 h 390"/>
                <a:gd name="T14" fmla="*/ 458 w 482"/>
                <a:gd name="T15" fmla="*/ 123 h 390"/>
                <a:gd name="T16" fmla="*/ 452 w 482"/>
                <a:gd name="T17" fmla="*/ 134 h 390"/>
                <a:gd name="T18" fmla="*/ 428 w 482"/>
                <a:gd name="T19" fmla="*/ 150 h 390"/>
                <a:gd name="T20" fmla="*/ 404 w 482"/>
                <a:gd name="T21" fmla="*/ 169 h 390"/>
                <a:gd name="T22" fmla="*/ 382 w 482"/>
                <a:gd name="T23" fmla="*/ 188 h 390"/>
                <a:gd name="T24" fmla="*/ 358 w 482"/>
                <a:gd name="T25" fmla="*/ 207 h 390"/>
                <a:gd name="T26" fmla="*/ 336 w 482"/>
                <a:gd name="T27" fmla="*/ 226 h 390"/>
                <a:gd name="T28" fmla="*/ 312 w 482"/>
                <a:gd name="T29" fmla="*/ 242 h 390"/>
                <a:gd name="T30" fmla="*/ 288 w 482"/>
                <a:gd name="T31" fmla="*/ 258 h 390"/>
                <a:gd name="T32" fmla="*/ 261 w 482"/>
                <a:gd name="T33" fmla="*/ 274 h 390"/>
                <a:gd name="T34" fmla="*/ 239 w 482"/>
                <a:gd name="T35" fmla="*/ 288 h 390"/>
                <a:gd name="T36" fmla="*/ 218 w 482"/>
                <a:gd name="T37" fmla="*/ 304 h 390"/>
                <a:gd name="T38" fmla="*/ 194 w 482"/>
                <a:gd name="T39" fmla="*/ 317 h 390"/>
                <a:gd name="T40" fmla="*/ 169 w 482"/>
                <a:gd name="T41" fmla="*/ 331 h 390"/>
                <a:gd name="T42" fmla="*/ 148 w 482"/>
                <a:gd name="T43" fmla="*/ 344 h 390"/>
                <a:gd name="T44" fmla="*/ 124 w 482"/>
                <a:gd name="T45" fmla="*/ 358 h 390"/>
                <a:gd name="T46" fmla="*/ 102 w 482"/>
                <a:gd name="T47" fmla="*/ 374 h 390"/>
                <a:gd name="T48" fmla="*/ 80 w 482"/>
                <a:gd name="T49" fmla="*/ 390 h 390"/>
                <a:gd name="T50" fmla="*/ 70 w 482"/>
                <a:gd name="T51" fmla="*/ 390 h 390"/>
                <a:gd name="T52" fmla="*/ 67 w 482"/>
                <a:gd name="T53" fmla="*/ 377 h 390"/>
                <a:gd name="T54" fmla="*/ 62 w 482"/>
                <a:gd name="T55" fmla="*/ 366 h 390"/>
                <a:gd name="T56" fmla="*/ 56 w 482"/>
                <a:gd name="T57" fmla="*/ 352 h 390"/>
                <a:gd name="T58" fmla="*/ 48 w 482"/>
                <a:gd name="T59" fmla="*/ 342 h 390"/>
                <a:gd name="T60" fmla="*/ 40 w 482"/>
                <a:gd name="T61" fmla="*/ 331 h 390"/>
                <a:gd name="T62" fmla="*/ 29 w 482"/>
                <a:gd name="T63" fmla="*/ 323 h 390"/>
                <a:gd name="T64" fmla="*/ 18 w 482"/>
                <a:gd name="T65" fmla="*/ 315 h 390"/>
                <a:gd name="T66" fmla="*/ 5 w 482"/>
                <a:gd name="T67" fmla="*/ 312 h 390"/>
                <a:gd name="T68" fmla="*/ 0 w 482"/>
                <a:gd name="T69" fmla="*/ 307 h 390"/>
                <a:gd name="T70" fmla="*/ 37 w 482"/>
                <a:gd name="T71" fmla="*/ 269 h 390"/>
                <a:gd name="T72" fmla="*/ 75 w 482"/>
                <a:gd name="T73" fmla="*/ 237 h 390"/>
                <a:gd name="T74" fmla="*/ 115 w 482"/>
                <a:gd name="T75" fmla="*/ 202 h 390"/>
                <a:gd name="T76" fmla="*/ 156 w 482"/>
                <a:gd name="T77" fmla="*/ 172 h 390"/>
                <a:gd name="T78" fmla="*/ 199 w 482"/>
                <a:gd name="T79" fmla="*/ 142 h 390"/>
                <a:gd name="T80" fmla="*/ 239 w 482"/>
                <a:gd name="T81" fmla="*/ 113 h 390"/>
                <a:gd name="T82" fmla="*/ 283 w 482"/>
                <a:gd name="T83" fmla="*/ 83 h 390"/>
                <a:gd name="T84" fmla="*/ 326 w 482"/>
                <a:gd name="T85" fmla="*/ 53 h 390"/>
                <a:gd name="T86" fmla="*/ 342 w 482"/>
                <a:gd name="T87" fmla="*/ 45 h 390"/>
                <a:gd name="T88" fmla="*/ 358 w 482"/>
                <a:gd name="T89" fmla="*/ 37 h 390"/>
                <a:gd name="T90" fmla="*/ 374 w 482"/>
                <a:gd name="T91" fmla="*/ 26 h 390"/>
                <a:gd name="T92" fmla="*/ 388 w 482"/>
                <a:gd name="T93" fmla="*/ 16 h 390"/>
                <a:gd name="T94" fmla="*/ 404 w 482"/>
                <a:gd name="T95" fmla="*/ 8 h 390"/>
                <a:gd name="T96" fmla="*/ 423 w 482"/>
                <a:gd name="T97" fmla="*/ 2 h 390"/>
                <a:gd name="T98" fmla="*/ 431 w 482"/>
                <a:gd name="T99" fmla="*/ 0 h 390"/>
                <a:gd name="T100" fmla="*/ 439 w 482"/>
                <a:gd name="T101" fmla="*/ 0 h 390"/>
                <a:gd name="T102" fmla="*/ 450 w 482"/>
                <a:gd name="T103" fmla="*/ 2 h 390"/>
                <a:gd name="T104" fmla="*/ 460 w 482"/>
                <a:gd name="T105" fmla="*/ 5 h 390"/>
                <a:gd name="T106" fmla="*/ 479 w 482"/>
                <a:gd name="T107" fmla="*/ 3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2" h="390">
                  <a:moveTo>
                    <a:pt x="479" y="37"/>
                  </a:moveTo>
                  <a:lnTo>
                    <a:pt x="482" y="51"/>
                  </a:lnTo>
                  <a:lnTo>
                    <a:pt x="482" y="64"/>
                  </a:lnTo>
                  <a:lnTo>
                    <a:pt x="479" y="78"/>
                  </a:lnTo>
                  <a:lnTo>
                    <a:pt x="477" y="88"/>
                  </a:lnTo>
                  <a:lnTo>
                    <a:pt x="471" y="102"/>
                  </a:lnTo>
                  <a:lnTo>
                    <a:pt x="466" y="113"/>
                  </a:lnTo>
                  <a:lnTo>
                    <a:pt x="458" y="123"/>
                  </a:lnTo>
                  <a:lnTo>
                    <a:pt x="452" y="134"/>
                  </a:lnTo>
                  <a:lnTo>
                    <a:pt x="428" y="150"/>
                  </a:lnTo>
                  <a:lnTo>
                    <a:pt x="404" y="169"/>
                  </a:lnTo>
                  <a:lnTo>
                    <a:pt x="382" y="188"/>
                  </a:lnTo>
                  <a:lnTo>
                    <a:pt x="358" y="207"/>
                  </a:lnTo>
                  <a:lnTo>
                    <a:pt x="336" y="226"/>
                  </a:lnTo>
                  <a:lnTo>
                    <a:pt x="312" y="242"/>
                  </a:lnTo>
                  <a:lnTo>
                    <a:pt x="288" y="258"/>
                  </a:lnTo>
                  <a:lnTo>
                    <a:pt x="261" y="274"/>
                  </a:lnTo>
                  <a:lnTo>
                    <a:pt x="239" y="288"/>
                  </a:lnTo>
                  <a:lnTo>
                    <a:pt x="218" y="304"/>
                  </a:lnTo>
                  <a:lnTo>
                    <a:pt x="194" y="317"/>
                  </a:lnTo>
                  <a:lnTo>
                    <a:pt x="169" y="331"/>
                  </a:lnTo>
                  <a:lnTo>
                    <a:pt x="148" y="344"/>
                  </a:lnTo>
                  <a:lnTo>
                    <a:pt x="124" y="358"/>
                  </a:lnTo>
                  <a:lnTo>
                    <a:pt x="102" y="374"/>
                  </a:lnTo>
                  <a:lnTo>
                    <a:pt x="80" y="390"/>
                  </a:lnTo>
                  <a:lnTo>
                    <a:pt x="70" y="390"/>
                  </a:lnTo>
                  <a:lnTo>
                    <a:pt x="67" y="377"/>
                  </a:lnTo>
                  <a:lnTo>
                    <a:pt x="62" y="366"/>
                  </a:lnTo>
                  <a:lnTo>
                    <a:pt x="56" y="352"/>
                  </a:lnTo>
                  <a:lnTo>
                    <a:pt x="48" y="342"/>
                  </a:lnTo>
                  <a:lnTo>
                    <a:pt x="40" y="331"/>
                  </a:lnTo>
                  <a:lnTo>
                    <a:pt x="29" y="323"/>
                  </a:lnTo>
                  <a:lnTo>
                    <a:pt x="18" y="315"/>
                  </a:lnTo>
                  <a:lnTo>
                    <a:pt x="5" y="312"/>
                  </a:lnTo>
                  <a:lnTo>
                    <a:pt x="0" y="307"/>
                  </a:lnTo>
                  <a:lnTo>
                    <a:pt x="37" y="269"/>
                  </a:lnTo>
                  <a:lnTo>
                    <a:pt x="75" y="237"/>
                  </a:lnTo>
                  <a:lnTo>
                    <a:pt x="115" y="202"/>
                  </a:lnTo>
                  <a:lnTo>
                    <a:pt x="156" y="172"/>
                  </a:lnTo>
                  <a:lnTo>
                    <a:pt x="199" y="142"/>
                  </a:lnTo>
                  <a:lnTo>
                    <a:pt x="239" y="113"/>
                  </a:lnTo>
                  <a:lnTo>
                    <a:pt x="283" y="83"/>
                  </a:lnTo>
                  <a:lnTo>
                    <a:pt x="326" y="53"/>
                  </a:lnTo>
                  <a:lnTo>
                    <a:pt x="342" y="45"/>
                  </a:lnTo>
                  <a:lnTo>
                    <a:pt x="358" y="37"/>
                  </a:lnTo>
                  <a:lnTo>
                    <a:pt x="374" y="26"/>
                  </a:lnTo>
                  <a:lnTo>
                    <a:pt x="388" y="16"/>
                  </a:lnTo>
                  <a:lnTo>
                    <a:pt x="404" y="8"/>
                  </a:lnTo>
                  <a:lnTo>
                    <a:pt x="423" y="2"/>
                  </a:lnTo>
                  <a:lnTo>
                    <a:pt x="431" y="0"/>
                  </a:lnTo>
                  <a:lnTo>
                    <a:pt x="439" y="0"/>
                  </a:lnTo>
                  <a:lnTo>
                    <a:pt x="450" y="2"/>
                  </a:lnTo>
                  <a:lnTo>
                    <a:pt x="460" y="5"/>
                  </a:lnTo>
                  <a:lnTo>
                    <a:pt x="479" y="3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8" name="Freeform 14"/>
            <p:cNvSpPr>
              <a:spLocks/>
            </p:cNvSpPr>
            <p:nvPr/>
          </p:nvSpPr>
          <p:spPr bwMode="auto">
            <a:xfrm>
              <a:off x="2265" y="1148"/>
              <a:ext cx="181" cy="208"/>
            </a:xfrm>
            <a:custGeom>
              <a:avLst/>
              <a:gdLst>
                <a:gd name="T0" fmla="*/ 181 w 181"/>
                <a:gd name="T1" fmla="*/ 51 h 208"/>
                <a:gd name="T2" fmla="*/ 181 w 181"/>
                <a:gd name="T3" fmla="*/ 86 h 208"/>
                <a:gd name="T4" fmla="*/ 178 w 181"/>
                <a:gd name="T5" fmla="*/ 124 h 208"/>
                <a:gd name="T6" fmla="*/ 178 w 181"/>
                <a:gd name="T7" fmla="*/ 162 h 208"/>
                <a:gd name="T8" fmla="*/ 165 w 181"/>
                <a:gd name="T9" fmla="*/ 189 h 208"/>
                <a:gd name="T10" fmla="*/ 103 w 181"/>
                <a:gd name="T11" fmla="*/ 192 h 208"/>
                <a:gd name="T12" fmla="*/ 116 w 181"/>
                <a:gd name="T13" fmla="*/ 186 h 208"/>
                <a:gd name="T14" fmla="*/ 129 w 181"/>
                <a:gd name="T15" fmla="*/ 181 h 208"/>
                <a:gd name="T16" fmla="*/ 143 w 181"/>
                <a:gd name="T17" fmla="*/ 173 h 208"/>
                <a:gd name="T18" fmla="*/ 140 w 181"/>
                <a:gd name="T19" fmla="*/ 62 h 208"/>
                <a:gd name="T20" fmla="*/ 129 w 181"/>
                <a:gd name="T21" fmla="*/ 54 h 208"/>
                <a:gd name="T22" fmla="*/ 116 w 181"/>
                <a:gd name="T23" fmla="*/ 54 h 208"/>
                <a:gd name="T24" fmla="*/ 103 w 181"/>
                <a:gd name="T25" fmla="*/ 60 h 208"/>
                <a:gd name="T26" fmla="*/ 89 w 181"/>
                <a:gd name="T27" fmla="*/ 60 h 208"/>
                <a:gd name="T28" fmla="*/ 78 w 181"/>
                <a:gd name="T29" fmla="*/ 62 h 208"/>
                <a:gd name="T30" fmla="*/ 65 w 181"/>
                <a:gd name="T31" fmla="*/ 68 h 208"/>
                <a:gd name="T32" fmla="*/ 54 w 181"/>
                <a:gd name="T33" fmla="*/ 76 h 208"/>
                <a:gd name="T34" fmla="*/ 43 w 181"/>
                <a:gd name="T35" fmla="*/ 84 h 208"/>
                <a:gd name="T36" fmla="*/ 41 w 181"/>
                <a:gd name="T37" fmla="*/ 92 h 208"/>
                <a:gd name="T38" fmla="*/ 43 w 181"/>
                <a:gd name="T39" fmla="*/ 103 h 208"/>
                <a:gd name="T40" fmla="*/ 46 w 181"/>
                <a:gd name="T41" fmla="*/ 111 h 208"/>
                <a:gd name="T42" fmla="*/ 46 w 181"/>
                <a:gd name="T43" fmla="*/ 122 h 208"/>
                <a:gd name="T44" fmla="*/ 49 w 181"/>
                <a:gd name="T45" fmla="*/ 140 h 208"/>
                <a:gd name="T46" fmla="*/ 49 w 181"/>
                <a:gd name="T47" fmla="*/ 162 h 208"/>
                <a:gd name="T48" fmla="*/ 51 w 181"/>
                <a:gd name="T49" fmla="*/ 183 h 208"/>
                <a:gd name="T50" fmla="*/ 59 w 181"/>
                <a:gd name="T51" fmla="*/ 200 h 208"/>
                <a:gd name="T52" fmla="*/ 51 w 181"/>
                <a:gd name="T53" fmla="*/ 205 h 208"/>
                <a:gd name="T54" fmla="*/ 41 w 181"/>
                <a:gd name="T55" fmla="*/ 205 h 208"/>
                <a:gd name="T56" fmla="*/ 30 w 181"/>
                <a:gd name="T57" fmla="*/ 205 h 208"/>
                <a:gd name="T58" fmla="*/ 22 w 181"/>
                <a:gd name="T59" fmla="*/ 208 h 208"/>
                <a:gd name="T60" fmla="*/ 14 w 181"/>
                <a:gd name="T61" fmla="*/ 186 h 208"/>
                <a:gd name="T62" fmla="*/ 11 w 181"/>
                <a:gd name="T63" fmla="*/ 165 h 208"/>
                <a:gd name="T64" fmla="*/ 8 w 181"/>
                <a:gd name="T65" fmla="*/ 143 h 208"/>
                <a:gd name="T66" fmla="*/ 6 w 181"/>
                <a:gd name="T67" fmla="*/ 119 h 208"/>
                <a:gd name="T68" fmla="*/ 3 w 181"/>
                <a:gd name="T69" fmla="*/ 105 h 208"/>
                <a:gd name="T70" fmla="*/ 3 w 181"/>
                <a:gd name="T71" fmla="*/ 89 h 208"/>
                <a:gd name="T72" fmla="*/ 3 w 181"/>
                <a:gd name="T73" fmla="*/ 73 h 208"/>
                <a:gd name="T74" fmla="*/ 3 w 181"/>
                <a:gd name="T75" fmla="*/ 60 h 208"/>
                <a:gd name="T76" fmla="*/ 43 w 181"/>
                <a:gd name="T77" fmla="*/ 43 h 208"/>
                <a:gd name="T78" fmla="*/ 84 w 181"/>
                <a:gd name="T79" fmla="*/ 25 h 208"/>
                <a:gd name="T80" fmla="*/ 121 w 181"/>
                <a:gd name="T81" fmla="*/ 8 h 208"/>
                <a:gd name="T82" fmla="*/ 165 w 181"/>
                <a:gd name="T83"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1" h="208">
                  <a:moveTo>
                    <a:pt x="178" y="33"/>
                  </a:moveTo>
                  <a:lnTo>
                    <a:pt x="181" y="51"/>
                  </a:lnTo>
                  <a:lnTo>
                    <a:pt x="181" y="70"/>
                  </a:lnTo>
                  <a:lnTo>
                    <a:pt x="181" y="86"/>
                  </a:lnTo>
                  <a:lnTo>
                    <a:pt x="181" y="105"/>
                  </a:lnTo>
                  <a:lnTo>
                    <a:pt x="178" y="124"/>
                  </a:lnTo>
                  <a:lnTo>
                    <a:pt x="178" y="143"/>
                  </a:lnTo>
                  <a:lnTo>
                    <a:pt x="178" y="162"/>
                  </a:lnTo>
                  <a:lnTo>
                    <a:pt x="178" y="181"/>
                  </a:lnTo>
                  <a:lnTo>
                    <a:pt x="165" y="189"/>
                  </a:lnTo>
                  <a:lnTo>
                    <a:pt x="97" y="197"/>
                  </a:lnTo>
                  <a:lnTo>
                    <a:pt x="103" y="192"/>
                  </a:lnTo>
                  <a:lnTo>
                    <a:pt x="108" y="189"/>
                  </a:lnTo>
                  <a:lnTo>
                    <a:pt x="116" y="186"/>
                  </a:lnTo>
                  <a:lnTo>
                    <a:pt x="121" y="183"/>
                  </a:lnTo>
                  <a:lnTo>
                    <a:pt x="129" y="181"/>
                  </a:lnTo>
                  <a:lnTo>
                    <a:pt x="138" y="175"/>
                  </a:lnTo>
                  <a:lnTo>
                    <a:pt x="143" y="173"/>
                  </a:lnTo>
                  <a:lnTo>
                    <a:pt x="148" y="167"/>
                  </a:lnTo>
                  <a:lnTo>
                    <a:pt x="140" y="62"/>
                  </a:lnTo>
                  <a:lnTo>
                    <a:pt x="135" y="57"/>
                  </a:lnTo>
                  <a:lnTo>
                    <a:pt x="129" y="54"/>
                  </a:lnTo>
                  <a:lnTo>
                    <a:pt x="121" y="54"/>
                  </a:lnTo>
                  <a:lnTo>
                    <a:pt x="116" y="54"/>
                  </a:lnTo>
                  <a:lnTo>
                    <a:pt x="108" y="57"/>
                  </a:lnTo>
                  <a:lnTo>
                    <a:pt x="103" y="60"/>
                  </a:lnTo>
                  <a:lnTo>
                    <a:pt x="94" y="60"/>
                  </a:lnTo>
                  <a:lnTo>
                    <a:pt x="89" y="60"/>
                  </a:lnTo>
                  <a:lnTo>
                    <a:pt x="84" y="62"/>
                  </a:lnTo>
                  <a:lnTo>
                    <a:pt x="78" y="62"/>
                  </a:lnTo>
                  <a:lnTo>
                    <a:pt x="70" y="65"/>
                  </a:lnTo>
                  <a:lnTo>
                    <a:pt x="65" y="68"/>
                  </a:lnTo>
                  <a:lnTo>
                    <a:pt x="59" y="73"/>
                  </a:lnTo>
                  <a:lnTo>
                    <a:pt x="54" y="76"/>
                  </a:lnTo>
                  <a:lnTo>
                    <a:pt x="49" y="78"/>
                  </a:lnTo>
                  <a:lnTo>
                    <a:pt x="43" y="84"/>
                  </a:lnTo>
                  <a:lnTo>
                    <a:pt x="43" y="86"/>
                  </a:lnTo>
                  <a:lnTo>
                    <a:pt x="41" y="92"/>
                  </a:lnTo>
                  <a:lnTo>
                    <a:pt x="41" y="97"/>
                  </a:lnTo>
                  <a:lnTo>
                    <a:pt x="43" y="103"/>
                  </a:lnTo>
                  <a:lnTo>
                    <a:pt x="43" y="105"/>
                  </a:lnTo>
                  <a:lnTo>
                    <a:pt x="46" y="111"/>
                  </a:lnTo>
                  <a:lnTo>
                    <a:pt x="46" y="116"/>
                  </a:lnTo>
                  <a:lnTo>
                    <a:pt x="46" y="122"/>
                  </a:lnTo>
                  <a:lnTo>
                    <a:pt x="49" y="132"/>
                  </a:lnTo>
                  <a:lnTo>
                    <a:pt x="49" y="140"/>
                  </a:lnTo>
                  <a:lnTo>
                    <a:pt x="49" y="151"/>
                  </a:lnTo>
                  <a:lnTo>
                    <a:pt x="49" y="162"/>
                  </a:lnTo>
                  <a:lnTo>
                    <a:pt x="49" y="173"/>
                  </a:lnTo>
                  <a:lnTo>
                    <a:pt x="51" y="183"/>
                  </a:lnTo>
                  <a:lnTo>
                    <a:pt x="54" y="192"/>
                  </a:lnTo>
                  <a:lnTo>
                    <a:pt x="59" y="200"/>
                  </a:lnTo>
                  <a:lnTo>
                    <a:pt x="57" y="202"/>
                  </a:lnTo>
                  <a:lnTo>
                    <a:pt x="51" y="205"/>
                  </a:lnTo>
                  <a:lnTo>
                    <a:pt x="46" y="205"/>
                  </a:lnTo>
                  <a:lnTo>
                    <a:pt x="41" y="205"/>
                  </a:lnTo>
                  <a:lnTo>
                    <a:pt x="35" y="205"/>
                  </a:lnTo>
                  <a:lnTo>
                    <a:pt x="30" y="205"/>
                  </a:lnTo>
                  <a:lnTo>
                    <a:pt x="24" y="208"/>
                  </a:lnTo>
                  <a:lnTo>
                    <a:pt x="22" y="208"/>
                  </a:lnTo>
                  <a:lnTo>
                    <a:pt x="16" y="197"/>
                  </a:lnTo>
                  <a:lnTo>
                    <a:pt x="14" y="186"/>
                  </a:lnTo>
                  <a:lnTo>
                    <a:pt x="14" y="175"/>
                  </a:lnTo>
                  <a:lnTo>
                    <a:pt x="11" y="165"/>
                  </a:lnTo>
                  <a:lnTo>
                    <a:pt x="11" y="154"/>
                  </a:lnTo>
                  <a:lnTo>
                    <a:pt x="8" y="143"/>
                  </a:lnTo>
                  <a:lnTo>
                    <a:pt x="8" y="132"/>
                  </a:lnTo>
                  <a:lnTo>
                    <a:pt x="6" y="119"/>
                  </a:lnTo>
                  <a:lnTo>
                    <a:pt x="6" y="111"/>
                  </a:lnTo>
                  <a:lnTo>
                    <a:pt x="3" y="105"/>
                  </a:lnTo>
                  <a:lnTo>
                    <a:pt x="3" y="97"/>
                  </a:lnTo>
                  <a:lnTo>
                    <a:pt x="3" y="89"/>
                  </a:lnTo>
                  <a:lnTo>
                    <a:pt x="0" y="81"/>
                  </a:lnTo>
                  <a:lnTo>
                    <a:pt x="3" y="73"/>
                  </a:lnTo>
                  <a:lnTo>
                    <a:pt x="3" y="68"/>
                  </a:lnTo>
                  <a:lnTo>
                    <a:pt x="3" y="60"/>
                  </a:lnTo>
                  <a:lnTo>
                    <a:pt x="24" y="51"/>
                  </a:lnTo>
                  <a:lnTo>
                    <a:pt x="43" y="43"/>
                  </a:lnTo>
                  <a:lnTo>
                    <a:pt x="62" y="35"/>
                  </a:lnTo>
                  <a:lnTo>
                    <a:pt x="84" y="25"/>
                  </a:lnTo>
                  <a:lnTo>
                    <a:pt x="103" y="16"/>
                  </a:lnTo>
                  <a:lnTo>
                    <a:pt x="121" y="8"/>
                  </a:lnTo>
                  <a:lnTo>
                    <a:pt x="143" y="3"/>
                  </a:lnTo>
                  <a:lnTo>
                    <a:pt x="165" y="0"/>
                  </a:lnTo>
                  <a:lnTo>
                    <a:pt x="178" y="33"/>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19" name="Freeform 15"/>
            <p:cNvSpPr>
              <a:spLocks/>
            </p:cNvSpPr>
            <p:nvPr/>
          </p:nvSpPr>
          <p:spPr bwMode="auto">
            <a:xfrm>
              <a:off x="2211" y="1232"/>
              <a:ext cx="38" cy="134"/>
            </a:xfrm>
            <a:custGeom>
              <a:avLst/>
              <a:gdLst>
                <a:gd name="T0" fmla="*/ 38 w 38"/>
                <a:gd name="T1" fmla="*/ 129 h 134"/>
                <a:gd name="T2" fmla="*/ 27 w 38"/>
                <a:gd name="T3" fmla="*/ 134 h 134"/>
                <a:gd name="T4" fmla="*/ 27 w 38"/>
                <a:gd name="T5" fmla="*/ 129 h 134"/>
                <a:gd name="T6" fmla="*/ 24 w 38"/>
                <a:gd name="T7" fmla="*/ 126 h 134"/>
                <a:gd name="T8" fmla="*/ 24 w 38"/>
                <a:gd name="T9" fmla="*/ 121 h 134"/>
                <a:gd name="T10" fmla="*/ 22 w 38"/>
                <a:gd name="T11" fmla="*/ 118 h 134"/>
                <a:gd name="T12" fmla="*/ 19 w 38"/>
                <a:gd name="T13" fmla="*/ 116 h 134"/>
                <a:gd name="T14" fmla="*/ 16 w 38"/>
                <a:gd name="T15" fmla="*/ 113 h 134"/>
                <a:gd name="T16" fmla="*/ 14 w 38"/>
                <a:gd name="T17" fmla="*/ 110 h 134"/>
                <a:gd name="T18" fmla="*/ 14 w 38"/>
                <a:gd name="T19" fmla="*/ 105 h 134"/>
                <a:gd name="T20" fmla="*/ 11 w 38"/>
                <a:gd name="T21" fmla="*/ 91 h 134"/>
                <a:gd name="T22" fmla="*/ 6 w 38"/>
                <a:gd name="T23" fmla="*/ 78 h 134"/>
                <a:gd name="T24" fmla="*/ 3 w 38"/>
                <a:gd name="T25" fmla="*/ 62 h 134"/>
                <a:gd name="T26" fmla="*/ 0 w 38"/>
                <a:gd name="T27" fmla="*/ 48 h 134"/>
                <a:gd name="T28" fmla="*/ 0 w 38"/>
                <a:gd name="T29" fmla="*/ 35 h 134"/>
                <a:gd name="T30" fmla="*/ 3 w 38"/>
                <a:gd name="T31" fmla="*/ 21 h 134"/>
                <a:gd name="T32" fmla="*/ 8 w 38"/>
                <a:gd name="T33" fmla="*/ 8 h 134"/>
                <a:gd name="T34" fmla="*/ 22 w 38"/>
                <a:gd name="T35" fmla="*/ 0 h 134"/>
                <a:gd name="T36" fmla="*/ 27 w 38"/>
                <a:gd name="T37" fmla="*/ 8 h 134"/>
                <a:gd name="T38" fmla="*/ 38 w 38"/>
                <a:gd name="T39" fmla="*/ 129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134">
                  <a:moveTo>
                    <a:pt x="38" y="129"/>
                  </a:moveTo>
                  <a:lnTo>
                    <a:pt x="27" y="134"/>
                  </a:lnTo>
                  <a:lnTo>
                    <a:pt x="27" y="129"/>
                  </a:lnTo>
                  <a:lnTo>
                    <a:pt x="24" y="126"/>
                  </a:lnTo>
                  <a:lnTo>
                    <a:pt x="24" y="121"/>
                  </a:lnTo>
                  <a:lnTo>
                    <a:pt x="22" y="118"/>
                  </a:lnTo>
                  <a:lnTo>
                    <a:pt x="19" y="116"/>
                  </a:lnTo>
                  <a:lnTo>
                    <a:pt x="16" y="113"/>
                  </a:lnTo>
                  <a:lnTo>
                    <a:pt x="14" y="110"/>
                  </a:lnTo>
                  <a:lnTo>
                    <a:pt x="14" y="105"/>
                  </a:lnTo>
                  <a:lnTo>
                    <a:pt x="11" y="91"/>
                  </a:lnTo>
                  <a:lnTo>
                    <a:pt x="6" y="78"/>
                  </a:lnTo>
                  <a:lnTo>
                    <a:pt x="3" y="62"/>
                  </a:lnTo>
                  <a:lnTo>
                    <a:pt x="0" y="48"/>
                  </a:lnTo>
                  <a:lnTo>
                    <a:pt x="0" y="35"/>
                  </a:lnTo>
                  <a:lnTo>
                    <a:pt x="3" y="21"/>
                  </a:lnTo>
                  <a:lnTo>
                    <a:pt x="8" y="8"/>
                  </a:lnTo>
                  <a:lnTo>
                    <a:pt x="22" y="0"/>
                  </a:lnTo>
                  <a:lnTo>
                    <a:pt x="27" y="8"/>
                  </a:lnTo>
                  <a:lnTo>
                    <a:pt x="38" y="12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0" name="Freeform 16"/>
            <p:cNvSpPr>
              <a:spLocks/>
            </p:cNvSpPr>
            <p:nvPr/>
          </p:nvSpPr>
          <p:spPr bwMode="auto">
            <a:xfrm>
              <a:off x="2335" y="1234"/>
              <a:ext cx="46" cy="84"/>
            </a:xfrm>
            <a:custGeom>
              <a:avLst/>
              <a:gdLst>
                <a:gd name="T0" fmla="*/ 43 w 46"/>
                <a:gd name="T1" fmla="*/ 0 h 84"/>
                <a:gd name="T2" fmla="*/ 43 w 46"/>
                <a:gd name="T3" fmla="*/ 9 h 84"/>
                <a:gd name="T4" fmla="*/ 46 w 46"/>
                <a:gd name="T5" fmla="*/ 17 h 84"/>
                <a:gd name="T6" fmla="*/ 46 w 46"/>
                <a:gd name="T7" fmla="*/ 27 h 84"/>
                <a:gd name="T8" fmla="*/ 46 w 46"/>
                <a:gd name="T9" fmla="*/ 36 h 84"/>
                <a:gd name="T10" fmla="*/ 46 w 46"/>
                <a:gd name="T11" fmla="*/ 44 h 84"/>
                <a:gd name="T12" fmla="*/ 46 w 46"/>
                <a:gd name="T13" fmla="*/ 52 h 84"/>
                <a:gd name="T14" fmla="*/ 46 w 46"/>
                <a:gd name="T15" fmla="*/ 60 h 84"/>
                <a:gd name="T16" fmla="*/ 43 w 46"/>
                <a:gd name="T17" fmla="*/ 68 h 84"/>
                <a:gd name="T18" fmla="*/ 8 w 46"/>
                <a:gd name="T19" fmla="*/ 84 h 84"/>
                <a:gd name="T20" fmla="*/ 6 w 46"/>
                <a:gd name="T21" fmla="*/ 76 h 84"/>
                <a:gd name="T22" fmla="*/ 6 w 46"/>
                <a:gd name="T23" fmla="*/ 68 h 84"/>
                <a:gd name="T24" fmla="*/ 6 w 46"/>
                <a:gd name="T25" fmla="*/ 60 h 84"/>
                <a:gd name="T26" fmla="*/ 6 w 46"/>
                <a:gd name="T27" fmla="*/ 49 h 84"/>
                <a:gd name="T28" fmla="*/ 6 w 46"/>
                <a:gd name="T29" fmla="*/ 41 h 84"/>
                <a:gd name="T30" fmla="*/ 3 w 46"/>
                <a:gd name="T31" fmla="*/ 33 h 84"/>
                <a:gd name="T32" fmla="*/ 3 w 46"/>
                <a:gd name="T33" fmla="*/ 22 h 84"/>
                <a:gd name="T34" fmla="*/ 0 w 46"/>
                <a:gd name="T35" fmla="*/ 14 h 84"/>
                <a:gd name="T36" fmla="*/ 6 w 46"/>
                <a:gd name="T37" fmla="*/ 11 h 84"/>
                <a:gd name="T38" fmla="*/ 11 w 46"/>
                <a:gd name="T39" fmla="*/ 9 h 84"/>
                <a:gd name="T40" fmla="*/ 16 w 46"/>
                <a:gd name="T41" fmla="*/ 6 h 84"/>
                <a:gd name="T42" fmla="*/ 22 w 46"/>
                <a:gd name="T43" fmla="*/ 3 h 84"/>
                <a:gd name="T44" fmla="*/ 27 w 46"/>
                <a:gd name="T45" fmla="*/ 3 h 84"/>
                <a:gd name="T46" fmla="*/ 33 w 46"/>
                <a:gd name="T47" fmla="*/ 3 h 84"/>
                <a:gd name="T48" fmla="*/ 38 w 46"/>
                <a:gd name="T49" fmla="*/ 0 h 84"/>
                <a:gd name="T50" fmla="*/ 43 w 46"/>
                <a:gd name="T51"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84">
                  <a:moveTo>
                    <a:pt x="43" y="0"/>
                  </a:moveTo>
                  <a:lnTo>
                    <a:pt x="43" y="9"/>
                  </a:lnTo>
                  <a:lnTo>
                    <a:pt x="46" y="17"/>
                  </a:lnTo>
                  <a:lnTo>
                    <a:pt x="46" y="27"/>
                  </a:lnTo>
                  <a:lnTo>
                    <a:pt x="46" y="36"/>
                  </a:lnTo>
                  <a:lnTo>
                    <a:pt x="46" y="44"/>
                  </a:lnTo>
                  <a:lnTo>
                    <a:pt x="46" y="52"/>
                  </a:lnTo>
                  <a:lnTo>
                    <a:pt x="46" y="60"/>
                  </a:lnTo>
                  <a:lnTo>
                    <a:pt x="43" y="68"/>
                  </a:lnTo>
                  <a:lnTo>
                    <a:pt x="8" y="84"/>
                  </a:lnTo>
                  <a:lnTo>
                    <a:pt x="6" y="76"/>
                  </a:lnTo>
                  <a:lnTo>
                    <a:pt x="6" y="68"/>
                  </a:lnTo>
                  <a:lnTo>
                    <a:pt x="6" y="60"/>
                  </a:lnTo>
                  <a:lnTo>
                    <a:pt x="6" y="49"/>
                  </a:lnTo>
                  <a:lnTo>
                    <a:pt x="6" y="41"/>
                  </a:lnTo>
                  <a:lnTo>
                    <a:pt x="3" y="33"/>
                  </a:lnTo>
                  <a:lnTo>
                    <a:pt x="3" y="22"/>
                  </a:lnTo>
                  <a:lnTo>
                    <a:pt x="0" y="14"/>
                  </a:lnTo>
                  <a:lnTo>
                    <a:pt x="6" y="11"/>
                  </a:lnTo>
                  <a:lnTo>
                    <a:pt x="11" y="9"/>
                  </a:lnTo>
                  <a:lnTo>
                    <a:pt x="16" y="6"/>
                  </a:lnTo>
                  <a:lnTo>
                    <a:pt x="22" y="3"/>
                  </a:lnTo>
                  <a:lnTo>
                    <a:pt x="27" y="3"/>
                  </a:lnTo>
                  <a:lnTo>
                    <a:pt x="33" y="3"/>
                  </a:lnTo>
                  <a:lnTo>
                    <a:pt x="38" y="0"/>
                  </a:lnTo>
                  <a:lnTo>
                    <a:pt x="4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1" name="Freeform 17"/>
            <p:cNvSpPr>
              <a:spLocks/>
            </p:cNvSpPr>
            <p:nvPr/>
          </p:nvSpPr>
          <p:spPr bwMode="auto">
            <a:xfrm>
              <a:off x="3766" y="1294"/>
              <a:ext cx="477" cy="439"/>
            </a:xfrm>
            <a:custGeom>
              <a:avLst/>
              <a:gdLst>
                <a:gd name="T0" fmla="*/ 445 w 477"/>
                <a:gd name="T1" fmla="*/ 46 h 439"/>
                <a:gd name="T2" fmla="*/ 464 w 477"/>
                <a:gd name="T3" fmla="*/ 70 h 439"/>
                <a:gd name="T4" fmla="*/ 472 w 477"/>
                <a:gd name="T5" fmla="*/ 97 h 439"/>
                <a:gd name="T6" fmla="*/ 477 w 477"/>
                <a:gd name="T7" fmla="*/ 124 h 439"/>
                <a:gd name="T8" fmla="*/ 475 w 477"/>
                <a:gd name="T9" fmla="*/ 156 h 439"/>
                <a:gd name="T10" fmla="*/ 461 w 477"/>
                <a:gd name="T11" fmla="*/ 188 h 439"/>
                <a:gd name="T12" fmla="*/ 445 w 477"/>
                <a:gd name="T13" fmla="*/ 218 h 439"/>
                <a:gd name="T14" fmla="*/ 429 w 477"/>
                <a:gd name="T15" fmla="*/ 248 h 439"/>
                <a:gd name="T16" fmla="*/ 402 w 477"/>
                <a:gd name="T17" fmla="*/ 272 h 439"/>
                <a:gd name="T18" fmla="*/ 367 w 477"/>
                <a:gd name="T19" fmla="*/ 291 h 439"/>
                <a:gd name="T20" fmla="*/ 332 w 477"/>
                <a:gd name="T21" fmla="*/ 310 h 439"/>
                <a:gd name="T22" fmla="*/ 297 w 477"/>
                <a:gd name="T23" fmla="*/ 326 h 439"/>
                <a:gd name="T24" fmla="*/ 259 w 477"/>
                <a:gd name="T25" fmla="*/ 347 h 439"/>
                <a:gd name="T26" fmla="*/ 221 w 477"/>
                <a:gd name="T27" fmla="*/ 366 h 439"/>
                <a:gd name="T28" fmla="*/ 181 w 477"/>
                <a:gd name="T29" fmla="*/ 385 h 439"/>
                <a:gd name="T30" fmla="*/ 143 w 477"/>
                <a:gd name="T31" fmla="*/ 406 h 439"/>
                <a:gd name="T32" fmla="*/ 89 w 477"/>
                <a:gd name="T33" fmla="*/ 439 h 439"/>
                <a:gd name="T34" fmla="*/ 73 w 477"/>
                <a:gd name="T35" fmla="*/ 428 h 439"/>
                <a:gd name="T36" fmla="*/ 54 w 477"/>
                <a:gd name="T37" fmla="*/ 420 h 439"/>
                <a:gd name="T38" fmla="*/ 41 w 477"/>
                <a:gd name="T39" fmla="*/ 406 h 439"/>
                <a:gd name="T40" fmla="*/ 33 w 477"/>
                <a:gd name="T41" fmla="*/ 390 h 439"/>
                <a:gd name="T42" fmla="*/ 38 w 477"/>
                <a:gd name="T43" fmla="*/ 353 h 439"/>
                <a:gd name="T44" fmla="*/ 33 w 477"/>
                <a:gd name="T45" fmla="*/ 320 h 439"/>
                <a:gd name="T46" fmla="*/ 19 w 477"/>
                <a:gd name="T47" fmla="*/ 288 h 439"/>
                <a:gd name="T48" fmla="*/ 0 w 477"/>
                <a:gd name="T49" fmla="*/ 258 h 439"/>
                <a:gd name="T50" fmla="*/ 51 w 477"/>
                <a:gd name="T51" fmla="*/ 218 h 439"/>
                <a:gd name="T52" fmla="*/ 105 w 477"/>
                <a:gd name="T53" fmla="*/ 186 h 439"/>
                <a:gd name="T54" fmla="*/ 159 w 477"/>
                <a:gd name="T55" fmla="*/ 153 h 439"/>
                <a:gd name="T56" fmla="*/ 210 w 477"/>
                <a:gd name="T57" fmla="*/ 116 h 439"/>
                <a:gd name="T58" fmla="*/ 254 w 477"/>
                <a:gd name="T59" fmla="*/ 91 h 439"/>
                <a:gd name="T60" fmla="*/ 291 w 477"/>
                <a:gd name="T61" fmla="*/ 59 h 439"/>
                <a:gd name="T62" fmla="*/ 332 w 477"/>
                <a:gd name="T63" fmla="*/ 27 h 439"/>
                <a:gd name="T64" fmla="*/ 372 w 477"/>
                <a:gd name="T65" fmla="*/ 0 h 439"/>
                <a:gd name="T66" fmla="*/ 391 w 477"/>
                <a:gd name="T67" fmla="*/ 5 h 439"/>
                <a:gd name="T68" fmla="*/ 407 w 477"/>
                <a:gd name="T69" fmla="*/ 11 h 439"/>
                <a:gd name="T70" fmla="*/ 423 w 477"/>
                <a:gd name="T71" fmla="*/ 21 h 439"/>
                <a:gd name="T72" fmla="*/ 434 w 477"/>
                <a:gd name="T73" fmla="*/ 37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7" h="439">
                  <a:moveTo>
                    <a:pt x="434" y="37"/>
                  </a:moveTo>
                  <a:lnTo>
                    <a:pt x="445" y="46"/>
                  </a:lnTo>
                  <a:lnTo>
                    <a:pt x="456" y="56"/>
                  </a:lnTo>
                  <a:lnTo>
                    <a:pt x="464" y="70"/>
                  </a:lnTo>
                  <a:lnTo>
                    <a:pt x="469" y="83"/>
                  </a:lnTo>
                  <a:lnTo>
                    <a:pt x="472" y="97"/>
                  </a:lnTo>
                  <a:lnTo>
                    <a:pt x="475" y="110"/>
                  </a:lnTo>
                  <a:lnTo>
                    <a:pt x="477" y="124"/>
                  </a:lnTo>
                  <a:lnTo>
                    <a:pt x="477" y="140"/>
                  </a:lnTo>
                  <a:lnTo>
                    <a:pt x="475" y="156"/>
                  </a:lnTo>
                  <a:lnTo>
                    <a:pt x="469" y="172"/>
                  </a:lnTo>
                  <a:lnTo>
                    <a:pt x="461" y="188"/>
                  </a:lnTo>
                  <a:lnTo>
                    <a:pt x="453" y="204"/>
                  </a:lnTo>
                  <a:lnTo>
                    <a:pt x="445" y="218"/>
                  </a:lnTo>
                  <a:lnTo>
                    <a:pt x="437" y="234"/>
                  </a:lnTo>
                  <a:lnTo>
                    <a:pt x="429" y="248"/>
                  </a:lnTo>
                  <a:lnTo>
                    <a:pt x="421" y="264"/>
                  </a:lnTo>
                  <a:lnTo>
                    <a:pt x="402" y="272"/>
                  </a:lnTo>
                  <a:lnTo>
                    <a:pt x="386" y="283"/>
                  </a:lnTo>
                  <a:lnTo>
                    <a:pt x="367" y="291"/>
                  </a:lnTo>
                  <a:lnTo>
                    <a:pt x="351" y="301"/>
                  </a:lnTo>
                  <a:lnTo>
                    <a:pt x="332" y="310"/>
                  </a:lnTo>
                  <a:lnTo>
                    <a:pt x="316" y="318"/>
                  </a:lnTo>
                  <a:lnTo>
                    <a:pt x="297" y="326"/>
                  </a:lnTo>
                  <a:lnTo>
                    <a:pt x="278" y="334"/>
                  </a:lnTo>
                  <a:lnTo>
                    <a:pt x="259" y="347"/>
                  </a:lnTo>
                  <a:lnTo>
                    <a:pt x="240" y="358"/>
                  </a:lnTo>
                  <a:lnTo>
                    <a:pt x="221" y="366"/>
                  </a:lnTo>
                  <a:lnTo>
                    <a:pt x="202" y="377"/>
                  </a:lnTo>
                  <a:lnTo>
                    <a:pt x="181" y="385"/>
                  </a:lnTo>
                  <a:lnTo>
                    <a:pt x="162" y="396"/>
                  </a:lnTo>
                  <a:lnTo>
                    <a:pt x="143" y="406"/>
                  </a:lnTo>
                  <a:lnTo>
                    <a:pt x="124" y="417"/>
                  </a:lnTo>
                  <a:lnTo>
                    <a:pt x="89" y="439"/>
                  </a:lnTo>
                  <a:lnTo>
                    <a:pt x="81" y="433"/>
                  </a:lnTo>
                  <a:lnTo>
                    <a:pt x="73" y="428"/>
                  </a:lnTo>
                  <a:lnTo>
                    <a:pt x="65" y="423"/>
                  </a:lnTo>
                  <a:lnTo>
                    <a:pt x="54" y="420"/>
                  </a:lnTo>
                  <a:lnTo>
                    <a:pt x="46" y="415"/>
                  </a:lnTo>
                  <a:lnTo>
                    <a:pt x="41" y="406"/>
                  </a:lnTo>
                  <a:lnTo>
                    <a:pt x="35" y="398"/>
                  </a:lnTo>
                  <a:lnTo>
                    <a:pt x="33" y="390"/>
                  </a:lnTo>
                  <a:lnTo>
                    <a:pt x="38" y="371"/>
                  </a:lnTo>
                  <a:lnTo>
                    <a:pt x="38" y="353"/>
                  </a:lnTo>
                  <a:lnTo>
                    <a:pt x="35" y="336"/>
                  </a:lnTo>
                  <a:lnTo>
                    <a:pt x="33" y="320"/>
                  </a:lnTo>
                  <a:lnTo>
                    <a:pt x="27" y="304"/>
                  </a:lnTo>
                  <a:lnTo>
                    <a:pt x="19" y="288"/>
                  </a:lnTo>
                  <a:lnTo>
                    <a:pt x="11" y="272"/>
                  </a:lnTo>
                  <a:lnTo>
                    <a:pt x="0" y="258"/>
                  </a:lnTo>
                  <a:lnTo>
                    <a:pt x="25" y="237"/>
                  </a:lnTo>
                  <a:lnTo>
                    <a:pt x="51" y="218"/>
                  </a:lnTo>
                  <a:lnTo>
                    <a:pt x="78" y="202"/>
                  </a:lnTo>
                  <a:lnTo>
                    <a:pt x="105" y="186"/>
                  </a:lnTo>
                  <a:lnTo>
                    <a:pt x="132" y="169"/>
                  </a:lnTo>
                  <a:lnTo>
                    <a:pt x="159" y="153"/>
                  </a:lnTo>
                  <a:lnTo>
                    <a:pt x="184" y="134"/>
                  </a:lnTo>
                  <a:lnTo>
                    <a:pt x="210" y="116"/>
                  </a:lnTo>
                  <a:lnTo>
                    <a:pt x="232" y="105"/>
                  </a:lnTo>
                  <a:lnTo>
                    <a:pt x="254" y="91"/>
                  </a:lnTo>
                  <a:lnTo>
                    <a:pt x="272" y="75"/>
                  </a:lnTo>
                  <a:lnTo>
                    <a:pt x="291" y="59"/>
                  </a:lnTo>
                  <a:lnTo>
                    <a:pt x="313" y="43"/>
                  </a:lnTo>
                  <a:lnTo>
                    <a:pt x="332" y="27"/>
                  </a:lnTo>
                  <a:lnTo>
                    <a:pt x="351" y="13"/>
                  </a:lnTo>
                  <a:lnTo>
                    <a:pt x="372" y="0"/>
                  </a:lnTo>
                  <a:lnTo>
                    <a:pt x="380" y="2"/>
                  </a:lnTo>
                  <a:lnTo>
                    <a:pt x="391" y="5"/>
                  </a:lnTo>
                  <a:lnTo>
                    <a:pt x="399" y="8"/>
                  </a:lnTo>
                  <a:lnTo>
                    <a:pt x="407" y="11"/>
                  </a:lnTo>
                  <a:lnTo>
                    <a:pt x="415" y="16"/>
                  </a:lnTo>
                  <a:lnTo>
                    <a:pt x="423" y="21"/>
                  </a:lnTo>
                  <a:lnTo>
                    <a:pt x="429" y="29"/>
                  </a:lnTo>
                  <a:lnTo>
                    <a:pt x="434" y="3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2" name="Freeform 18"/>
            <p:cNvSpPr>
              <a:spLocks/>
            </p:cNvSpPr>
            <p:nvPr/>
          </p:nvSpPr>
          <p:spPr bwMode="auto">
            <a:xfrm>
              <a:off x="2820" y="1321"/>
              <a:ext cx="262" cy="142"/>
            </a:xfrm>
            <a:custGeom>
              <a:avLst/>
              <a:gdLst>
                <a:gd name="T0" fmla="*/ 248 w 262"/>
                <a:gd name="T1" fmla="*/ 51 h 142"/>
                <a:gd name="T2" fmla="*/ 254 w 262"/>
                <a:gd name="T3" fmla="*/ 56 h 142"/>
                <a:gd name="T4" fmla="*/ 256 w 262"/>
                <a:gd name="T5" fmla="*/ 59 h 142"/>
                <a:gd name="T6" fmla="*/ 259 w 262"/>
                <a:gd name="T7" fmla="*/ 64 h 142"/>
                <a:gd name="T8" fmla="*/ 262 w 262"/>
                <a:gd name="T9" fmla="*/ 67 h 142"/>
                <a:gd name="T10" fmla="*/ 262 w 262"/>
                <a:gd name="T11" fmla="*/ 72 h 142"/>
                <a:gd name="T12" fmla="*/ 262 w 262"/>
                <a:gd name="T13" fmla="*/ 78 h 142"/>
                <a:gd name="T14" fmla="*/ 262 w 262"/>
                <a:gd name="T15" fmla="*/ 81 h 142"/>
                <a:gd name="T16" fmla="*/ 259 w 262"/>
                <a:gd name="T17" fmla="*/ 86 h 142"/>
                <a:gd name="T18" fmla="*/ 237 w 262"/>
                <a:gd name="T19" fmla="*/ 102 h 142"/>
                <a:gd name="T20" fmla="*/ 213 w 262"/>
                <a:gd name="T21" fmla="*/ 113 h 142"/>
                <a:gd name="T22" fmla="*/ 189 w 262"/>
                <a:gd name="T23" fmla="*/ 121 h 142"/>
                <a:gd name="T24" fmla="*/ 165 w 262"/>
                <a:gd name="T25" fmla="*/ 129 h 142"/>
                <a:gd name="T26" fmla="*/ 140 w 262"/>
                <a:gd name="T27" fmla="*/ 132 h 142"/>
                <a:gd name="T28" fmla="*/ 113 w 262"/>
                <a:gd name="T29" fmla="*/ 137 h 142"/>
                <a:gd name="T30" fmla="*/ 87 w 262"/>
                <a:gd name="T31" fmla="*/ 140 h 142"/>
                <a:gd name="T32" fmla="*/ 62 w 262"/>
                <a:gd name="T33" fmla="*/ 142 h 142"/>
                <a:gd name="T34" fmla="*/ 60 w 262"/>
                <a:gd name="T35" fmla="*/ 137 h 142"/>
                <a:gd name="T36" fmla="*/ 57 w 262"/>
                <a:gd name="T37" fmla="*/ 132 h 142"/>
                <a:gd name="T38" fmla="*/ 57 w 262"/>
                <a:gd name="T39" fmla="*/ 124 h 142"/>
                <a:gd name="T40" fmla="*/ 57 w 262"/>
                <a:gd name="T41" fmla="*/ 118 h 142"/>
                <a:gd name="T42" fmla="*/ 57 w 262"/>
                <a:gd name="T43" fmla="*/ 110 h 142"/>
                <a:gd name="T44" fmla="*/ 57 w 262"/>
                <a:gd name="T45" fmla="*/ 105 h 142"/>
                <a:gd name="T46" fmla="*/ 60 w 262"/>
                <a:gd name="T47" fmla="*/ 97 h 142"/>
                <a:gd name="T48" fmla="*/ 57 w 262"/>
                <a:gd name="T49" fmla="*/ 91 h 142"/>
                <a:gd name="T50" fmla="*/ 54 w 262"/>
                <a:gd name="T51" fmla="*/ 78 h 142"/>
                <a:gd name="T52" fmla="*/ 49 w 262"/>
                <a:gd name="T53" fmla="*/ 67 h 142"/>
                <a:gd name="T54" fmla="*/ 43 w 262"/>
                <a:gd name="T55" fmla="*/ 54 h 142"/>
                <a:gd name="T56" fmla="*/ 35 w 262"/>
                <a:gd name="T57" fmla="*/ 43 h 142"/>
                <a:gd name="T58" fmla="*/ 30 w 262"/>
                <a:gd name="T59" fmla="*/ 32 h 142"/>
                <a:gd name="T60" fmla="*/ 22 w 262"/>
                <a:gd name="T61" fmla="*/ 21 h 142"/>
                <a:gd name="T62" fmla="*/ 11 w 262"/>
                <a:gd name="T63" fmla="*/ 13 h 142"/>
                <a:gd name="T64" fmla="*/ 0 w 262"/>
                <a:gd name="T65" fmla="*/ 5 h 142"/>
                <a:gd name="T66" fmla="*/ 3 w 262"/>
                <a:gd name="T67" fmla="*/ 2 h 142"/>
                <a:gd name="T68" fmla="*/ 11 w 262"/>
                <a:gd name="T69" fmla="*/ 0 h 142"/>
                <a:gd name="T70" fmla="*/ 16 w 262"/>
                <a:gd name="T71" fmla="*/ 0 h 142"/>
                <a:gd name="T72" fmla="*/ 22 w 262"/>
                <a:gd name="T73" fmla="*/ 0 h 142"/>
                <a:gd name="T74" fmla="*/ 30 w 262"/>
                <a:gd name="T75" fmla="*/ 0 h 142"/>
                <a:gd name="T76" fmla="*/ 35 w 262"/>
                <a:gd name="T77" fmla="*/ 0 h 142"/>
                <a:gd name="T78" fmla="*/ 43 w 262"/>
                <a:gd name="T79" fmla="*/ 0 h 142"/>
                <a:gd name="T80" fmla="*/ 49 w 262"/>
                <a:gd name="T81" fmla="*/ 0 h 142"/>
                <a:gd name="T82" fmla="*/ 76 w 262"/>
                <a:gd name="T83" fmla="*/ 2 h 142"/>
                <a:gd name="T84" fmla="*/ 103 w 262"/>
                <a:gd name="T85" fmla="*/ 5 h 142"/>
                <a:gd name="T86" fmla="*/ 127 w 262"/>
                <a:gd name="T87" fmla="*/ 10 h 142"/>
                <a:gd name="T88" fmla="*/ 151 w 262"/>
                <a:gd name="T89" fmla="*/ 16 h 142"/>
                <a:gd name="T90" fmla="*/ 178 w 262"/>
                <a:gd name="T91" fmla="*/ 24 h 142"/>
                <a:gd name="T92" fmla="*/ 202 w 262"/>
                <a:gd name="T93" fmla="*/ 32 h 142"/>
                <a:gd name="T94" fmla="*/ 224 w 262"/>
                <a:gd name="T95" fmla="*/ 40 h 142"/>
                <a:gd name="T96" fmla="*/ 248 w 262"/>
                <a:gd name="T97" fmla="*/ 5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2" h="142">
                  <a:moveTo>
                    <a:pt x="248" y="51"/>
                  </a:moveTo>
                  <a:lnTo>
                    <a:pt x="254" y="56"/>
                  </a:lnTo>
                  <a:lnTo>
                    <a:pt x="256" y="59"/>
                  </a:lnTo>
                  <a:lnTo>
                    <a:pt x="259" y="64"/>
                  </a:lnTo>
                  <a:lnTo>
                    <a:pt x="262" y="67"/>
                  </a:lnTo>
                  <a:lnTo>
                    <a:pt x="262" y="72"/>
                  </a:lnTo>
                  <a:lnTo>
                    <a:pt x="262" y="78"/>
                  </a:lnTo>
                  <a:lnTo>
                    <a:pt x="262" y="81"/>
                  </a:lnTo>
                  <a:lnTo>
                    <a:pt x="259" y="86"/>
                  </a:lnTo>
                  <a:lnTo>
                    <a:pt x="237" y="102"/>
                  </a:lnTo>
                  <a:lnTo>
                    <a:pt x="213" y="113"/>
                  </a:lnTo>
                  <a:lnTo>
                    <a:pt x="189" y="121"/>
                  </a:lnTo>
                  <a:lnTo>
                    <a:pt x="165" y="129"/>
                  </a:lnTo>
                  <a:lnTo>
                    <a:pt x="140" y="132"/>
                  </a:lnTo>
                  <a:lnTo>
                    <a:pt x="113" y="137"/>
                  </a:lnTo>
                  <a:lnTo>
                    <a:pt x="87" y="140"/>
                  </a:lnTo>
                  <a:lnTo>
                    <a:pt x="62" y="142"/>
                  </a:lnTo>
                  <a:lnTo>
                    <a:pt x="60" y="137"/>
                  </a:lnTo>
                  <a:lnTo>
                    <a:pt x="57" y="132"/>
                  </a:lnTo>
                  <a:lnTo>
                    <a:pt x="57" y="124"/>
                  </a:lnTo>
                  <a:lnTo>
                    <a:pt x="57" y="118"/>
                  </a:lnTo>
                  <a:lnTo>
                    <a:pt x="57" y="110"/>
                  </a:lnTo>
                  <a:lnTo>
                    <a:pt x="57" y="105"/>
                  </a:lnTo>
                  <a:lnTo>
                    <a:pt x="60" y="97"/>
                  </a:lnTo>
                  <a:lnTo>
                    <a:pt x="57" y="91"/>
                  </a:lnTo>
                  <a:lnTo>
                    <a:pt x="54" y="78"/>
                  </a:lnTo>
                  <a:lnTo>
                    <a:pt x="49" y="67"/>
                  </a:lnTo>
                  <a:lnTo>
                    <a:pt x="43" y="54"/>
                  </a:lnTo>
                  <a:lnTo>
                    <a:pt x="35" y="43"/>
                  </a:lnTo>
                  <a:lnTo>
                    <a:pt x="30" y="32"/>
                  </a:lnTo>
                  <a:lnTo>
                    <a:pt x="22" y="21"/>
                  </a:lnTo>
                  <a:lnTo>
                    <a:pt x="11" y="13"/>
                  </a:lnTo>
                  <a:lnTo>
                    <a:pt x="0" y="5"/>
                  </a:lnTo>
                  <a:lnTo>
                    <a:pt x="3" y="2"/>
                  </a:lnTo>
                  <a:lnTo>
                    <a:pt x="11" y="0"/>
                  </a:lnTo>
                  <a:lnTo>
                    <a:pt x="16" y="0"/>
                  </a:lnTo>
                  <a:lnTo>
                    <a:pt x="22" y="0"/>
                  </a:lnTo>
                  <a:lnTo>
                    <a:pt x="30" y="0"/>
                  </a:lnTo>
                  <a:lnTo>
                    <a:pt x="35" y="0"/>
                  </a:lnTo>
                  <a:lnTo>
                    <a:pt x="43" y="0"/>
                  </a:lnTo>
                  <a:lnTo>
                    <a:pt x="49" y="0"/>
                  </a:lnTo>
                  <a:lnTo>
                    <a:pt x="76" y="2"/>
                  </a:lnTo>
                  <a:lnTo>
                    <a:pt x="103" y="5"/>
                  </a:lnTo>
                  <a:lnTo>
                    <a:pt x="127" y="10"/>
                  </a:lnTo>
                  <a:lnTo>
                    <a:pt x="151" y="16"/>
                  </a:lnTo>
                  <a:lnTo>
                    <a:pt x="178" y="24"/>
                  </a:lnTo>
                  <a:lnTo>
                    <a:pt x="202" y="32"/>
                  </a:lnTo>
                  <a:lnTo>
                    <a:pt x="224" y="40"/>
                  </a:lnTo>
                  <a:lnTo>
                    <a:pt x="248" y="5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3" name="Freeform 19"/>
            <p:cNvSpPr>
              <a:spLocks/>
            </p:cNvSpPr>
            <p:nvPr/>
          </p:nvSpPr>
          <p:spPr bwMode="auto">
            <a:xfrm>
              <a:off x="2209" y="1342"/>
              <a:ext cx="1387" cy="1409"/>
            </a:xfrm>
            <a:custGeom>
              <a:avLst/>
              <a:gdLst>
                <a:gd name="T0" fmla="*/ 627 w 1387"/>
                <a:gd name="T1" fmla="*/ 46 h 1409"/>
                <a:gd name="T2" fmla="*/ 636 w 1387"/>
                <a:gd name="T3" fmla="*/ 146 h 1409"/>
                <a:gd name="T4" fmla="*/ 619 w 1387"/>
                <a:gd name="T5" fmla="*/ 229 h 1409"/>
                <a:gd name="T6" fmla="*/ 574 w 1387"/>
                <a:gd name="T7" fmla="*/ 275 h 1409"/>
                <a:gd name="T8" fmla="*/ 565 w 1387"/>
                <a:gd name="T9" fmla="*/ 307 h 1409"/>
                <a:gd name="T10" fmla="*/ 595 w 1387"/>
                <a:gd name="T11" fmla="*/ 323 h 1409"/>
                <a:gd name="T12" fmla="*/ 660 w 1387"/>
                <a:gd name="T13" fmla="*/ 380 h 1409"/>
                <a:gd name="T14" fmla="*/ 735 w 1387"/>
                <a:gd name="T15" fmla="*/ 415 h 1409"/>
                <a:gd name="T16" fmla="*/ 773 w 1387"/>
                <a:gd name="T17" fmla="*/ 420 h 1409"/>
                <a:gd name="T18" fmla="*/ 778 w 1387"/>
                <a:gd name="T19" fmla="*/ 404 h 1409"/>
                <a:gd name="T20" fmla="*/ 813 w 1387"/>
                <a:gd name="T21" fmla="*/ 377 h 1409"/>
                <a:gd name="T22" fmla="*/ 959 w 1387"/>
                <a:gd name="T23" fmla="*/ 367 h 1409"/>
                <a:gd name="T24" fmla="*/ 1053 w 1387"/>
                <a:gd name="T25" fmla="*/ 380 h 1409"/>
                <a:gd name="T26" fmla="*/ 1207 w 1387"/>
                <a:gd name="T27" fmla="*/ 450 h 1409"/>
                <a:gd name="T28" fmla="*/ 1274 w 1387"/>
                <a:gd name="T29" fmla="*/ 488 h 1409"/>
                <a:gd name="T30" fmla="*/ 1369 w 1387"/>
                <a:gd name="T31" fmla="*/ 574 h 1409"/>
                <a:gd name="T32" fmla="*/ 1382 w 1387"/>
                <a:gd name="T33" fmla="*/ 641 h 1409"/>
                <a:gd name="T34" fmla="*/ 1385 w 1387"/>
                <a:gd name="T35" fmla="*/ 663 h 1409"/>
                <a:gd name="T36" fmla="*/ 1374 w 1387"/>
                <a:gd name="T37" fmla="*/ 719 h 1409"/>
                <a:gd name="T38" fmla="*/ 1288 w 1387"/>
                <a:gd name="T39" fmla="*/ 948 h 1409"/>
                <a:gd name="T40" fmla="*/ 1226 w 1387"/>
                <a:gd name="T41" fmla="*/ 1072 h 1409"/>
                <a:gd name="T42" fmla="*/ 1051 w 1387"/>
                <a:gd name="T43" fmla="*/ 1226 h 1409"/>
                <a:gd name="T44" fmla="*/ 881 w 1387"/>
                <a:gd name="T45" fmla="*/ 1293 h 1409"/>
                <a:gd name="T46" fmla="*/ 808 w 1387"/>
                <a:gd name="T47" fmla="*/ 1328 h 1409"/>
                <a:gd name="T48" fmla="*/ 789 w 1387"/>
                <a:gd name="T49" fmla="*/ 1366 h 1409"/>
                <a:gd name="T50" fmla="*/ 689 w 1387"/>
                <a:gd name="T51" fmla="*/ 1387 h 1409"/>
                <a:gd name="T52" fmla="*/ 676 w 1387"/>
                <a:gd name="T53" fmla="*/ 1390 h 1409"/>
                <a:gd name="T54" fmla="*/ 654 w 1387"/>
                <a:gd name="T55" fmla="*/ 1377 h 1409"/>
                <a:gd name="T56" fmla="*/ 622 w 1387"/>
                <a:gd name="T57" fmla="*/ 1379 h 1409"/>
                <a:gd name="T58" fmla="*/ 606 w 1387"/>
                <a:gd name="T59" fmla="*/ 1404 h 1409"/>
                <a:gd name="T60" fmla="*/ 595 w 1387"/>
                <a:gd name="T61" fmla="*/ 1396 h 1409"/>
                <a:gd name="T62" fmla="*/ 455 w 1387"/>
                <a:gd name="T63" fmla="*/ 1406 h 1409"/>
                <a:gd name="T64" fmla="*/ 239 w 1387"/>
                <a:gd name="T65" fmla="*/ 1379 h 1409"/>
                <a:gd name="T66" fmla="*/ 221 w 1387"/>
                <a:gd name="T67" fmla="*/ 1371 h 1409"/>
                <a:gd name="T68" fmla="*/ 199 w 1387"/>
                <a:gd name="T69" fmla="*/ 1401 h 1409"/>
                <a:gd name="T70" fmla="*/ 183 w 1387"/>
                <a:gd name="T71" fmla="*/ 1387 h 1409"/>
                <a:gd name="T72" fmla="*/ 167 w 1387"/>
                <a:gd name="T73" fmla="*/ 1363 h 1409"/>
                <a:gd name="T74" fmla="*/ 161 w 1387"/>
                <a:gd name="T75" fmla="*/ 1339 h 1409"/>
                <a:gd name="T76" fmla="*/ 110 w 1387"/>
                <a:gd name="T77" fmla="*/ 1274 h 1409"/>
                <a:gd name="T78" fmla="*/ 0 w 1387"/>
                <a:gd name="T79" fmla="*/ 1070 h 1409"/>
                <a:gd name="T80" fmla="*/ 56 w 1387"/>
                <a:gd name="T81" fmla="*/ 814 h 1409"/>
                <a:gd name="T82" fmla="*/ 99 w 1387"/>
                <a:gd name="T83" fmla="*/ 636 h 1409"/>
                <a:gd name="T84" fmla="*/ 142 w 1387"/>
                <a:gd name="T85" fmla="*/ 571 h 1409"/>
                <a:gd name="T86" fmla="*/ 167 w 1387"/>
                <a:gd name="T87" fmla="*/ 461 h 1409"/>
                <a:gd name="T88" fmla="*/ 199 w 1387"/>
                <a:gd name="T89" fmla="*/ 326 h 1409"/>
                <a:gd name="T90" fmla="*/ 204 w 1387"/>
                <a:gd name="T91" fmla="*/ 170 h 1409"/>
                <a:gd name="T92" fmla="*/ 145 w 1387"/>
                <a:gd name="T93" fmla="*/ 130 h 1409"/>
                <a:gd name="T94" fmla="*/ 75 w 1387"/>
                <a:gd name="T95" fmla="*/ 127 h 1409"/>
                <a:gd name="T96" fmla="*/ 53 w 1387"/>
                <a:gd name="T97" fmla="*/ 97 h 1409"/>
                <a:gd name="T98" fmla="*/ 32 w 1387"/>
                <a:gd name="T99" fmla="*/ 119 h 1409"/>
                <a:gd name="T100" fmla="*/ 32 w 1387"/>
                <a:gd name="T101" fmla="*/ 140 h 1409"/>
                <a:gd name="T102" fmla="*/ 26 w 1387"/>
                <a:gd name="T103" fmla="*/ 173 h 1409"/>
                <a:gd name="T104" fmla="*/ 10 w 1387"/>
                <a:gd name="T105" fmla="*/ 135 h 1409"/>
                <a:gd name="T106" fmla="*/ 40 w 1387"/>
                <a:gd name="T107" fmla="*/ 84 h 1409"/>
                <a:gd name="T108" fmla="*/ 64 w 1387"/>
                <a:gd name="T109" fmla="*/ 62 h 1409"/>
                <a:gd name="T110" fmla="*/ 40 w 1387"/>
                <a:gd name="T111" fmla="*/ 51 h 1409"/>
                <a:gd name="T112" fmla="*/ 237 w 1387"/>
                <a:gd name="T113" fmla="*/ 16 h 1409"/>
                <a:gd name="T114" fmla="*/ 363 w 1387"/>
                <a:gd name="T115" fmla="*/ 8 h 1409"/>
                <a:gd name="T116" fmla="*/ 468 w 1387"/>
                <a:gd name="T117" fmla="*/ 3 h 1409"/>
                <a:gd name="T118" fmla="*/ 547 w 1387"/>
                <a:gd name="T119" fmla="*/ 3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87" h="1409">
                  <a:moveTo>
                    <a:pt x="579" y="8"/>
                  </a:moveTo>
                  <a:lnTo>
                    <a:pt x="590" y="11"/>
                  </a:lnTo>
                  <a:lnTo>
                    <a:pt x="601" y="16"/>
                  </a:lnTo>
                  <a:lnTo>
                    <a:pt x="609" y="22"/>
                  </a:lnTo>
                  <a:lnTo>
                    <a:pt x="614" y="30"/>
                  </a:lnTo>
                  <a:lnTo>
                    <a:pt x="619" y="38"/>
                  </a:lnTo>
                  <a:lnTo>
                    <a:pt x="627" y="46"/>
                  </a:lnTo>
                  <a:lnTo>
                    <a:pt x="630" y="57"/>
                  </a:lnTo>
                  <a:lnTo>
                    <a:pt x="636" y="65"/>
                  </a:lnTo>
                  <a:lnTo>
                    <a:pt x="638" y="81"/>
                  </a:lnTo>
                  <a:lnTo>
                    <a:pt x="638" y="97"/>
                  </a:lnTo>
                  <a:lnTo>
                    <a:pt x="638" y="113"/>
                  </a:lnTo>
                  <a:lnTo>
                    <a:pt x="636" y="130"/>
                  </a:lnTo>
                  <a:lnTo>
                    <a:pt x="636" y="146"/>
                  </a:lnTo>
                  <a:lnTo>
                    <a:pt x="636" y="162"/>
                  </a:lnTo>
                  <a:lnTo>
                    <a:pt x="638" y="175"/>
                  </a:lnTo>
                  <a:lnTo>
                    <a:pt x="641" y="191"/>
                  </a:lnTo>
                  <a:lnTo>
                    <a:pt x="636" y="202"/>
                  </a:lnTo>
                  <a:lnTo>
                    <a:pt x="630" y="210"/>
                  </a:lnTo>
                  <a:lnTo>
                    <a:pt x="625" y="221"/>
                  </a:lnTo>
                  <a:lnTo>
                    <a:pt x="619" y="229"/>
                  </a:lnTo>
                  <a:lnTo>
                    <a:pt x="611" y="237"/>
                  </a:lnTo>
                  <a:lnTo>
                    <a:pt x="603" y="248"/>
                  </a:lnTo>
                  <a:lnTo>
                    <a:pt x="595" y="256"/>
                  </a:lnTo>
                  <a:lnTo>
                    <a:pt x="587" y="264"/>
                  </a:lnTo>
                  <a:lnTo>
                    <a:pt x="584" y="270"/>
                  </a:lnTo>
                  <a:lnTo>
                    <a:pt x="579" y="272"/>
                  </a:lnTo>
                  <a:lnTo>
                    <a:pt x="574" y="275"/>
                  </a:lnTo>
                  <a:lnTo>
                    <a:pt x="568" y="278"/>
                  </a:lnTo>
                  <a:lnTo>
                    <a:pt x="563" y="283"/>
                  </a:lnTo>
                  <a:lnTo>
                    <a:pt x="557" y="286"/>
                  </a:lnTo>
                  <a:lnTo>
                    <a:pt x="557" y="291"/>
                  </a:lnTo>
                  <a:lnTo>
                    <a:pt x="557" y="299"/>
                  </a:lnTo>
                  <a:lnTo>
                    <a:pt x="560" y="305"/>
                  </a:lnTo>
                  <a:lnTo>
                    <a:pt x="565" y="307"/>
                  </a:lnTo>
                  <a:lnTo>
                    <a:pt x="574" y="307"/>
                  </a:lnTo>
                  <a:lnTo>
                    <a:pt x="579" y="305"/>
                  </a:lnTo>
                  <a:lnTo>
                    <a:pt x="584" y="302"/>
                  </a:lnTo>
                  <a:lnTo>
                    <a:pt x="590" y="302"/>
                  </a:lnTo>
                  <a:lnTo>
                    <a:pt x="592" y="307"/>
                  </a:lnTo>
                  <a:lnTo>
                    <a:pt x="595" y="315"/>
                  </a:lnTo>
                  <a:lnTo>
                    <a:pt x="595" y="323"/>
                  </a:lnTo>
                  <a:lnTo>
                    <a:pt x="598" y="332"/>
                  </a:lnTo>
                  <a:lnTo>
                    <a:pt x="601" y="340"/>
                  </a:lnTo>
                  <a:lnTo>
                    <a:pt x="603" y="345"/>
                  </a:lnTo>
                  <a:lnTo>
                    <a:pt x="617" y="356"/>
                  </a:lnTo>
                  <a:lnTo>
                    <a:pt x="630" y="367"/>
                  </a:lnTo>
                  <a:lnTo>
                    <a:pt x="644" y="372"/>
                  </a:lnTo>
                  <a:lnTo>
                    <a:pt x="660" y="380"/>
                  </a:lnTo>
                  <a:lnTo>
                    <a:pt x="676" y="388"/>
                  </a:lnTo>
                  <a:lnTo>
                    <a:pt x="689" y="396"/>
                  </a:lnTo>
                  <a:lnTo>
                    <a:pt x="698" y="402"/>
                  </a:lnTo>
                  <a:lnTo>
                    <a:pt x="706" y="407"/>
                  </a:lnTo>
                  <a:lnTo>
                    <a:pt x="716" y="410"/>
                  </a:lnTo>
                  <a:lnTo>
                    <a:pt x="724" y="412"/>
                  </a:lnTo>
                  <a:lnTo>
                    <a:pt x="735" y="415"/>
                  </a:lnTo>
                  <a:lnTo>
                    <a:pt x="746" y="418"/>
                  </a:lnTo>
                  <a:lnTo>
                    <a:pt x="754" y="420"/>
                  </a:lnTo>
                  <a:lnTo>
                    <a:pt x="765" y="423"/>
                  </a:lnTo>
                  <a:lnTo>
                    <a:pt x="765" y="423"/>
                  </a:lnTo>
                  <a:lnTo>
                    <a:pt x="768" y="423"/>
                  </a:lnTo>
                  <a:lnTo>
                    <a:pt x="770" y="420"/>
                  </a:lnTo>
                  <a:lnTo>
                    <a:pt x="773" y="420"/>
                  </a:lnTo>
                  <a:lnTo>
                    <a:pt x="773" y="418"/>
                  </a:lnTo>
                  <a:lnTo>
                    <a:pt x="776" y="418"/>
                  </a:lnTo>
                  <a:lnTo>
                    <a:pt x="776" y="415"/>
                  </a:lnTo>
                  <a:lnTo>
                    <a:pt x="778" y="412"/>
                  </a:lnTo>
                  <a:lnTo>
                    <a:pt x="778" y="410"/>
                  </a:lnTo>
                  <a:lnTo>
                    <a:pt x="778" y="407"/>
                  </a:lnTo>
                  <a:lnTo>
                    <a:pt x="778" y="404"/>
                  </a:lnTo>
                  <a:lnTo>
                    <a:pt x="776" y="402"/>
                  </a:lnTo>
                  <a:lnTo>
                    <a:pt x="776" y="396"/>
                  </a:lnTo>
                  <a:lnTo>
                    <a:pt x="773" y="394"/>
                  </a:lnTo>
                  <a:lnTo>
                    <a:pt x="773" y="391"/>
                  </a:lnTo>
                  <a:lnTo>
                    <a:pt x="770" y="391"/>
                  </a:lnTo>
                  <a:lnTo>
                    <a:pt x="792" y="383"/>
                  </a:lnTo>
                  <a:lnTo>
                    <a:pt x="813" y="377"/>
                  </a:lnTo>
                  <a:lnTo>
                    <a:pt x="835" y="375"/>
                  </a:lnTo>
                  <a:lnTo>
                    <a:pt x="857" y="372"/>
                  </a:lnTo>
                  <a:lnTo>
                    <a:pt x="878" y="369"/>
                  </a:lnTo>
                  <a:lnTo>
                    <a:pt x="902" y="369"/>
                  </a:lnTo>
                  <a:lnTo>
                    <a:pt x="924" y="367"/>
                  </a:lnTo>
                  <a:lnTo>
                    <a:pt x="948" y="364"/>
                  </a:lnTo>
                  <a:lnTo>
                    <a:pt x="959" y="367"/>
                  </a:lnTo>
                  <a:lnTo>
                    <a:pt x="972" y="369"/>
                  </a:lnTo>
                  <a:lnTo>
                    <a:pt x="986" y="369"/>
                  </a:lnTo>
                  <a:lnTo>
                    <a:pt x="999" y="372"/>
                  </a:lnTo>
                  <a:lnTo>
                    <a:pt x="1013" y="372"/>
                  </a:lnTo>
                  <a:lnTo>
                    <a:pt x="1026" y="375"/>
                  </a:lnTo>
                  <a:lnTo>
                    <a:pt x="1040" y="377"/>
                  </a:lnTo>
                  <a:lnTo>
                    <a:pt x="1053" y="380"/>
                  </a:lnTo>
                  <a:lnTo>
                    <a:pt x="1075" y="388"/>
                  </a:lnTo>
                  <a:lnTo>
                    <a:pt x="1099" y="396"/>
                  </a:lnTo>
                  <a:lnTo>
                    <a:pt x="1121" y="404"/>
                  </a:lnTo>
                  <a:lnTo>
                    <a:pt x="1142" y="415"/>
                  </a:lnTo>
                  <a:lnTo>
                    <a:pt x="1164" y="426"/>
                  </a:lnTo>
                  <a:lnTo>
                    <a:pt x="1185" y="439"/>
                  </a:lnTo>
                  <a:lnTo>
                    <a:pt x="1207" y="450"/>
                  </a:lnTo>
                  <a:lnTo>
                    <a:pt x="1228" y="464"/>
                  </a:lnTo>
                  <a:lnTo>
                    <a:pt x="1231" y="472"/>
                  </a:lnTo>
                  <a:lnTo>
                    <a:pt x="1239" y="480"/>
                  </a:lnTo>
                  <a:lnTo>
                    <a:pt x="1247" y="482"/>
                  </a:lnTo>
                  <a:lnTo>
                    <a:pt x="1255" y="485"/>
                  </a:lnTo>
                  <a:lnTo>
                    <a:pt x="1264" y="488"/>
                  </a:lnTo>
                  <a:lnTo>
                    <a:pt x="1274" y="488"/>
                  </a:lnTo>
                  <a:lnTo>
                    <a:pt x="1282" y="490"/>
                  </a:lnTo>
                  <a:lnTo>
                    <a:pt x="1290" y="496"/>
                  </a:lnTo>
                  <a:lnTo>
                    <a:pt x="1307" y="509"/>
                  </a:lnTo>
                  <a:lnTo>
                    <a:pt x="1323" y="526"/>
                  </a:lnTo>
                  <a:lnTo>
                    <a:pt x="1339" y="542"/>
                  </a:lnTo>
                  <a:lnTo>
                    <a:pt x="1355" y="558"/>
                  </a:lnTo>
                  <a:lnTo>
                    <a:pt x="1369" y="574"/>
                  </a:lnTo>
                  <a:lnTo>
                    <a:pt x="1379" y="593"/>
                  </a:lnTo>
                  <a:lnTo>
                    <a:pt x="1385" y="604"/>
                  </a:lnTo>
                  <a:lnTo>
                    <a:pt x="1387" y="614"/>
                  </a:lnTo>
                  <a:lnTo>
                    <a:pt x="1387" y="625"/>
                  </a:lnTo>
                  <a:lnTo>
                    <a:pt x="1387" y="636"/>
                  </a:lnTo>
                  <a:lnTo>
                    <a:pt x="1385" y="639"/>
                  </a:lnTo>
                  <a:lnTo>
                    <a:pt x="1382" y="641"/>
                  </a:lnTo>
                  <a:lnTo>
                    <a:pt x="1382" y="644"/>
                  </a:lnTo>
                  <a:lnTo>
                    <a:pt x="1382" y="644"/>
                  </a:lnTo>
                  <a:lnTo>
                    <a:pt x="1379" y="647"/>
                  </a:lnTo>
                  <a:lnTo>
                    <a:pt x="1379" y="649"/>
                  </a:lnTo>
                  <a:lnTo>
                    <a:pt x="1382" y="652"/>
                  </a:lnTo>
                  <a:lnTo>
                    <a:pt x="1382" y="655"/>
                  </a:lnTo>
                  <a:lnTo>
                    <a:pt x="1385" y="663"/>
                  </a:lnTo>
                  <a:lnTo>
                    <a:pt x="1385" y="671"/>
                  </a:lnTo>
                  <a:lnTo>
                    <a:pt x="1385" y="679"/>
                  </a:lnTo>
                  <a:lnTo>
                    <a:pt x="1385" y="687"/>
                  </a:lnTo>
                  <a:lnTo>
                    <a:pt x="1382" y="695"/>
                  </a:lnTo>
                  <a:lnTo>
                    <a:pt x="1379" y="703"/>
                  </a:lnTo>
                  <a:lnTo>
                    <a:pt x="1377" y="711"/>
                  </a:lnTo>
                  <a:lnTo>
                    <a:pt x="1374" y="719"/>
                  </a:lnTo>
                  <a:lnTo>
                    <a:pt x="1366" y="754"/>
                  </a:lnTo>
                  <a:lnTo>
                    <a:pt x="1355" y="787"/>
                  </a:lnTo>
                  <a:lnTo>
                    <a:pt x="1342" y="819"/>
                  </a:lnTo>
                  <a:lnTo>
                    <a:pt x="1328" y="854"/>
                  </a:lnTo>
                  <a:lnTo>
                    <a:pt x="1317" y="886"/>
                  </a:lnTo>
                  <a:lnTo>
                    <a:pt x="1301" y="919"/>
                  </a:lnTo>
                  <a:lnTo>
                    <a:pt x="1288" y="948"/>
                  </a:lnTo>
                  <a:lnTo>
                    <a:pt x="1272" y="981"/>
                  </a:lnTo>
                  <a:lnTo>
                    <a:pt x="1261" y="994"/>
                  </a:lnTo>
                  <a:lnTo>
                    <a:pt x="1253" y="1010"/>
                  </a:lnTo>
                  <a:lnTo>
                    <a:pt x="1245" y="1027"/>
                  </a:lnTo>
                  <a:lnTo>
                    <a:pt x="1239" y="1043"/>
                  </a:lnTo>
                  <a:lnTo>
                    <a:pt x="1234" y="1059"/>
                  </a:lnTo>
                  <a:lnTo>
                    <a:pt x="1226" y="1072"/>
                  </a:lnTo>
                  <a:lnTo>
                    <a:pt x="1212" y="1086"/>
                  </a:lnTo>
                  <a:lnTo>
                    <a:pt x="1196" y="1099"/>
                  </a:lnTo>
                  <a:lnTo>
                    <a:pt x="1169" y="1126"/>
                  </a:lnTo>
                  <a:lnTo>
                    <a:pt x="1142" y="1153"/>
                  </a:lnTo>
                  <a:lnTo>
                    <a:pt x="1113" y="1180"/>
                  </a:lnTo>
                  <a:lnTo>
                    <a:pt x="1083" y="1204"/>
                  </a:lnTo>
                  <a:lnTo>
                    <a:pt x="1051" y="1226"/>
                  </a:lnTo>
                  <a:lnTo>
                    <a:pt x="1018" y="1245"/>
                  </a:lnTo>
                  <a:lnTo>
                    <a:pt x="986" y="1258"/>
                  </a:lnTo>
                  <a:lnTo>
                    <a:pt x="948" y="1269"/>
                  </a:lnTo>
                  <a:lnTo>
                    <a:pt x="932" y="1277"/>
                  </a:lnTo>
                  <a:lnTo>
                    <a:pt x="916" y="1285"/>
                  </a:lnTo>
                  <a:lnTo>
                    <a:pt x="900" y="1288"/>
                  </a:lnTo>
                  <a:lnTo>
                    <a:pt x="881" y="1293"/>
                  </a:lnTo>
                  <a:lnTo>
                    <a:pt x="865" y="1299"/>
                  </a:lnTo>
                  <a:lnTo>
                    <a:pt x="848" y="1304"/>
                  </a:lnTo>
                  <a:lnTo>
                    <a:pt x="830" y="1309"/>
                  </a:lnTo>
                  <a:lnTo>
                    <a:pt x="813" y="1317"/>
                  </a:lnTo>
                  <a:lnTo>
                    <a:pt x="811" y="1320"/>
                  </a:lnTo>
                  <a:lnTo>
                    <a:pt x="808" y="1326"/>
                  </a:lnTo>
                  <a:lnTo>
                    <a:pt x="808" y="1328"/>
                  </a:lnTo>
                  <a:lnTo>
                    <a:pt x="811" y="1334"/>
                  </a:lnTo>
                  <a:lnTo>
                    <a:pt x="813" y="1336"/>
                  </a:lnTo>
                  <a:lnTo>
                    <a:pt x="813" y="1342"/>
                  </a:lnTo>
                  <a:lnTo>
                    <a:pt x="816" y="1344"/>
                  </a:lnTo>
                  <a:lnTo>
                    <a:pt x="816" y="1350"/>
                  </a:lnTo>
                  <a:lnTo>
                    <a:pt x="803" y="1358"/>
                  </a:lnTo>
                  <a:lnTo>
                    <a:pt x="789" y="1366"/>
                  </a:lnTo>
                  <a:lnTo>
                    <a:pt x="773" y="1371"/>
                  </a:lnTo>
                  <a:lnTo>
                    <a:pt x="757" y="1377"/>
                  </a:lnTo>
                  <a:lnTo>
                    <a:pt x="741" y="1379"/>
                  </a:lnTo>
                  <a:lnTo>
                    <a:pt x="724" y="1382"/>
                  </a:lnTo>
                  <a:lnTo>
                    <a:pt x="708" y="1385"/>
                  </a:lnTo>
                  <a:lnTo>
                    <a:pt x="692" y="1387"/>
                  </a:lnTo>
                  <a:lnTo>
                    <a:pt x="689" y="1387"/>
                  </a:lnTo>
                  <a:lnTo>
                    <a:pt x="689" y="1390"/>
                  </a:lnTo>
                  <a:lnTo>
                    <a:pt x="687" y="1390"/>
                  </a:lnTo>
                  <a:lnTo>
                    <a:pt x="684" y="1390"/>
                  </a:lnTo>
                  <a:lnTo>
                    <a:pt x="684" y="1390"/>
                  </a:lnTo>
                  <a:lnTo>
                    <a:pt x="681" y="1390"/>
                  </a:lnTo>
                  <a:lnTo>
                    <a:pt x="679" y="1390"/>
                  </a:lnTo>
                  <a:lnTo>
                    <a:pt x="676" y="1390"/>
                  </a:lnTo>
                  <a:lnTo>
                    <a:pt x="673" y="1387"/>
                  </a:lnTo>
                  <a:lnTo>
                    <a:pt x="673" y="1385"/>
                  </a:lnTo>
                  <a:lnTo>
                    <a:pt x="671" y="1382"/>
                  </a:lnTo>
                  <a:lnTo>
                    <a:pt x="665" y="1379"/>
                  </a:lnTo>
                  <a:lnTo>
                    <a:pt x="663" y="1377"/>
                  </a:lnTo>
                  <a:lnTo>
                    <a:pt x="660" y="1377"/>
                  </a:lnTo>
                  <a:lnTo>
                    <a:pt x="654" y="1377"/>
                  </a:lnTo>
                  <a:lnTo>
                    <a:pt x="652" y="1379"/>
                  </a:lnTo>
                  <a:lnTo>
                    <a:pt x="646" y="1379"/>
                  </a:lnTo>
                  <a:lnTo>
                    <a:pt x="641" y="1379"/>
                  </a:lnTo>
                  <a:lnTo>
                    <a:pt x="636" y="1379"/>
                  </a:lnTo>
                  <a:lnTo>
                    <a:pt x="630" y="1379"/>
                  </a:lnTo>
                  <a:lnTo>
                    <a:pt x="625" y="1379"/>
                  </a:lnTo>
                  <a:lnTo>
                    <a:pt x="622" y="1379"/>
                  </a:lnTo>
                  <a:lnTo>
                    <a:pt x="617" y="1385"/>
                  </a:lnTo>
                  <a:lnTo>
                    <a:pt x="614" y="1390"/>
                  </a:lnTo>
                  <a:lnTo>
                    <a:pt x="614" y="1393"/>
                  </a:lnTo>
                  <a:lnTo>
                    <a:pt x="611" y="1396"/>
                  </a:lnTo>
                  <a:lnTo>
                    <a:pt x="611" y="1398"/>
                  </a:lnTo>
                  <a:lnTo>
                    <a:pt x="609" y="1401"/>
                  </a:lnTo>
                  <a:lnTo>
                    <a:pt x="606" y="1404"/>
                  </a:lnTo>
                  <a:lnTo>
                    <a:pt x="606" y="1404"/>
                  </a:lnTo>
                  <a:lnTo>
                    <a:pt x="603" y="1406"/>
                  </a:lnTo>
                  <a:lnTo>
                    <a:pt x="601" y="1406"/>
                  </a:lnTo>
                  <a:lnTo>
                    <a:pt x="598" y="1404"/>
                  </a:lnTo>
                  <a:lnTo>
                    <a:pt x="598" y="1401"/>
                  </a:lnTo>
                  <a:lnTo>
                    <a:pt x="595" y="1398"/>
                  </a:lnTo>
                  <a:lnTo>
                    <a:pt x="595" y="1396"/>
                  </a:lnTo>
                  <a:lnTo>
                    <a:pt x="592" y="1393"/>
                  </a:lnTo>
                  <a:lnTo>
                    <a:pt x="592" y="1387"/>
                  </a:lnTo>
                  <a:lnTo>
                    <a:pt x="590" y="1385"/>
                  </a:lnTo>
                  <a:lnTo>
                    <a:pt x="584" y="1385"/>
                  </a:lnTo>
                  <a:lnTo>
                    <a:pt x="544" y="1393"/>
                  </a:lnTo>
                  <a:lnTo>
                    <a:pt x="501" y="1401"/>
                  </a:lnTo>
                  <a:lnTo>
                    <a:pt x="455" y="1406"/>
                  </a:lnTo>
                  <a:lnTo>
                    <a:pt x="412" y="1409"/>
                  </a:lnTo>
                  <a:lnTo>
                    <a:pt x="366" y="1409"/>
                  </a:lnTo>
                  <a:lnTo>
                    <a:pt x="323" y="1404"/>
                  </a:lnTo>
                  <a:lnTo>
                    <a:pt x="301" y="1398"/>
                  </a:lnTo>
                  <a:lnTo>
                    <a:pt x="280" y="1393"/>
                  </a:lnTo>
                  <a:lnTo>
                    <a:pt x="261" y="1387"/>
                  </a:lnTo>
                  <a:lnTo>
                    <a:pt x="239" y="1379"/>
                  </a:lnTo>
                  <a:lnTo>
                    <a:pt x="239" y="1377"/>
                  </a:lnTo>
                  <a:lnTo>
                    <a:pt x="237" y="1374"/>
                  </a:lnTo>
                  <a:lnTo>
                    <a:pt x="234" y="1371"/>
                  </a:lnTo>
                  <a:lnTo>
                    <a:pt x="231" y="1371"/>
                  </a:lnTo>
                  <a:lnTo>
                    <a:pt x="226" y="1369"/>
                  </a:lnTo>
                  <a:lnTo>
                    <a:pt x="223" y="1369"/>
                  </a:lnTo>
                  <a:lnTo>
                    <a:pt x="221" y="1371"/>
                  </a:lnTo>
                  <a:lnTo>
                    <a:pt x="218" y="1371"/>
                  </a:lnTo>
                  <a:lnTo>
                    <a:pt x="215" y="1377"/>
                  </a:lnTo>
                  <a:lnTo>
                    <a:pt x="212" y="1382"/>
                  </a:lnTo>
                  <a:lnTo>
                    <a:pt x="210" y="1387"/>
                  </a:lnTo>
                  <a:lnTo>
                    <a:pt x="207" y="1393"/>
                  </a:lnTo>
                  <a:lnTo>
                    <a:pt x="202" y="1396"/>
                  </a:lnTo>
                  <a:lnTo>
                    <a:pt x="199" y="1401"/>
                  </a:lnTo>
                  <a:lnTo>
                    <a:pt x="194" y="1406"/>
                  </a:lnTo>
                  <a:lnTo>
                    <a:pt x="188" y="1409"/>
                  </a:lnTo>
                  <a:lnTo>
                    <a:pt x="185" y="1406"/>
                  </a:lnTo>
                  <a:lnTo>
                    <a:pt x="185" y="1401"/>
                  </a:lnTo>
                  <a:lnTo>
                    <a:pt x="183" y="1398"/>
                  </a:lnTo>
                  <a:lnTo>
                    <a:pt x="183" y="1393"/>
                  </a:lnTo>
                  <a:lnTo>
                    <a:pt x="183" y="1387"/>
                  </a:lnTo>
                  <a:lnTo>
                    <a:pt x="183" y="1382"/>
                  </a:lnTo>
                  <a:lnTo>
                    <a:pt x="180" y="1377"/>
                  </a:lnTo>
                  <a:lnTo>
                    <a:pt x="180" y="1374"/>
                  </a:lnTo>
                  <a:lnTo>
                    <a:pt x="177" y="1369"/>
                  </a:lnTo>
                  <a:lnTo>
                    <a:pt x="172" y="1366"/>
                  </a:lnTo>
                  <a:lnTo>
                    <a:pt x="169" y="1363"/>
                  </a:lnTo>
                  <a:lnTo>
                    <a:pt x="167" y="1363"/>
                  </a:lnTo>
                  <a:lnTo>
                    <a:pt x="164" y="1361"/>
                  </a:lnTo>
                  <a:lnTo>
                    <a:pt x="161" y="1355"/>
                  </a:lnTo>
                  <a:lnTo>
                    <a:pt x="161" y="1352"/>
                  </a:lnTo>
                  <a:lnTo>
                    <a:pt x="164" y="1347"/>
                  </a:lnTo>
                  <a:lnTo>
                    <a:pt x="164" y="1344"/>
                  </a:lnTo>
                  <a:lnTo>
                    <a:pt x="164" y="1342"/>
                  </a:lnTo>
                  <a:lnTo>
                    <a:pt x="161" y="1339"/>
                  </a:lnTo>
                  <a:lnTo>
                    <a:pt x="161" y="1336"/>
                  </a:lnTo>
                  <a:lnTo>
                    <a:pt x="161" y="1334"/>
                  </a:lnTo>
                  <a:lnTo>
                    <a:pt x="161" y="1331"/>
                  </a:lnTo>
                  <a:lnTo>
                    <a:pt x="161" y="1326"/>
                  </a:lnTo>
                  <a:lnTo>
                    <a:pt x="161" y="1323"/>
                  </a:lnTo>
                  <a:lnTo>
                    <a:pt x="134" y="1299"/>
                  </a:lnTo>
                  <a:lnTo>
                    <a:pt x="110" y="1274"/>
                  </a:lnTo>
                  <a:lnTo>
                    <a:pt x="86" y="1247"/>
                  </a:lnTo>
                  <a:lnTo>
                    <a:pt x="64" y="1220"/>
                  </a:lnTo>
                  <a:lnTo>
                    <a:pt x="43" y="1191"/>
                  </a:lnTo>
                  <a:lnTo>
                    <a:pt x="26" y="1161"/>
                  </a:lnTo>
                  <a:lnTo>
                    <a:pt x="13" y="1129"/>
                  </a:lnTo>
                  <a:lnTo>
                    <a:pt x="2" y="1094"/>
                  </a:lnTo>
                  <a:lnTo>
                    <a:pt x="0" y="1070"/>
                  </a:lnTo>
                  <a:lnTo>
                    <a:pt x="0" y="1043"/>
                  </a:lnTo>
                  <a:lnTo>
                    <a:pt x="0" y="1018"/>
                  </a:lnTo>
                  <a:lnTo>
                    <a:pt x="2" y="994"/>
                  </a:lnTo>
                  <a:lnTo>
                    <a:pt x="13" y="948"/>
                  </a:lnTo>
                  <a:lnTo>
                    <a:pt x="26" y="903"/>
                  </a:lnTo>
                  <a:lnTo>
                    <a:pt x="40" y="860"/>
                  </a:lnTo>
                  <a:lnTo>
                    <a:pt x="56" y="814"/>
                  </a:lnTo>
                  <a:lnTo>
                    <a:pt x="70" y="768"/>
                  </a:lnTo>
                  <a:lnTo>
                    <a:pt x="80" y="722"/>
                  </a:lnTo>
                  <a:lnTo>
                    <a:pt x="86" y="706"/>
                  </a:lnTo>
                  <a:lnTo>
                    <a:pt x="88" y="687"/>
                  </a:lnTo>
                  <a:lnTo>
                    <a:pt x="91" y="671"/>
                  </a:lnTo>
                  <a:lnTo>
                    <a:pt x="94" y="652"/>
                  </a:lnTo>
                  <a:lnTo>
                    <a:pt x="99" y="636"/>
                  </a:lnTo>
                  <a:lnTo>
                    <a:pt x="102" y="620"/>
                  </a:lnTo>
                  <a:lnTo>
                    <a:pt x="107" y="604"/>
                  </a:lnTo>
                  <a:lnTo>
                    <a:pt x="113" y="587"/>
                  </a:lnTo>
                  <a:lnTo>
                    <a:pt x="121" y="585"/>
                  </a:lnTo>
                  <a:lnTo>
                    <a:pt x="129" y="582"/>
                  </a:lnTo>
                  <a:lnTo>
                    <a:pt x="137" y="577"/>
                  </a:lnTo>
                  <a:lnTo>
                    <a:pt x="142" y="571"/>
                  </a:lnTo>
                  <a:lnTo>
                    <a:pt x="150" y="558"/>
                  </a:lnTo>
                  <a:lnTo>
                    <a:pt x="156" y="544"/>
                  </a:lnTo>
                  <a:lnTo>
                    <a:pt x="159" y="528"/>
                  </a:lnTo>
                  <a:lnTo>
                    <a:pt x="161" y="512"/>
                  </a:lnTo>
                  <a:lnTo>
                    <a:pt x="164" y="496"/>
                  </a:lnTo>
                  <a:lnTo>
                    <a:pt x="167" y="480"/>
                  </a:lnTo>
                  <a:lnTo>
                    <a:pt x="167" y="461"/>
                  </a:lnTo>
                  <a:lnTo>
                    <a:pt x="164" y="439"/>
                  </a:lnTo>
                  <a:lnTo>
                    <a:pt x="167" y="418"/>
                  </a:lnTo>
                  <a:lnTo>
                    <a:pt x="167" y="399"/>
                  </a:lnTo>
                  <a:lnTo>
                    <a:pt x="172" y="377"/>
                  </a:lnTo>
                  <a:lnTo>
                    <a:pt x="180" y="358"/>
                  </a:lnTo>
                  <a:lnTo>
                    <a:pt x="188" y="342"/>
                  </a:lnTo>
                  <a:lnTo>
                    <a:pt x="199" y="326"/>
                  </a:lnTo>
                  <a:lnTo>
                    <a:pt x="207" y="302"/>
                  </a:lnTo>
                  <a:lnTo>
                    <a:pt x="212" y="278"/>
                  </a:lnTo>
                  <a:lnTo>
                    <a:pt x="218" y="253"/>
                  </a:lnTo>
                  <a:lnTo>
                    <a:pt x="218" y="229"/>
                  </a:lnTo>
                  <a:lnTo>
                    <a:pt x="215" y="205"/>
                  </a:lnTo>
                  <a:lnTo>
                    <a:pt x="210" y="181"/>
                  </a:lnTo>
                  <a:lnTo>
                    <a:pt x="204" y="170"/>
                  </a:lnTo>
                  <a:lnTo>
                    <a:pt x="196" y="159"/>
                  </a:lnTo>
                  <a:lnTo>
                    <a:pt x="188" y="151"/>
                  </a:lnTo>
                  <a:lnTo>
                    <a:pt x="180" y="140"/>
                  </a:lnTo>
                  <a:lnTo>
                    <a:pt x="172" y="135"/>
                  </a:lnTo>
                  <a:lnTo>
                    <a:pt x="164" y="132"/>
                  </a:lnTo>
                  <a:lnTo>
                    <a:pt x="156" y="130"/>
                  </a:lnTo>
                  <a:lnTo>
                    <a:pt x="145" y="130"/>
                  </a:lnTo>
                  <a:lnTo>
                    <a:pt x="137" y="127"/>
                  </a:lnTo>
                  <a:lnTo>
                    <a:pt x="126" y="127"/>
                  </a:lnTo>
                  <a:lnTo>
                    <a:pt x="118" y="127"/>
                  </a:lnTo>
                  <a:lnTo>
                    <a:pt x="107" y="127"/>
                  </a:lnTo>
                  <a:lnTo>
                    <a:pt x="75" y="140"/>
                  </a:lnTo>
                  <a:lnTo>
                    <a:pt x="75" y="132"/>
                  </a:lnTo>
                  <a:lnTo>
                    <a:pt x="75" y="127"/>
                  </a:lnTo>
                  <a:lnTo>
                    <a:pt x="75" y="121"/>
                  </a:lnTo>
                  <a:lnTo>
                    <a:pt x="75" y="113"/>
                  </a:lnTo>
                  <a:lnTo>
                    <a:pt x="72" y="108"/>
                  </a:lnTo>
                  <a:lnTo>
                    <a:pt x="70" y="103"/>
                  </a:lnTo>
                  <a:lnTo>
                    <a:pt x="64" y="100"/>
                  </a:lnTo>
                  <a:lnTo>
                    <a:pt x="59" y="97"/>
                  </a:lnTo>
                  <a:lnTo>
                    <a:pt x="53" y="97"/>
                  </a:lnTo>
                  <a:lnTo>
                    <a:pt x="51" y="97"/>
                  </a:lnTo>
                  <a:lnTo>
                    <a:pt x="45" y="100"/>
                  </a:lnTo>
                  <a:lnTo>
                    <a:pt x="43" y="103"/>
                  </a:lnTo>
                  <a:lnTo>
                    <a:pt x="40" y="108"/>
                  </a:lnTo>
                  <a:lnTo>
                    <a:pt x="37" y="111"/>
                  </a:lnTo>
                  <a:lnTo>
                    <a:pt x="35" y="113"/>
                  </a:lnTo>
                  <a:lnTo>
                    <a:pt x="32" y="119"/>
                  </a:lnTo>
                  <a:lnTo>
                    <a:pt x="32" y="121"/>
                  </a:lnTo>
                  <a:lnTo>
                    <a:pt x="29" y="124"/>
                  </a:lnTo>
                  <a:lnTo>
                    <a:pt x="29" y="127"/>
                  </a:lnTo>
                  <a:lnTo>
                    <a:pt x="29" y="130"/>
                  </a:lnTo>
                  <a:lnTo>
                    <a:pt x="29" y="135"/>
                  </a:lnTo>
                  <a:lnTo>
                    <a:pt x="29" y="138"/>
                  </a:lnTo>
                  <a:lnTo>
                    <a:pt x="32" y="140"/>
                  </a:lnTo>
                  <a:lnTo>
                    <a:pt x="32" y="143"/>
                  </a:lnTo>
                  <a:lnTo>
                    <a:pt x="51" y="156"/>
                  </a:lnTo>
                  <a:lnTo>
                    <a:pt x="45" y="162"/>
                  </a:lnTo>
                  <a:lnTo>
                    <a:pt x="43" y="165"/>
                  </a:lnTo>
                  <a:lnTo>
                    <a:pt x="37" y="170"/>
                  </a:lnTo>
                  <a:lnTo>
                    <a:pt x="32" y="173"/>
                  </a:lnTo>
                  <a:lnTo>
                    <a:pt x="26" y="173"/>
                  </a:lnTo>
                  <a:lnTo>
                    <a:pt x="21" y="175"/>
                  </a:lnTo>
                  <a:lnTo>
                    <a:pt x="16" y="178"/>
                  </a:lnTo>
                  <a:lnTo>
                    <a:pt x="10" y="181"/>
                  </a:lnTo>
                  <a:lnTo>
                    <a:pt x="10" y="170"/>
                  </a:lnTo>
                  <a:lnTo>
                    <a:pt x="10" y="159"/>
                  </a:lnTo>
                  <a:lnTo>
                    <a:pt x="10" y="148"/>
                  </a:lnTo>
                  <a:lnTo>
                    <a:pt x="10" y="135"/>
                  </a:lnTo>
                  <a:lnTo>
                    <a:pt x="10" y="124"/>
                  </a:lnTo>
                  <a:lnTo>
                    <a:pt x="13" y="113"/>
                  </a:lnTo>
                  <a:lnTo>
                    <a:pt x="16" y="103"/>
                  </a:lnTo>
                  <a:lnTo>
                    <a:pt x="21" y="92"/>
                  </a:lnTo>
                  <a:lnTo>
                    <a:pt x="26" y="86"/>
                  </a:lnTo>
                  <a:lnTo>
                    <a:pt x="35" y="84"/>
                  </a:lnTo>
                  <a:lnTo>
                    <a:pt x="40" y="84"/>
                  </a:lnTo>
                  <a:lnTo>
                    <a:pt x="48" y="84"/>
                  </a:lnTo>
                  <a:lnTo>
                    <a:pt x="56" y="84"/>
                  </a:lnTo>
                  <a:lnTo>
                    <a:pt x="62" y="81"/>
                  </a:lnTo>
                  <a:lnTo>
                    <a:pt x="67" y="78"/>
                  </a:lnTo>
                  <a:lnTo>
                    <a:pt x="70" y="70"/>
                  </a:lnTo>
                  <a:lnTo>
                    <a:pt x="67" y="68"/>
                  </a:lnTo>
                  <a:lnTo>
                    <a:pt x="64" y="62"/>
                  </a:lnTo>
                  <a:lnTo>
                    <a:pt x="62" y="60"/>
                  </a:lnTo>
                  <a:lnTo>
                    <a:pt x="59" y="57"/>
                  </a:lnTo>
                  <a:lnTo>
                    <a:pt x="53" y="57"/>
                  </a:lnTo>
                  <a:lnTo>
                    <a:pt x="51" y="54"/>
                  </a:lnTo>
                  <a:lnTo>
                    <a:pt x="45" y="54"/>
                  </a:lnTo>
                  <a:lnTo>
                    <a:pt x="40" y="54"/>
                  </a:lnTo>
                  <a:lnTo>
                    <a:pt x="40" y="51"/>
                  </a:lnTo>
                  <a:lnTo>
                    <a:pt x="67" y="43"/>
                  </a:lnTo>
                  <a:lnTo>
                    <a:pt x="97" y="38"/>
                  </a:lnTo>
                  <a:lnTo>
                    <a:pt x="123" y="35"/>
                  </a:lnTo>
                  <a:lnTo>
                    <a:pt x="153" y="30"/>
                  </a:lnTo>
                  <a:lnTo>
                    <a:pt x="180" y="27"/>
                  </a:lnTo>
                  <a:lnTo>
                    <a:pt x="210" y="22"/>
                  </a:lnTo>
                  <a:lnTo>
                    <a:pt x="237" y="16"/>
                  </a:lnTo>
                  <a:lnTo>
                    <a:pt x="264" y="11"/>
                  </a:lnTo>
                  <a:lnTo>
                    <a:pt x="280" y="14"/>
                  </a:lnTo>
                  <a:lnTo>
                    <a:pt x="296" y="14"/>
                  </a:lnTo>
                  <a:lnTo>
                    <a:pt x="315" y="14"/>
                  </a:lnTo>
                  <a:lnTo>
                    <a:pt x="331" y="14"/>
                  </a:lnTo>
                  <a:lnTo>
                    <a:pt x="347" y="11"/>
                  </a:lnTo>
                  <a:lnTo>
                    <a:pt x="363" y="8"/>
                  </a:lnTo>
                  <a:lnTo>
                    <a:pt x="380" y="8"/>
                  </a:lnTo>
                  <a:lnTo>
                    <a:pt x="396" y="6"/>
                  </a:lnTo>
                  <a:lnTo>
                    <a:pt x="412" y="8"/>
                  </a:lnTo>
                  <a:lnTo>
                    <a:pt x="425" y="8"/>
                  </a:lnTo>
                  <a:lnTo>
                    <a:pt x="442" y="6"/>
                  </a:lnTo>
                  <a:lnTo>
                    <a:pt x="455" y="3"/>
                  </a:lnTo>
                  <a:lnTo>
                    <a:pt x="468" y="3"/>
                  </a:lnTo>
                  <a:lnTo>
                    <a:pt x="482" y="0"/>
                  </a:lnTo>
                  <a:lnTo>
                    <a:pt x="495" y="0"/>
                  </a:lnTo>
                  <a:lnTo>
                    <a:pt x="512" y="0"/>
                  </a:lnTo>
                  <a:lnTo>
                    <a:pt x="520" y="0"/>
                  </a:lnTo>
                  <a:lnTo>
                    <a:pt x="528" y="3"/>
                  </a:lnTo>
                  <a:lnTo>
                    <a:pt x="539" y="3"/>
                  </a:lnTo>
                  <a:lnTo>
                    <a:pt x="547" y="3"/>
                  </a:lnTo>
                  <a:lnTo>
                    <a:pt x="555" y="3"/>
                  </a:lnTo>
                  <a:lnTo>
                    <a:pt x="563" y="6"/>
                  </a:lnTo>
                  <a:lnTo>
                    <a:pt x="571" y="6"/>
                  </a:lnTo>
                  <a:lnTo>
                    <a:pt x="579" y="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4" name="Freeform 20"/>
            <p:cNvSpPr>
              <a:spLocks/>
            </p:cNvSpPr>
            <p:nvPr/>
          </p:nvSpPr>
          <p:spPr bwMode="auto">
            <a:xfrm>
              <a:off x="1872" y="1402"/>
              <a:ext cx="337" cy="113"/>
            </a:xfrm>
            <a:custGeom>
              <a:avLst/>
              <a:gdLst>
                <a:gd name="T0" fmla="*/ 337 w 337"/>
                <a:gd name="T1" fmla="*/ 0 h 113"/>
                <a:gd name="T2" fmla="*/ 331 w 337"/>
                <a:gd name="T3" fmla="*/ 13 h 113"/>
                <a:gd name="T4" fmla="*/ 326 w 337"/>
                <a:gd name="T5" fmla="*/ 26 h 113"/>
                <a:gd name="T6" fmla="*/ 323 w 337"/>
                <a:gd name="T7" fmla="*/ 40 h 113"/>
                <a:gd name="T8" fmla="*/ 320 w 337"/>
                <a:gd name="T9" fmla="*/ 56 h 113"/>
                <a:gd name="T10" fmla="*/ 318 w 337"/>
                <a:gd name="T11" fmla="*/ 70 h 113"/>
                <a:gd name="T12" fmla="*/ 318 w 337"/>
                <a:gd name="T13" fmla="*/ 83 h 113"/>
                <a:gd name="T14" fmla="*/ 315 w 337"/>
                <a:gd name="T15" fmla="*/ 99 h 113"/>
                <a:gd name="T16" fmla="*/ 312 w 337"/>
                <a:gd name="T17" fmla="*/ 113 h 113"/>
                <a:gd name="T18" fmla="*/ 272 w 337"/>
                <a:gd name="T19" fmla="*/ 105 h 113"/>
                <a:gd name="T20" fmla="*/ 234 w 337"/>
                <a:gd name="T21" fmla="*/ 102 h 113"/>
                <a:gd name="T22" fmla="*/ 196 w 337"/>
                <a:gd name="T23" fmla="*/ 102 h 113"/>
                <a:gd name="T24" fmla="*/ 156 w 337"/>
                <a:gd name="T25" fmla="*/ 102 h 113"/>
                <a:gd name="T26" fmla="*/ 118 w 337"/>
                <a:gd name="T27" fmla="*/ 105 h 113"/>
                <a:gd name="T28" fmla="*/ 80 w 337"/>
                <a:gd name="T29" fmla="*/ 107 h 113"/>
                <a:gd name="T30" fmla="*/ 40 w 337"/>
                <a:gd name="T31" fmla="*/ 107 h 113"/>
                <a:gd name="T32" fmla="*/ 0 w 337"/>
                <a:gd name="T33" fmla="*/ 105 h 113"/>
                <a:gd name="T34" fmla="*/ 43 w 337"/>
                <a:gd name="T35" fmla="*/ 88 h 113"/>
                <a:gd name="T36" fmla="*/ 83 w 337"/>
                <a:gd name="T37" fmla="*/ 75 h 113"/>
                <a:gd name="T38" fmla="*/ 124 w 337"/>
                <a:gd name="T39" fmla="*/ 61 h 113"/>
                <a:gd name="T40" fmla="*/ 167 w 337"/>
                <a:gd name="T41" fmla="*/ 48 h 113"/>
                <a:gd name="T42" fmla="*/ 210 w 337"/>
                <a:gd name="T43" fmla="*/ 37 h 113"/>
                <a:gd name="T44" fmla="*/ 253 w 337"/>
                <a:gd name="T45" fmla="*/ 24 h 113"/>
                <a:gd name="T46" fmla="*/ 293 w 337"/>
                <a:gd name="T47" fmla="*/ 13 h 113"/>
                <a:gd name="T48" fmla="*/ 337 w 337"/>
                <a:gd name="T4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7" h="113">
                  <a:moveTo>
                    <a:pt x="337" y="0"/>
                  </a:moveTo>
                  <a:lnTo>
                    <a:pt x="331" y="13"/>
                  </a:lnTo>
                  <a:lnTo>
                    <a:pt x="326" y="26"/>
                  </a:lnTo>
                  <a:lnTo>
                    <a:pt x="323" y="40"/>
                  </a:lnTo>
                  <a:lnTo>
                    <a:pt x="320" y="56"/>
                  </a:lnTo>
                  <a:lnTo>
                    <a:pt x="318" y="70"/>
                  </a:lnTo>
                  <a:lnTo>
                    <a:pt x="318" y="83"/>
                  </a:lnTo>
                  <a:lnTo>
                    <a:pt x="315" y="99"/>
                  </a:lnTo>
                  <a:lnTo>
                    <a:pt x="312" y="113"/>
                  </a:lnTo>
                  <a:lnTo>
                    <a:pt x="272" y="105"/>
                  </a:lnTo>
                  <a:lnTo>
                    <a:pt x="234" y="102"/>
                  </a:lnTo>
                  <a:lnTo>
                    <a:pt x="196" y="102"/>
                  </a:lnTo>
                  <a:lnTo>
                    <a:pt x="156" y="102"/>
                  </a:lnTo>
                  <a:lnTo>
                    <a:pt x="118" y="105"/>
                  </a:lnTo>
                  <a:lnTo>
                    <a:pt x="80" y="107"/>
                  </a:lnTo>
                  <a:lnTo>
                    <a:pt x="40" y="107"/>
                  </a:lnTo>
                  <a:lnTo>
                    <a:pt x="0" y="105"/>
                  </a:lnTo>
                  <a:lnTo>
                    <a:pt x="43" y="88"/>
                  </a:lnTo>
                  <a:lnTo>
                    <a:pt x="83" y="75"/>
                  </a:lnTo>
                  <a:lnTo>
                    <a:pt x="124" y="61"/>
                  </a:lnTo>
                  <a:lnTo>
                    <a:pt x="167" y="48"/>
                  </a:lnTo>
                  <a:lnTo>
                    <a:pt x="210" y="37"/>
                  </a:lnTo>
                  <a:lnTo>
                    <a:pt x="253" y="24"/>
                  </a:lnTo>
                  <a:lnTo>
                    <a:pt x="293" y="13"/>
                  </a:lnTo>
                  <a:lnTo>
                    <a:pt x="337"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5" name="Freeform 21"/>
            <p:cNvSpPr>
              <a:spLocks/>
            </p:cNvSpPr>
            <p:nvPr/>
          </p:nvSpPr>
          <p:spPr bwMode="auto">
            <a:xfrm>
              <a:off x="2427" y="1404"/>
              <a:ext cx="86" cy="43"/>
            </a:xfrm>
            <a:custGeom>
              <a:avLst/>
              <a:gdLst>
                <a:gd name="T0" fmla="*/ 75 w 86"/>
                <a:gd name="T1" fmla="*/ 11 h 43"/>
                <a:gd name="T2" fmla="*/ 78 w 86"/>
                <a:gd name="T3" fmla="*/ 16 h 43"/>
                <a:gd name="T4" fmla="*/ 81 w 86"/>
                <a:gd name="T5" fmla="*/ 19 h 43"/>
                <a:gd name="T6" fmla="*/ 83 w 86"/>
                <a:gd name="T7" fmla="*/ 22 h 43"/>
                <a:gd name="T8" fmla="*/ 86 w 86"/>
                <a:gd name="T9" fmla="*/ 24 h 43"/>
                <a:gd name="T10" fmla="*/ 86 w 86"/>
                <a:gd name="T11" fmla="*/ 30 h 43"/>
                <a:gd name="T12" fmla="*/ 86 w 86"/>
                <a:gd name="T13" fmla="*/ 33 h 43"/>
                <a:gd name="T14" fmla="*/ 86 w 86"/>
                <a:gd name="T15" fmla="*/ 38 h 43"/>
                <a:gd name="T16" fmla="*/ 83 w 86"/>
                <a:gd name="T17" fmla="*/ 41 h 43"/>
                <a:gd name="T18" fmla="*/ 78 w 86"/>
                <a:gd name="T19" fmla="*/ 43 h 43"/>
                <a:gd name="T20" fmla="*/ 75 w 86"/>
                <a:gd name="T21" fmla="*/ 43 h 43"/>
                <a:gd name="T22" fmla="*/ 73 w 86"/>
                <a:gd name="T23" fmla="*/ 41 h 43"/>
                <a:gd name="T24" fmla="*/ 70 w 86"/>
                <a:gd name="T25" fmla="*/ 38 h 43"/>
                <a:gd name="T26" fmla="*/ 67 w 86"/>
                <a:gd name="T27" fmla="*/ 35 h 43"/>
                <a:gd name="T28" fmla="*/ 62 w 86"/>
                <a:gd name="T29" fmla="*/ 30 h 43"/>
                <a:gd name="T30" fmla="*/ 59 w 86"/>
                <a:gd name="T31" fmla="*/ 27 h 43"/>
                <a:gd name="T32" fmla="*/ 56 w 86"/>
                <a:gd name="T33" fmla="*/ 24 h 43"/>
                <a:gd name="T34" fmla="*/ 51 w 86"/>
                <a:gd name="T35" fmla="*/ 24 h 43"/>
                <a:gd name="T36" fmla="*/ 43 w 86"/>
                <a:gd name="T37" fmla="*/ 24 h 43"/>
                <a:gd name="T38" fmla="*/ 38 w 86"/>
                <a:gd name="T39" fmla="*/ 24 h 43"/>
                <a:gd name="T40" fmla="*/ 32 w 86"/>
                <a:gd name="T41" fmla="*/ 24 h 43"/>
                <a:gd name="T42" fmla="*/ 27 w 86"/>
                <a:gd name="T43" fmla="*/ 27 h 43"/>
                <a:gd name="T44" fmla="*/ 21 w 86"/>
                <a:gd name="T45" fmla="*/ 30 h 43"/>
                <a:gd name="T46" fmla="*/ 16 w 86"/>
                <a:gd name="T47" fmla="*/ 33 h 43"/>
                <a:gd name="T48" fmla="*/ 11 w 86"/>
                <a:gd name="T49" fmla="*/ 35 h 43"/>
                <a:gd name="T50" fmla="*/ 8 w 86"/>
                <a:gd name="T51" fmla="*/ 35 h 43"/>
                <a:gd name="T52" fmla="*/ 8 w 86"/>
                <a:gd name="T53" fmla="*/ 35 h 43"/>
                <a:gd name="T54" fmla="*/ 5 w 86"/>
                <a:gd name="T55" fmla="*/ 33 h 43"/>
                <a:gd name="T56" fmla="*/ 3 w 86"/>
                <a:gd name="T57" fmla="*/ 30 h 43"/>
                <a:gd name="T58" fmla="*/ 3 w 86"/>
                <a:gd name="T59" fmla="*/ 30 h 43"/>
                <a:gd name="T60" fmla="*/ 0 w 86"/>
                <a:gd name="T61" fmla="*/ 27 h 43"/>
                <a:gd name="T62" fmla="*/ 0 w 86"/>
                <a:gd name="T63" fmla="*/ 24 h 43"/>
                <a:gd name="T64" fmla="*/ 0 w 86"/>
                <a:gd name="T65" fmla="*/ 24 h 43"/>
                <a:gd name="T66" fmla="*/ 3 w 86"/>
                <a:gd name="T67" fmla="*/ 16 h 43"/>
                <a:gd name="T68" fmla="*/ 5 w 86"/>
                <a:gd name="T69" fmla="*/ 11 h 43"/>
                <a:gd name="T70" fmla="*/ 11 w 86"/>
                <a:gd name="T71" fmla="*/ 8 h 43"/>
                <a:gd name="T72" fmla="*/ 19 w 86"/>
                <a:gd name="T73" fmla="*/ 8 h 43"/>
                <a:gd name="T74" fmla="*/ 24 w 86"/>
                <a:gd name="T75" fmla="*/ 6 h 43"/>
                <a:gd name="T76" fmla="*/ 32 w 86"/>
                <a:gd name="T77" fmla="*/ 6 h 43"/>
                <a:gd name="T78" fmla="*/ 38 w 86"/>
                <a:gd name="T79" fmla="*/ 3 h 43"/>
                <a:gd name="T80" fmla="*/ 43 w 86"/>
                <a:gd name="T81" fmla="*/ 0 h 43"/>
                <a:gd name="T82" fmla="*/ 48 w 86"/>
                <a:gd name="T83" fmla="*/ 0 h 43"/>
                <a:gd name="T84" fmla="*/ 54 w 86"/>
                <a:gd name="T85" fmla="*/ 0 h 43"/>
                <a:gd name="T86" fmla="*/ 56 w 86"/>
                <a:gd name="T87" fmla="*/ 0 h 43"/>
                <a:gd name="T88" fmla="*/ 62 w 86"/>
                <a:gd name="T89" fmla="*/ 3 h 43"/>
                <a:gd name="T90" fmla="*/ 65 w 86"/>
                <a:gd name="T91" fmla="*/ 6 h 43"/>
                <a:gd name="T92" fmla="*/ 67 w 86"/>
                <a:gd name="T93" fmla="*/ 8 h 43"/>
                <a:gd name="T94" fmla="*/ 73 w 86"/>
                <a:gd name="T95" fmla="*/ 11 h 43"/>
                <a:gd name="T96" fmla="*/ 75 w 86"/>
                <a:gd name="T97"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6" h="43">
                  <a:moveTo>
                    <a:pt x="75" y="11"/>
                  </a:moveTo>
                  <a:lnTo>
                    <a:pt x="78" y="16"/>
                  </a:lnTo>
                  <a:lnTo>
                    <a:pt x="81" y="19"/>
                  </a:lnTo>
                  <a:lnTo>
                    <a:pt x="83" y="22"/>
                  </a:lnTo>
                  <a:lnTo>
                    <a:pt x="86" y="24"/>
                  </a:lnTo>
                  <a:lnTo>
                    <a:pt x="86" y="30"/>
                  </a:lnTo>
                  <a:lnTo>
                    <a:pt x="86" y="33"/>
                  </a:lnTo>
                  <a:lnTo>
                    <a:pt x="86" y="38"/>
                  </a:lnTo>
                  <a:lnTo>
                    <a:pt x="83" y="41"/>
                  </a:lnTo>
                  <a:lnTo>
                    <a:pt x="78" y="43"/>
                  </a:lnTo>
                  <a:lnTo>
                    <a:pt x="75" y="43"/>
                  </a:lnTo>
                  <a:lnTo>
                    <a:pt x="73" y="41"/>
                  </a:lnTo>
                  <a:lnTo>
                    <a:pt x="70" y="38"/>
                  </a:lnTo>
                  <a:lnTo>
                    <a:pt x="67" y="35"/>
                  </a:lnTo>
                  <a:lnTo>
                    <a:pt x="62" y="30"/>
                  </a:lnTo>
                  <a:lnTo>
                    <a:pt x="59" y="27"/>
                  </a:lnTo>
                  <a:lnTo>
                    <a:pt x="56" y="24"/>
                  </a:lnTo>
                  <a:lnTo>
                    <a:pt x="51" y="24"/>
                  </a:lnTo>
                  <a:lnTo>
                    <a:pt x="43" y="24"/>
                  </a:lnTo>
                  <a:lnTo>
                    <a:pt x="38" y="24"/>
                  </a:lnTo>
                  <a:lnTo>
                    <a:pt x="32" y="24"/>
                  </a:lnTo>
                  <a:lnTo>
                    <a:pt x="27" y="27"/>
                  </a:lnTo>
                  <a:lnTo>
                    <a:pt x="21" y="30"/>
                  </a:lnTo>
                  <a:lnTo>
                    <a:pt x="16" y="33"/>
                  </a:lnTo>
                  <a:lnTo>
                    <a:pt x="11" y="35"/>
                  </a:lnTo>
                  <a:lnTo>
                    <a:pt x="8" y="35"/>
                  </a:lnTo>
                  <a:lnTo>
                    <a:pt x="8" y="35"/>
                  </a:lnTo>
                  <a:lnTo>
                    <a:pt x="5" y="33"/>
                  </a:lnTo>
                  <a:lnTo>
                    <a:pt x="3" y="30"/>
                  </a:lnTo>
                  <a:lnTo>
                    <a:pt x="3" y="30"/>
                  </a:lnTo>
                  <a:lnTo>
                    <a:pt x="0" y="27"/>
                  </a:lnTo>
                  <a:lnTo>
                    <a:pt x="0" y="24"/>
                  </a:lnTo>
                  <a:lnTo>
                    <a:pt x="0" y="24"/>
                  </a:lnTo>
                  <a:lnTo>
                    <a:pt x="3" y="16"/>
                  </a:lnTo>
                  <a:lnTo>
                    <a:pt x="5" y="11"/>
                  </a:lnTo>
                  <a:lnTo>
                    <a:pt x="11" y="8"/>
                  </a:lnTo>
                  <a:lnTo>
                    <a:pt x="19" y="8"/>
                  </a:lnTo>
                  <a:lnTo>
                    <a:pt x="24" y="6"/>
                  </a:lnTo>
                  <a:lnTo>
                    <a:pt x="32" y="6"/>
                  </a:lnTo>
                  <a:lnTo>
                    <a:pt x="38" y="3"/>
                  </a:lnTo>
                  <a:lnTo>
                    <a:pt x="43" y="0"/>
                  </a:lnTo>
                  <a:lnTo>
                    <a:pt x="48" y="0"/>
                  </a:lnTo>
                  <a:lnTo>
                    <a:pt x="54" y="0"/>
                  </a:lnTo>
                  <a:lnTo>
                    <a:pt x="56" y="0"/>
                  </a:lnTo>
                  <a:lnTo>
                    <a:pt x="62" y="3"/>
                  </a:lnTo>
                  <a:lnTo>
                    <a:pt x="65" y="6"/>
                  </a:lnTo>
                  <a:lnTo>
                    <a:pt x="67" y="8"/>
                  </a:lnTo>
                  <a:lnTo>
                    <a:pt x="73" y="11"/>
                  </a:lnTo>
                  <a:lnTo>
                    <a:pt x="75"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6" name="Freeform 22"/>
            <p:cNvSpPr>
              <a:spLocks/>
            </p:cNvSpPr>
            <p:nvPr/>
          </p:nvSpPr>
          <p:spPr bwMode="auto">
            <a:xfrm>
              <a:off x="3211" y="1415"/>
              <a:ext cx="148" cy="280"/>
            </a:xfrm>
            <a:custGeom>
              <a:avLst/>
              <a:gdLst>
                <a:gd name="T0" fmla="*/ 148 w 148"/>
                <a:gd name="T1" fmla="*/ 27 h 280"/>
                <a:gd name="T2" fmla="*/ 138 w 148"/>
                <a:gd name="T3" fmla="*/ 59 h 280"/>
                <a:gd name="T4" fmla="*/ 129 w 148"/>
                <a:gd name="T5" fmla="*/ 92 h 280"/>
                <a:gd name="T6" fmla="*/ 121 w 148"/>
                <a:gd name="T7" fmla="*/ 124 h 280"/>
                <a:gd name="T8" fmla="*/ 113 w 148"/>
                <a:gd name="T9" fmla="*/ 156 h 280"/>
                <a:gd name="T10" fmla="*/ 105 w 148"/>
                <a:gd name="T11" fmla="*/ 189 h 280"/>
                <a:gd name="T12" fmla="*/ 94 w 148"/>
                <a:gd name="T13" fmla="*/ 221 h 280"/>
                <a:gd name="T14" fmla="*/ 81 w 148"/>
                <a:gd name="T15" fmla="*/ 250 h 280"/>
                <a:gd name="T16" fmla="*/ 65 w 148"/>
                <a:gd name="T17" fmla="*/ 280 h 280"/>
                <a:gd name="T18" fmla="*/ 59 w 148"/>
                <a:gd name="T19" fmla="*/ 280 h 280"/>
                <a:gd name="T20" fmla="*/ 51 w 148"/>
                <a:gd name="T21" fmla="*/ 280 h 280"/>
                <a:gd name="T22" fmla="*/ 43 w 148"/>
                <a:gd name="T23" fmla="*/ 277 h 280"/>
                <a:gd name="T24" fmla="*/ 35 w 148"/>
                <a:gd name="T25" fmla="*/ 277 h 280"/>
                <a:gd name="T26" fmla="*/ 27 w 148"/>
                <a:gd name="T27" fmla="*/ 275 h 280"/>
                <a:gd name="T28" fmla="*/ 19 w 148"/>
                <a:gd name="T29" fmla="*/ 275 h 280"/>
                <a:gd name="T30" fmla="*/ 11 w 148"/>
                <a:gd name="T31" fmla="*/ 272 h 280"/>
                <a:gd name="T32" fmla="*/ 3 w 148"/>
                <a:gd name="T33" fmla="*/ 272 h 280"/>
                <a:gd name="T34" fmla="*/ 0 w 148"/>
                <a:gd name="T35" fmla="*/ 264 h 280"/>
                <a:gd name="T36" fmla="*/ 3 w 148"/>
                <a:gd name="T37" fmla="*/ 237 h 280"/>
                <a:gd name="T38" fmla="*/ 5 w 148"/>
                <a:gd name="T39" fmla="*/ 207 h 280"/>
                <a:gd name="T40" fmla="*/ 8 w 148"/>
                <a:gd name="T41" fmla="*/ 180 h 280"/>
                <a:gd name="T42" fmla="*/ 11 w 148"/>
                <a:gd name="T43" fmla="*/ 151 h 280"/>
                <a:gd name="T44" fmla="*/ 11 w 148"/>
                <a:gd name="T45" fmla="*/ 121 h 280"/>
                <a:gd name="T46" fmla="*/ 14 w 148"/>
                <a:gd name="T47" fmla="*/ 92 h 280"/>
                <a:gd name="T48" fmla="*/ 14 w 148"/>
                <a:gd name="T49" fmla="*/ 65 h 280"/>
                <a:gd name="T50" fmla="*/ 14 w 148"/>
                <a:gd name="T51" fmla="*/ 35 h 280"/>
                <a:gd name="T52" fmla="*/ 22 w 148"/>
                <a:gd name="T53" fmla="*/ 24 h 280"/>
                <a:gd name="T54" fmla="*/ 32 w 148"/>
                <a:gd name="T55" fmla="*/ 16 h 280"/>
                <a:gd name="T56" fmla="*/ 43 w 148"/>
                <a:gd name="T57" fmla="*/ 11 h 280"/>
                <a:gd name="T58" fmla="*/ 54 w 148"/>
                <a:gd name="T59" fmla="*/ 5 h 280"/>
                <a:gd name="T60" fmla="*/ 67 w 148"/>
                <a:gd name="T61" fmla="*/ 3 h 280"/>
                <a:gd name="T62" fmla="*/ 81 w 148"/>
                <a:gd name="T63" fmla="*/ 3 h 280"/>
                <a:gd name="T64" fmla="*/ 92 w 148"/>
                <a:gd name="T65" fmla="*/ 0 h 280"/>
                <a:gd name="T66" fmla="*/ 105 w 148"/>
                <a:gd name="T67" fmla="*/ 0 h 280"/>
                <a:gd name="T68" fmla="*/ 111 w 148"/>
                <a:gd name="T69" fmla="*/ 3 h 280"/>
                <a:gd name="T70" fmla="*/ 119 w 148"/>
                <a:gd name="T71" fmla="*/ 5 h 280"/>
                <a:gd name="T72" fmla="*/ 124 w 148"/>
                <a:gd name="T73" fmla="*/ 5 h 280"/>
                <a:gd name="T74" fmla="*/ 129 w 148"/>
                <a:gd name="T75" fmla="*/ 8 h 280"/>
                <a:gd name="T76" fmla="*/ 135 w 148"/>
                <a:gd name="T77" fmla="*/ 11 h 280"/>
                <a:gd name="T78" fmla="*/ 140 w 148"/>
                <a:gd name="T79" fmla="*/ 16 h 280"/>
                <a:gd name="T80" fmla="*/ 146 w 148"/>
                <a:gd name="T81" fmla="*/ 19 h 280"/>
                <a:gd name="T82" fmla="*/ 148 w 148"/>
                <a:gd name="T83" fmla="*/ 2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8" h="280">
                  <a:moveTo>
                    <a:pt x="148" y="27"/>
                  </a:moveTo>
                  <a:lnTo>
                    <a:pt x="138" y="59"/>
                  </a:lnTo>
                  <a:lnTo>
                    <a:pt x="129" y="92"/>
                  </a:lnTo>
                  <a:lnTo>
                    <a:pt x="121" y="124"/>
                  </a:lnTo>
                  <a:lnTo>
                    <a:pt x="113" y="156"/>
                  </a:lnTo>
                  <a:lnTo>
                    <a:pt x="105" y="189"/>
                  </a:lnTo>
                  <a:lnTo>
                    <a:pt x="94" y="221"/>
                  </a:lnTo>
                  <a:lnTo>
                    <a:pt x="81" y="250"/>
                  </a:lnTo>
                  <a:lnTo>
                    <a:pt x="65" y="280"/>
                  </a:lnTo>
                  <a:lnTo>
                    <a:pt x="59" y="280"/>
                  </a:lnTo>
                  <a:lnTo>
                    <a:pt x="51" y="280"/>
                  </a:lnTo>
                  <a:lnTo>
                    <a:pt x="43" y="277"/>
                  </a:lnTo>
                  <a:lnTo>
                    <a:pt x="35" y="277"/>
                  </a:lnTo>
                  <a:lnTo>
                    <a:pt x="27" y="275"/>
                  </a:lnTo>
                  <a:lnTo>
                    <a:pt x="19" y="275"/>
                  </a:lnTo>
                  <a:lnTo>
                    <a:pt x="11" y="272"/>
                  </a:lnTo>
                  <a:lnTo>
                    <a:pt x="3" y="272"/>
                  </a:lnTo>
                  <a:lnTo>
                    <a:pt x="0" y="264"/>
                  </a:lnTo>
                  <a:lnTo>
                    <a:pt x="3" y="237"/>
                  </a:lnTo>
                  <a:lnTo>
                    <a:pt x="5" y="207"/>
                  </a:lnTo>
                  <a:lnTo>
                    <a:pt x="8" y="180"/>
                  </a:lnTo>
                  <a:lnTo>
                    <a:pt x="11" y="151"/>
                  </a:lnTo>
                  <a:lnTo>
                    <a:pt x="11" y="121"/>
                  </a:lnTo>
                  <a:lnTo>
                    <a:pt x="14" y="92"/>
                  </a:lnTo>
                  <a:lnTo>
                    <a:pt x="14" y="65"/>
                  </a:lnTo>
                  <a:lnTo>
                    <a:pt x="14" y="35"/>
                  </a:lnTo>
                  <a:lnTo>
                    <a:pt x="22" y="24"/>
                  </a:lnTo>
                  <a:lnTo>
                    <a:pt x="32" y="16"/>
                  </a:lnTo>
                  <a:lnTo>
                    <a:pt x="43" y="11"/>
                  </a:lnTo>
                  <a:lnTo>
                    <a:pt x="54" y="5"/>
                  </a:lnTo>
                  <a:lnTo>
                    <a:pt x="67" y="3"/>
                  </a:lnTo>
                  <a:lnTo>
                    <a:pt x="81" y="3"/>
                  </a:lnTo>
                  <a:lnTo>
                    <a:pt x="92" y="0"/>
                  </a:lnTo>
                  <a:lnTo>
                    <a:pt x="105" y="0"/>
                  </a:lnTo>
                  <a:lnTo>
                    <a:pt x="111" y="3"/>
                  </a:lnTo>
                  <a:lnTo>
                    <a:pt x="119" y="5"/>
                  </a:lnTo>
                  <a:lnTo>
                    <a:pt x="124" y="5"/>
                  </a:lnTo>
                  <a:lnTo>
                    <a:pt x="129" y="8"/>
                  </a:lnTo>
                  <a:lnTo>
                    <a:pt x="135" y="11"/>
                  </a:lnTo>
                  <a:lnTo>
                    <a:pt x="140" y="16"/>
                  </a:lnTo>
                  <a:lnTo>
                    <a:pt x="146" y="19"/>
                  </a:lnTo>
                  <a:lnTo>
                    <a:pt x="148" y="2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7" name="Freeform 23"/>
            <p:cNvSpPr>
              <a:spLocks/>
            </p:cNvSpPr>
            <p:nvPr/>
          </p:nvSpPr>
          <p:spPr bwMode="auto">
            <a:xfrm>
              <a:off x="3308" y="1423"/>
              <a:ext cx="248" cy="318"/>
            </a:xfrm>
            <a:custGeom>
              <a:avLst/>
              <a:gdLst>
                <a:gd name="T0" fmla="*/ 248 w 248"/>
                <a:gd name="T1" fmla="*/ 32 h 318"/>
                <a:gd name="T2" fmla="*/ 243 w 248"/>
                <a:gd name="T3" fmla="*/ 54 h 318"/>
                <a:gd name="T4" fmla="*/ 232 w 248"/>
                <a:gd name="T5" fmla="*/ 73 h 318"/>
                <a:gd name="T6" fmla="*/ 221 w 248"/>
                <a:gd name="T7" fmla="*/ 92 h 318"/>
                <a:gd name="T8" fmla="*/ 210 w 248"/>
                <a:gd name="T9" fmla="*/ 110 h 318"/>
                <a:gd name="T10" fmla="*/ 197 w 248"/>
                <a:gd name="T11" fmla="*/ 129 h 318"/>
                <a:gd name="T12" fmla="*/ 186 w 248"/>
                <a:gd name="T13" fmla="*/ 148 h 318"/>
                <a:gd name="T14" fmla="*/ 173 w 248"/>
                <a:gd name="T15" fmla="*/ 167 h 318"/>
                <a:gd name="T16" fmla="*/ 165 w 248"/>
                <a:gd name="T17" fmla="*/ 186 h 318"/>
                <a:gd name="T18" fmla="*/ 154 w 248"/>
                <a:gd name="T19" fmla="*/ 202 h 318"/>
                <a:gd name="T20" fmla="*/ 143 w 248"/>
                <a:gd name="T21" fmla="*/ 218 h 318"/>
                <a:gd name="T22" fmla="*/ 132 w 248"/>
                <a:gd name="T23" fmla="*/ 237 h 318"/>
                <a:gd name="T24" fmla="*/ 121 w 248"/>
                <a:gd name="T25" fmla="*/ 253 h 318"/>
                <a:gd name="T26" fmla="*/ 113 w 248"/>
                <a:gd name="T27" fmla="*/ 269 h 318"/>
                <a:gd name="T28" fmla="*/ 100 w 248"/>
                <a:gd name="T29" fmla="*/ 288 h 318"/>
                <a:gd name="T30" fmla="*/ 89 w 248"/>
                <a:gd name="T31" fmla="*/ 304 h 318"/>
                <a:gd name="T32" fmla="*/ 76 w 248"/>
                <a:gd name="T33" fmla="*/ 318 h 318"/>
                <a:gd name="T34" fmla="*/ 67 w 248"/>
                <a:gd name="T35" fmla="*/ 315 h 318"/>
                <a:gd name="T36" fmla="*/ 57 w 248"/>
                <a:gd name="T37" fmla="*/ 310 h 318"/>
                <a:gd name="T38" fmla="*/ 49 w 248"/>
                <a:gd name="T39" fmla="*/ 307 h 318"/>
                <a:gd name="T40" fmla="*/ 38 w 248"/>
                <a:gd name="T41" fmla="*/ 302 h 318"/>
                <a:gd name="T42" fmla="*/ 30 w 248"/>
                <a:gd name="T43" fmla="*/ 296 h 318"/>
                <a:gd name="T44" fmla="*/ 19 w 248"/>
                <a:gd name="T45" fmla="*/ 294 h 318"/>
                <a:gd name="T46" fmla="*/ 8 w 248"/>
                <a:gd name="T47" fmla="*/ 288 h 318"/>
                <a:gd name="T48" fmla="*/ 0 w 248"/>
                <a:gd name="T49" fmla="*/ 286 h 318"/>
                <a:gd name="T50" fmla="*/ 8 w 248"/>
                <a:gd name="T51" fmla="*/ 264 h 318"/>
                <a:gd name="T52" fmla="*/ 16 w 248"/>
                <a:gd name="T53" fmla="*/ 240 h 318"/>
                <a:gd name="T54" fmla="*/ 24 w 248"/>
                <a:gd name="T55" fmla="*/ 218 h 318"/>
                <a:gd name="T56" fmla="*/ 30 w 248"/>
                <a:gd name="T57" fmla="*/ 194 h 318"/>
                <a:gd name="T58" fmla="*/ 35 w 248"/>
                <a:gd name="T59" fmla="*/ 170 h 318"/>
                <a:gd name="T60" fmla="*/ 41 w 248"/>
                <a:gd name="T61" fmla="*/ 148 h 318"/>
                <a:gd name="T62" fmla="*/ 49 w 248"/>
                <a:gd name="T63" fmla="*/ 124 h 318"/>
                <a:gd name="T64" fmla="*/ 54 w 248"/>
                <a:gd name="T65" fmla="*/ 100 h 318"/>
                <a:gd name="T66" fmla="*/ 59 w 248"/>
                <a:gd name="T67" fmla="*/ 92 h 318"/>
                <a:gd name="T68" fmla="*/ 62 w 248"/>
                <a:gd name="T69" fmla="*/ 81 h 318"/>
                <a:gd name="T70" fmla="*/ 65 w 248"/>
                <a:gd name="T71" fmla="*/ 70 h 318"/>
                <a:gd name="T72" fmla="*/ 67 w 248"/>
                <a:gd name="T73" fmla="*/ 59 h 318"/>
                <a:gd name="T74" fmla="*/ 70 w 248"/>
                <a:gd name="T75" fmla="*/ 49 h 318"/>
                <a:gd name="T76" fmla="*/ 73 w 248"/>
                <a:gd name="T77" fmla="*/ 38 h 318"/>
                <a:gd name="T78" fmla="*/ 78 w 248"/>
                <a:gd name="T79" fmla="*/ 30 h 318"/>
                <a:gd name="T80" fmla="*/ 86 w 248"/>
                <a:gd name="T81" fmla="*/ 22 h 318"/>
                <a:gd name="T82" fmla="*/ 105 w 248"/>
                <a:gd name="T83" fmla="*/ 16 h 318"/>
                <a:gd name="T84" fmla="*/ 124 w 248"/>
                <a:gd name="T85" fmla="*/ 11 h 318"/>
                <a:gd name="T86" fmla="*/ 143 w 248"/>
                <a:gd name="T87" fmla="*/ 5 h 318"/>
                <a:gd name="T88" fmla="*/ 162 w 248"/>
                <a:gd name="T89" fmla="*/ 3 h 318"/>
                <a:gd name="T90" fmla="*/ 181 w 248"/>
                <a:gd name="T91" fmla="*/ 0 h 318"/>
                <a:gd name="T92" fmla="*/ 200 w 248"/>
                <a:gd name="T93" fmla="*/ 3 h 318"/>
                <a:gd name="T94" fmla="*/ 218 w 248"/>
                <a:gd name="T95" fmla="*/ 8 h 318"/>
                <a:gd name="T96" fmla="*/ 235 w 248"/>
                <a:gd name="T97" fmla="*/ 16 h 318"/>
                <a:gd name="T98" fmla="*/ 248 w 248"/>
                <a:gd name="T99" fmla="*/ 3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8" h="318">
                  <a:moveTo>
                    <a:pt x="248" y="32"/>
                  </a:moveTo>
                  <a:lnTo>
                    <a:pt x="243" y="54"/>
                  </a:lnTo>
                  <a:lnTo>
                    <a:pt x="232" y="73"/>
                  </a:lnTo>
                  <a:lnTo>
                    <a:pt x="221" y="92"/>
                  </a:lnTo>
                  <a:lnTo>
                    <a:pt x="210" y="110"/>
                  </a:lnTo>
                  <a:lnTo>
                    <a:pt x="197" y="129"/>
                  </a:lnTo>
                  <a:lnTo>
                    <a:pt x="186" y="148"/>
                  </a:lnTo>
                  <a:lnTo>
                    <a:pt x="173" y="167"/>
                  </a:lnTo>
                  <a:lnTo>
                    <a:pt x="165" y="186"/>
                  </a:lnTo>
                  <a:lnTo>
                    <a:pt x="154" y="202"/>
                  </a:lnTo>
                  <a:lnTo>
                    <a:pt x="143" y="218"/>
                  </a:lnTo>
                  <a:lnTo>
                    <a:pt x="132" y="237"/>
                  </a:lnTo>
                  <a:lnTo>
                    <a:pt x="121" y="253"/>
                  </a:lnTo>
                  <a:lnTo>
                    <a:pt x="113" y="269"/>
                  </a:lnTo>
                  <a:lnTo>
                    <a:pt x="100" y="288"/>
                  </a:lnTo>
                  <a:lnTo>
                    <a:pt x="89" y="304"/>
                  </a:lnTo>
                  <a:lnTo>
                    <a:pt x="76" y="318"/>
                  </a:lnTo>
                  <a:lnTo>
                    <a:pt x="67" y="315"/>
                  </a:lnTo>
                  <a:lnTo>
                    <a:pt x="57" y="310"/>
                  </a:lnTo>
                  <a:lnTo>
                    <a:pt x="49" y="307"/>
                  </a:lnTo>
                  <a:lnTo>
                    <a:pt x="38" y="302"/>
                  </a:lnTo>
                  <a:lnTo>
                    <a:pt x="30" y="296"/>
                  </a:lnTo>
                  <a:lnTo>
                    <a:pt x="19" y="294"/>
                  </a:lnTo>
                  <a:lnTo>
                    <a:pt x="8" y="288"/>
                  </a:lnTo>
                  <a:lnTo>
                    <a:pt x="0" y="286"/>
                  </a:lnTo>
                  <a:lnTo>
                    <a:pt x="8" y="264"/>
                  </a:lnTo>
                  <a:lnTo>
                    <a:pt x="16" y="240"/>
                  </a:lnTo>
                  <a:lnTo>
                    <a:pt x="24" y="218"/>
                  </a:lnTo>
                  <a:lnTo>
                    <a:pt x="30" y="194"/>
                  </a:lnTo>
                  <a:lnTo>
                    <a:pt x="35" y="170"/>
                  </a:lnTo>
                  <a:lnTo>
                    <a:pt x="41" y="148"/>
                  </a:lnTo>
                  <a:lnTo>
                    <a:pt x="49" y="124"/>
                  </a:lnTo>
                  <a:lnTo>
                    <a:pt x="54" y="100"/>
                  </a:lnTo>
                  <a:lnTo>
                    <a:pt x="59" y="92"/>
                  </a:lnTo>
                  <a:lnTo>
                    <a:pt x="62" y="81"/>
                  </a:lnTo>
                  <a:lnTo>
                    <a:pt x="65" y="70"/>
                  </a:lnTo>
                  <a:lnTo>
                    <a:pt x="67" y="59"/>
                  </a:lnTo>
                  <a:lnTo>
                    <a:pt x="70" y="49"/>
                  </a:lnTo>
                  <a:lnTo>
                    <a:pt x="73" y="38"/>
                  </a:lnTo>
                  <a:lnTo>
                    <a:pt x="78" y="30"/>
                  </a:lnTo>
                  <a:lnTo>
                    <a:pt x="86" y="22"/>
                  </a:lnTo>
                  <a:lnTo>
                    <a:pt x="105" y="16"/>
                  </a:lnTo>
                  <a:lnTo>
                    <a:pt x="124" y="11"/>
                  </a:lnTo>
                  <a:lnTo>
                    <a:pt x="143" y="5"/>
                  </a:lnTo>
                  <a:lnTo>
                    <a:pt x="162" y="3"/>
                  </a:lnTo>
                  <a:lnTo>
                    <a:pt x="181" y="0"/>
                  </a:lnTo>
                  <a:lnTo>
                    <a:pt x="200" y="3"/>
                  </a:lnTo>
                  <a:lnTo>
                    <a:pt x="218" y="8"/>
                  </a:lnTo>
                  <a:lnTo>
                    <a:pt x="235" y="16"/>
                  </a:lnTo>
                  <a:lnTo>
                    <a:pt x="248"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8" name="Freeform 24"/>
            <p:cNvSpPr>
              <a:spLocks/>
            </p:cNvSpPr>
            <p:nvPr/>
          </p:nvSpPr>
          <p:spPr bwMode="auto">
            <a:xfrm>
              <a:off x="2459" y="1450"/>
              <a:ext cx="43" cy="57"/>
            </a:xfrm>
            <a:custGeom>
              <a:avLst/>
              <a:gdLst>
                <a:gd name="T0" fmla="*/ 43 w 43"/>
                <a:gd name="T1" fmla="*/ 19 h 57"/>
                <a:gd name="T2" fmla="*/ 43 w 43"/>
                <a:gd name="T3" fmla="*/ 24 h 57"/>
                <a:gd name="T4" fmla="*/ 43 w 43"/>
                <a:gd name="T5" fmla="*/ 30 h 57"/>
                <a:gd name="T6" fmla="*/ 43 w 43"/>
                <a:gd name="T7" fmla="*/ 35 h 57"/>
                <a:gd name="T8" fmla="*/ 43 w 43"/>
                <a:gd name="T9" fmla="*/ 40 h 57"/>
                <a:gd name="T10" fmla="*/ 41 w 43"/>
                <a:gd name="T11" fmla="*/ 46 h 57"/>
                <a:gd name="T12" fmla="*/ 35 w 43"/>
                <a:gd name="T13" fmla="*/ 48 h 57"/>
                <a:gd name="T14" fmla="*/ 33 w 43"/>
                <a:gd name="T15" fmla="*/ 54 h 57"/>
                <a:gd name="T16" fmla="*/ 27 w 43"/>
                <a:gd name="T17" fmla="*/ 54 h 57"/>
                <a:gd name="T18" fmla="*/ 22 w 43"/>
                <a:gd name="T19" fmla="*/ 57 h 57"/>
                <a:gd name="T20" fmla="*/ 19 w 43"/>
                <a:gd name="T21" fmla="*/ 57 h 57"/>
                <a:gd name="T22" fmla="*/ 14 w 43"/>
                <a:gd name="T23" fmla="*/ 54 h 57"/>
                <a:gd name="T24" fmla="*/ 11 w 43"/>
                <a:gd name="T25" fmla="*/ 54 h 57"/>
                <a:gd name="T26" fmla="*/ 8 w 43"/>
                <a:gd name="T27" fmla="*/ 51 h 57"/>
                <a:gd name="T28" fmla="*/ 6 w 43"/>
                <a:gd name="T29" fmla="*/ 46 h 57"/>
                <a:gd name="T30" fmla="*/ 3 w 43"/>
                <a:gd name="T31" fmla="*/ 43 h 57"/>
                <a:gd name="T32" fmla="*/ 0 w 43"/>
                <a:gd name="T33" fmla="*/ 40 h 57"/>
                <a:gd name="T34" fmla="*/ 3 w 43"/>
                <a:gd name="T35" fmla="*/ 35 h 57"/>
                <a:gd name="T36" fmla="*/ 3 w 43"/>
                <a:gd name="T37" fmla="*/ 30 h 57"/>
                <a:gd name="T38" fmla="*/ 3 w 43"/>
                <a:gd name="T39" fmla="*/ 22 h 57"/>
                <a:gd name="T40" fmla="*/ 6 w 43"/>
                <a:gd name="T41" fmla="*/ 16 h 57"/>
                <a:gd name="T42" fmla="*/ 8 w 43"/>
                <a:gd name="T43" fmla="*/ 11 h 57"/>
                <a:gd name="T44" fmla="*/ 11 w 43"/>
                <a:gd name="T45" fmla="*/ 8 h 57"/>
                <a:gd name="T46" fmla="*/ 14 w 43"/>
                <a:gd name="T47" fmla="*/ 3 h 57"/>
                <a:gd name="T48" fmla="*/ 19 w 43"/>
                <a:gd name="T49" fmla="*/ 0 h 57"/>
                <a:gd name="T50" fmla="*/ 24 w 43"/>
                <a:gd name="T51" fmla="*/ 0 h 57"/>
                <a:gd name="T52" fmla="*/ 27 w 43"/>
                <a:gd name="T53" fmla="*/ 0 h 57"/>
                <a:gd name="T54" fmla="*/ 33 w 43"/>
                <a:gd name="T55" fmla="*/ 3 h 57"/>
                <a:gd name="T56" fmla="*/ 35 w 43"/>
                <a:gd name="T57" fmla="*/ 5 h 57"/>
                <a:gd name="T58" fmla="*/ 38 w 43"/>
                <a:gd name="T59" fmla="*/ 8 h 57"/>
                <a:gd name="T60" fmla="*/ 41 w 43"/>
                <a:gd name="T61" fmla="*/ 13 h 57"/>
                <a:gd name="T62" fmla="*/ 41 w 43"/>
                <a:gd name="T63" fmla="*/ 16 h 57"/>
                <a:gd name="T64" fmla="*/ 43 w 43"/>
                <a:gd name="T65" fmla="*/ 1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 h="57">
                  <a:moveTo>
                    <a:pt x="43" y="19"/>
                  </a:moveTo>
                  <a:lnTo>
                    <a:pt x="43" y="24"/>
                  </a:lnTo>
                  <a:lnTo>
                    <a:pt x="43" y="30"/>
                  </a:lnTo>
                  <a:lnTo>
                    <a:pt x="43" y="35"/>
                  </a:lnTo>
                  <a:lnTo>
                    <a:pt x="43" y="40"/>
                  </a:lnTo>
                  <a:lnTo>
                    <a:pt x="41" y="46"/>
                  </a:lnTo>
                  <a:lnTo>
                    <a:pt x="35" y="48"/>
                  </a:lnTo>
                  <a:lnTo>
                    <a:pt x="33" y="54"/>
                  </a:lnTo>
                  <a:lnTo>
                    <a:pt x="27" y="54"/>
                  </a:lnTo>
                  <a:lnTo>
                    <a:pt x="22" y="57"/>
                  </a:lnTo>
                  <a:lnTo>
                    <a:pt x="19" y="57"/>
                  </a:lnTo>
                  <a:lnTo>
                    <a:pt x="14" y="54"/>
                  </a:lnTo>
                  <a:lnTo>
                    <a:pt x="11" y="54"/>
                  </a:lnTo>
                  <a:lnTo>
                    <a:pt x="8" y="51"/>
                  </a:lnTo>
                  <a:lnTo>
                    <a:pt x="6" y="46"/>
                  </a:lnTo>
                  <a:lnTo>
                    <a:pt x="3" y="43"/>
                  </a:lnTo>
                  <a:lnTo>
                    <a:pt x="0" y="40"/>
                  </a:lnTo>
                  <a:lnTo>
                    <a:pt x="3" y="35"/>
                  </a:lnTo>
                  <a:lnTo>
                    <a:pt x="3" y="30"/>
                  </a:lnTo>
                  <a:lnTo>
                    <a:pt x="3" y="22"/>
                  </a:lnTo>
                  <a:lnTo>
                    <a:pt x="6" y="16"/>
                  </a:lnTo>
                  <a:lnTo>
                    <a:pt x="8" y="11"/>
                  </a:lnTo>
                  <a:lnTo>
                    <a:pt x="11" y="8"/>
                  </a:lnTo>
                  <a:lnTo>
                    <a:pt x="14" y="3"/>
                  </a:lnTo>
                  <a:lnTo>
                    <a:pt x="19" y="0"/>
                  </a:lnTo>
                  <a:lnTo>
                    <a:pt x="24" y="0"/>
                  </a:lnTo>
                  <a:lnTo>
                    <a:pt x="27" y="0"/>
                  </a:lnTo>
                  <a:lnTo>
                    <a:pt x="33" y="3"/>
                  </a:lnTo>
                  <a:lnTo>
                    <a:pt x="35" y="5"/>
                  </a:lnTo>
                  <a:lnTo>
                    <a:pt x="38" y="8"/>
                  </a:lnTo>
                  <a:lnTo>
                    <a:pt x="41" y="13"/>
                  </a:lnTo>
                  <a:lnTo>
                    <a:pt x="41" y="16"/>
                  </a:lnTo>
                  <a:lnTo>
                    <a:pt x="43" y="1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29" name="Freeform 25"/>
            <p:cNvSpPr>
              <a:spLocks/>
            </p:cNvSpPr>
            <p:nvPr/>
          </p:nvSpPr>
          <p:spPr bwMode="auto">
            <a:xfrm>
              <a:off x="3413" y="1469"/>
              <a:ext cx="291" cy="302"/>
            </a:xfrm>
            <a:custGeom>
              <a:avLst/>
              <a:gdLst>
                <a:gd name="T0" fmla="*/ 283 w 291"/>
                <a:gd name="T1" fmla="*/ 35 h 302"/>
                <a:gd name="T2" fmla="*/ 289 w 291"/>
                <a:gd name="T3" fmla="*/ 40 h 302"/>
                <a:gd name="T4" fmla="*/ 291 w 291"/>
                <a:gd name="T5" fmla="*/ 48 h 302"/>
                <a:gd name="T6" fmla="*/ 291 w 291"/>
                <a:gd name="T7" fmla="*/ 54 h 302"/>
                <a:gd name="T8" fmla="*/ 289 w 291"/>
                <a:gd name="T9" fmla="*/ 59 h 302"/>
                <a:gd name="T10" fmla="*/ 286 w 291"/>
                <a:gd name="T11" fmla="*/ 64 h 302"/>
                <a:gd name="T12" fmla="*/ 281 w 291"/>
                <a:gd name="T13" fmla="*/ 73 h 302"/>
                <a:gd name="T14" fmla="*/ 275 w 291"/>
                <a:gd name="T15" fmla="*/ 78 h 302"/>
                <a:gd name="T16" fmla="*/ 270 w 291"/>
                <a:gd name="T17" fmla="*/ 83 h 302"/>
                <a:gd name="T18" fmla="*/ 251 w 291"/>
                <a:gd name="T19" fmla="*/ 102 h 302"/>
                <a:gd name="T20" fmla="*/ 232 w 291"/>
                <a:gd name="T21" fmla="*/ 118 h 302"/>
                <a:gd name="T22" fmla="*/ 210 w 291"/>
                <a:gd name="T23" fmla="*/ 135 h 302"/>
                <a:gd name="T24" fmla="*/ 192 w 291"/>
                <a:gd name="T25" fmla="*/ 151 h 302"/>
                <a:gd name="T26" fmla="*/ 170 w 291"/>
                <a:gd name="T27" fmla="*/ 167 h 302"/>
                <a:gd name="T28" fmla="*/ 151 w 291"/>
                <a:gd name="T29" fmla="*/ 183 h 302"/>
                <a:gd name="T30" fmla="*/ 132 w 291"/>
                <a:gd name="T31" fmla="*/ 202 h 302"/>
                <a:gd name="T32" fmla="*/ 113 w 291"/>
                <a:gd name="T33" fmla="*/ 223 h 302"/>
                <a:gd name="T34" fmla="*/ 100 w 291"/>
                <a:gd name="T35" fmla="*/ 231 h 302"/>
                <a:gd name="T36" fmla="*/ 89 w 291"/>
                <a:gd name="T37" fmla="*/ 240 h 302"/>
                <a:gd name="T38" fmla="*/ 78 w 291"/>
                <a:gd name="T39" fmla="*/ 250 h 302"/>
                <a:gd name="T40" fmla="*/ 68 w 291"/>
                <a:gd name="T41" fmla="*/ 261 h 302"/>
                <a:gd name="T42" fmla="*/ 57 w 291"/>
                <a:gd name="T43" fmla="*/ 272 h 302"/>
                <a:gd name="T44" fmla="*/ 46 w 291"/>
                <a:gd name="T45" fmla="*/ 283 h 302"/>
                <a:gd name="T46" fmla="*/ 33 w 291"/>
                <a:gd name="T47" fmla="*/ 293 h 302"/>
                <a:gd name="T48" fmla="*/ 22 w 291"/>
                <a:gd name="T49" fmla="*/ 302 h 302"/>
                <a:gd name="T50" fmla="*/ 19 w 291"/>
                <a:gd name="T51" fmla="*/ 299 h 302"/>
                <a:gd name="T52" fmla="*/ 16 w 291"/>
                <a:gd name="T53" fmla="*/ 299 h 302"/>
                <a:gd name="T54" fmla="*/ 14 w 291"/>
                <a:gd name="T55" fmla="*/ 296 h 302"/>
                <a:gd name="T56" fmla="*/ 11 w 291"/>
                <a:gd name="T57" fmla="*/ 296 h 302"/>
                <a:gd name="T58" fmla="*/ 8 w 291"/>
                <a:gd name="T59" fmla="*/ 293 h 302"/>
                <a:gd name="T60" fmla="*/ 6 w 291"/>
                <a:gd name="T61" fmla="*/ 291 h 302"/>
                <a:gd name="T62" fmla="*/ 3 w 291"/>
                <a:gd name="T63" fmla="*/ 291 h 302"/>
                <a:gd name="T64" fmla="*/ 0 w 291"/>
                <a:gd name="T65" fmla="*/ 288 h 302"/>
                <a:gd name="T66" fmla="*/ 3 w 291"/>
                <a:gd name="T67" fmla="*/ 280 h 302"/>
                <a:gd name="T68" fmla="*/ 6 w 291"/>
                <a:gd name="T69" fmla="*/ 272 h 302"/>
                <a:gd name="T70" fmla="*/ 11 w 291"/>
                <a:gd name="T71" fmla="*/ 267 h 302"/>
                <a:gd name="T72" fmla="*/ 16 w 291"/>
                <a:gd name="T73" fmla="*/ 258 h 302"/>
                <a:gd name="T74" fmla="*/ 22 w 291"/>
                <a:gd name="T75" fmla="*/ 253 h 302"/>
                <a:gd name="T76" fmla="*/ 27 w 291"/>
                <a:gd name="T77" fmla="*/ 245 h 302"/>
                <a:gd name="T78" fmla="*/ 33 w 291"/>
                <a:gd name="T79" fmla="*/ 240 h 302"/>
                <a:gd name="T80" fmla="*/ 38 w 291"/>
                <a:gd name="T81" fmla="*/ 231 h 302"/>
                <a:gd name="T82" fmla="*/ 54 w 291"/>
                <a:gd name="T83" fmla="*/ 202 h 302"/>
                <a:gd name="T84" fmla="*/ 70 w 291"/>
                <a:gd name="T85" fmla="*/ 175 h 302"/>
                <a:gd name="T86" fmla="*/ 86 w 291"/>
                <a:gd name="T87" fmla="*/ 145 h 302"/>
                <a:gd name="T88" fmla="*/ 103 w 291"/>
                <a:gd name="T89" fmla="*/ 118 h 302"/>
                <a:gd name="T90" fmla="*/ 119 w 291"/>
                <a:gd name="T91" fmla="*/ 91 h 302"/>
                <a:gd name="T92" fmla="*/ 135 w 291"/>
                <a:gd name="T93" fmla="*/ 64 h 302"/>
                <a:gd name="T94" fmla="*/ 151 w 291"/>
                <a:gd name="T95" fmla="*/ 35 h 302"/>
                <a:gd name="T96" fmla="*/ 167 w 291"/>
                <a:gd name="T97" fmla="*/ 8 h 302"/>
                <a:gd name="T98" fmla="*/ 183 w 291"/>
                <a:gd name="T99" fmla="*/ 5 h 302"/>
                <a:gd name="T100" fmla="*/ 200 w 291"/>
                <a:gd name="T101" fmla="*/ 3 h 302"/>
                <a:gd name="T102" fmla="*/ 216 w 291"/>
                <a:gd name="T103" fmla="*/ 0 h 302"/>
                <a:gd name="T104" fmla="*/ 232 w 291"/>
                <a:gd name="T105" fmla="*/ 3 h 302"/>
                <a:gd name="T106" fmla="*/ 248 w 291"/>
                <a:gd name="T107" fmla="*/ 5 h 302"/>
                <a:gd name="T108" fmla="*/ 262 w 291"/>
                <a:gd name="T109" fmla="*/ 11 h 302"/>
                <a:gd name="T110" fmla="*/ 275 w 291"/>
                <a:gd name="T111" fmla="*/ 21 h 302"/>
                <a:gd name="T112" fmla="*/ 283 w 291"/>
                <a:gd name="T113" fmla="*/ 3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1" h="302">
                  <a:moveTo>
                    <a:pt x="283" y="35"/>
                  </a:moveTo>
                  <a:lnTo>
                    <a:pt x="289" y="40"/>
                  </a:lnTo>
                  <a:lnTo>
                    <a:pt x="291" y="48"/>
                  </a:lnTo>
                  <a:lnTo>
                    <a:pt x="291" y="54"/>
                  </a:lnTo>
                  <a:lnTo>
                    <a:pt x="289" y="59"/>
                  </a:lnTo>
                  <a:lnTo>
                    <a:pt x="286" y="64"/>
                  </a:lnTo>
                  <a:lnTo>
                    <a:pt x="281" y="73"/>
                  </a:lnTo>
                  <a:lnTo>
                    <a:pt x="275" y="78"/>
                  </a:lnTo>
                  <a:lnTo>
                    <a:pt x="270" y="83"/>
                  </a:lnTo>
                  <a:lnTo>
                    <a:pt x="251" y="102"/>
                  </a:lnTo>
                  <a:lnTo>
                    <a:pt x="232" y="118"/>
                  </a:lnTo>
                  <a:lnTo>
                    <a:pt x="210" y="135"/>
                  </a:lnTo>
                  <a:lnTo>
                    <a:pt x="192" y="151"/>
                  </a:lnTo>
                  <a:lnTo>
                    <a:pt x="170" y="167"/>
                  </a:lnTo>
                  <a:lnTo>
                    <a:pt x="151" y="183"/>
                  </a:lnTo>
                  <a:lnTo>
                    <a:pt x="132" y="202"/>
                  </a:lnTo>
                  <a:lnTo>
                    <a:pt x="113" y="223"/>
                  </a:lnTo>
                  <a:lnTo>
                    <a:pt x="100" y="231"/>
                  </a:lnTo>
                  <a:lnTo>
                    <a:pt x="89" y="240"/>
                  </a:lnTo>
                  <a:lnTo>
                    <a:pt x="78" y="250"/>
                  </a:lnTo>
                  <a:lnTo>
                    <a:pt x="68" y="261"/>
                  </a:lnTo>
                  <a:lnTo>
                    <a:pt x="57" y="272"/>
                  </a:lnTo>
                  <a:lnTo>
                    <a:pt x="46" y="283"/>
                  </a:lnTo>
                  <a:lnTo>
                    <a:pt x="33" y="293"/>
                  </a:lnTo>
                  <a:lnTo>
                    <a:pt x="22" y="302"/>
                  </a:lnTo>
                  <a:lnTo>
                    <a:pt x="19" y="299"/>
                  </a:lnTo>
                  <a:lnTo>
                    <a:pt x="16" y="299"/>
                  </a:lnTo>
                  <a:lnTo>
                    <a:pt x="14" y="296"/>
                  </a:lnTo>
                  <a:lnTo>
                    <a:pt x="11" y="296"/>
                  </a:lnTo>
                  <a:lnTo>
                    <a:pt x="8" y="293"/>
                  </a:lnTo>
                  <a:lnTo>
                    <a:pt x="6" y="291"/>
                  </a:lnTo>
                  <a:lnTo>
                    <a:pt x="3" y="291"/>
                  </a:lnTo>
                  <a:lnTo>
                    <a:pt x="0" y="288"/>
                  </a:lnTo>
                  <a:lnTo>
                    <a:pt x="3" y="280"/>
                  </a:lnTo>
                  <a:lnTo>
                    <a:pt x="6" y="272"/>
                  </a:lnTo>
                  <a:lnTo>
                    <a:pt x="11" y="267"/>
                  </a:lnTo>
                  <a:lnTo>
                    <a:pt x="16" y="258"/>
                  </a:lnTo>
                  <a:lnTo>
                    <a:pt x="22" y="253"/>
                  </a:lnTo>
                  <a:lnTo>
                    <a:pt x="27" y="245"/>
                  </a:lnTo>
                  <a:lnTo>
                    <a:pt x="33" y="240"/>
                  </a:lnTo>
                  <a:lnTo>
                    <a:pt x="38" y="231"/>
                  </a:lnTo>
                  <a:lnTo>
                    <a:pt x="54" y="202"/>
                  </a:lnTo>
                  <a:lnTo>
                    <a:pt x="70" y="175"/>
                  </a:lnTo>
                  <a:lnTo>
                    <a:pt x="86" y="145"/>
                  </a:lnTo>
                  <a:lnTo>
                    <a:pt x="103" y="118"/>
                  </a:lnTo>
                  <a:lnTo>
                    <a:pt x="119" y="91"/>
                  </a:lnTo>
                  <a:lnTo>
                    <a:pt x="135" y="64"/>
                  </a:lnTo>
                  <a:lnTo>
                    <a:pt x="151" y="35"/>
                  </a:lnTo>
                  <a:lnTo>
                    <a:pt x="167" y="8"/>
                  </a:lnTo>
                  <a:lnTo>
                    <a:pt x="183" y="5"/>
                  </a:lnTo>
                  <a:lnTo>
                    <a:pt x="200" y="3"/>
                  </a:lnTo>
                  <a:lnTo>
                    <a:pt x="216" y="0"/>
                  </a:lnTo>
                  <a:lnTo>
                    <a:pt x="232" y="3"/>
                  </a:lnTo>
                  <a:lnTo>
                    <a:pt x="248" y="5"/>
                  </a:lnTo>
                  <a:lnTo>
                    <a:pt x="262" y="11"/>
                  </a:lnTo>
                  <a:lnTo>
                    <a:pt x="275" y="21"/>
                  </a:lnTo>
                  <a:lnTo>
                    <a:pt x="283" y="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0" name="Freeform 26"/>
            <p:cNvSpPr>
              <a:spLocks/>
            </p:cNvSpPr>
            <p:nvPr/>
          </p:nvSpPr>
          <p:spPr bwMode="auto">
            <a:xfrm>
              <a:off x="2297" y="1498"/>
              <a:ext cx="103" cy="402"/>
            </a:xfrm>
            <a:custGeom>
              <a:avLst/>
              <a:gdLst>
                <a:gd name="T0" fmla="*/ 79 w 103"/>
                <a:gd name="T1" fmla="*/ 14 h 402"/>
                <a:gd name="T2" fmla="*/ 92 w 103"/>
                <a:gd name="T3" fmla="*/ 30 h 402"/>
                <a:gd name="T4" fmla="*/ 100 w 103"/>
                <a:gd name="T5" fmla="*/ 57 h 402"/>
                <a:gd name="T6" fmla="*/ 100 w 103"/>
                <a:gd name="T7" fmla="*/ 95 h 402"/>
                <a:gd name="T8" fmla="*/ 92 w 103"/>
                <a:gd name="T9" fmla="*/ 135 h 402"/>
                <a:gd name="T10" fmla="*/ 81 w 103"/>
                <a:gd name="T11" fmla="*/ 167 h 402"/>
                <a:gd name="T12" fmla="*/ 68 w 103"/>
                <a:gd name="T13" fmla="*/ 192 h 402"/>
                <a:gd name="T14" fmla="*/ 54 w 103"/>
                <a:gd name="T15" fmla="*/ 219 h 402"/>
                <a:gd name="T16" fmla="*/ 49 w 103"/>
                <a:gd name="T17" fmla="*/ 246 h 402"/>
                <a:gd name="T18" fmla="*/ 49 w 103"/>
                <a:gd name="T19" fmla="*/ 278 h 402"/>
                <a:gd name="T20" fmla="*/ 52 w 103"/>
                <a:gd name="T21" fmla="*/ 310 h 402"/>
                <a:gd name="T22" fmla="*/ 46 w 103"/>
                <a:gd name="T23" fmla="*/ 345 h 402"/>
                <a:gd name="T24" fmla="*/ 38 w 103"/>
                <a:gd name="T25" fmla="*/ 378 h 402"/>
                <a:gd name="T26" fmla="*/ 30 w 103"/>
                <a:gd name="T27" fmla="*/ 396 h 402"/>
                <a:gd name="T28" fmla="*/ 25 w 103"/>
                <a:gd name="T29" fmla="*/ 399 h 402"/>
                <a:gd name="T30" fmla="*/ 17 w 103"/>
                <a:gd name="T31" fmla="*/ 402 h 402"/>
                <a:gd name="T32" fmla="*/ 9 w 103"/>
                <a:gd name="T33" fmla="*/ 402 h 402"/>
                <a:gd name="T34" fmla="*/ 3 w 103"/>
                <a:gd name="T35" fmla="*/ 394 h 402"/>
                <a:gd name="T36" fmla="*/ 0 w 103"/>
                <a:gd name="T37" fmla="*/ 383 h 402"/>
                <a:gd name="T38" fmla="*/ 0 w 103"/>
                <a:gd name="T39" fmla="*/ 370 h 402"/>
                <a:gd name="T40" fmla="*/ 6 w 103"/>
                <a:gd name="T41" fmla="*/ 359 h 402"/>
                <a:gd name="T42" fmla="*/ 9 w 103"/>
                <a:gd name="T43" fmla="*/ 334 h 402"/>
                <a:gd name="T44" fmla="*/ 17 w 103"/>
                <a:gd name="T45" fmla="*/ 299 h 402"/>
                <a:gd name="T46" fmla="*/ 22 w 103"/>
                <a:gd name="T47" fmla="*/ 262 h 402"/>
                <a:gd name="T48" fmla="*/ 25 w 103"/>
                <a:gd name="T49" fmla="*/ 227 h 402"/>
                <a:gd name="T50" fmla="*/ 6 w 103"/>
                <a:gd name="T51" fmla="*/ 192 h 402"/>
                <a:gd name="T52" fmla="*/ 11 w 103"/>
                <a:gd name="T53" fmla="*/ 167 h 402"/>
                <a:gd name="T54" fmla="*/ 22 w 103"/>
                <a:gd name="T55" fmla="*/ 143 h 402"/>
                <a:gd name="T56" fmla="*/ 35 w 103"/>
                <a:gd name="T57" fmla="*/ 119 h 402"/>
                <a:gd name="T58" fmla="*/ 41 w 103"/>
                <a:gd name="T59" fmla="*/ 95 h 402"/>
                <a:gd name="T60" fmla="*/ 38 w 103"/>
                <a:gd name="T61" fmla="*/ 71 h 402"/>
                <a:gd name="T62" fmla="*/ 30 w 103"/>
                <a:gd name="T63" fmla="*/ 52 h 402"/>
                <a:gd name="T64" fmla="*/ 17 w 103"/>
                <a:gd name="T65" fmla="*/ 33 h 402"/>
                <a:gd name="T66" fmla="*/ 0 w 103"/>
                <a:gd name="T67" fmla="*/ 17 h 402"/>
                <a:gd name="T68" fmla="*/ 3 w 103"/>
                <a:gd name="T69" fmla="*/ 11 h 402"/>
                <a:gd name="T70" fmla="*/ 9 w 103"/>
                <a:gd name="T71" fmla="*/ 9 h 402"/>
                <a:gd name="T72" fmla="*/ 17 w 103"/>
                <a:gd name="T73" fmla="*/ 6 h 402"/>
                <a:gd name="T74" fmla="*/ 22 w 103"/>
                <a:gd name="T75" fmla="*/ 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3" h="402">
                  <a:moveTo>
                    <a:pt x="71" y="6"/>
                  </a:moveTo>
                  <a:lnTo>
                    <a:pt x="79" y="14"/>
                  </a:lnTo>
                  <a:lnTo>
                    <a:pt x="87" y="22"/>
                  </a:lnTo>
                  <a:lnTo>
                    <a:pt x="92" y="30"/>
                  </a:lnTo>
                  <a:lnTo>
                    <a:pt x="97" y="38"/>
                  </a:lnTo>
                  <a:lnTo>
                    <a:pt x="100" y="57"/>
                  </a:lnTo>
                  <a:lnTo>
                    <a:pt x="103" y="76"/>
                  </a:lnTo>
                  <a:lnTo>
                    <a:pt x="100" y="95"/>
                  </a:lnTo>
                  <a:lnTo>
                    <a:pt x="95" y="116"/>
                  </a:lnTo>
                  <a:lnTo>
                    <a:pt x="92" y="135"/>
                  </a:lnTo>
                  <a:lnTo>
                    <a:pt x="87" y="154"/>
                  </a:lnTo>
                  <a:lnTo>
                    <a:pt x="81" y="167"/>
                  </a:lnTo>
                  <a:lnTo>
                    <a:pt x="76" y="178"/>
                  </a:lnTo>
                  <a:lnTo>
                    <a:pt x="68" y="192"/>
                  </a:lnTo>
                  <a:lnTo>
                    <a:pt x="62" y="205"/>
                  </a:lnTo>
                  <a:lnTo>
                    <a:pt x="54" y="219"/>
                  </a:lnTo>
                  <a:lnTo>
                    <a:pt x="52" y="232"/>
                  </a:lnTo>
                  <a:lnTo>
                    <a:pt x="49" y="246"/>
                  </a:lnTo>
                  <a:lnTo>
                    <a:pt x="49" y="262"/>
                  </a:lnTo>
                  <a:lnTo>
                    <a:pt x="49" y="278"/>
                  </a:lnTo>
                  <a:lnTo>
                    <a:pt x="52" y="294"/>
                  </a:lnTo>
                  <a:lnTo>
                    <a:pt x="52" y="310"/>
                  </a:lnTo>
                  <a:lnTo>
                    <a:pt x="49" y="329"/>
                  </a:lnTo>
                  <a:lnTo>
                    <a:pt x="46" y="345"/>
                  </a:lnTo>
                  <a:lnTo>
                    <a:pt x="44" y="361"/>
                  </a:lnTo>
                  <a:lnTo>
                    <a:pt x="38" y="378"/>
                  </a:lnTo>
                  <a:lnTo>
                    <a:pt x="33" y="394"/>
                  </a:lnTo>
                  <a:lnTo>
                    <a:pt x="30" y="396"/>
                  </a:lnTo>
                  <a:lnTo>
                    <a:pt x="27" y="399"/>
                  </a:lnTo>
                  <a:lnTo>
                    <a:pt x="25" y="399"/>
                  </a:lnTo>
                  <a:lnTo>
                    <a:pt x="19" y="402"/>
                  </a:lnTo>
                  <a:lnTo>
                    <a:pt x="17" y="402"/>
                  </a:lnTo>
                  <a:lnTo>
                    <a:pt x="11" y="402"/>
                  </a:lnTo>
                  <a:lnTo>
                    <a:pt x="9" y="402"/>
                  </a:lnTo>
                  <a:lnTo>
                    <a:pt x="6" y="399"/>
                  </a:lnTo>
                  <a:lnTo>
                    <a:pt x="3" y="394"/>
                  </a:lnTo>
                  <a:lnTo>
                    <a:pt x="0" y="388"/>
                  </a:lnTo>
                  <a:lnTo>
                    <a:pt x="0" y="383"/>
                  </a:lnTo>
                  <a:lnTo>
                    <a:pt x="0" y="375"/>
                  </a:lnTo>
                  <a:lnTo>
                    <a:pt x="0" y="370"/>
                  </a:lnTo>
                  <a:lnTo>
                    <a:pt x="3" y="364"/>
                  </a:lnTo>
                  <a:lnTo>
                    <a:pt x="6" y="359"/>
                  </a:lnTo>
                  <a:lnTo>
                    <a:pt x="6" y="353"/>
                  </a:lnTo>
                  <a:lnTo>
                    <a:pt x="9" y="334"/>
                  </a:lnTo>
                  <a:lnTo>
                    <a:pt x="11" y="316"/>
                  </a:lnTo>
                  <a:lnTo>
                    <a:pt x="17" y="299"/>
                  </a:lnTo>
                  <a:lnTo>
                    <a:pt x="19" y="281"/>
                  </a:lnTo>
                  <a:lnTo>
                    <a:pt x="22" y="262"/>
                  </a:lnTo>
                  <a:lnTo>
                    <a:pt x="25" y="246"/>
                  </a:lnTo>
                  <a:lnTo>
                    <a:pt x="25" y="227"/>
                  </a:lnTo>
                  <a:lnTo>
                    <a:pt x="22" y="208"/>
                  </a:lnTo>
                  <a:lnTo>
                    <a:pt x="6" y="192"/>
                  </a:lnTo>
                  <a:lnTo>
                    <a:pt x="6" y="178"/>
                  </a:lnTo>
                  <a:lnTo>
                    <a:pt x="11" y="167"/>
                  </a:lnTo>
                  <a:lnTo>
                    <a:pt x="17" y="154"/>
                  </a:lnTo>
                  <a:lnTo>
                    <a:pt x="22" y="143"/>
                  </a:lnTo>
                  <a:lnTo>
                    <a:pt x="27" y="132"/>
                  </a:lnTo>
                  <a:lnTo>
                    <a:pt x="35" y="119"/>
                  </a:lnTo>
                  <a:lnTo>
                    <a:pt x="38" y="108"/>
                  </a:lnTo>
                  <a:lnTo>
                    <a:pt x="41" y="95"/>
                  </a:lnTo>
                  <a:lnTo>
                    <a:pt x="41" y="84"/>
                  </a:lnTo>
                  <a:lnTo>
                    <a:pt x="38" y="71"/>
                  </a:lnTo>
                  <a:lnTo>
                    <a:pt x="35" y="60"/>
                  </a:lnTo>
                  <a:lnTo>
                    <a:pt x="30" y="52"/>
                  </a:lnTo>
                  <a:lnTo>
                    <a:pt x="25" y="41"/>
                  </a:lnTo>
                  <a:lnTo>
                    <a:pt x="17" y="33"/>
                  </a:lnTo>
                  <a:lnTo>
                    <a:pt x="9" y="25"/>
                  </a:lnTo>
                  <a:lnTo>
                    <a:pt x="0" y="17"/>
                  </a:lnTo>
                  <a:lnTo>
                    <a:pt x="0" y="14"/>
                  </a:lnTo>
                  <a:lnTo>
                    <a:pt x="3" y="11"/>
                  </a:lnTo>
                  <a:lnTo>
                    <a:pt x="6" y="9"/>
                  </a:lnTo>
                  <a:lnTo>
                    <a:pt x="9" y="9"/>
                  </a:lnTo>
                  <a:lnTo>
                    <a:pt x="11" y="6"/>
                  </a:lnTo>
                  <a:lnTo>
                    <a:pt x="17" y="6"/>
                  </a:lnTo>
                  <a:lnTo>
                    <a:pt x="19" y="3"/>
                  </a:lnTo>
                  <a:lnTo>
                    <a:pt x="22" y="0"/>
                  </a:lnTo>
                  <a:lnTo>
                    <a:pt x="71" y="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1" name="Freeform 27"/>
            <p:cNvSpPr>
              <a:spLocks/>
            </p:cNvSpPr>
            <p:nvPr/>
          </p:nvSpPr>
          <p:spPr bwMode="auto">
            <a:xfrm>
              <a:off x="2138" y="1536"/>
              <a:ext cx="168" cy="111"/>
            </a:xfrm>
            <a:custGeom>
              <a:avLst/>
              <a:gdLst>
                <a:gd name="T0" fmla="*/ 168 w 168"/>
                <a:gd name="T1" fmla="*/ 43 h 111"/>
                <a:gd name="T2" fmla="*/ 143 w 168"/>
                <a:gd name="T3" fmla="*/ 49 h 111"/>
                <a:gd name="T4" fmla="*/ 122 w 168"/>
                <a:gd name="T5" fmla="*/ 54 h 111"/>
                <a:gd name="T6" fmla="*/ 100 w 168"/>
                <a:gd name="T7" fmla="*/ 59 h 111"/>
                <a:gd name="T8" fmla="*/ 79 w 168"/>
                <a:gd name="T9" fmla="*/ 70 h 111"/>
                <a:gd name="T10" fmla="*/ 60 w 168"/>
                <a:gd name="T11" fmla="*/ 78 h 111"/>
                <a:gd name="T12" fmla="*/ 41 w 168"/>
                <a:gd name="T13" fmla="*/ 89 h 111"/>
                <a:gd name="T14" fmla="*/ 19 w 168"/>
                <a:gd name="T15" fmla="*/ 100 h 111"/>
                <a:gd name="T16" fmla="*/ 0 w 168"/>
                <a:gd name="T17" fmla="*/ 111 h 111"/>
                <a:gd name="T18" fmla="*/ 6 w 168"/>
                <a:gd name="T19" fmla="*/ 94 h 111"/>
                <a:gd name="T20" fmla="*/ 14 w 168"/>
                <a:gd name="T21" fmla="*/ 81 h 111"/>
                <a:gd name="T22" fmla="*/ 25 w 168"/>
                <a:gd name="T23" fmla="*/ 68 h 111"/>
                <a:gd name="T24" fmla="*/ 38 w 168"/>
                <a:gd name="T25" fmla="*/ 54 h 111"/>
                <a:gd name="T26" fmla="*/ 52 w 168"/>
                <a:gd name="T27" fmla="*/ 43 h 111"/>
                <a:gd name="T28" fmla="*/ 65 w 168"/>
                <a:gd name="T29" fmla="*/ 35 h 111"/>
                <a:gd name="T30" fmla="*/ 79 w 168"/>
                <a:gd name="T31" fmla="*/ 24 h 111"/>
                <a:gd name="T32" fmla="*/ 95 w 168"/>
                <a:gd name="T33" fmla="*/ 16 h 111"/>
                <a:gd name="T34" fmla="*/ 97 w 168"/>
                <a:gd name="T35" fmla="*/ 14 h 111"/>
                <a:gd name="T36" fmla="*/ 103 w 168"/>
                <a:gd name="T37" fmla="*/ 11 h 111"/>
                <a:gd name="T38" fmla="*/ 108 w 168"/>
                <a:gd name="T39" fmla="*/ 8 h 111"/>
                <a:gd name="T40" fmla="*/ 114 w 168"/>
                <a:gd name="T41" fmla="*/ 8 h 111"/>
                <a:gd name="T42" fmla="*/ 119 w 168"/>
                <a:gd name="T43" fmla="*/ 6 h 111"/>
                <a:gd name="T44" fmla="*/ 124 w 168"/>
                <a:gd name="T45" fmla="*/ 6 h 111"/>
                <a:gd name="T46" fmla="*/ 130 w 168"/>
                <a:gd name="T47" fmla="*/ 3 h 111"/>
                <a:gd name="T48" fmla="*/ 135 w 168"/>
                <a:gd name="T49" fmla="*/ 0 h 111"/>
                <a:gd name="T50" fmla="*/ 141 w 168"/>
                <a:gd name="T51" fmla="*/ 6 h 111"/>
                <a:gd name="T52" fmla="*/ 146 w 168"/>
                <a:gd name="T53" fmla="*/ 8 h 111"/>
                <a:gd name="T54" fmla="*/ 154 w 168"/>
                <a:gd name="T55" fmla="*/ 14 h 111"/>
                <a:gd name="T56" fmla="*/ 159 w 168"/>
                <a:gd name="T57" fmla="*/ 19 h 111"/>
                <a:gd name="T58" fmla="*/ 162 w 168"/>
                <a:gd name="T59" fmla="*/ 24 h 111"/>
                <a:gd name="T60" fmla="*/ 168 w 168"/>
                <a:gd name="T61" fmla="*/ 30 h 111"/>
                <a:gd name="T62" fmla="*/ 168 w 168"/>
                <a:gd name="T63" fmla="*/ 35 h 111"/>
                <a:gd name="T64" fmla="*/ 168 w 168"/>
                <a:gd name="T65" fmla="*/ 4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11">
                  <a:moveTo>
                    <a:pt x="168" y="43"/>
                  </a:moveTo>
                  <a:lnTo>
                    <a:pt x="143" y="49"/>
                  </a:lnTo>
                  <a:lnTo>
                    <a:pt x="122" y="54"/>
                  </a:lnTo>
                  <a:lnTo>
                    <a:pt x="100" y="59"/>
                  </a:lnTo>
                  <a:lnTo>
                    <a:pt x="79" y="70"/>
                  </a:lnTo>
                  <a:lnTo>
                    <a:pt x="60" y="78"/>
                  </a:lnTo>
                  <a:lnTo>
                    <a:pt x="41" y="89"/>
                  </a:lnTo>
                  <a:lnTo>
                    <a:pt x="19" y="100"/>
                  </a:lnTo>
                  <a:lnTo>
                    <a:pt x="0" y="111"/>
                  </a:lnTo>
                  <a:lnTo>
                    <a:pt x="6" y="94"/>
                  </a:lnTo>
                  <a:lnTo>
                    <a:pt x="14" y="81"/>
                  </a:lnTo>
                  <a:lnTo>
                    <a:pt x="25" y="68"/>
                  </a:lnTo>
                  <a:lnTo>
                    <a:pt x="38" y="54"/>
                  </a:lnTo>
                  <a:lnTo>
                    <a:pt x="52" y="43"/>
                  </a:lnTo>
                  <a:lnTo>
                    <a:pt x="65" y="35"/>
                  </a:lnTo>
                  <a:lnTo>
                    <a:pt x="79" y="24"/>
                  </a:lnTo>
                  <a:lnTo>
                    <a:pt x="95" y="16"/>
                  </a:lnTo>
                  <a:lnTo>
                    <a:pt x="97" y="14"/>
                  </a:lnTo>
                  <a:lnTo>
                    <a:pt x="103" y="11"/>
                  </a:lnTo>
                  <a:lnTo>
                    <a:pt x="108" y="8"/>
                  </a:lnTo>
                  <a:lnTo>
                    <a:pt x="114" y="8"/>
                  </a:lnTo>
                  <a:lnTo>
                    <a:pt x="119" y="6"/>
                  </a:lnTo>
                  <a:lnTo>
                    <a:pt x="124" y="6"/>
                  </a:lnTo>
                  <a:lnTo>
                    <a:pt x="130" y="3"/>
                  </a:lnTo>
                  <a:lnTo>
                    <a:pt x="135" y="0"/>
                  </a:lnTo>
                  <a:lnTo>
                    <a:pt x="141" y="6"/>
                  </a:lnTo>
                  <a:lnTo>
                    <a:pt x="146" y="8"/>
                  </a:lnTo>
                  <a:lnTo>
                    <a:pt x="154" y="14"/>
                  </a:lnTo>
                  <a:lnTo>
                    <a:pt x="159" y="19"/>
                  </a:lnTo>
                  <a:lnTo>
                    <a:pt x="162" y="24"/>
                  </a:lnTo>
                  <a:lnTo>
                    <a:pt x="168" y="30"/>
                  </a:lnTo>
                  <a:lnTo>
                    <a:pt x="168" y="35"/>
                  </a:lnTo>
                  <a:lnTo>
                    <a:pt x="168" y="4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2" name="Freeform 28"/>
            <p:cNvSpPr>
              <a:spLocks/>
            </p:cNvSpPr>
            <p:nvPr/>
          </p:nvSpPr>
          <p:spPr bwMode="auto">
            <a:xfrm>
              <a:off x="3462" y="1552"/>
              <a:ext cx="315" cy="289"/>
            </a:xfrm>
            <a:custGeom>
              <a:avLst/>
              <a:gdLst>
                <a:gd name="T0" fmla="*/ 315 w 315"/>
                <a:gd name="T1" fmla="*/ 76 h 289"/>
                <a:gd name="T2" fmla="*/ 315 w 315"/>
                <a:gd name="T3" fmla="*/ 84 h 289"/>
                <a:gd name="T4" fmla="*/ 312 w 315"/>
                <a:gd name="T5" fmla="*/ 95 h 289"/>
                <a:gd name="T6" fmla="*/ 312 w 315"/>
                <a:gd name="T7" fmla="*/ 103 h 289"/>
                <a:gd name="T8" fmla="*/ 310 w 315"/>
                <a:gd name="T9" fmla="*/ 111 h 289"/>
                <a:gd name="T10" fmla="*/ 310 w 315"/>
                <a:gd name="T11" fmla="*/ 122 h 289"/>
                <a:gd name="T12" fmla="*/ 307 w 315"/>
                <a:gd name="T13" fmla="*/ 130 h 289"/>
                <a:gd name="T14" fmla="*/ 307 w 315"/>
                <a:gd name="T15" fmla="*/ 138 h 289"/>
                <a:gd name="T16" fmla="*/ 307 w 315"/>
                <a:gd name="T17" fmla="*/ 148 h 289"/>
                <a:gd name="T18" fmla="*/ 283 w 315"/>
                <a:gd name="T19" fmla="*/ 165 h 289"/>
                <a:gd name="T20" fmla="*/ 261 w 315"/>
                <a:gd name="T21" fmla="*/ 181 h 289"/>
                <a:gd name="T22" fmla="*/ 234 w 315"/>
                <a:gd name="T23" fmla="*/ 194 h 289"/>
                <a:gd name="T24" fmla="*/ 210 w 315"/>
                <a:gd name="T25" fmla="*/ 205 h 289"/>
                <a:gd name="T26" fmla="*/ 186 w 315"/>
                <a:gd name="T27" fmla="*/ 219 h 289"/>
                <a:gd name="T28" fmla="*/ 161 w 315"/>
                <a:gd name="T29" fmla="*/ 232 h 289"/>
                <a:gd name="T30" fmla="*/ 140 w 315"/>
                <a:gd name="T31" fmla="*/ 248 h 289"/>
                <a:gd name="T32" fmla="*/ 118 w 315"/>
                <a:gd name="T33" fmla="*/ 267 h 289"/>
                <a:gd name="T34" fmla="*/ 83 w 315"/>
                <a:gd name="T35" fmla="*/ 289 h 289"/>
                <a:gd name="T36" fmla="*/ 75 w 315"/>
                <a:gd name="T37" fmla="*/ 280 h 289"/>
                <a:gd name="T38" fmla="*/ 67 w 315"/>
                <a:gd name="T39" fmla="*/ 272 h 289"/>
                <a:gd name="T40" fmla="*/ 59 w 315"/>
                <a:gd name="T41" fmla="*/ 267 h 289"/>
                <a:gd name="T42" fmla="*/ 48 w 315"/>
                <a:gd name="T43" fmla="*/ 262 h 289"/>
                <a:gd name="T44" fmla="*/ 40 w 315"/>
                <a:gd name="T45" fmla="*/ 256 h 289"/>
                <a:gd name="T46" fmla="*/ 29 w 315"/>
                <a:gd name="T47" fmla="*/ 254 h 289"/>
                <a:gd name="T48" fmla="*/ 19 w 315"/>
                <a:gd name="T49" fmla="*/ 251 h 289"/>
                <a:gd name="T50" fmla="*/ 8 w 315"/>
                <a:gd name="T51" fmla="*/ 248 h 289"/>
                <a:gd name="T52" fmla="*/ 8 w 315"/>
                <a:gd name="T53" fmla="*/ 248 h 289"/>
                <a:gd name="T54" fmla="*/ 5 w 315"/>
                <a:gd name="T55" fmla="*/ 248 h 289"/>
                <a:gd name="T56" fmla="*/ 5 w 315"/>
                <a:gd name="T57" fmla="*/ 245 h 289"/>
                <a:gd name="T58" fmla="*/ 2 w 315"/>
                <a:gd name="T59" fmla="*/ 245 h 289"/>
                <a:gd name="T60" fmla="*/ 2 w 315"/>
                <a:gd name="T61" fmla="*/ 243 h 289"/>
                <a:gd name="T62" fmla="*/ 2 w 315"/>
                <a:gd name="T63" fmla="*/ 240 h 289"/>
                <a:gd name="T64" fmla="*/ 0 w 315"/>
                <a:gd name="T65" fmla="*/ 240 h 289"/>
                <a:gd name="T66" fmla="*/ 0 w 315"/>
                <a:gd name="T67" fmla="*/ 237 h 289"/>
                <a:gd name="T68" fmla="*/ 32 w 315"/>
                <a:gd name="T69" fmla="*/ 208 h 289"/>
                <a:gd name="T70" fmla="*/ 62 w 315"/>
                <a:gd name="T71" fmla="*/ 178 h 289"/>
                <a:gd name="T72" fmla="*/ 94 w 315"/>
                <a:gd name="T73" fmla="*/ 148 h 289"/>
                <a:gd name="T74" fmla="*/ 126 w 315"/>
                <a:gd name="T75" fmla="*/ 119 h 289"/>
                <a:gd name="T76" fmla="*/ 159 w 315"/>
                <a:gd name="T77" fmla="*/ 89 h 289"/>
                <a:gd name="T78" fmla="*/ 191 w 315"/>
                <a:gd name="T79" fmla="*/ 60 h 289"/>
                <a:gd name="T80" fmla="*/ 223 w 315"/>
                <a:gd name="T81" fmla="*/ 30 h 289"/>
                <a:gd name="T82" fmla="*/ 256 w 315"/>
                <a:gd name="T83" fmla="*/ 0 h 289"/>
                <a:gd name="T84" fmla="*/ 269 w 315"/>
                <a:gd name="T85" fmla="*/ 6 h 289"/>
                <a:gd name="T86" fmla="*/ 277 w 315"/>
                <a:gd name="T87" fmla="*/ 14 h 289"/>
                <a:gd name="T88" fmla="*/ 285 w 315"/>
                <a:gd name="T89" fmla="*/ 22 h 289"/>
                <a:gd name="T90" fmla="*/ 291 w 315"/>
                <a:gd name="T91" fmla="*/ 33 h 289"/>
                <a:gd name="T92" fmla="*/ 299 w 315"/>
                <a:gd name="T93" fmla="*/ 43 h 289"/>
                <a:gd name="T94" fmla="*/ 304 w 315"/>
                <a:gd name="T95" fmla="*/ 54 h 289"/>
                <a:gd name="T96" fmla="*/ 310 w 315"/>
                <a:gd name="T97" fmla="*/ 65 h 289"/>
                <a:gd name="T98" fmla="*/ 315 w 315"/>
                <a:gd name="T99" fmla="*/ 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5" h="289">
                  <a:moveTo>
                    <a:pt x="315" y="76"/>
                  </a:moveTo>
                  <a:lnTo>
                    <a:pt x="315" y="84"/>
                  </a:lnTo>
                  <a:lnTo>
                    <a:pt x="312" y="95"/>
                  </a:lnTo>
                  <a:lnTo>
                    <a:pt x="312" y="103"/>
                  </a:lnTo>
                  <a:lnTo>
                    <a:pt x="310" y="111"/>
                  </a:lnTo>
                  <a:lnTo>
                    <a:pt x="310" y="122"/>
                  </a:lnTo>
                  <a:lnTo>
                    <a:pt x="307" y="130"/>
                  </a:lnTo>
                  <a:lnTo>
                    <a:pt x="307" y="138"/>
                  </a:lnTo>
                  <a:lnTo>
                    <a:pt x="307" y="148"/>
                  </a:lnTo>
                  <a:lnTo>
                    <a:pt x="283" y="165"/>
                  </a:lnTo>
                  <a:lnTo>
                    <a:pt x="261" y="181"/>
                  </a:lnTo>
                  <a:lnTo>
                    <a:pt x="234" y="194"/>
                  </a:lnTo>
                  <a:lnTo>
                    <a:pt x="210" y="205"/>
                  </a:lnTo>
                  <a:lnTo>
                    <a:pt x="186" y="219"/>
                  </a:lnTo>
                  <a:lnTo>
                    <a:pt x="161" y="232"/>
                  </a:lnTo>
                  <a:lnTo>
                    <a:pt x="140" y="248"/>
                  </a:lnTo>
                  <a:lnTo>
                    <a:pt x="118" y="267"/>
                  </a:lnTo>
                  <a:lnTo>
                    <a:pt x="83" y="289"/>
                  </a:lnTo>
                  <a:lnTo>
                    <a:pt x="75" y="280"/>
                  </a:lnTo>
                  <a:lnTo>
                    <a:pt x="67" y="272"/>
                  </a:lnTo>
                  <a:lnTo>
                    <a:pt x="59" y="267"/>
                  </a:lnTo>
                  <a:lnTo>
                    <a:pt x="48" y="262"/>
                  </a:lnTo>
                  <a:lnTo>
                    <a:pt x="40" y="256"/>
                  </a:lnTo>
                  <a:lnTo>
                    <a:pt x="29" y="254"/>
                  </a:lnTo>
                  <a:lnTo>
                    <a:pt x="19" y="251"/>
                  </a:lnTo>
                  <a:lnTo>
                    <a:pt x="8" y="248"/>
                  </a:lnTo>
                  <a:lnTo>
                    <a:pt x="8" y="248"/>
                  </a:lnTo>
                  <a:lnTo>
                    <a:pt x="5" y="248"/>
                  </a:lnTo>
                  <a:lnTo>
                    <a:pt x="5" y="245"/>
                  </a:lnTo>
                  <a:lnTo>
                    <a:pt x="2" y="245"/>
                  </a:lnTo>
                  <a:lnTo>
                    <a:pt x="2" y="243"/>
                  </a:lnTo>
                  <a:lnTo>
                    <a:pt x="2" y="240"/>
                  </a:lnTo>
                  <a:lnTo>
                    <a:pt x="0" y="240"/>
                  </a:lnTo>
                  <a:lnTo>
                    <a:pt x="0" y="237"/>
                  </a:lnTo>
                  <a:lnTo>
                    <a:pt x="32" y="208"/>
                  </a:lnTo>
                  <a:lnTo>
                    <a:pt x="62" y="178"/>
                  </a:lnTo>
                  <a:lnTo>
                    <a:pt x="94" y="148"/>
                  </a:lnTo>
                  <a:lnTo>
                    <a:pt x="126" y="119"/>
                  </a:lnTo>
                  <a:lnTo>
                    <a:pt x="159" y="89"/>
                  </a:lnTo>
                  <a:lnTo>
                    <a:pt x="191" y="60"/>
                  </a:lnTo>
                  <a:lnTo>
                    <a:pt x="223" y="30"/>
                  </a:lnTo>
                  <a:lnTo>
                    <a:pt x="256" y="0"/>
                  </a:lnTo>
                  <a:lnTo>
                    <a:pt x="269" y="6"/>
                  </a:lnTo>
                  <a:lnTo>
                    <a:pt x="277" y="14"/>
                  </a:lnTo>
                  <a:lnTo>
                    <a:pt x="285" y="22"/>
                  </a:lnTo>
                  <a:lnTo>
                    <a:pt x="291" y="33"/>
                  </a:lnTo>
                  <a:lnTo>
                    <a:pt x="299" y="43"/>
                  </a:lnTo>
                  <a:lnTo>
                    <a:pt x="304" y="54"/>
                  </a:lnTo>
                  <a:lnTo>
                    <a:pt x="310" y="65"/>
                  </a:lnTo>
                  <a:lnTo>
                    <a:pt x="315" y="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3" name="Freeform 29"/>
            <p:cNvSpPr>
              <a:spLocks/>
            </p:cNvSpPr>
            <p:nvPr/>
          </p:nvSpPr>
          <p:spPr bwMode="auto">
            <a:xfrm>
              <a:off x="3879" y="1582"/>
              <a:ext cx="440" cy="334"/>
            </a:xfrm>
            <a:custGeom>
              <a:avLst/>
              <a:gdLst>
                <a:gd name="T0" fmla="*/ 424 w 440"/>
                <a:gd name="T1" fmla="*/ 62 h 334"/>
                <a:gd name="T2" fmla="*/ 432 w 440"/>
                <a:gd name="T3" fmla="*/ 78 h 334"/>
                <a:gd name="T4" fmla="*/ 437 w 440"/>
                <a:gd name="T5" fmla="*/ 94 h 334"/>
                <a:gd name="T6" fmla="*/ 440 w 440"/>
                <a:gd name="T7" fmla="*/ 113 h 334"/>
                <a:gd name="T8" fmla="*/ 437 w 440"/>
                <a:gd name="T9" fmla="*/ 132 h 334"/>
                <a:gd name="T10" fmla="*/ 434 w 440"/>
                <a:gd name="T11" fmla="*/ 151 h 334"/>
                <a:gd name="T12" fmla="*/ 429 w 440"/>
                <a:gd name="T13" fmla="*/ 167 h 334"/>
                <a:gd name="T14" fmla="*/ 424 w 440"/>
                <a:gd name="T15" fmla="*/ 186 h 334"/>
                <a:gd name="T16" fmla="*/ 413 w 440"/>
                <a:gd name="T17" fmla="*/ 199 h 334"/>
                <a:gd name="T18" fmla="*/ 399 w 440"/>
                <a:gd name="T19" fmla="*/ 218 h 334"/>
                <a:gd name="T20" fmla="*/ 386 w 440"/>
                <a:gd name="T21" fmla="*/ 234 h 334"/>
                <a:gd name="T22" fmla="*/ 370 w 440"/>
                <a:gd name="T23" fmla="*/ 242 h 334"/>
                <a:gd name="T24" fmla="*/ 351 w 440"/>
                <a:gd name="T25" fmla="*/ 250 h 334"/>
                <a:gd name="T26" fmla="*/ 329 w 440"/>
                <a:gd name="T27" fmla="*/ 256 h 334"/>
                <a:gd name="T28" fmla="*/ 310 w 440"/>
                <a:gd name="T29" fmla="*/ 261 h 334"/>
                <a:gd name="T30" fmla="*/ 292 w 440"/>
                <a:gd name="T31" fmla="*/ 267 h 334"/>
                <a:gd name="T32" fmla="*/ 270 w 440"/>
                <a:gd name="T33" fmla="*/ 272 h 334"/>
                <a:gd name="T34" fmla="*/ 251 w 440"/>
                <a:gd name="T35" fmla="*/ 280 h 334"/>
                <a:gd name="T36" fmla="*/ 230 w 440"/>
                <a:gd name="T37" fmla="*/ 288 h 334"/>
                <a:gd name="T38" fmla="*/ 208 w 440"/>
                <a:gd name="T39" fmla="*/ 294 h 334"/>
                <a:gd name="T40" fmla="*/ 184 w 440"/>
                <a:gd name="T41" fmla="*/ 299 h 334"/>
                <a:gd name="T42" fmla="*/ 162 w 440"/>
                <a:gd name="T43" fmla="*/ 304 h 334"/>
                <a:gd name="T44" fmla="*/ 141 w 440"/>
                <a:gd name="T45" fmla="*/ 307 h 334"/>
                <a:gd name="T46" fmla="*/ 119 w 440"/>
                <a:gd name="T47" fmla="*/ 312 h 334"/>
                <a:gd name="T48" fmla="*/ 95 w 440"/>
                <a:gd name="T49" fmla="*/ 318 h 334"/>
                <a:gd name="T50" fmla="*/ 35 w 440"/>
                <a:gd name="T51" fmla="*/ 334 h 334"/>
                <a:gd name="T52" fmla="*/ 35 w 440"/>
                <a:gd name="T53" fmla="*/ 312 h 334"/>
                <a:gd name="T54" fmla="*/ 35 w 440"/>
                <a:gd name="T55" fmla="*/ 294 h 334"/>
                <a:gd name="T56" fmla="*/ 35 w 440"/>
                <a:gd name="T57" fmla="*/ 272 h 334"/>
                <a:gd name="T58" fmla="*/ 33 w 440"/>
                <a:gd name="T59" fmla="*/ 250 h 334"/>
                <a:gd name="T60" fmla="*/ 27 w 440"/>
                <a:gd name="T61" fmla="*/ 229 h 334"/>
                <a:gd name="T62" fmla="*/ 22 w 440"/>
                <a:gd name="T63" fmla="*/ 210 h 334"/>
                <a:gd name="T64" fmla="*/ 11 w 440"/>
                <a:gd name="T65" fmla="*/ 191 h 334"/>
                <a:gd name="T66" fmla="*/ 0 w 440"/>
                <a:gd name="T67" fmla="*/ 175 h 334"/>
                <a:gd name="T68" fmla="*/ 0 w 440"/>
                <a:gd name="T69" fmla="*/ 170 h 334"/>
                <a:gd name="T70" fmla="*/ 38 w 440"/>
                <a:gd name="T71" fmla="*/ 145 h 334"/>
                <a:gd name="T72" fmla="*/ 79 w 440"/>
                <a:gd name="T73" fmla="*/ 121 h 334"/>
                <a:gd name="T74" fmla="*/ 119 w 440"/>
                <a:gd name="T75" fmla="*/ 102 h 334"/>
                <a:gd name="T76" fmla="*/ 159 w 440"/>
                <a:gd name="T77" fmla="*/ 81 h 334"/>
                <a:gd name="T78" fmla="*/ 200 w 440"/>
                <a:gd name="T79" fmla="*/ 62 h 334"/>
                <a:gd name="T80" fmla="*/ 240 w 440"/>
                <a:gd name="T81" fmla="*/ 43 h 334"/>
                <a:gd name="T82" fmla="*/ 281 w 440"/>
                <a:gd name="T83" fmla="*/ 22 h 334"/>
                <a:gd name="T84" fmla="*/ 321 w 440"/>
                <a:gd name="T85" fmla="*/ 0 h 334"/>
                <a:gd name="T86" fmla="*/ 335 w 440"/>
                <a:gd name="T87" fmla="*/ 3 h 334"/>
                <a:gd name="T88" fmla="*/ 351 w 440"/>
                <a:gd name="T89" fmla="*/ 8 h 334"/>
                <a:gd name="T90" fmla="*/ 364 w 440"/>
                <a:gd name="T91" fmla="*/ 11 h 334"/>
                <a:gd name="T92" fmla="*/ 380 w 440"/>
                <a:gd name="T93" fmla="*/ 19 h 334"/>
                <a:gd name="T94" fmla="*/ 391 w 440"/>
                <a:gd name="T95" fmla="*/ 27 h 334"/>
                <a:gd name="T96" fmla="*/ 405 w 440"/>
                <a:gd name="T97" fmla="*/ 35 h 334"/>
                <a:gd name="T98" fmla="*/ 416 w 440"/>
                <a:gd name="T99" fmla="*/ 46 h 334"/>
                <a:gd name="T100" fmla="*/ 424 w 440"/>
                <a:gd name="T101" fmla="*/ 62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0" h="334">
                  <a:moveTo>
                    <a:pt x="424" y="62"/>
                  </a:moveTo>
                  <a:lnTo>
                    <a:pt x="432" y="78"/>
                  </a:lnTo>
                  <a:lnTo>
                    <a:pt x="437" y="94"/>
                  </a:lnTo>
                  <a:lnTo>
                    <a:pt x="440" y="113"/>
                  </a:lnTo>
                  <a:lnTo>
                    <a:pt x="437" y="132"/>
                  </a:lnTo>
                  <a:lnTo>
                    <a:pt x="434" y="151"/>
                  </a:lnTo>
                  <a:lnTo>
                    <a:pt x="429" y="167"/>
                  </a:lnTo>
                  <a:lnTo>
                    <a:pt x="424" y="186"/>
                  </a:lnTo>
                  <a:lnTo>
                    <a:pt x="413" y="199"/>
                  </a:lnTo>
                  <a:lnTo>
                    <a:pt x="399" y="218"/>
                  </a:lnTo>
                  <a:lnTo>
                    <a:pt x="386" y="234"/>
                  </a:lnTo>
                  <a:lnTo>
                    <a:pt x="370" y="242"/>
                  </a:lnTo>
                  <a:lnTo>
                    <a:pt x="351" y="250"/>
                  </a:lnTo>
                  <a:lnTo>
                    <a:pt x="329" y="256"/>
                  </a:lnTo>
                  <a:lnTo>
                    <a:pt x="310" y="261"/>
                  </a:lnTo>
                  <a:lnTo>
                    <a:pt x="292" y="267"/>
                  </a:lnTo>
                  <a:lnTo>
                    <a:pt x="270" y="272"/>
                  </a:lnTo>
                  <a:lnTo>
                    <a:pt x="251" y="280"/>
                  </a:lnTo>
                  <a:lnTo>
                    <a:pt x="230" y="288"/>
                  </a:lnTo>
                  <a:lnTo>
                    <a:pt x="208" y="294"/>
                  </a:lnTo>
                  <a:lnTo>
                    <a:pt x="184" y="299"/>
                  </a:lnTo>
                  <a:lnTo>
                    <a:pt x="162" y="304"/>
                  </a:lnTo>
                  <a:lnTo>
                    <a:pt x="141" y="307"/>
                  </a:lnTo>
                  <a:lnTo>
                    <a:pt x="119" y="312"/>
                  </a:lnTo>
                  <a:lnTo>
                    <a:pt x="95" y="318"/>
                  </a:lnTo>
                  <a:lnTo>
                    <a:pt x="35" y="334"/>
                  </a:lnTo>
                  <a:lnTo>
                    <a:pt x="35" y="312"/>
                  </a:lnTo>
                  <a:lnTo>
                    <a:pt x="35" y="294"/>
                  </a:lnTo>
                  <a:lnTo>
                    <a:pt x="35" y="272"/>
                  </a:lnTo>
                  <a:lnTo>
                    <a:pt x="33" y="250"/>
                  </a:lnTo>
                  <a:lnTo>
                    <a:pt x="27" y="229"/>
                  </a:lnTo>
                  <a:lnTo>
                    <a:pt x="22" y="210"/>
                  </a:lnTo>
                  <a:lnTo>
                    <a:pt x="11" y="191"/>
                  </a:lnTo>
                  <a:lnTo>
                    <a:pt x="0" y="175"/>
                  </a:lnTo>
                  <a:lnTo>
                    <a:pt x="0" y="170"/>
                  </a:lnTo>
                  <a:lnTo>
                    <a:pt x="38" y="145"/>
                  </a:lnTo>
                  <a:lnTo>
                    <a:pt x="79" y="121"/>
                  </a:lnTo>
                  <a:lnTo>
                    <a:pt x="119" y="102"/>
                  </a:lnTo>
                  <a:lnTo>
                    <a:pt x="159" y="81"/>
                  </a:lnTo>
                  <a:lnTo>
                    <a:pt x="200" y="62"/>
                  </a:lnTo>
                  <a:lnTo>
                    <a:pt x="240" y="43"/>
                  </a:lnTo>
                  <a:lnTo>
                    <a:pt x="281" y="22"/>
                  </a:lnTo>
                  <a:lnTo>
                    <a:pt x="321" y="0"/>
                  </a:lnTo>
                  <a:lnTo>
                    <a:pt x="335" y="3"/>
                  </a:lnTo>
                  <a:lnTo>
                    <a:pt x="351" y="8"/>
                  </a:lnTo>
                  <a:lnTo>
                    <a:pt x="364" y="11"/>
                  </a:lnTo>
                  <a:lnTo>
                    <a:pt x="380" y="19"/>
                  </a:lnTo>
                  <a:lnTo>
                    <a:pt x="391" y="27"/>
                  </a:lnTo>
                  <a:lnTo>
                    <a:pt x="405" y="35"/>
                  </a:lnTo>
                  <a:lnTo>
                    <a:pt x="416" y="46"/>
                  </a:lnTo>
                  <a:lnTo>
                    <a:pt x="424" y="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4" name="Freeform 30"/>
            <p:cNvSpPr>
              <a:spLocks/>
            </p:cNvSpPr>
            <p:nvPr/>
          </p:nvSpPr>
          <p:spPr bwMode="auto">
            <a:xfrm>
              <a:off x="2233" y="1614"/>
              <a:ext cx="64" cy="43"/>
            </a:xfrm>
            <a:custGeom>
              <a:avLst/>
              <a:gdLst>
                <a:gd name="T0" fmla="*/ 64 w 64"/>
                <a:gd name="T1" fmla="*/ 0 h 43"/>
                <a:gd name="T2" fmla="*/ 64 w 64"/>
                <a:gd name="T3" fmla="*/ 6 h 43"/>
                <a:gd name="T4" fmla="*/ 62 w 64"/>
                <a:gd name="T5" fmla="*/ 11 h 43"/>
                <a:gd name="T6" fmla="*/ 62 w 64"/>
                <a:gd name="T7" fmla="*/ 16 h 43"/>
                <a:gd name="T8" fmla="*/ 59 w 64"/>
                <a:gd name="T9" fmla="*/ 22 h 43"/>
                <a:gd name="T10" fmla="*/ 54 w 64"/>
                <a:gd name="T11" fmla="*/ 27 h 43"/>
                <a:gd name="T12" fmla="*/ 51 w 64"/>
                <a:gd name="T13" fmla="*/ 33 h 43"/>
                <a:gd name="T14" fmla="*/ 48 w 64"/>
                <a:gd name="T15" fmla="*/ 38 h 43"/>
                <a:gd name="T16" fmla="*/ 43 w 64"/>
                <a:gd name="T17" fmla="*/ 43 h 43"/>
                <a:gd name="T18" fmla="*/ 38 w 64"/>
                <a:gd name="T19" fmla="*/ 43 h 43"/>
                <a:gd name="T20" fmla="*/ 32 w 64"/>
                <a:gd name="T21" fmla="*/ 41 h 43"/>
                <a:gd name="T22" fmla="*/ 27 w 64"/>
                <a:gd name="T23" fmla="*/ 41 h 43"/>
                <a:gd name="T24" fmla="*/ 21 w 64"/>
                <a:gd name="T25" fmla="*/ 38 h 43"/>
                <a:gd name="T26" fmla="*/ 16 w 64"/>
                <a:gd name="T27" fmla="*/ 35 h 43"/>
                <a:gd name="T28" fmla="*/ 11 w 64"/>
                <a:gd name="T29" fmla="*/ 35 h 43"/>
                <a:gd name="T30" fmla="*/ 5 w 64"/>
                <a:gd name="T31" fmla="*/ 33 h 43"/>
                <a:gd name="T32" fmla="*/ 0 w 64"/>
                <a:gd name="T33" fmla="*/ 33 h 43"/>
                <a:gd name="T34" fmla="*/ 0 w 64"/>
                <a:gd name="T35" fmla="*/ 22 h 43"/>
                <a:gd name="T36" fmla="*/ 5 w 64"/>
                <a:gd name="T37" fmla="*/ 16 h 43"/>
                <a:gd name="T38" fmla="*/ 13 w 64"/>
                <a:gd name="T39" fmla="*/ 11 h 43"/>
                <a:gd name="T40" fmla="*/ 24 w 64"/>
                <a:gd name="T41" fmla="*/ 6 h 43"/>
                <a:gd name="T42" fmla="*/ 32 w 64"/>
                <a:gd name="T43" fmla="*/ 3 h 43"/>
                <a:gd name="T44" fmla="*/ 43 w 64"/>
                <a:gd name="T45" fmla="*/ 3 h 43"/>
                <a:gd name="T46" fmla="*/ 54 w 64"/>
                <a:gd name="T47" fmla="*/ 0 h 43"/>
                <a:gd name="T48" fmla="*/ 64 w 64"/>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43">
                  <a:moveTo>
                    <a:pt x="64" y="0"/>
                  </a:moveTo>
                  <a:lnTo>
                    <a:pt x="64" y="6"/>
                  </a:lnTo>
                  <a:lnTo>
                    <a:pt x="62" y="11"/>
                  </a:lnTo>
                  <a:lnTo>
                    <a:pt x="62" y="16"/>
                  </a:lnTo>
                  <a:lnTo>
                    <a:pt x="59" y="22"/>
                  </a:lnTo>
                  <a:lnTo>
                    <a:pt x="54" y="27"/>
                  </a:lnTo>
                  <a:lnTo>
                    <a:pt x="51" y="33"/>
                  </a:lnTo>
                  <a:lnTo>
                    <a:pt x="48" y="38"/>
                  </a:lnTo>
                  <a:lnTo>
                    <a:pt x="43" y="43"/>
                  </a:lnTo>
                  <a:lnTo>
                    <a:pt x="38" y="43"/>
                  </a:lnTo>
                  <a:lnTo>
                    <a:pt x="32" y="41"/>
                  </a:lnTo>
                  <a:lnTo>
                    <a:pt x="27" y="41"/>
                  </a:lnTo>
                  <a:lnTo>
                    <a:pt x="21" y="38"/>
                  </a:lnTo>
                  <a:lnTo>
                    <a:pt x="16" y="35"/>
                  </a:lnTo>
                  <a:lnTo>
                    <a:pt x="11" y="35"/>
                  </a:lnTo>
                  <a:lnTo>
                    <a:pt x="5" y="33"/>
                  </a:lnTo>
                  <a:lnTo>
                    <a:pt x="0" y="33"/>
                  </a:lnTo>
                  <a:lnTo>
                    <a:pt x="0" y="22"/>
                  </a:lnTo>
                  <a:lnTo>
                    <a:pt x="5" y="16"/>
                  </a:lnTo>
                  <a:lnTo>
                    <a:pt x="13" y="11"/>
                  </a:lnTo>
                  <a:lnTo>
                    <a:pt x="24" y="6"/>
                  </a:lnTo>
                  <a:lnTo>
                    <a:pt x="32" y="3"/>
                  </a:lnTo>
                  <a:lnTo>
                    <a:pt x="43" y="3"/>
                  </a:lnTo>
                  <a:lnTo>
                    <a:pt x="54"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5" name="Freeform 31"/>
            <p:cNvSpPr>
              <a:spLocks/>
            </p:cNvSpPr>
            <p:nvPr/>
          </p:nvSpPr>
          <p:spPr bwMode="auto">
            <a:xfrm>
              <a:off x="3570" y="1725"/>
              <a:ext cx="318" cy="245"/>
            </a:xfrm>
            <a:custGeom>
              <a:avLst/>
              <a:gdLst>
                <a:gd name="T0" fmla="*/ 307 w 318"/>
                <a:gd name="T1" fmla="*/ 78 h 245"/>
                <a:gd name="T2" fmla="*/ 309 w 318"/>
                <a:gd name="T3" fmla="*/ 89 h 245"/>
                <a:gd name="T4" fmla="*/ 312 w 318"/>
                <a:gd name="T5" fmla="*/ 99 h 245"/>
                <a:gd name="T6" fmla="*/ 315 w 318"/>
                <a:gd name="T7" fmla="*/ 110 h 245"/>
                <a:gd name="T8" fmla="*/ 318 w 318"/>
                <a:gd name="T9" fmla="*/ 121 h 245"/>
                <a:gd name="T10" fmla="*/ 318 w 318"/>
                <a:gd name="T11" fmla="*/ 132 h 245"/>
                <a:gd name="T12" fmla="*/ 318 w 318"/>
                <a:gd name="T13" fmla="*/ 143 h 245"/>
                <a:gd name="T14" fmla="*/ 318 w 318"/>
                <a:gd name="T15" fmla="*/ 153 h 245"/>
                <a:gd name="T16" fmla="*/ 315 w 318"/>
                <a:gd name="T17" fmla="*/ 164 h 245"/>
                <a:gd name="T18" fmla="*/ 307 w 318"/>
                <a:gd name="T19" fmla="*/ 172 h 245"/>
                <a:gd name="T20" fmla="*/ 293 w 318"/>
                <a:gd name="T21" fmla="*/ 178 h 245"/>
                <a:gd name="T22" fmla="*/ 283 w 318"/>
                <a:gd name="T23" fmla="*/ 180 h 245"/>
                <a:gd name="T24" fmla="*/ 269 w 318"/>
                <a:gd name="T25" fmla="*/ 183 h 245"/>
                <a:gd name="T26" fmla="*/ 258 w 318"/>
                <a:gd name="T27" fmla="*/ 186 h 245"/>
                <a:gd name="T28" fmla="*/ 245 w 318"/>
                <a:gd name="T29" fmla="*/ 188 h 245"/>
                <a:gd name="T30" fmla="*/ 234 w 318"/>
                <a:gd name="T31" fmla="*/ 194 h 245"/>
                <a:gd name="T32" fmla="*/ 221 w 318"/>
                <a:gd name="T33" fmla="*/ 196 h 245"/>
                <a:gd name="T34" fmla="*/ 53 w 318"/>
                <a:gd name="T35" fmla="*/ 245 h 245"/>
                <a:gd name="T36" fmla="*/ 40 w 318"/>
                <a:gd name="T37" fmla="*/ 186 h 245"/>
                <a:gd name="T38" fmla="*/ 35 w 318"/>
                <a:gd name="T39" fmla="*/ 180 h 245"/>
                <a:gd name="T40" fmla="*/ 29 w 318"/>
                <a:gd name="T41" fmla="*/ 175 h 245"/>
                <a:gd name="T42" fmla="*/ 24 w 318"/>
                <a:gd name="T43" fmla="*/ 167 h 245"/>
                <a:gd name="T44" fmla="*/ 18 w 318"/>
                <a:gd name="T45" fmla="*/ 159 h 245"/>
                <a:gd name="T46" fmla="*/ 13 w 318"/>
                <a:gd name="T47" fmla="*/ 153 h 245"/>
                <a:gd name="T48" fmla="*/ 8 w 318"/>
                <a:gd name="T49" fmla="*/ 145 h 245"/>
                <a:gd name="T50" fmla="*/ 5 w 318"/>
                <a:gd name="T51" fmla="*/ 140 h 245"/>
                <a:gd name="T52" fmla="*/ 0 w 318"/>
                <a:gd name="T53" fmla="*/ 134 h 245"/>
                <a:gd name="T54" fmla="*/ 16 w 318"/>
                <a:gd name="T55" fmla="*/ 121 h 245"/>
                <a:gd name="T56" fmla="*/ 35 w 318"/>
                <a:gd name="T57" fmla="*/ 110 h 245"/>
                <a:gd name="T58" fmla="*/ 51 w 318"/>
                <a:gd name="T59" fmla="*/ 97 h 245"/>
                <a:gd name="T60" fmla="*/ 70 w 318"/>
                <a:gd name="T61" fmla="*/ 86 h 245"/>
                <a:gd name="T62" fmla="*/ 86 w 318"/>
                <a:gd name="T63" fmla="*/ 72 h 245"/>
                <a:gd name="T64" fmla="*/ 105 w 318"/>
                <a:gd name="T65" fmla="*/ 62 h 245"/>
                <a:gd name="T66" fmla="*/ 124 w 318"/>
                <a:gd name="T67" fmla="*/ 54 h 245"/>
                <a:gd name="T68" fmla="*/ 142 w 318"/>
                <a:gd name="T69" fmla="*/ 43 h 245"/>
                <a:gd name="T70" fmla="*/ 215 w 318"/>
                <a:gd name="T71" fmla="*/ 0 h 245"/>
                <a:gd name="T72" fmla="*/ 229 w 318"/>
                <a:gd name="T73" fmla="*/ 5 h 245"/>
                <a:gd name="T74" fmla="*/ 242 w 318"/>
                <a:gd name="T75" fmla="*/ 13 h 245"/>
                <a:gd name="T76" fmla="*/ 256 w 318"/>
                <a:gd name="T77" fmla="*/ 21 h 245"/>
                <a:gd name="T78" fmla="*/ 269 w 318"/>
                <a:gd name="T79" fmla="*/ 29 h 245"/>
                <a:gd name="T80" fmla="*/ 280 w 318"/>
                <a:gd name="T81" fmla="*/ 40 h 245"/>
                <a:gd name="T82" fmla="*/ 291 w 318"/>
                <a:gd name="T83" fmla="*/ 51 h 245"/>
                <a:gd name="T84" fmla="*/ 299 w 318"/>
                <a:gd name="T85" fmla="*/ 62 h 245"/>
                <a:gd name="T86" fmla="*/ 307 w 318"/>
                <a:gd name="T87" fmla="*/ 78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8" h="245">
                  <a:moveTo>
                    <a:pt x="307" y="78"/>
                  </a:moveTo>
                  <a:lnTo>
                    <a:pt x="309" y="89"/>
                  </a:lnTo>
                  <a:lnTo>
                    <a:pt x="312" y="99"/>
                  </a:lnTo>
                  <a:lnTo>
                    <a:pt x="315" y="110"/>
                  </a:lnTo>
                  <a:lnTo>
                    <a:pt x="318" y="121"/>
                  </a:lnTo>
                  <a:lnTo>
                    <a:pt x="318" y="132"/>
                  </a:lnTo>
                  <a:lnTo>
                    <a:pt x="318" y="143"/>
                  </a:lnTo>
                  <a:lnTo>
                    <a:pt x="318" y="153"/>
                  </a:lnTo>
                  <a:lnTo>
                    <a:pt x="315" y="164"/>
                  </a:lnTo>
                  <a:lnTo>
                    <a:pt x="307" y="172"/>
                  </a:lnTo>
                  <a:lnTo>
                    <a:pt x="293" y="178"/>
                  </a:lnTo>
                  <a:lnTo>
                    <a:pt x="283" y="180"/>
                  </a:lnTo>
                  <a:lnTo>
                    <a:pt x="269" y="183"/>
                  </a:lnTo>
                  <a:lnTo>
                    <a:pt x="258" y="186"/>
                  </a:lnTo>
                  <a:lnTo>
                    <a:pt x="245" y="188"/>
                  </a:lnTo>
                  <a:lnTo>
                    <a:pt x="234" y="194"/>
                  </a:lnTo>
                  <a:lnTo>
                    <a:pt x="221" y="196"/>
                  </a:lnTo>
                  <a:lnTo>
                    <a:pt x="53" y="245"/>
                  </a:lnTo>
                  <a:lnTo>
                    <a:pt x="40" y="186"/>
                  </a:lnTo>
                  <a:lnTo>
                    <a:pt x="35" y="180"/>
                  </a:lnTo>
                  <a:lnTo>
                    <a:pt x="29" y="175"/>
                  </a:lnTo>
                  <a:lnTo>
                    <a:pt x="24" y="167"/>
                  </a:lnTo>
                  <a:lnTo>
                    <a:pt x="18" y="159"/>
                  </a:lnTo>
                  <a:lnTo>
                    <a:pt x="13" y="153"/>
                  </a:lnTo>
                  <a:lnTo>
                    <a:pt x="8" y="145"/>
                  </a:lnTo>
                  <a:lnTo>
                    <a:pt x="5" y="140"/>
                  </a:lnTo>
                  <a:lnTo>
                    <a:pt x="0" y="134"/>
                  </a:lnTo>
                  <a:lnTo>
                    <a:pt x="16" y="121"/>
                  </a:lnTo>
                  <a:lnTo>
                    <a:pt x="35" y="110"/>
                  </a:lnTo>
                  <a:lnTo>
                    <a:pt x="51" y="97"/>
                  </a:lnTo>
                  <a:lnTo>
                    <a:pt x="70" y="86"/>
                  </a:lnTo>
                  <a:lnTo>
                    <a:pt x="86" y="72"/>
                  </a:lnTo>
                  <a:lnTo>
                    <a:pt x="105" y="62"/>
                  </a:lnTo>
                  <a:lnTo>
                    <a:pt x="124" y="54"/>
                  </a:lnTo>
                  <a:lnTo>
                    <a:pt x="142" y="43"/>
                  </a:lnTo>
                  <a:lnTo>
                    <a:pt x="215" y="0"/>
                  </a:lnTo>
                  <a:lnTo>
                    <a:pt x="229" y="5"/>
                  </a:lnTo>
                  <a:lnTo>
                    <a:pt x="242" y="13"/>
                  </a:lnTo>
                  <a:lnTo>
                    <a:pt x="256" y="21"/>
                  </a:lnTo>
                  <a:lnTo>
                    <a:pt x="269" y="29"/>
                  </a:lnTo>
                  <a:lnTo>
                    <a:pt x="280" y="40"/>
                  </a:lnTo>
                  <a:lnTo>
                    <a:pt x="291" y="51"/>
                  </a:lnTo>
                  <a:lnTo>
                    <a:pt x="299" y="62"/>
                  </a:lnTo>
                  <a:lnTo>
                    <a:pt x="307" y="7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6" name="Freeform 32"/>
            <p:cNvSpPr>
              <a:spLocks/>
            </p:cNvSpPr>
            <p:nvPr/>
          </p:nvSpPr>
          <p:spPr bwMode="auto">
            <a:xfrm>
              <a:off x="2408" y="1827"/>
              <a:ext cx="1140" cy="795"/>
            </a:xfrm>
            <a:custGeom>
              <a:avLst/>
              <a:gdLst>
                <a:gd name="T0" fmla="*/ 1078 w 1140"/>
                <a:gd name="T1" fmla="*/ 167 h 795"/>
                <a:gd name="T2" fmla="*/ 1105 w 1140"/>
                <a:gd name="T3" fmla="*/ 202 h 795"/>
                <a:gd name="T4" fmla="*/ 1124 w 1140"/>
                <a:gd name="T5" fmla="*/ 243 h 795"/>
                <a:gd name="T6" fmla="*/ 1135 w 1140"/>
                <a:gd name="T7" fmla="*/ 288 h 795"/>
                <a:gd name="T8" fmla="*/ 1135 w 1140"/>
                <a:gd name="T9" fmla="*/ 334 h 795"/>
                <a:gd name="T10" fmla="*/ 1116 w 1140"/>
                <a:gd name="T11" fmla="*/ 380 h 795"/>
                <a:gd name="T12" fmla="*/ 1089 w 1140"/>
                <a:gd name="T13" fmla="*/ 426 h 795"/>
                <a:gd name="T14" fmla="*/ 1062 w 1140"/>
                <a:gd name="T15" fmla="*/ 469 h 795"/>
                <a:gd name="T16" fmla="*/ 1029 w 1140"/>
                <a:gd name="T17" fmla="*/ 512 h 795"/>
                <a:gd name="T18" fmla="*/ 992 w 1140"/>
                <a:gd name="T19" fmla="*/ 560 h 795"/>
                <a:gd name="T20" fmla="*/ 954 w 1140"/>
                <a:gd name="T21" fmla="*/ 603 h 795"/>
                <a:gd name="T22" fmla="*/ 908 w 1140"/>
                <a:gd name="T23" fmla="*/ 641 h 795"/>
                <a:gd name="T24" fmla="*/ 833 w 1140"/>
                <a:gd name="T25" fmla="*/ 679 h 795"/>
                <a:gd name="T26" fmla="*/ 730 w 1140"/>
                <a:gd name="T27" fmla="*/ 719 h 795"/>
                <a:gd name="T28" fmla="*/ 625 w 1140"/>
                <a:gd name="T29" fmla="*/ 754 h 795"/>
                <a:gd name="T30" fmla="*/ 517 w 1140"/>
                <a:gd name="T31" fmla="*/ 781 h 795"/>
                <a:gd name="T32" fmla="*/ 445 w 1140"/>
                <a:gd name="T33" fmla="*/ 795 h 795"/>
                <a:gd name="T34" fmla="*/ 410 w 1140"/>
                <a:gd name="T35" fmla="*/ 792 h 795"/>
                <a:gd name="T36" fmla="*/ 377 w 1140"/>
                <a:gd name="T37" fmla="*/ 789 h 795"/>
                <a:gd name="T38" fmla="*/ 345 w 1140"/>
                <a:gd name="T39" fmla="*/ 784 h 795"/>
                <a:gd name="T40" fmla="*/ 305 w 1140"/>
                <a:gd name="T41" fmla="*/ 781 h 795"/>
                <a:gd name="T42" fmla="*/ 264 w 1140"/>
                <a:gd name="T43" fmla="*/ 770 h 795"/>
                <a:gd name="T44" fmla="*/ 224 w 1140"/>
                <a:gd name="T45" fmla="*/ 754 h 795"/>
                <a:gd name="T46" fmla="*/ 186 w 1140"/>
                <a:gd name="T47" fmla="*/ 733 h 795"/>
                <a:gd name="T48" fmla="*/ 148 w 1140"/>
                <a:gd name="T49" fmla="*/ 703 h 795"/>
                <a:gd name="T50" fmla="*/ 113 w 1140"/>
                <a:gd name="T51" fmla="*/ 671 h 795"/>
                <a:gd name="T52" fmla="*/ 78 w 1140"/>
                <a:gd name="T53" fmla="*/ 636 h 795"/>
                <a:gd name="T54" fmla="*/ 46 w 1140"/>
                <a:gd name="T55" fmla="*/ 601 h 795"/>
                <a:gd name="T56" fmla="*/ 0 w 1140"/>
                <a:gd name="T57" fmla="*/ 504 h 795"/>
                <a:gd name="T58" fmla="*/ 0 w 1140"/>
                <a:gd name="T59" fmla="*/ 466 h 795"/>
                <a:gd name="T60" fmla="*/ 3 w 1140"/>
                <a:gd name="T61" fmla="*/ 428 h 795"/>
                <a:gd name="T62" fmla="*/ 8 w 1140"/>
                <a:gd name="T63" fmla="*/ 391 h 795"/>
                <a:gd name="T64" fmla="*/ 16 w 1140"/>
                <a:gd name="T65" fmla="*/ 356 h 795"/>
                <a:gd name="T66" fmla="*/ 0 w 1140"/>
                <a:gd name="T67" fmla="*/ 331 h 795"/>
                <a:gd name="T68" fmla="*/ 3 w 1140"/>
                <a:gd name="T69" fmla="*/ 304 h 795"/>
                <a:gd name="T70" fmla="*/ 11 w 1140"/>
                <a:gd name="T71" fmla="*/ 275 h 795"/>
                <a:gd name="T72" fmla="*/ 19 w 1140"/>
                <a:gd name="T73" fmla="*/ 248 h 795"/>
                <a:gd name="T74" fmla="*/ 38 w 1140"/>
                <a:gd name="T75" fmla="*/ 202 h 795"/>
                <a:gd name="T76" fmla="*/ 59 w 1140"/>
                <a:gd name="T77" fmla="*/ 159 h 795"/>
                <a:gd name="T78" fmla="*/ 92 w 1140"/>
                <a:gd name="T79" fmla="*/ 119 h 795"/>
                <a:gd name="T80" fmla="*/ 135 w 1140"/>
                <a:gd name="T81" fmla="*/ 89 h 795"/>
                <a:gd name="T82" fmla="*/ 191 w 1140"/>
                <a:gd name="T83" fmla="*/ 59 h 795"/>
                <a:gd name="T84" fmla="*/ 253 w 1140"/>
                <a:gd name="T85" fmla="*/ 43 h 795"/>
                <a:gd name="T86" fmla="*/ 318 w 1140"/>
                <a:gd name="T87" fmla="*/ 38 h 795"/>
                <a:gd name="T88" fmla="*/ 388 w 1140"/>
                <a:gd name="T89" fmla="*/ 38 h 795"/>
                <a:gd name="T90" fmla="*/ 402 w 1140"/>
                <a:gd name="T91" fmla="*/ 27 h 795"/>
                <a:gd name="T92" fmla="*/ 415 w 1140"/>
                <a:gd name="T93" fmla="*/ 22 h 795"/>
                <a:gd name="T94" fmla="*/ 431 w 1140"/>
                <a:gd name="T95" fmla="*/ 16 h 795"/>
                <a:gd name="T96" fmla="*/ 447 w 1140"/>
                <a:gd name="T97" fmla="*/ 8 h 795"/>
                <a:gd name="T98" fmla="*/ 579 w 1140"/>
                <a:gd name="T99" fmla="*/ 0 h 795"/>
                <a:gd name="T100" fmla="*/ 711 w 1140"/>
                <a:gd name="T101" fmla="*/ 5 h 795"/>
                <a:gd name="T102" fmla="*/ 776 w 1140"/>
                <a:gd name="T103" fmla="*/ 16 h 795"/>
                <a:gd name="T104" fmla="*/ 838 w 1140"/>
                <a:gd name="T105" fmla="*/ 32 h 795"/>
                <a:gd name="T106" fmla="*/ 897 w 1140"/>
                <a:gd name="T107" fmla="*/ 57 h 795"/>
                <a:gd name="T108" fmla="*/ 954 w 1140"/>
                <a:gd name="T109" fmla="*/ 86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40" h="795">
                  <a:moveTo>
                    <a:pt x="1056" y="154"/>
                  </a:moveTo>
                  <a:lnTo>
                    <a:pt x="1078" y="167"/>
                  </a:lnTo>
                  <a:lnTo>
                    <a:pt x="1094" y="183"/>
                  </a:lnTo>
                  <a:lnTo>
                    <a:pt x="1105" y="202"/>
                  </a:lnTo>
                  <a:lnTo>
                    <a:pt x="1116" y="224"/>
                  </a:lnTo>
                  <a:lnTo>
                    <a:pt x="1124" y="243"/>
                  </a:lnTo>
                  <a:lnTo>
                    <a:pt x="1129" y="264"/>
                  </a:lnTo>
                  <a:lnTo>
                    <a:pt x="1135" y="288"/>
                  </a:lnTo>
                  <a:lnTo>
                    <a:pt x="1140" y="310"/>
                  </a:lnTo>
                  <a:lnTo>
                    <a:pt x="1135" y="334"/>
                  </a:lnTo>
                  <a:lnTo>
                    <a:pt x="1124" y="358"/>
                  </a:lnTo>
                  <a:lnTo>
                    <a:pt x="1116" y="380"/>
                  </a:lnTo>
                  <a:lnTo>
                    <a:pt x="1102" y="404"/>
                  </a:lnTo>
                  <a:lnTo>
                    <a:pt x="1089" y="426"/>
                  </a:lnTo>
                  <a:lnTo>
                    <a:pt x="1075" y="447"/>
                  </a:lnTo>
                  <a:lnTo>
                    <a:pt x="1062" y="469"/>
                  </a:lnTo>
                  <a:lnTo>
                    <a:pt x="1048" y="490"/>
                  </a:lnTo>
                  <a:lnTo>
                    <a:pt x="1029" y="512"/>
                  </a:lnTo>
                  <a:lnTo>
                    <a:pt x="1011" y="536"/>
                  </a:lnTo>
                  <a:lnTo>
                    <a:pt x="992" y="560"/>
                  </a:lnTo>
                  <a:lnTo>
                    <a:pt x="973" y="582"/>
                  </a:lnTo>
                  <a:lnTo>
                    <a:pt x="954" y="603"/>
                  </a:lnTo>
                  <a:lnTo>
                    <a:pt x="932" y="625"/>
                  </a:lnTo>
                  <a:lnTo>
                    <a:pt x="908" y="641"/>
                  </a:lnTo>
                  <a:lnTo>
                    <a:pt x="881" y="655"/>
                  </a:lnTo>
                  <a:lnTo>
                    <a:pt x="833" y="679"/>
                  </a:lnTo>
                  <a:lnTo>
                    <a:pt x="782" y="700"/>
                  </a:lnTo>
                  <a:lnTo>
                    <a:pt x="730" y="719"/>
                  </a:lnTo>
                  <a:lnTo>
                    <a:pt x="679" y="738"/>
                  </a:lnTo>
                  <a:lnTo>
                    <a:pt x="625" y="754"/>
                  </a:lnTo>
                  <a:lnTo>
                    <a:pt x="571" y="770"/>
                  </a:lnTo>
                  <a:lnTo>
                    <a:pt x="517" y="781"/>
                  </a:lnTo>
                  <a:lnTo>
                    <a:pt x="461" y="792"/>
                  </a:lnTo>
                  <a:lnTo>
                    <a:pt x="445" y="795"/>
                  </a:lnTo>
                  <a:lnTo>
                    <a:pt x="428" y="795"/>
                  </a:lnTo>
                  <a:lnTo>
                    <a:pt x="410" y="792"/>
                  </a:lnTo>
                  <a:lnTo>
                    <a:pt x="393" y="792"/>
                  </a:lnTo>
                  <a:lnTo>
                    <a:pt x="377" y="789"/>
                  </a:lnTo>
                  <a:lnTo>
                    <a:pt x="361" y="787"/>
                  </a:lnTo>
                  <a:lnTo>
                    <a:pt x="345" y="784"/>
                  </a:lnTo>
                  <a:lnTo>
                    <a:pt x="326" y="784"/>
                  </a:lnTo>
                  <a:lnTo>
                    <a:pt x="305" y="781"/>
                  </a:lnTo>
                  <a:lnTo>
                    <a:pt x="286" y="776"/>
                  </a:lnTo>
                  <a:lnTo>
                    <a:pt x="264" y="770"/>
                  </a:lnTo>
                  <a:lnTo>
                    <a:pt x="243" y="762"/>
                  </a:lnTo>
                  <a:lnTo>
                    <a:pt x="224" y="754"/>
                  </a:lnTo>
                  <a:lnTo>
                    <a:pt x="205" y="744"/>
                  </a:lnTo>
                  <a:lnTo>
                    <a:pt x="186" y="733"/>
                  </a:lnTo>
                  <a:lnTo>
                    <a:pt x="167" y="719"/>
                  </a:lnTo>
                  <a:lnTo>
                    <a:pt x="148" y="703"/>
                  </a:lnTo>
                  <a:lnTo>
                    <a:pt x="129" y="687"/>
                  </a:lnTo>
                  <a:lnTo>
                    <a:pt x="113" y="671"/>
                  </a:lnTo>
                  <a:lnTo>
                    <a:pt x="94" y="655"/>
                  </a:lnTo>
                  <a:lnTo>
                    <a:pt x="78" y="636"/>
                  </a:lnTo>
                  <a:lnTo>
                    <a:pt x="62" y="620"/>
                  </a:lnTo>
                  <a:lnTo>
                    <a:pt x="46" y="601"/>
                  </a:lnTo>
                  <a:lnTo>
                    <a:pt x="30" y="582"/>
                  </a:lnTo>
                  <a:lnTo>
                    <a:pt x="0" y="504"/>
                  </a:lnTo>
                  <a:lnTo>
                    <a:pt x="0" y="485"/>
                  </a:lnTo>
                  <a:lnTo>
                    <a:pt x="0" y="466"/>
                  </a:lnTo>
                  <a:lnTo>
                    <a:pt x="0" y="447"/>
                  </a:lnTo>
                  <a:lnTo>
                    <a:pt x="3" y="428"/>
                  </a:lnTo>
                  <a:lnTo>
                    <a:pt x="5" y="410"/>
                  </a:lnTo>
                  <a:lnTo>
                    <a:pt x="8" y="391"/>
                  </a:lnTo>
                  <a:lnTo>
                    <a:pt x="13" y="372"/>
                  </a:lnTo>
                  <a:lnTo>
                    <a:pt x="16" y="356"/>
                  </a:lnTo>
                  <a:lnTo>
                    <a:pt x="5" y="342"/>
                  </a:lnTo>
                  <a:lnTo>
                    <a:pt x="0" y="331"/>
                  </a:lnTo>
                  <a:lnTo>
                    <a:pt x="0" y="318"/>
                  </a:lnTo>
                  <a:lnTo>
                    <a:pt x="3" y="304"/>
                  </a:lnTo>
                  <a:lnTo>
                    <a:pt x="5" y="288"/>
                  </a:lnTo>
                  <a:lnTo>
                    <a:pt x="11" y="275"/>
                  </a:lnTo>
                  <a:lnTo>
                    <a:pt x="16" y="261"/>
                  </a:lnTo>
                  <a:lnTo>
                    <a:pt x="19" y="248"/>
                  </a:lnTo>
                  <a:lnTo>
                    <a:pt x="27" y="226"/>
                  </a:lnTo>
                  <a:lnTo>
                    <a:pt x="38" y="202"/>
                  </a:lnTo>
                  <a:lnTo>
                    <a:pt x="48" y="181"/>
                  </a:lnTo>
                  <a:lnTo>
                    <a:pt x="59" y="159"/>
                  </a:lnTo>
                  <a:lnTo>
                    <a:pt x="75" y="137"/>
                  </a:lnTo>
                  <a:lnTo>
                    <a:pt x="92" y="119"/>
                  </a:lnTo>
                  <a:lnTo>
                    <a:pt x="110" y="102"/>
                  </a:lnTo>
                  <a:lnTo>
                    <a:pt x="135" y="89"/>
                  </a:lnTo>
                  <a:lnTo>
                    <a:pt x="162" y="73"/>
                  </a:lnTo>
                  <a:lnTo>
                    <a:pt x="191" y="59"/>
                  </a:lnTo>
                  <a:lnTo>
                    <a:pt x="221" y="51"/>
                  </a:lnTo>
                  <a:lnTo>
                    <a:pt x="253" y="43"/>
                  </a:lnTo>
                  <a:lnTo>
                    <a:pt x="286" y="41"/>
                  </a:lnTo>
                  <a:lnTo>
                    <a:pt x="318" y="38"/>
                  </a:lnTo>
                  <a:lnTo>
                    <a:pt x="353" y="38"/>
                  </a:lnTo>
                  <a:lnTo>
                    <a:pt x="388" y="38"/>
                  </a:lnTo>
                  <a:lnTo>
                    <a:pt x="393" y="32"/>
                  </a:lnTo>
                  <a:lnTo>
                    <a:pt x="402" y="27"/>
                  </a:lnTo>
                  <a:lnTo>
                    <a:pt x="410" y="24"/>
                  </a:lnTo>
                  <a:lnTo>
                    <a:pt x="415" y="22"/>
                  </a:lnTo>
                  <a:lnTo>
                    <a:pt x="423" y="19"/>
                  </a:lnTo>
                  <a:lnTo>
                    <a:pt x="431" y="16"/>
                  </a:lnTo>
                  <a:lnTo>
                    <a:pt x="439" y="14"/>
                  </a:lnTo>
                  <a:lnTo>
                    <a:pt x="447" y="8"/>
                  </a:lnTo>
                  <a:lnTo>
                    <a:pt x="512" y="3"/>
                  </a:lnTo>
                  <a:lnTo>
                    <a:pt x="579" y="0"/>
                  </a:lnTo>
                  <a:lnTo>
                    <a:pt x="647" y="0"/>
                  </a:lnTo>
                  <a:lnTo>
                    <a:pt x="711" y="5"/>
                  </a:lnTo>
                  <a:lnTo>
                    <a:pt x="744" y="11"/>
                  </a:lnTo>
                  <a:lnTo>
                    <a:pt x="776" y="16"/>
                  </a:lnTo>
                  <a:lnTo>
                    <a:pt x="808" y="24"/>
                  </a:lnTo>
                  <a:lnTo>
                    <a:pt x="838" y="32"/>
                  </a:lnTo>
                  <a:lnTo>
                    <a:pt x="868" y="43"/>
                  </a:lnTo>
                  <a:lnTo>
                    <a:pt x="897" y="57"/>
                  </a:lnTo>
                  <a:lnTo>
                    <a:pt x="927" y="70"/>
                  </a:lnTo>
                  <a:lnTo>
                    <a:pt x="954" y="86"/>
                  </a:lnTo>
                  <a:lnTo>
                    <a:pt x="1056" y="1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7" name="Freeform 33"/>
            <p:cNvSpPr>
              <a:spLocks/>
            </p:cNvSpPr>
            <p:nvPr/>
          </p:nvSpPr>
          <p:spPr bwMode="auto">
            <a:xfrm>
              <a:off x="2850" y="1851"/>
              <a:ext cx="582" cy="143"/>
            </a:xfrm>
            <a:custGeom>
              <a:avLst/>
              <a:gdLst>
                <a:gd name="T0" fmla="*/ 434 w 582"/>
                <a:gd name="T1" fmla="*/ 54 h 143"/>
                <a:gd name="T2" fmla="*/ 453 w 582"/>
                <a:gd name="T3" fmla="*/ 62 h 143"/>
                <a:gd name="T4" fmla="*/ 472 w 582"/>
                <a:gd name="T5" fmla="*/ 73 h 143"/>
                <a:gd name="T6" fmla="*/ 490 w 582"/>
                <a:gd name="T7" fmla="*/ 81 h 143"/>
                <a:gd name="T8" fmla="*/ 509 w 582"/>
                <a:gd name="T9" fmla="*/ 92 h 143"/>
                <a:gd name="T10" fmla="*/ 528 w 582"/>
                <a:gd name="T11" fmla="*/ 105 h 143"/>
                <a:gd name="T12" fmla="*/ 547 w 582"/>
                <a:gd name="T13" fmla="*/ 116 h 143"/>
                <a:gd name="T14" fmla="*/ 563 w 582"/>
                <a:gd name="T15" fmla="*/ 130 h 143"/>
                <a:gd name="T16" fmla="*/ 582 w 582"/>
                <a:gd name="T17" fmla="*/ 140 h 143"/>
                <a:gd name="T18" fmla="*/ 569 w 582"/>
                <a:gd name="T19" fmla="*/ 143 h 143"/>
                <a:gd name="T20" fmla="*/ 558 w 582"/>
                <a:gd name="T21" fmla="*/ 143 h 143"/>
                <a:gd name="T22" fmla="*/ 544 w 582"/>
                <a:gd name="T23" fmla="*/ 140 h 143"/>
                <a:gd name="T24" fmla="*/ 531 w 582"/>
                <a:gd name="T25" fmla="*/ 138 h 143"/>
                <a:gd name="T26" fmla="*/ 520 w 582"/>
                <a:gd name="T27" fmla="*/ 138 h 143"/>
                <a:gd name="T28" fmla="*/ 507 w 582"/>
                <a:gd name="T29" fmla="*/ 135 h 143"/>
                <a:gd name="T30" fmla="*/ 496 w 582"/>
                <a:gd name="T31" fmla="*/ 132 h 143"/>
                <a:gd name="T32" fmla="*/ 482 w 582"/>
                <a:gd name="T33" fmla="*/ 132 h 143"/>
                <a:gd name="T34" fmla="*/ 445 w 582"/>
                <a:gd name="T35" fmla="*/ 132 h 143"/>
                <a:gd name="T36" fmla="*/ 410 w 582"/>
                <a:gd name="T37" fmla="*/ 127 h 143"/>
                <a:gd name="T38" fmla="*/ 372 w 582"/>
                <a:gd name="T39" fmla="*/ 124 h 143"/>
                <a:gd name="T40" fmla="*/ 337 w 582"/>
                <a:gd name="T41" fmla="*/ 119 h 143"/>
                <a:gd name="T42" fmla="*/ 302 w 582"/>
                <a:gd name="T43" fmla="*/ 116 h 143"/>
                <a:gd name="T44" fmla="*/ 267 w 582"/>
                <a:gd name="T45" fmla="*/ 113 h 143"/>
                <a:gd name="T46" fmla="*/ 232 w 582"/>
                <a:gd name="T47" fmla="*/ 113 h 143"/>
                <a:gd name="T48" fmla="*/ 197 w 582"/>
                <a:gd name="T49" fmla="*/ 119 h 143"/>
                <a:gd name="T50" fmla="*/ 189 w 582"/>
                <a:gd name="T51" fmla="*/ 113 h 143"/>
                <a:gd name="T52" fmla="*/ 181 w 582"/>
                <a:gd name="T53" fmla="*/ 105 h 143"/>
                <a:gd name="T54" fmla="*/ 175 w 582"/>
                <a:gd name="T55" fmla="*/ 97 h 143"/>
                <a:gd name="T56" fmla="*/ 170 w 582"/>
                <a:gd name="T57" fmla="*/ 92 h 143"/>
                <a:gd name="T58" fmla="*/ 164 w 582"/>
                <a:gd name="T59" fmla="*/ 84 h 143"/>
                <a:gd name="T60" fmla="*/ 156 w 582"/>
                <a:gd name="T61" fmla="*/ 76 h 143"/>
                <a:gd name="T62" fmla="*/ 151 w 582"/>
                <a:gd name="T63" fmla="*/ 70 h 143"/>
                <a:gd name="T64" fmla="*/ 140 w 582"/>
                <a:gd name="T65" fmla="*/ 65 h 143"/>
                <a:gd name="T66" fmla="*/ 124 w 582"/>
                <a:gd name="T67" fmla="*/ 57 h 143"/>
                <a:gd name="T68" fmla="*/ 108 w 582"/>
                <a:gd name="T69" fmla="*/ 52 h 143"/>
                <a:gd name="T70" fmla="*/ 89 w 582"/>
                <a:gd name="T71" fmla="*/ 43 h 143"/>
                <a:gd name="T72" fmla="*/ 73 w 582"/>
                <a:gd name="T73" fmla="*/ 38 h 143"/>
                <a:gd name="T74" fmla="*/ 54 w 582"/>
                <a:gd name="T75" fmla="*/ 33 h 143"/>
                <a:gd name="T76" fmla="*/ 38 w 582"/>
                <a:gd name="T77" fmla="*/ 27 h 143"/>
                <a:gd name="T78" fmla="*/ 19 w 582"/>
                <a:gd name="T79" fmla="*/ 22 h 143"/>
                <a:gd name="T80" fmla="*/ 0 w 582"/>
                <a:gd name="T81" fmla="*/ 19 h 143"/>
                <a:gd name="T82" fmla="*/ 0 w 582"/>
                <a:gd name="T83" fmla="*/ 17 h 143"/>
                <a:gd name="T84" fmla="*/ 30 w 582"/>
                <a:gd name="T85" fmla="*/ 8 h 143"/>
                <a:gd name="T86" fmla="*/ 62 w 582"/>
                <a:gd name="T87" fmla="*/ 3 h 143"/>
                <a:gd name="T88" fmla="*/ 94 w 582"/>
                <a:gd name="T89" fmla="*/ 3 h 143"/>
                <a:gd name="T90" fmla="*/ 129 w 582"/>
                <a:gd name="T91" fmla="*/ 0 h 143"/>
                <a:gd name="T92" fmla="*/ 162 w 582"/>
                <a:gd name="T93" fmla="*/ 3 h 143"/>
                <a:gd name="T94" fmla="*/ 197 w 582"/>
                <a:gd name="T95" fmla="*/ 3 h 143"/>
                <a:gd name="T96" fmla="*/ 229 w 582"/>
                <a:gd name="T97" fmla="*/ 6 h 143"/>
                <a:gd name="T98" fmla="*/ 261 w 582"/>
                <a:gd name="T99" fmla="*/ 6 h 143"/>
                <a:gd name="T100" fmla="*/ 286 w 582"/>
                <a:gd name="T101" fmla="*/ 11 h 143"/>
                <a:gd name="T102" fmla="*/ 307 w 582"/>
                <a:gd name="T103" fmla="*/ 14 h 143"/>
                <a:gd name="T104" fmla="*/ 329 w 582"/>
                <a:gd name="T105" fmla="*/ 19 h 143"/>
                <a:gd name="T106" fmla="*/ 353 w 582"/>
                <a:gd name="T107" fmla="*/ 22 h 143"/>
                <a:gd name="T108" fmla="*/ 372 w 582"/>
                <a:gd name="T109" fmla="*/ 30 h 143"/>
                <a:gd name="T110" fmla="*/ 393 w 582"/>
                <a:gd name="T111" fmla="*/ 35 h 143"/>
                <a:gd name="T112" fmla="*/ 415 w 582"/>
                <a:gd name="T113" fmla="*/ 43 h 143"/>
                <a:gd name="T114" fmla="*/ 434 w 582"/>
                <a:gd name="T115" fmla="*/ 5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82" h="143">
                  <a:moveTo>
                    <a:pt x="434" y="54"/>
                  </a:moveTo>
                  <a:lnTo>
                    <a:pt x="453" y="62"/>
                  </a:lnTo>
                  <a:lnTo>
                    <a:pt x="472" y="73"/>
                  </a:lnTo>
                  <a:lnTo>
                    <a:pt x="490" y="81"/>
                  </a:lnTo>
                  <a:lnTo>
                    <a:pt x="509" y="92"/>
                  </a:lnTo>
                  <a:lnTo>
                    <a:pt x="528" y="105"/>
                  </a:lnTo>
                  <a:lnTo>
                    <a:pt x="547" y="116"/>
                  </a:lnTo>
                  <a:lnTo>
                    <a:pt x="563" y="130"/>
                  </a:lnTo>
                  <a:lnTo>
                    <a:pt x="582" y="140"/>
                  </a:lnTo>
                  <a:lnTo>
                    <a:pt x="569" y="143"/>
                  </a:lnTo>
                  <a:lnTo>
                    <a:pt x="558" y="143"/>
                  </a:lnTo>
                  <a:lnTo>
                    <a:pt x="544" y="140"/>
                  </a:lnTo>
                  <a:lnTo>
                    <a:pt x="531" y="138"/>
                  </a:lnTo>
                  <a:lnTo>
                    <a:pt x="520" y="138"/>
                  </a:lnTo>
                  <a:lnTo>
                    <a:pt x="507" y="135"/>
                  </a:lnTo>
                  <a:lnTo>
                    <a:pt x="496" y="132"/>
                  </a:lnTo>
                  <a:lnTo>
                    <a:pt x="482" y="132"/>
                  </a:lnTo>
                  <a:lnTo>
                    <a:pt x="445" y="132"/>
                  </a:lnTo>
                  <a:lnTo>
                    <a:pt x="410" y="127"/>
                  </a:lnTo>
                  <a:lnTo>
                    <a:pt x="372" y="124"/>
                  </a:lnTo>
                  <a:lnTo>
                    <a:pt x="337" y="119"/>
                  </a:lnTo>
                  <a:lnTo>
                    <a:pt x="302" y="116"/>
                  </a:lnTo>
                  <a:lnTo>
                    <a:pt x="267" y="113"/>
                  </a:lnTo>
                  <a:lnTo>
                    <a:pt x="232" y="113"/>
                  </a:lnTo>
                  <a:lnTo>
                    <a:pt x="197" y="119"/>
                  </a:lnTo>
                  <a:lnTo>
                    <a:pt x="189" y="113"/>
                  </a:lnTo>
                  <a:lnTo>
                    <a:pt x="181" y="105"/>
                  </a:lnTo>
                  <a:lnTo>
                    <a:pt x="175" y="97"/>
                  </a:lnTo>
                  <a:lnTo>
                    <a:pt x="170" y="92"/>
                  </a:lnTo>
                  <a:lnTo>
                    <a:pt x="164" y="84"/>
                  </a:lnTo>
                  <a:lnTo>
                    <a:pt x="156" y="76"/>
                  </a:lnTo>
                  <a:lnTo>
                    <a:pt x="151" y="70"/>
                  </a:lnTo>
                  <a:lnTo>
                    <a:pt x="140" y="65"/>
                  </a:lnTo>
                  <a:lnTo>
                    <a:pt x="124" y="57"/>
                  </a:lnTo>
                  <a:lnTo>
                    <a:pt x="108" y="52"/>
                  </a:lnTo>
                  <a:lnTo>
                    <a:pt x="89" y="43"/>
                  </a:lnTo>
                  <a:lnTo>
                    <a:pt x="73" y="38"/>
                  </a:lnTo>
                  <a:lnTo>
                    <a:pt x="54" y="33"/>
                  </a:lnTo>
                  <a:lnTo>
                    <a:pt x="38" y="27"/>
                  </a:lnTo>
                  <a:lnTo>
                    <a:pt x="19" y="22"/>
                  </a:lnTo>
                  <a:lnTo>
                    <a:pt x="0" y="19"/>
                  </a:lnTo>
                  <a:lnTo>
                    <a:pt x="0" y="17"/>
                  </a:lnTo>
                  <a:lnTo>
                    <a:pt x="30" y="8"/>
                  </a:lnTo>
                  <a:lnTo>
                    <a:pt x="62" y="3"/>
                  </a:lnTo>
                  <a:lnTo>
                    <a:pt x="94" y="3"/>
                  </a:lnTo>
                  <a:lnTo>
                    <a:pt x="129" y="0"/>
                  </a:lnTo>
                  <a:lnTo>
                    <a:pt x="162" y="3"/>
                  </a:lnTo>
                  <a:lnTo>
                    <a:pt x="197" y="3"/>
                  </a:lnTo>
                  <a:lnTo>
                    <a:pt x="229" y="6"/>
                  </a:lnTo>
                  <a:lnTo>
                    <a:pt x="261" y="6"/>
                  </a:lnTo>
                  <a:lnTo>
                    <a:pt x="286" y="11"/>
                  </a:lnTo>
                  <a:lnTo>
                    <a:pt x="307" y="14"/>
                  </a:lnTo>
                  <a:lnTo>
                    <a:pt x="329" y="19"/>
                  </a:lnTo>
                  <a:lnTo>
                    <a:pt x="353" y="22"/>
                  </a:lnTo>
                  <a:lnTo>
                    <a:pt x="372" y="30"/>
                  </a:lnTo>
                  <a:lnTo>
                    <a:pt x="393" y="35"/>
                  </a:lnTo>
                  <a:lnTo>
                    <a:pt x="415" y="43"/>
                  </a:lnTo>
                  <a:lnTo>
                    <a:pt x="434" y="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8" name="Freeform 34"/>
            <p:cNvSpPr>
              <a:spLocks/>
            </p:cNvSpPr>
            <p:nvPr/>
          </p:nvSpPr>
          <p:spPr bwMode="auto">
            <a:xfrm>
              <a:off x="3901" y="1854"/>
              <a:ext cx="455" cy="189"/>
            </a:xfrm>
            <a:custGeom>
              <a:avLst/>
              <a:gdLst>
                <a:gd name="T0" fmla="*/ 453 w 455"/>
                <a:gd name="T1" fmla="*/ 59 h 189"/>
                <a:gd name="T2" fmla="*/ 455 w 455"/>
                <a:gd name="T3" fmla="*/ 75 h 189"/>
                <a:gd name="T4" fmla="*/ 453 w 455"/>
                <a:gd name="T5" fmla="*/ 89 h 189"/>
                <a:gd name="T6" fmla="*/ 447 w 455"/>
                <a:gd name="T7" fmla="*/ 102 h 189"/>
                <a:gd name="T8" fmla="*/ 442 w 455"/>
                <a:gd name="T9" fmla="*/ 116 h 189"/>
                <a:gd name="T10" fmla="*/ 431 w 455"/>
                <a:gd name="T11" fmla="*/ 127 h 189"/>
                <a:gd name="T12" fmla="*/ 423 w 455"/>
                <a:gd name="T13" fmla="*/ 140 h 189"/>
                <a:gd name="T14" fmla="*/ 410 w 455"/>
                <a:gd name="T15" fmla="*/ 148 h 189"/>
                <a:gd name="T16" fmla="*/ 399 w 455"/>
                <a:gd name="T17" fmla="*/ 159 h 189"/>
                <a:gd name="T18" fmla="*/ 358 w 455"/>
                <a:gd name="T19" fmla="*/ 164 h 189"/>
                <a:gd name="T20" fmla="*/ 315 w 455"/>
                <a:gd name="T21" fmla="*/ 170 h 189"/>
                <a:gd name="T22" fmla="*/ 275 w 455"/>
                <a:gd name="T23" fmla="*/ 172 h 189"/>
                <a:gd name="T24" fmla="*/ 232 w 455"/>
                <a:gd name="T25" fmla="*/ 178 h 189"/>
                <a:gd name="T26" fmla="*/ 191 w 455"/>
                <a:gd name="T27" fmla="*/ 181 h 189"/>
                <a:gd name="T28" fmla="*/ 148 w 455"/>
                <a:gd name="T29" fmla="*/ 183 h 189"/>
                <a:gd name="T30" fmla="*/ 105 w 455"/>
                <a:gd name="T31" fmla="*/ 186 h 189"/>
                <a:gd name="T32" fmla="*/ 65 w 455"/>
                <a:gd name="T33" fmla="*/ 189 h 189"/>
                <a:gd name="T34" fmla="*/ 0 w 455"/>
                <a:gd name="T35" fmla="*/ 186 h 189"/>
                <a:gd name="T36" fmla="*/ 3 w 455"/>
                <a:gd name="T37" fmla="*/ 175 h 189"/>
                <a:gd name="T38" fmla="*/ 5 w 455"/>
                <a:gd name="T39" fmla="*/ 164 h 189"/>
                <a:gd name="T40" fmla="*/ 5 w 455"/>
                <a:gd name="T41" fmla="*/ 154 h 189"/>
                <a:gd name="T42" fmla="*/ 8 w 455"/>
                <a:gd name="T43" fmla="*/ 143 h 189"/>
                <a:gd name="T44" fmla="*/ 8 w 455"/>
                <a:gd name="T45" fmla="*/ 132 h 189"/>
                <a:gd name="T46" fmla="*/ 8 w 455"/>
                <a:gd name="T47" fmla="*/ 121 h 189"/>
                <a:gd name="T48" fmla="*/ 8 w 455"/>
                <a:gd name="T49" fmla="*/ 110 h 189"/>
                <a:gd name="T50" fmla="*/ 8 w 455"/>
                <a:gd name="T51" fmla="*/ 97 h 189"/>
                <a:gd name="T52" fmla="*/ 19 w 455"/>
                <a:gd name="T53" fmla="*/ 92 h 189"/>
                <a:gd name="T54" fmla="*/ 27 w 455"/>
                <a:gd name="T55" fmla="*/ 89 h 189"/>
                <a:gd name="T56" fmla="*/ 38 w 455"/>
                <a:gd name="T57" fmla="*/ 84 h 189"/>
                <a:gd name="T58" fmla="*/ 49 w 455"/>
                <a:gd name="T59" fmla="*/ 81 h 189"/>
                <a:gd name="T60" fmla="*/ 57 w 455"/>
                <a:gd name="T61" fmla="*/ 78 h 189"/>
                <a:gd name="T62" fmla="*/ 67 w 455"/>
                <a:gd name="T63" fmla="*/ 75 h 189"/>
                <a:gd name="T64" fmla="*/ 78 w 455"/>
                <a:gd name="T65" fmla="*/ 73 h 189"/>
                <a:gd name="T66" fmla="*/ 89 w 455"/>
                <a:gd name="T67" fmla="*/ 70 h 189"/>
                <a:gd name="T68" fmla="*/ 116 w 455"/>
                <a:gd name="T69" fmla="*/ 65 h 189"/>
                <a:gd name="T70" fmla="*/ 143 w 455"/>
                <a:gd name="T71" fmla="*/ 57 h 189"/>
                <a:gd name="T72" fmla="*/ 173 w 455"/>
                <a:gd name="T73" fmla="*/ 51 h 189"/>
                <a:gd name="T74" fmla="*/ 199 w 455"/>
                <a:gd name="T75" fmla="*/ 43 h 189"/>
                <a:gd name="T76" fmla="*/ 226 w 455"/>
                <a:gd name="T77" fmla="*/ 38 h 189"/>
                <a:gd name="T78" fmla="*/ 256 w 455"/>
                <a:gd name="T79" fmla="*/ 30 h 189"/>
                <a:gd name="T80" fmla="*/ 283 w 455"/>
                <a:gd name="T81" fmla="*/ 22 h 189"/>
                <a:gd name="T82" fmla="*/ 310 w 455"/>
                <a:gd name="T83" fmla="*/ 11 h 189"/>
                <a:gd name="T84" fmla="*/ 318 w 455"/>
                <a:gd name="T85" fmla="*/ 11 h 189"/>
                <a:gd name="T86" fmla="*/ 329 w 455"/>
                <a:gd name="T87" fmla="*/ 8 h 189"/>
                <a:gd name="T88" fmla="*/ 340 w 455"/>
                <a:gd name="T89" fmla="*/ 5 h 189"/>
                <a:gd name="T90" fmla="*/ 348 w 455"/>
                <a:gd name="T91" fmla="*/ 3 h 189"/>
                <a:gd name="T92" fmla="*/ 358 w 455"/>
                <a:gd name="T93" fmla="*/ 0 h 189"/>
                <a:gd name="T94" fmla="*/ 367 w 455"/>
                <a:gd name="T95" fmla="*/ 0 h 189"/>
                <a:gd name="T96" fmla="*/ 377 w 455"/>
                <a:gd name="T97" fmla="*/ 0 h 189"/>
                <a:gd name="T98" fmla="*/ 385 w 455"/>
                <a:gd name="T99" fmla="*/ 3 h 189"/>
                <a:gd name="T100" fmla="*/ 396 w 455"/>
                <a:gd name="T101" fmla="*/ 8 h 189"/>
                <a:gd name="T102" fmla="*/ 404 w 455"/>
                <a:gd name="T103" fmla="*/ 14 h 189"/>
                <a:gd name="T104" fmla="*/ 415 w 455"/>
                <a:gd name="T105" fmla="*/ 22 h 189"/>
                <a:gd name="T106" fmla="*/ 423 w 455"/>
                <a:gd name="T107" fmla="*/ 27 h 189"/>
                <a:gd name="T108" fmla="*/ 431 w 455"/>
                <a:gd name="T109" fmla="*/ 35 h 189"/>
                <a:gd name="T110" fmla="*/ 439 w 455"/>
                <a:gd name="T111" fmla="*/ 43 h 189"/>
                <a:gd name="T112" fmla="*/ 447 w 455"/>
                <a:gd name="T113" fmla="*/ 51 h 189"/>
                <a:gd name="T114" fmla="*/ 453 w 455"/>
                <a:gd name="T115" fmla="*/ 5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5" h="189">
                  <a:moveTo>
                    <a:pt x="453" y="59"/>
                  </a:moveTo>
                  <a:lnTo>
                    <a:pt x="455" y="75"/>
                  </a:lnTo>
                  <a:lnTo>
                    <a:pt x="453" y="89"/>
                  </a:lnTo>
                  <a:lnTo>
                    <a:pt x="447" y="102"/>
                  </a:lnTo>
                  <a:lnTo>
                    <a:pt x="442" y="116"/>
                  </a:lnTo>
                  <a:lnTo>
                    <a:pt x="431" y="127"/>
                  </a:lnTo>
                  <a:lnTo>
                    <a:pt x="423" y="140"/>
                  </a:lnTo>
                  <a:lnTo>
                    <a:pt x="410" y="148"/>
                  </a:lnTo>
                  <a:lnTo>
                    <a:pt x="399" y="159"/>
                  </a:lnTo>
                  <a:lnTo>
                    <a:pt x="358" y="164"/>
                  </a:lnTo>
                  <a:lnTo>
                    <a:pt x="315" y="170"/>
                  </a:lnTo>
                  <a:lnTo>
                    <a:pt x="275" y="172"/>
                  </a:lnTo>
                  <a:lnTo>
                    <a:pt x="232" y="178"/>
                  </a:lnTo>
                  <a:lnTo>
                    <a:pt x="191" y="181"/>
                  </a:lnTo>
                  <a:lnTo>
                    <a:pt x="148" y="183"/>
                  </a:lnTo>
                  <a:lnTo>
                    <a:pt x="105" y="186"/>
                  </a:lnTo>
                  <a:lnTo>
                    <a:pt x="65" y="189"/>
                  </a:lnTo>
                  <a:lnTo>
                    <a:pt x="0" y="186"/>
                  </a:lnTo>
                  <a:lnTo>
                    <a:pt x="3" y="175"/>
                  </a:lnTo>
                  <a:lnTo>
                    <a:pt x="5" y="164"/>
                  </a:lnTo>
                  <a:lnTo>
                    <a:pt x="5" y="154"/>
                  </a:lnTo>
                  <a:lnTo>
                    <a:pt x="8" y="143"/>
                  </a:lnTo>
                  <a:lnTo>
                    <a:pt x="8" y="132"/>
                  </a:lnTo>
                  <a:lnTo>
                    <a:pt x="8" y="121"/>
                  </a:lnTo>
                  <a:lnTo>
                    <a:pt x="8" y="110"/>
                  </a:lnTo>
                  <a:lnTo>
                    <a:pt x="8" y="97"/>
                  </a:lnTo>
                  <a:lnTo>
                    <a:pt x="19" y="92"/>
                  </a:lnTo>
                  <a:lnTo>
                    <a:pt x="27" y="89"/>
                  </a:lnTo>
                  <a:lnTo>
                    <a:pt x="38" y="84"/>
                  </a:lnTo>
                  <a:lnTo>
                    <a:pt x="49" y="81"/>
                  </a:lnTo>
                  <a:lnTo>
                    <a:pt x="57" y="78"/>
                  </a:lnTo>
                  <a:lnTo>
                    <a:pt x="67" y="75"/>
                  </a:lnTo>
                  <a:lnTo>
                    <a:pt x="78" y="73"/>
                  </a:lnTo>
                  <a:lnTo>
                    <a:pt x="89" y="70"/>
                  </a:lnTo>
                  <a:lnTo>
                    <a:pt x="116" y="65"/>
                  </a:lnTo>
                  <a:lnTo>
                    <a:pt x="143" y="57"/>
                  </a:lnTo>
                  <a:lnTo>
                    <a:pt x="173" y="51"/>
                  </a:lnTo>
                  <a:lnTo>
                    <a:pt x="199" y="43"/>
                  </a:lnTo>
                  <a:lnTo>
                    <a:pt x="226" y="38"/>
                  </a:lnTo>
                  <a:lnTo>
                    <a:pt x="256" y="30"/>
                  </a:lnTo>
                  <a:lnTo>
                    <a:pt x="283" y="22"/>
                  </a:lnTo>
                  <a:lnTo>
                    <a:pt x="310" y="11"/>
                  </a:lnTo>
                  <a:lnTo>
                    <a:pt x="318" y="11"/>
                  </a:lnTo>
                  <a:lnTo>
                    <a:pt x="329" y="8"/>
                  </a:lnTo>
                  <a:lnTo>
                    <a:pt x="340" y="5"/>
                  </a:lnTo>
                  <a:lnTo>
                    <a:pt x="348" y="3"/>
                  </a:lnTo>
                  <a:lnTo>
                    <a:pt x="358" y="0"/>
                  </a:lnTo>
                  <a:lnTo>
                    <a:pt x="367" y="0"/>
                  </a:lnTo>
                  <a:lnTo>
                    <a:pt x="377" y="0"/>
                  </a:lnTo>
                  <a:lnTo>
                    <a:pt x="385" y="3"/>
                  </a:lnTo>
                  <a:lnTo>
                    <a:pt x="396" y="8"/>
                  </a:lnTo>
                  <a:lnTo>
                    <a:pt x="404" y="14"/>
                  </a:lnTo>
                  <a:lnTo>
                    <a:pt x="415" y="22"/>
                  </a:lnTo>
                  <a:lnTo>
                    <a:pt x="423" y="27"/>
                  </a:lnTo>
                  <a:lnTo>
                    <a:pt x="431" y="35"/>
                  </a:lnTo>
                  <a:lnTo>
                    <a:pt x="439" y="43"/>
                  </a:lnTo>
                  <a:lnTo>
                    <a:pt x="447" y="51"/>
                  </a:lnTo>
                  <a:lnTo>
                    <a:pt x="453" y="5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39" name="Freeform 35"/>
            <p:cNvSpPr>
              <a:spLocks/>
            </p:cNvSpPr>
            <p:nvPr/>
          </p:nvSpPr>
          <p:spPr bwMode="auto">
            <a:xfrm>
              <a:off x="2438" y="1892"/>
              <a:ext cx="644" cy="358"/>
            </a:xfrm>
            <a:custGeom>
              <a:avLst/>
              <a:gdLst>
                <a:gd name="T0" fmla="*/ 412 w 644"/>
                <a:gd name="T1" fmla="*/ 5 h 358"/>
                <a:gd name="T2" fmla="*/ 452 w 644"/>
                <a:gd name="T3" fmla="*/ 13 h 358"/>
                <a:gd name="T4" fmla="*/ 493 w 644"/>
                <a:gd name="T5" fmla="*/ 29 h 358"/>
                <a:gd name="T6" fmla="*/ 533 w 644"/>
                <a:gd name="T7" fmla="*/ 46 h 358"/>
                <a:gd name="T8" fmla="*/ 568 w 644"/>
                <a:gd name="T9" fmla="*/ 75 h 358"/>
                <a:gd name="T10" fmla="*/ 603 w 644"/>
                <a:gd name="T11" fmla="*/ 121 h 358"/>
                <a:gd name="T12" fmla="*/ 633 w 644"/>
                <a:gd name="T13" fmla="*/ 169 h 358"/>
                <a:gd name="T14" fmla="*/ 644 w 644"/>
                <a:gd name="T15" fmla="*/ 207 h 358"/>
                <a:gd name="T16" fmla="*/ 644 w 644"/>
                <a:gd name="T17" fmla="*/ 234 h 358"/>
                <a:gd name="T18" fmla="*/ 622 w 644"/>
                <a:gd name="T19" fmla="*/ 261 h 358"/>
                <a:gd name="T20" fmla="*/ 582 w 644"/>
                <a:gd name="T21" fmla="*/ 283 h 358"/>
                <a:gd name="T22" fmla="*/ 541 w 644"/>
                <a:gd name="T23" fmla="*/ 299 h 358"/>
                <a:gd name="T24" fmla="*/ 501 w 644"/>
                <a:gd name="T25" fmla="*/ 318 h 358"/>
                <a:gd name="T26" fmla="*/ 444 w 644"/>
                <a:gd name="T27" fmla="*/ 339 h 358"/>
                <a:gd name="T28" fmla="*/ 366 w 644"/>
                <a:gd name="T29" fmla="*/ 353 h 358"/>
                <a:gd name="T30" fmla="*/ 283 w 644"/>
                <a:gd name="T31" fmla="*/ 358 h 358"/>
                <a:gd name="T32" fmla="*/ 199 w 644"/>
                <a:gd name="T33" fmla="*/ 353 h 358"/>
                <a:gd name="T34" fmla="*/ 140 w 644"/>
                <a:gd name="T35" fmla="*/ 342 h 358"/>
                <a:gd name="T36" fmla="*/ 102 w 644"/>
                <a:gd name="T37" fmla="*/ 328 h 358"/>
                <a:gd name="T38" fmla="*/ 67 w 644"/>
                <a:gd name="T39" fmla="*/ 312 h 358"/>
                <a:gd name="T40" fmla="*/ 32 w 644"/>
                <a:gd name="T41" fmla="*/ 291 h 358"/>
                <a:gd name="T42" fmla="*/ 5 w 644"/>
                <a:gd name="T43" fmla="*/ 269 h 358"/>
                <a:gd name="T44" fmla="*/ 0 w 644"/>
                <a:gd name="T45" fmla="*/ 242 h 358"/>
                <a:gd name="T46" fmla="*/ 5 w 644"/>
                <a:gd name="T47" fmla="*/ 213 h 358"/>
                <a:gd name="T48" fmla="*/ 16 w 644"/>
                <a:gd name="T49" fmla="*/ 183 h 358"/>
                <a:gd name="T50" fmla="*/ 27 w 644"/>
                <a:gd name="T51" fmla="*/ 153 h 358"/>
                <a:gd name="T52" fmla="*/ 45 w 644"/>
                <a:gd name="T53" fmla="*/ 116 h 358"/>
                <a:gd name="T54" fmla="*/ 67 w 644"/>
                <a:gd name="T55" fmla="*/ 83 h 358"/>
                <a:gd name="T56" fmla="*/ 97 w 644"/>
                <a:gd name="T57" fmla="*/ 54 h 358"/>
                <a:gd name="T58" fmla="*/ 129 w 644"/>
                <a:gd name="T59" fmla="*/ 35 h 358"/>
                <a:gd name="T60" fmla="*/ 161 w 644"/>
                <a:gd name="T61" fmla="*/ 21 h 358"/>
                <a:gd name="T62" fmla="*/ 213 w 644"/>
                <a:gd name="T63" fmla="*/ 5 h 358"/>
                <a:gd name="T64" fmla="*/ 283 w 644"/>
                <a:gd name="T65" fmla="*/ 0 h 358"/>
                <a:gd name="T66" fmla="*/ 355 w 644"/>
                <a:gd name="T67"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4" h="358">
                  <a:moveTo>
                    <a:pt x="390" y="0"/>
                  </a:moveTo>
                  <a:lnTo>
                    <a:pt x="412" y="5"/>
                  </a:lnTo>
                  <a:lnTo>
                    <a:pt x="434" y="8"/>
                  </a:lnTo>
                  <a:lnTo>
                    <a:pt x="452" y="13"/>
                  </a:lnTo>
                  <a:lnTo>
                    <a:pt x="474" y="21"/>
                  </a:lnTo>
                  <a:lnTo>
                    <a:pt x="493" y="29"/>
                  </a:lnTo>
                  <a:lnTo>
                    <a:pt x="514" y="37"/>
                  </a:lnTo>
                  <a:lnTo>
                    <a:pt x="533" y="46"/>
                  </a:lnTo>
                  <a:lnTo>
                    <a:pt x="552" y="56"/>
                  </a:lnTo>
                  <a:lnTo>
                    <a:pt x="568" y="75"/>
                  </a:lnTo>
                  <a:lnTo>
                    <a:pt x="587" y="99"/>
                  </a:lnTo>
                  <a:lnTo>
                    <a:pt x="603" y="121"/>
                  </a:lnTo>
                  <a:lnTo>
                    <a:pt x="619" y="145"/>
                  </a:lnTo>
                  <a:lnTo>
                    <a:pt x="633" y="169"/>
                  </a:lnTo>
                  <a:lnTo>
                    <a:pt x="641" y="194"/>
                  </a:lnTo>
                  <a:lnTo>
                    <a:pt x="644" y="207"/>
                  </a:lnTo>
                  <a:lnTo>
                    <a:pt x="644" y="221"/>
                  </a:lnTo>
                  <a:lnTo>
                    <a:pt x="644" y="234"/>
                  </a:lnTo>
                  <a:lnTo>
                    <a:pt x="641" y="248"/>
                  </a:lnTo>
                  <a:lnTo>
                    <a:pt x="622" y="261"/>
                  </a:lnTo>
                  <a:lnTo>
                    <a:pt x="603" y="272"/>
                  </a:lnTo>
                  <a:lnTo>
                    <a:pt x="582" y="283"/>
                  </a:lnTo>
                  <a:lnTo>
                    <a:pt x="563" y="291"/>
                  </a:lnTo>
                  <a:lnTo>
                    <a:pt x="541" y="299"/>
                  </a:lnTo>
                  <a:lnTo>
                    <a:pt x="522" y="307"/>
                  </a:lnTo>
                  <a:lnTo>
                    <a:pt x="501" y="318"/>
                  </a:lnTo>
                  <a:lnTo>
                    <a:pt x="482" y="328"/>
                  </a:lnTo>
                  <a:lnTo>
                    <a:pt x="444" y="339"/>
                  </a:lnTo>
                  <a:lnTo>
                    <a:pt x="407" y="347"/>
                  </a:lnTo>
                  <a:lnTo>
                    <a:pt x="366" y="353"/>
                  </a:lnTo>
                  <a:lnTo>
                    <a:pt x="326" y="355"/>
                  </a:lnTo>
                  <a:lnTo>
                    <a:pt x="283" y="358"/>
                  </a:lnTo>
                  <a:lnTo>
                    <a:pt x="242" y="355"/>
                  </a:lnTo>
                  <a:lnTo>
                    <a:pt x="199" y="353"/>
                  </a:lnTo>
                  <a:lnTo>
                    <a:pt x="159" y="347"/>
                  </a:lnTo>
                  <a:lnTo>
                    <a:pt x="140" y="342"/>
                  </a:lnTo>
                  <a:lnTo>
                    <a:pt x="121" y="334"/>
                  </a:lnTo>
                  <a:lnTo>
                    <a:pt x="102" y="328"/>
                  </a:lnTo>
                  <a:lnTo>
                    <a:pt x="83" y="320"/>
                  </a:lnTo>
                  <a:lnTo>
                    <a:pt x="67" y="312"/>
                  </a:lnTo>
                  <a:lnTo>
                    <a:pt x="48" y="301"/>
                  </a:lnTo>
                  <a:lnTo>
                    <a:pt x="32" y="291"/>
                  </a:lnTo>
                  <a:lnTo>
                    <a:pt x="13" y="280"/>
                  </a:lnTo>
                  <a:lnTo>
                    <a:pt x="5" y="269"/>
                  </a:lnTo>
                  <a:lnTo>
                    <a:pt x="0" y="256"/>
                  </a:lnTo>
                  <a:lnTo>
                    <a:pt x="0" y="242"/>
                  </a:lnTo>
                  <a:lnTo>
                    <a:pt x="2" y="226"/>
                  </a:lnTo>
                  <a:lnTo>
                    <a:pt x="5" y="213"/>
                  </a:lnTo>
                  <a:lnTo>
                    <a:pt x="10" y="199"/>
                  </a:lnTo>
                  <a:lnTo>
                    <a:pt x="16" y="183"/>
                  </a:lnTo>
                  <a:lnTo>
                    <a:pt x="18" y="169"/>
                  </a:lnTo>
                  <a:lnTo>
                    <a:pt x="27" y="153"/>
                  </a:lnTo>
                  <a:lnTo>
                    <a:pt x="37" y="134"/>
                  </a:lnTo>
                  <a:lnTo>
                    <a:pt x="45" y="116"/>
                  </a:lnTo>
                  <a:lnTo>
                    <a:pt x="56" y="99"/>
                  </a:lnTo>
                  <a:lnTo>
                    <a:pt x="67" y="83"/>
                  </a:lnTo>
                  <a:lnTo>
                    <a:pt x="80" y="67"/>
                  </a:lnTo>
                  <a:lnTo>
                    <a:pt x="97" y="54"/>
                  </a:lnTo>
                  <a:lnTo>
                    <a:pt x="115" y="46"/>
                  </a:lnTo>
                  <a:lnTo>
                    <a:pt x="129" y="35"/>
                  </a:lnTo>
                  <a:lnTo>
                    <a:pt x="145" y="27"/>
                  </a:lnTo>
                  <a:lnTo>
                    <a:pt x="161" y="21"/>
                  </a:lnTo>
                  <a:lnTo>
                    <a:pt x="177" y="16"/>
                  </a:lnTo>
                  <a:lnTo>
                    <a:pt x="213" y="5"/>
                  </a:lnTo>
                  <a:lnTo>
                    <a:pt x="248" y="2"/>
                  </a:lnTo>
                  <a:lnTo>
                    <a:pt x="283" y="0"/>
                  </a:lnTo>
                  <a:lnTo>
                    <a:pt x="318" y="0"/>
                  </a:lnTo>
                  <a:lnTo>
                    <a:pt x="355" y="0"/>
                  </a:lnTo>
                  <a:lnTo>
                    <a:pt x="3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0" name="Freeform 36"/>
            <p:cNvSpPr>
              <a:spLocks/>
            </p:cNvSpPr>
            <p:nvPr/>
          </p:nvSpPr>
          <p:spPr bwMode="auto">
            <a:xfrm>
              <a:off x="3586" y="1929"/>
              <a:ext cx="299" cy="224"/>
            </a:xfrm>
            <a:custGeom>
              <a:avLst/>
              <a:gdLst>
                <a:gd name="T0" fmla="*/ 296 w 299"/>
                <a:gd name="T1" fmla="*/ 25 h 224"/>
                <a:gd name="T2" fmla="*/ 299 w 299"/>
                <a:gd name="T3" fmla="*/ 38 h 224"/>
                <a:gd name="T4" fmla="*/ 299 w 299"/>
                <a:gd name="T5" fmla="*/ 52 h 224"/>
                <a:gd name="T6" fmla="*/ 296 w 299"/>
                <a:gd name="T7" fmla="*/ 65 h 224"/>
                <a:gd name="T8" fmla="*/ 293 w 299"/>
                <a:gd name="T9" fmla="*/ 81 h 224"/>
                <a:gd name="T10" fmla="*/ 291 w 299"/>
                <a:gd name="T11" fmla="*/ 95 h 224"/>
                <a:gd name="T12" fmla="*/ 288 w 299"/>
                <a:gd name="T13" fmla="*/ 108 h 224"/>
                <a:gd name="T14" fmla="*/ 285 w 299"/>
                <a:gd name="T15" fmla="*/ 122 h 224"/>
                <a:gd name="T16" fmla="*/ 285 w 299"/>
                <a:gd name="T17" fmla="*/ 135 h 224"/>
                <a:gd name="T18" fmla="*/ 283 w 299"/>
                <a:gd name="T19" fmla="*/ 143 h 224"/>
                <a:gd name="T20" fmla="*/ 280 w 299"/>
                <a:gd name="T21" fmla="*/ 151 h 224"/>
                <a:gd name="T22" fmla="*/ 277 w 299"/>
                <a:gd name="T23" fmla="*/ 159 h 224"/>
                <a:gd name="T24" fmla="*/ 272 w 299"/>
                <a:gd name="T25" fmla="*/ 165 h 224"/>
                <a:gd name="T26" fmla="*/ 264 w 299"/>
                <a:gd name="T27" fmla="*/ 170 h 224"/>
                <a:gd name="T28" fmla="*/ 258 w 299"/>
                <a:gd name="T29" fmla="*/ 176 h 224"/>
                <a:gd name="T30" fmla="*/ 253 w 299"/>
                <a:gd name="T31" fmla="*/ 181 h 224"/>
                <a:gd name="T32" fmla="*/ 245 w 299"/>
                <a:gd name="T33" fmla="*/ 186 h 224"/>
                <a:gd name="T34" fmla="*/ 218 w 299"/>
                <a:gd name="T35" fmla="*/ 192 h 224"/>
                <a:gd name="T36" fmla="*/ 188 w 299"/>
                <a:gd name="T37" fmla="*/ 200 h 224"/>
                <a:gd name="T38" fmla="*/ 159 w 299"/>
                <a:gd name="T39" fmla="*/ 205 h 224"/>
                <a:gd name="T40" fmla="*/ 132 w 299"/>
                <a:gd name="T41" fmla="*/ 211 h 224"/>
                <a:gd name="T42" fmla="*/ 102 w 299"/>
                <a:gd name="T43" fmla="*/ 216 h 224"/>
                <a:gd name="T44" fmla="*/ 72 w 299"/>
                <a:gd name="T45" fmla="*/ 219 h 224"/>
                <a:gd name="T46" fmla="*/ 40 w 299"/>
                <a:gd name="T47" fmla="*/ 221 h 224"/>
                <a:gd name="T48" fmla="*/ 10 w 299"/>
                <a:gd name="T49" fmla="*/ 224 h 224"/>
                <a:gd name="T50" fmla="*/ 0 w 299"/>
                <a:gd name="T51" fmla="*/ 221 h 224"/>
                <a:gd name="T52" fmla="*/ 5 w 299"/>
                <a:gd name="T53" fmla="*/ 205 h 224"/>
                <a:gd name="T54" fmla="*/ 10 w 299"/>
                <a:gd name="T55" fmla="*/ 186 h 224"/>
                <a:gd name="T56" fmla="*/ 16 w 299"/>
                <a:gd name="T57" fmla="*/ 167 h 224"/>
                <a:gd name="T58" fmla="*/ 21 w 299"/>
                <a:gd name="T59" fmla="*/ 149 h 224"/>
                <a:gd name="T60" fmla="*/ 27 w 299"/>
                <a:gd name="T61" fmla="*/ 130 h 224"/>
                <a:gd name="T62" fmla="*/ 29 w 299"/>
                <a:gd name="T63" fmla="*/ 114 h 224"/>
                <a:gd name="T64" fmla="*/ 35 w 299"/>
                <a:gd name="T65" fmla="*/ 95 h 224"/>
                <a:gd name="T66" fmla="*/ 37 w 299"/>
                <a:gd name="T67" fmla="*/ 73 h 224"/>
                <a:gd name="T68" fmla="*/ 56 w 299"/>
                <a:gd name="T69" fmla="*/ 65 h 224"/>
                <a:gd name="T70" fmla="*/ 78 w 299"/>
                <a:gd name="T71" fmla="*/ 57 h 224"/>
                <a:gd name="T72" fmla="*/ 99 w 299"/>
                <a:gd name="T73" fmla="*/ 49 h 224"/>
                <a:gd name="T74" fmla="*/ 121 w 299"/>
                <a:gd name="T75" fmla="*/ 44 h 224"/>
                <a:gd name="T76" fmla="*/ 143 w 299"/>
                <a:gd name="T77" fmla="*/ 38 h 224"/>
                <a:gd name="T78" fmla="*/ 164 w 299"/>
                <a:gd name="T79" fmla="*/ 33 h 224"/>
                <a:gd name="T80" fmla="*/ 186 w 299"/>
                <a:gd name="T81" fmla="*/ 27 h 224"/>
                <a:gd name="T82" fmla="*/ 207 w 299"/>
                <a:gd name="T83" fmla="*/ 19 h 224"/>
                <a:gd name="T84" fmla="*/ 218 w 299"/>
                <a:gd name="T85" fmla="*/ 17 h 224"/>
                <a:gd name="T86" fmla="*/ 229 w 299"/>
                <a:gd name="T87" fmla="*/ 14 h 224"/>
                <a:gd name="T88" fmla="*/ 240 w 299"/>
                <a:gd name="T89" fmla="*/ 11 h 224"/>
                <a:gd name="T90" fmla="*/ 250 w 299"/>
                <a:gd name="T91" fmla="*/ 9 h 224"/>
                <a:gd name="T92" fmla="*/ 261 w 299"/>
                <a:gd name="T93" fmla="*/ 6 h 224"/>
                <a:gd name="T94" fmla="*/ 272 w 299"/>
                <a:gd name="T95" fmla="*/ 3 h 224"/>
                <a:gd name="T96" fmla="*/ 283 w 299"/>
                <a:gd name="T97" fmla="*/ 3 h 224"/>
                <a:gd name="T98" fmla="*/ 293 w 299"/>
                <a:gd name="T99" fmla="*/ 0 h 224"/>
                <a:gd name="T100" fmla="*/ 296 w 299"/>
                <a:gd name="T101" fmla="*/ 2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9" h="224">
                  <a:moveTo>
                    <a:pt x="296" y="25"/>
                  </a:moveTo>
                  <a:lnTo>
                    <a:pt x="299" y="38"/>
                  </a:lnTo>
                  <a:lnTo>
                    <a:pt x="299" y="52"/>
                  </a:lnTo>
                  <a:lnTo>
                    <a:pt x="296" y="65"/>
                  </a:lnTo>
                  <a:lnTo>
                    <a:pt x="293" y="81"/>
                  </a:lnTo>
                  <a:lnTo>
                    <a:pt x="291" y="95"/>
                  </a:lnTo>
                  <a:lnTo>
                    <a:pt x="288" y="108"/>
                  </a:lnTo>
                  <a:lnTo>
                    <a:pt x="285" y="122"/>
                  </a:lnTo>
                  <a:lnTo>
                    <a:pt x="285" y="135"/>
                  </a:lnTo>
                  <a:lnTo>
                    <a:pt x="283" y="143"/>
                  </a:lnTo>
                  <a:lnTo>
                    <a:pt x="280" y="151"/>
                  </a:lnTo>
                  <a:lnTo>
                    <a:pt x="277" y="159"/>
                  </a:lnTo>
                  <a:lnTo>
                    <a:pt x="272" y="165"/>
                  </a:lnTo>
                  <a:lnTo>
                    <a:pt x="264" y="170"/>
                  </a:lnTo>
                  <a:lnTo>
                    <a:pt x="258" y="176"/>
                  </a:lnTo>
                  <a:lnTo>
                    <a:pt x="253" y="181"/>
                  </a:lnTo>
                  <a:lnTo>
                    <a:pt x="245" y="186"/>
                  </a:lnTo>
                  <a:lnTo>
                    <a:pt x="218" y="192"/>
                  </a:lnTo>
                  <a:lnTo>
                    <a:pt x="188" y="200"/>
                  </a:lnTo>
                  <a:lnTo>
                    <a:pt x="159" y="205"/>
                  </a:lnTo>
                  <a:lnTo>
                    <a:pt x="132" y="211"/>
                  </a:lnTo>
                  <a:lnTo>
                    <a:pt x="102" y="216"/>
                  </a:lnTo>
                  <a:lnTo>
                    <a:pt x="72" y="219"/>
                  </a:lnTo>
                  <a:lnTo>
                    <a:pt x="40" y="221"/>
                  </a:lnTo>
                  <a:lnTo>
                    <a:pt x="10" y="224"/>
                  </a:lnTo>
                  <a:lnTo>
                    <a:pt x="0" y="221"/>
                  </a:lnTo>
                  <a:lnTo>
                    <a:pt x="5" y="205"/>
                  </a:lnTo>
                  <a:lnTo>
                    <a:pt x="10" y="186"/>
                  </a:lnTo>
                  <a:lnTo>
                    <a:pt x="16" y="167"/>
                  </a:lnTo>
                  <a:lnTo>
                    <a:pt x="21" y="149"/>
                  </a:lnTo>
                  <a:lnTo>
                    <a:pt x="27" y="130"/>
                  </a:lnTo>
                  <a:lnTo>
                    <a:pt x="29" y="114"/>
                  </a:lnTo>
                  <a:lnTo>
                    <a:pt x="35" y="95"/>
                  </a:lnTo>
                  <a:lnTo>
                    <a:pt x="37" y="73"/>
                  </a:lnTo>
                  <a:lnTo>
                    <a:pt x="56" y="65"/>
                  </a:lnTo>
                  <a:lnTo>
                    <a:pt x="78" y="57"/>
                  </a:lnTo>
                  <a:lnTo>
                    <a:pt x="99" y="49"/>
                  </a:lnTo>
                  <a:lnTo>
                    <a:pt x="121" y="44"/>
                  </a:lnTo>
                  <a:lnTo>
                    <a:pt x="143" y="38"/>
                  </a:lnTo>
                  <a:lnTo>
                    <a:pt x="164" y="33"/>
                  </a:lnTo>
                  <a:lnTo>
                    <a:pt x="186" y="27"/>
                  </a:lnTo>
                  <a:lnTo>
                    <a:pt x="207" y="19"/>
                  </a:lnTo>
                  <a:lnTo>
                    <a:pt x="218" y="17"/>
                  </a:lnTo>
                  <a:lnTo>
                    <a:pt x="229" y="14"/>
                  </a:lnTo>
                  <a:lnTo>
                    <a:pt x="240" y="11"/>
                  </a:lnTo>
                  <a:lnTo>
                    <a:pt x="250" y="9"/>
                  </a:lnTo>
                  <a:lnTo>
                    <a:pt x="261" y="6"/>
                  </a:lnTo>
                  <a:lnTo>
                    <a:pt x="272" y="3"/>
                  </a:lnTo>
                  <a:lnTo>
                    <a:pt x="283" y="3"/>
                  </a:lnTo>
                  <a:lnTo>
                    <a:pt x="293" y="0"/>
                  </a:lnTo>
                  <a:lnTo>
                    <a:pt x="296" y="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1" name="Freeform 37"/>
            <p:cNvSpPr>
              <a:spLocks/>
            </p:cNvSpPr>
            <p:nvPr/>
          </p:nvSpPr>
          <p:spPr bwMode="auto">
            <a:xfrm>
              <a:off x="3066" y="1991"/>
              <a:ext cx="450" cy="157"/>
            </a:xfrm>
            <a:custGeom>
              <a:avLst/>
              <a:gdLst>
                <a:gd name="T0" fmla="*/ 388 w 450"/>
                <a:gd name="T1" fmla="*/ 35 h 157"/>
                <a:gd name="T2" fmla="*/ 393 w 450"/>
                <a:gd name="T3" fmla="*/ 41 h 157"/>
                <a:gd name="T4" fmla="*/ 401 w 450"/>
                <a:gd name="T5" fmla="*/ 44 h 157"/>
                <a:gd name="T6" fmla="*/ 409 w 450"/>
                <a:gd name="T7" fmla="*/ 46 h 157"/>
                <a:gd name="T8" fmla="*/ 417 w 450"/>
                <a:gd name="T9" fmla="*/ 49 h 157"/>
                <a:gd name="T10" fmla="*/ 423 w 450"/>
                <a:gd name="T11" fmla="*/ 52 h 157"/>
                <a:gd name="T12" fmla="*/ 431 w 450"/>
                <a:gd name="T13" fmla="*/ 57 h 157"/>
                <a:gd name="T14" fmla="*/ 433 w 450"/>
                <a:gd name="T15" fmla="*/ 62 h 157"/>
                <a:gd name="T16" fmla="*/ 436 w 450"/>
                <a:gd name="T17" fmla="*/ 70 h 157"/>
                <a:gd name="T18" fmla="*/ 439 w 450"/>
                <a:gd name="T19" fmla="*/ 79 h 157"/>
                <a:gd name="T20" fmla="*/ 439 w 450"/>
                <a:gd name="T21" fmla="*/ 87 h 157"/>
                <a:gd name="T22" fmla="*/ 442 w 450"/>
                <a:gd name="T23" fmla="*/ 95 h 157"/>
                <a:gd name="T24" fmla="*/ 444 w 450"/>
                <a:gd name="T25" fmla="*/ 103 h 157"/>
                <a:gd name="T26" fmla="*/ 447 w 450"/>
                <a:gd name="T27" fmla="*/ 111 h 157"/>
                <a:gd name="T28" fmla="*/ 450 w 450"/>
                <a:gd name="T29" fmla="*/ 119 h 157"/>
                <a:gd name="T30" fmla="*/ 450 w 450"/>
                <a:gd name="T31" fmla="*/ 127 h 157"/>
                <a:gd name="T32" fmla="*/ 450 w 450"/>
                <a:gd name="T33" fmla="*/ 135 h 157"/>
                <a:gd name="T34" fmla="*/ 425 w 450"/>
                <a:gd name="T35" fmla="*/ 143 h 157"/>
                <a:gd name="T36" fmla="*/ 401 w 450"/>
                <a:gd name="T37" fmla="*/ 149 h 157"/>
                <a:gd name="T38" fmla="*/ 377 w 450"/>
                <a:gd name="T39" fmla="*/ 151 h 157"/>
                <a:gd name="T40" fmla="*/ 350 w 450"/>
                <a:gd name="T41" fmla="*/ 151 h 157"/>
                <a:gd name="T42" fmla="*/ 301 w 450"/>
                <a:gd name="T43" fmla="*/ 151 h 157"/>
                <a:gd name="T44" fmla="*/ 250 w 450"/>
                <a:gd name="T45" fmla="*/ 149 h 157"/>
                <a:gd name="T46" fmla="*/ 199 w 450"/>
                <a:gd name="T47" fmla="*/ 146 h 157"/>
                <a:gd name="T48" fmla="*/ 148 w 450"/>
                <a:gd name="T49" fmla="*/ 146 h 157"/>
                <a:gd name="T50" fmla="*/ 124 w 450"/>
                <a:gd name="T51" fmla="*/ 146 h 157"/>
                <a:gd name="T52" fmla="*/ 99 w 450"/>
                <a:gd name="T53" fmla="*/ 149 h 157"/>
                <a:gd name="T54" fmla="*/ 72 w 450"/>
                <a:gd name="T55" fmla="*/ 151 h 157"/>
                <a:gd name="T56" fmla="*/ 48 w 450"/>
                <a:gd name="T57" fmla="*/ 157 h 157"/>
                <a:gd name="T58" fmla="*/ 48 w 450"/>
                <a:gd name="T59" fmla="*/ 157 h 157"/>
                <a:gd name="T60" fmla="*/ 48 w 450"/>
                <a:gd name="T61" fmla="*/ 157 h 157"/>
                <a:gd name="T62" fmla="*/ 45 w 450"/>
                <a:gd name="T63" fmla="*/ 154 h 157"/>
                <a:gd name="T64" fmla="*/ 45 w 450"/>
                <a:gd name="T65" fmla="*/ 154 h 157"/>
                <a:gd name="T66" fmla="*/ 45 w 450"/>
                <a:gd name="T67" fmla="*/ 154 h 157"/>
                <a:gd name="T68" fmla="*/ 45 w 450"/>
                <a:gd name="T69" fmla="*/ 154 h 157"/>
                <a:gd name="T70" fmla="*/ 43 w 450"/>
                <a:gd name="T71" fmla="*/ 154 h 157"/>
                <a:gd name="T72" fmla="*/ 43 w 450"/>
                <a:gd name="T73" fmla="*/ 154 h 157"/>
                <a:gd name="T74" fmla="*/ 43 w 450"/>
                <a:gd name="T75" fmla="*/ 151 h 157"/>
                <a:gd name="T76" fmla="*/ 43 w 450"/>
                <a:gd name="T77" fmla="*/ 151 h 157"/>
                <a:gd name="T78" fmla="*/ 43 w 450"/>
                <a:gd name="T79" fmla="*/ 149 h 157"/>
                <a:gd name="T80" fmla="*/ 45 w 450"/>
                <a:gd name="T81" fmla="*/ 149 h 157"/>
                <a:gd name="T82" fmla="*/ 48 w 450"/>
                <a:gd name="T83" fmla="*/ 146 h 157"/>
                <a:gd name="T84" fmla="*/ 48 w 450"/>
                <a:gd name="T85" fmla="*/ 146 h 157"/>
                <a:gd name="T86" fmla="*/ 51 w 450"/>
                <a:gd name="T87" fmla="*/ 143 h 157"/>
                <a:gd name="T88" fmla="*/ 51 w 450"/>
                <a:gd name="T89" fmla="*/ 140 h 157"/>
                <a:gd name="T90" fmla="*/ 48 w 450"/>
                <a:gd name="T91" fmla="*/ 122 h 157"/>
                <a:gd name="T92" fmla="*/ 45 w 450"/>
                <a:gd name="T93" fmla="*/ 105 h 157"/>
                <a:gd name="T94" fmla="*/ 40 w 450"/>
                <a:gd name="T95" fmla="*/ 87 h 157"/>
                <a:gd name="T96" fmla="*/ 35 w 450"/>
                <a:gd name="T97" fmla="*/ 70 h 157"/>
                <a:gd name="T98" fmla="*/ 27 w 450"/>
                <a:gd name="T99" fmla="*/ 52 h 157"/>
                <a:gd name="T100" fmla="*/ 18 w 450"/>
                <a:gd name="T101" fmla="*/ 35 h 157"/>
                <a:gd name="T102" fmla="*/ 10 w 450"/>
                <a:gd name="T103" fmla="*/ 19 h 157"/>
                <a:gd name="T104" fmla="*/ 0 w 450"/>
                <a:gd name="T105" fmla="*/ 6 h 157"/>
                <a:gd name="T106" fmla="*/ 29 w 450"/>
                <a:gd name="T107" fmla="*/ 0 h 157"/>
                <a:gd name="T108" fmla="*/ 59 w 450"/>
                <a:gd name="T109" fmla="*/ 0 h 157"/>
                <a:gd name="T110" fmla="*/ 88 w 450"/>
                <a:gd name="T111" fmla="*/ 3 h 157"/>
                <a:gd name="T112" fmla="*/ 115 w 450"/>
                <a:gd name="T113" fmla="*/ 6 h 157"/>
                <a:gd name="T114" fmla="*/ 145 w 450"/>
                <a:gd name="T115" fmla="*/ 8 h 157"/>
                <a:gd name="T116" fmla="*/ 175 w 450"/>
                <a:gd name="T117" fmla="*/ 11 h 157"/>
                <a:gd name="T118" fmla="*/ 202 w 450"/>
                <a:gd name="T119" fmla="*/ 14 h 157"/>
                <a:gd name="T120" fmla="*/ 231 w 450"/>
                <a:gd name="T121" fmla="*/ 17 h 157"/>
                <a:gd name="T122" fmla="*/ 388 w 450"/>
                <a:gd name="T123" fmla="*/ 3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0" h="157">
                  <a:moveTo>
                    <a:pt x="388" y="35"/>
                  </a:moveTo>
                  <a:lnTo>
                    <a:pt x="393" y="41"/>
                  </a:lnTo>
                  <a:lnTo>
                    <a:pt x="401" y="44"/>
                  </a:lnTo>
                  <a:lnTo>
                    <a:pt x="409" y="46"/>
                  </a:lnTo>
                  <a:lnTo>
                    <a:pt x="417" y="49"/>
                  </a:lnTo>
                  <a:lnTo>
                    <a:pt x="423" y="52"/>
                  </a:lnTo>
                  <a:lnTo>
                    <a:pt x="431" y="57"/>
                  </a:lnTo>
                  <a:lnTo>
                    <a:pt x="433" y="62"/>
                  </a:lnTo>
                  <a:lnTo>
                    <a:pt x="436" y="70"/>
                  </a:lnTo>
                  <a:lnTo>
                    <a:pt x="439" y="79"/>
                  </a:lnTo>
                  <a:lnTo>
                    <a:pt x="439" y="87"/>
                  </a:lnTo>
                  <a:lnTo>
                    <a:pt x="442" y="95"/>
                  </a:lnTo>
                  <a:lnTo>
                    <a:pt x="444" y="103"/>
                  </a:lnTo>
                  <a:lnTo>
                    <a:pt x="447" y="111"/>
                  </a:lnTo>
                  <a:lnTo>
                    <a:pt x="450" y="119"/>
                  </a:lnTo>
                  <a:lnTo>
                    <a:pt x="450" y="127"/>
                  </a:lnTo>
                  <a:lnTo>
                    <a:pt x="450" y="135"/>
                  </a:lnTo>
                  <a:lnTo>
                    <a:pt x="425" y="143"/>
                  </a:lnTo>
                  <a:lnTo>
                    <a:pt x="401" y="149"/>
                  </a:lnTo>
                  <a:lnTo>
                    <a:pt x="377" y="151"/>
                  </a:lnTo>
                  <a:lnTo>
                    <a:pt x="350" y="151"/>
                  </a:lnTo>
                  <a:lnTo>
                    <a:pt x="301" y="151"/>
                  </a:lnTo>
                  <a:lnTo>
                    <a:pt x="250" y="149"/>
                  </a:lnTo>
                  <a:lnTo>
                    <a:pt x="199" y="146"/>
                  </a:lnTo>
                  <a:lnTo>
                    <a:pt x="148" y="146"/>
                  </a:lnTo>
                  <a:lnTo>
                    <a:pt x="124" y="146"/>
                  </a:lnTo>
                  <a:lnTo>
                    <a:pt x="99" y="149"/>
                  </a:lnTo>
                  <a:lnTo>
                    <a:pt x="72" y="151"/>
                  </a:lnTo>
                  <a:lnTo>
                    <a:pt x="48" y="157"/>
                  </a:lnTo>
                  <a:lnTo>
                    <a:pt x="48" y="157"/>
                  </a:lnTo>
                  <a:lnTo>
                    <a:pt x="48" y="157"/>
                  </a:lnTo>
                  <a:lnTo>
                    <a:pt x="45" y="154"/>
                  </a:lnTo>
                  <a:lnTo>
                    <a:pt x="45" y="154"/>
                  </a:lnTo>
                  <a:lnTo>
                    <a:pt x="45" y="154"/>
                  </a:lnTo>
                  <a:lnTo>
                    <a:pt x="45" y="154"/>
                  </a:lnTo>
                  <a:lnTo>
                    <a:pt x="43" y="154"/>
                  </a:lnTo>
                  <a:lnTo>
                    <a:pt x="43" y="154"/>
                  </a:lnTo>
                  <a:lnTo>
                    <a:pt x="43" y="151"/>
                  </a:lnTo>
                  <a:lnTo>
                    <a:pt x="43" y="151"/>
                  </a:lnTo>
                  <a:lnTo>
                    <a:pt x="43" y="149"/>
                  </a:lnTo>
                  <a:lnTo>
                    <a:pt x="45" y="149"/>
                  </a:lnTo>
                  <a:lnTo>
                    <a:pt x="48" y="146"/>
                  </a:lnTo>
                  <a:lnTo>
                    <a:pt x="48" y="146"/>
                  </a:lnTo>
                  <a:lnTo>
                    <a:pt x="51" y="143"/>
                  </a:lnTo>
                  <a:lnTo>
                    <a:pt x="51" y="140"/>
                  </a:lnTo>
                  <a:lnTo>
                    <a:pt x="48" y="122"/>
                  </a:lnTo>
                  <a:lnTo>
                    <a:pt x="45" y="105"/>
                  </a:lnTo>
                  <a:lnTo>
                    <a:pt x="40" y="87"/>
                  </a:lnTo>
                  <a:lnTo>
                    <a:pt x="35" y="70"/>
                  </a:lnTo>
                  <a:lnTo>
                    <a:pt x="27" y="52"/>
                  </a:lnTo>
                  <a:lnTo>
                    <a:pt x="18" y="35"/>
                  </a:lnTo>
                  <a:lnTo>
                    <a:pt x="10" y="19"/>
                  </a:lnTo>
                  <a:lnTo>
                    <a:pt x="0" y="6"/>
                  </a:lnTo>
                  <a:lnTo>
                    <a:pt x="29" y="0"/>
                  </a:lnTo>
                  <a:lnTo>
                    <a:pt x="59" y="0"/>
                  </a:lnTo>
                  <a:lnTo>
                    <a:pt x="88" y="3"/>
                  </a:lnTo>
                  <a:lnTo>
                    <a:pt x="115" y="6"/>
                  </a:lnTo>
                  <a:lnTo>
                    <a:pt x="145" y="8"/>
                  </a:lnTo>
                  <a:lnTo>
                    <a:pt x="175" y="11"/>
                  </a:lnTo>
                  <a:lnTo>
                    <a:pt x="202" y="14"/>
                  </a:lnTo>
                  <a:lnTo>
                    <a:pt x="231" y="17"/>
                  </a:lnTo>
                  <a:lnTo>
                    <a:pt x="388" y="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2" name="Freeform 38"/>
            <p:cNvSpPr>
              <a:spLocks/>
            </p:cNvSpPr>
            <p:nvPr/>
          </p:nvSpPr>
          <p:spPr bwMode="auto">
            <a:xfrm>
              <a:off x="3564" y="2043"/>
              <a:ext cx="771" cy="169"/>
            </a:xfrm>
            <a:custGeom>
              <a:avLst/>
              <a:gdLst>
                <a:gd name="T0" fmla="*/ 760 w 771"/>
                <a:gd name="T1" fmla="*/ 21 h 169"/>
                <a:gd name="T2" fmla="*/ 768 w 771"/>
                <a:gd name="T3" fmla="*/ 32 h 169"/>
                <a:gd name="T4" fmla="*/ 771 w 771"/>
                <a:gd name="T5" fmla="*/ 43 h 169"/>
                <a:gd name="T6" fmla="*/ 771 w 771"/>
                <a:gd name="T7" fmla="*/ 53 h 169"/>
                <a:gd name="T8" fmla="*/ 766 w 771"/>
                <a:gd name="T9" fmla="*/ 67 h 169"/>
                <a:gd name="T10" fmla="*/ 760 w 771"/>
                <a:gd name="T11" fmla="*/ 80 h 169"/>
                <a:gd name="T12" fmla="*/ 752 w 771"/>
                <a:gd name="T13" fmla="*/ 91 h 169"/>
                <a:gd name="T14" fmla="*/ 741 w 771"/>
                <a:gd name="T15" fmla="*/ 102 h 169"/>
                <a:gd name="T16" fmla="*/ 706 w 771"/>
                <a:gd name="T17" fmla="*/ 107 h 169"/>
                <a:gd name="T18" fmla="*/ 652 w 771"/>
                <a:gd name="T19" fmla="*/ 113 h 169"/>
                <a:gd name="T20" fmla="*/ 598 w 771"/>
                <a:gd name="T21" fmla="*/ 121 h 169"/>
                <a:gd name="T22" fmla="*/ 545 w 771"/>
                <a:gd name="T23" fmla="*/ 126 h 169"/>
                <a:gd name="T24" fmla="*/ 472 w 771"/>
                <a:gd name="T25" fmla="*/ 129 h 169"/>
                <a:gd name="T26" fmla="*/ 377 w 771"/>
                <a:gd name="T27" fmla="*/ 134 h 169"/>
                <a:gd name="T28" fmla="*/ 289 w 771"/>
                <a:gd name="T29" fmla="*/ 140 h 169"/>
                <a:gd name="T30" fmla="*/ 197 w 771"/>
                <a:gd name="T31" fmla="*/ 150 h 169"/>
                <a:gd name="T32" fmla="*/ 135 w 771"/>
                <a:gd name="T33" fmla="*/ 159 h 169"/>
                <a:gd name="T34" fmla="*/ 97 w 771"/>
                <a:gd name="T35" fmla="*/ 164 h 169"/>
                <a:gd name="T36" fmla="*/ 59 w 771"/>
                <a:gd name="T37" fmla="*/ 167 h 169"/>
                <a:gd name="T38" fmla="*/ 24 w 771"/>
                <a:gd name="T39" fmla="*/ 169 h 169"/>
                <a:gd name="T40" fmla="*/ 3 w 771"/>
                <a:gd name="T41" fmla="*/ 167 h 169"/>
                <a:gd name="T42" fmla="*/ 0 w 771"/>
                <a:gd name="T43" fmla="*/ 161 h 169"/>
                <a:gd name="T44" fmla="*/ 3 w 771"/>
                <a:gd name="T45" fmla="*/ 153 h 169"/>
                <a:gd name="T46" fmla="*/ 6 w 771"/>
                <a:gd name="T47" fmla="*/ 145 h 169"/>
                <a:gd name="T48" fmla="*/ 43 w 771"/>
                <a:gd name="T49" fmla="*/ 140 h 169"/>
                <a:gd name="T50" fmla="*/ 111 w 771"/>
                <a:gd name="T51" fmla="*/ 132 h 169"/>
                <a:gd name="T52" fmla="*/ 181 w 771"/>
                <a:gd name="T53" fmla="*/ 118 h 169"/>
                <a:gd name="T54" fmla="*/ 248 w 771"/>
                <a:gd name="T55" fmla="*/ 107 h 169"/>
                <a:gd name="T56" fmla="*/ 289 w 771"/>
                <a:gd name="T57" fmla="*/ 94 h 169"/>
                <a:gd name="T58" fmla="*/ 307 w 771"/>
                <a:gd name="T59" fmla="*/ 78 h 169"/>
                <a:gd name="T60" fmla="*/ 321 w 771"/>
                <a:gd name="T61" fmla="*/ 62 h 169"/>
                <a:gd name="T62" fmla="*/ 334 w 771"/>
                <a:gd name="T63" fmla="*/ 43 h 169"/>
                <a:gd name="T64" fmla="*/ 340 w 771"/>
                <a:gd name="T65" fmla="*/ 27 h 169"/>
                <a:gd name="T66" fmla="*/ 429 w 771"/>
                <a:gd name="T67" fmla="*/ 27 h 169"/>
                <a:gd name="T68" fmla="*/ 520 w 771"/>
                <a:gd name="T69" fmla="*/ 18 h 169"/>
                <a:gd name="T70" fmla="*/ 609 w 771"/>
                <a:gd name="T71" fmla="*/ 10 h 169"/>
                <a:gd name="T72" fmla="*/ 698 w 771"/>
                <a:gd name="T73" fmla="*/ 0 h 169"/>
                <a:gd name="T74" fmla="*/ 714 w 771"/>
                <a:gd name="T75" fmla="*/ 0 h 169"/>
                <a:gd name="T76" fmla="*/ 731 w 771"/>
                <a:gd name="T77" fmla="*/ 2 h 169"/>
                <a:gd name="T78" fmla="*/ 744 w 771"/>
                <a:gd name="T79" fmla="*/ 5 h 169"/>
                <a:gd name="T80" fmla="*/ 757 w 771"/>
                <a:gd name="T81" fmla="*/ 1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71" h="169">
                  <a:moveTo>
                    <a:pt x="757" y="16"/>
                  </a:moveTo>
                  <a:lnTo>
                    <a:pt x="760" y="21"/>
                  </a:lnTo>
                  <a:lnTo>
                    <a:pt x="763" y="27"/>
                  </a:lnTo>
                  <a:lnTo>
                    <a:pt x="768" y="32"/>
                  </a:lnTo>
                  <a:lnTo>
                    <a:pt x="771" y="37"/>
                  </a:lnTo>
                  <a:lnTo>
                    <a:pt x="771" y="43"/>
                  </a:lnTo>
                  <a:lnTo>
                    <a:pt x="771" y="48"/>
                  </a:lnTo>
                  <a:lnTo>
                    <a:pt x="771" y="53"/>
                  </a:lnTo>
                  <a:lnTo>
                    <a:pt x="768" y="59"/>
                  </a:lnTo>
                  <a:lnTo>
                    <a:pt x="766" y="67"/>
                  </a:lnTo>
                  <a:lnTo>
                    <a:pt x="763" y="72"/>
                  </a:lnTo>
                  <a:lnTo>
                    <a:pt x="760" y="80"/>
                  </a:lnTo>
                  <a:lnTo>
                    <a:pt x="755" y="86"/>
                  </a:lnTo>
                  <a:lnTo>
                    <a:pt x="752" y="91"/>
                  </a:lnTo>
                  <a:lnTo>
                    <a:pt x="747" y="97"/>
                  </a:lnTo>
                  <a:lnTo>
                    <a:pt x="741" y="102"/>
                  </a:lnTo>
                  <a:lnTo>
                    <a:pt x="736" y="107"/>
                  </a:lnTo>
                  <a:lnTo>
                    <a:pt x="706" y="107"/>
                  </a:lnTo>
                  <a:lnTo>
                    <a:pt x="679" y="110"/>
                  </a:lnTo>
                  <a:lnTo>
                    <a:pt x="652" y="113"/>
                  </a:lnTo>
                  <a:lnTo>
                    <a:pt x="625" y="115"/>
                  </a:lnTo>
                  <a:lnTo>
                    <a:pt x="598" y="121"/>
                  </a:lnTo>
                  <a:lnTo>
                    <a:pt x="571" y="124"/>
                  </a:lnTo>
                  <a:lnTo>
                    <a:pt x="545" y="126"/>
                  </a:lnTo>
                  <a:lnTo>
                    <a:pt x="518" y="129"/>
                  </a:lnTo>
                  <a:lnTo>
                    <a:pt x="472" y="129"/>
                  </a:lnTo>
                  <a:lnTo>
                    <a:pt x="423" y="132"/>
                  </a:lnTo>
                  <a:lnTo>
                    <a:pt x="377" y="134"/>
                  </a:lnTo>
                  <a:lnTo>
                    <a:pt x="334" y="137"/>
                  </a:lnTo>
                  <a:lnTo>
                    <a:pt x="289" y="140"/>
                  </a:lnTo>
                  <a:lnTo>
                    <a:pt x="243" y="145"/>
                  </a:lnTo>
                  <a:lnTo>
                    <a:pt x="197" y="150"/>
                  </a:lnTo>
                  <a:lnTo>
                    <a:pt x="151" y="156"/>
                  </a:lnTo>
                  <a:lnTo>
                    <a:pt x="135" y="159"/>
                  </a:lnTo>
                  <a:lnTo>
                    <a:pt x="116" y="161"/>
                  </a:lnTo>
                  <a:lnTo>
                    <a:pt x="97" y="164"/>
                  </a:lnTo>
                  <a:lnTo>
                    <a:pt x="78" y="167"/>
                  </a:lnTo>
                  <a:lnTo>
                    <a:pt x="59" y="167"/>
                  </a:lnTo>
                  <a:lnTo>
                    <a:pt x="41" y="169"/>
                  </a:lnTo>
                  <a:lnTo>
                    <a:pt x="24" y="169"/>
                  </a:lnTo>
                  <a:lnTo>
                    <a:pt x="6" y="169"/>
                  </a:lnTo>
                  <a:lnTo>
                    <a:pt x="3" y="167"/>
                  </a:lnTo>
                  <a:lnTo>
                    <a:pt x="0" y="164"/>
                  </a:lnTo>
                  <a:lnTo>
                    <a:pt x="0" y="161"/>
                  </a:lnTo>
                  <a:lnTo>
                    <a:pt x="3" y="156"/>
                  </a:lnTo>
                  <a:lnTo>
                    <a:pt x="3" y="153"/>
                  </a:lnTo>
                  <a:lnTo>
                    <a:pt x="6" y="150"/>
                  </a:lnTo>
                  <a:lnTo>
                    <a:pt x="6" y="145"/>
                  </a:lnTo>
                  <a:lnTo>
                    <a:pt x="8" y="142"/>
                  </a:lnTo>
                  <a:lnTo>
                    <a:pt x="43" y="140"/>
                  </a:lnTo>
                  <a:lnTo>
                    <a:pt x="78" y="137"/>
                  </a:lnTo>
                  <a:lnTo>
                    <a:pt x="111" y="132"/>
                  </a:lnTo>
                  <a:lnTo>
                    <a:pt x="146" y="126"/>
                  </a:lnTo>
                  <a:lnTo>
                    <a:pt x="181" y="118"/>
                  </a:lnTo>
                  <a:lnTo>
                    <a:pt x="213" y="113"/>
                  </a:lnTo>
                  <a:lnTo>
                    <a:pt x="248" y="107"/>
                  </a:lnTo>
                  <a:lnTo>
                    <a:pt x="280" y="99"/>
                  </a:lnTo>
                  <a:lnTo>
                    <a:pt x="289" y="94"/>
                  </a:lnTo>
                  <a:lnTo>
                    <a:pt x="297" y="86"/>
                  </a:lnTo>
                  <a:lnTo>
                    <a:pt x="307" y="78"/>
                  </a:lnTo>
                  <a:lnTo>
                    <a:pt x="315" y="70"/>
                  </a:lnTo>
                  <a:lnTo>
                    <a:pt x="321" y="62"/>
                  </a:lnTo>
                  <a:lnTo>
                    <a:pt x="329" y="51"/>
                  </a:lnTo>
                  <a:lnTo>
                    <a:pt x="334" y="43"/>
                  </a:lnTo>
                  <a:lnTo>
                    <a:pt x="334" y="32"/>
                  </a:lnTo>
                  <a:lnTo>
                    <a:pt x="340" y="27"/>
                  </a:lnTo>
                  <a:lnTo>
                    <a:pt x="383" y="27"/>
                  </a:lnTo>
                  <a:lnTo>
                    <a:pt x="429" y="27"/>
                  </a:lnTo>
                  <a:lnTo>
                    <a:pt x="474" y="24"/>
                  </a:lnTo>
                  <a:lnTo>
                    <a:pt x="520" y="18"/>
                  </a:lnTo>
                  <a:lnTo>
                    <a:pt x="563" y="16"/>
                  </a:lnTo>
                  <a:lnTo>
                    <a:pt x="609" y="10"/>
                  </a:lnTo>
                  <a:lnTo>
                    <a:pt x="652" y="5"/>
                  </a:lnTo>
                  <a:lnTo>
                    <a:pt x="698" y="0"/>
                  </a:lnTo>
                  <a:lnTo>
                    <a:pt x="706" y="0"/>
                  </a:lnTo>
                  <a:lnTo>
                    <a:pt x="714" y="0"/>
                  </a:lnTo>
                  <a:lnTo>
                    <a:pt x="722" y="0"/>
                  </a:lnTo>
                  <a:lnTo>
                    <a:pt x="731" y="2"/>
                  </a:lnTo>
                  <a:lnTo>
                    <a:pt x="739" y="2"/>
                  </a:lnTo>
                  <a:lnTo>
                    <a:pt x="744" y="5"/>
                  </a:lnTo>
                  <a:lnTo>
                    <a:pt x="752" y="10"/>
                  </a:lnTo>
                  <a:lnTo>
                    <a:pt x="757" y="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3" name="Freeform 39"/>
            <p:cNvSpPr>
              <a:spLocks/>
            </p:cNvSpPr>
            <p:nvPr/>
          </p:nvSpPr>
          <p:spPr bwMode="auto">
            <a:xfrm>
              <a:off x="3098" y="2161"/>
              <a:ext cx="415" cy="175"/>
            </a:xfrm>
            <a:custGeom>
              <a:avLst/>
              <a:gdLst>
                <a:gd name="T0" fmla="*/ 415 w 415"/>
                <a:gd name="T1" fmla="*/ 0 h 175"/>
                <a:gd name="T2" fmla="*/ 410 w 415"/>
                <a:gd name="T3" fmla="*/ 14 h 175"/>
                <a:gd name="T4" fmla="*/ 404 w 415"/>
                <a:gd name="T5" fmla="*/ 24 h 175"/>
                <a:gd name="T6" fmla="*/ 399 w 415"/>
                <a:gd name="T7" fmla="*/ 38 h 175"/>
                <a:gd name="T8" fmla="*/ 391 w 415"/>
                <a:gd name="T9" fmla="*/ 51 h 175"/>
                <a:gd name="T10" fmla="*/ 385 w 415"/>
                <a:gd name="T11" fmla="*/ 62 h 175"/>
                <a:gd name="T12" fmla="*/ 377 w 415"/>
                <a:gd name="T13" fmla="*/ 76 h 175"/>
                <a:gd name="T14" fmla="*/ 369 w 415"/>
                <a:gd name="T15" fmla="*/ 86 h 175"/>
                <a:gd name="T16" fmla="*/ 364 w 415"/>
                <a:gd name="T17" fmla="*/ 100 h 175"/>
                <a:gd name="T18" fmla="*/ 329 w 415"/>
                <a:gd name="T19" fmla="*/ 116 h 175"/>
                <a:gd name="T20" fmla="*/ 294 w 415"/>
                <a:gd name="T21" fmla="*/ 129 h 175"/>
                <a:gd name="T22" fmla="*/ 259 w 415"/>
                <a:gd name="T23" fmla="*/ 140 h 175"/>
                <a:gd name="T24" fmla="*/ 221 w 415"/>
                <a:gd name="T25" fmla="*/ 151 h 175"/>
                <a:gd name="T26" fmla="*/ 183 w 415"/>
                <a:gd name="T27" fmla="*/ 159 h 175"/>
                <a:gd name="T28" fmla="*/ 145 w 415"/>
                <a:gd name="T29" fmla="*/ 167 h 175"/>
                <a:gd name="T30" fmla="*/ 108 w 415"/>
                <a:gd name="T31" fmla="*/ 173 h 175"/>
                <a:gd name="T32" fmla="*/ 67 w 415"/>
                <a:gd name="T33" fmla="*/ 175 h 175"/>
                <a:gd name="T34" fmla="*/ 65 w 415"/>
                <a:gd name="T35" fmla="*/ 159 h 175"/>
                <a:gd name="T36" fmla="*/ 65 w 415"/>
                <a:gd name="T37" fmla="*/ 146 h 175"/>
                <a:gd name="T38" fmla="*/ 65 w 415"/>
                <a:gd name="T39" fmla="*/ 129 h 175"/>
                <a:gd name="T40" fmla="*/ 62 w 415"/>
                <a:gd name="T41" fmla="*/ 113 h 175"/>
                <a:gd name="T42" fmla="*/ 62 w 415"/>
                <a:gd name="T43" fmla="*/ 100 h 175"/>
                <a:gd name="T44" fmla="*/ 56 w 415"/>
                <a:gd name="T45" fmla="*/ 84 h 175"/>
                <a:gd name="T46" fmla="*/ 51 w 415"/>
                <a:gd name="T47" fmla="*/ 70 h 175"/>
                <a:gd name="T48" fmla="*/ 43 w 415"/>
                <a:gd name="T49" fmla="*/ 59 h 175"/>
                <a:gd name="T50" fmla="*/ 38 w 415"/>
                <a:gd name="T51" fmla="*/ 54 h 175"/>
                <a:gd name="T52" fmla="*/ 32 w 415"/>
                <a:gd name="T53" fmla="*/ 51 h 175"/>
                <a:gd name="T54" fmla="*/ 27 w 415"/>
                <a:gd name="T55" fmla="*/ 46 h 175"/>
                <a:gd name="T56" fmla="*/ 21 w 415"/>
                <a:gd name="T57" fmla="*/ 41 h 175"/>
                <a:gd name="T58" fmla="*/ 16 w 415"/>
                <a:gd name="T59" fmla="*/ 38 h 175"/>
                <a:gd name="T60" fmla="*/ 11 w 415"/>
                <a:gd name="T61" fmla="*/ 32 h 175"/>
                <a:gd name="T62" fmla="*/ 5 w 415"/>
                <a:gd name="T63" fmla="*/ 27 h 175"/>
                <a:gd name="T64" fmla="*/ 0 w 415"/>
                <a:gd name="T65" fmla="*/ 22 h 175"/>
                <a:gd name="T66" fmla="*/ 13 w 415"/>
                <a:gd name="T67" fmla="*/ 19 h 175"/>
                <a:gd name="T68" fmla="*/ 24 w 415"/>
                <a:gd name="T69" fmla="*/ 14 h 175"/>
                <a:gd name="T70" fmla="*/ 35 w 415"/>
                <a:gd name="T71" fmla="*/ 11 h 175"/>
                <a:gd name="T72" fmla="*/ 48 w 415"/>
                <a:gd name="T73" fmla="*/ 11 h 175"/>
                <a:gd name="T74" fmla="*/ 59 w 415"/>
                <a:gd name="T75" fmla="*/ 8 h 175"/>
                <a:gd name="T76" fmla="*/ 73 w 415"/>
                <a:gd name="T77" fmla="*/ 8 h 175"/>
                <a:gd name="T78" fmla="*/ 83 w 415"/>
                <a:gd name="T79" fmla="*/ 6 h 175"/>
                <a:gd name="T80" fmla="*/ 97 w 415"/>
                <a:gd name="T81" fmla="*/ 3 h 175"/>
                <a:gd name="T82" fmla="*/ 137 w 415"/>
                <a:gd name="T83" fmla="*/ 3 h 175"/>
                <a:gd name="T84" fmla="*/ 178 w 415"/>
                <a:gd name="T85" fmla="*/ 6 h 175"/>
                <a:gd name="T86" fmla="*/ 218 w 415"/>
                <a:gd name="T87" fmla="*/ 8 h 175"/>
                <a:gd name="T88" fmla="*/ 256 w 415"/>
                <a:gd name="T89" fmla="*/ 8 h 175"/>
                <a:gd name="T90" fmla="*/ 296 w 415"/>
                <a:gd name="T91" fmla="*/ 11 h 175"/>
                <a:gd name="T92" fmla="*/ 337 w 415"/>
                <a:gd name="T93" fmla="*/ 11 h 175"/>
                <a:gd name="T94" fmla="*/ 375 w 415"/>
                <a:gd name="T95" fmla="*/ 6 h 175"/>
                <a:gd name="T96" fmla="*/ 415 w 415"/>
                <a:gd name="T97"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5" h="175">
                  <a:moveTo>
                    <a:pt x="415" y="0"/>
                  </a:moveTo>
                  <a:lnTo>
                    <a:pt x="410" y="14"/>
                  </a:lnTo>
                  <a:lnTo>
                    <a:pt x="404" y="24"/>
                  </a:lnTo>
                  <a:lnTo>
                    <a:pt x="399" y="38"/>
                  </a:lnTo>
                  <a:lnTo>
                    <a:pt x="391" y="51"/>
                  </a:lnTo>
                  <a:lnTo>
                    <a:pt x="385" y="62"/>
                  </a:lnTo>
                  <a:lnTo>
                    <a:pt x="377" y="76"/>
                  </a:lnTo>
                  <a:lnTo>
                    <a:pt x="369" y="86"/>
                  </a:lnTo>
                  <a:lnTo>
                    <a:pt x="364" y="100"/>
                  </a:lnTo>
                  <a:lnTo>
                    <a:pt x="329" y="116"/>
                  </a:lnTo>
                  <a:lnTo>
                    <a:pt x="294" y="129"/>
                  </a:lnTo>
                  <a:lnTo>
                    <a:pt x="259" y="140"/>
                  </a:lnTo>
                  <a:lnTo>
                    <a:pt x="221" y="151"/>
                  </a:lnTo>
                  <a:lnTo>
                    <a:pt x="183" y="159"/>
                  </a:lnTo>
                  <a:lnTo>
                    <a:pt x="145" y="167"/>
                  </a:lnTo>
                  <a:lnTo>
                    <a:pt x="108" y="173"/>
                  </a:lnTo>
                  <a:lnTo>
                    <a:pt x="67" y="175"/>
                  </a:lnTo>
                  <a:lnTo>
                    <a:pt x="65" y="159"/>
                  </a:lnTo>
                  <a:lnTo>
                    <a:pt x="65" y="146"/>
                  </a:lnTo>
                  <a:lnTo>
                    <a:pt x="65" y="129"/>
                  </a:lnTo>
                  <a:lnTo>
                    <a:pt x="62" y="113"/>
                  </a:lnTo>
                  <a:lnTo>
                    <a:pt x="62" y="100"/>
                  </a:lnTo>
                  <a:lnTo>
                    <a:pt x="56" y="84"/>
                  </a:lnTo>
                  <a:lnTo>
                    <a:pt x="51" y="70"/>
                  </a:lnTo>
                  <a:lnTo>
                    <a:pt x="43" y="59"/>
                  </a:lnTo>
                  <a:lnTo>
                    <a:pt x="38" y="54"/>
                  </a:lnTo>
                  <a:lnTo>
                    <a:pt x="32" y="51"/>
                  </a:lnTo>
                  <a:lnTo>
                    <a:pt x="27" y="46"/>
                  </a:lnTo>
                  <a:lnTo>
                    <a:pt x="21" y="41"/>
                  </a:lnTo>
                  <a:lnTo>
                    <a:pt x="16" y="38"/>
                  </a:lnTo>
                  <a:lnTo>
                    <a:pt x="11" y="32"/>
                  </a:lnTo>
                  <a:lnTo>
                    <a:pt x="5" y="27"/>
                  </a:lnTo>
                  <a:lnTo>
                    <a:pt x="0" y="22"/>
                  </a:lnTo>
                  <a:lnTo>
                    <a:pt x="13" y="19"/>
                  </a:lnTo>
                  <a:lnTo>
                    <a:pt x="24" y="14"/>
                  </a:lnTo>
                  <a:lnTo>
                    <a:pt x="35" y="11"/>
                  </a:lnTo>
                  <a:lnTo>
                    <a:pt x="48" y="11"/>
                  </a:lnTo>
                  <a:lnTo>
                    <a:pt x="59" y="8"/>
                  </a:lnTo>
                  <a:lnTo>
                    <a:pt x="73" y="8"/>
                  </a:lnTo>
                  <a:lnTo>
                    <a:pt x="83" y="6"/>
                  </a:lnTo>
                  <a:lnTo>
                    <a:pt x="97" y="3"/>
                  </a:lnTo>
                  <a:lnTo>
                    <a:pt x="137" y="3"/>
                  </a:lnTo>
                  <a:lnTo>
                    <a:pt x="178" y="6"/>
                  </a:lnTo>
                  <a:lnTo>
                    <a:pt x="218" y="8"/>
                  </a:lnTo>
                  <a:lnTo>
                    <a:pt x="256" y="8"/>
                  </a:lnTo>
                  <a:lnTo>
                    <a:pt x="296" y="11"/>
                  </a:lnTo>
                  <a:lnTo>
                    <a:pt x="337" y="11"/>
                  </a:lnTo>
                  <a:lnTo>
                    <a:pt x="375" y="6"/>
                  </a:lnTo>
                  <a:lnTo>
                    <a:pt x="41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4" name="Freeform 40"/>
            <p:cNvSpPr>
              <a:spLocks/>
            </p:cNvSpPr>
            <p:nvPr/>
          </p:nvSpPr>
          <p:spPr bwMode="auto">
            <a:xfrm>
              <a:off x="3532" y="2188"/>
              <a:ext cx="703" cy="102"/>
            </a:xfrm>
            <a:custGeom>
              <a:avLst/>
              <a:gdLst>
                <a:gd name="T0" fmla="*/ 703 w 703"/>
                <a:gd name="T1" fmla="*/ 0 h 102"/>
                <a:gd name="T2" fmla="*/ 682 w 703"/>
                <a:gd name="T3" fmla="*/ 19 h 102"/>
                <a:gd name="T4" fmla="*/ 660 w 703"/>
                <a:gd name="T5" fmla="*/ 35 h 102"/>
                <a:gd name="T6" fmla="*/ 639 w 703"/>
                <a:gd name="T7" fmla="*/ 49 h 102"/>
                <a:gd name="T8" fmla="*/ 614 w 703"/>
                <a:gd name="T9" fmla="*/ 59 h 102"/>
                <a:gd name="T10" fmla="*/ 590 w 703"/>
                <a:gd name="T11" fmla="*/ 67 h 102"/>
                <a:gd name="T12" fmla="*/ 563 w 703"/>
                <a:gd name="T13" fmla="*/ 70 h 102"/>
                <a:gd name="T14" fmla="*/ 536 w 703"/>
                <a:gd name="T15" fmla="*/ 73 h 102"/>
                <a:gd name="T16" fmla="*/ 506 w 703"/>
                <a:gd name="T17" fmla="*/ 70 h 102"/>
                <a:gd name="T18" fmla="*/ 444 w 703"/>
                <a:gd name="T19" fmla="*/ 75 h 102"/>
                <a:gd name="T20" fmla="*/ 380 w 703"/>
                <a:gd name="T21" fmla="*/ 78 h 102"/>
                <a:gd name="T22" fmla="*/ 315 w 703"/>
                <a:gd name="T23" fmla="*/ 84 h 102"/>
                <a:gd name="T24" fmla="*/ 253 w 703"/>
                <a:gd name="T25" fmla="*/ 86 h 102"/>
                <a:gd name="T26" fmla="*/ 188 w 703"/>
                <a:gd name="T27" fmla="*/ 89 h 102"/>
                <a:gd name="T28" fmla="*/ 126 w 703"/>
                <a:gd name="T29" fmla="*/ 94 h 102"/>
                <a:gd name="T30" fmla="*/ 62 w 703"/>
                <a:gd name="T31" fmla="*/ 97 h 102"/>
                <a:gd name="T32" fmla="*/ 0 w 703"/>
                <a:gd name="T33" fmla="*/ 102 h 102"/>
                <a:gd name="T34" fmla="*/ 2 w 703"/>
                <a:gd name="T35" fmla="*/ 94 h 102"/>
                <a:gd name="T36" fmla="*/ 2 w 703"/>
                <a:gd name="T37" fmla="*/ 86 h 102"/>
                <a:gd name="T38" fmla="*/ 5 w 703"/>
                <a:gd name="T39" fmla="*/ 78 h 102"/>
                <a:gd name="T40" fmla="*/ 8 w 703"/>
                <a:gd name="T41" fmla="*/ 70 h 102"/>
                <a:gd name="T42" fmla="*/ 13 w 703"/>
                <a:gd name="T43" fmla="*/ 65 h 102"/>
                <a:gd name="T44" fmla="*/ 16 w 703"/>
                <a:gd name="T45" fmla="*/ 59 h 102"/>
                <a:gd name="T46" fmla="*/ 24 w 703"/>
                <a:gd name="T47" fmla="*/ 54 h 102"/>
                <a:gd name="T48" fmla="*/ 29 w 703"/>
                <a:gd name="T49" fmla="*/ 51 h 102"/>
                <a:gd name="T50" fmla="*/ 78 w 703"/>
                <a:gd name="T51" fmla="*/ 51 h 102"/>
                <a:gd name="T52" fmla="*/ 126 w 703"/>
                <a:gd name="T53" fmla="*/ 46 h 102"/>
                <a:gd name="T54" fmla="*/ 172 w 703"/>
                <a:gd name="T55" fmla="*/ 40 h 102"/>
                <a:gd name="T56" fmla="*/ 221 w 703"/>
                <a:gd name="T57" fmla="*/ 35 h 102"/>
                <a:gd name="T58" fmla="*/ 267 w 703"/>
                <a:gd name="T59" fmla="*/ 27 h 102"/>
                <a:gd name="T60" fmla="*/ 315 w 703"/>
                <a:gd name="T61" fmla="*/ 22 h 102"/>
                <a:gd name="T62" fmla="*/ 361 w 703"/>
                <a:gd name="T63" fmla="*/ 16 h 102"/>
                <a:gd name="T64" fmla="*/ 409 w 703"/>
                <a:gd name="T65" fmla="*/ 14 h 102"/>
                <a:gd name="T66" fmla="*/ 447 w 703"/>
                <a:gd name="T67" fmla="*/ 14 h 102"/>
                <a:gd name="T68" fmla="*/ 485 w 703"/>
                <a:gd name="T69" fmla="*/ 14 h 102"/>
                <a:gd name="T70" fmla="*/ 523 w 703"/>
                <a:gd name="T71" fmla="*/ 14 h 102"/>
                <a:gd name="T72" fmla="*/ 560 w 703"/>
                <a:gd name="T73" fmla="*/ 11 h 102"/>
                <a:gd name="T74" fmla="*/ 595 w 703"/>
                <a:gd name="T75" fmla="*/ 8 h 102"/>
                <a:gd name="T76" fmla="*/ 630 w 703"/>
                <a:gd name="T77" fmla="*/ 5 h 102"/>
                <a:gd name="T78" fmla="*/ 665 w 703"/>
                <a:gd name="T79" fmla="*/ 3 h 102"/>
                <a:gd name="T80" fmla="*/ 701 w 703"/>
                <a:gd name="T81" fmla="*/ 0 h 102"/>
                <a:gd name="T82" fmla="*/ 703 w 703"/>
                <a:gd name="T8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3" h="102">
                  <a:moveTo>
                    <a:pt x="703" y="0"/>
                  </a:moveTo>
                  <a:lnTo>
                    <a:pt x="682" y="19"/>
                  </a:lnTo>
                  <a:lnTo>
                    <a:pt x="660" y="35"/>
                  </a:lnTo>
                  <a:lnTo>
                    <a:pt x="639" y="49"/>
                  </a:lnTo>
                  <a:lnTo>
                    <a:pt x="614" y="59"/>
                  </a:lnTo>
                  <a:lnTo>
                    <a:pt x="590" y="67"/>
                  </a:lnTo>
                  <a:lnTo>
                    <a:pt x="563" y="70"/>
                  </a:lnTo>
                  <a:lnTo>
                    <a:pt x="536" y="73"/>
                  </a:lnTo>
                  <a:lnTo>
                    <a:pt x="506" y="70"/>
                  </a:lnTo>
                  <a:lnTo>
                    <a:pt x="444" y="75"/>
                  </a:lnTo>
                  <a:lnTo>
                    <a:pt x="380" y="78"/>
                  </a:lnTo>
                  <a:lnTo>
                    <a:pt x="315" y="84"/>
                  </a:lnTo>
                  <a:lnTo>
                    <a:pt x="253" y="86"/>
                  </a:lnTo>
                  <a:lnTo>
                    <a:pt x="188" y="89"/>
                  </a:lnTo>
                  <a:lnTo>
                    <a:pt x="126" y="94"/>
                  </a:lnTo>
                  <a:lnTo>
                    <a:pt x="62" y="97"/>
                  </a:lnTo>
                  <a:lnTo>
                    <a:pt x="0" y="102"/>
                  </a:lnTo>
                  <a:lnTo>
                    <a:pt x="2" y="94"/>
                  </a:lnTo>
                  <a:lnTo>
                    <a:pt x="2" y="86"/>
                  </a:lnTo>
                  <a:lnTo>
                    <a:pt x="5" y="78"/>
                  </a:lnTo>
                  <a:lnTo>
                    <a:pt x="8" y="70"/>
                  </a:lnTo>
                  <a:lnTo>
                    <a:pt x="13" y="65"/>
                  </a:lnTo>
                  <a:lnTo>
                    <a:pt x="16" y="59"/>
                  </a:lnTo>
                  <a:lnTo>
                    <a:pt x="24" y="54"/>
                  </a:lnTo>
                  <a:lnTo>
                    <a:pt x="29" y="51"/>
                  </a:lnTo>
                  <a:lnTo>
                    <a:pt x="78" y="51"/>
                  </a:lnTo>
                  <a:lnTo>
                    <a:pt x="126" y="46"/>
                  </a:lnTo>
                  <a:lnTo>
                    <a:pt x="172" y="40"/>
                  </a:lnTo>
                  <a:lnTo>
                    <a:pt x="221" y="35"/>
                  </a:lnTo>
                  <a:lnTo>
                    <a:pt x="267" y="27"/>
                  </a:lnTo>
                  <a:lnTo>
                    <a:pt x="315" y="22"/>
                  </a:lnTo>
                  <a:lnTo>
                    <a:pt x="361" y="16"/>
                  </a:lnTo>
                  <a:lnTo>
                    <a:pt x="409" y="14"/>
                  </a:lnTo>
                  <a:lnTo>
                    <a:pt x="447" y="14"/>
                  </a:lnTo>
                  <a:lnTo>
                    <a:pt x="485" y="14"/>
                  </a:lnTo>
                  <a:lnTo>
                    <a:pt x="523" y="14"/>
                  </a:lnTo>
                  <a:lnTo>
                    <a:pt x="560" y="11"/>
                  </a:lnTo>
                  <a:lnTo>
                    <a:pt x="595" y="8"/>
                  </a:lnTo>
                  <a:lnTo>
                    <a:pt x="630" y="5"/>
                  </a:lnTo>
                  <a:lnTo>
                    <a:pt x="665" y="3"/>
                  </a:lnTo>
                  <a:lnTo>
                    <a:pt x="701" y="0"/>
                  </a:lnTo>
                  <a:lnTo>
                    <a:pt x="70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5" name="Freeform 41"/>
            <p:cNvSpPr>
              <a:spLocks/>
            </p:cNvSpPr>
            <p:nvPr/>
          </p:nvSpPr>
          <p:spPr bwMode="auto">
            <a:xfrm>
              <a:off x="2432" y="2191"/>
              <a:ext cx="712" cy="398"/>
            </a:xfrm>
            <a:custGeom>
              <a:avLst/>
              <a:gdLst>
                <a:gd name="T0" fmla="*/ 698 w 712"/>
                <a:gd name="T1" fmla="*/ 64 h 398"/>
                <a:gd name="T2" fmla="*/ 701 w 712"/>
                <a:gd name="T3" fmla="*/ 91 h 398"/>
                <a:gd name="T4" fmla="*/ 704 w 712"/>
                <a:gd name="T5" fmla="*/ 121 h 398"/>
                <a:gd name="T6" fmla="*/ 704 w 712"/>
                <a:gd name="T7" fmla="*/ 148 h 398"/>
                <a:gd name="T8" fmla="*/ 706 w 712"/>
                <a:gd name="T9" fmla="*/ 172 h 398"/>
                <a:gd name="T10" fmla="*/ 712 w 712"/>
                <a:gd name="T11" fmla="*/ 194 h 398"/>
                <a:gd name="T12" fmla="*/ 709 w 712"/>
                <a:gd name="T13" fmla="*/ 215 h 398"/>
                <a:gd name="T14" fmla="*/ 698 w 712"/>
                <a:gd name="T15" fmla="*/ 234 h 398"/>
                <a:gd name="T16" fmla="*/ 655 w 712"/>
                <a:gd name="T17" fmla="*/ 272 h 398"/>
                <a:gd name="T18" fmla="*/ 582 w 712"/>
                <a:gd name="T19" fmla="*/ 326 h 398"/>
                <a:gd name="T20" fmla="*/ 504 w 712"/>
                <a:gd name="T21" fmla="*/ 363 h 398"/>
                <a:gd name="T22" fmla="*/ 421 w 712"/>
                <a:gd name="T23" fmla="*/ 390 h 398"/>
                <a:gd name="T24" fmla="*/ 353 w 712"/>
                <a:gd name="T25" fmla="*/ 398 h 398"/>
                <a:gd name="T26" fmla="*/ 307 w 712"/>
                <a:gd name="T27" fmla="*/ 396 h 398"/>
                <a:gd name="T28" fmla="*/ 267 w 712"/>
                <a:gd name="T29" fmla="*/ 388 h 398"/>
                <a:gd name="T30" fmla="*/ 227 w 712"/>
                <a:gd name="T31" fmla="*/ 374 h 398"/>
                <a:gd name="T32" fmla="*/ 170 w 712"/>
                <a:gd name="T33" fmla="*/ 342 h 398"/>
                <a:gd name="T34" fmla="*/ 100 w 712"/>
                <a:gd name="T35" fmla="*/ 285 h 398"/>
                <a:gd name="T36" fmla="*/ 51 w 712"/>
                <a:gd name="T37" fmla="*/ 237 h 398"/>
                <a:gd name="T38" fmla="*/ 24 w 712"/>
                <a:gd name="T39" fmla="*/ 196 h 398"/>
                <a:gd name="T40" fmla="*/ 6 w 712"/>
                <a:gd name="T41" fmla="*/ 153 h 398"/>
                <a:gd name="T42" fmla="*/ 0 w 712"/>
                <a:gd name="T43" fmla="*/ 107 h 398"/>
                <a:gd name="T44" fmla="*/ 3 w 712"/>
                <a:gd name="T45" fmla="*/ 72 h 398"/>
                <a:gd name="T46" fmla="*/ 6 w 712"/>
                <a:gd name="T47" fmla="*/ 56 h 398"/>
                <a:gd name="T48" fmla="*/ 8 w 712"/>
                <a:gd name="T49" fmla="*/ 40 h 398"/>
                <a:gd name="T50" fmla="*/ 14 w 712"/>
                <a:gd name="T51" fmla="*/ 24 h 398"/>
                <a:gd name="T52" fmla="*/ 46 w 712"/>
                <a:gd name="T53" fmla="*/ 32 h 398"/>
                <a:gd name="T54" fmla="*/ 105 w 712"/>
                <a:gd name="T55" fmla="*/ 56 h 398"/>
                <a:gd name="T56" fmla="*/ 173 w 712"/>
                <a:gd name="T57" fmla="*/ 75 h 398"/>
                <a:gd name="T58" fmla="*/ 240 w 712"/>
                <a:gd name="T59" fmla="*/ 83 h 398"/>
                <a:gd name="T60" fmla="*/ 321 w 712"/>
                <a:gd name="T61" fmla="*/ 86 h 398"/>
                <a:gd name="T62" fmla="*/ 410 w 712"/>
                <a:gd name="T63" fmla="*/ 75 h 398"/>
                <a:gd name="T64" fmla="*/ 496 w 712"/>
                <a:gd name="T65" fmla="*/ 54 h 398"/>
                <a:gd name="T66" fmla="*/ 577 w 712"/>
                <a:gd name="T67" fmla="*/ 19 h 398"/>
                <a:gd name="T68" fmla="*/ 628 w 712"/>
                <a:gd name="T69" fmla="*/ 5 h 398"/>
                <a:gd name="T70" fmla="*/ 647 w 712"/>
                <a:gd name="T71" fmla="*/ 16 h 398"/>
                <a:gd name="T72" fmla="*/ 666 w 712"/>
                <a:gd name="T73" fmla="*/ 32 h 398"/>
                <a:gd name="T74" fmla="*/ 682 w 712"/>
                <a:gd name="T75" fmla="*/ 46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2" h="398">
                  <a:moveTo>
                    <a:pt x="693" y="51"/>
                  </a:moveTo>
                  <a:lnTo>
                    <a:pt x="698" y="64"/>
                  </a:lnTo>
                  <a:lnTo>
                    <a:pt x="701" y="78"/>
                  </a:lnTo>
                  <a:lnTo>
                    <a:pt x="701" y="91"/>
                  </a:lnTo>
                  <a:lnTo>
                    <a:pt x="704" y="105"/>
                  </a:lnTo>
                  <a:lnTo>
                    <a:pt x="704" y="121"/>
                  </a:lnTo>
                  <a:lnTo>
                    <a:pt x="704" y="134"/>
                  </a:lnTo>
                  <a:lnTo>
                    <a:pt x="704" y="148"/>
                  </a:lnTo>
                  <a:lnTo>
                    <a:pt x="706" y="161"/>
                  </a:lnTo>
                  <a:lnTo>
                    <a:pt x="706" y="172"/>
                  </a:lnTo>
                  <a:lnTo>
                    <a:pt x="709" y="183"/>
                  </a:lnTo>
                  <a:lnTo>
                    <a:pt x="712" y="194"/>
                  </a:lnTo>
                  <a:lnTo>
                    <a:pt x="712" y="204"/>
                  </a:lnTo>
                  <a:lnTo>
                    <a:pt x="709" y="215"/>
                  </a:lnTo>
                  <a:lnTo>
                    <a:pt x="706" y="226"/>
                  </a:lnTo>
                  <a:lnTo>
                    <a:pt x="698" y="234"/>
                  </a:lnTo>
                  <a:lnTo>
                    <a:pt x="690" y="242"/>
                  </a:lnTo>
                  <a:lnTo>
                    <a:pt x="655" y="272"/>
                  </a:lnTo>
                  <a:lnTo>
                    <a:pt x="620" y="299"/>
                  </a:lnTo>
                  <a:lnTo>
                    <a:pt x="582" y="326"/>
                  </a:lnTo>
                  <a:lnTo>
                    <a:pt x="545" y="345"/>
                  </a:lnTo>
                  <a:lnTo>
                    <a:pt x="504" y="363"/>
                  </a:lnTo>
                  <a:lnTo>
                    <a:pt x="464" y="377"/>
                  </a:lnTo>
                  <a:lnTo>
                    <a:pt x="421" y="390"/>
                  </a:lnTo>
                  <a:lnTo>
                    <a:pt x="375" y="398"/>
                  </a:lnTo>
                  <a:lnTo>
                    <a:pt x="353" y="398"/>
                  </a:lnTo>
                  <a:lnTo>
                    <a:pt x="332" y="398"/>
                  </a:lnTo>
                  <a:lnTo>
                    <a:pt x="307" y="396"/>
                  </a:lnTo>
                  <a:lnTo>
                    <a:pt x="286" y="393"/>
                  </a:lnTo>
                  <a:lnTo>
                    <a:pt x="267" y="388"/>
                  </a:lnTo>
                  <a:lnTo>
                    <a:pt x="245" y="382"/>
                  </a:lnTo>
                  <a:lnTo>
                    <a:pt x="227" y="374"/>
                  </a:lnTo>
                  <a:lnTo>
                    <a:pt x="208" y="363"/>
                  </a:lnTo>
                  <a:lnTo>
                    <a:pt x="170" y="342"/>
                  </a:lnTo>
                  <a:lnTo>
                    <a:pt x="135" y="315"/>
                  </a:lnTo>
                  <a:lnTo>
                    <a:pt x="100" y="285"/>
                  </a:lnTo>
                  <a:lnTo>
                    <a:pt x="70" y="253"/>
                  </a:lnTo>
                  <a:lnTo>
                    <a:pt x="51" y="237"/>
                  </a:lnTo>
                  <a:lnTo>
                    <a:pt x="38" y="218"/>
                  </a:lnTo>
                  <a:lnTo>
                    <a:pt x="24" y="196"/>
                  </a:lnTo>
                  <a:lnTo>
                    <a:pt x="14" y="175"/>
                  </a:lnTo>
                  <a:lnTo>
                    <a:pt x="6" y="153"/>
                  </a:lnTo>
                  <a:lnTo>
                    <a:pt x="3" y="132"/>
                  </a:lnTo>
                  <a:lnTo>
                    <a:pt x="0" y="107"/>
                  </a:lnTo>
                  <a:lnTo>
                    <a:pt x="3" y="81"/>
                  </a:lnTo>
                  <a:lnTo>
                    <a:pt x="3" y="72"/>
                  </a:lnTo>
                  <a:lnTo>
                    <a:pt x="3" y="64"/>
                  </a:lnTo>
                  <a:lnTo>
                    <a:pt x="6" y="56"/>
                  </a:lnTo>
                  <a:lnTo>
                    <a:pt x="6" y="48"/>
                  </a:lnTo>
                  <a:lnTo>
                    <a:pt x="8" y="40"/>
                  </a:lnTo>
                  <a:lnTo>
                    <a:pt x="11" y="32"/>
                  </a:lnTo>
                  <a:lnTo>
                    <a:pt x="14" y="24"/>
                  </a:lnTo>
                  <a:lnTo>
                    <a:pt x="16" y="16"/>
                  </a:lnTo>
                  <a:lnTo>
                    <a:pt x="46" y="32"/>
                  </a:lnTo>
                  <a:lnTo>
                    <a:pt x="76" y="46"/>
                  </a:lnTo>
                  <a:lnTo>
                    <a:pt x="105" y="56"/>
                  </a:lnTo>
                  <a:lnTo>
                    <a:pt x="138" y="67"/>
                  </a:lnTo>
                  <a:lnTo>
                    <a:pt x="173" y="75"/>
                  </a:lnTo>
                  <a:lnTo>
                    <a:pt x="205" y="81"/>
                  </a:lnTo>
                  <a:lnTo>
                    <a:pt x="240" y="83"/>
                  </a:lnTo>
                  <a:lnTo>
                    <a:pt x="275" y="83"/>
                  </a:lnTo>
                  <a:lnTo>
                    <a:pt x="321" y="86"/>
                  </a:lnTo>
                  <a:lnTo>
                    <a:pt x="367" y="83"/>
                  </a:lnTo>
                  <a:lnTo>
                    <a:pt x="410" y="75"/>
                  </a:lnTo>
                  <a:lnTo>
                    <a:pt x="453" y="64"/>
                  </a:lnTo>
                  <a:lnTo>
                    <a:pt x="496" y="54"/>
                  </a:lnTo>
                  <a:lnTo>
                    <a:pt x="537" y="37"/>
                  </a:lnTo>
                  <a:lnTo>
                    <a:pt x="577" y="19"/>
                  </a:lnTo>
                  <a:lnTo>
                    <a:pt x="617" y="0"/>
                  </a:lnTo>
                  <a:lnTo>
                    <a:pt x="628" y="5"/>
                  </a:lnTo>
                  <a:lnTo>
                    <a:pt x="639" y="8"/>
                  </a:lnTo>
                  <a:lnTo>
                    <a:pt x="647" y="16"/>
                  </a:lnTo>
                  <a:lnTo>
                    <a:pt x="655" y="24"/>
                  </a:lnTo>
                  <a:lnTo>
                    <a:pt x="666" y="32"/>
                  </a:lnTo>
                  <a:lnTo>
                    <a:pt x="674" y="40"/>
                  </a:lnTo>
                  <a:lnTo>
                    <a:pt x="682" y="46"/>
                  </a:lnTo>
                  <a:lnTo>
                    <a:pt x="693" y="5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6" name="Freeform 42"/>
            <p:cNvSpPr>
              <a:spLocks/>
            </p:cNvSpPr>
            <p:nvPr/>
          </p:nvSpPr>
          <p:spPr bwMode="auto">
            <a:xfrm>
              <a:off x="2990" y="2298"/>
              <a:ext cx="825" cy="881"/>
            </a:xfrm>
            <a:custGeom>
              <a:avLst/>
              <a:gdLst>
                <a:gd name="T0" fmla="*/ 825 w 825"/>
                <a:gd name="T1" fmla="*/ 41 h 881"/>
                <a:gd name="T2" fmla="*/ 819 w 825"/>
                <a:gd name="T3" fmla="*/ 76 h 881"/>
                <a:gd name="T4" fmla="*/ 817 w 825"/>
                <a:gd name="T5" fmla="*/ 116 h 881"/>
                <a:gd name="T6" fmla="*/ 811 w 825"/>
                <a:gd name="T7" fmla="*/ 278 h 881"/>
                <a:gd name="T8" fmla="*/ 792 w 825"/>
                <a:gd name="T9" fmla="*/ 437 h 881"/>
                <a:gd name="T10" fmla="*/ 765 w 825"/>
                <a:gd name="T11" fmla="*/ 582 h 881"/>
                <a:gd name="T12" fmla="*/ 736 w 825"/>
                <a:gd name="T13" fmla="*/ 704 h 881"/>
                <a:gd name="T14" fmla="*/ 709 w 825"/>
                <a:gd name="T15" fmla="*/ 757 h 881"/>
                <a:gd name="T16" fmla="*/ 668 w 825"/>
                <a:gd name="T17" fmla="*/ 801 h 881"/>
                <a:gd name="T18" fmla="*/ 606 w 825"/>
                <a:gd name="T19" fmla="*/ 836 h 881"/>
                <a:gd name="T20" fmla="*/ 526 w 825"/>
                <a:gd name="T21" fmla="*/ 868 h 881"/>
                <a:gd name="T22" fmla="*/ 437 w 825"/>
                <a:gd name="T23" fmla="*/ 881 h 881"/>
                <a:gd name="T24" fmla="*/ 359 w 825"/>
                <a:gd name="T25" fmla="*/ 871 h 881"/>
                <a:gd name="T26" fmla="*/ 286 w 825"/>
                <a:gd name="T27" fmla="*/ 857 h 881"/>
                <a:gd name="T28" fmla="*/ 213 w 825"/>
                <a:gd name="T29" fmla="*/ 844 h 881"/>
                <a:gd name="T30" fmla="*/ 205 w 825"/>
                <a:gd name="T31" fmla="*/ 801 h 881"/>
                <a:gd name="T32" fmla="*/ 191 w 825"/>
                <a:gd name="T33" fmla="*/ 757 h 881"/>
                <a:gd name="T34" fmla="*/ 170 w 825"/>
                <a:gd name="T35" fmla="*/ 730 h 881"/>
                <a:gd name="T36" fmla="*/ 143 w 825"/>
                <a:gd name="T37" fmla="*/ 741 h 881"/>
                <a:gd name="T38" fmla="*/ 116 w 825"/>
                <a:gd name="T39" fmla="*/ 744 h 881"/>
                <a:gd name="T40" fmla="*/ 116 w 825"/>
                <a:gd name="T41" fmla="*/ 682 h 881"/>
                <a:gd name="T42" fmla="*/ 151 w 825"/>
                <a:gd name="T43" fmla="*/ 607 h 881"/>
                <a:gd name="T44" fmla="*/ 191 w 825"/>
                <a:gd name="T45" fmla="*/ 531 h 881"/>
                <a:gd name="T46" fmla="*/ 189 w 825"/>
                <a:gd name="T47" fmla="*/ 520 h 881"/>
                <a:gd name="T48" fmla="*/ 178 w 825"/>
                <a:gd name="T49" fmla="*/ 512 h 881"/>
                <a:gd name="T50" fmla="*/ 151 w 825"/>
                <a:gd name="T51" fmla="*/ 504 h 881"/>
                <a:gd name="T52" fmla="*/ 92 w 825"/>
                <a:gd name="T53" fmla="*/ 491 h 881"/>
                <a:gd name="T54" fmla="*/ 30 w 825"/>
                <a:gd name="T55" fmla="*/ 483 h 881"/>
                <a:gd name="T56" fmla="*/ 8 w 825"/>
                <a:gd name="T57" fmla="*/ 472 h 881"/>
                <a:gd name="T58" fmla="*/ 3 w 825"/>
                <a:gd name="T59" fmla="*/ 456 h 881"/>
                <a:gd name="T60" fmla="*/ 0 w 825"/>
                <a:gd name="T61" fmla="*/ 442 h 881"/>
                <a:gd name="T62" fmla="*/ 30 w 825"/>
                <a:gd name="T63" fmla="*/ 429 h 881"/>
                <a:gd name="T64" fmla="*/ 57 w 825"/>
                <a:gd name="T65" fmla="*/ 410 h 881"/>
                <a:gd name="T66" fmla="*/ 65 w 825"/>
                <a:gd name="T67" fmla="*/ 378 h 881"/>
                <a:gd name="T68" fmla="*/ 200 w 825"/>
                <a:gd name="T69" fmla="*/ 332 h 881"/>
                <a:gd name="T70" fmla="*/ 326 w 825"/>
                <a:gd name="T71" fmla="*/ 264 h 881"/>
                <a:gd name="T72" fmla="*/ 380 w 825"/>
                <a:gd name="T73" fmla="*/ 216 h 881"/>
                <a:gd name="T74" fmla="*/ 423 w 825"/>
                <a:gd name="T75" fmla="*/ 168 h 881"/>
                <a:gd name="T76" fmla="*/ 466 w 825"/>
                <a:gd name="T77" fmla="*/ 124 h 881"/>
                <a:gd name="T78" fmla="*/ 493 w 825"/>
                <a:gd name="T79" fmla="*/ 73 h 881"/>
                <a:gd name="T80" fmla="*/ 507 w 825"/>
                <a:gd name="T81" fmla="*/ 49 h 881"/>
                <a:gd name="T82" fmla="*/ 523 w 825"/>
                <a:gd name="T83" fmla="*/ 27 h 881"/>
                <a:gd name="T84" fmla="*/ 571 w 825"/>
                <a:gd name="T85" fmla="*/ 17 h 881"/>
                <a:gd name="T86" fmla="*/ 677 w 825"/>
                <a:gd name="T87" fmla="*/ 9 h 881"/>
                <a:gd name="T88" fmla="*/ 784 w 825"/>
                <a:gd name="T89" fmla="*/ 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25" h="881">
                  <a:moveTo>
                    <a:pt x="822" y="14"/>
                  </a:moveTo>
                  <a:lnTo>
                    <a:pt x="825" y="27"/>
                  </a:lnTo>
                  <a:lnTo>
                    <a:pt x="825" y="41"/>
                  </a:lnTo>
                  <a:lnTo>
                    <a:pt x="825" y="52"/>
                  </a:lnTo>
                  <a:lnTo>
                    <a:pt x="822" y="65"/>
                  </a:lnTo>
                  <a:lnTo>
                    <a:pt x="819" y="76"/>
                  </a:lnTo>
                  <a:lnTo>
                    <a:pt x="817" y="89"/>
                  </a:lnTo>
                  <a:lnTo>
                    <a:pt x="817" y="103"/>
                  </a:lnTo>
                  <a:lnTo>
                    <a:pt x="817" y="116"/>
                  </a:lnTo>
                  <a:lnTo>
                    <a:pt x="817" y="170"/>
                  </a:lnTo>
                  <a:lnTo>
                    <a:pt x="814" y="224"/>
                  </a:lnTo>
                  <a:lnTo>
                    <a:pt x="811" y="278"/>
                  </a:lnTo>
                  <a:lnTo>
                    <a:pt x="806" y="332"/>
                  </a:lnTo>
                  <a:lnTo>
                    <a:pt x="801" y="386"/>
                  </a:lnTo>
                  <a:lnTo>
                    <a:pt x="792" y="437"/>
                  </a:lnTo>
                  <a:lnTo>
                    <a:pt x="782" y="491"/>
                  </a:lnTo>
                  <a:lnTo>
                    <a:pt x="771" y="542"/>
                  </a:lnTo>
                  <a:lnTo>
                    <a:pt x="765" y="582"/>
                  </a:lnTo>
                  <a:lnTo>
                    <a:pt x="757" y="623"/>
                  </a:lnTo>
                  <a:lnTo>
                    <a:pt x="749" y="663"/>
                  </a:lnTo>
                  <a:lnTo>
                    <a:pt x="736" y="704"/>
                  </a:lnTo>
                  <a:lnTo>
                    <a:pt x="730" y="722"/>
                  </a:lnTo>
                  <a:lnTo>
                    <a:pt x="720" y="739"/>
                  </a:lnTo>
                  <a:lnTo>
                    <a:pt x="709" y="757"/>
                  </a:lnTo>
                  <a:lnTo>
                    <a:pt x="698" y="774"/>
                  </a:lnTo>
                  <a:lnTo>
                    <a:pt x="685" y="787"/>
                  </a:lnTo>
                  <a:lnTo>
                    <a:pt x="668" y="801"/>
                  </a:lnTo>
                  <a:lnTo>
                    <a:pt x="652" y="814"/>
                  </a:lnTo>
                  <a:lnTo>
                    <a:pt x="633" y="825"/>
                  </a:lnTo>
                  <a:lnTo>
                    <a:pt x="606" y="836"/>
                  </a:lnTo>
                  <a:lnTo>
                    <a:pt x="580" y="846"/>
                  </a:lnTo>
                  <a:lnTo>
                    <a:pt x="553" y="857"/>
                  </a:lnTo>
                  <a:lnTo>
                    <a:pt x="526" y="868"/>
                  </a:lnTo>
                  <a:lnTo>
                    <a:pt x="496" y="873"/>
                  </a:lnTo>
                  <a:lnTo>
                    <a:pt x="469" y="879"/>
                  </a:lnTo>
                  <a:lnTo>
                    <a:pt x="437" y="881"/>
                  </a:lnTo>
                  <a:lnTo>
                    <a:pt x="407" y="879"/>
                  </a:lnTo>
                  <a:lnTo>
                    <a:pt x="383" y="876"/>
                  </a:lnTo>
                  <a:lnTo>
                    <a:pt x="359" y="871"/>
                  </a:lnTo>
                  <a:lnTo>
                    <a:pt x="334" y="865"/>
                  </a:lnTo>
                  <a:lnTo>
                    <a:pt x="310" y="862"/>
                  </a:lnTo>
                  <a:lnTo>
                    <a:pt x="286" y="857"/>
                  </a:lnTo>
                  <a:lnTo>
                    <a:pt x="262" y="852"/>
                  </a:lnTo>
                  <a:lnTo>
                    <a:pt x="237" y="849"/>
                  </a:lnTo>
                  <a:lnTo>
                    <a:pt x="213" y="844"/>
                  </a:lnTo>
                  <a:lnTo>
                    <a:pt x="210" y="830"/>
                  </a:lnTo>
                  <a:lnTo>
                    <a:pt x="208" y="814"/>
                  </a:lnTo>
                  <a:lnTo>
                    <a:pt x="205" y="801"/>
                  </a:lnTo>
                  <a:lnTo>
                    <a:pt x="200" y="787"/>
                  </a:lnTo>
                  <a:lnTo>
                    <a:pt x="197" y="774"/>
                  </a:lnTo>
                  <a:lnTo>
                    <a:pt x="191" y="757"/>
                  </a:lnTo>
                  <a:lnTo>
                    <a:pt x="186" y="747"/>
                  </a:lnTo>
                  <a:lnTo>
                    <a:pt x="178" y="733"/>
                  </a:lnTo>
                  <a:lnTo>
                    <a:pt x="170" y="730"/>
                  </a:lnTo>
                  <a:lnTo>
                    <a:pt x="162" y="733"/>
                  </a:lnTo>
                  <a:lnTo>
                    <a:pt x="151" y="736"/>
                  </a:lnTo>
                  <a:lnTo>
                    <a:pt x="143" y="741"/>
                  </a:lnTo>
                  <a:lnTo>
                    <a:pt x="135" y="744"/>
                  </a:lnTo>
                  <a:lnTo>
                    <a:pt x="124" y="747"/>
                  </a:lnTo>
                  <a:lnTo>
                    <a:pt x="116" y="744"/>
                  </a:lnTo>
                  <a:lnTo>
                    <a:pt x="108" y="739"/>
                  </a:lnTo>
                  <a:lnTo>
                    <a:pt x="111" y="709"/>
                  </a:lnTo>
                  <a:lnTo>
                    <a:pt x="116" y="682"/>
                  </a:lnTo>
                  <a:lnTo>
                    <a:pt x="127" y="655"/>
                  </a:lnTo>
                  <a:lnTo>
                    <a:pt x="138" y="631"/>
                  </a:lnTo>
                  <a:lnTo>
                    <a:pt x="151" y="607"/>
                  </a:lnTo>
                  <a:lnTo>
                    <a:pt x="167" y="580"/>
                  </a:lnTo>
                  <a:lnTo>
                    <a:pt x="181" y="555"/>
                  </a:lnTo>
                  <a:lnTo>
                    <a:pt x="191" y="531"/>
                  </a:lnTo>
                  <a:lnTo>
                    <a:pt x="191" y="526"/>
                  </a:lnTo>
                  <a:lnTo>
                    <a:pt x="189" y="523"/>
                  </a:lnTo>
                  <a:lnTo>
                    <a:pt x="189" y="520"/>
                  </a:lnTo>
                  <a:lnTo>
                    <a:pt x="186" y="518"/>
                  </a:lnTo>
                  <a:lnTo>
                    <a:pt x="181" y="515"/>
                  </a:lnTo>
                  <a:lnTo>
                    <a:pt x="178" y="512"/>
                  </a:lnTo>
                  <a:lnTo>
                    <a:pt x="175" y="510"/>
                  </a:lnTo>
                  <a:lnTo>
                    <a:pt x="170" y="510"/>
                  </a:lnTo>
                  <a:lnTo>
                    <a:pt x="151" y="504"/>
                  </a:lnTo>
                  <a:lnTo>
                    <a:pt x="132" y="499"/>
                  </a:lnTo>
                  <a:lnTo>
                    <a:pt x="111" y="493"/>
                  </a:lnTo>
                  <a:lnTo>
                    <a:pt x="92" y="491"/>
                  </a:lnTo>
                  <a:lnTo>
                    <a:pt x="70" y="488"/>
                  </a:lnTo>
                  <a:lnTo>
                    <a:pt x="51" y="485"/>
                  </a:lnTo>
                  <a:lnTo>
                    <a:pt x="30" y="483"/>
                  </a:lnTo>
                  <a:lnTo>
                    <a:pt x="8" y="480"/>
                  </a:lnTo>
                  <a:lnTo>
                    <a:pt x="8" y="477"/>
                  </a:lnTo>
                  <a:lnTo>
                    <a:pt x="8" y="472"/>
                  </a:lnTo>
                  <a:lnTo>
                    <a:pt x="5" y="467"/>
                  </a:lnTo>
                  <a:lnTo>
                    <a:pt x="5" y="461"/>
                  </a:lnTo>
                  <a:lnTo>
                    <a:pt x="3" y="456"/>
                  </a:lnTo>
                  <a:lnTo>
                    <a:pt x="3" y="453"/>
                  </a:lnTo>
                  <a:lnTo>
                    <a:pt x="3" y="448"/>
                  </a:lnTo>
                  <a:lnTo>
                    <a:pt x="0" y="442"/>
                  </a:lnTo>
                  <a:lnTo>
                    <a:pt x="11" y="437"/>
                  </a:lnTo>
                  <a:lnTo>
                    <a:pt x="19" y="434"/>
                  </a:lnTo>
                  <a:lnTo>
                    <a:pt x="30" y="429"/>
                  </a:lnTo>
                  <a:lnTo>
                    <a:pt x="41" y="423"/>
                  </a:lnTo>
                  <a:lnTo>
                    <a:pt x="49" y="418"/>
                  </a:lnTo>
                  <a:lnTo>
                    <a:pt x="57" y="410"/>
                  </a:lnTo>
                  <a:lnTo>
                    <a:pt x="62" y="402"/>
                  </a:lnTo>
                  <a:lnTo>
                    <a:pt x="65" y="391"/>
                  </a:lnTo>
                  <a:lnTo>
                    <a:pt x="65" y="378"/>
                  </a:lnTo>
                  <a:lnTo>
                    <a:pt x="108" y="364"/>
                  </a:lnTo>
                  <a:lnTo>
                    <a:pt x="154" y="348"/>
                  </a:lnTo>
                  <a:lnTo>
                    <a:pt x="200" y="332"/>
                  </a:lnTo>
                  <a:lnTo>
                    <a:pt x="243" y="313"/>
                  </a:lnTo>
                  <a:lnTo>
                    <a:pt x="286" y="289"/>
                  </a:lnTo>
                  <a:lnTo>
                    <a:pt x="326" y="264"/>
                  </a:lnTo>
                  <a:lnTo>
                    <a:pt x="345" y="248"/>
                  </a:lnTo>
                  <a:lnTo>
                    <a:pt x="364" y="232"/>
                  </a:lnTo>
                  <a:lnTo>
                    <a:pt x="380" y="216"/>
                  </a:lnTo>
                  <a:lnTo>
                    <a:pt x="399" y="197"/>
                  </a:lnTo>
                  <a:lnTo>
                    <a:pt x="410" y="184"/>
                  </a:lnTo>
                  <a:lnTo>
                    <a:pt x="423" y="168"/>
                  </a:lnTo>
                  <a:lnTo>
                    <a:pt x="439" y="154"/>
                  </a:lnTo>
                  <a:lnTo>
                    <a:pt x="453" y="138"/>
                  </a:lnTo>
                  <a:lnTo>
                    <a:pt x="466" y="124"/>
                  </a:lnTo>
                  <a:lnTo>
                    <a:pt x="480" y="108"/>
                  </a:lnTo>
                  <a:lnTo>
                    <a:pt x="488" y="89"/>
                  </a:lnTo>
                  <a:lnTo>
                    <a:pt x="493" y="73"/>
                  </a:lnTo>
                  <a:lnTo>
                    <a:pt x="499" y="65"/>
                  </a:lnTo>
                  <a:lnTo>
                    <a:pt x="504" y="57"/>
                  </a:lnTo>
                  <a:lnTo>
                    <a:pt x="507" y="49"/>
                  </a:lnTo>
                  <a:lnTo>
                    <a:pt x="512" y="44"/>
                  </a:lnTo>
                  <a:lnTo>
                    <a:pt x="518" y="36"/>
                  </a:lnTo>
                  <a:lnTo>
                    <a:pt x="523" y="27"/>
                  </a:lnTo>
                  <a:lnTo>
                    <a:pt x="528" y="25"/>
                  </a:lnTo>
                  <a:lnTo>
                    <a:pt x="536" y="19"/>
                  </a:lnTo>
                  <a:lnTo>
                    <a:pt x="571" y="17"/>
                  </a:lnTo>
                  <a:lnTo>
                    <a:pt x="609" y="14"/>
                  </a:lnTo>
                  <a:lnTo>
                    <a:pt x="642" y="11"/>
                  </a:lnTo>
                  <a:lnTo>
                    <a:pt x="677" y="9"/>
                  </a:lnTo>
                  <a:lnTo>
                    <a:pt x="712" y="6"/>
                  </a:lnTo>
                  <a:lnTo>
                    <a:pt x="747" y="3"/>
                  </a:lnTo>
                  <a:lnTo>
                    <a:pt x="784" y="3"/>
                  </a:lnTo>
                  <a:lnTo>
                    <a:pt x="819" y="0"/>
                  </a:lnTo>
                  <a:lnTo>
                    <a:pt x="822" y="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7" name="Freeform 43"/>
            <p:cNvSpPr>
              <a:spLocks/>
            </p:cNvSpPr>
            <p:nvPr/>
          </p:nvSpPr>
          <p:spPr bwMode="auto">
            <a:xfrm>
              <a:off x="2955" y="2307"/>
              <a:ext cx="474" cy="269"/>
            </a:xfrm>
            <a:custGeom>
              <a:avLst/>
              <a:gdLst>
                <a:gd name="T0" fmla="*/ 474 w 474"/>
                <a:gd name="T1" fmla="*/ 0 h 269"/>
                <a:gd name="T2" fmla="*/ 466 w 474"/>
                <a:gd name="T3" fmla="*/ 16 h 269"/>
                <a:gd name="T4" fmla="*/ 456 w 474"/>
                <a:gd name="T5" fmla="*/ 32 h 269"/>
                <a:gd name="T6" fmla="*/ 445 w 474"/>
                <a:gd name="T7" fmla="*/ 45 h 269"/>
                <a:gd name="T8" fmla="*/ 431 w 474"/>
                <a:gd name="T9" fmla="*/ 59 h 269"/>
                <a:gd name="T10" fmla="*/ 418 w 474"/>
                <a:gd name="T11" fmla="*/ 72 h 269"/>
                <a:gd name="T12" fmla="*/ 404 w 474"/>
                <a:gd name="T13" fmla="*/ 86 h 269"/>
                <a:gd name="T14" fmla="*/ 394 w 474"/>
                <a:gd name="T15" fmla="*/ 99 h 269"/>
                <a:gd name="T16" fmla="*/ 380 w 474"/>
                <a:gd name="T17" fmla="*/ 113 h 269"/>
                <a:gd name="T18" fmla="*/ 353 w 474"/>
                <a:gd name="T19" fmla="*/ 134 h 269"/>
                <a:gd name="T20" fmla="*/ 326 w 474"/>
                <a:gd name="T21" fmla="*/ 150 h 269"/>
                <a:gd name="T22" fmla="*/ 297 w 474"/>
                <a:gd name="T23" fmla="*/ 167 h 269"/>
                <a:gd name="T24" fmla="*/ 264 w 474"/>
                <a:gd name="T25" fmla="*/ 180 h 269"/>
                <a:gd name="T26" fmla="*/ 235 w 474"/>
                <a:gd name="T27" fmla="*/ 194 h 269"/>
                <a:gd name="T28" fmla="*/ 202 w 474"/>
                <a:gd name="T29" fmla="*/ 204 h 269"/>
                <a:gd name="T30" fmla="*/ 170 w 474"/>
                <a:gd name="T31" fmla="*/ 218 h 269"/>
                <a:gd name="T32" fmla="*/ 140 w 474"/>
                <a:gd name="T33" fmla="*/ 231 h 269"/>
                <a:gd name="T34" fmla="*/ 121 w 474"/>
                <a:gd name="T35" fmla="*/ 237 h 269"/>
                <a:gd name="T36" fmla="*/ 105 w 474"/>
                <a:gd name="T37" fmla="*/ 242 h 269"/>
                <a:gd name="T38" fmla="*/ 86 w 474"/>
                <a:gd name="T39" fmla="*/ 247 h 269"/>
                <a:gd name="T40" fmla="*/ 70 w 474"/>
                <a:gd name="T41" fmla="*/ 253 h 269"/>
                <a:gd name="T42" fmla="*/ 51 w 474"/>
                <a:gd name="T43" fmla="*/ 255 h 269"/>
                <a:gd name="T44" fmla="*/ 32 w 474"/>
                <a:gd name="T45" fmla="*/ 261 h 269"/>
                <a:gd name="T46" fmla="*/ 16 w 474"/>
                <a:gd name="T47" fmla="*/ 264 h 269"/>
                <a:gd name="T48" fmla="*/ 0 w 474"/>
                <a:gd name="T49" fmla="*/ 269 h 269"/>
                <a:gd name="T50" fmla="*/ 27 w 474"/>
                <a:gd name="T51" fmla="*/ 255 h 269"/>
                <a:gd name="T52" fmla="*/ 57 w 474"/>
                <a:gd name="T53" fmla="*/ 239 h 269"/>
                <a:gd name="T54" fmla="*/ 86 w 474"/>
                <a:gd name="T55" fmla="*/ 223 h 269"/>
                <a:gd name="T56" fmla="*/ 113 w 474"/>
                <a:gd name="T57" fmla="*/ 204 h 269"/>
                <a:gd name="T58" fmla="*/ 140 w 474"/>
                <a:gd name="T59" fmla="*/ 185 h 269"/>
                <a:gd name="T60" fmla="*/ 164 w 474"/>
                <a:gd name="T61" fmla="*/ 164 h 269"/>
                <a:gd name="T62" fmla="*/ 189 w 474"/>
                <a:gd name="T63" fmla="*/ 142 h 269"/>
                <a:gd name="T64" fmla="*/ 210 w 474"/>
                <a:gd name="T65" fmla="*/ 115 h 269"/>
                <a:gd name="T66" fmla="*/ 216 w 474"/>
                <a:gd name="T67" fmla="*/ 110 h 269"/>
                <a:gd name="T68" fmla="*/ 216 w 474"/>
                <a:gd name="T69" fmla="*/ 102 h 269"/>
                <a:gd name="T70" fmla="*/ 216 w 474"/>
                <a:gd name="T71" fmla="*/ 94 h 269"/>
                <a:gd name="T72" fmla="*/ 216 w 474"/>
                <a:gd name="T73" fmla="*/ 88 h 269"/>
                <a:gd name="T74" fmla="*/ 216 w 474"/>
                <a:gd name="T75" fmla="*/ 80 h 269"/>
                <a:gd name="T76" fmla="*/ 213 w 474"/>
                <a:gd name="T77" fmla="*/ 72 h 269"/>
                <a:gd name="T78" fmla="*/ 213 w 474"/>
                <a:gd name="T79" fmla="*/ 67 h 269"/>
                <a:gd name="T80" fmla="*/ 213 w 474"/>
                <a:gd name="T81" fmla="*/ 59 h 269"/>
                <a:gd name="T82" fmla="*/ 248 w 474"/>
                <a:gd name="T83" fmla="*/ 56 h 269"/>
                <a:gd name="T84" fmla="*/ 280 w 474"/>
                <a:gd name="T85" fmla="*/ 51 h 269"/>
                <a:gd name="T86" fmla="*/ 315 w 474"/>
                <a:gd name="T87" fmla="*/ 45 h 269"/>
                <a:gd name="T88" fmla="*/ 348 w 474"/>
                <a:gd name="T89" fmla="*/ 37 h 269"/>
                <a:gd name="T90" fmla="*/ 380 w 474"/>
                <a:gd name="T91" fmla="*/ 29 h 269"/>
                <a:gd name="T92" fmla="*/ 412 w 474"/>
                <a:gd name="T93" fmla="*/ 21 h 269"/>
                <a:gd name="T94" fmla="*/ 445 w 474"/>
                <a:gd name="T95" fmla="*/ 10 h 269"/>
                <a:gd name="T96" fmla="*/ 474 w 474"/>
                <a:gd name="T9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4" h="269">
                  <a:moveTo>
                    <a:pt x="474" y="0"/>
                  </a:moveTo>
                  <a:lnTo>
                    <a:pt x="466" y="16"/>
                  </a:lnTo>
                  <a:lnTo>
                    <a:pt x="456" y="32"/>
                  </a:lnTo>
                  <a:lnTo>
                    <a:pt x="445" y="45"/>
                  </a:lnTo>
                  <a:lnTo>
                    <a:pt x="431" y="59"/>
                  </a:lnTo>
                  <a:lnTo>
                    <a:pt x="418" y="72"/>
                  </a:lnTo>
                  <a:lnTo>
                    <a:pt x="404" y="86"/>
                  </a:lnTo>
                  <a:lnTo>
                    <a:pt x="394" y="99"/>
                  </a:lnTo>
                  <a:lnTo>
                    <a:pt x="380" y="113"/>
                  </a:lnTo>
                  <a:lnTo>
                    <a:pt x="353" y="134"/>
                  </a:lnTo>
                  <a:lnTo>
                    <a:pt x="326" y="150"/>
                  </a:lnTo>
                  <a:lnTo>
                    <a:pt x="297" y="167"/>
                  </a:lnTo>
                  <a:lnTo>
                    <a:pt x="264" y="180"/>
                  </a:lnTo>
                  <a:lnTo>
                    <a:pt x="235" y="194"/>
                  </a:lnTo>
                  <a:lnTo>
                    <a:pt x="202" y="204"/>
                  </a:lnTo>
                  <a:lnTo>
                    <a:pt x="170" y="218"/>
                  </a:lnTo>
                  <a:lnTo>
                    <a:pt x="140" y="231"/>
                  </a:lnTo>
                  <a:lnTo>
                    <a:pt x="121" y="237"/>
                  </a:lnTo>
                  <a:lnTo>
                    <a:pt x="105" y="242"/>
                  </a:lnTo>
                  <a:lnTo>
                    <a:pt x="86" y="247"/>
                  </a:lnTo>
                  <a:lnTo>
                    <a:pt x="70" y="253"/>
                  </a:lnTo>
                  <a:lnTo>
                    <a:pt x="51" y="255"/>
                  </a:lnTo>
                  <a:lnTo>
                    <a:pt x="32" y="261"/>
                  </a:lnTo>
                  <a:lnTo>
                    <a:pt x="16" y="264"/>
                  </a:lnTo>
                  <a:lnTo>
                    <a:pt x="0" y="269"/>
                  </a:lnTo>
                  <a:lnTo>
                    <a:pt x="27" y="255"/>
                  </a:lnTo>
                  <a:lnTo>
                    <a:pt x="57" y="239"/>
                  </a:lnTo>
                  <a:lnTo>
                    <a:pt x="86" y="223"/>
                  </a:lnTo>
                  <a:lnTo>
                    <a:pt x="113" y="204"/>
                  </a:lnTo>
                  <a:lnTo>
                    <a:pt x="140" y="185"/>
                  </a:lnTo>
                  <a:lnTo>
                    <a:pt x="164" y="164"/>
                  </a:lnTo>
                  <a:lnTo>
                    <a:pt x="189" y="142"/>
                  </a:lnTo>
                  <a:lnTo>
                    <a:pt x="210" y="115"/>
                  </a:lnTo>
                  <a:lnTo>
                    <a:pt x="216" y="110"/>
                  </a:lnTo>
                  <a:lnTo>
                    <a:pt x="216" y="102"/>
                  </a:lnTo>
                  <a:lnTo>
                    <a:pt x="216" y="94"/>
                  </a:lnTo>
                  <a:lnTo>
                    <a:pt x="216" y="88"/>
                  </a:lnTo>
                  <a:lnTo>
                    <a:pt x="216" y="80"/>
                  </a:lnTo>
                  <a:lnTo>
                    <a:pt x="213" y="72"/>
                  </a:lnTo>
                  <a:lnTo>
                    <a:pt x="213" y="67"/>
                  </a:lnTo>
                  <a:lnTo>
                    <a:pt x="213" y="59"/>
                  </a:lnTo>
                  <a:lnTo>
                    <a:pt x="248" y="56"/>
                  </a:lnTo>
                  <a:lnTo>
                    <a:pt x="280" y="51"/>
                  </a:lnTo>
                  <a:lnTo>
                    <a:pt x="315" y="45"/>
                  </a:lnTo>
                  <a:lnTo>
                    <a:pt x="348" y="37"/>
                  </a:lnTo>
                  <a:lnTo>
                    <a:pt x="380" y="29"/>
                  </a:lnTo>
                  <a:lnTo>
                    <a:pt x="412" y="21"/>
                  </a:lnTo>
                  <a:lnTo>
                    <a:pt x="445" y="10"/>
                  </a:lnTo>
                  <a:lnTo>
                    <a:pt x="47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8" name="Freeform 44"/>
            <p:cNvSpPr>
              <a:spLocks/>
            </p:cNvSpPr>
            <p:nvPr/>
          </p:nvSpPr>
          <p:spPr bwMode="auto">
            <a:xfrm>
              <a:off x="1699" y="2735"/>
              <a:ext cx="655" cy="450"/>
            </a:xfrm>
            <a:custGeom>
              <a:avLst/>
              <a:gdLst>
                <a:gd name="T0" fmla="*/ 512 w 655"/>
                <a:gd name="T1" fmla="*/ 48 h 450"/>
                <a:gd name="T2" fmla="*/ 523 w 655"/>
                <a:gd name="T3" fmla="*/ 65 h 450"/>
                <a:gd name="T4" fmla="*/ 518 w 655"/>
                <a:gd name="T5" fmla="*/ 83 h 450"/>
                <a:gd name="T6" fmla="*/ 499 w 655"/>
                <a:gd name="T7" fmla="*/ 148 h 450"/>
                <a:gd name="T8" fmla="*/ 480 w 655"/>
                <a:gd name="T9" fmla="*/ 210 h 450"/>
                <a:gd name="T10" fmla="*/ 466 w 655"/>
                <a:gd name="T11" fmla="*/ 258 h 450"/>
                <a:gd name="T12" fmla="*/ 469 w 655"/>
                <a:gd name="T13" fmla="*/ 269 h 450"/>
                <a:gd name="T14" fmla="*/ 480 w 655"/>
                <a:gd name="T15" fmla="*/ 277 h 450"/>
                <a:gd name="T16" fmla="*/ 523 w 655"/>
                <a:gd name="T17" fmla="*/ 280 h 450"/>
                <a:gd name="T18" fmla="*/ 582 w 655"/>
                <a:gd name="T19" fmla="*/ 272 h 450"/>
                <a:gd name="T20" fmla="*/ 636 w 655"/>
                <a:gd name="T21" fmla="*/ 253 h 450"/>
                <a:gd name="T22" fmla="*/ 644 w 655"/>
                <a:gd name="T23" fmla="*/ 256 h 450"/>
                <a:gd name="T24" fmla="*/ 650 w 655"/>
                <a:gd name="T25" fmla="*/ 264 h 450"/>
                <a:gd name="T26" fmla="*/ 655 w 655"/>
                <a:gd name="T27" fmla="*/ 275 h 450"/>
                <a:gd name="T28" fmla="*/ 655 w 655"/>
                <a:gd name="T29" fmla="*/ 299 h 450"/>
                <a:gd name="T30" fmla="*/ 650 w 655"/>
                <a:gd name="T31" fmla="*/ 320 h 450"/>
                <a:gd name="T32" fmla="*/ 604 w 655"/>
                <a:gd name="T33" fmla="*/ 331 h 450"/>
                <a:gd name="T34" fmla="*/ 526 w 655"/>
                <a:gd name="T35" fmla="*/ 353 h 450"/>
                <a:gd name="T36" fmla="*/ 418 w 655"/>
                <a:gd name="T37" fmla="*/ 407 h 450"/>
                <a:gd name="T38" fmla="*/ 313 w 655"/>
                <a:gd name="T39" fmla="*/ 436 h 450"/>
                <a:gd name="T40" fmla="*/ 224 w 655"/>
                <a:gd name="T41" fmla="*/ 444 h 450"/>
                <a:gd name="T42" fmla="*/ 135 w 655"/>
                <a:gd name="T43" fmla="*/ 447 h 450"/>
                <a:gd name="T44" fmla="*/ 8 w 655"/>
                <a:gd name="T45" fmla="*/ 428 h 450"/>
                <a:gd name="T46" fmla="*/ 0 w 655"/>
                <a:gd name="T47" fmla="*/ 404 h 450"/>
                <a:gd name="T48" fmla="*/ 3 w 655"/>
                <a:gd name="T49" fmla="*/ 377 h 450"/>
                <a:gd name="T50" fmla="*/ 46 w 655"/>
                <a:gd name="T51" fmla="*/ 328 h 450"/>
                <a:gd name="T52" fmla="*/ 119 w 655"/>
                <a:gd name="T53" fmla="*/ 291 h 450"/>
                <a:gd name="T54" fmla="*/ 197 w 655"/>
                <a:gd name="T55" fmla="*/ 261 h 450"/>
                <a:gd name="T56" fmla="*/ 218 w 655"/>
                <a:gd name="T57" fmla="*/ 258 h 450"/>
                <a:gd name="T58" fmla="*/ 237 w 655"/>
                <a:gd name="T59" fmla="*/ 256 h 450"/>
                <a:gd name="T60" fmla="*/ 253 w 655"/>
                <a:gd name="T61" fmla="*/ 269 h 450"/>
                <a:gd name="T62" fmla="*/ 286 w 655"/>
                <a:gd name="T63" fmla="*/ 293 h 450"/>
                <a:gd name="T64" fmla="*/ 326 w 655"/>
                <a:gd name="T65" fmla="*/ 310 h 450"/>
                <a:gd name="T66" fmla="*/ 356 w 655"/>
                <a:gd name="T67" fmla="*/ 320 h 450"/>
                <a:gd name="T68" fmla="*/ 383 w 655"/>
                <a:gd name="T69" fmla="*/ 334 h 450"/>
                <a:gd name="T70" fmla="*/ 413 w 655"/>
                <a:gd name="T71" fmla="*/ 334 h 450"/>
                <a:gd name="T72" fmla="*/ 439 w 655"/>
                <a:gd name="T73" fmla="*/ 280 h 450"/>
                <a:gd name="T74" fmla="*/ 456 w 655"/>
                <a:gd name="T75" fmla="*/ 218 h 450"/>
                <a:gd name="T76" fmla="*/ 456 w 655"/>
                <a:gd name="T77" fmla="*/ 164 h 450"/>
                <a:gd name="T78" fmla="*/ 423 w 655"/>
                <a:gd name="T79" fmla="*/ 140 h 450"/>
                <a:gd name="T80" fmla="*/ 383 w 655"/>
                <a:gd name="T81" fmla="*/ 124 h 450"/>
                <a:gd name="T82" fmla="*/ 332 w 655"/>
                <a:gd name="T83" fmla="*/ 102 h 450"/>
                <a:gd name="T84" fmla="*/ 334 w 655"/>
                <a:gd name="T85" fmla="*/ 62 h 450"/>
                <a:gd name="T86" fmla="*/ 340 w 655"/>
                <a:gd name="T87" fmla="*/ 21 h 450"/>
                <a:gd name="T88" fmla="*/ 386 w 655"/>
                <a:gd name="T89" fmla="*/ 0 h 450"/>
                <a:gd name="T90" fmla="*/ 448 w 655"/>
                <a:gd name="T91" fmla="*/ 11 h 450"/>
                <a:gd name="T92" fmla="*/ 507 w 655"/>
                <a:gd name="T93" fmla="*/ 3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55" h="450">
                  <a:moveTo>
                    <a:pt x="507" y="38"/>
                  </a:moveTo>
                  <a:lnTo>
                    <a:pt x="510" y="43"/>
                  </a:lnTo>
                  <a:lnTo>
                    <a:pt x="512" y="48"/>
                  </a:lnTo>
                  <a:lnTo>
                    <a:pt x="515" y="54"/>
                  </a:lnTo>
                  <a:lnTo>
                    <a:pt x="520" y="59"/>
                  </a:lnTo>
                  <a:lnTo>
                    <a:pt x="523" y="65"/>
                  </a:lnTo>
                  <a:lnTo>
                    <a:pt x="523" y="73"/>
                  </a:lnTo>
                  <a:lnTo>
                    <a:pt x="523" y="78"/>
                  </a:lnTo>
                  <a:lnTo>
                    <a:pt x="518" y="83"/>
                  </a:lnTo>
                  <a:lnTo>
                    <a:pt x="512" y="105"/>
                  </a:lnTo>
                  <a:lnTo>
                    <a:pt x="504" y="126"/>
                  </a:lnTo>
                  <a:lnTo>
                    <a:pt x="499" y="148"/>
                  </a:lnTo>
                  <a:lnTo>
                    <a:pt x="491" y="170"/>
                  </a:lnTo>
                  <a:lnTo>
                    <a:pt x="485" y="188"/>
                  </a:lnTo>
                  <a:lnTo>
                    <a:pt x="480" y="210"/>
                  </a:lnTo>
                  <a:lnTo>
                    <a:pt x="472" y="232"/>
                  </a:lnTo>
                  <a:lnTo>
                    <a:pt x="466" y="253"/>
                  </a:lnTo>
                  <a:lnTo>
                    <a:pt x="466" y="258"/>
                  </a:lnTo>
                  <a:lnTo>
                    <a:pt x="466" y="261"/>
                  </a:lnTo>
                  <a:lnTo>
                    <a:pt x="466" y="264"/>
                  </a:lnTo>
                  <a:lnTo>
                    <a:pt x="469" y="269"/>
                  </a:lnTo>
                  <a:lnTo>
                    <a:pt x="472" y="272"/>
                  </a:lnTo>
                  <a:lnTo>
                    <a:pt x="477" y="275"/>
                  </a:lnTo>
                  <a:lnTo>
                    <a:pt x="480" y="277"/>
                  </a:lnTo>
                  <a:lnTo>
                    <a:pt x="483" y="280"/>
                  </a:lnTo>
                  <a:lnTo>
                    <a:pt x="504" y="280"/>
                  </a:lnTo>
                  <a:lnTo>
                    <a:pt x="523" y="280"/>
                  </a:lnTo>
                  <a:lnTo>
                    <a:pt x="542" y="280"/>
                  </a:lnTo>
                  <a:lnTo>
                    <a:pt x="563" y="277"/>
                  </a:lnTo>
                  <a:lnTo>
                    <a:pt x="582" y="272"/>
                  </a:lnTo>
                  <a:lnTo>
                    <a:pt x="601" y="267"/>
                  </a:lnTo>
                  <a:lnTo>
                    <a:pt x="620" y="261"/>
                  </a:lnTo>
                  <a:lnTo>
                    <a:pt x="636" y="253"/>
                  </a:lnTo>
                  <a:lnTo>
                    <a:pt x="642" y="253"/>
                  </a:lnTo>
                  <a:lnTo>
                    <a:pt x="644" y="256"/>
                  </a:lnTo>
                  <a:lnTo>
                    <a:pt x="644" y="256"/>
                  </a:lnTo>
                  <a:lnTo>
                    <a:pt x="647" y="258"/>
                  </a:lnTo>
                  <a:lnTo>
                    <a:pt x="650" y="261"/>
                  </a:lnTo>
                  <a:lnTo>
                    <a:pt x="650" y="264"/>
                  </a:lnTo>
                  <a:lnTo>
                    <a:pt x="652" y="267"/>
                  </a:lnTo>
                  <a:lnTo>
                    <a:pt x="655" y="267"/>
                  </a:lnTo>
                  <a:lnTo>
                    <a:pt x="655" y="275"/>
                  </a:lnTo>
                  <a:lnTo>
                    <a:pt x="655" y="283"/>
                  </a:lnTo>
                  <a:lnTo>
                    <a:pt x="655" y="291"/>
                  </a:lnTo>
                  <a:lnTo>
                    <a:pt x="655" y="299"/>
                  </a:lnTo>
                  <a:lnTo>
                    <a:pt x="652" y="307"/>
                  </a:lnTo>
                  <a:lnTo>
                    <a:pt x="652" y="315"/>
                  </a:lnTo>
                  <a:lnTo>
                    <a:pt x="650" y="320"/>
                  </a:lnTo>
                  <a:lnTo>
                    <a:pt x="644" y="328"/>
                  </a:lnTo>
                  <a:lnTo>
                    <a:pt x="623" y="328"/>
                  </a:lnTo>
                  <a:lnTo>
                    <a:pt x="604" y="331"/>
                  </a:lnTo>
                  <a:lnTo>
                    <a:pt x="582" y="334"/>
                  </a:lnTo>
                  <a:lnTo>
                    <a:pt x="563" y="339"/>
                  </a:lnTo>
                  <a:lnTo>
                    <a:pt x="526" y="353"/>
                  </a:lnTo>
                  <a:lnTo>
                    <a:pt x="491" y="372"/>
                  </a:lnTo>
                  <a:lnTo>
                    <a:pt x="456" y="390"/>
                  </a:lnTo>
                  <a:lnTo>
                    <a:pt x="418" y="407"/>
                  </a:lnTo>
                  <a:lnTo>
                    <a:pt x="383" y="420"/>
                  </a:lnTo>
                  <a:lnTo>
                    <a:pt x="342" y="431"/>
                  </a:lnTo>
                  <a:lnTo>
                    <a:pt x="313" y="436"/>
                  </a:lnTo>
                  <a:lnTo>
                    <a:pt x="283" y="442"/>
                  </a:lnTo>
                  <a:lnTo>
                    <a:pt x="253" y="444"/>
                  </a:lnTo>
                  <a:lnTo>
                    <a:pt x="224" y="444"/>
                  </a:lnTo>
                  <a:lnTo>
                    <a:pt x="194" y="444"/>
                  </a:lnTo>
                  <a:lnTo>
                    <a:pt x="165" y="447"/>
                  </a:lnTo>
                  <a:lnTo>
                    <a:pt x="135" y="447"/>
                  </a:lnTo>
                  <a:lnTo>
                    <a:pt x="105" y="450"/>
                  </a:lnTo>
                  <a:lnTo>
                    <a:pt x="14" y="436"/>
                  </a:lnTo>
                  <a:lnTo>
                    <a:pt x="8" y="428"/>
                  </a:lnTo>
                  <a:lnTo>
                    <a:pt x="6" y="420"/>
                  </a:lnTo>
                  <a:lnTo>
                    <a:pt x="3" y="412"/>
                  </a:lnTo>
                  <a:lnTo>
                    <a:pt x="0" y="404"/>
                  </a:lnTo>
                  <a:lnTo>
                    <a:pt x="0" y="396"/>
                  </a:lnTo>
                  <a:lnTo>
                    <a:pt x="0" y="385"/>
                  </a:lnTo>
                  <a:lnTo>
                    <a:pt x="3" y="377"/>
                  </a:lnTo>
                  <a:lnTo>
                    <a:pt x="6" y="369"/>
                  </a:lnTo>
                  <a:lnTo>
                    <a:pt x="24" y="347"/>
                  </a:lnTo>
                  <a:lnTo>
                    <a:pt x="46" y="328"/>
                  </a:lnTo>
                  <a:lnTo>
                    <a:pt x="70" y="315"/>
                  </a:lnTo>
                  <a:lnTo>
                    <a:pt x="94" y="302"/>
                  </a:lnTo>
                  <a:lnTo>
                    <a:pt x="119" y="291"/>
                  </a:lnTo>
                  <a:lnTo>
                    <a:pt x="146" y="283"/>
                  </a:lnTo>
                  <a:lnTo>
                    <a:pt x="173" y="272"/>
                  </a:lnTo>
                  <a:lnTo>
                    <a:pt x="197" y="261"/>
                  </a:lnTo>
                  <a:lnTo>
                    <a:pt x="205" y="261"/>
                  </a:lnTo>
                  <a:lnTo>
                    <a:pt x="210" y="261"/>
                  </a:lnTo>
                  <a:lnTo>
                    <a:pt x="218" y="258"/>
                  </a:lnTo>
                  <a:lnTo>
                    <a:pt x="224" y="258"/>
                  </a:lnTo>
                  <a:lnTo>
                    <a:pt x="229" y="256"/>
                  </a:lnTo>
                  <a:lnTo>
                    <a:pt x="237" y="256"/>
                  </a:lnTo>
                  <a:lnTo>
                    <a:pt x="243" y="253"/>
                  </a:lnTo>
                  <a:lnTo>
                    <a:pt x="251" y="253"/>
                  </a:lnTo>
                  <a:lnTo>
                    <a:pt x="253" y="269"/>
                  </a:lnTo>
                  <a:lnTo>
                    <a:pt x="262" y="280"/>
                  </a:lnTo>
                  <a:lnTo>
                    <a:pt x="272" y="288"/>
                  </a:lnTo>
                  <a:lnTo>
                    <a:pt x="286" y="293"/>
                  </a:lnTo>
                  <a:lnTo>
                    <a:pt x="299" y="299"/>
                  </a:lnTo>
                  <a:lnTo>
                    <a:pt x="313" y="304"/>
                  </a:lnTo>
                  <a:lnTo>
                    <a:pt x="326" y="310"/>
                  </a:lnTo>
                  <a:lnTo>
                    <a:pt x="337" y="312"/>
                  </a:lnTo>
                  <a:lnTo>
                    <a:pt x="348" y="318"/>
                  </a:lnTo>
                  <a:lnTo>
                    <a:pt x="356" y="320"/>
                  </a:lnTo>
                  <a:lnTo>
                    <a:pt x="364" y="326"/>
                  </a:lnTo>
                  <a:lnTo>
                    <a:pt x="375" y="328"/>
                  </a:lnTo>
                  <a:lnTo>
                    <a:pt x="383" y="334"/>
                  </a:lnTo>
                  <a:lnTo>
                    <a:pt x="394" y="334"/>
                  </a:lnTo>
                  <a:lnTo>
                    <a:pt x="402" y="337"/>
                  </a:lnTo>
                  <a:lnTo>
                    <a:pt x="413" y="334"/>
                  </a:lnTo>
                  <a:lnTo>
                    <a:pt x="423" y="315"/>
                  </a:lnTo>
                  <a:lnTo>
                    <a:pt x="431" y="299"/>
                  </a:lnTo>
                  <a:lnTo>
                    <a:pt x="439" y="280"/>
                  </a:lnTo>
                  <a:lnTo>
                    <a:pt x="448" y="258"/>
                  </a:lnTo>
                  <a:lnTo>
                    <a:pt x="453" y="240"/>
                  </a:lnTo>
                  <a:lnTo>
                    <a:pt x="456" y="218"/>
                  </a:lnTo>
                  <a:lnTo>
                    <a:pt x="461" y="199"/>
                  </a:lnTo>
                  <a:lnTo>
                    <a:pt x="464" y="178"/>
                  </a:lnTo>
                  <a:lnTo>
                    <a:pt x="456" y="164"/>
                  </a:lnTo>
                  <a:lnTo>
                    <a:pt x="445" y="156"/>
                  </a:lnTo>
                  <a:lnTo>
                    <a:pt x="434" y="145"/>
                  </a:lnTo>
                  <a:lnTo>
                    <a:pt x="423" y="140"/>
                  </a:lnTo>
                  <a:lnTo>
                    <a:pt x="410" y="135"/>
                  </a:lnTo>
                  <a:lnTo>
                    <a:pt x="396" y="129"/>
                  </a:lnTo>
                  <a:lnTo>
                    <a:pt x="383" y="124"/>
                  </a:lnTo>
                  <a:lnTo>
                    <a:pt x="369" y="118"/>
                  </a:lnTo>
                  <a:lnTo>
                    <a:pt x="332" y="118"/>
                  </a:lnTo>
                  <a:lnTo>
                    <a:pt x="332" y="102"/>
                  </a:lnTo>
                  <a:lnTo>
                    <a:pt x="334" y="89"/>
                  </a:lnTo>
                  <a:lnTo>
                    <a:pt x="334" y="75"/>
                  </a:lnTo>
                  <a:lnTo>
                    <a:pt x="334" y="62"/>
                  </a:lnTo>
                  <a:lnTo>
                    <a:pt x="337" y="48"/>
                  </a:lnTo>
                  <a:lnTo>
                    <a:pt x="337" y="35"/>
                  </a:lnTo>
                  <a:lnTo>
                    <a:pt x="340" y="21"/>
                  </a:lnTo>
                  <a:lnTo>
                    <a:pt x="342" y="8"/>
                  </a:lnTo>
                  <a:lnTo>
                    <a:pt x="364" y="0"/>
                  </a:lnTo>
                  <a:lnTo>
                    <a:pt x="386" y="0"/>
                  </a:lnTo>
                  <a:lnTo>
                    <a:pt x="407" y="0"/>
                  </a:lnTo>
                  <a:lnTo>
                    <a:pt x="429" y="5"/>
                  </a:lnTo>
                  <a:lnTo>
                    <a:pt x="448" y="11"/>
                  </a:lnTo>
                  <a:lnTo>
                    <a:pt x="469" y="19"/>
                  </a:lnTo>
                  <a:lnTo>
                    <a:pt x="488" y="27"/>
                  </a:lnTo>
                  <a:lnTo>
                    <a:pt x="507" y="38"/>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49" name="Freeform 45"/>
            <p:cNvSpPr>
              <a:spLocks/>
            </p:cNvSpPr>
            <p:nvPr/>
          </p:nvSpPr>
          <p:spPr bwMode="auto">
            <a:xfrm>
              <a:off x="2268" y="2738"/>
              <a:ext cx="105" cy="242"/>
            </a:xfrm>
            <a:custGeom>
              <a:avLst/>
              <a:gdLst>
                <a:gd name="T0" fmla="*/ 105 w 105"/>
                <a:gd name="T1" fmla="*/ 40 h 242"/>
                <a:gd name="T2" fmla="*/ 94 w 105"/>
                <a:gd name="T3" fmla="*/ 62 h 242"/>
                <a:gd name="T4" fmla="*/ 83 w 105"/>
                <a:gd name="T5" fmla="*/ 83 h 242"/>
                <a:gd name="T6" fmla="*/ 75 w 105"/>
                <a:gd name="T7" fmla="*/ 105 h 242"/>
                <a:gd name="T8" fmla="*/ 67 w 105"/>
                <a:gd name="T9" fmla="*/ 129 h 242"/>
                <a:gd name="T10" fmla="*/ 62 w 105"/>
                <a:gd name="T11" fmla="*/ 150 h 242"/>
                <a:gd name="T12" fmla="*/ 59 w 105"/>
                <a:gd name="T13" fmla="*/ 175 h 242"/>
                <a:gd name="T14" fmla="*/ 56 w 105"/>
                <a:gd name="T15" fmla="*/ 199 h 242"/>
                <a:gd name="T16" fmla="*/ 54 w 105"/>
                <a:gd name="T17" fmla="*/ 223 h 242"/>
                <a:gd name="T18" fmla="*/ 51 w 105"/>
                <a:gd name="T19" fmla="*/ 229 h 242"/>
                <a:gd name="T20" fmla="*/ 43 w 105"/>
                <a:gd name="T21" fmla="*/ 231 h 242"/>
                <a:gd name="T22" fmla="*/ 38 w 105"/>
                <a:gd name="T23" fmla="*/ 234 h 242"/>
                <a:gd name="T24" fmla="*/ 29 w 105"/>
                <a:gd name="T25" fmla="*/ 237 h 242"/>
                <a:gd name="T26" fmla="*/ 21 w 105"/>
                <a:gd name="T27" fmla="*/ 237 h 242"/>
                <a:gd name="T28" fmla="*/ 16 w 105"/>
                <a:gd name="T29" fmla="*/ 239 h 242"/>
                <a:gd name="T30" fmla="*/ 8 w 105"/>
                <a:gd name="T31" fmla="*/ 239 h 242"/>
                <a:gd name="T32" fmla="*/ 0 w 105"/>
                <a:gd name="T33" fmla="*/ 242 h 242"/>
                <a:gd name="T34" fmla="*/ 3 w 105"/>
                <a:gd name="T35" fmla="*/ 226 h 242"/>
                <a:gd name="T36" fmla="*/ 3 w 105"/>
                <a:gd name="T37" fmla="*/ 207 h 242"/>
                <a:gd name="T38" fmla="*/ 3 w 105"/>
                <a:gd name="T39" fmla="*/ 188 h 242"/>
                <a:gd name="T40" fmla="*/ 5 w 105"/>
                <a:gd name="T41" fmla="*/ 169 h 242"/>
                <a:gd name="T42" fmla="*/ 5 w 105"/>
                <a:gd name="T43" fmla="*/ 150 h 242"/>
                <a:gd name="T44" fmla="*/ 8 w 105"/>
                <a:gd name="T45" fmla="*/ 132 h 242"/>
                <a:gd name="T46" fmla="*/ 13 w 105"/>
                <a:gd name="T47" fmla="*/ 115 h 242"/>
                <a:gd name="T48" fmla="*/ 19 w 105"/>
                <a:gd name="T49" fmla="*/ 97 h 242"/>
                <a:gd name="T50" fmla="*/ 24 w 105"/>
                <a:gd name="T51" fmla="*/ 86 h 242"/>
                <a:gd name="T52" fmla="*/ 29 w 105"/>
                <a:gd name="T53" fmla="*/ 75 h 242"/>
                <a:gd name="T54" fmla="*/ 35 w 105"/>
                <a:gd name="T55" fmla="*/ 64 h 242"/>
                <a:gd name="T56" fmla="*/ 40 w 105"/>
                <a:gd name="T57" fmla="*/ 51 h 242"/>
                <a:gd name="T58" fmla="*/ 46 w 105"/>
                <a:gd name="T59" fmla="*/ 40 h 242"/>
                <a:gd name="T60" fmla="*/ 51 w 105"/>
                <a:gd name="T61" fmla="*/ 29 h 242"/>
                <a:gd name="T62" fmla="*/ 59 w 105"/>
                <a:gd name="T63" fmla="*/ 18 h 242"/>
                <a:gd name="T64" fmla="*/ 64 w 105"/>
                <a:gd name="T65" fmla="*/ 8 h 242"/>
                <a:gd name="T66" fmla="*/ 70 w 105"/>
                <a:gd name="T67" fmla="*/ 8 h 242"/>
                <a:gd name="T68" fmla="*/ 75 w 105"/>
                <a:gd name="T69" fmla="*/ 5 h 242"/>
                <a:gd name="T70" fmla="*/ 81 w 105"/>
                <a:gd name="T71" fmla="*/ 5 h 242"/>
                <a:gd name="T72" fmla="*/ 83 w 105"/>
                <a:gd name="T73" fmla="*/ 2 h 242"/>
                <a:gd name="T74" fmla="*/ 89 w 105"/>
                <a:gd name="T75" fmla="*/ 0 h 242"/>
                <a:gd name="T76" fmla="*/ 94 w 105"/>
                <a:gd name="T77" fmla="*/ 0 h 242"/>
                <a:gd name="T78" fmla="*/ 97 w 105"/>
                <a:gd name="T79" fmla="*/ 5 h 242"/>
                <a:gd name="T80" fmla="*/ 97 w 105"/>
                <a:gd name="T81" fmla="*/ 10 h 242"/>
                <a:gd name="T82" fmla="*/ 105 w 105"/>
                <a:gd name="T83" fmla="*/ 4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5" h="242">
                  <a:moveTo>
                    <a:pt x="105" y="40"/>
                  </a:moveTo>
                  <a:lnTo>
                    <a:pt x="94" y="62"/>
                  </a:lnTo>
                  <a:lnTo>
                    <a:pt x="83" y="83"/>
                  </a:lnTo>
                  <a:lnTo>
                    <a:pt x="75" y="105"/>
                  </a:lnTo>
                  <a:lnTo>
                    <a:pt x="67" y="129"/>
                  </a:lnTo>
                  <a:lnTo>
                    <a:pt x="62" y="150"/>
                  </a:lnTo>
                  <a:lnTo>
                    <a:pt x="59" y="175"/>
                  </a:lnTo>
                  <a:lnTo>
                    <a:pt x="56" y="199"/>
                  </a:lnTo>
                  <a:lnTo>
                    <a:pt x="54" y="223"/>
                  </a:lnTo>
                  <a:lnTo>
                    <a:pt x="51" y="229"/>
                  </a:lnTo>
                  <a:lnTo>
                    <a:pt x="43" y="231"/>
                  </a:lnTo>
                  <a:lnTo>
                    <a:pt x="38" y="234"/>
                  </a:lnTo>
                  <a:lnTo>
                    <a:pt x="29" y="237"/>
                  </a:lnTo>
                  <a:lnTo>
                    <a:pt x="21" y="237"/>
                  </a:lnTo>
                  <a:lnTo>
                    <a:pt x="16" y="239"/>
                  </a:lnTo>
                  <a:lnTo>
                    <a:pt x="8" y="239"/>
                  </a:lnTo>
                  <a:lnTo>
                    <a:pt x="0" y="242"/>
                  </a:lnTo>
                  <a:lnTo>
                    <a:pt x="3" y="226"/>
                  </a:lnTo>
                  <a:lnTo>
                    <a:pt x="3" y="207"/>
                  </a:lnTo>
                  <a:lnTo>
                    <a:pt x="3" y="188"/>
                  </a:lnTo>
                  <a:lnTo>
                    <a:pt x="5" y="169"/>
                  </a:lnTo>
                  <a:lnTo>
                    <a:pt x="5" y="150"/>
                  </a:lnTo>
                  <a:lnTo>
                    <a:pt x="8" y="132"/>
                  </a:lnTo>
                  <a:lnTo>
                    <a:pt x="13" y="115"/>
                  </a:lnTo>
                  <a:lnTo>
                    <a:pt x="19" y="97"/>
                  </a:lnTo>
                  <a:lnTo>
                    <a:pt x="24" y="86"/>
                  </a:lnTo>
                  <a:lnTo>
                    <a:pt x="29" y="75"/>
                  </a:lnTo>
                  <a:lnTo>
                    <a:pt x="35" y="64"/>
                  </a:lnTo>
                  <a:lnTo>
                    <a:pt x="40" y="51"/>
                  </a:lnTo>
                  <a:lnTo>
                    <a:pt x="46" y="40"/>
                  </a:lnTo>
                  <a:lnTo>
                    <a:pt x="51" y="29"/>
                  </a:lnTo>
                  <a:lnTo>
                    <a:pt x="59" y="18"/>
                  </a:lnTo>
                  <a:lnTo>
                    <a:pt x="64" y="8"/>
                  </a:lnTo>
                  <a:lnTo>
                    <a:pt x="70" y="8"/>
                  </a:lnTo>
                  <a:lnTo>
                    <a:pt x="75" y="5"/>
                  </a:lnTo>
                  <a:lnTo>
                    <a:pt x="81" y="5"/>
                  </a:lnTo>
                  <a:lnTo>
                    <a:pt x="83" y="2"/>
                  </a:lnTo>
                  <a:lnTo>
                    <a:pt x="89" y="0"/>
                  </a:lnTo>
                  <a:lnTo>
                    <a:pt x="94" y="0"/>
                  </a:lnTo>
                  <a:lnTo>
                    <a:pt x="97" y="5"/>
                  </a:lnTo>
                  <a:lnTo>
                    <a:pt x="97" y="10"/>
                  </a:lnTo>
                  <a:lnTo>
                    <a:pt x="105" y="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0" name="Freeform 46"/>
            <p:cNvSpPr>
              <a:spLocks/>
            </p:cNvSpPr>
            <p:nvPr/>
          </p:nvSpPr>
          <p:spPr bwMode="auto">
            <a:xfrm>
              <a:off x="2888" y="2746"/>
              <a:ext cx="83" cy="32"/>
            </a:xfrm>
            <a:custGeom>
              <a:avLst/>
              <a:gdLst>
                <a:gd name="T0" fmla="*/ 83 w 83"/>
                <a:gd name="T1" fmla="*/ 29 h 32"/>
                <a:gd name="T2" fmla="*/ 72 w 83"/>
                <a:gd name="T3" fmla="*/ 29 h 32"/>
                <a:gd name="T4" fmla="*/ 64 w 83"/>
                <a:gd name="T5" fmla="*/ 32 h 32"/>
                <a:gd name="T6" fmla="*/ 54 w 83"/>
                <a:gd name="T7" fmla="*/ 32 h 32"/>
                <a:gd name="T8" fmla="*/ 45 w 83"/>
                <a:gd name="T9" fmla="*/ 32 h 32"/>
                <a:gd name="T10" fmla="*/ 35 w 83"/>
                <a:gd name="T11" fmla="*/ 32 h 32"/>
                <a:gd name="T12" fmla="*/ 24 w 83"/>
                <a:gd name="T13" fmla="*/ 32 h 32"/>
                <a:gd name="T14" fmla="*/ 16 w 83"/>
                <a:gd name="T15" fmla="*/ 32 h 32"/>
                <a:gd name="T16" fmla="*/ 5 w 83"/>
                <a:gd name="T17" fmla="*/ 32 h 32"/>
                <a:gd name="T18" fmla="*/ 2 w 83"/>
                <a:gd name="T19" fmla="*/ 32 h 32"/>
                <a:gd name="T20" fmla="*/ 2 w 83"/>
                <a:gd name="T21" fmla="*/ 29 h 32"/>
                <a:gd name="T22" fmla="*/ 0 w 83"/>
                <a:gd name="T23" fmla="*/ 29 h 32"/>
                <a:gd name="T24" fmla="*/ 0 w 83"/>
                <a:gd name="T25" fmla="*/ 27 h 32"/>
                <a:gd name="T26" fmla="*/ 0 w 83"/>
                <a:gd name="T27" fmla="*/ 24 h 32"/>
                <a:gd name="T28" fmla="*/ 0 w 83"/>
                <a:gd name="T29" fmla="*/ 21 h 32"/>
                <a:gd name="T30" fmla="*/ 0 w 83"/>
                <a:gd name="T31" fmla="*/ 21 h 32"/>
                <a:gd name="T32" fmla="*/ 0 w 83"/>
                <a:gd name="T33" fmla="*/ 19 h 32"/>
                <a:gd name="T34" fmla="*/ 0 w 83"/>
                <a:gd name="T35" fmla="*/ 16 h 32"/>
                <a:gd name="T36" fmla="*/ 10 w 83"/>
                <a:gd name="T37" fmla="*/ 13 h 32"/>
                <a:gd name="T38" fmla="*/ 19 w 83"/>
                <a:gd name="T39" fmla="*/ 10 h 32"/>
                <a:gd name="T40" fmla="*/ 29 w 83"/>
                <a:gd name="T41" fmla="*/ 10 h 32"/>
                <a:gd name="T42" fmla="*/ 40 w 83"/>
                <a:gd name="T43" fmla="*/ 8 h 32"/>
                <a:gd name="T44" fmla="*/ 51 w 83"/>
                <a:gd name="T45" fmla="*/ 8 h 32"/>
                <a:gd name="T46" fmla="*/ 59 w 83"/>
                <a:gd name="T47" fmla="*/ 5 h 32"/>
                <a:gd name="T48" fmla="*/ 70 w 83"/>
                <a:gd name="T49" fmla="*/ 5 h 32"/>
                <a:gd name="T50" fmla="*/ 78 w 83"/>
                <a:gd name="T51" fmla="*/ 0 h 32"/>
                <a:gd name="T52" fmla="*/ 83 w 83"/>
                <a:gd name="T53"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3" h="32">
                  <a:moveTo>
                    <a:pt x="83" y="29"/>
                  </a:moveTo>
                  <a:lnTo>
                    <a:pt x="72" y="29"/>
                  </a:lnTo>
                  <a:lnTo>
                    <a:pt x="64" y="32"/>
                  </a:lnTo>
                  <a:lnTo>
                    <a:pt x="54" y="32"/>
                  </a:lnTo>
                  <a:lnTo>
                    <a:pt x="45" y="32"/>
                  </a:lnTo>
                  <a:lnTo>
                    <a:pt x="35" y="32"/>
                  </a:lnTo>
                  <a:lnTo>
                    <a:pt x="24" y="32"/>
                  </a:lnTo>
                  <a:lnTo>
                    <a:pt x="16" y="32"/>
                  </a:lnTo>
                  <a:lnTo>
                    <a:pt x="5" y="32"/>
                  </a:lnTo>
                  <a:lnTo>
                    <a:pt x="2" y="32"/>
                  </a:lnTo>
                  <a:lnTo>
                    <a:pt x="2" y="29"/>
                  </a:lnTo>
                  <a:lnTo>
                    <a:pt x="0" y="29"/>
                  </a:lnTo>
                  <a:lnTo>
                    <a:pt x="0" y="27"/>
                  </a:lnTo>
                  <a:lnTo>
                    <a:pt x="0" y="24"/>
                  </a:lnTo>
                  <a:lnTo>
                    <a:pt x="0" y="21"/>
                  </a:lnTo>
                  <a:lnTo>
                    <a:pt x="0" y="21"/>
                  </a:lnTo>
                  <a:lnTo>
                    <a:pt x="0" y="19"/>
                  </a:lnTo>
                  <a:lnTo>
                    <a:pt x="0" y="16"/>
                  </a:lnTo>
                  <a:lnTo>
                    <a:pt x="10" y="13"/>
                  </a:lnTo>
                  <a:lnTo>
                    <a:pt x="19" y="10"/>
                  </a:lnTo>
                  <a:lnTo>
                    <a:pt x="29" y="10"/>
                  </a:lnTo>
                  <a:lnTo>
                    <a:pt x="40" y="8"/>
                  </a:lnTo>
                  <a:lnTo>
                    <a:pt x="51" y="8"/>
                  </a:lnTo>
                  <a:lnTo>
                    <a:pt x="59" y="5"/>
                  </a:lnTo>
                  <a:lnTo>
                    <a:pt x="70" y="5"/>
                  </a:lnTo>
                  <a:lnTo>
                    <a:pt x="78" y="0"/>
                  </a:lnTo>
                  <a:lnTo>
                    <a:pt x="83" y="2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1" name="Freeform 47"/>
            <p:cNvSpPr>
              <a:spLocks/>
            </p:cNvSpPr>
            <p:nvPr/>
          </p:nvSpPr>
          <p:spPr bwMode="auto">
            <a:xfrm>
              <a:off x="2349" y="2751"/>
              <a:ext cx="512" cy="415"/>
            </a:xfrm>
            <a:custGeom>
              <a:avLst/>
              <a:gdLst>
                <a:gd name="T0" fmla="*/ 423 w 512"/>
                <a:gd name="T1" fmla="*/ 8 h 415"/>
                <a:gd name="T2" fmla="*/ 434 w 512"/>
                <a:gd name="T3" fmla="*/ 14 h 415"/>
                <a:gd name="T4" fmla="*/ 442 w 512"/>
                <a:gd name="T5" fmla="*/ 22 h 415"/>
                <a:gd name="T6" fmla="*/ 450 w 512"/>
                <a:gd name="T7" fmla="*/ 30 h 415"/>
                <a:gd name="T8" fmla="*/ 463 w 512"/>
                <a:gd name="T9" fmla="*/ 30 h 415"/>
                <a:gd name="T10" fmla="*/ 477 w 512"/>
                <a:gd name="T11" fmla="*/ 22 h 415"/>
                <a:gd name="T12" fmla="*/ 490 w 512"/>
                <a:gd name="T13" fmla="*/ 8 h 415"/>
                <a:gd name="T14" fmla="*/ 504 w 512"/>
                <a:gd name="T15" fmla="*/ 3 h 415"/>
                <a:gd name="T16" fmla="*/ 512 w 512"/>
                <a:gd name="T17" fmla="*/ 30 h 415"/>
                <a:gd name="T18" fmla="*/ 482 w 512"/>
                <a:gd name="T19" fmla="*/ 35 h 415"/>
                <a:gd name="T20" fmla="*/ 458 w 512"/>
                <a:gd name="T21" fmla="*/ 43 h 415"/>
                <a:gd name="T22" fmla="*/ 431 w 512"/>
                <a:gd name="T23" fmla="*/ 54 h 415"/>
                <a:gd name="T24" fmla="*/ 409 w 512"/>
                <a:gd name="T25" fmla="*/ 67 h 415"/>
                <a:gd name="T26" fmla="*/ 409 w 512"/>
                <a:gd name="T27" fmla="*/ 81 h 415"/>
                <a:gd name="T28" fmla="*/ 412 w 512"/>
                <a:gd name="T29" fmla="*/ 94 h 415"/>
                <a:gd name="T30" fmla="*/ 420 w 512"/>
                <a:gd name="T31" fmla="*/ 108 h 415"/>
                <a:gd name="T32" fmla="*/ 425 w 512"/>
                <a:gd name="T33" fmla="*/ 121 h 415"/>
                <a:gd name="T34" fmla="*/ 428 w 512"/>
                <a:gd name="T35" fmla="*/ 145 h 415"/>
                <a:gd name="T36" fmla="*/ 431 w 512"/>
                <a:gd name="T37" fmla="*/ 172 h 415"/>
                <a:gd name="T38" fmla="*/ 431 w 512"/>
                <a:gd name="T39" fmla="*/ 197 h 415"/>
                <a:gd name="T40" fmla="*/ 425 w 512"/>
                <a:gd name="T41" fmla="*/ 224 h 415"/>
                <a:gd name="T42" fmla="*/ 407 w 512"/>
                <a:gd name="T43" fmla="*/ 261 h 415"/>
                <a:gd name="T44" fmla="*/ 382 w 512"/>
                <a:gd name="T45" fmla="*/ 302 h 415"/>
                <a:gd name="T46" fmla="*/ 353 w 512"/>
                <a:gd name="T47" fmla="*/ 337 h 415"/>
                <a:gd name="T48" fmla="*/ 312 w 512"/>
                <a:gd name="T49" fmla="*/ 361 h 415"/>
                <a:gd name="T50" fmla="*/ 237 w 512"/>
                <a:gd name="T51" fmla="*/ 361 h 415"/>
                <a:gd name="T52" fmla="*/ 161 w 512"/>
                <a:gd name="T53" fmla="*/ 372 h 415"/>
                <a:gd name="T54" fmla="*/ 86 w 512"/>
                <a:gd name="T55" fmla="*/ 391 h 415"/>
                <a:gd name="T56" fmla="*/ 13 w 512"/>
                <a:gd name="T57" fmla="*/ 415 h 415"/>
                <a:gd name="T58" fmla="*/ 13 w 512"/>
                <a:gd name="T59" fmla="*/ 383 h 415"/>
                <a:gd name="T60" fmla="*/ 13 w 512"/>
                <a:gd name="T61" fmla="*/ 353 h 415"/>
                <a:gd name="T62" fmla="*/ 21 w 512"/>
                <a:gd name="T63" fmla="*/ 323 h 415"/>
                <a:gd name="T64" fmla="*/ 32 w 512"/>
                <a:gd name="T65" fmla="*/ 294 h 415"/>
                <a:gd name="T66" fmla="*/ 35 w 512"/>
                <a:gd name="T67" fmla="*/ 267 h 415"/>
                <a:gd name="T68" fmla="*/ 29 w 512"/>
                <a:gd name="T69" fmla="*/ 242 h 415"/>
                <a:gd name="T70" fmla="*/ 19 w 512"/>
                <a:gd name="T71" fmla="*/ 221 h 415"/>
                <a:gd name="T72" fmla="*/ 0 w 512"/>
                <a:gd name="T73" fmla="*/ 202 h 415"/>
                <a:gd name="T74" fmla="*/ 8 w 512"/>
                <a:gd name="T75" fmla="*/ 145 h 415"/>
                <a:gd name="T76" fmla="*/ 21 w 512"/>
                <a:gd name="T77" fmla="*/ 89 h 415"/>
                <a:gd name="T78" fmla="*/ 48 w 512"/>
                <a:gd name="T79" fmla="*/ 40 h 415"/>
                <a:gd name="T80" fmla="*/ 89 w 512"/>
                <a:gd name="T81" fmla="*/ 0 h 415"/>
                <a:gd name="T82" fmla="*/ 169 w 512"/>
                <a:gd name="T83" fmla="*/ 22 h 415"/>
                <a:gd name="T84" fmla="*/ 250 w 512"/>
                <a:gd name="T85" fmla="*/ 27 h 415"/>
                <a:gd name="T86" fmla="*/ 334 w 512"/>
                <a:gd name="T87" fmla="*/ 22 h 415"/>
                <a:gd name="T88" fmla="*/ 417 w 512"/>
                <a:gd name="T89" fmla="*/ 11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12" h="415">
                  <a:moveTo>
                    <a:pt x="417" y="11"/>
                  </a:moveTo>
                  <a:lnTo>
                    <a:pt x="423" y="8"/>
                  </a:lnTo>
                  <a:lnTo>
                    <a:pt x="431" y="11"/>
                  </a:lnTo>
                  <a:lnTo>
                    <a:pt x="434" y="14"/>
                  </a:lnTo>
                  <a:lnTo>
                    <a:pt x="436" y="19"/>
                  </a:lnTo>
                  <a:lnTo>
                    <a:pt x="442" y="22"/>
                  </a:lnTo>
                  <a:lnTo>
                    <a:pt x="444" y="27"/>
                  </a:lnTo>
                  <a:lnTo>
                    <a:pt x="450" y="30"/>
                  </a:lnTo>
                  <a:lnTo>
                    <a:pt x="455" y="30"/>
                  </a:lnTo>
                  <a:lnTo>
                    <a:pt x="463" y="30"/>
                  </a:lnTo>
                  <a:lnTo>
                    <a:pt x="471" y="24"/>
                  </a:lnTo>
                  <a:lnTo>
                    <a:pt x="477" y="22"/>
                  </a:lnTo>
                  <a:lnTo>
                    <a:pt x="485" y="14"/>
                  </a:lnTo>
                  <a:lnTo>
                    <a:pt x="490" y="8"/>
                  </a:lnTo>
                  <a:lnTo>
                    <a:pt x="496" y="5"/>
                  </a:lnTo>
                  <a:lnTo>
                    <a:pt x="504" y="3"/>
                  </a:lnTo>
                  <a:lnTo>
                    <a:pt x="512" y="3"/>
                  </a:lnTo>
                  <a:lnTo>
                    <a:pt x="512" y="30"/>
                  </a:lnTo>
                  <a:lnTo>
                    <a:pt x="498" y="32"/>
                  </a:lnTo>
                  <a:lnTo>
                    <a:pt x="482" y="35"/>
                  </a:lnTo>
                  <a:lnTo>
                    <a:pt x="471" y="38"/>
                  </a:lnTo>
                  <a:lnTo>
                    <a:pt x="458" y="43"/>
                  </a:lnTo>
                  <a:lnTo>
                    <a:pt x="444" y="49"/>
                  </a:lnTo>
                  <a:lnTo>
                    <a:pt x="431" y="54"/>
                  </a:lnTo>
                  <a:lnTo>
                    <a:pt x="420" y="59"/>
                  </a:lnTo>
                  <a:lnTo>
                    <a:pt x="409" y="67"/>
                  </a:lnTo>
                  <a:lnTo>
                    <a:pt x="409" y="75"/>
                  </a:lnTo>
                  <a:lnTo>
                    <a:pt x="409" y="81"/>
                  </a:lnTo>
                  <a:lnTo>
                    <a:pt x="409" y="89"/>
                  </a:lnTo>
                  <a:lnTo>
                    <a:pt x="412" y="94"/>
                  </a:lnTo>
                  <a:lnTo>
                    <a:pt x="417" y="102"/>
                  </a:lnTo>
                  <a:lnTo>
                    <a:pt x="420" y="108"/>
                  </a:lnTo>
                  <a:lnTo>
                    <a:pt x="423" y="116"/>
                  </a:lnTo>
                  <a:lnTo>
                    <a:pt x="425" y="121"/>
                  </a:lnTo>
                  <a:lnTo>
                    <a:pt x="428" y="135"/>
                  </a:lnTo>
                  <a:lnTo>
                    <a:pt x="428" y="145"/>
                  </a:lnTo>
                  <a:lnTo>
                    <a:pt x="431" y="159"/>
                  </a:lnTo>
                  <a:lnTo>
                    <a:pt x="431" y="172"/>
                  </a:lnTo>
                  <a:lnTo>
                    <a:pt x="431" y="186"/>
                  </a:lnTo>
                  <a:lnTo>
                    <a:pt x="431" y="197"/>
                  </a:lnTo>
                  <a:lnTo>
                    <a:pt x="428" y="210"/>
                  </a:lnTo>
                  <a:lnTo>
                    <a:pt x="425" y="224"/>
                  </a:lnTo>
                  <a:lnTo>
                    <a:pt x="415" y="242"/>
                  </a:lnTo>
                  <a:lnTo>
                    <a:pt x="407" y="261"/>
                  </a:lnTo>
                  <a:lnTo>
                    <a:pt x="393" y="283"/>
                  </a:lnTo>
                  <a:lnTo>
                    <a:pt x="382" y="302"/>
                  </a:lnTo>
                  <a:lnTo>
                    <a:pt x="369" y="321"/>
                  </a:lnTo>
                  <a:lnTo>
                    <a:pt x="353" y="337"/>
                  </a:lnTo>
                  <a:lnTo>
                    <a:pt x="334" y="350"/>
                  </a:lnTo>
                  <a:lnTo>
                    <a:pt x="312" y="361"/>
                  </a:lnTo>
                  <a:lnTo>
                    <a:pt x="275" y="358"/>
                  </a:lnTo>
                  <a:lnTo>
                    <a:pt x="237" y="361"/>
                  </a:lnTo>
                  <a:lnTo>
                    <a:pt x="199" y="366"/>
                  </a:lnTo>
                  <a:lnTo>
                    <a:pt x="161" y="372"/>
                  </a:lnTo>
                  <a:lnTo>
                    <a:pt x="124" y="383"/>
                  </a:lnTo>
                  <a:lnTo>
                    <a:pt x="86" y="391"/>
                  </a:lnTo>
                  <a:lnTo>
                    <a:pt x="48" y="404"/>
                  </a:lnTo>
                  <a:lnTo>
                    <a:pt x="13" y="415"/>
                  </a:lnTo>
                  <a:lnTo>
                    <a:pt x="13" y="399"/>
                  </a:lnTo>
                  <a:lnTo>
                    <a:pt x="13" y="383"/>
                  </a:lnTo>
                  <a:lnTo>
                    <a:pt x="13" y="366"/>
                  </a:lnTo>
                  <a:lnTo>
                    <a:pt x="13" y="353"/>
                  </a:lnTo>
                  <a:lnTo>
                    <a:pt x="16" y="337"/>
                  </a:lnTo>
                  <a:lnTo>
                    <a:pt x="21" y="323"/>
                  </a:lnTo>
                  <a:lnTo>
                    <a:pt x="27" y="307"/>
                  </a:lnTo>
                  <a:lnTo>
                    <a:pt x="32" y="294"/>
                  </a:lnTo>
                  <a:lnTo>
                    <a:pt x="35" y="280"/>
                  </a:lnTo>
                  <a:lnTo>
                    <a:pt x="35" y="267"/>
                  </a:lnTo>
                  <a:lnTo>
                    <a:pt x="35" y="256"/>
                  </a:lnTo>
                  <a:lnTo>
                    <a:pt x="29" y="242"/>
                  </a:lnTo>
                  <a:lnTo>
                    <a:pt x="27" y="232"/>
                  </a:lnTo>
                  <a:lnTo>
                    <a:pt x="19" y="221"/>
                  </a:lnTo>
                  <a:lnTo>
                    <a:pt x="10" y="210"/>
                  </a:lnTo>
                  <a:lnTo>
                    <a:pt x="0" y="202"/>
                  </a:lnTo>
                  <a:lnTo>
                    <a:pt x="2" y="172"/>
                  </a:lnTo>
                  <a:lnTo>
                    <a:pt x="8" y="145"/>
                  </a:lnTo>
                  <a:lnTo>
                    <a:pt x="13" y="116"/>
                  </a:lnTo>
                  <a:lnTo>
                    <a:pt x="21" y="89"/>
                  </a:lnTo>
                  <a:lnTo>
                    <a:pt x="35" y="65"/>
                  </a:lnTo>
                  <a:lnTo>
                    <a:pt x="48" y="40"/>
                  </a:lnTo>
                  <a:lnTo>
                    <a:pt x="67" y="19"/>
                  </a:lnTo>
                  <a:lnTo>
                    <a:pt x="89" y="0"/>
                  </a:lnTo>
                  <a:lnTo>
                    <a:pt x="129" y="14"/>
                  </a:lnTo>
                  <a:lnTo>
                    <a:pt x="169" y="22"/>
                  </a:lnTo>
                  <a:lnTo>
                    <a:pt x="210" y="24"/>
                  </a:lnTo>
                  <a:lnTo>
                    <a:pt x="250" y="27"/>
                  </a:lnTo>
                  <a:lnTo>
                    <a:pt x="291" y="24"/>
                  </a:lnTo>
                  <a:lnTo>
                    <a:pt x="334" y="22"/>
                  </a:lnTo>
                  <a:lnTo>
                    <a:pt x="374" y="16"/>
                  </a:lnTo>
                  <a:lnTo>
                    <a:pt x="417" y="1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2" name="Freeform 48"/>
            <p:cNvSpPr>
              <a:spLocks/>
            </p:cNvSpPr>
            <p:nvPr/>
          </p:nvSpPr>
          <p:spPr bwMode="auto">
            <a:xfrm>
              <a:off x="2235" y="2802"/>
              <a:ext cx="933" cy="550"/>
            </a:xfrm>
            <a:custGeom>
              <a:avLst/>
              <a:gdLst>
                <a:gd name="T0" fmla="*/ 890 w 933"/>
                <a:gd name="T1" fmla="*/ 76 h 550"/>
                <a:gd name="T2" fmla="*/ 849 w 933"/>
                <a:gd name="T3" fmla="*/ 151 h 550"/>
                <a:gd name="T4" fmla="*/ 831 w 933"/>
                <a:gd name="T5" fmla="*/ 235 h 550"/>
                <a:gd name="T6" fmla="*/ 839 w 933"/>
                <a:gd name="T7" fmla="*/ 253 h 550"/>
                <a:gd name="T8" fmla="*/ 855 w 933"/>
                <a:gd name="T9" fmla="*/ 267 h 550"/>
                <a:gd name="T10" fmla="*/ 874 w 933"/>
                <a:gd name="T11" fmla="*/ 272 h 550"/>
                <a:gd name="T12" fmla="*/ 893 w 933"/>
                <a:gd name="T13" fmla="*/ 267 h 550"/>
                <a:gd name="T14" fmla="*/ 911 w 933"/>
                <a:gd name="T15" fmla="*/ 264 h 550"/>
                <a:gd name="T16" fmla="*/ 928 w 933"/>
                <a:gd name="T17" fmla="*/ 288 h 550"/>
                <a:gd name="T18" fmla="*/ 933 w 933"/>
                <a:gd name="T19" fmla="*/ 323 h 550"/>
                <a:gd name="T20" fmla="*/ 922 w 933"/>
                <a:gd name="T21" fmla="*/ 358 h 550"/>
                <a:gd name="T22" fmla="*/ 895 w 933"/>
                <a:gd name="T23" fmla="*/ 388 h 550"/>
                <a:gd name="T24" fmla="*/ 858 w 933"/>
                <a:gd name="T25" fmla="*/ 402 h 550"/>
                <a:gd name="T26" fmla="*/ 801 w 933"/>
                <a:gd name="T27" fmla="*/ 431 h 550"/>
                <a:gd name="T28" fmla="*/ 704 w 933"/>
                <a:gd name="T29" fmla="*/ 485 h 550"/>
                <a:gd name="T30" fmla="*/ 599 w 933"/>
                <a:gd name="T31" fmla="*/ 523 h 550"/>
                <a:gd name="T32" fmla="*/ 451 w 933"/>
                <a:gd name="T33" fmla="*/ 544 h 550"/>
                <a:gd name="T34" fmla="*/ 281 w 933"/>
                <a:gd name="T35" fmla="*/ 547 h 550"/>
                <a:gd name="T36" fmla="*/ 114 w 933"/>
                <a:gd name="T37" fmla="*/ 528 h 550"/>
                <a:gd name="T38" fmla="*/ 73 w 933"/>
                <a:gd name="T39" fmla="*/ 525 h 550"/>
                <a:gd name="T40" fmla="*/ 33 w 933"/>
                <a:gd name="T41" fmla="*/ 523 h 550"/>
                <a:gd name="T42" fmla="*/ 6 w 933"/>
                <a:gd name="T43" fmla="*/ 515 h 550"/>
                <a:gd name="T44" fmla="*/ 0 w 933"/>
                <a:gd name="T45" fmla="*/ 499 h 550"/>
                <a:gd name="T46" fmla="*/ 3 w 933"/>
                <a:gd name="T47" fmla="*/ 485 h 550"/>
                <a:gd name="T48" fmla="*/ 46 w 933"/>
                <a:gd name="T49" fmla="*/ 445 h 550"/>
                <a:gd name="T50" fmla="*/ 138 w 933"/>
                <a:gd name="T51" fmla="*/ 391 h 550"/>
                <a:gd name="T52" fmla="*/ 286 w 933"/>
                <a:gd name="T53" fmla="*/ 345 h 550"/>
                <a:gd name="T54" fmla="*/ 402 w 933"/>
                <a:gd name="T55" fmla="*/ 340 h 550"/>
                <a:gd name="T56" fmla="*/ 429 w 933"/>
                <a:gd name="T57" fmla="*/ 345 h 550"/>
                <a:gd name="T58" fmla="*/ 456 w 933"/>
                <a:gd name="T59" fmla="*/ 348 h 550"/>
                <a:gd name="T60" fmla="*/ 494 w 933"/>
                <a:gd name="T61" fmla="*/ 361 h 550"/>
                <a:gd name="T62" fmla="*/ 531 w 933"/>
                <a:gd name="T63" fmla="*/ 385 h 550"/>
                <a:gd name="T64" fmla="*/ 569 w 933"/>
                <a:gd name="T65" fmla="*/ 410 h 550"/>
                <a:gd name="T66" fmla="*/ 577 w 933"/>
                <a:gd name="T67" fmla="*/ 410 h 550"/>
                <a:gd name="T68" fmla="*/ 583 w 933"/>
                <a:gd name="T69" fmla="*/ 402 h 550"/>
                <a:gd name="T70" fmla="*/ 580 w 933"/>
                <a:gd name="T71" fmla="*/ 388 h 550"/>
                <a:gd name="T72" fmla="*/ 539 w 933"/>
                <a:gd name="T73" fmla="*/ 361 h 550"/>
                <a:gd name="T74" fmla="*/ 499 w 933"/>
                <a:gd name="T75" fmla="*/ 334 h 550"/>
                <a:gd name="T76" fmla="*/ 502 w 933"/>
                <a:gd name="T77" fmla="*/ 294 h 550"/>
                <a:gd name="T78" fmla="*/ 588 w 933"/>
                <a:gd name="T79" fmla="*/ 332 h 550"/>
                <a:gd name="T80" fmla="*/ 682 w 933"/>
                <a:gd name="T81" fmla="*/ 356 h 550"/>
                <a:gd name="T82" fmla="*/ 755 w 933"/>
                <a:gd name="T83" fmla="*/ 358 h 550"/>
                <a:gd name="T84" fmla="*/ 771 w 933"/>
                <a:gd name="T85" fmla="*/ 356 h 550"/>
                <a:gd name="T86" fmla="*/ 785 w 933"/>
                <a:gd name="T87" fmla="*/ 350 h 550"/>
                <a:gd name="T88" fmla="*/ 798 w 933"/>
                <a:gd name="T89" fmla="*/ 302 h 550"/>
                <a:gd name="T90" fmla="*/ 812 w 933"/>
                <a:gd name="T91" fmla="*/ 235 h 550"/>
                <a:gd name="T92" fmla="*/ 822 w 933"/>
                <a:gd name="T93" fmla="*/ 167 h 550"/>
                <a:gd name="T94" fmla="*/ 812 w 933"/>
                <a:gd name="T95" fmla="*/ 156 h 550"/>
                <a:gd name="T96" fmla="*/ 793 w 933"/>
                <a:gd name="T97" fmla="*/ 154 h 550"/>
                <a:gd name="T98" fmla="*/ 755 w 933"/>
                <a:gd name="T99" fmla="*/ 148 h 550"/>
                <a:gd name="T100" fmla="*/ 677 w 933"/>
                <a:gd name="T101" fmla="*/ 138 h 550"/>
                <a:gd name="T102" fmla="*/ 599 w 933"/>
                <a:gd name="T103" fmla="*/ 127 h 550"/>
                <a:gd name="T104" fmla="*/ 572 w 933"/>
                <a:gd name="T105" fmla="*/ 103 h 550"/>
                <a:gd name="T106" fmla="*/ 564 w 933"/>
                <a:gd name="T107" fmla="*/ 65 h 550"/>
                <a:gd name="T108" fmla="*/ 553 w 933"/>
                <a:gd name="T109" fmla="*/ 33 h 550"/>
                <a:gd name="T110" fmla="*/ 591 w 933"/>
                <a:gd name="T111" fmla="*/ 14 h 550"/>
                <a:gd name="T112" fmla="*/ 634 w 933"/>
                <a:gd name="T113" fmla="*/ 3 h 550"/>
                <a:gd name="T114" fmla="*/ 693 w 933"/>
                <a:gd name="T115" fmla="*/ 3 h 550"/>
                <a:gd name="T116" fmla="*/ 787 w 933"/>
                <a:gd name="T117" fmla="*/ 6 h 550"/>
                <a:gd name="T118" fmla="*/ 882 w 933"/>
                <a:gd name="T119" fmla="*/ 1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33" h="550">
                  <a:moveTo>
                    <a:pt x="911" y="27"/>
                  </a:moveTo>
                  <a:lnTo>
                    <a:pt x="901" y="51"/>
                  </a:lnTo>
                  <a:lnTo>
                    <a:pt x="890" y="76"/>
                  </a:lnTo>
                  <a:lnTo>
                    <a:pt x="876" y="103"/>
                  </a:lnTo>
                  <a:lnTo>
                    <a:pt x="863" y="127"/>
                  </a:lnTo>
                  <a:lnTo>
                    <a:pt x="849" y="151"/>
                  </a:lnTo>
                  <a:lnTo>
                    <a:pt x="841" y="178"/>
                  </a:lnTo>
                  <a:lnTo>
                    <a:pt x="833" y="205"/>
                  </a:lnTo>
                  <a:lnTo>
                    <a:pt x="831" y="235"/>
                  </a:lnTo>
                  <a:lnTo>
                    <a:pt x="833" y="240"/>
                  </a:lnTo>
                  <a:lnTo>
                    <a:pt x="836" y="248"/>
                  </a:lnTo>
                  <a:lnTo>
                    <a:pt x="839" y="253"/>
                  </a:lnTo>
                  <a:lnTo>
                    <a:pt x="844" y="259"/>
                  </a:lnTo>
                  <a:lnTo>
                    <a:pt x="849" y="264"/>
                  </a:lnTo>
                  <a:lnTo>
                    <a:pt x="855" y="267"/>
                  </a:lnTo>
                  <a:lnTo>
                    <a:pt x="860" y="270"/>
                  </a:lnTo>
                  <a:lnTo>
                    <a:pt x="868" y="272"/>
                  </a:lnTo>
                  <a:lnTo>
                    <a:pt x="874" y="272"/>
                  </a:lnTo>
                  <a:lnTo>
                    <a:pt x="882" y="272"/>
                  </a:lnTo>
                  <a:lnTo>
                    <a:pt x="887" y="270"/>
                  </a:lnTo>
                  <a:lnTo>
                    <a:pt x="893" y="267"/>
                  </a:lnTo>
                  <a:lnTo>
                    <a:pt x="898" y="267"/>
                  </a:lnTo>
                  <a:lnTo>
                    <a:pt x="906" y="264"/>
                  </a:lnTo>
                  <a:lnTo>
                    <a:pt x="911" y="264"/>
                  </a:lnTo>
                  <a:lnTo>
                    <a:pt x="917" y="267"/>
                  </a:lnTo>
                  <a:lnTo>
                    <a:pt x="922" y="275"/>
                  </a:lnTo>
                  <a:lnTo>
                    <a:pt x="928" y="288"/>
                  </a:lnTo>
                  <a:lnTo>
                    <a:pt x="930" y="299"/>
                  </a:lnTo>
                  <a:lnTo>
                    <a:pt x="933" y="310"/>
                  </a:lnTo>
                  <a:lnTo>
                    <a:pt x="933" y="323"/>
                  </a:lnTo>
                  <a:lnTo>
                    <a:pt x="933" y="337"/>
                  </a:lnTo>
                  <a:lnTo>
                    <a:pt x="930" y="348"/>
                  </a:lnTo>
                  <a:lnTo>
                    <a:pt x="922" y="358"/>
                  </a:lnTo>
                  <a:lnTo>
                    <a:pt x="917" y="369"/>
                  </a:lnTo>
                  <a:lnTo>
                    <a:pt x="906" y="380"/>
                  </a:lnTo>
                  <a:lnTo>
                    <a:pt x="895" y="388"/>
                  </a:lnTo>
                  <a:lnTo>
                    <a:pt x="884" y="393"/>
                  </a:lnTo>
                  <a:lnTo>
                    <a:pt x="871" y="396"/>
                  </a:lnTo>
                  <a:lnTo>
                    <a:pt x="858" y="402"/>
                  </a:lnTo>
                  <a:lnTo>
                    <a:pt x="844" y="407"/>
                  </a:lnTo>
                  <a:lnTo>
                    <a:pt x="833" y="415"/>
                  </a:lnTo>
                  <a:lnTo>
                    <a:pt x="801" y="431"/>
                  </a:lnTo>
                  <a:lnTo>
                    <a:pt x="769" y="450"/>
                  </a:lnTo>
                  <a:lnTo>
                    <a:pt x="736" y="469"/>
                  </a:lnTo>
                  <a:lnTo>
                    <a:pt x="704" y="485"/>
                  </a:lnTo>
                  <a:lnTo>
                    <a:pt x="672" y="501"/>
                  </a:lnTo>
                  <a:lnTo>
                    <a:pt x="637" y="512"/>
                  </a:lnTo>
                  <a:lnTo>
                    <a:pt x="599" y="523"/>
                  </a:lnTo>
                  <a:lnTo>
                    <a:pt x="561" y="525"/>
                  </a:lnTo>
                  <a:lnTo>
                    <a:pt x="507" y="539"/>
                  </a:lnTo>
                  <a:lnTo>
                    <a:pt x="451" y="544"/>
                  </a:lnTo>
                  <a:lnTo>
                    <a:pt x="397" y="550"/>
                  </a:lnTo>
                  <a:lnTo>
                    <a:pt x="340" y="550"/>
                  </a:lnTo>
                  <a:lnTo>
                    <a:pt x="281" y="547"/>
                  </a:lnTo>
                  <a:lnTo>
                    <a:pt x="224" y="542"/>
                  </a:lnTo>
                  <a:lnTo>
                    <a:pt x="168" y="536"/>
                  </a:lnTo>
                  <a:lnTo>
                    <a:pt x="114" y="528"/>
                  </a:lnTo>
                  <a:lnTo>
                    <a:pt x="100" y="528"/>
                  </a:lnTo>
                  <a:lnTo>
                    <a:pt x="87" y="528"/>
                  </a:lnTo>
                  <a:lnTo>
                    <a:pt x="73" y="525"/>
                  </a:lnTo>
                  <a:lnTo>
                    <a:pt x="60" y="525"/>
                  </a:lnTo>
                  <a:lnTo>
                    <a:pt x="46" y="525"/>
                  </a:lnTo>
                  <a:lnTo>
                    <a:pt x="33" y="523"/>
                  </a:lnTo>
                  <a:lnTo>
                    <a:pt x="19" y="523"/>
                  </a:lnTo>
                  <a:lnTo>
                    <a:pt x="9" y="517"/>
                  </a:lnTo>
                  <a:lnTo>
                    <a:pt x="6" y="515"/>
                  </a:lnTo>
                  <a:lnTo>
                    <a:pt x="3" y="509"/>
                  </a:lnTo>
                  <a:lnTo>
                    <a:pt x="0" y="504"/>
                  </a:lnTo>
                  <a:lnTo>
                    <a:pt x="0" y="499"/>
                  </a:lnTo>
                  <a:lnTo>
                    <a:pt x="0" y="493"/>
                  </a:lnTo>
                  <a:lnTo>
                    <a:pt x="3" y="488"/>
                  </a:lnTo>
                  <a:lnTo>
                    <a:pt x="3" y="485"/>
                  </a:lnTo>
                  <a:lnTo>
                    <a:pt x="6" y="480"/>
                  </a:lnTo>
                  <a:lnTo>
                    <a:pt x="27" y="461"/>
                  </a:lnTo>
                  <a:lnTo>
                    <a:pt x="46" y="445"/>
                  </a:lnTo>
                  <a:lnTo>
                    <a:pt x="68" y="429"/>
                  </a:lnTo>
                  <a:lnTo>
                    <a:pt x="92" y="415"/>
                  </a:lnTo>
                  <a:lnTo>
                    <a:pt x="138" y="391"/>
                  </a:lnTo>
                  <a:lnTo>
                    <a:pt x="184" y="372"/>
                  </a:lnTo>
                  <a:lnTo>
                    <a:pt x="235" y="356"/>
                  </a:lnTo>
                  <a:lnTo>
                    <a:pt x="286" y="345"/>
                  </a:lnTo>
                  <a:lnTo>
                    <a:pt x="340" y="340"/>
                  </a:lnTo>
                  <a:lnTo>
                    <a:pt x="394" y="334"/>
                  </a:lnTo>
                  <a:lnTo>
                    <a:pt x="402" y="340"/>
                  </a:lnTo>
                  <a:lnTo>
                    <a:pt x="410" y="342"/>
                  </a:lnTo>
                  <a:lnTo>
                    <a:pt x="418" y="342"/>
                  </a:lnTo>
                  <a:lnTo>
                    <a:pt x="429" y="345"/>
                  </a:lnTo>
                  <a:lnTo>
                    <a:pt x="437" y="345"/>
                  </a:lnTo>
                  <a:lnTo>
                    <a:pt x="448" y="345"/>
                  </a:lnTo>
                  <a:lnTo>
                    <a:pt x="456" y="348"/>
                  </a:lnTo>
                  <a:lnTo>
                    <a:pt x="464" y="350"/>
                  </a:lnTo>
                  <a:lnTo>
                    <a:pt x="480" y="356"/>
                  </a:lnTo>
                  <a:lnTo>
                    <a:pt x="494" y="361"/>
                  </a:lnTo>
                  <a:lnTo>
                    <a:pt x="504" y="369"/>
                  </a:lnTo>
                  <a:lnTo>
                    <a:pt x="518" y="377"/>
                  </a:lnTo>
                  <a:lnTo>
                    <a:pt x="531" y="385"/>
                  </a:lnTo>
                  <a:lnTo>
                    <a:pt x="542" y="393"/>
                  </a:lnTo>
                  <a:lnTo>
                    <a:pt x="556" y="402"/>
                  </a:lnTo>
                  <a:lnTo>
                    <a:pt x="569" y="410"/>
                  </a:lnTo>
                  <a:lnTo>
                    <a:pt x="572" y="410"/>
                  </a:lnTo>
                  <a:lnTo>
                    <a:pt x="575" y="410"/>
                  </a:lnTo>
                  <a:lnTo>
                    <a:pt x="577" y="410"/>
                  </a:lnTo>
                  <a:lnTo>
                    <a:pt x="580" y="407"/>
                  </a:lnTo>
                  <a:lnTo>
                    <a:pt x="580" y="404"/>
                  </a:lnTo>
                  <a:lnTo>
                    <a:pt x="583" y="402"/>
                  </a:lnTo>
                  <a:lnTo>
                    <a:pt x="583" y="399"/>
                  </a:lnTo>
                  <a:lnTo>
                    <a:pt x="583" y="396"/>
                  </a:lnTo>
                  <a:lnTo>
                    <a:pt x="580" y="388"/>
                  </a:lnTo>
                  <a:lnTo>
                    <a:pt x="566" y="380"/>
                  </a:lnTo>
                  <a:lnTo>
                    <a:pt x="553" y="369"/>
                  </a:lnTo>
                  <a:lnTo>
                    <a:pt x="539" y="361"/>
                  </a:lnTo>
                  <a:lnTo>
                    <a:pt x="526" y="350"/>
                  </a:lnTo>
                  <a:lnTo>
                    <a:pt x="513" y="342"/>
                  </a:lnTo>
                  <a:lnTo>
                    <a:pt x="499" y="334"/>
                  </a:lnTo>
                  <a:lnTo>
                    <a:pt x="483" y="329"/>
                  </a:lnTo>
                  <a:lnTo>
                    <a:pt x="469" y="323"/>
                  </a:lnTo>
                  <a:lnTo>
                    <a:pt x="502" y="294"/>
                  </a:lnTo>
                  <a:lnTo>
                    <a:pt x="529" y="307"/>
                  </a:lnTo>
                  <a:lnTo>
                    <a:pt x="558" y="318"/>
                  </a:lnTo>
                  <a:lnTo>
                    <a:pt x="588" y="332"/>
                  </a:lnTo>
                  <a:lnTo>
                    <a:pt x="618" y="342"/>
                  </a:lnTo>
                  <a:lnTo>
                    <a:pt x="650" y="350"/>
                  </a:lnTo>
                  <a:lnTo>
                    <a:pt x="682" y="356"/>
                  </a:lnTo>
                  <a:lnTo>
                    <a:pt x="715" y="358"/>
                  </a:lnTo>
                  <a:lnTo>
                    <a:pt x="750" y="361"/>
                  </a:lnTo>
                  <a:lnTo>
                    <a:pt x="755" y="358"/>
                  </a:lnTo>
                  <a:lnTo>
                    <a:pt x="760" y="358"/>
                  </a:lnTo>
                  <a:lnTo>
                    <a:pt x="766" y="356"/>
                  </a:lnTo>
                  <a:lnTo>
                    <a:pt x="771" y="356"/>
                  </a:lnTo>
                  <a:lnTo>
                    <a:pt x="777" y="356"/>
                  </a:lnTo>
                  <a:lnTo>
                    <a:pt x="782" y="353"/>
                  </a:lnTo>
                  <a:lnTo>
                    <a:pt x="785" y="350"/>
                  </a:lnTo>
                  <a:lnTo>
                    <a:pt x="787" y="345"/>
                  </a:lnTo>
                  <a:lnTo>
                    <a:pt x="793" y="323"/>
                  </a:lnTo>
                  <a:lnTo>
                    <a:pt x="798" y="302"/>
                  </a:lnTo>
                  <a:lnTo>
                    <a:pt x="804" y="278"/>
                  </a:lnTo>
                  <a:lnTo>
                    <a:pt x="806" y="256"/>
                  </a:lnTo>
                  <a:lnTo>
                    <a:pt x="812" y="235"/>
                  </a:lnTo>
                  <a:lnTo>
                    <a:pt x="814" y="213"/>
                  </a:lnTo>
                  <a:lnTo>
                    <a:pt x="820" y="191"/>
                  </a:lnTo>
                  <a:lnTo>
                    <a:pt x="822" y="167"/>
                  </a:lnTo>
                  <a:lnTo>
                    <a:pt x="820" y="162"/>
                  </a:lnTo>
                  <a:lnTo>
                    <a:pt x="817" y="159"/>
                  </a:lnTo>
                  <a:lnTo>
                    <a:pt x="812" y="156"/>
                  </a:lnTo>
                  <a:lnTo>
                    <a:pt x="806" y="154"/>
                  </a:lnTo>
                  <a:lnTo>
                    <a:pt x="798" y="154"/>
                  </a:lnTo>
                  <a:lnTo>
                    <a:pt x="793" y="154"/>
                  </a:lnTo>
                  <a:lnTo>
                    <a:pt x="787" y="154"/>
                  </a:lnTo>
                  <a:lnTo>
                    <a:pt x="782" y="151"/>
                  </a:lnTo>
                  <a:lnTo>
                    <a:pt x="755" y="148"/>
                  </a:lnTo>
                  <a:lnTo>
                    <a:pt x="731" y="143"/>
                  </a:lnTo>
                  <a:lnTo>
                    <a:pt x="704" y="140"/>
                  </a:lnTo>
                  <a:lnTo>
                    <a:pt x="677" y="138"/>
                  </a:lnTo>
                  <a:lnTo>
                    <a:pt x="653" y="132"/>
                  </a:lnTo>
                  <a:lnTo>
                    <a:pt x="626" y="130"/>
                  </a:lnTo>
                  <a:lnTo>
                    <a:pt x="599" y="127"/>
                  </a:lnTo>
                  <a:lnTo>
                    <a:pt x="575" y="127"/>
                  </a:lnTo>
                  <a:lnTo>
                    <a:pt x="572" y="113"/>
                  </a:lnTo>
                  <a:lnTo>
                    <a:pt x="572" y="103"/>
                  </a:lnTo>
                  <a:lnTo>
                    <a:pt x="569" y="89"/>
                  </a:lnTo>
                  <a:lnTo>
                    <a:pt x="566" y="78"/>
                  </a:lnTo>
                  <a:lnTo>
                    <a:pt x="564" y="65"/>
                  </a:lnTo>
                  <a:lnTo>
                    <a:pt x="561" y="54"/>
                  </a:lnTo>
                  <a:lnTo>
                    <a:pt x="558" y="43"/>
                  </a:lnTo>
                  <a:lnTo>
                    <a:pt x="553" y="33"/>
                  </a:lnTo>
                  <a:lnTo>
                    <a:pt x="566" y="24"/>
                  </a:lnTo>
                  <a:lnTo>
                    <a:pt x="577" y="19"/>
                  </a:lnTo>
                  <a:lnTo>
                    <a:pt x="591" y="14"/>
                  </a:lnTo>
                  <a:lnTo>
                    <a:pt x="604" y="11"/>
                  </a:lnTo>
                  <a:lnTo>
                    <a:pt x="620" y="6"/>
                  </a:lnTo>
                  <a:lnTo>
                    <a:pt x="634" y="3"/>
                  </a:lnTo>
                  <a:lnTo>
                    <a:pt x="647" y="3"/>
                  </a:lnTo>
                  <a:lnTo>
                    <a:pt x="661" y="0"/>
                  </a:lnTo>
                  <a:lnTo>
                    <a:pt x="693" y="3"/>
                  </a:lnTo>
                  <a:lnTo>
                    <a:pt x="725" y="3"/>
                  </a:lnTo>
                  <a:lnTo>
                    <a:pt x="758" y="6"/>
                  </a:lnTo>
                  <a:lnTo>
                    <a:pt x="787" y="6"/>
                  </a:lnTo>
                  <a:lnTo>
                    <a:pt x="820" y="8"/>
                  </a:lnTo>
                  <a:lnTo>
                    <a:pt x="852" y="11"/>
                  </a:lnTo>
                  <a:lnTo>
                    <a:pt x="882" y="19"/>
                  </a:lnTo>
                  <a:lnTo>
                    <a:pt x="911" y="27"/>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3" name="Freeform 49"/>
            <p:cNvSpPr>
              <a:spLocks/>
            </p:cNvSpPr>
            <p:nvPr/>
          </p:nvSpPr>
          <p:spPr bwMode="auto">
            <a:xfrm>
              <a:off x="1979" y="2880"/>
              <a:ext cx="154" cy="159"/>
            </a:xfrm>
            <a:custGeom>
              <a:avLst/>
              <a:gdLst>
                <a:gd name="T0" fmla="*/ 154 w 154"/>
                <a:gd name="T1" fmla="*/ 38 h 159"/>
                <a:gd name="T2" fmla="*/ 151 w 154"/>
                <a:gd name="T3" fmla="*/ 54 h 159"/>
                <a:gd name="T4" fmla="*/ 149 w 154"/>
                <a:gd name="T5" fmla="*/ 70 h 159"/>
                <a:gd name="T6" fmla="*/ 146 w 154"/>
                <a:gd name="T7" fmla="*/ 87 h 159"/>
                <a:gd name="T8" fmla="*/ 141 w 154"/>
                <a:gd name="T9" fmla="*/ 100 h 159"/>
                <a:gd name="T10" fmla="*/ 135 w 154"/>
                <a:gd name="T11" fmla="*/ 116 h 159"/>
                <a:gd name="T12" fmla="*/ 130 w 154"/>
                <a:gd name="T13" fmla="*/ 130 h 159"/>
                <a:gd name="T14" fmla="*/ 124 w 154"/>
                <a:gd name="T15" fmla="*/ 146 h 159"/>
                <a:gd name="T16" fmla="*/ 116 w 154"/>
                <a:gd name="T17" fmla="*/ 159 h 159"/>
                <a:gd name="T18" fmla="*/ 114 w 154"/>
                <a:gd name="T19" fmla="*/ 159 h 159"/>
                <a:gd name="T20" fmla="*/ 111 w 154"/>
                <a:gd name="T21" fmla="*/ 159 h 159"/>
                <a:gd name="T22" fmla="*/ 108 w 154"/>
                <a:gd name="T23" fmla="*/ 159 h 159"/>
                <a:gd name="T24" fmla="*/ 106 w 154"/>
                <a:gd name="T25" fmla="*/ 159 h 159"/>
                <a:gd name="T26" fmla="*/ 103 w 154"/>
                <a:gd name="T27" fmla="*/ 157 h 159"/>
                <a:gd name="T28" fmla="*/ 103 w 154"/>
                <a:gd name="T29" fmla="*/ 157 h 159"/>
                <a:gd name="T30" fmla="*/ 100 w 154"/>
                <a:gd name="T31" fmla="*/ 157 h 159"/>
                <a:gd name="T32" fmla="*/ 97 w 154"/>
                <a:gd name="T33" fmla="*/ 154 h 159"/>
                <a:gd name="T34" fmla="*/ 84 w 154"/>
                <a:gd name="T35" fmla="*/ 148 h 159"/>
                <a:gd name="T36" fmla="*/ 73 w 154"/>
                <a:gd name="T37" fmla="*/ 143 h 159"/>
                <a:gd name="T38" fmla="*/ 60 w 154"/>
                <a:gd name="T39" fmla="*/ 140 h 159"/>
                <a:gd name="T40" fmla="*/ 46 w 154"/>
                <a:gd name="T41" fmla="*/ 138 h 159"/>
                <a:gd name="T42" fmla="*/ 35 w 154"/>
                <a:gd name="T43" fmla="*/ 132 h 159"/>
                <a:gd name="T44" fmla="*/ 22 w 154"/>
                <a:gd name="T45" fmla="*/ 130 h 159"/>
                <a:gd name="T46" fmla="*/ 11 w 154"/>
                <a:gd name="T47" fmla="*/ 124 h 159"/>
                <a:gd name="T48" fmla="*/ 0 w 154"/>
                <a:gd name="T49" fmla="*/ 113 h 159"/>
                <a:gd name="T50" fmla="*/ 0 w 154"/>
                <a:gd name="T51" fmla="*/ 103 h 159"/>
                <a:gd name="T52" fmla="*/ 3 w 154"/>
                <a:gd name="T53" fmla="*/ 89 h 159"/>
                <a:gd name="T54" fmla="*/ 6 w 154"/>
                <a:gd name="T55" fmla="*/ 78 h 159"/>
                <a:gd name="T56" fmla="*/ 11 w 154"/>
                <a:gd name="T57" fmla="*/ 68 h 159"/>
                <a:gd name="T58" fmla="*/ 17 w 154"/>
                <a:gd name="T59" fmla="*/ 54 h 159"/>
                <a:gd name="T60" fmla="*/ 22 w 154"/>
                <a:gd name="T61" fmla="*/ 43 h 159"/>
                <a:gd name="T62" fmla="*/ 27 w 154"/>
                <a:gd name="T63" fmla="*/ 33 h 159"/>
                <a:gd name="T64" fmla="*/ 30 w 154"/>
                <a:gd name="T65" fmla="*/ 19 h 159"/>
                <a:gd name="T66" fmla="*/ 35 w 154"/>
                <a:gd name="T67" fmla="*/ 14 h 159"/>
                <a:gd name="T68" fmla="*/ 41 w 154"/>
                <a:gd name="T69" fmla="*/ 11 h 159"/>
                <a:gd name="T70" fmla="*/ 49 w 154"/>
                <a:gd name="T71" fmla="*/ 6 h 159"/>
                <a:gd name="T72" fmla="*/ 54 w 154"/>
                <a:gd name="T73" fmla="*/ 3 h 159"/>
                <a:gd name="T74" fmla="*/ 62 w 154"/>
                <a:gd name="T75" fmla="*/ 0 h 159"/>
                <a:gd name="T76" fmla="*/ 71 w 154"/>
                <a:gd name="T77" fmla="*/ 0 h 159"/>
                <a:gd name="T78" fmla="*/ 76 w 154"/>
                <a:gd name="T79" fmla="*/ 0 h 159"/>
                <a:gd name="T80" fmla="*/ 84 w 154"/>
                <a:gd name="T81" fmla="*/ 3 h 159"/>
                <a:gd name="T82" fmla="*/ 95 w 154"/>
                <a:gd name="T83" fmla="*/ 6 h 159"/>
                <a:gd name="T84" fmla="*/ 103 w 154"/>
                <a:gd name="T85" fmla="*/ 8 h 159"/>
                <a:gd name="T86" fmla="*/ 111 w 154"/>
                <a:gd name="T87" fmla="*/ 11 h 159"/>
                <a:gd name="T88" fmla="*/ 122 w 154"/>
                <a:gd name="T89" fmla="*/ 16 h 159"/>
                <a:gd name="T90" fmla="*/ 130 w 154"/>
                <a:gd name="T91" fmla="*/ 22 h 159"/>
                <a:gd name="T92" fmla="*/ 138 w 154"/>
                <a:gd name="T93" fmla="*/ 27 h 159"/>
                <a:gd name="T94" fmla="*/ 146 w 154"/>
                <a:gd name="T95" fmla="*/ 33 h 159"/>
                <a:gd name="T96" fmla="*/ 154 w 154"/>
                <a:gd name="T97" fmla="*/ 3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4" h="159">
                  <a:moveTo>
                    <a:pt x="154" y="38"/>
                  </a:moveTo>
                  <a:lnTo>
                    <a:pt x="151" y="54"/>
                  </a:lnTo>
                  <a:lnTo>
                    <a:pt x="149" y="70"/>
                  </a:lnTo>
                  <a:lnTo>
                    <a:pt x="146" y="87"/>
                  </a:lnTo>
                  <a:lnTo>
                    <a:pt x="141" y="100"/>
                  </a:lnTo>
                  <a:lnTo>
                    <a:pt x="135" y="116"/>
                  </a:lnTo>
                  <a:lnTo>
                    <a:pt x="130" y="130"/>
                  </a:lnTo>
                  <a:lnTo>
                    <a:pt x="124" y="146"/>
                  </a:lnTo>
                  <a:lnTo>
                    <a:pt x="116" y="159"/>
                  </a:lnTo>
                  <a:lnTo>
                    <a:pt x="114" y="159"/>
                  </a:lnTo>
                  <a:lnTo>
                    <a:pt x="111" y="159"/>
                  </a:lnTo>
                  <a:lnTo>
                    <a:pt x="108" y="159"/>
                  </a:lnTo>
                  <a:lnTo>
                    <a:pt x="106" y="159"/>
                  </a:lnTo>
                  <a:lnTo>
                    <a:pt x="103" y="157"/>
                  </a:lnTo>
                  <a:lnTo>
                    <a:pt x="103" y="157"/>
                  </a:lnTo>
                  <a:lnTo>
                    <a:pt x="100" y="157"/>
                  </a:lnTo>
                  <a:lnTo>
                    <a:pt x="97" y="154"/>
                  </a:lnTo>
                  <a:lnTo>
                    <a:pt x="84" y="148"/>
                  </a:lnTo>
                  <a:lnTo>
                    <a:pt x="73" y="143"/>
                  </a:lnTo>
                  <a:lnTo>
                    <a:pt x="60" y="140"/>
                  </a:lnTo>
                  <a:lnTo>
                    <a:pt x="46" y="138"/>
                  </a:lnTo>
                  <a:lnTo>
                    <a:pt x="35" y="132"/>
                  </a:lnTo>
                  <a:lnTo>
                    <a:pt x="22" y="130"/>
                  </a:lnTo>
                  <a:lnTo>
                    <a:pt x="11" y="124"/>
                  </a:lnTo>
                  <a:lnTo>
                    <a:pt x="0" y="113"/>
                  </a:lnTo>
                  <a:lnTo>
                    <a:pt x="0" y="103"/>
                  </a:lnTo>
                  <a:lnTo>
                    <a:pt x="3" y="89"/>
                  </a:lnTo>
                  <a:lnTo>
                    <a:pt x="6" y="78"/>
                  </a:lnTo>
                  <a:lnTo>
                    <a:pt x="11" y="68"/>
                  </a:lnTo>
                  <a:lnTo>
                    <a:pt x="17" y="54"/>
                  </a:lnTo>
                  <a:lnTo>
                    <a:pt x="22" y="43"/>
                  </a:lnTo>
                  <a:lnTo>
                    <a:pt x="27" y="33"/>
                  </a:lnTo>
                  <a:lnTo>
                    <a:pt x="30" y="19"/>
                  </a:lnTo>
                  <a:lnTo>
                    <a:pt x="35" y="14"/>
                  </a:lnTo>
                  <a:lnTo>
                    <a:pt x="41" y="11"/>
                  </a:lnTo>
                  <a:lnTo>
                    <a:pt x="49" y="6"/>
                  </a:lnTo>
                  <a:lnTo>
                    <a:pt x="54" y="3"/>
                  </a:lnTo>
                  <a:lnTo>
                    <a:pt x="62" y="0"/>
                  </a:lnTo>
                  <a:lnTo>
                    <a:pt x="71" y="0"/>
                  </a:lnTo>
                  <a:lnTo>
                    <a:pt x="76" y="0"/>
                  </a:lnTo>
                  <a:lnTo>
                    <a:pt x="84" y="3"/>
                  </a:lnTo>
                  <a:lnTo>
                    <a:pt x="95" y="6"/>
                  </a:lnTo>
                  <a:lnTo>
                    <a:pt x="103" y="8"/>
                  </a:lnTo>
                  <a:lnTo>
                    <a:pt x="111" y="11"/>
                  </a:lnTo>
                  <a:lnTo>
                    <a:pt x="122" y="16"/>
                  </a:lnTo>
                  <a:lnTo>
                    <a:pt x="130" y="22"/>
                  </a:lnTo>
                  <a:lnTo>
                    <a:pt x="138" y="27"/>
                  </a:lnTo>
                  <a:lnTo>
                    <a:pt x="146" y="33"/>
                  </a:lnTo>
                  <a:lnTo>
                    <a:pt x="154" y="38"/>
                  </a:lnTo>
                  <a:close/>
                </a:path>
              </a:pathLst>
            </a:custGeom>
            <a:solidFill>
              <a:srgbClr val="D696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4" name="Freeform 50"/>
            <p:cNvSpPr>
              <a:spLocks/>
            </p:cNvSpPr>
            <p:nvPr/>
          </p:nvSpPr>
          <p:spPr bwMode="auto">
            <a:xfrm>
              <a:off x="2009" y="2899"/>
              <a:ext cx="89" cy="92"/>
            </a:xfrm>
            <a:custGeom>
              <a:avLst/>
              <a:gdLst>
                <a:gd name="T0" fmla="*/ 86 w 89"/>
                <a:gd name="T1" fmla="*/ 24 h 92"/>
                <a:gd name="T2" fmla="*/ 89 w 89"/>
                <a:gd name="T3" fmla="*/ 33 h 92"/>
                <a:gd name="T4" fmla="*/ 86 w 89"/>
                <a:gd name="T5" fmla="*/ 41 h 92"/>
                <a:gd name="T6" fmla="*/ 84 w 89"/>
                <a:gd name="T7" fmla="*/ 49 h 92"/>
                <a:gd name="T8" fmla="*/ 81 w 89"/>
                <a:gd name="T9" fmla="*/ 54 h 92"/>
                <a:gd name="T10" fmla="*/ 78 w 89"/>
                <a:gd name="T11" fmla="*/ 62 h 92"/>
                <a:gd name="T12" fmla="*/ 76 w 89"/>
                <a:gd name="T13" fmla="*/ 68 h 92"/>
                <a:gd name="T14" fmla="*/ 73 w 89"/>
                <a:gd name="T15" fmla="*/ 76 h 92"/>
                <a:gd name="T16" fmla="*/ 73 w 89"/>
                <a:gd name="T17" fmla="*/ 84 h 92"/>
                <a:gd name="T18" fmla="*/ 65 w 89"/>
                <a:gd name="T19" fmla="*/ 89 h 92"/>
                <a:gd name="T20" fmla="*/ 57 w 89"/>
                <a:gd name="T21" fmla="*/ 92 h 92"/>
                <a:gd name="T22" fmla="*/ 49 w 89"/>
                <a:gd name="T23" fmla="*/ 92 h 92"/>
                <a:gd name="T24" fmla="*/ 38 w 89"/>
                <a:gd name="T25" fmla="*/ 92 h 92"/>
                <a:gd name="T26" fmla="*/ 30 w 89"/>
                <a:gd name="T27" fmla="*/ 89 h 92"/>
                <a:gd name="T28" fmla="*/ 22 w 89"/>
                <a:gd name="T29" fmla="*/ 86 h 92"/>
                <a:gd name="T30" fmla="*/ 14 w 89"/>
                <a:gd name="T31" fmla="*/ 81 h 92"/>
                <a:gd name="T32" fmla="*/ 5 w 89"/>
                <a:gd name="T33" fmla="*/ 78 h 92"/>
                <a:gd name="T34" fmla="*/ 0 w 89"/>
                <a:gd name="T35" fmla="*/ 70 h 92"/>
                <a:gd name="T36" fmla="*/ 0 w 89"/>
                <a:gd name="T37" fmla="*/ 62 h 92"/>
                <a:gd name="T38" fmla="*/ 3 w 89"/>
                <a:gd name="T39" fmla="*/ 51 h 92"/>
                <a:gd name="T40" fmla="*/ 5 w 89"/>
                <a:gd name="T41" fmla="*/ 43 h 92"/>
                <a:gd name="T42" fmla="*/ 8 w 89"/>
                <a:gd name="T43" fmla="*/ 35 h 92"/>
                <a:gd name="T44" fmla="*/ 11 w 89"/>
                <a:gd name="T45" fmla="*/ 27 h 92"/>
                <a:gd name="T46" fmla="*/ 14 w 89"/>
                <a:gd name="T47" fmla="*/ 19 h 92"/>
                <a:gd name="T48" fmla="*/ 16 w 89"/>
                <a:gd name="T49" fmla="*/ 8 h 92"/>
                <a:gd name="T50" fmla="*/ 22 w 89"/>
                <a:gd name="T51" fmla="*/ 3 h 92"/>
                <a:gd name="T52" fmla="*/ 27 w 89"/>
                <a:gd name="T53" fmla="*/ 0 h 92"/>
                <a:gd name="T54" fmla="*/ 35 w 89"/>
                <a:gd name="T55" fmla="*/ 0 h 92"/>
                <a:gd name="T56" fmla="*/ 43 w 89"/>
                <a:gd name="T57" fmla="*/ 0 h 92"/>
                <a:gd name="T58" fmla="*/ 51 w 89"/>
                <a:gd name="T59" fmla="*/ 3 h 92"/>
                <a:gd name="T60" fmla="*/ 59 w 89"/>
                <a:gd name="T61" fmla="*/ 3 h 92"/>
                <a:gd name="T62" fmla="*/ 65 w 89"/>
                <a:gd name="T63" fmla="*/ 6 h 92"/>
                <a:gd name="T64" fmla="*/ 73 w 89"/>
                <a:gd name="T65" fmla="*/ 8 h 92"/>
                <a:gd name="T66" fmla="*/ 86 w 89"/>
                <a:gd name="T67" fmla="*/ 2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 h="92">
                  <a:moveTo>
                    <a:pt x="86" y="24"/>
                  </a:moveTo>
                  <a:lnTo>
                    <a:pt x="89" y="33"/>
                  </a:lnTo>
                  <a:lnTo>
                    <a:pt x="86" y="41"/>
                  </a:lnTo>
                  <a:lnTo>
                    <a:pt x="84" y="49"/>
                  </a:lnTo>
                  <a:lnTo>
                    <a:pt x="81" y="54"/>
                  </a:lnTo>
                  <a:lnTo>
                    <a:pt x="78" y="62"/>
                  </a:lnTo>
                  <a:lnTo>
                    <a:pt x="76" y="68"/>
                  </a:lnTo>
                  <a:lnTo>
                    <a:pt x="73" y="76"/>
                  </a:lnTo>
                  <a:lnTo>
                    <a:pt x="73" y="84"/>
                  </a:lnTo>
                  <a:lnTo>
                    <a:pt x="65" y="89"/>
                  </a:lnTo>
                  <a:lnTo>
                    <a:pt x="57" y="92"/>
                  </a:lnTo>
                  <a:lnTo>
                    <a:pt x="49" y="92"/>
                  </a:lnTo>
                  <a:lnTo>
                    <a:pt x="38" y="92"/>
                  </a:lnTo>
                  <a:lnTo>
                    <a:pt x="30" y="89"/>
                  </a:lnTo>
                  <a:lnTo>
                    <a:pt x="22" y="86"/>
                  </a:lnTo>
                  <a:lnTo>
                    <a:pt x="14" y="81"/>
                  </a:lnTo>
                  <a:lnTo>
                    <a:pt x="5" y="78"/>
                  </a:lnTo>
                  <a:lnTo>
                    <a:pt x="0" y="70"/>
                  </a:lnTo>
                  <a:lnTo>
                    <a:pt x="0" y="62"/>
                  </a:lnTo>
                  <a:lnTo>
                    <a:pt x="3" y="51"/>
                  </a:lnTo>
                  <a:lnTo>
                    <a:pt x="5" y="43"/>
                  </a:lnTo>
                  <a:lnTo>
                    <a:pt x="8" y="35"/>
                  </a:lnTo>
                  <a:lnTo>
                    <a:pt x="11" y="27"/>
                  </a:lnTo>
                  <a:lnTo>
                    <a:pt x="14" y="19"/>
                  </a:lnTo>
                  <a:lnTo>
                    <a:pt x="16" y="8"/>
                  </a:lnTo>
                  <a:lnTo>
                    <a:pt x="22" y="3"/>
                  </a:lnTo>
                  <a:lnTo>
                    <a:pt x="27" y="0"/>
                  </a:lnTo>
                  <a:lnTo>
                    <a:pt x="35" y="0"/>
                  </a:lnTo>
                  <a:lnTo>
                    <a:pt x="43" y="0"/>
                  </a:lnTo>
                  <a:lnTo>
                    <a:pt x="51" y="3"/>
                  </a:lnTo>
                  <a:lnTo>
                    <a:pt x="59" y="3"/>
                  </a:lnTo>
                  <a:lnTo>
                    <a:pt x="65" y="6"/>
                  </a:lnTo>
                  <a:lnTo>
                    <a:pt x="73" y="8"/>
                  </a:lnTo>
                  <a:lnTo>
                    <a:pt x="8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5" name="Freeform 51"/>
            <p:cNvSpPr>
              <a:spLocks/>
            </p:cNvSpPr>
            <p:nvPr/>
          </p:nvSpPr>
          <p:spPr bwMode="auto">
            <a:xfrm>
              <a:off x="2036" y="2926"/>
              <a:ext cx="32" cy="38"/>
            </a:xfrm>
            <a:custGeom>
              <a:avLst/>
              <a:gdLst>
                <a:gd name="T0" fmla="*/ 30 w 32"/>
                <a:gd name="T1" fmla="*/ 6 h 38"/>
                <a:gd name="T2" fmla="*/ 32 w 32"/>
                <a:gd name="T3" fmla="*/ 8 h 38"/>
                <a:gd name="T4" fmla="*/ 32 w 32"/>
                <a:gd name="T5" fmla="*/ 14 h 38"/>
                <a:gd name="T6" fmla="*/ 30 w 32"/>
                <a:gd name="T7" fmla="*/ 19 h 38"/>
                <a:gd name="T8" fmla="*/ 30 w 32"/>
                <a:gd name="T9" fmla="*/ 22 h 38"/>
                <a:gd name="T10" fmla="*/ 27 w 32"/>
                <a:gd name="T11" fmla="*/ 27 h 38"/>
                <a:gd name="T12" fmla="*/ 24 w 32"/>
                <a:gd name="T13" fmla="*/ 30 h 38"/>
                <a:gd name="T14" fmla="*/ 22 w 32"/>
                <a:gd name="T15" fmla="*/ 32 h 38"/>
                <a:gd name="T16" fmla="*/ 22 w 32"/>
                <a:gd name="T17" fmla="*/ 38 h 38"/>
                <a:gd name="T18" fmla="*/ 0 w 32"/>
                <a:gd name="T19" fmla="*/ 30 h 38"/>
                <a:gd name="T20" fmla="*/ 0 w 32"/>
                <a:gd name="T21" fmla="*/ 24 h 38"/>
                <a:gd name="T22" fmla="*/ 3 w 32"/>
                <a:gd name="T23" fmla="*/ 19 h 38"/>
                <a:gd name="T24" fmla="*/ 5 w 32"/>
                <a:gd name="T25" fmla="*/ 11 h 38"/>
                <a:gd name="T26" fmla="*/ 8 w 32"/>
                <a:gd name="T27" fmla="*/ 8 h 38"/>
                <a:gd name="T28" fmla="*/ 11 w 32"/>
                <a:gd name="T29" fmla="*/ 3 h 38"/>
                <a:gd name="T30" fmla="*/ 16 w 32"/>
                <a:gd name="T31" fmla="*/ 0 h 38"/>
                <a:gd name="T32" fmla="*/ 24 w 32"/>
                <a:gd name="T33" fmla="*/ 3 h 38"/>
                <a:gd name="T34" fmla="*/ 30 w 32"/>
                <a:gd name="T35" fmla="*/ 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8">
                  <a:moveTo>
                    <a:pt x="30" y="6"/>
                  </a:moveTo>
                  <a:lnTo>
                    <a:pt x="32" y="8"/>
                  </a:lnTo>
                  <a:lnTo>
                    <a:pt x="32" y="14"/>
                  </a:lnTo>
                  <a:lnTo>
                    <a:pt x="30" y="19"/>
                  </a:lnTo>
                  <a:lnTo>
                    <a:pt x="30" y="22"/>
                  </a:lnTo>
                  <a:lnTo>
                    <a:pt x="27" y="27"/>
                  </a:lnTo>
                  <a:lnTo>
                    <a:pt x="24" y="30"/>
                  </a:lnTo>
                  <a:lnTo>
                    <a:pt x="22" y="32"/>
                  </a:lnTo>
                  <a:lnTo>
                    <a:pt x="22" y="38"/>
                  </a:lnTo>
                  <a:lnTo>
                    <a:pt x="0" y="30"/>
                  </a:lnTo>
                  <a:lnTo>
                    <a:pt x="0" y="24"/>
                  </a:lnTo>
                  <a:lnTo>
                    <a:pt x="3" y="19"/>
                  </a:lnTo>
                  <a:lnTo>
                    <a:pt x="5" y="11"/>
                  </a:lnTo>
                  <a:lnTo>
                    <a:pt x="8" y="8"/>
                  </a:lnTo>
                  <a:lnTo>
                    <a:pt x="11" y="3"/>
                  </a:lnTo>
                  <a:lnTo>
                    <a:pt x="16" y="0"/>
                  </a:lnTo>
                  <a:lnTo>
                    <a:pt x="24" y="3"/>
                  </a:lnTo>
                  <a:lnTo>
                    <a:pt x="30" y="6"/>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6" name="Freeform 52"/>
            <p:cNvSpPr>
              <a:spLocks/>
            </p:cNvSpPr>
            <p:nvPr/>
          </p:nvSpPr>
          <p:spPr bwMode="auto">
            <a:xfrm>
              <a:off x="2753" y="2953"/>
              <a:ext cx="275" cy="183"/>
            </a:xfrm>
            <a:custGeom>
              <a:avLst/>
              <a:gdLst>
                <a:gd name="T0" fmla="*/ 259 w 275"/>
                <a:gd name="T1" fmla="*/ 27 h 183"/>
                <a:gd name="T2" fmla="*/ 275 w 275"/>
                <a:gd name="T3" fmla="*/ 35 h 183"/>
                <a:gd name="T4" fmla="*/ 272 w 275"/>
                <a:gd name="T5" fmla="*/ 51 h 183"/>
                <a:gd name="T6" fmla="*/ 269 w 275"/>
                <a:gd name="T7" fmla="*/ 70 h 183"/>
                <a:gd name="T8" fmla="*/ 267 w 275"/>
                <a:gd name="T9" fmla="*/ 86 h 183"/>
                <a:gd name="T10" fmla="*/ 264 w 275"/>
                <a:gd name="T11" fmla="*/ 105 h 183"/>
                <a:gd name="T12" fmla="*/ 261 w 275"/>
                <a:gd name="T13" fmla="*/ 121 h 183"/>
                <a:gd name="T14" fmla="*/ 256 w 275"/>
                <a:gd name="T15" fmla="*/ 140 h 183"/>
                <a:gd name="T16" fmla="*/ 253 w 275"/>
                <a:gd name="T17" fmla="*/ 156 h 183"/>
                <a:gd name="T18" fmla="*/ 248 w 275"/>
                <a:gd name="T19" fmla="*/ 172 h 183"/>
                <a:gd name="T20" fmla="*/ 240 w 275"/>
                <a:gd name="T21" fmla="*/ 183 h 183"/>
                <a:gd name="T22" fmla="*/ 210 w 275"/>
                <a:gd name="T23" fmla="*/ 181 h 183"/>
                <a:gd name="T24" fmla="*/ 183 w 275"/>
                <a:gd name="T25" fmla="*/ 181 h 183"/>
                <a:gd name="T26" fmla="*/ 156 w 275"/>
                <a:gd name="T27" fmla="*/ 175 h 183"/>
                <a:gd name="T28" fmla="*/ 132 w 275"/>
                <a:gd name="T29" fmla="*/ 172 h 183"/>
                <a:gd name="T30" fmla="*/ 105 w 275"/>
                <a:gd name="T31" fmla="*/ 164 h 183"/>
                <a:gd name="T32" fmla="*/ 81 w 275"/>
                <a:gd name="T33" fmla="*/ 156 h 183"/>
                <a:gd name="T34" fmla="*/ 59 w 275"/>
                <a:gd name="T35" fmla="*/ 148 h 183"/>
                <a:gd name="T36" fmla="*/ 35 w 275"/>
                <a:gd name="T37" fmla="*/ 135 h 183"/>
                <a:gd name="T38" fmla="*/ 30 w 275"/>
                <a:gd name="T39" fmla="*/ 135 h 183"/>
                <a:gd name="T40" fmla="*/ 24 w 275"/>
                <a:gd name="T41" fmla="*/ 132 h 183"/>
                <a:gd name="T42" fmla="*/ 21 w 275"/>
                <a:gd name="T43" fmla="*/ 129 h 183"/>
                <a:gd name="T44" fmla="*/ 16 w 275"/>
                <a:gd name="T45" fmla="*/ 127 h 183"/>
                <a:gd name="T46" fmla="*/ 11 w 275"/>
                <a:gd name="T47" fmla="*/ 124 h 183"/>
                <a:gd name="T48" fmla="*/ 8 w 275"/>
                <a:gd name="T49" fmla="*/ 121 h 183"/>
                <a:gd name="T50" fmla="*/ 5 w 275"/>
                <a:gd name="T51" fmla="*/ 119 h 183"/>
                <a:gd name="T52" fmla="*/ 0 w 275"/>
                <a:gd name="T53" fmla="*/ 116 h 183"/>
                <a:gd name="T54" fmla="*/ 8 w 275"/>
                <a:gd name="T55" fmla="*/ 102 h 183"/>
                <a:gd name="T56" fmla="*/ 13 w 275"/>
                <a:gd name="T57" fmla="*/ 89 h 183"/>
                <a:gd name="T58" fmla="*/ 19 w 275"/>
                <a:gd name="T59" fmla="*/ 75 h 183"/>
                <a:gd name="T60" fmla="*/ 27 w 275"/>
                <a:gd name="T61" fmla="*/ 62 h 183"/>
                <a:gd name="T62" fmla="*/ 32 w 275"/>
                <a:gd name="T63" fmla="*/ 49 h 183"/>
                <a:gd name="T64" fmla="*/ 40 w 275"/>
                <a:gd name="T65" fmla="*/ 35 h 183"/>
                <a:gd name="T66" fmla="*/ 46 w 275"/>
                <a:gd name="T67" fmla="*/ 24 h 183"/>
                <a:gd name="T68" fmla="*/ 54 w 275"/>
                <a:gd name="T69" fmla="*/ 11 h 183"/>
                <a:gd name="T70" fmla="*/ 59 w 275"/>
                <a:gd name="T71" fmla="*/ 5 h 183"/>
                <a:gd name="T72" fmla="*/ 67 w 275"/>
                <a:gd name="T73" fmla="*/ 3 h 183"/>
                <a:gd name="T74" fmla="*/ 75 w 275"/>
                <a:gd name="T75" fmla="*/ 0 h 183"/>
                <a:gd name="T76" fmla="*/ 81 w 275"/>
                <a:gd name="T77" fmla="*/ 0 h 183"/>
                <a:gd name="T78" fmla="*/ 89 w 275"/>
                <a:gd name="T79" fmla="*/ 3 h 183"/>
                <a:gd name="T80" fmla="*/ 97 w 275"/>
                <a:gd name="T81" fmla="*/ 3 h 183"/>
                <a:gd name="T82" fmla="*/ 105 w 275"/>
                <a:gd name="T83" fmla="*/ 5 h 183"/>
                <a:gd name="T84" fmla="*/ 113 w 275"/>
                <a:gd name="T85" fmla="*/ 5 h 183"/>
                <a:gd name="T86" fmla="*/ 132 w 275"/>
                <a:gd name="T87" fmla="*/ 5 h 183"/>
                <a:gd name="T88" fmla="*/ 151 w 275"/>
                <a:gd name="T89" fmla="*/ 8 h 183"/>
                <a:gd name="T90" fmla="*/ 170 w 275"/>
                <a:gd name="T91" fmla="*/ 11 h 183"/>
                <a:gd name="T92" fmla="*/ 186 w 275"/>
                <a:gd name="T93" fmla="*/ 16 h 183"/>
                <a:gd name="T94" fmla="*/ 205 w 275"/>
                <a:gd name="T95" fmla="*/ 19 h 183"/>
                <a:gd name="T96" fmla="*/ 221 w 275"/>
                <a:gd name="T97" fmla="*/ 22 h 183"/>
                <a:gd name="T98" fmla="*/ 240 w 275"/>
                <a:gd name="T99" fmla="*/ 24 h 183"/>
                <a:gd name="T100" fmla="*/ 259 w 275"/>
                <a:gd name="T101" fmla="*/ 2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 h="183">
                  <a:moveTo>
                    <a:pt x="259" y="27"/>
                  </a:moveTo>
                  <a:lnTo>
                    <a:pt x="275" y="35"/>
                  </a:lnTo>
                  <a:lnTo>
                    <a:pt x="272" y="51"/>
                  </a:lnTo>
                  <a:lnTo>
                    <a:pt x="269" y="70"/>
                  </a:lnTo>
                  <a:lnTo>
                    <a:pt x="267" y="86"/>
                  </a:lnTo>
                  <a:lnTo>
                    <a:pt x="264" y="105"/>
                  </a:lnTo>
                  <a:lnTo>
                    <a:pt x="261" y="121"/>
                  </a:lnTo>
                  <a:lnTo>
                    <a:pt x="256" y="140"/>
                  </a:lnTo>
                  <a:lnTo>
                    <a:pt x="253" y="156"/>
                  </a:lnTo>
                  <a:lnTo>
                    <a:pt x="248" y="172"/>
                  </a:lnTo>
                  <a:lnTo>
                    <a:pt x="240" y="183"/>
                  </a:lnTo>
                  <a:lnTo>
                    <a:pt x="210" y="181"/>
                  </a:lnTo>
                  <a:lnTo>
                    <a:pt x="183" y="181"/>
                  </a:lnTo>
                  <a:lnTo>
                    <a:pt x="156" y="175"/>
                  </a:lnTo>
                  <a:lnTo>
                    <a:pt x="132" y="172"/>
                  </a:lnTo>
                  <a:lnTo>
                    <a:pt x="105" y="164"/>
                  </a:lnTo>
                  <a:lnTo>
                    <a:pt x="81" y="156"/>
                  </a:lnTo>
                  <a:lnTo>
                    <a:pt x="59" y="148"/>
                  </a:lnTo>
                  <a:lnTo>
                    <a:pt x="35" y="135"/>
                  </a:lnTo>
                  <a:lnTo>
                    <a:pt x="30" y="135"/>
                  </a:lnTo>
                  <a:lnTo>
                    <a:pt x="24" y="132"/>
                  </a:lnTo>
                  <a:lnTo>
                    <a:pt x="21" y="129"/>
                  </a:lnTo>
                  <a:lnTo>
                    <a:pt x="16" y="127"/>
                  </a:lnTo>
                  <a:lnTo>
                    <a:pt x="11" y="124"/>
                  </a:lnTo>
                  <a:lnTo>
                    <a:pt x="8" y="121"/>
                  </a:lnTo>
                  <a:lnTo>
                    <a:pt x="5" y="119"/>
                  </a:lnTo>
                  <a:lnTo>
                    <a:pt x="0" y="116"/>
                  </a:lnTo>
                  <a:lnTo>
                    <a:pt x="8" y="102"/>
                  </a:lnTo>
                  <a:lnTo>
                    <a:pt x="13" y="89"/>
                  </a:lnTo>
                  <a:lnTo>
                    <a:pt x="19" y="75"/>
                  </a:lnTo>
                  <a:lnTo>
                    <a:pt x="27" y="62"/>
                  </a:lnTo>
                  <a:lnTo>
                    <a:pt x="32" y="49"/>
                  </a:lnTo>
                  <a:lnTo>
                    <a:pt x="40" y="35"/>
                  </a:lnTo>
                  <a:lnTo>
                    <a:pt x="46" y="24"/>
                  </a:lnTo>
                  <a:lnTo>
                    <a:pt x="54" y="11"/>
                  </a:lnTo>
                  <a:lnTo>
                    <a:pt x="59" y="5"/>
                  </a:lnTo>
                  <a:lnTo>
                    <a:pt x="67" y="3"/>
                  </a:lnTo>
                  <a:lnTo>
                    <a:pt x="75" y="0"/>
                  </a:lnTo>
                  <a:lnTo>
                    <a:pt x="81" y="0"/>
                  </a:lnTo>
                  <a:lnTo>
                    <a:pt x="89" y="3"/>
                  </a:lnTo>
                  <a:lnTo>
                    <a:pt x="97" y="3"/>
                  </a:lnTo>
                  <a:lnTo>
                    <a:pt x="105" y="5"/>
                  </a:lnTo>
                  <a:lnTo>
                    <a:pt x="113" y="5"/>
                  </a:lnTo>
                  <a:lnTo>
                    <a:pt x="132" y="5"/>
                  </a:lnTo>
                  <a:lnTo>
                    <a:pt x="151" y="8"/>
                  </a:lnTo>
                  <a:lnTo>
                    <a:pt x="170" y="11"/>
                  </a:lnTo>
                  <a:lnTo>
                    <a:pt x="186" y="16"/>
                  </a:lnTo>
                  <a:lnTo>
                    <a:pt x="205" y="19"/>
                  </a:lnTo>
                  <a:lnTo>
                    <a:pt x="221" y="22"/>
                  </a:lnTo>
                  <a:lnTo>
                    <a:pt x="240" y="24"/>
                  </a:lnTo>
                  <a:lnTo>
                    <a:pt x="259" y="27"/>
                  </a:lnTo>
                  <a:close/>
                </a:path>
              </a:pathLst>
            </a:custGeom>
            <a:solidFill>
              <a:srgbClr val="D696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7" name="Freeform 53"/>
            <p:cNvSpPr>
              <a:spLocks/>
            </p:cNvSpPr>
            <p:nvPr/>
          </p:nvSpPr>
          <p:spPr bwMode="auto">
            <a:xfrm>
              <a:off x="2815" y="2980"/>
              <a:ext cx="137" cy="110"/>
            </a:xfrm>
            <a:custGeom>
              <a:avLst/>
              <a:gdLst>
                <a:gd name="T0" fmla="*/ 137 w 137"/>
                <a:gd name="T1" fmla="*/ 40 h 110"/>
                <a:gd name="T2" fmla="*/ 135 w 137"/>
                <a:gd name="T3" fmla="*/ 48 h 110"/>
                <a:gd name="T4" fmla="*/ 135 w 137"/>
                <a:gd name="T5" fmla="*/ 59 h 110"/>
                <a:gd name="T6" fmla="*/ 132 w 137"/>
                <a:gd name="T7" fmla="*/ 67 h 110"/>
                <a:gd name="T8" fmla="*/ 132 w 137"/>
                <a:gd name="T9" fmla="*/ 78 h 110"/>
                <a:gd name="T10" fmla="*/ 129 w 137"/>
                <a:gd name="T11" fmla="*/ 89 h 110"/>
                <a:gd name="T12" fmla="*/ 127 w 137"/>
                <a:gd name="T13" fmla="*/ 97 h 110"/>
                <a:gd name="T14" fmla="*/ 121 w 137"/>
                <a:gd name="T15" fmla="*/ 105 h 110"/>
                <a:gd name="T16" fmla="*/ 116 w 137"/>
                <a:gd name="T17" fmla="*/ 110 h 110"/>
                <a:gd name="T18" fmla="*/ 100 w 137"/>
                <a:gd name="T19" fmla="*/ 110 h 110"/>
                <a:gd name="T20" fmla="*/ 86 w 137"/>
                <a:gd name="T21" fmla="*/ 108 h 110"/>
                <a:gd name="T22" fmla="*/ 73 w 137"/>
                <a:gd name="T23" fmla="*/ 105 h 110"/>
                <a:gd name="T24" fmla="*/ 59 w 137"/>
                <a:gd name="T25" fmla="*/ 100 h 110"/>
                <a:gd name="T26" fmla="*/ 46 w 137"/>
                <a:gd name="T27" fmla="*/ 94 h 110"/>
                <a:gd name="T28" fmla="*/ 35 w 137"/>
                <a:gd name="T29" fmla="*/ 92 h 110"/>
                <a:gd name="T30" fmla="*/ 21 w 137"/>
                <a:gd name="T31" fmla="*/ 86 h 110"/>
                <a:gd name="T32" fmla="*/ 8 w 137"/>
                <a:gd name="T33" fmla="*/ 81 h 110"/>
                <a:gd name="T34" fmla="*/ 3 w 137"/>
                <a:gd name="T35" fmla="*/ 70 h 110"/>
                <a:gd name="T36" fmla="*/ 0 w 137"/>
                <a:gd name="T37" fmla="*/ 62 h 110"/>
                <a:gd name="T38" fmla="*/ 3 w 137"/>
                <a:gd name="T39" fmla="*/ 51 h 110"/>
                <a:gd name="T40" fmla="*/ 5 w 137"/>
                <a:gd name="T41" fmla="*/ 40 h 110"/>
                <a:gd name="T42" fmla="*/ 11 w 137"/>
                <a:gd name="T43" fmla="*/ 32 h 110"/>
                <a:gd name="T44" fmla="*/ 13 w 137"/>
                <a:gd name="T45" fmla="*/ 22 h 110"/>
                <a:gd name="T46" fmla="*/ 19 w 137"/>
                <a:gd name="T47" fmla="*/ 13 h 110"/>
                <a:gd name="T48" fmla="*/ 21 w 137"/>
                <a:gd name="T49" fmla="*/ 3 h 110"/>
                <a:gd name="T50" fmla="*/ 35 w 137"/>
                <a:gd name="T51" fmla="*/ 0 h 110"/>
                <a:gd name="T52" fmla="*/ 46 w 137"/>
                <a:gd name="T53" fmla="*/ 0 h 110"/>
                <a:gd name="T54" fmla="*/ 57 w 137"/>
                <a:gd name="T55" fmla="*/ 3 h 110"/>
                <a:gd name="T56" fmla="*/ 70 w 137"/>
                <a:gd name="T57" fmla="*/ 5 h 110"/>
                <a:gd name="T58" fmla="*/ 81 w 137"/>
                <a:gd name="T59" fmla="*/ 8 h 110"/>
                <a:gd name="T60" fmla="*/ 92 w 137"/>
                <a:gd name="T61" fmla="*/ 11 h 110"/>
                <a:gd name="T62" fmla="*/ 102 w 137"/>
                <a:gd name="T63" fmla="*/ 13 h 110"/>
                <a:gd name="T64" fmla="*/ 113 w 137"/>
                <a:gd name="T65" fmla="*/ 16 h 110"/>
                <a:gd name="T66" fmla="*/ 118 w 137"/>
                <a:gd name="T67" fmla="*/ 19 h 110"/>
                <a:gd name="T68" fmla="*/ 121 w 137"/>
                <a:gd name="T69" fmla="*/ 22 h 110"/>
                <a:gd name="T70" fmla="*/ 127 w 137"/>
                <a:gd name="T71" fmla="*/ 24 h 110"/>
                <a:gd name="T72" fmla="*/ 129 w 137"/>
                <a:gd name="T73" fmla="*/ 27 h 110"/>
                <a:gd name="T74" fmla="*/ 132 w 137"/>
                <a:gd name="T75" fmla="*/ 27 h 110"/>
                <a:gd name="T76" fmla="*/ 135 w 137"/>
                <a:gd name="T77" fmla="*/ 32 h 110"/>
                <a:gd name="T78" fmla="*/ 137 w 137"/>
                <a:gd name="T79" fmla="*/ 35 h 110"/>
                <a:gd name="T80" fmla="*/ 137 w 137"/>
                <a:gd name="T8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10">
                  <a:moveTo>
                    <a:pt x="137" y="40"/>
                  </a:moveTo>
                  <a:lnTo>
                    <a:pt x="135" y="48"/>
                  </a:lnTo>
                  <a:lnTo>
                    <a:pt x="135" y="59"/>
                  </a:lnTo>
                  <a:lnTo>
                    <a:pt x="132" y="67"/>
                  </a:lnTo>
                  <a:lnTo>
                    <a:pt x="132" y="78"/>
                  </a:lnTo>
                  <a:lnTo>
                    <a:pt x="129" y="89"/>
                  </a:lnTo>
                  <a:lnTo>
                    <a:pt x="127" y="97"/>
                  </a:lnTo>
                  <a:lnTo>
                    <a:pt x="121" y="105"/>
                  </a:lnTo>
                  <a:lnTo>
                    <a:pt x="116" y="110"/>
                  </a:lnTo>
                  <a:lnTo>
                    <a:pt x="100" y="110"/>
                  </a:lnTo>
                  <a:lnTo>
                    <a:pt x="86" y="108"/>
                  </a:lnTo>
                  <a:lnTo>
                    <a:pt x="73" y="105"/>
                  </a:lnTo>
                  <a:lnTo>
                    <a:pt x="59" y="100"/>
                  </a:lnTo>
                  <a:lnTo>
                    <a:pt x="46" y="94"/>
                  </a:lnTo>
                  <a:lnTo>
                    <a:pt x="35" y="92"/>
                  </a:lnTo>
                  <a:lnTo>
                    <a:pt x="21" y="86"/>
                  </a:lnTo>
                  <a:lnTo>
                    <a:pt x="8" y="81"/>
                  </a:lnTo>
                  <a:lnTo>
                    <a:pt x="3" y="70"/>
                  </a:lnTo>
                  <a:lnTo>
                    <a:pt x="0" y="62"/>
                  </a:lnTo>
                  <a:lnTo>
                    <a:pt x="3" y="51"/>
                  </a:lnTo>
                  <a:lnTo>
                    <a:pt x="5" y="40"/>
                  </a:lnTo>
                  <a:lnTo>
                    <a:pt x="11" y="32"/>
                  </a:lnTo>
                  <a:lnTo>
                    <a:pt x="13" y="22"/>
                  </a:lnTo>
                  <a:lnTo>
                    <a:pt x="19" y="13"/>
                  </a:lnTo>
                  <a:lnTo>
                    <a:pt x="21" y="3"/>
                  </a:lnTo>
                  <a:lnTo>
                    <a:pt x="35" y="0"/>
                  </a:lnTo>
                  <a:lnTo>
                    <a:pt x="46" y="0"/>
                  </a:lnTo>
                  <a:lnTo>
                    <a:pt x="57" y="3"/>
                  </a:lnTo>
                  <a:lnTo>
                    <a:pt x="70" y="5"/>
                  </a:lnTo>
                  <a:lnTo>
                    <a:pt x="81" y="8"/>
                  </a:lnTo>
                  <a:lnTo>
                    <a:pt x="92" y="11"/>
                  </a:lnTo>
                  <a:lnTo>
                    <a:pt x="102" y="13"/>
                  </a:lnTo>
                  <a:lnTo>
                    <a:pt x="113" y="16"/>
                  </a:lnTo>
                  <a:lnTo>
                    <a:pt x="118" y="19"/>
                  </a:lnTo>
                  <a:lnTo>
                    <a:pt x="121" y="22"/>
                  </a:lnTo>
                  <a:lnTo>
                    <a:pt x="127" y="24"/>
                  </a:lnTo>
                  <a:lnTo>
                    <a:pt x="129" y="27"/>
                  </a:lnTo>
                  <a:lnTo>
                    <a:pt x="132" y="27"/>
                  </a:lnTo>
                  <a:lnTo>
                    <a:pt x="135" y="32"/>
                  </a:lnTo>
                  <a:lnTo>
                    <a:pt x="137" y="35"/>
                  </a:lnTo>
                  <a:lnTo>
                    <a:pt x="137"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8" name="Freeform 54"/>
            <p:cNvSpPr>
              <a:spLocks/>
            </p:cNvSpPr>
            <p:nvPr/>
          </p:nvSpPr>
          <p:spPr bwMode="auto">
            <a:xfrm>
              <a:off x="2842" y="3010"/>
              <a:ext cx="81" cy="51"/>
            </a:xfrm>
            <a:custGeom>
              <a:avLst/>
              <a:gdLst>
                <a:gd name="T0" fmla="*/ 81 w 81"/>
                <a:gd name="T1" fmla="*/ 16 h 51"/>
                <a:gd name="T2" fmla="*/ 81 w 81"/>
                <a:gd name="T3" fmla="*/ 21 h 51"/>
                <a:gd name="T4" fmla="*/ 81 w 81"/>
                <a:gd name="T5" fmla="*/ 24 h 51"/>
                <a:gd name="T6" fmla="*/ 81 w 81"/>
                <a:gd name="T7" fmla="*/ 29 h 51"/>
                <a:gd name="T8" fmla="*/ 81 w 81"/>
                <a:gd name="T9" fmla="*/ 35 h 51"/>
                <a:gd name="T10" fmla="*/ 78 w 81"/>
                <a:gd name="T11" fmla="*/ 37 h 51"/>
                <a:gd name="T12" fmla="*/ 75 w 81"/>
                <a:gd name="T13" fmla="*/ 43 h 51"/>
                <a:gd name="T14" fmla="*/ 75 w 81"/>
                <a:gd name="T15" fmla="*/ 48 h 51"/>
                <a:gd name="T16" fmla="*/ 73 w 81"/>
                <a:gd name="T17" fmla="*/ 51 h 51"/>
                <a:gd name="T18" fmla="*/ 65 w 81"/>
                <a:gd name="T19" fmla="*/ 51 h 51"/>
                <a:gd name="T20" fmla="*/ 56 w 81"/>
                <a:gd name="T21" fmla="*/ 48 h 51"/>
                <a:gd name="T22" fmla="*/ 46 w 81"/>
                <a:gd name="T23" fmla="*/ 48 h 51"/>
                <a:gd name="T24" fmla="*/ 38 w 81"/>
                <a:gd name="T25" fmla="*/ 45 h 51"/>
                <a:gd name="T26" fmla="*/ 27 w 81"/>
                <a:gd name="T27" fmla="*/ 43 h 51"/>
                <a:gd name="T28" fmla="*/ 19 w 81"/>
                <a:gd name="T29" fmla="*/ 40 h 51"/>
                <a:gd name="T30" fmla="*/ 11 w 81"/>
                <a:gd name="T31" fmla="*/ 35 h 51"/>
                <a:gd name="T32" fmla="*/ 0 w 81"/>
                <a:gd name="T33" fmla="*/ 32 h 51"/>
                <a:gd name="T34" fmla="*/ 0 w 81"/>
                <a:gd name="T35" fmla="*/ 29 h 51"/>
                <a:gd name="T36" fmla="*/ 0 w 81"/>
                <a:gd name="T37" fmla="*/ 24 h 51"/>
                <a:gd name="T38" fmla="*/ 0 w 81"/>
                <a:gd name="T39" fmla="*/ 18 h 51"/>
                <a:gd name="T40" fmla="*/ 0 w 81"/>
                <a:gd name="T41" fmla="*/ 16 h 51"/>
                <a:gd name="T42" fmla="*/ 3 w 81"/>
                <a:gd name="T43" fmla="*/ 10 h 51"/>
                <a:gd name="T44" fmla="*/ 5 w 81"/>
                <a:gd name="T45" fmla="*/ 8 h 51"/>
                <a:gd name="T46" fmla="*/ 8 w 81"/>
                <a:gd name="T47" fmla="*/ 2 h 51"/>
                <a:gd name="T48" fmla="*/ 11 w 81"/>
                <a:gd name="T49" fmla="*/ 0 h 51"/>
                <a:gd name="T50" fmla="*/ 19 w 81"/>
                <a:gd name="T51" fmla="*/ 2 h 51"/>
                <a:gd name="T52" fmla="*/ 27 w 81"/>
                <a:gd name="T53" fmla="*/ 2 h 51"/>
                <a:gd name="T54" fmla="*/ 38 w 81"/>
                <a:gd name="T55" fmla="*/ 5 h 51"/>
                <a:gd name="T56" fmla="*/ 46 w 81"/>
                <a:gd name="T57" fmla="*/ 5 h 51"/>
                <a:gd name="T58" fmla="*/ 56 w 81"/>
                <a:gd name="T59" fmla="*/ 5 h 51"/>
                <a:gd name="T60" fmla="*/ 65 w 81"/>
                <a:gd name="T61" fmla="*/ 8 h 51"/>
                <a:gd name="T62" fmla="*/ 73 w 81"/>
                <a:gd name="T63" fmla="*/ 10 h 51"/>
                <a:gd name="T64" fmla="*/ 81 w 81"/>
                <a:gd name="T65"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1" h="51">
                  <a:moveTo>
                    <a:pt x="81" y="16"/>
                  </a:moveTo>
                  <a:lnTo>
                    <a:pt x="81" y="21"/>
                  </a:lnTo>
                  <a:lnTo>
                    <a:pt x="81" y="24"/>
                  </a:lnTo>
                  <a:lnTo>
                    <a:pt x="81" y="29"/>
                  </a:lnTo>
                  <a:lnTo>
                    <a:pt x="81" y="35"/>
                  </a:lnTo>
                  <a:lnTo>
                    <a:pt x="78" y="37"/>
                  </a:lnTo>
                  <a:lnTo>
                    <a:pt x="75" y="43"/>
                  </a:lnTo>
                  <a:lnTo>
                    <a:pt x="75" y="48"/>
                  </a:lnTo>
                  <a:lnTo>
                    <a:pt x="73" y="51"/>
                  </a:lnTo>
                  <a:lnTo>
                    <a:pt x="65" y="51"/>
                  </a:lnTo>
                  <a:lnTo>
                    <a:pt x="56" y="48"/>
                  </a:lnTo>
                  <a:lnTo>
                    <a:pt x="46" y="48"/>
                  </a:lnTo>
                  <a:lnTo>
                    <a:pt x="38" y="45"/>
                  </a:lnTo>
                  <a:lnTo>
                    <a:pt x="27" y="43"/>
                  </a:lnTo>
                  <a:lnTo>
                    <a:pt x="19" y="40"/>
                  </a:lnTo>
                  <a:lnTo>
                    <a:pt x="11" y="35"/>
                  </a:lnTo>
                  <a:lnTo>
                    <a:pt x="0" y="32"/>
                  </a:lnTo>
                  <a:lnTo>
                    <a:pt x="0" y="29"/>
                  </a:lnTo>
                  <a:lnTo>
                    <a:pt x="0" y="24"/>
                  </a:lnTo>
                  <a:lnTo>
                    <a:pt x="0" y="18"/>
                  </a:lnTo>
                  <a:lnTo>
                    <a:pt x="0" y="16"/>
                  </a:lnTo>
                  <a:lnTo>
                    <a:pt x="3" y="10"/>
                  </a:lnTo>
                  <a:lnTo>
                    <a:pt x="5" y="8"/>
                  </a:lnTo>
                  <a:lnTo>
                    <a:pt x="8" y="2"/>
                  </a:lnTo>
                  <a:lnTo>
                    <a:pt x="11" y="0"/>
                  </a:lnTo>
                  <a:lnTo>
                    <a:pt x="19" y="2"/>
                  </a:lnTo>
                  <a:lnTo>
                    <a:pt x="27" y="2"/>
                  </a:lnTo>
                  <a:lnTo>
                    <a:pt x="38" y="5"/>
                  </a:lnTo>
                  <a:lnTo>
                    <a:pt x="46" y="5"/>
                  </a:lnTo>
                  <a:lnTo>
                    <a:pt x="56" y="5"/>
                  </a:lnTo>
                  <a:lnTo>
                    <a:pt x="65" y="8"/>
                  </a:lnTo>
                  <a:lnTo>
                    <a:pt x="73" y="10"/>
                  </a:lnTo>
                  <a:lnTo>
                    <a:pt x="81" y="16"/>
                  </a:lnTo>
                  <a:close/>
                </a:path>
              </a:pathLst>
            </a:custGeom>
            <a:solidFill>
              <a:srgbClr val="D132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59" name="Freeform 55"/>
            <p:cNvSpPr>
              <a:spLocks/>
            </p:cNvSpPr>
            <p:nvPr/>
          </p:nvSpPr>
          <p:spPr bwMode="auto">
            <a:xfrm>
              <a:off x="1842" y="3028"/>
              <a:ext cx="129" cy="54"/>
            </a:xfrm>
            <a:custGeom>
              <a:avLst/>
              <a:gdLst>
                <a:gd name="T0" fmla="*/ 119 w 129"/>
                <a:gd name="T1" fmla="*/ 27 h 54"/>
                <a:gd name="T2" fmla="*/ 121 w 129"/>
                <a:gd name="T3" fmla="*/ 30 h 54"/>
                <a:gd name="T4" fmla="*/ 124 w 129"/>
                <a:gd name="T5" fmla="*/ 33 h 54"/>
                <a:gd name="T6" fmla="*/ 127 w 129"/>
                <a:gd name="T7" fmla="*/ 35 h 54"/>
                <a:gd name="T8" fmla="*/ 127 w 129"/>
                <a:gd name="T9" fmla="*/ 38 h 54"/>
                <a:gd name="T10" fmla="*/ 129 w 129"/>
                <a:gd name="T11" fmla="*/ 41 h 54"/>
                <a:gd name="T12" fmla="*/ 129 w 129"/>
                <a:gd name="T13" fmla="*/ 44 h 54"/>
                <a:gd name="T14" fmla="*/ 129 w 129"/>
                <a:gd name="T15" fmla="*/ 46 h 54"/>
                <a:gd name="T16" fmla="*/ 127 w 129"/>
                <a:gd name="T17" fmla="*/ 52 h 54"/>
                <a:gd name="T18" fmla="*/ 121 w 129"/>
                <a:gd name="T19" fmla="*/ 54 h 54"/>
                <a:gd name="T20" fmla="*/ 116 w 129"/>
                <a:gd name="T21" fmla="*/ 54 h 54"/>
                <a:gd name="T22" fmla="*/ 113 w 129"/>
                <a:gd name="T23" fmla="*/ 54 h 54"/>
                <a:gd name="T24" fmla="*/ 108 w 129"/>
                <a:gd name="T25" fmla="*/ 52 h 54"/>
                <a:gd name="T26" fmla="*/ 102 w 129"/>
                <a:gd name="T27" fmla="*/ 49 h 54"/>
                <a:gd name="T28" fmla="*/ 97 w 129"/>
                <a:gd name="T29" fmla="*/ 46 h 54"/>
                <a:gd name="T30" fmla="*/ 92 w 129"/>
                <a:gd name="T31" fmla="*/ 44 h 54"/>
                <a:gd name="T32" fmla="*/ 86 w 129"/>
                <a:gd name="T33" fmla="*/ 41 h 54"/>
                <a:gd name="T34" fmla="*/ 78 w 129"/>
                <a:gd name="T35" fmla="*/ 38 h 54"/>
                <a:gd name="T36" fmla="*/ 70 w 129"/>
                <a:gd name="T37" fmla="*/ 35 h 54"/>
                <a:gd name="T38" fmla="*/ 62 w 129"/>
                <a:gd name="T39" fmla="*/ 35 h 54"/>
                <a:gd name="T40" fmla="*/ 51 w 129"/>
                <a:gd name="T41" fmla="*/ 33 h 54"/>
                <a:gd name="T42" fmla="*/ 43 w 129"/>
                <a:gd name="T43" fmla="*/ 30 h 54"/>
                <a:gd name="T44" fmla="*/ 35 w 129"/>
                <a:gd name="T45" fmla="*/ 27 h 54"/>
                <a:gd name="T46" fmla="*/ 27 w 129"/>
                <a:gd name="T47" fmla="*/ 25 h 54"/>
                <a:gd name="T48" fmla="*/ 16 w 129"/>
                <a:gd name="T49" fmla="*/ 19 h 54"/>
                <a:gd name="T50" fmla="*/ 16 w 129"/>
                <a:gd name="T51" fmla="*/ 19 h 54"/>
                <a:gd name="T52" fmla="*/ 13 w 129"/>
                <a:gd name="T53" fmla="*/ 19 h 54"/>
                <a:gd name="T54" fmla="*/ 11 w 129"/>
                <a:gd name="T55" fmla="*/ 19 h 54"/>
                <a:gd name="T56" fmla="*/ 11 w 129"/>
                <a:gd name="T57" fmla="*/ 22 h 54"/>
                <a:gd name="T58" fmla="*/ 8 w 129"/>
                <a:gd name="T59" fmla="*/ 22 h 54"/>
                <a:gd name="T60" fmla="*/ 5 w 129"/>
                <a:gd name="T61" fmla="*/ 22 h 54"/>
                <a:gd name="T62" fmla="*/ 5 w 129"/>
                <a:gd name="T63" fmla="*/ 22 h 54"/>
                <a:gd name="T64" fmla="*/ 3 w 129"/>
                <a:gd name="T65" fmla="*/ 22 h 54"/>
                <a:gd name="T66" fmla="*/ 3 w 129"/>
                <a:gd name="T67" fmla="*/ 19 h 54"/>
                <a:gd name="T68" fmla="*/ 3 w 129"/>
                <a:gd name="T69" fmla="*/ 17 h 54"/>
                <a:gd name="T70" fmla="*/ 0 w 129"/>
                <a:gd name="T71" fmla="*/ 17 h 54"/>
                <a:gd name="T72" fmla="*/ 0 w 129"/>
                <a:gd name="T73" fmla="*/ 14 h 54"/>
                <a:gd name="T74" fmla="*/ 0 w 129"/>
                <a:gd name="T75" fmla="*/ 11 h 54"/>
                <a:gd name="T76" fmla="*/ 0 w 129"/>
                <a:gd name="T77" fmla="*/ 9 h 54"/>
                <a:gd name="T78" fmla="*/ 3 w 129"/>
                <a:gd name="T79" fmla="*/ 9 h 54"/>
                <a:gd name="T80" fmla="*/ 3 w 129"/>
                <a:gd name="T81" fmla="*/ 6 h 54"/>
                <a:gd name="T82" fmla="*/ 11 w 129"/>
                <a:gd name="T83" fmla="*/ 0 h 54"/>
                <a:gd name="T84" fmla="*/ 22 w 129"/>
                <a:gd name="T85" fmla="*/ 0 h 54"/>
                <a:gd name="T86" fmla="*/ 30 w 129"/>
                <a:gd name="T87" fmla="*/ 0 h 54"/>
                <a:gd name="T88" fmla="*/ 40 w 129"/>
                <a:gd name="T89" fmla="*/ 3 h 54"/>
                <a:gd name="T90" fmla="*/ 49 w 129"/>
                <a:gd name="T91" fmla="*/ 6 h 54"/>
                <a:gd name="T92" fmla="*/ 59 w 129"/>
                <a:gd name="T93" fmla="*/ 11 h 54"/>
                <a:gd name="T94" fmla="*/ 70 w 129"/>
                <a:gd name="T95" fmla="*/ 14 h 54"/>
                <a:gd name="T96" fmla="*/ 78 w 129"/>
                <a:gd name="T97" fmla="*/ 17 h 54"/>
                <a:gd name="T98" fmla="*/ 119 w 129"/>
                <a:gd name="T99"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9" h="54">
                  <a:moveTo>
                    <a:pt x="119" y="27"/>
                  </a:moveTo>
                  <a:lnTo>
                    <a:pt x="121" y="30"/>
                  </a:lnTo>
                  <a:lnTo>
                    <a:pt x="124" y="33"/>
                  </a:lnTo>
                  <a:lnTo>
                    <a:pt x="127" y="35"/>
                  </a:lnTo>
                  <a:lnTo>
                    <a:pt x="127" y="38"/>
                  </a:lnTo>
                  <a:lnTo>
                    <a:pt x="129" y="41"/>
                  </a:lnTo>
                  <a:lnTo>
                    <a:pt x="129" y="44"/>
                  </a:lnTo>
                  <a:lnTo>
                    <a:pt x="129" y="46"/>
                  </a:lnTo>
                  <a:lnTo>
                    <a:pt x="127" y="52"/>
                  </a:lnTo>
                  <a:lnTo>
                    <a:pt x="121" y="54"/>
                  </a:lnTo>
                  <a:lnTo>
                    <a:pt x="116" y="54"/>
                  </a:lnTo>
                  <a:lnTo>
                    <a:pt x="113" y="54"/>
                  </a:lnTo>
                  <a:lnTo>
                    <a:pt x="108" y="52"/>
                  </a:lnTo>
                  <a:lnTo>
                    <a:pt x="102" y="49"/>
                  </a:lnTo>
                  <a:lnTo>
                    <a:pt x="97" y="46"/>
                  </a:lnTo>
                  <a:lnTo>
                    <a:pt x="92" y="44"/>
                  </a:lnTo>
                  <a:lnTo>
                    <a:pt x="86" y="41"/>
                  </a:lnTo>
                  <a:lnTo>
                    <a:pt x="78" y="38"/>
                  </a:lnTo>
                  <a:lnTo>
                    <a:pt x="70" y="35"/>
                  </a:lnTo>
                  <a:lnTo>
                    <a:pt x="62" y="35"/>
                  </a:lnTo>
                  <a:lnTo>
                    <a:pt x="51" y="33"/>
                  </a:lnTo>
                  <a:lnTo>
                    <a:pt x="43" y="30"/>
                  </a:lnTo>
                  <a:lnTo>
                    <a:pt x="35" y="27"/>
                  </a:lnTo>
                  <a:lnTo>
                    <a:pt x="27" y="25"/>
                  </a:lnTo>
                  <a:lnTo>
                    <a:pt x="16" y="19"/>
                  </a:lnTo>
                  <a:lnTo>
                    <a:pt x="16" y="19"/>
                  </a:lnTo>
                  <a:lnTo>
                    <a:pt x="13" y="19"/>
                  </a:lnTo>
                  <a:lnTo>
                    <a:pt x="11" y="19"/>
                  </a:lnTo>
                  <a:lnTo>
                    <a:pt x="11" y="22"/>
                  </a:lnTo>
                  <a:lnTo>
                    <a:pt x="8" y="22"/>
                  </a:lnTo>
                  <a:lnTo>
                    <a:pt x="5" y="22"/>
                  </a:lnTo>
                  <a:lnTo>
                    <a:pt x="5" y="22"/>
                  </a:lnTo>
                  <a:lnTo>
                    <a:pt x="3" y="22"/>
                  </a:lnTo>
                  <a:lnTo>
                    <a:pt x="3" y="19"/>
                  </a:lnTo>
                  <a:lnTo>
                    <a:pt x="3" y="17"/>
                  </a:lnTo>
                  <a:lnTo>
                    <a:pt x="0" y="17"/>
                  </a:lnTo>
                  <a:lnTo>
                    <a:pt x="0" y="14"/>
                  </a:lnTo>
                  <a:lnTo>
                    <a:pt x="0" y="11"/>
                  </a:lnTo>
                  <a:lnTo>
                    <a:pt x="0" y="9"/>
                  </a:lnTo>
                  <a:lnTo>
                    <a:pt x="3" y="9"/>
                  </a:lnTo>
                  <a:lnTo>
                    <a:pt x="3" y="6"/>
                  </a:lnTo>
                  <a:lnTo>
                    <a:pt x="11" y="0"/>
                  </a:lnTo>
                  <a:lnTo>
                    <a:pt x="22" y="0"/>
                  </a:lnTo>
                  <a:lnTo>
                    <a:pt x="30" y="0"/>
                  </a:lnTo>
                  <a:lnTo>
                    <a:pt x="40" y="3"/>
                  </a:lnTo>
                  <a:lnTo>
                    <a:pt x="49" y="6"/>
                  </a:lnTo>
                  <a:lnTo>
                    <a:pt x="59" y="11"/>
                  </a:lnTo>
                  <a:lnTo>
                    <a:pt x="70" y="14"/>
                  </a:lnTo>
                  <a:lnTo>
                    <a:pt x="78" y="17"/>
                  </a:lnTo>
                  <a:lnTo>
                    <a:pt x="11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60" name="Freeform 56"/>
            <p:cNvSpPr>
              <a:spLocks/>
            </p:cNvSpPr>
            <p:nvPr/>
          </p:nvSpPr>
          <p:spPr bwMode="auto">
            <a:xfrm>
              <a:off x="2211" y="3096"/>
              <a:ext cx="121" cy="86"/>
            </a:xfrm>
            <a:custGeom>
              <a:avLst/>
              <a:gdLst>
                <a:gd name="T0" fmla="*/ 119 w 121"/>
                <a:gd name="T1" fmla="*/ 0 h 86"/>
                <a:gd name="T2" fmla="*/ 119 w 121"/>
                <a:gd name="T3" fmla="*/ 8 h 86"/>
                <a:gd name="T4" fmla="*/ 121 w 121"/>
                <a:gd name="T5" fmla="*/ 19 h 86"/>
                <a:gd name="T6" fmla="*/ 121 w 121"/>
                <a:gd name="T7" fmla="*/ 27 h 86"/>
                <a:gd name="T8" fmla="*/ 121 w 121"/>
                <a:gd name="T9" fmla="*/ 38 h 86"/>
                <a:gd name="T10" fmla="*/ 121 w 121"/>
                <a:gd name="T11" fmla="*/ 46 h 86"/>
                <a:gd name="T12" fmla="*/ 116 w 121"/>
                <a:gd name="T13" fmla="*/ 54 h 86"/>
                <a:gd name="T14" fmla="*/ 111 w 121"/>
                <a:gd name="T15" fmla="*/ 56 h 86"/>
                <a:gd name="T16" fmla="*/ 103 w 121"/>
                <a:gd name="T17" fmla="*/ 59 h 86"/>
                <a:gd name="T18" fmla="*/ 89 w 121"/>
                <a:gd name="T19" fmla="*/ 64 h 86"/>
                <a:gd name="T20" fmla="*/ 78 w 121"/>
                <a:gd name="T21" fmla="*/ 70 h 86"/>
                <a:gd name="T22" fmla="*/ 68 w 121"/>
                <a:gd name="T23" fmla="*/ 73 h 86"/>
                <a:gd name="T24" fmla="*/ 54 w 121"/>
                <a:gd name="T25" fmla="*/ 75 h 86"/>
                <a:gd name="T26" fmla="*/ 43 w 121"/>
                <a:gd name="T27" fmla="*/ 78 h 86"/>
                <a:gd name="T28" fmla="*/ 30 w 121"/>
                <a:gd name="T29" fmla="*/ 81 h 86"/>
                <a:gd name="T30" fmla="*/ 16 w 121"/>
                <a:gd name="T31" fmla="*/ 83 h 86"/>
                <a:gd name="T32" fmla="*/ 6 w 121"/>
                <a:gd name="T33" fmla="*/ 86 h 86"/>
                <a:gd name="T34" fmla="*/ 3 w 121"/>
                <a:gd name="T35" fmla="*/ 81 h 86"/>
                <a:gd name="T36" fmla="*/ 3 w 121"/>
                <a:gd name="T37" fmla="*/ 75 h 86"/>
                <a:gd name="T38" fmla="*/ 0 w 121"/>
                <a:gd name="T39" fmla="*/ 70 h 86"/>
                <a:gd name="T40" fmla="*/ 0 w 121"/>
                <a:gd name="T41" fmla="*/ 64 h 86"/>
                <a:gd name="T42" fmla="*/ 0 w 121"/>
                <a:gd name="T43" fmla="*/ 59 h 86"/>
                <a:gd name="T44" fmla="*/ 0 w 121"/>
                <a:gd name="T45" fmla="*/ 54 h 86"/>
                <a:gd name="T46" fmla="*/ 0 w 121"/>
                <a:gd name="T47" fmla="*/ 48 h 86"/>
                <a:gd name="T48" fmla="*/ 3 w 121"/>
                <a:gd name="T49" fmla="*/ 43 h 86"/>
                <a:gd name="T50" fmla="*/ 16 w 121"/>
                <a:gd name="T51" fmla="*/ 35 h 86"/>
                <a:gd name="T52" fmla="*/ 30 w 121"/>
                <a:gd name="T53" fmla="*/ 29 h 86"/>
                <a:gd name="T54" fmla="*/ 43 w 121"/>
                <a:gd name="T55" fmla="*/ 21 h 86"/>
                <a:gd name="T56" fmla="*/ 60 w 121"/>
                <a:gd name="T57" fmla="*/ 16 h 86"/>
                <a:gd name="T58" fmla="*/ 73 w 121"/>
                <a:gd name="T59" fmla="*/ 11 h 86"/>
                <a:gd name="T60" fmla="*/ 89 w 121"/>
                <a:gd name="T61" fmla="*/ 5 h 86"/>
                <a:gd name="T62" fmla="*/ 103 w 121"/>
                <a:gd name="T63" fmla="*/ 3 h 86"/>
                <a:gd name="T64" fmla="*/ 119 w 121"/>
                <a:gd name="T6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1" h="86">
                  <a:moveTo>
                    <a:pt x="119" y="0"/>
                  </a:moveTo>
                  <a:lnTo>
                    <a:pt x="119" y="8"/>
                  </a:lnTo>
                  <a:lnTo>
                    <a:pt x="121" y="19"/>
                  </a:lnTo>
                  <a:lnTo>
                    <a:pt x="121" y="27"/>
                  </a:lnTo>
                  <a:lnTo>
                    <a:pt x="121" y="38"/>
                  </a:lnTo>
                  <a:lnTo>
                    <a:pt x="121" y="46"/>
                  </a:lnTo>
                  <a:lnTo>
                    <a:pt x="116" y="54"/>
                  </a:lnTo>
                  <a:lnTo>
                    <a:pt x="111" y="56"/>
                  </a:lnTo>
                  <a:lnTo>
                    <a:pt x="103" y="59"/>
                  </a:lnTo>
                  <a:lnTo>
                    <a:pt x="89" y="64"/>
                  </a:lnTo>
                  <a:lnTo>
                    <a:pt x="78" y="70"/>
                  </a:lnTo>
                  <a:lnTo>
                    <a:pt x="68" y="73"/>
                  </a:lnTo>
                  <a:lnTo>
                    <a:pt x="54" y="75"/>
                  </a:lnTo>
                  <a:lnTo>
                    <a:pt x="43" y="78"/>
                  </a:lnTo>
                  <a:lnTo>
                    <a:pt x="30" y="81"/>
                  </a:lnTo>
                  <a:lnTo>
                    <a:pt x="16" y="83"/>
                  </a:lnTo>
                  <a:lnTo>
                    <a:pt x="6" y="86"/>
                  </a:lnTo>
                  <a:lnTo>
                    <a:pt x="3" y="81"/>
                  </a:lnTo>
                  <a:lnTo>
                    <a:pt x="3" y="75"/>
                  </a:lnTo>
                  <a:lnTo>
                    <a:pt x="0" y="70"/>
                  </a:lnTo>
                  <a:lnTo>
                    <a:pt x="0" y="64"/>
                  </a:lnTo>
                  <a:lnTo>
                    <a:pt x="0" y="59"/>
                  </a:lnTo>
                  <a:lnTo>
                    <a:pt x="0" y="54"/>
                  </a:lnTo>
                  <a:lnTo>
                    <a:pt x="0" y="48"/>
                  </a:lnTo>
                  <a:lnTo>
                    <a:pt x="3" y="43"/>
                  </a:lnTo>
                  <a:lnTo>
                    <a:pt x="16" y="35"/>
                  </a:lnTo>
                  <a:lnTo>
                    <a:pt x="30" y="29"/>
                  </a:lnTo>
                  <a:lnTo>
                    <a:pt x="43" y="21"/>
                  </a:lnTo>
                  <a:lnTo>
                    <a:pt x="60" y="16"/>
                  </a:lnTo>
                  <a:lnTo>
                    <a:pt x="73" y="11"/>
                  </a:lnTo>
                  <a:lnTo>
                    <a:pt x="89" y="5"/>
                  </a:lnTo>
                  <a:lnTo>
                    <a:pt x="103" y="3"/>
                  </a:lnTo>
                  <a:lnTo>
                    <a:pt x="119"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61" name="Freeform 57"/>
            <p:cNvSpPr>
              <a:spLocks/>
            </p:cNvSpPr>
            <p:nvPr/>
          </p:nvSpPr>
          <p:spPr bwMode="auto">
            <a:xfrm>
              <a:off x="1702" y="3182"/>
              <a:ext cx="393" cy="78"/>
            </a:xfrm>
            <a:custGeom>
              <a:avLst/>
              <a:gdLst>
                <a:gd name="T0" fmla="*/ 393 w 393"/>
                <a:gd name="T1" fmla="*/ 0 h 78"/>
                <a:gd name="T2" fmla="*/ 377 w 393"/>
                <a:gd name="T3" fmla="*/ 16 h 78"/>
                <a:gd name="T4" fmla="*/ 358 w 393"/>
                <a:gd name="T5" fmla="*/ 30 h 78"/>
                <a:gd name="T6" fmla="*/ 339 w 393"/>
                <a:gd name="T7" fmla="*/ 40 h 78"/>
                <a:gd name="T8" fmla="*/ 321 w 393"/>
                <a:gd name="T9" fmla="*/ 49 h 78"/>
                <a:gd name="T10" fmla="*/ 299 w 393"/>
                <a:gd name="T11" fmla="*/ 57 h 78"/>
                <a:gd name="T12" fmla="*/ 277 w 393"/>
                <a:gd name="T13" fmla="*/ 62 h 78"/>
                <a:gd name="T14" fmla="*/ 256 w 393"/>
                <a:gd name="T15" fmla="*/ 67 h 78"/>
                <a:gd name="T16" fmla="*/ 234 w 393"/>
                <a:gd name="T17" fmla="*/ 70 h 78"/>
                <a:gd name="T18" fmla="*/ 205 w 393"/>
                <a:gd name="T19" fmla="*/ 73 h 78"/>
                <a:gd name="T20" fmla="*/ 175 w 393"/>
                <a:gd name="T21" fmla="*/ 75 h 78"/>
                <a:gd name="T22" fmla="*/ 143 w 393"/>
                <a:gd name="T23" fmla="*/ 78 h 78"/>
                <a:gd name="T24" fmla="*/ 113 w 393"/>
                <a:gd name="T25" fmla="*/ 78 h 78"/>
                <a:gd name="T26" fmla="*/ 83 w 393"/>
                <a:gd name="T27" fmla="*/ 78 h 78"/>
                <a:gd name="T28" fmla="*/ 54 w 393"/>
                <a:gd name="T29" fmla="*/ 70 h 78"/>
                <a:gd name="T30" fmla="*/ 40 w 393"/>
                <a:gd name="T31" fmla="*/ 65 h 78"/>
                <a:gd name="T32" fmla="*/ 27 w 393"/>
                <a:gd name="T33" fmla="*/ 59 h 78"/>
                <a:gd name="T34" fmla="*/ 13 w 393"/>
                <a:gd name="T35" fmla="*/ 51 h 78"/>
                <a:gd name="T36" fmla="*/ 3 w 393"/>
                <a:gd name="T37" fmla="*/ 40 h 78"/>
                <a:gd name="T38" fmla="*/ 0 w 393"/>
                <a:gd name="T39" fmla="*/ 38 h 78"/>
                <a:gd name="T40" fmla="*/ 0 w 393"/>
                <a:gd name="T41" fmla="*/ 35 h 78"/>
                <a:gd name="T42" fmla="*/ 0 w 393"/>
                <a:gd name="T43" fmla="*/ 32 h 78"/>
                <a:gd name="T44" fmla="*/ 0 w 393"/>
                <a:gd name="T45" fmla="*/ 30 h 78"/>
                <a:gd name="T46" fmla="*/ 0 w 393"/>
                <a:gd name="T47" fmla="*/ 27 h 78"/>
                <a:gd name="T48" fmla="*/ 0 w 393"/>
                <a:gd name="T49" fmla="*/ 24 h 78"/>
                <a:gd name="T50" fmla="*/ 0 w 393"/>
                <a:gd name="T51" fmla="*/ 22 h 78"/>
                <a:gd name="T52" fmla="*/ 0 w 393"/>
                <a:gd name="T53" fmla="*/ 16 h 78"/>
                <a:gd name="T54" fmla="*/ 16 w 393"/>
                <a:gd name="T55" fmla="*/ 16 h 78"/>
                <a:gd name="T56" fmla="*/ 32 w 393"/>
                <a:gd name="T57" fmla="*/ 19 h 78"/>
                <a:gd name="T58" fmla="*/ 48 w 393"/>
                <a:gd name="T59" fmla="*/ 22 h 78"/>
                <a:gd name="T60" fmla="*/ 65 w 393"/>
                <a:gd name="T61" fmla="*/ 24 h 78"/>
                <a:gd name="T62" fmla="*/ 81 w 393"/>
                <a:gd name="T63" fmla="*/ 27 h 78"/>
                <a:gd name="T64" fmla="*/ 97 w 393"/>
                <a:gd name="T65" fmla="*/ 30 h 78"/>
                <a:gd name="T66" fmla="*/ 113 w 393"/>
                <a:gd name="T67" fmla="*/ 30 h 78"/>
                <a:gd name="T68" fmla="*/ 129 w 393"/>
                <a:gd name="T69" fmla="*/ 30 h 78"/>
                <a:gd name="T70" fmla="*/ 162 w 393"/>
                <a:gd name="T71" fmla="*/ 24 h 78"/>
                <a:gd name="T72" fmla="*/ 197 w 393"/>
                <a:gd name="T73" fmla="*/ 22 h 78"/>
                <a:gd name="T74" fmla="*/ 229 w 393"/>
                <a:gd name="T75" fmla="*/ 22 h 78"/>
                <a:gd name="T76" fmla="*/ 264 w 393"/>
                <a:gd name="T77" fmla="*/ 19 h 78"/>
                <a:gd name="T78" fmla="*/ 296 w 393"/>
                <a:gd name="T79" fmla="*/ 19 h 78"/>
                <a:gd name="T80" fmla="*/ 329 w 393"/>
                <a:gd name="T81" fmla="*/ 13 h 78"/>
                <a:gd name="T82" fmla="*/ 361 w 393"/>
                <a:gd name="T83" fmla="*/ 11 h 78"/>
                <a:gd name="T84" fmla="*/ 393 w 393"/>
                <a:gd name="T85"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3" h="78">
                  <a:moveTo>
                    <a:pt x="393" y="0"/>
                  </a:moveTo>
                  <a:lnTo>
                    <a:pt x="377" y="16"/>
                  </a:lnTo>
                  <a:lnTo>
                    <a:pt x="358" y="30"/>
                  </a:lnTo>
                  <a:lnTo>
                    <a:pt x="339" y="40"/>
                  </a:lnTo>
                  <a:lnTo>
                    <a:pt x="321" y="49"/>
                  </a:lnTo>
                  <a:lnTo>
                    <a:pt x="299" y="57"/>
                  </a:lnTo>
                  <a:lnTo>
                    <a:pt x="277" y="62"/>
                  </a:lnTo>
                  <a:lnTo>
                    <a:pt x="256" y="67"/>
                  </a:lnTo>
                  <a:lnTo>
                    <a:pt x="234" y="70"/>
                  </a:lnTo>
                  <a:lnTo>
                    <a:pt x="205" y="73"/>
                  </a:lnTo>
                  <a:lnTo>
                    <a:pt x="175" y="75"/>
                  </a:lnTo>
                  <a:lnTo>
                    <a:pt x="143" y="78"/>
                  </a:lnTo>
                  <a:lnTo>
                    <a:pt x="113" y="78"/>
                  </a:lnTo>
                  <a:lnTo>
                    <a:pt x="83" y="78"/>
                  </a:lnTo>
                  <a:lnTo>
                    <a:pt x="54" y="70"/>
                  </a:lnTo>
                  <a:lnTo>
                    <a:pt x="40" y="65"/>
                  </a:lnTo>
                  <a:lnTo>
                    <a:pt x="27" y="59"/>
                  </a:lnTo>
                  <a:lnTo>
                    <a:pt x="13" y="51"/>
                  </a:lnTo>
                  <a:lnTo>
                    <a:pt x="3" y="40"/>
                  </a:lnTo>
                  <a:lnTo>
                    <a:pt x="0" y="38"/>
                  </a:lnTo>
                  <a:lnTo>
                    <a:pt x="0" y="35"/>
                  </a:lnTo>
                  <a:lnTo>
                    <a:pt x="0" y="32"/>
                  </a:lnTo>
                  <a:lnTo>
                    <a:pt x="0" y="30"/>
                  </a:lnTo>
                  <a:lnTo>
                    <a:pt x="0" y="27"/>
                  </a:lnTo>
                  <a:lnTo>
                    <a:pt x="0" y="24"/>
                  </a:lnTo>
                  <a:lnTo>
                    <a:pt x="0" y="22"/>
                  </a:lnTo>
                  <a:lnTo>
                    <a:pt x="0" y="16"/>
                  </a:lnTo>
                  <a:lnTo>
                    <a:pt x="16" y="16"/>
                  </a:lnTo>
                  <a:lnTo>
                    <a:pt x="32" y="19"/>
                  </a:lnTo>
                  <a:lnTo>
                    <a:pt x="48" y="22"/>
                  </a:lnTo>
                  <a:lnTo>
                    <a:pt x="65" y="24"/>
                  </a:lnTo>
                  <a:lnTo>
                    <a:pt x="81" y="27"/>
                  </a:lnTo>
                  <a:lnTo>
                    <a:pt x="97" y="30"/>
                  </a:lnTo>
                  <a:lnTo>
                    <a:pt x="113" y="30"/>
                  </a:lnTo>
                  <a:lnTo>
                    <a:pt x="129" y="30"/>
                  </a:lnTo>
                  <a:lnTo>
                    <a:pt x="162" y="24"/>
                  </a:lnTo>
                  <a:lnTo>
                    <a:pt x="197" y="22"/>
                  </a:lnTo>
                  <a:lnTo>
                    <a:pt x="229" y="22"/>
                  </a:lnTo>
                  <a:lnTo>
                    <a:pt x="264" y="19"/>
                  </a:lnTo>
                  <a:lnTo>
                    <a:pt x="296" y="19"/>
                  </a:lnTo>
                  <a:lnTo>
                    <a:pt x="329" y="13"/>
                  </a:lnTo>
                  <a:lnTo>
                    <a:pt x="361" y="11"/>
                  </a:lnTo>
                  <a:lnTo>
                    <a:pt x="393"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62" name="Freeform 58"/>
            <p:cNvSpPr>
              <a:spLocks/>
            </p:cNvSpPr>
            <p:nvPr/>
          </p:nvSpPr>
          <p:spPr bwMode="auto">
            <a:xfrm>
              <a:off x="3044" y="3217"/>
              <a:ext cx="100" cy="81"/>
            </a:xfrm>
            <a:custGeom>
              <a:avLst/>
              <a:gdLst>
                <a:gd name="T0" fmla="*/ 100 w 100"/>
                <a:gd name="T1" fmla="*/ 0 h 81"/>
                <a:gd name="T2" fmla="*/ 100 w 100"/>
                <a:gd name="T3" fmla="*/ 8 h 81"/>
                <a:gd name="T4" fmla="*/ 100 w 100"/>
                <a:gd name="T5" fmla="*/ 19 h 81"/>
                <a:gd name="T6" fmla="*/ 100 w 100"/>
                <a:gd name="T7" fmla="*/ 27 h 81"/>
                <a:gd name="T8" fmla="*/ 97 w 100"/>
                <a:gd name="T9" fmla="*/ 35 h 81"/>
                <a:gd name="T10" fmla="*/ 94 w 100"/>
                <a:gd name="T11" fmla="*/ 43 h 81"/>
                <a:gd name="T12" fmla="*/ 92 w 100"/>
                <a:gd name="T13" fmla="*/ 51 h 81"/>
                <a:gd name="T14" fmla="*/ 86 w 100"/>
                <a:gd name="T15" fmla="*/ 59 h 81"/>
                <a:gd name="T16" fmla="*/ 81 w 100"/>
                <a:gd name="T17" fmla="*/ 67 h 81"/>
                <a:gd name="T18" fmla="*/ 73 w 100"/>
                <a:gd name="T19" fmla="*/ 70 h 81"/>
                <a:gd name="T20" fmla="*/ 62 w 100"/>
                <a:gd name="T21" fmla="*/ 70 h 81"/>
                <a:gd name="T22" fmla="*/ 54 w 100"/>
                <a:gd name="T23" fmla="*/ 73 h 81"/>
                <a:gd name="T24" fmla="*/ 46 w 100"/>
                <a:gd name="T25" fmla="*/ 75 h 81"/>
                <a:gd name="T26" fmla="*/ 35 w 100"/>
                <a:gd name="T27" fmla="*/ 75 h 81"/>
                <a:gd name="T28" fmla="*/ 27 w 100"/>
                <a:gd name="T29" fmla="*/ 78 h 81"/>
                <a:gd name="T30" fmla="*/ 16 w 100"/>
                <a:gd name="T31" fmla="*/ 78 h 81"/>
                <a:gd name="T32" fmla="*/ 8 w 100"/>
                <a:gd name="T33" fmla="*/ 81 h 81"/>
                <a:gd name="T34" fmla="*/ 5 w 100"/>
                <a:gd name="T35" fmla="*/ 78 h 81"/>
                <a:gd name="T36" fmla="*/ 5 w 100"/>
                <a:gd name="T37" fmla="*/ 73 h 81"/>
                <a:gd name="T38" fmla="*/ 3 w 100"/>
                <a:gd name="T39" fmla="*/ 70 h 81"/>
                <a:gd name="T40" fmla="*/ 3 w 100"/>
                <a:gd name="T41" fmla="*/ 65 h 81"/>
                <a:gd name="T42" fmla="*/ 3 w 100"/>
                <a:gd name="T43" fmla="*/ 62 h 81"/>
                <a:gd name="T44" fmla="*/ 0 w 100"/>
                <a:gd name="T45" fmla="*/ 57 h 81"/>
                <a:gd name="T46" fmla="*/ 0 w 100"/>
                <a:gd name="T47" fmla="*/ 51 h 81"/>
                <a:gd name="T48" fmla="*/ 0 w 100"/>
                <a:gd name="T49" fmla="*/ 46 h 81"/>
                <a:gd name="T50" fmla="*/ 11 w 100"/>
                <a:gd name="T51" fmla="*/ 40 h 81"/>
                <a:gd name="T52" fmla="*/ 24 w 100"/>
                <a:gd name="T53" fmla="*/ 35 h 81"/>
                <a:gd name="T54" fmla="*/ 35 w 100"/>
                <a:gd name="T55" fmla="*/ 27 h 81"/>
                <a:gd name="T56" fmla="*/ 49 w 100"/>
                <a:gd name="T57" fmla="*/ 22 h 81"/>
                <a:gd name="T58" fmla="*/ 62 w 100"/>
                <a:gd name="T59" fmla="*/ 16 h 81"/>
                <a:gd name="T60" fmla="*/ 73 w 100"/>
                <a:gd name="T61" fmla="*/ 8 h 81"/>
                <a:gd name="T62" fmla="*/ 86 w 100"/>
                <a:gd name="T63" fmla="*/ 5 h 81"/>
                <a:gd name="T64" fmla="*/ 100 w 100"/>
                <a:gd name="T6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81">
                  <a:moveTo>
                    <a:pt x="100" y="0"/>
                  </a:moveTo>
                  <a:lnTo>
                    <a:pt x="100" y="8"/>
                  </a:lnTo>
                  <a:lnTo>
                    <a:pt x="100" y="19"/>
                  </a:lnTo>
                  <a:lnTo>
                    <a:pt x="100" y="27"/>
                  </a:lnTo>
                  <a:lnTo>
                    <a:pt x="97" y="35"/>
                  </a:lnTo>
                  <a:lnTo>
                    <a:pt x="94" y="43"/>
                  </a:lnTo>
                  <a:lnTo>
                    <a:pt x="92" y="51"/>
                  </a:lnTo>
                  <a:lnTo>
                    <a:pt x="86" y="59"/>
                  </a:lnTo>
                  <a:lnTo>
                    <a:pt x="81" y="67"/>
                  </a:lnTo>
                  <a:lnTo>
                    <a:pt x="73" y="70"/>
                  </a:lnTo>
                  <a:lnTo>
                    <a:pt x="62" y="70"/>
                  </a:lnTo>
                  <a:lnTo>
                    <a:pt x="54" y="73"/>
                  </a:lnTo>
                  <a:lnTo>
                    <a:pt x="46" y="75"/>
                  </a:lnTo>
                  <a:lnTo>
                    <a:pt x="35" y="75"/>
                  </a:lnTo>
                  <a:lnTo>
                    <a:pt x="27" y="78"/>
                  </a:lnTo>
                  <a:lnTo>
                    <a:pt x="16" y="78"/>
                  </a:lnTo>
                  <a:lnTo>
                    <a:pt x="8" y="81"/>
                  </a:lnTo>
                  <a:lnTo>
                    <a:pt x="5" y="78"/>
                  </a:lnTo>
                  <a:lnTo>
                    <a:pt x="5" y="73"/>
                  </a:lnTo>
                  <a:lnTo>
                    <a:pt x="3" y="70"/>
                  </a:lnTo>
                  <a:lnTo>
                    <a:pt x="3" y="65"/>
                  </a:lnTo>
                  <a:lnTo>
                    <a:pt x="3" y="62"/>
                  </a:lnTo>
                  <a:lnTo>
                    <a:pt x="0" y="57"/>
                  </a:lnTo>
                  <a:lnTo>
                    <a:pt x="0" y="51"/>
                  </a:lnTo>
                  <a:lnTo>
                    <a:pt x="0" y="46"/>
                  </a:lnTo>
                  <a:lnTo>
                    <a:pt x="11" y="40"/>
                  </a:lnTo>
                  <a:lnTo>
                    <a:pt x="24" y="35"/>
                  </a:lnTo>
                  <a:lnTo>
                    <a:pt x="35" y="27"/>
                  </a:lnTo>
                  <a:lnTo>
                    <a:pt x="49" y="22"/>
                  </a:lnTo>
                  <a:lnTo>
                    <a:pt x="62" y="16"/>
                  </a:lnTo>
                  <a:lnTo>
                    <a:pt x="73" y="8"/>
                  </a:lnTo>
                  <a:lnTo>
                    <a:pt x="86" y="5"/>
                  </a:lnTo>
                  <a:lnTo>
                    <a:pt x="100"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405563" name="Freeform 59"/>
            <p:cNvSpPr>
              <a:spLocks/>
            </p:cNvSpPr>
            <p:nvPr/>
          </p:nvSpPr>
          <p:spPr bwMode="auto">
            <a:xfrm>
              <a:off x="2230" y="3301"/>
              <a:ext cx="749" cy="105"/>
            </a:xfrm>
            <a:custGeom>
              <a:avLst/>
              <a:gdLst>
                <a:gd name="T0" fmla="*/ 747 w 749"/>
                <a:gd name="T1" fmla="*/ 5 h 105"/>
                <a:gd name="T2" fmla="*/ 736 w 749"/>
                <a:gd name="T3" fmla="*/ 18 h 105"/>
                <a:gd name="T4" fmla="*/ 725 w 749"/>
                <a:gd name="T5" fmla="*/ 32 h 105"/>
                <a:gd name="T6" fmla="*/ 712 w 749"/>
                <a:gd name="T7" fmla="*/ 43 h 105"/>
                <a:gd name="T8" fmla="*/ 666 w 749"/>
                <a:gd name="T9" fmla="*/ 61 h 105"/>
                <a:gd name="T10" fmla="*/ 590 w 749"/>
                <a:gd name="T11" fmla="*/ 78 h 105"/>
                <a:gd name="T12" fmla="*/ 509 w 749"/>
                <a:gd name="T13" fmla="*/ 88 h 105"/>
                <a:gd name="T14" fmla="*/ 429 w 749"/>
                <a:gd name="T15" fmla="*/ 97 h 105"/>
                <a:gd name="T16" fmla="*/ 350 w 749"/>
                <a:gd name="T17" fmla="*/ 105 h 105"/>
                <a:gd name="T18" fmla="*/ 275 w 749"/>
                <a:gd name="T19" fmla="*/ 105 h 105"/>
                <a:gd name="T20" fmla="*/ 197 w 749"/>
                <a:gd name="T21" fmla="*/ 99 h 105"/>
                <a:gd name="T22" fmla="*/ 119 w 749"/>
                <a:gd name="T23" fmla="*/ 97 h 105"/>
                <a:gd name="T24" fmla="*/ 70 w 749"/>
                <a:gd name="T25" fmla="*/ 91 h 105"/>
                <a:gd name="T26" fmla="*/ 51 w 749"/>
                <a:gd name="T27" fmla="*/ 88 h 105"/>
                <a:gd name="T28" fmla="*/ 30 w 749"/>
                <a:gd name="T29" fmla="*/ 83 h 105"/>
                <a:gd name="T30" fmla="*/ 11 w 749"/>
                <a:gd name="T31" fmla="*/ 75 h 105"/>
                <a:gd name="T32" fmla="*/ 0 w 749"/>
                <a:gd name="T33" fmla="*/ 70 h 105"/>
                <a:gd name="T34" fmla="*/ 0 w 749"/>
                <a:gd name="T35" fmla="*/ 64 h 105"/>
                <a:gd name="T36" fmla="*/ 0 w 749"/>
                <a:gd name="T37" fmla="*/ 56 h 105"/>
                <a:gd name="T38" fmla="*/ 3 w 749"/>
                <a:gd name="T39" fmla="*/ 51 h 105"/>
                <a:gd name="T40" fmla="*/ 41 w 749"/>
                <a:gd name="T41" fmla="*/ 48 h 105"/>
                <a:gd name="T42" fmla="*/ 113 w 749"/>
                <a:gd name="T43" fmla="*/ 53 h 105"/>
                <a:gd name="T44" fmla="*/ 183 w 749"/>
                <a:gd name="T45" fmla="*/ 61 h 105"/>
                <a:gd name="T46" fmla="*/ 256 w 749"/>
                <a:gd name="T47" fmla="*/ 70 h 105"/>
                <a:gd name="T48" fmla="*/ 340 w 749"/>
                <a:gd name="T49" fmla="*/ 78 h 105"/>
                <a:gd name="T50" fmla="*/ 426 w 749"/>
                <a:gd name="T51" fmla="*/ 75 h 105"/>
                <a:gd name="T52" fmla="*/ 512 w 749"/>
                <a:gd name="T53" fmla="*/ 61 h 105"/>
                <a:gd name="T54" fmla="*/ 596 w 749"/>
                <a:gd name="T55" fmla="*/ 48 h 105"/>
                <a:gd name="T56" fmla="*/ 655 w 749"/>
                <a:gd name="T57" fmla="*/ 37 h 105"/>
                <a:gd name="T58" fmla="*/ 682 w 749"/>
                <a:gd name="T59" fmla="*/ 26 h 105"/>
                <a:gd name="T60" fmla="*/ 709 w 749"/>
                <a:gd name="T61" fmla="*/ 16 h 105"/>
                <a:gd name="T62" fmla="*/ 736 w 749"/>
                <a:gd name="T63" fmla="*/ 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49" h="105">
                  <a:moveTo>
                    <a:pt x="749" y="0"/>
                  </a:moveTo>
                  <a:lnTo>
                    <a:pt x="747" y="5"/>
                  </a:lnTo>
                  <a:lnTo>
                    <a:pt x="741" y="13"/>
                  </a:lnTo>
                  <a:lnTo>
                    <a:pt x="736" y="18"/>
                  </a:lnTo>
                  <a:lnTo>
                    <a:pt x="730" y="26"/>
                  </a:lnTo>
                  <a:lnTo>
                    <a:pt x="725" y="32"/>
                  </a:lnTo>
                  <a:lnTo>
                    <a:pt x="717" y="37"/>
                  </a:lnTo>
                  <a:lnTo>
                    <a:pt x="712" y="43"/>
                  </a:lnTo>
                  <a:lnTo>
                    <a:pt x="703" y="45"/>
                  </a:lnTo>
                  <a:lnTo>
                    <a:pt x="666" y="61"/>
                  </a:lnTo>
                  <a:lnTo>
                    <a:pt x="628" y="70"/>
                  </a:lnTo>
                  <a:lnTo>
                    <a:pt x="590" y="78"/>
                  </a:lnTo>
                  <a:lnTo>
                    <a:pt x="550" y="83"/>
                  </a:lnTo>
                  <a:lnTo>
                    <a:pt x="509" y="88"/>
                  </a:lnTo>
                  <a:lnTo>
                    <a:pt x="469" y="91"/>
                  </a:lnTo>
                  <a:lnTo>
                    <a:pt x="429" y="97"/>
                  </a:lnTo>
                  <a:lnTo>
                    <a:pt x="388" y="102"/>
                  </a:lnTo>
                  <a:lnTo>
                    <a:pt x="350" y="105"/>
                  </a:lnTo>
                  <a:lnTo>
                    <a:pt x="313" y="105"/>
                  </a:lnTo>
                  <a:lnTo>
                    <a:pt x="275" y="105"/>
                  </a:lnTo>
                  <a:lnTo>
                    <a:pt x="235" y="102"/>
                  </a:lnTo>
                  <a:lnTo>
                    <a:pt x="197" y="99"/>
                  </a:lnTo>
                  <a:lnTo>
                    <a:pt x="159" y="97"/>
                  </a:lnTo>
                  <a:lnTo>
                    <a:pt x="119" y="97"/>
                  </a:lnTo>
                  <a:lnTo>
                    <a:pt x="81" y="94"/>
                  </a:lnTo>
                  <a:lnTo>
                    <a:pt x="70" y="91"/>
                  </a:lnTo>
                  <a:lnTo>
                    <a:pt x="59" y="91"/>
                  </a:lnTo>
                  <a:lnTo>
                    <a:pt x="51" y="88"/>
                  </a:lnTo>
                  <a:lnTo>
                    <a:pt x="41" y="86"/>
                  </a:lnTo>
                  <a:lnTo>
                    <a:pt x="30" y="83"/>
                  </a:lnTo>
                  <a:lnTo>
                    <a:pt x="19" y="80"/>
                  </a:lnTo>
                  <a:lnTo>
                    <a:pt x="11" y="75"/>
                  </a:lnTo>
                  <a:lnTo>
                    <a:pt x="0" y="72"/>
                  </a:lnTo>
                  <a:lnTo>
                    <a:pt x="0" y="70"/>
                  </a:lnTo>
                  <a:lnTo>
                    <a:pt x="0" y="67"/>
                  </a:lnTo>
                  <a:lnTo>
                    <a:pt x="0" y="64"/>
                  </a:lnTo>
                  <a:lnTo>
                    <a:pt x="0" y="59"/>
                  </a:lnTo>
                  <a:lnTo>
                    <a:pt x="0" y="56"/>
                  </a:lnTo>
                  <a:lnTo>
                    <a:pt x="0" y="53"/>
                  </a:lnTo>
                  <a:lnTo>
                    <a:pt x="3" y="51"/>
                  </a:lnTo>
                  <a:lnTo>
                    <a:pt x="3" y="48"/>
                  </a:lnTo>
                  <a:lnTo>
                    <a:pt x="41" y="48"/>
                  </a:lnTo>
                  <a:lnTo>
                    <a:pt x="76" y="51"/>
                  </a:lnTo>
                  <a:lnTo>
                    <a:pt x="113" y="53"/>
                  </a:lnTo>
                  <a:lnTo>
                    <a:pt x="148" y="59"/>
                  </a:lnTo>
                  <a:lnTo>
                    <a:pt x="183" y="61"/>
                  </a:lnTo>
                  <a:lnTo>
                    <a:pt x="221" y="64"/>
                  </a:lnTo>
                  <a:lnTo>
                    <a:pt x="256" y="70"/>
                  </a:lnTo>
                  <a:lnTo>
                    <a:pt x="294" y="72"/>
                  </a:lnTo>
                  <a:lnTo>
                    <a:pt x="340" y="78"/>
                  </a:lnTo>
                  <a:lnTo>
                    <a:pt x="383" y="78"/>
                  </a:lnTo>
                  <a:lnTo>
                    <a:pt x="426" y="75"/>
                  </a:lnTo>
                  <a:lnTo>
                    <a:pt x="469" y="70"/>
                  </a:lnTo>
                  <a:lnTo>
                    <a:pt x="512" y="61"/>
                  </a:lnTo>
                  <a:lnTo>
                    <a:pt x="553" y="56"/>
                  </a:lnTo>
                  <a:lnTo>
                    <a:pt x="596" y="48"/>
                  </a:lnTo>
                  <a:lnTo>
                    <a:pt x="639" y="43"/>
                  </a:lnTo>
                  <a:lnTo>
                    <a:pt x="655" y="37"/>
                  </a:lnTo>
                  <a:lnTo>
                    <a:pt x="668" y="32"/>
                  </a:lnTo>
                  <a:lnTo>
                    <a:pt x="682" y="26"/>
                  </a:lnTo>
                  <a:lnTo>
                    <a:pt x="695" y="21"/>
                  </a:lnTo>
                  <a:lnTo>
                    <a:pt x="709" y="16"/>
                  </a:lnTo>
                  <a:lnTo>
                    <a:pt x="722" y="10"/>
                  </a:lnTo>
                  <a:lnTo>
                    <a:pt x="736" y="5"/>
                  </a:lnTo>
                  <a:lnTo>
                    <a:pt x="749" y="0"/>
                  </a:lnTo>
                  <a:close/>
                </a:path>
              </a:pathLst>
            </a:custGeom>
            <a:solidFill>
              <a:srgbClr val="7A630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405564" name="Text Box 60"/>
          <p:cNvSpPr txBox="1">
            <a:spLocks noChangeArrowheads="1"/>
          </p:cNvSpPr>
          <p:nvPr/>
        </p:nvSpPr>
        <p:spPr bwMode="auto">
          <a:xfrm>
            <a:off x="304800" y="5699125"/>
            <a:ext cx="8686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Put yourself in the customer’s shoes </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Text Box 2"/>
          <p:cNvSpPr txBox="1">
            <a:spLocks noChangeArrowheads="1"/>
          </p:cNvSpPr>
          <p:nvPr/>
        </p:nvSpPr>
        <p:spPr bwMode="auto">
          <a:xfrm>
            <a:off x="3124200" y="381000"/>
            <a:ext cx="32004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Empathy </a:t>
            </a:r>
          </a:p>
        </p:txBody>
      </p:sp>
      <p:sp>
        <p:nvSpPr>
          <p:cNvPr id="406531" name="Text Box 3"/>
          <p:cNvSpPr txBox="1">
            <a:spLocks noChangeArrowheads="1"/>
          </p:cNvSpPr>
          <p:nvPr/>
        </p:nvSpPr>
        <p:spPr bwMode="auto">
          <a:xfrm>
            <a:off x="304800" y="5699125"/>
            <a:ext cx="8686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It is an action of understanding</a:t>
            </a:r>
          </a:p>
        </p:txBody>
      </p:sp>
      <p:pic>
        <p:nvPicPr>
          <p:cNvPr id="406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295400"/>
            <a:ext cx="2887663" cy="395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Text Box 2"/>
          <p:cNvSpPr txBox="1">
            <a:spLocks noChangeArrowheads="1"/>
          </p:cNvSpPr>
          <p:nvPr/>
        </p:nvSpPr>
        <p:spPr bwMode="auto">
          <a:xfrm>
            <a:off x="3124200" y="381000"/>
            <a:ext cx="32004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Empathy </a:t>
            </a:r>
          </a:p>
        </p:txBody>
      </p:sp>
      <p:sp>
        <p:nvSpPr>
          <p:cNvPr id="407555" name="Text Box 3"/>
          <p:cNvSpPr txBox="1">
            <a:spLocks noChangeArrowheads="1"/>
          </p:cNvSpPr>
          <p:nvPr/>
        </p:nvSpPr>
        <p:spPr bwMode="auto">
          <a:xfrm>
            <a:off x="304800" y="5699125"/>
            <a:ext cx="8686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It is … being aware of </a:t>
            </a:r>
          </a:p>
        </p:txBody>
      </p:sp>
      <p:pic>
        <p:nvPicPr>
          <p:cNvPr id="40755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1905000"/>
            <a:ext cx="4267200" cy="299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755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3048000"/>
            <a:ext cx="1600200" cy="74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219200" y="685800"/>
            <a:ext cx="70866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Haggling leads to … </a:t>
            </a:r>
          </a:p>
        </p:txBody>
      </p:sp>
      <p:pic>
        <p:nvPicPr>
          <p:cNvPr id="368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0"/>
            <a:ext cx="4344988" cy="345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8" name="Text Box 4"/>
          <p:cNvSpPr txBox="1">
            <a:spLocks noChangeArrowheads="1"/>
          </p:cNvSpPr>
          <p:nvPr/>
        </p:nvSpPr>
        <p:spPr bwMode="auto">
          <a:xfrm>
            <a:off x="1219200" y="5513388"/>
            <a:ext cx="672941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…a broken relationship  </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Text Box 2"/>
          <p:cNvSpPr txBox="1">
            <a:spLocks noChangeArrowheads="1"/>
          </p:cNvSpPr>
          <p:nvPr/>
        </p:nvSpPr>
        <p:spPr bwMode="auto">
          <a:xfrm>
            <a:off x="3124200" y="381000"/>
            <a:ext cx="32004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Empathy </a:t>
            </a:r>
          </a:p>
        </p:txBody>
      </p:sp>
      <p:sp>
        <p:nvSpPr>
          <p:cNvPr id="408579" name="Text Box 3"/>
          <p:cNvSpPr txBox="1">
            <a:spLocks noChangeArrowheads="1"/>
          </p:cNvSpPr>
          <p:nvPr/>
        </p:nvSpPr>
        <p:spPr bwMode="auto">
          <a:xfrm>
            <a:off x="304800" y="5699125"/>
            <a:ext cx="8686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It is … being sensitive to  </a:t>
            </a:r>
          </a:p>
        </p:txBody>
      </p:sp>
      <p:pic>
        <p:nvPicPr>
          <p:cNvPr id="4085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752600"/>
            <a:ext cx="6705600" cy="336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Text Box 2"/>
          <p:cNvSpPr txBox="1">
            <a:spLocks noChangeArrowheads="1"/>
          </p:cNvSpPr>
          <p:nvPr/>
        </p:nvSpPr>
        <p:spPr bwMode="auto">
          <a:xfrm>
            <a:off x="1371600" y="381000"/>
            <a:ext cx="64008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Your empathy: Express it !</a:t>
            </a:r>
          </a:p>
        </p:txBody>
      </p:sp>
      <p:sp>
        <p:nvSpPr>
          <p:cNvPr id="409603" name="Text Box 3"/>
          <p:cNvSpPr txBox="1">
            <a:spLocks noChangeArrowheads="1"/>
          </p:cNvSpPr>
          <p:nvPr/>
        </p:nvSpPr>
        <p:spPr bwMode="auto">
          <a:xfrm>
            <a:off x="228600" y="1295400"/>
            <a:ext cx="868680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2250" indent="-2222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b="1">
                <a:solidFill>
                  <a:srgbClr val="FF3300"/>
                </a:solidFill>
                <a:latin typeface="Arial" panose="020B0604020202020204" pitchFamily="34" charset="0"/>
              </a:rPr>
              <a:t>Let them know …</a:t>
            </a:r>
            <a:r>
              <a:rPr lang="en-US" altLang="en-US" sz="2000" b="1">
                <a:solidFill>
                  <a:srgbClr val="000099"/>
                </a:solidFill>
                <a:latin typeface="Arial" panose="020B0604020202020204" pitchFamily="34" charset="0"/>
              </a:rPr>
              <a:t> </a:t>
            </a:r>
          </a:p>
          <a:p>
            <a:pPr>
              <a:spcBef>
                <a:spcPct val="50000"/>
              </a:spcBef>
              <a:buFontTx/>
              <a:buChar char="•"/>
            </a:pPr>
            <a:r>
              <a:rPr lang="en-US" altLang="en-US" sz="2000" b="1">
                <a:solidFill>
                  <a:srgbClr val="000099"/>
                </a:solidFill>
                <a:latin typeface="Arial" panose="020B0604020202020204" pitchFamily="34" charset="0"/>
              </a:rPr>
              <a:t>You hear and understand their feelings</a:t>
            </a:r>
          </a:p>
          <a:p>
            <a:pPr>
              <a:spcBef>
                <a:spcPct val="50000"/>
              </a:spcBef>
              <a:buFontTx/>
              <a:buChar char="•"/>
            </a:pPr>
            <a:r>
              <a:rPr lang="en-US" altLang="en-US" sz="2000" b="1">
                <a:solidFill>
                  <a:srgbClr val="000099"/>
                </a:solidFill>
                <a:latin typeface="Arial" panose="020B0604020202020204" pitchFamily="34" charset="0"/>
              </a:rPr>
              <a:t>Express feelings when the customer is frustrated or anxious </a:t>
            </a:r>
          </a:p>
          <a:p>
            <a:pPr>
              <a:spcBef>
                <a:spcPct val="50000"/>
              </a:spcBef>
              <a:buFontTx/>
              <a:buChar char="•"/>
            </a:pPr>
            <a:r>
              <a:rPr lang="en-US" altLang="en-US" sz="2000" b="1">
                <a:solidFill>
                  <a:srgbClr val="000099"/>
                </a:solidFill>
                <a:latin typeface="Arial" panose="020B0604020202020204" pitchFamily="34" charset="0"/>
              </a:rPr>
              <a:t>Paraphrase customer concerns </a:t>
            </a:r>
          </a:p>
          <a:p>
            <a:pPr>
              <a:spcBef>
                <a:spcPct val="50000"/>
              </a:spcBef>
              <a:buFontTx/>
              <a:buChar char="•"/>
            </a:pPr>
            <a:r>
              <a:rPr lang="en-US" altLang="en-US" sz="2000" b="1">
                <a:solidFill>
                  <a:srgbClr val="000099"/>
                </a:solidFill>
                <a:latin typeface="Arial" panose="020B0604020202020204" pitchFamily="34" charset="0"/>
              </a:rPr>
              <a:t>Demonstrate a focus on the customer’s problem</a:t>
            </a:r>
          </a:p>
          <a:p>
            <a:pPr>
              <a:spcBef>
                <a:spcPct val="50000"/>
              </a:spcBef>
            </a:pPr>
            <a:endParaRPr lang="en-US" altLang="en-US" sz="2000" b="1">
              <a:solidFill>
                <a:srgbClr val="FF3300"/>
              </a:solidFill>
              <a:latin typeface="Arial" panose="020B0604020202020204" pitchFamily="34" charset="0"/>
            </a:endParaRPr>
          </a:p>
          <a:p>
            <a:pPr>
              <a:spcBef>
                <a:spcPct val="50000"/>
              </a:spcBef>
            </a:pPr>
            <a:r>
              <a:rPr lang="en-US" altLang="en-US" sz="2000" b="1">
                <a:solidFill>
                  <a:srgbClr val="FF3300"/>
                </a:solidFill>
                <a:latin typeface="Arial" panose="020B0604020202020204" pitchFamily="34" charset="0"/>
              </a:rPr>
              <a:t>Use phrases like…</a:t>
            </a:r>
            <a:r>
              <a:rPr lang="en-US" altLang="en-US" sz="2000" b="1">
                <a:solidFill>
                  <a:srgbClr val="000099"/>
                </a:solidFill>
                <a:latin typeface="Arial" panose="020B0604020202020204" pitchFamily="34" charset="0"/>
              </a:rPr>
              <a:t>  </a:t>
            </a:r>
          </a:p>
          <a:p>
            <a:pPr>
              <a:spcBef>
                <a:spcPct val="50000"/>
              </a:spcBef>
            </a:pPr>
            <a:r>
              <a:rPr lang="en-US" altLang="en-US" sz="2000" b="1">
                <a:solidFill>
                  <a:srgbClr val="000099"/>
                </a:solidFill>
                <a:latin typeface="Arial" panose="020B0604020202020204" pitchFamily="34" charset="0"/>
              </a:rPr>
              <a:t>“I understand…”</a:t>
            </a:r>
          </a:p>
          <a:p>
            <a:pPr>
              <a:spcBef>
                <a:spcPct val="50000"/>
              </a:spcBef>
            </a:pPr>
            <a:r>
              <a:rPr lang="en-US" altLang="en-US" sz="2000" b="1">
                <a:solidFill>
                  <a:srgbClr val="000099"/>
                </a:solidFill>
                <a:latin typeface="Arial" panose="020B0604020202020204" pitchFamily="34" charset="0"/>
              </a:rPr>
              <a:t>“I am sorry that you…”</a:t>
            </a:r>
          </a:p>
          <a:p>
            <a:pPr>
              <a:spcBef>
                <a:spcPct val="50000"/>
              </a:spcBef>
            </a:pPr>
            <a:r>
              <a:rPr lang="en-US" altLang="en-US" sz="2000" b="1">
                <a:solidFill>
                  <a:srgbClr val="000099"/>
                </a:solidFill>
                <a:latin typeface="Arial" panose="020B0604020202020204" pitchFamily="34" charset="0"/>
              </a:rPr>
              <a:t>“I would be frustrated too if…”</a:t>
            </a:r>
          </a:p>
          <a:p>
            <a:pPr>
              <a:spcBef>
                <a:spcPct val="50000"/>
              </a:spcBef>
            </a:pPr>
            <a:endParaRPr lang="en-US" altLang="en-US" sz="2000" b="1">
              <a:solidFill>
                <a:srgbClr val="000099"/>
              </a:solidFill>
              <a:latin typeface="Arial" panose="020B0604020202020204" pitchFamily="34" charset="0"/>
            </a:endParaRP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Text Box 2"/>
          <p:cNvSpPr txBox="1">
            <a:spLocks noChangeArrowheads="1"/>
          </p:cNvSpPr>
          <p:nvPr/>
        </p:nvSpPr>
        <p:spPr bwMode="auto">
          <a:xfrm>
            <a:off x="1371600" y="152400"/>
            <a:ext cx="64008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When expressing empathy</a:t>
            </a:r>
          </a:p>
        </p:txBody>
      </p:sp>
      <p:sp>
        <p:nvSpPr>
          <p:cNvPr id="410627" name="Text Box 3"/>
          <p:cNvSpPr txBox="1">
            <a:spLocks noChangeArrowheads="1"/>
          </p:cNvSpPr>
          <p:nvPr/>
        </p:nvSpPr>
        <p:spPr bwMode="auto">
          <a:xfrm>
            <a:off x="228600" y="762000"/>
            <a:ext cx="868680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2250" indent="-2222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The</a:t>
            </a:r>
            <a:r>
              <a:rPr lang="en-US" altLang="en-US" sz="3000" b="1">
                <a:solidFill>
                  <a:srgbClr val="FF3300"/>
                </a:solidFill>
                <a:latin typeface="Arial" panose="020B0604020202020204" pitchFamily="34" charset="0"/>
              </a:rPr>
              <a:t> Feel Felt Found </a:t>
            </a:r>
            <a:r>
              <a:rPr lang="en-US" altLang="en-US" sz="3000" b="1">
                <a:solidFill>
                  <a:srgbClr val="000099"/>
                </a:solidFill>
                <a:latin typeface="Arial" panose="020B0604020202020204" pitchFamily="34" charset="0"/>
              </a:rPr>
              <a:t>Method</a:t>
            </a:r>
            <a:r>
              <a:rPr lang="en-US" altLang="en-US" sz="3000" b="1">
                <a:solidFill>
                  <a:srgbClr val="FF3300"/>
                </a:solidFill>
                <a:latin typeface="Arial" panose="020B0604020202020204" pitchFamily="34" charset="0"/>
              </a:rPr>
              <a:t> </a:t>
            </a:r>
          </a:p>
          <a:p>
            <a:pPr>
              <a:spcBef>
                <a:spcPct val="50000"/>
              </a:spcBef>
            </a:pPr>
            <a:r>
              <a:rPr lang="en-US" altLang="en-US" sz="2000" b="1">
                <a:solidFill>
                  <a:srgbClr val="000099"/>
                </a:solidFill>
                <a:latin typeface="Arial" panose="020B0604020202020204" pitchFamily="34" charset="0"/>
              </a:rPr>
              <a:t>Say … </a:t>
            </a:r>
          </a:p>
          <a:p>
            <a:pPr>
              <a:spcBef>
                <a:spcPct val="50000"/>
              </a:spcBef>
            </a:pPr>
            <a:r>
              <a:rPr lang="en-US" altLang="en-US" sz="2000" b="1">
                <a:solidFill>
                  <a:srgbClr val="000099"/>
                </a:solidFill>
                <a:latin typeface="Arial" panose="020B0604020202020204" pitchFamily="34" charset="0"/>
              </a:rPr>
              <a:t>“I understand that you </a:t>
            </a:r>
            <a:r>
              <a:rPr lang="en-US" altLang="en-US" sz="2000" b="1">
                <a:solidFill>
                  <a:srgbClr val="FF3300"/>
                </a:solidFill>
                <a:latin typeface="Arial" panose="020B0604020202020204" pitchFamily="34" charset="0"/>
              </a:rPr>
              <a:t>feel</a:t>
            </a:r>
            <a:r>
              <a:rPr lang="en-US" altLang="en-US" sz="2000" b="1">
                <a:solidFill>
                  <a:srgbClr val="000099"/>
                </a:solidFill>
                <a:latin typeface="Arial" panose="020B0604020202020204" pitchFamily="34" charset="0"/>
              </a:rPr>
              <a:t> …frustrated, angry etc.”</a:t>
            </a:r>
          </a:p>
          <a:p>
            <a:pPr>
              <a:spcBef>
                <a:spcPct val="50000"/>
              </a:spcBef>
            </a:pPr>
            <a:r>
              <a:rPr lang="en-US" altLang="en-US" sz="2000" b="1">
                <a:solidFill>
                  <a:srgbClr val="000099"/>
                </a:solidFill>
                <a:latin typeface="Arial" panose="020B0604020202020204" pitchFamily="34" charset="0"/>
              </a:rPr>
              <a:t>“I </a:t>
            </a:r>
            <a:r>
              <a:rPr lang="en-US" altLang="en-US" sz="2000" b="1">
                <a:solidFill>
                  <a:srgbClr val="FF3300"/>
                </a:solidFill>
                <a:latin typeface="Arial" panose="020B0604020202020204" pitchFamily="34" charset="0"/>
              </a:rPr>
              <a:t>felt</a:t>
            </a:r>
            <a:r>
              <a:rPr lang="en-US" altLang="en-US" sz="2000" b="1">
                <a:solidFill>
                  <a:srgbClr val="000099"/>
                </a:solidFill>
                <a:latin typeface="Arial" panose="020B0604020202020204" pitchFamily="34" charset="0"/>
              </a:rPr>
              <a:t> that way when I was in a similar situation”</a:t>
            </a:r>
          </a:p>
          <a:p>
            <a:pPr>
              <a:spcBef>
                <a:spcPct val="50000"/>
              </a:spcBef>
            </a:pPr>
            <a:r>
              <a:rPr lang="en-US" altLang="en-US" sz="2000" b="1">
                <a:solidFill>
                  <a:srgbClr val="000099"/>
                </a:solidFill>
                <a:latin typeface="Arial" panose="020B0604020202020204" pitchFamily="34" charset="0"/>
              </a:rPr>
              <a:t>“I </a:t>
            </a:r>
            <a:r>
              <a:rPr lang="en-US" altLang="en-US" sz="2000" b="1">
                <a:solidFill>
                  <a:srgbClr val="FF3300"/>
                </a:solidFill>
                <a:latin typeface="Arial" panose="020B0604020202020204" pitchFamily="34" charset="0"/>
              </a:rPr>
              <a:t>found</a:t>
            </a:r>
            <a:r>
              <a:rPr lang="en-US" altLang="en-US" sz="2000" b="1">
                <a:solidFill>
                  <a:srgbClr val="000099"/>
                </a:solidFill>
                <a:latin typeface="Arial" panose="020B0604020202020204" pitchFamily="34" charset="0"/>
              </a:rPr>
              <a:t> that if you … (start directing the customer to a solution)”</a:t>
            </a:r>
          </a:p>
        </p:txBody>
      </p:sp>
      <p:pic>
        <p:nvPicPr>
          <p:cNvPr id="4106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175" y="3657600"/>
            <a:ext cx="1968500" cy="205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629" name="Rectangle 5"/>
          <p:cNvSpPr>
            <a:spLocks noChangeArrowheads="1"/>
          </p:cNvSpPr>
          <p:nvPr/>
        </p:nvSpPr>
        <p:spPr bwMode="auto">
          <a:xfrm>
            <a:off x="2286000" y="3810000"/>
            <a:ext cx="4895850"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US" sz="2000" b="1">
                <a:solidFill>
                  <a:srgbClr val="FF3300"/>
                </a:solidFill>
                <a:latin typeface="Arial" panose="020B0604020202020204" pitchFamily="34" charset="0"/>
              </a:rPr>
              <a:t>Empathy does not mean…</a:t>
            </a:r>
          </a:p>
          <a:p>
            <a:pPr>
              <a:spcBef>
                <a:spcPct val="50000"/>
              </a:spcBef>
              <a:buFontTx/>
              <a:buChar char="•"/>
            </a:pPr>
            <a:r>
              <a:rPr lang="en-US" altLang="en-US" sz="2000" b="1">
                <a:solidFill>
                  <a:srgbClr val="000099"/>
                </a:solidFill>
                <a:latin typeface="Arial" panose="020B0604020202020204" pitchFamily="34" charset="0"/>
              </a:rPr>
              <a:t>Agreeing with the customer’s opinion</a:t>
            </a:r>
          </a:p>
          <a:p>
            <a:pPr>
              <a:spcBef>
                <a:spcPct val="50000"/>
              </a:spcBef>
              <a:buFontTx/>
              <a:buChar char="•"/>
            </a:pPr>
            <a:r>
              <a:rPr lang="en-US" altLang="en-US" sz="2000" b="1">
                <a:solidFill>
                  <a:srgbClr val="000099"/>
                </a:solidFill>
                <a:latin typeface="Arial" panose="020B0604020202020204" pitchFamily="34" charset="0"/>
              </a:rPr>
              <a:t>Apologising for yourself </a:t>
            </a:r>
          </a:p>
          <a:p>
            <a:pPr>
              <a:spcBef>
                <a:spcPct val="50000"/>
              </a:spcBef>
              <a:buFontTx/>
              <a:buChar char="•"/>
            </a:pPr>
            <a:r>
              <a:rPr lang="en-US" altLang="en-US" sz="2000" b="1">
                <a:solidFill>
                  <a:srgbClr val="000099"/>
                </a:solidFill>
                <a:latin typeface="Arial" panose="020B0604020202020204" pitchFamily="34" charset="0"/>
              </a:rPr>
              <a:t>Giving customers whatever they want.</a:t>
            </a:r>
          </a:p>
        </p:txBody>
      </p:sp>
      <p:pic>
        <p:nvPicPr>
          <p:cNvPr id="41063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9888" y="3200400"/>
            <a:ext cx="2043112"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Text Box 2"/>
          <p:cNvSpPr txBox="1">
            <a:spLocks noChangeArrowheads="1"/>
          </p:cNvSpPr>
          <p:nvPr/>
        </p:nvSpPr>
        <p:spPr bwMode="auto">
          <a:xfrm>
            <a:off x="1371600" y="381000"/>
            <a:ext cx="6400800" cy="62547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chemeClr val="bg1"/>
                </a:solidFill>
                <a:latin typeface="Arial" panose="020B0604020202020204" pitchFamily="34" charset="0"/>
              </a:rPr>
              <a:t>When expressing empathy</a:t>
            </a:r>
          </a:p>
        </p:txBody>
      </p:sp>
      <p:sp>
        <p:nvSpPr>
          <p:cNvPr id="411651" name="Text Box 3"/>
          <p:cNvSpPr txBox="1">
            <a:spLocks noChangeArrowheads="1"/>
          </p:cNvSpPr>
          <p:nvPr/>
        </p:nvSpPr>
        <p:spPr bwMode="auto">
          <a:xfrm>
            <a:off x="228600" y="1889125"/>
            <a:ext cx="86868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2250" indent="-22225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The</a:t>
            </a:r>
            <a:r>
              <a:rPr lang="en-US" altLang="en-US" sz="3000" b="1">
                <a:solidFill>
                  <a:srgbClr val="FF3300"/>
                </a:solidFill>
                <a:latin typeface="Arial" panose="020B0604020202020204" pitchFamily="34" charset="0"/>
              </a:rPr>
              <a:t> Feedback </a:t>
            </a:r>
            <a:r>
              <a:rPr lang="en-US" altLang="en-US" sz="3000" b="1">
                <a:solidFill>
                  <a:srgbClr val="000099"/>
                </a:solidFill>
                <a:latin typeface="Arial" panose="020B0604020202020204" pitchFamily="34" charset="0"/>
              </a:rPr>
              <a:t>Method</a:t>
            </a:r>
            <a:r>
              <a:rPr lang="en-US" altLang="en-US" sz="3000" b="1">
                <a:solidFill>
                  <a:srgbClr val="FF3300"/>
                </a:solidFill>
                <a:latin typeface="Arial" panose="020B0604020202020204" pitchFamily="34" charset="0"/>
              </a:rPr>
              <a:t> </a:t>
            </a:r>
          </a:p>
          <a:p>
            <a:pPr>
              <a:spcBef>
                <a:spcPct val="50000"/>
              </a:spcBef>
            </a:pPr>
            <a:r>
              <a:rPr lang="en-US" altLang="en-US" sz="2000" b="1">
                <a:solidFill>
                  <a:srgbClr val="000099"/>
                </a:solidFill>
                <a:latin typeface="Arial" panose="020B0604020202020204" pitchFamily="34" charset="0"/>
              </a:rPr>
              <a:t>Ask the customer for a feedback</a:t>
            </a:r>
          </a:p>
          <a:p>
            <a:pPr>
              <a:spcBef>
                <a:spcPct val="50000"/>
              </a:spcBef>
            </a:pPr>
            <a:r>
              <a:rPr lang="en-US" altLang="en-US" sz="2000" b="1">
                <a:solidFill>
                  <a:srgbClr val="000099"/>
                </a:solidFill>
                <a:latin typeface="Arial" panose="020B0604020202020204" pitchFamily="34" charset="0"/>
              </a:rPr>
              <a:t>Example: </a:t>
            </a:r>
          </a:p>
          <a:p>
            <a:pPr>
              <a:spcBef>
                <a:spcPct val="50000"/>
              </a:spcBef>
            </a:pPr>
            <a:r>
              <a:rPr lang="en-US" altLang="en-US" sz="2000" b="1">
                <a:solidFill>
                  <a:srgbClr val="000099"/>
                </a:solidFill>
                <a:latin typeface="Arial" panose="020B0604020202020204" pitchFamily="34" charset="0"/>
              </a:rPr>
              <a:t>“How does that answer your questions?”</a:t>
            </a:r>
          </a:p>
          <a:p>
            <a:pPr>
              <a:spcBef>
                <a:spcPct val="50000"/>
              </a:spcBef>
            </a:pPr>
            <a:r>
              <a:rPr lang="en-US" altLang="en-US" sz="2000" b="1">
                <a:solidFill>
                  <a:srgbClr val="000099"/>
                </a:solidFill>
                <a:latin typeface="Arial" panose="020B0604020202020204" pitchFamily="34" charset="0"/>
              </a:rPr>
              <a:t>“How’s that going?”</a:t>
            </a:r>
          </a:p>
          <a:p>
            <a:pPr>
              <a:spcBef>
                <a:spcPct val="50000"/>
              </a:spcBef>
            </a:pPr>
            <a:r>
              <a:rPr lang="en-US" altLang="en-US" sz="2000" b="1">
                <a:solidFill>
                  <a:srgbClr val="000099"/>
                </a:solidFill>
                <a:latin typeface="Arial" panose="020B0604020202020204" pitchFamily="34" charset="0"/>
              </a:rPr>
              <a:t>“Is that clear?”</a:t>
            </a:r>
          </a:p>
          <a:p>
            <a:pPr>
              <a:spcBef>
                <a:spcPct val="50000"/>
              </a:spcBef>
            </a:pPr>
            <a:r>
              <a:rPr lang="en-US" altLang="en-US" sz="2000" b="1">
                <a:solidFill>
                  <a:srgbClr val="000099"/>
                </a:solidFill>
                <a:latin typeface="Arial" panose="020B0604020202020204" pitchFamily="34" charset="0"/>
              </a:rPr>
              <a:t>“Are you familiar with that?”</a:t>
            </a:r>
          </a:p>
          <a:p>
            <a:pPr>
              <a:spcBef>
                <a:spcPct val="50000"/>
              </a:spcBef>
            </a:pPr>
            <a:r>
              <a:rPr lang="en-US" altLang="en-US" sz="2000" b="1">
                <a:solidFill>
                  <a:srgbClr val="000099"/>
                </a:solidFill>
                <a:latin typeface="Arial" panose="020B0604020202020204" pitchFamily="34" charset="0"/>
              </a:rPr>
              <a:t>“Have you done this before?”</a:t>
            </a:r>
          </a:p>
          <a:p>
            <a:pPr>
              <a:spcBef>
                <a:spcPct val="50000"/>
              </a:spcBef>
            </a:pPr>
            <a:r>
              <a:rPr lang="en-US" altLang="en-US" sz="2000" b="1">
                <a:solidFill>
                  <a:srgbClr val="000099"/>
                </a:solidFill>
                <a:latin typeface="Arial" panose="020B0604020202020204" pitchFamily="34" charset="0"/>
              </a:rPr>
              <a:t>“Any questions about what we talked so far?”</a:t>
            </a:r>
            <a:endParaRPr lang="en-US" altLang="en-US" sz="3000" b="1">
              <a:solidFill>
                <a:srgbClr val="FF3300"/>
              </a:solidFill>
              <a:latin typeface="Arial" panose="020B0604020202020204" pitchFamily="34" charset="0"/>
            </a:endParaRP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Text Box 2"/>
          <p:cNvSpPr txBox="1">
            <a:spLocks noChangeArrowheads="1"/>
          </p:cNvSpPr>
          <p:nvPr/>
        </p:nvSpPr>
        <p:spPr bwMode="auto">
          <a:xfrm>
            <a:off x="2895600" y="404813"/>
            <a:ext cx="38862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500" b="1">
                <a:solidFill>
                  <a:schemeClr val="bg1"/>
                </a:solidFill>
                <a:latin typeface="Arial" panose="020B0604020202020204" pitchFamily="34" charset="0"/>
              </a:rPr>
              <a:t>IMPACT OF FEEDBACK </a:t>
            </a:r>
            <a:endParaRPr lang="en-US" altLang="en-US" sz="2500">
              <a:solidFill>
                <a:schemeClr val="bg1"/>
              </a:solidFill>
            </a:endParaRPr>
          </a:p>
        </p:txBody>
      </p:sp>
      <p:sp>
        <p:nvSpPr>
          <p:cNvPr id="412675" name="Text Box 3"/>
          <p:cNvSpPr txBox="1">
            <a:spLocks noChangeArrowheads="1"/>
          </p:cNvSpPr>
          <p:nvPr/>
        </p:nvSpPr>
        <p:spPr bwMode="auto">
          <a:xfrm>
            <a:off x="914400" y="990600"/>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2000" b="1">
                <a:solidFill>
                  <a:srgbClr val="000099"/>
                </a:solidFill>
                <a:latin typeface="Arial" panose="020B0604020202020204" pitchFamily="34" charset="0"/>
              </a:rPr>
              <a:t>Negative and positive feedback will result in…</a:t>
            </a:r>
          </a:p>
        </p:txBody>
      </p:sp>
      <p:sp>
        <p:nvSpPr>
          <p:cNvPr id="412676" name="Rectangle 4"/>
          <p:cNvSpPr>
            <a:spLocks noChangeArrowheads="1"/>
          </p:cNvSpPr>
          <p:nvPr/>
        </p:nvSpPr>
        <p:spPr bwMode="auto">
          <a:xfrm>
            <a:off x="1828800" y="1524000"/>
            <a:ext cx="2971800" cy="33528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12677" name="Text Box 5"/>
          <p:cNvSpPr txBox="1">
            <a:spLocks noChangeArrowheads="1"/>
          </p:cNvSpPr>
          <p:nvPr/>
        </p:nvSpPr>
        <p:spPr bwMode="auto">
          <a:xfrm>
            <a:off x="1863725" y="1565275"/>
            <a:ext cx="2743200" cy="325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60000"/>
              </a:lnSpc>
              <a:spcBef>
                <a:spcPct val="50000"/>
              </a:spcBef>
            </a:pPr>
            <a:r>
              <a:rPr lang="en-US" altLang="en-US" sz="1400" b="1">
                <a:solidFill>
                  <a:srgbClr val="FF3300"/>
                </a:solidFill>
                <a:latin typeface="Arial" panose="020B0604020202020204" pitchFamily="34" charset="0"/>
              </a:rPr>
              <a:t>DEFENSIVE </a:t>
            </a:r>
            <a:endParaRPr lang="en-US" altLang="en-US" sz="1400" b="1">
              <a:solidFill>
                <a:srgbClr val="000099"/>
              </a:solidFill>
              <a:latin typeface="Arial" panose="020B0604020202020204" pitchFamily="34" charset="0"/>
            </a:endParaRPr>
          </a:p>
          <a:p>
            <a:pPr>
              <a:lnSpc>
                <a:spcPct val="60000"/>
              </a:lnSpc>
              <a:spcBef>
                <a:spcPct val="50000"/>
              </a:spcBef>
              <a:buFontTx/>
              <a:buChar char="•"/>
            </a:pPr>
            <a:r>
              <a:rPr lang="en-US" altLang="en-US" sz="1400" b="1">
                <a:solidFill>
                  <a:srgbClr val="000099"/>
                </a:solidFill>
                <a:latin typeface="Arial" panose="020B0604020202020204" pitchFamily="34" charset="0"/>
              </a:rPr>
              <a:t>Denial </a:t>
            </a:r>
          </a:p>
          <a:p>
            <a:pPr>
              <a:lnSpc>
                <a:spcPct val="60000"/>
              </a:lnSpc>
              <a:spcBef>
                <a:spcPct val="50000"/>
              </a:spcBef>
              <a:buFontTx/>
              <a:buChar char="•"/>
            </a:pPr>
            <a:r>
              <a:rPr lang="en-US" altLang="en-US" sz="1400" b="1">
                <a:solidFill>
                  <a:srgbClr val="000099"/>
                </a:solidFill>
                <a:latin typeface="Arial" panose="020B0604020202020204" pitchFamily="34" charset="0"/>
              </a:rPr>
              <a:t>Rationalisation </a:t>
            </a:r>
          </a:p>
          <a:p>
            <a:pPr>
              <a:lnSpc>
                <a:spcPct val="60000"/>
              </a:lnSpc>
              <a:spcBef>
                <a:spcPct val="50000"/>
              </a:spcBef>
              <a:buFontTx/>
              <a:buChar char="•"/>
            </a:pPr>
            <a:r>
              <a:rPr lang="en-US" altLang="en-US" sz="1400" b="1">
                <a:solidFill>
                  <a:srgbClr val="000099"/>
                </a:solidFill>
                <a:latin typeface="Arial" panose="020B0604020202020204" pitchFamily="34" charset="0"/>
              </a:rPr>
              <a:t>Projection </a:t>
            </a:r>
          </a:p>
          <a:p>
            <a:pPr>
              <a:lnSpc>
                <a:spcPct val="60000"/>
              </a:lnSpc>
              <a:spcBef>
                <a:spcPct val="50000"/>
              </a:spcBef>
              <a:buFontTx/>
              <a:buChar char="•"/>
            </a:pPr>
            <a:r>
              <a:rPr lang="en-US" altLang="en-US" sz="1400" b="1">
                <a:solidFill>
                  <a:srgbClr val="000099"/>
                </a:solidFill>
                <a:latin typeface="Arial" panose="020B0604020202020204" pitchFamily="34" charset="0"/>
              </a:rPr>
              <a:t>Displacement</a:t>
            </a:r>
          </a:p>
          <a:p>
            <a:pPr>
              <a:lnSpc>
                <a:spcPct val="60000"/>
              </a:lnSpc>
              <a:spcBef>
                <a:spcPct val="50000"/>
              </a:spcBef>
              <a:buFontTx/>
              <a:buChar char="•"/>
            </a:pPr>
            <a:r>
              <a:rPr lang="en-US" altLang="en-US" sz="1400" b="1">
                <a:solidFill>
                  <a:srgbClr val="000099"/>
                </a:solidFill>
                <a:latin typeface="Arial" panose="020B0604020202020204" pitchFamily="34" charset="0"/>
              </a:rPr>
              <a:t>Quick acceptance </a:t>
            </a:r>
          </a:p>
          <a:p>
            <a:pPr>
              <a:lnSpc>
                <a:spcPct val="60000"/>
              </a:lnSpc>
              <a:spcBef>
                <a:spcPct val="50000"/>
              </a:spcBef>
              <a:buFontTx/>
              <a:buChar char="•"/>
            </a:pPr>
            <a:r>
              <a:rPr lang="en-US" altLang="en-US" sz="1400" b="1">
                <a:solidFill>
                  <a:srgbClr val="000099"/>
                </a:solidFill>
                <a:latin typeface="Arial" panose="020B0604020202020204" pitchFamily="34" charset="0"/>
              </a:rPr>
              <a:t>Withdrawal </a:t>
            </a:r>
          </a:p>
          <a:p>
            <a:pPr>
              <a:lnSpc>
                <a:spcPct val="60000"/>
              </a:lnSpc>
              <a:spcBef>
                <a:spcPct val="50000"/>
              </a:spcBef>
              <a:buFontTx/>
              <a:buChar char="•"/>
            </a:pPr>
            <a:r>
              <a:rPr lang="en-US" altLang="en-US" sz="1400" b="1">
                <a:solidFill>
                  <a:srgbClr val="000099"/>
                </a:solidFill>
                <a:latin typeface="Arial" panose="020B0604020202020204" pitchFamily="34" charset="0"/>
              </a:rPr>
              <a:t>Aggression </a:t>
            </a:r>
          </a:p>
          <a:p>
            <a:pPr>
              <a:lnSpc>
                <a:spcPct val="60000"/>
              </a:lnSpc>
              <a:spcBef>
                <a:spcPct val="50000"/>
              </a:spcBef>
              <a:buFontTx/>
              <a:buChar char="•"/>
            </a:pPr>
            <a:r>
              <a:rPr lang="en-US" altLang="en-US" sz="1400" b="1">
                <a:solidFill>
                  <a:srgbClr val="000099"/>
                </a:solidFill>
                <a:latin typeface="Arial" panose="020B0604020202020204" pitchFamily="34" charset="0"/>
              </a:rPr>
              <a:t>Humour </a:t>
            </a:r>
          </a:p>
          <a:p>
            <a:pPr>
              <a:lnSpc>
                <a:spcPct val="60000"/>
              </a:lnSpc>
              <a:spcBef>
                <a:spcPct val="50000"/>
              </a:spcBef>
              <a:buFontTx/>
              <a:buChar char="•"/>
            </a:pPr>
            <a:r>
              <a:rPr lang="en-US" altLang="en-US" sz="1400" b="1">
                <a:solidFill>
                  <a:srgbClr val="000099"/>
                </a:solidFill>
                <a:latin typeface="Arial" panose="020B0604020202020204" pitchFamily="34" charset="0"/>
              </a:rPr>
              <a:t>Competition with authority </a:t>
            </a:r>
          </a:p>
          <a:p>
            <a:pPr>
              <a:lnSpc>
                <a:spcPct val="60000"/>
              </a:lnSpc>
              <a:spcBef>
                <a:spcPct val="50000"/>
              </a:spcBef>
              <a:buFontTx/>
              <a:buChar char="•"/>
            </a:pPr>
            <a:r>
              <a:rPr lang="en-US" altLang="en-US" sz="1400" b="1">
                <a:solidFill>
                  <a:srgbClr val="000099"/>
                </a:solidFill>
                <a:latin typeface="Arial" panose="020B0604020202020204" pitchFamily="34" charset="0"/>
              </a:rPr>
              <a:t>Cynicism</a:t>
            </a:r>
          </a:p>
          <a:p>
            <a:pPr>
              <a:lnSpc>
                <a:spcPct val="60000"/>
              </a:lnSpc>
              <a:spcBef>
                <a:spcPct val="50000"/>
              </a:spcBef>
              <a:buFontTx/>
              <a:buChar char="•"/>
            </a:pPr>
            <a:r>
              <a:rPr lang="en-US" altLang="en-US" sz="1400" b="1">
                <a:solidFill>
                  <a:srgbClr val="000099"/>
                </a:solidFill>
                <a:latin typeface="Arial" panose="020B0604020202020204" pitchFamily="34" charset="0"/>
              </a:rPr>
              <a:t> Intellectualisation </a:t>
            </a:r>
          </a:p>
          <a:p>
            <a:pPr>
              <a:lnSpc>
                <a:spcPct val="60000"/>
              </a:lnSpc>
              <a:spcBef>
                <a:spcPct val="50000"/>
              </a:spcBef>
              <a:buFontTx/>
              <a:buChar char="•"/>
            </a:pPr>
            <a:r>
              <a:rPr lang="en-US" altLang="en-US" sz="1400" b="1">
                <a:solidFill>
                  <a:srgbClr val="000099"/>
                </a:solidFill>
                <a:latin typeface="Arial" panose="020B0604020202020204" pitchFamily="34" charset="0"/>
              </a:rPr>
              <a:t>Generalisation</a:t>
            </a:r>
          </a:p>
          <a:p>
            <a:pPr>
              <a:lnSpc>
                <a:spcPct val="60000"/>
              </a:lnSpc>
              <a:spcBef>
                <a:spcPct val="50000"/>
              </a:spcBef>
              <a:buFontTx/>
              <a:buChar char="•"/>
            </a:pPr>
            <a:r>
              <a:rPr lang="en-US" altLang="en-US" sz="1400" b="1">
                <a:solidFill>
                  <a:srgbClr val="000099"/>
                </a:solidFill>
                <a:latin typeface="Arial" panose="020B0604020202020204" pitchFamily="34" charset="0"/>
              </a:rPr>
              <a:t>Pairing  </a:t>
            </a:r>
          </a:p>
        </p:txBody>
      </p:sp>
      <p:sp>
        <p:nvSpPr>
          <p:cNvPr id="412678" name="Rectangle 6"/>
          <p:cNvSpPr>
            <a:spLocks noChangeArrowheads="1"/>
          </p:cNvSpPr>
          <p:nvPr/>
        </p:nvSpPr>
        <p:spPr bwMode="auto">
          <a:xfrm>
            <a:off x="4800600" y="1524000"/>
            <a:ext cx="2971800" cy="33528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12679" name="Text Box 7"/>
          <p:cNvSpPr txBox="1">
            <a:spLocks noChangeArrowheads="1"/>
          </p:cNvSpPr>
          <p:nvPr/>
        </p:nvSpPr>
        <p:spPr bwMode="auto">
          <a:xfrm>
            <a:off x="4876800" y="1565275"/>
            <a:ext cx="2743200" cy="325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6688" indent="-166688">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60000"/>
              </a:lnSpc>
              <a:spcBef>
                <a:spcPct val="50000"/>
              </a:spcBef>
            </a:pPr>
            <a:r>
              <a:rPr lang="en-US" altLang="en-US" sz="1400" b="1">
                <a:solidFill>
                  <a:srgbClr val="FF3300"/>
                </a:solidFill>
                <a:latin typeface="Arial" panose="020B0604020202020204" pitchFamily="34" charset="0"/>
              </a:rPr>
              <a:t>CONFRONTING </a:t>
            </a:r>
            <a:endParaRPr lang="en-US" altLang="en-US" sz="1400" b="1">
              <a:solidFill>
                <a:srgbClr val="000099"/>
              </a:solidFill>
              <a:latin typeface="Arial" panose="020B0604020202020204" pitchFamily="34" charset="0"/>
            </a:endParaRPr>
          </a:p>
          <a:p>
            <a:pPr>
              <a:lnSpc>
                <a:spcPct val="60000"/>
              </a:lnSpc>
              <a:spcBef>
                <a:spcPct val="50000"/>
              </a:spcBef>
              <a:buFontTx/>
              <a:buChar char="•"/>
            </a:pPr>
            <a:r>
              <a:rPr lang="en-US" altLang="en-US" sz="1400" b="1">
                <a:solidFill>
                  <a:srgbClr val="000099"/>
                </a:solidFill>
                <a:latin typeface="Arial" panose="020B0604020202020204" pitchFamily="34" charset="0"/>
              </a:rPr>
              <a:t>Owning  </a:t>
            </a:r>
          </a:p>
          <a:p>
            <a:pPr>
              <a:lnSpc>
                <a:spcPct val="60000"/>
              </a:lnSpc>
              <a:spcBef>
                <a:spcPct val="50000"/>
              </a:spcBef>
              <a:buFontTx/>
              <a:buChar char="•"/>
            </a:pPr>
            <a:r>
              <a:rPr lang="en-US" altLang="en-US" sz="1400" b="1">
                <a:solidFill>
                  <a:srgbClr val="000099"/>
                </a:solidFill>
                <a:latin typeface="Arial" panose="020B0604020202020204" pitchFamily="34" charset="0"/>
              </a:rPr>
              <a:t>Self-analysis  </a:t>
            </a:r>
          </a:p>
          <a:p>
            <a:pPr>
              <a:lnSpc>
                <a:spcPct val="60000"/>
              </a:lnSpc>
              <a:spcBef>
                <a:spcPct val="50000"/>
              </a:spcBef>
              <a:buFontTx/>
              <a:buChar char="•"/>
            </a:pPr>
            <a:r>
              <a:rPr lang="en-US" altLang="en-US" sz="1400" b="1">
                <a:solidFill>
                  <a:srgbClr val="000099"/>
                </a:solidFill>
                <a:latin typeface="Arial" panose="020B0604020202020204" pitchFamily="34" charset="0"/>
              </a:rPr>
              <a:t>Empathy  </a:t>
            </a:r>
          </a:p>
          <a:p>
            <a:pPr>
              <a:lnSpc>
                <a:spcPct val="60000"/>
              </a:lnSpc>
              <a:spcBef>
                <a:spcPct val="50000"/>
              </a:spcBef>
              <a:buFontTx/>
              <a:buChar char="•"/>
            </a:pPr>
            <a:r>
              <a:rPr lang="en-US" altLang="en-US" sz="1400" b="1">
                <a:solidFill>
                  <a:srgbClr val="000099"/>
                </a:solidFill>
                <a:latin typeface="Arial" panose="020B0604020202020204" pitchFamily="34" charset="0"/>
              </a:rPr>
              <a:t>Exploration </a:t>
            </a:r>
          </a:p>
          <a:p>
            <a:pPr>
              <a:lnSpc>
                <a:spcPct val="60000"/>
              </a:lnSpc>
              <a:spcBef>
                <a:spcPct val="50000"/>
              </a:spcBef>
              <a:buFontTx/>
              <a:buChar char="•"/>
            </a:pPr>
            <a:r>
              <a:rPr lang="en-US" altLang="en-US" sz="1400" b="1">
                <a:solidFill>
                  <a:srgbClr val="000099"/>
                </a:solidFill>
                <a:latin typeface="Arial" panose="020B0604020202020204" pitchFamily="34" charset="0"/>
              </a:rPr>
              <a:t>Data collection  </a:t>
            </a:r>
          </a:p>
          <a:p>
            <a:pPr>
              <a:lnSpc>
                <a:spcPct val="60000"/>
              </a:lnSpc>
              <a:spcBef>
                <a:spcPct val="50000"/>
              </a:spcBef>
              <a:buFontTx/>
              <a:buChar char="•"/>
            </a:pPr>
            <a:r>
              <a:rPr lang="en-US" altLang="en-US" sz="1400" b="1">
                <a:solidFill>
                  <a:srgbClr val="000099"/>
                </a:solidFill>
                <a:latin typeface="Arial" panose="020B0604020202020204" pitchFamily="34" charset="0"/>
              </a:rPr>
              <a:t>Expressing feelings  </a:t>
            </a:r>
          </a:p>
          <a:p>
            <a:pPr>
              <a:lnSpc>
                <a:spcPct val="60000"/>
              </a:lnSpc>
              <a:spcBef>
                <a:spcPct val="50000"/>
              </a:spcBef>
              <a:buFontTx/>
              <a:buChar char="•"/>
            </a:pPr>
            <a:r>
              <a:rPr lang="en-US" altLang="en-US" sz="1400" b="1">
                <a:solidFill>
                  <a:srgbClr val="000099"/>
                </a:solidFill>
                <a:latin typeface="Arial" panose="020B0604020202020204" pitchFamily="34" charset="0"/>
              </a:rPr>
              <a:t>Help seeking </a:t>
            </a:r>
          </a:p>
          <a:p>
            <a:pPr>
              <a:lnSpc>
                <a:spcPct val="60000"/>
              </a:lnSpc>
              <a:spcBef>
                <a:spcPct val="50000"/>
              </a:spcBef>
              <a:buFontTx/>
              <a:buChar char="•"/>
            </a:pPr>
            <a:r>
              <a:rPr lang="en-US" altLang="en-US" sz="1400" b="1">
                <a:solidFill>
                  <a:srgbClr val="000099"/>
                </a:solidFill>
                <a:latin typeface="Arial" panose="020B0604020202020204" pitchFamily="34" charset="0"/>
              </a:rPr>
              <a:t>Concern  </a:t>
            </a:r>
          </a:p>
          <a:p>
            <a:pPr>
              <a:lnSpc>
                <a:spcPct val="60000"/>
              </a:lnSpc>
              <a:spcBef>
                <a:spcPct val="50000"/>
              </a:spcBef>
              <a:buFontTx/>
              <a:buChar char="•"/>
            </a:pPr>
            <a:r>
              <a:rPr lang="en-US" altLang="en-US" sz="1400" b="1">
                <a:solidFill>
                  <a:srgbClr val="000099"/>
                </a:solidFill>
                <a:latin typeface="Arial" panose="020B0604020202020204" pitchFamily="34" charset="0"/>
              </a:rPr>
              <a:t>Listening  </a:t>
            </a:r>
          </a:p>
          <a:p>
            <a:pPr>
              <a:lnSpc>
                <a:spcPct val="60000"/>
              </a:lnSpc>
              <a:spcBef>
                <a:spcPct val="50000"/>
              </a:spcBef>
              <a:buFontTx/>
              <a:buChar char="•"/>
            </a:pPr>
            <a:r>
              <a:rPr lang="en-US" altLang="en-US" sz="1400" b="1">
                <a:solidFill>
                  <a:srgbClr val="000099"/>
                </a:solidFill>
                <a:latin typeface="Arial" panose="020B0604020202020204" pitchFamily="34" charset="0"/>
              </a:rPr>
              <a:t>Positive critical attitude </a:t>
            </a:r>
          </a:p>
          <a:p>
            <a:pPr>
              <a:lnSpc>
                <a:spcPct val="60000"/>
              </a:lnSpc>
              <a:spcBef>
                <a:spcPct val="50000"/>
              </a:spcBef>
              <a:buFontTx/>
              <a:buChar char="•"/>
            </a:pPr>
            <a:r>
              <a:rPr lang="en-US" altLang="en-US" sz="1400" b="1">
                <a:solidFill>
                  <a:srgbClr val="000099"/>
                </a:solidFill>
                <a:latin typeface="Arial" panose="020B0604020202020204" pitchFamily="34" charset="0"/>
              </a:rPr>
              <a:t>Sharing concern  </a:t>
            </a:r>
          </a:p>
          <a:p>
            <a:pPr>
              <a:lnSpc>
                <a:spcPct val="60000"/>
              </a:lnSpc>
              <a:spcBef>
                <a:spcPct val="50000"/>
              </a:spcBef>
              <a:buFontTx/>
              <a:buChar char="•"/>
            </a:pPr>
            <a:r>
              <a:rPr lang="en-US" altLang="en-US" sz="1400" b="1">
                <a:solidFill>
                  <a:srgbClr val="000099"/>
                </a:solidFill>
                <a:latin typeface="Arial" panose="020B0604020202020204" pitchFamily="34" charset="0"/>
              </a:rPr>
              <a:t>Experimenting </a:t>
            </a:r>
          </a:p>
          <a:p>
            <a:pPr>
              <a:lnSpc>
                <a:spcPct val="60000"/>
              </a:lnSpc>
              <a:spcBef>
                <a:spcPct val="50000"/>
              </a:spcBef>
              <a:buFontTx/>
              <a:buChar char="•"/>
            </a:pPr>
            <a:r>
              <a:rPr lang="en-US" altLang="en-US" sz="1400" b="1">
                <a:solidFill>
                  <a:srgbClr val="000099"/>
                </a:solidFill>
                <a:latin typeface="Arial" panose="020B0604020202020204" pitchFamily="34" charset="0"/>
              </a:rPr>
              <a:t>Relating to group   </a:t>
            </a:r>
          </a:p>
        </p:txBody>
      </p:sp>
      <p:sp>
        <p:nvSpPr>
          <p:cNvPr id="412680" name="AutoShape 8"/>
          <p:cNvSpPr>
            <a:spLocks noChangeArrowheads="1"/>
          </p:cNvSpPr>
          <p:nvPr/>
        </p:nvSpPr>
        <p:spPr bwMode="auto">
          <a:xfrm>
            <a:off x="2971800" y="4908550"/>
            <a:ext cx="457200" cy="685800"/>
          </a:xfrm>
          <a:prstGeom prst="upArrow">
            <a:avLst>
              <a:gd name="adj1" fmla="val 50000"/>
              <a:gd name="adj2" fmla="val 37500"/>
            </a:avLst>
          </a:prstGeom>
          <a:solidFill>
            <a:srgbClr val="000000"/>
          </a:solidFill>
          <a:ln w="9525">
            <a:solidFill>
              <a:srgbClr val="000000"/>
            </a:solidFill>
            <a:miter lim="800000"/>
            <a:headEnd/>
            <a:tailEnd/>
          </a:ln>
        </p:spPr>
        <p:txBody>
          <a:bodyPr/>
          <a:lstStyle/>
          <a:p>
            <a:endParaRPr lang="en-IN"/>
          </a:p>
        </p:txBody>
      </p:sp>
      <p:sp>
        <p:nvSpPr>
          <p:cNvPr id="412681" name="AutoShape 9"/>
          <p:cNvSpPr>
            <a:spLocks noChangeArrowheads="1"/>
          </p:cNvSpPr>
          <p:nvPr/>
        </p:nvSpPr>
        <p:spPr bwMode="auto">
          <a:xfrm>
            <a:off x="6019800" y="4921250"/>
            <a:ext cx="457200" cy="685800"/>
          </a:xfrm>
          <a:prstGeom prst="upArrow">
            <a:avLst>
              <a:gd name="adj1" fmla="val 50000"/>
              <a:gd name="adj2" fmla="val 37500"/>
            </a:avLst>
          </a:prstGeom>
          <a:solidFill>
            <a:srgbClr val="000000"/>
          </a:solidFill>
          <a:ln w="9525">
            <a:solidFill>
              <a:srgbClr val="000000"/>
            </a:solidFill>
            <a:miter lim="800000"/>
            <a:headEnd/>
            <a:tailEnd/>
          </a:ln>
        </p:spPr>
        <p:txBody>
          <a:bodyPr/>
          <a:lstStyle/>
          <a:p>
            <a:endParaRPr lang="en-IN"/>
          </a:p>
        </p:txBody>
      </p:sp>
      <p:sp>
        <p:nvSpPr>
          <p:cNvPr id="412682" name="Text Box 10"/>
          <p:cNvSpPr txBox="1">
            <a:spLocks noChangeArrowheads="1"/>
          </p:cNvSpPr>
          <p:nvPr/>
        </p:nvSpPr>
        <p:spPr bwMode="auto">
          <a:xfrm>
            <a:off x="1828800" y="5562600"/>
            <a:ext cx="5486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2"/>
            <a:r>
              <a:rPr lang="en-US" altLang="en-US" sz="1800" b="1">
                <a:solidFill>
                  <a:srgbClr val="FF3300"/>
                </a:solidFill>
                <a:latin typeface="Arial" panose="020B0604020202020204" pitchFamily="34" charset="0"/>
              </a:rPr>
              <a:t>Results in a 		Results in an</a:t>
            </a:r>
          </a:p>
          <a:p>
            <a:r>
              <a:rPr lang="en-US" altLang="en-US" sz="1800" b="1">
                <a:solidFill>
                  <a:srgbClr val="FF3300"/>
                </a:solidFill>
                <a:latin typeface="Arial" panose="020B0604020202020204" pitchFamily="34" charset="0"/>
              </a:rPr>
              <a:t>	conflicted self 		integrated self</a:t>
            </a: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Text Box 2"/>
          <p:cNvSpPr txBox="1">
            <a:spLocks noChangeArrowheads="1"/>
          </p:cNvSpPr>
          <p:nvPr/>
        </p:nvSpPr>
        <p:spPr bwMode="auto">
          <a:xfrm>
            <a:off x="3352800" y="228600"/>
            <a:ext cx="31242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THE BARRIERS...</a:t>
            </a:r>
          </a:p>
        </p:txBody>
      </p:sp>
      <p:sp>
        <p:nvSpPr>
          <p:cNvPr id="413699" name="Text Box 3"/>
          <p:cNvSpPr txBox="1">
            <a:spLocks noChangeArrowheads="1"/>
          </p:cNvSpPr>
          <p:nvPr/>
        </p:nvSpPr>
        <p:spPr bwMode="auto">
          <a:xfrm>
            <a:off x="685800" y="1143000"/>
            <a:ext cx="7467600" cy="522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1600" b="1">
                <a:solidFill>
                  <a:srgbClr val="FF3300"/>
                </a:solidFill>
                <a:latin typeface="Arial" panose="020B0604020202020204" pitchFamily="34" charset="0"/>
              </a:rPr>
              <a:t># 1 Your message contains errors </a:t>
            </a:r>
            <a:endParaRPr lang="en-US" altLang="en-US" sz="1600" b="1">
              <a:solidFill>
                <a:srgbClr val="000099"/>
              </a:solidFill>
              <a:latin typeface="Arial" panose="020B0604020202020204" pitchFamily="34" charset="0"/>
            </a:endParaRPr>
          </a:p>
          <a:p>
            <a:pPr algn="just"/>
            <a:r>
              <a:rPr lang="en-US" altLang="en-US" sz="1600" b="1">
                <a:solidFill>
                  <a:srgbClr val="FF3300"/>
                </a:solidFill>
                <a:latin typeface="Arial" panose="020B0604020202020204" pitchFamily="34" charset="0"/>
              </a:rPr>
              <a:t>Pronunciation</a:t>
            </a:r>
            <a:r>
              <a:rPr lang="en-US" altLang="en-US" sz="1600" b="1">
                <a:solidFill>
                  <a:srgbClr val="000099"/>
                </a:solidFill>
                <a:latin typeface="Arial" panose="020B0604020202020204" pitchFamily="34" charset="0"/>
              </a:rPr>
              <a:t> of words </a:t>
            </a:r>
          </a:p>
          <a:p>
            <a:pPr algn="just"/>
            <a:r>
              <a:rPr lang="en-US" altLang="en-US" sz="1600" b="1">
                <a:solidFill>
                  <a:srgbClr val="FF3300"/>
                </a:solidFill>
                <a:latin typeface="Arial" panose="020B0604020202020204" pitchFamily="34" charset="0"/>
              </a:rPr>
              <a:t>Wrong usage</a:t>
            </a:r>
            <a:r>
              <a:rPr lang="en-US" altLang="en-US" sz="1600" b="1">
                <a:solidFill>
                  <a:srgbClr val="000099"/>
                </a:solidFill>
                <a:latin typeface="Arial" panose="020B0604020202020204" pitchFamily="34" charset="0"/>
              </a:rPr>
              <a:t> of the word </a:t>
            </a:r>
          </a:p>
          <a:p>
            <a:pPr algn="just"/>
            <a:r>
              <a:rPr lang="en-US" altLang="en-US" sz="1600" b="1">
                <a:solidFill>
                  <a:srgbClr val="FF3300"/>
                </a:solidFill>
                <a:latin typeface="Arial" panose="020B0604020202020204" pitchFamily="34" charset="0"/>
              </a:rPr>
              <a:t>Improper understanding</a:t>
            </a:r>
            <a:r>
              <a:rPr lang="en-US" altLang="en-US" sz="1600" b="1">
                <a:solidFill>
                  <a:srgbClr val="000099"/>
                </a:solidFill>
                <a:latin typeface="Arial" panose="020B0604020202020204" pitchFamily="34" charset="0"/>
              </a:rPr>
              <a:t> of the facts </a:t>
            </a:r>
          </a:p>
          <a:p>
            <a:pPr algn="just"/>
            <a:endParaRPr lang="en-US" altLang="en-US" sz="1600" b="1">
              <a:solidFill>
                <a:srgbClr val="000099"/>
              </a:solidFill>
              <a:latin typeface="Arial" panose="020B0604020202020204" pitchFamily="34" charset="0"/>
            </a:endParaRPr>
          </a:p>
          <a:p>
            <a:pPr algn="just"/>
            <a:r>
              <a:rPr lang="en-US" altLang="en-US" sz="1600" b="1" i="1">
                <a:solidFill>
                  <a:srgbClr val="000099"/>
                </a:solidFill>
                <a:latin typeface="Arial" panose="020B0604020202020204" pitchFamily="34" charset="0"/>
              </a:rPr>
              <a:t>These can significantly alter your intended message</a:t>
            </a:r>
          </a:p>
          <a:p>
            <a:pPr algn="just"/>
            <a:endParaRPr lang="en-US" altLang="en-US" sz="1600" b="1" i="1">
              <a:solidFill>
                <a:srgbClr val="000099"/>
              </a:solidFill>
              <a:latin typeface="Arial" panose="020B0604020202020204" pitchFamily="34" charset="0"/>
            </a:endParaRPr>
          </a:p>
          <a:p>
            <a:pPr algn="just"/>
            <a:endParaRPr lang="en-US" altLang="en-US" sz="1600" b="1" i="1">
              <a:solidFill>
                <a:srgbClr val="000099"/>
              </a:solidFill>
              <a:latin typeface="Arial" panose="020B0604020202020204" pitchFamily="34" charset="0"/>
            </a:endParaRPr>
          </a:p>
          <a:p>
            <a:pPr algn="just"/>
            <a:r>
              <a:rPr lang="en-US" altLang="en-US" sz="1600" b="1">
                <a:solidFill>
                  <a:srgbClr val="FF3300"/>
                </a:solidFill>
                <a:latin typeface="Arial" panose="020B0604020202020204" pitchFamily="34" charset="0"/>
              </a:rPr>
              <a:t># 2 Your message contains ambiguities</a:t>
            </a:r>
          </a:p>
          <a:p>
            <a:pPr algn="just"/>
            <a:r>
              <a:rPr lang="en-US" altLang="en-US" sz="1600" b="1">
                <a:solidFill>
                  <a:srgbClr val="000099"/>
                </a:solidFill>
                <a:latin typeface="Arial" panose="020B0604020202020204" pitchFamily="34" charset="0"/>
              </a:rPr>
              <a:t>Words have </a:t>
            </a:r>
            <a:r>
              <a:rPr lang="en-US" altLang="en-US" sz="1600" b="1">
                <a:solidFill>
                  <a:srgbClr val="FF3300"/>
                </a:solidFill>
                <a:latin typeface="Arial" panose="020B0604020202020204" pitchFamily="34" charset="0"/>
              </a:rPr>
              <a:t>more than one meaning</a:t>
            </a:r>
            <a:r>
              <a:rPr lang="en-US" altLang="en-US" sz="1600" b="1">
                <a:solidFill>
                  <a:srgbClr val="000099"/>
                </a:solidFill>
                <a:latin typeface="Arial" panose="020B0604020202020204" pitchFamily="34" charset="0"/>
              </a:rPr>
              <a:t> </a:t>
            </a:r>
          </a:p>
          <a:p>
            <a:pPr algn="just"/>
            <a:endParaRPr lang="en-US" altLang="en-US" sz="1600" b="1">
              <a:solidFill>
                <a:srgbClr val="000099"/>
              </a:solidFill>
              <a:latin typeface="Arial" panose="020B0604020202020204" pitchFamily="34" charset="0"/>
            </a:endParaRPr>
          </a:p>
          <a:p>
            <a:pPr algn="just"/>
            <a:r>
              <a:rPr lang="en-US" altLang="en-US" sz="1600" b="1">
                <a:solidFill>
                  <a:srgbClr val="000099"/>
                </a:solidFill>
                <a:latin typeface="Arial" panose="020B0604020202020204" pitchFamily="34" charset="0"/>
              </a:rPr>
              <a:t>Some typical newspaper headlines…</a:t>
            </a:r>
          </a:p>
          <a:p>
            <a:pPr algn="just"/>
            <a:endParaRPr lang="en-US" altLang="en-US" sz="1600" b="1">
              <a:solidFill>
                <a:srgbClr val="000099"/>
              </a:solidFill>
              <a:latin typeface="Arial" panose="020B0604020202020204" pitchFamily="34" charset="0"/>
            </a:endParaRPr>
          </a:p>
          <a:p>
            <a:pPr algn="just"/>
            <a:r>
              <a:rPr lang="en-US" altLang="en-US" sz="1600" b="1">
                <a:solidFill>
                  <a:srgbClr val="000099"/>
                </a:solidFill>
                <a:latin typeface="Arial" panose="020B0604020202020204" pitchFamily="34" charset="0"/>
              </a:rPr>
              <a:t>George Fernandes flies back to front</a:t>
            </a:r>
          </a:p>
          <a:p>
            <a:pPr algn="just"/>
            <a:r>
              <a:rPr lang="en-US" altLang="en-US" sz="1600" b="1">
                <a:solidFill>
                  <a:srgbClr val="000099"/>
                </a:solidFill>
                <a:latin typeface="Arial" panose="020B0604020202020204" pitchFamily="34" charset="0"/>
              </a:rPr>
              <a:t>Does George Fernandes know how to fly!</a:t>
            </a:r>
          </a:p>
          <a:p>
            <a:pPr algn="just"/>
            <a:r>
              <a:rPr lang="en-US" altLang="en-US" sz="1600" b="1">
                <a:solidFill>
                  <a:srgbClr val="FF3300"/>
                </a:solidFill>
                <a:latin typeface="Arial" panose="020B0604020202020204" pitchFamily="34" charset="0"/>
              </a:rPr>
              <a:t>Can he fly back to front!</a:t>
            </a:r>
          </a:p>
          <a:p>
            <a:pPr algn="just"/>
            <a:endParaRPr lang="en-US" altLang="en-US" sz="1600" b="1">
              <a:solidFill>
                <a:srgbClr val="000099"/>
              </a:solidFill>
              <a:latin typeface="Arial" panose="020B0604020202020204" pitchFamily="34" charset="0"/>
            </a:endParaRPr>
          </a:p>
          <a:p>
            <a:pPr algn="just"/>
            <a:r>
              <a:rPr lang="en-US" altLang="en-US" sz="1600" b="1">
                <a:solidFill>
                  <a:srgbClr val="000099"/>
                </a:solidFill>
                <a:latin typeface="Arial" panose="020B0604020202020204" pitchFamily="34" charset="0"/>
              </a:rPr>
              <a:t>American tourist critical…</a:t>
            </a:r>
          </a:p>
          <a:p>
            <a:pPr algn="just"/>
            <a:r>
              <a:rPr lang="en-US" altLang="en-US" sz="1600" b="1">
                <a:solidFill>
                  <a:srgbClr val="000099"/>
                </a:solidFill>
                <a:latin typeface="Arial" panose="020B0604020202020204" pitchFamily="34" charset="0"/>
              </a:rPr>
              <a:t>If the American had been critically injured </a:t>
            </a:r>
          </a:p>
          <a:p>
            <a:pPr algn="just"/>
            <a:r>
              <a:rPr lang="en-US" altLang="en-US" sz="1600" b="1">
                <a:solidFill>
                  <a:srgbClr val="FF3300"/>
                </a:solidFill>
                <a:latin typeface="Arial" panose="020B0604020202020204" pitchFamily="34" charset="0"/>
              </a:rPr>
              <a:t>He would not have been critical, he would be furious!</a:t>
            </a:r>
          </a:p>
          <a:p>
            <a:pPr algn="just"/>
            <a:endParaRPr lang="en-US" altLang="en-US" sz="1600" b="1" i="1">
              <a:solidFill>
                <a:srgbClr val="000099"/>
              </a:solidFill>
              <a:latin typeface="Arial" panose="020B0604020202020204" pitchFamily="34" charset="0"/>
            </a:endParaRP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Text Box 2"/>
          <p:cNvSpPr txBox="1">
            <a:spLocks noChangeArrowheads="1"/>
          </p:cNvSpPr>
          <p:nvPr/>
        </p:nvSpPr>
        <p:spPr bwMode="auto">
          <a:xfrm>
            <a:off x="685800" y="1435100"/>
            <a:ext cx="7467600" cy="473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1600" b="1">
                <a:solidFill>
                  <a:srgbClr val="FF3300"/>
                </a:solidFill>
                <a:latin typeface="Arial" panose="020B0604020202020204" pitchFamily="34" charset="0"/>
              </a:rPr>
              <a:t># 3 Messages is misinterpreted</a:t>
            </a:r>
            <a:r>
              <a:rPr lang="en-US" altLang="en-US" sz="1600" b="1">
                <a:solidFill>
                  <a:srgbClr val="000099"/>
                </a:solidFill>
                <a:latin typeface="Arial" panose="020B0604020202020204" pitchFamily="34" charset="0"/>
              </a:rPr>
              <a:t> </a:t>
            </a:r>
          </a:p>
          <a:p>
            <a:pPr algn="just"/>
            <a:r>
              <a:rPr lang="en-US" altLang="en-US" sz="1600" b="1">
                <a:solidFill>
                  <a:srgbClr val="000099"/>
                </a:solidFill>
                <a:latin typeface="Arial" panose="020B0604020202020204" pitchFamily="34" charset="0"/>
              </a:rPr>
              <a:t>It is not so much the words which lead to message misinterpretation </a:t>
            </a:r>
          </a:p>
          <a:p>
            <a:pPr algn="just"/>
            <a:r>
              <a:rPr lang="en-US" altLang="en-US" sz="1600" b="1">
                <a:solidFill>
                  <a:srgbClr val="000099"/>
                </a:solidFill>
                <a:latin typeface="Arial" panose="020B0604020202020204" pitchFamily="34" charset="0"/>
              </a:rPr>
              <a:t>It is the context in which it is spoken</a:t>
            </a:r>
          </a:p>
          <a:p>
            <a:pPr algn="just"/>
            <a:endParaRPr lang="en-US" altLang="en-US" sz="1600" b="1">
              <a:solidFill>
                <a:srgbClr val="000099"/>
              </a:solidFill>
              <a:latin typeface="Arial" panose="020B0604020202020204" pitchFamily="34" charset="0"/>
            </a:endParaRPr>
          </a:p>
          <a:p>
            <a:pPr algn="just"/>
            <a:r>
              <a:rPr lang="en-US" altLang="en-US" sz="1600" b="1">
                <a:solidFill>
                  <a:srgbClr val="FF3300"/>
                </a:solidFill>
                <a:latin typeface="Arial" panose="020B0604020202020204" pitchFamily="34" charset="0"/>
              </a:rPr>
              <a:t># 4 Message is misunderstood</a:t>
            </a:r>
            <a:r>
              <a:rPr lang="en-US" altLang="en-US" sz="1600" b="1">
                <a:solidFill>
                  <a:srgbClr val="000099"/>
                </a:solidFill>
                <a:latin typeface="Arial" panose="020B0604020202020204" pitchFamily="34" charset="0"/>
              </a:rPr>
              <a:t> </a:t>
            </a:r>
          </a:p>
          <a:p>
            <a:pPr algn="just"/>
            <a:r>
              <a:rPr lang="en-US" altLang="en-US" sz="1600" b="1">
                <a:solidFill>
                  <a:srgbClr val="000099"/>
                </a:solidFill>
                <a:latin typeface="Arial" panose="020B0604020202020204" pitchFamily="34" charset="0"/>
              </a:rPr>
              <a:t>You </a:t>
            </a:r>
            <a:r>
              <a:rPr lang="en-US" altLang="en-US" sz="1600" b="1">
                <a:solidFill>
                  <a:srgbClr val="FF3300"/>
                </a:solidFill>
                <a:latin typeface="Arial" panose="020B0604020202020204" pitchFamily="34" charset="0"/>
              </a:rPr>
              <a:t>incorrectly assume </a:t>
            </a:r>
            <a:r>
              <a:rPr lang="en-US" altLang="en-US" sz="1600" b="1">
                <a:solidFill>
                  <a:srgbClr val="000099"/>
                </a:solidFill>
                <a:latin typeface="Arial" panose="020B0604020202020204" pitchFamily="34" charset="0"/>
              </a:rPr>
              <a:t>that your listener has knowledge of a vital piece of information. Lacking this information they can not understand your instructions.</a:t>
            </a:r>
          </a:p>
          <a:p>
            <a:pPr algn="just"/>
            <a:endParaRPr lang="en-US" altLang="en-US" sz="1600" b="1">
              <a:solidFill>
                <a:srgbClr val="000099"/>
              </a:solidFill>
              <a:latin typeface="Arial" panose="020B0604020202020204" pitchFamily="34" charset="0"/>
            </a:endParaRPr>
          </a:p>
          <a:p>
            <a:pPr algn="just"/>
            <a:r>
              <a:rPr lang="en-US" altLang="en-US" sz="1600" b="1">
                <a:solidFill>
                  <a:srgbClr val="FF3300"/>
                </a:solidFill>
                <a:latin typeface="Arial" panose="020B0604020202020204" pitchFamily="34" charset="0"/>
              </a:rPr>
              <a:t># 5 Key points are forgotten</a:t>
            </a:r>
            <a:r>
              <a:rPr lang="en-US" altLang="en-US" sz="1600" b="1">
                <a:solidFill>
                  <a:srgbClr val="000099"/>
                </a:solidFill>
                <a:latin typeface="Arial" panose="020B0604020202020204" pitchFamily="34" charset="0"/>
              </a:rPr>
              <a:t> </a:t>
            </a:r>
          </a:p>
          <a:p>
            <a:pPr algn="just"/>
            <a:r>
              <a:rPr lang="en-US" altLang="en-US" sz="1600" b="1">
                <a:solidFill>
                  <a:srgbClr val="000099"/>
                </a:solidFill>
                <a:latin typeface="Arial" panose="020B0604020202020204" pitchFamily="34" charset="0"/>
              </a:rPr>
              <a:t>What you say first and what you say last gets most remembered. </a:t>
            </a:r>
          </a:p>
          <a:p>
            <a:pPr algn="just"/>
            <a:r>
              <a:rPr lang="en-US" altLang="en-US" sz="1600" b="1">
                <a:solidFill>
                  <a:srgbClr val="000099"/>
                </a:solidFill>
                <a:latin typeface="Arial" panose="020B0604020202020204" pitchFamily="34" charset="0"/>
              </a:rPr>
              <a:t>Key points in the middle get lost.</a:t>
            </a:r>
          </a:p>
          <a:p>
            <a:pPr algn="just"/>
            <a:endParaRPr lang="en-US" altLang="en-US" sz="1600" b="1">
              <a:solidFill>
                <a:srgbClr val="000099"/>
              </a:solidFill>
              <a:latin typeface="Arial" panose="020B0604020202020204" pitchFamily="34" charset="0"/>
            </a:endParaRPr>
          </a:p>
          <a:p>
            <a:pPr algn="just"/>
            <a:endParaRPr lang="en-US" altLang="en-US" sz="1600" b="1">
              <a:solidFill>
                <a:srgbClr val="000099"/>
              </a:solidFill>
              <a:latin typeface="Arial" panose="020B0604020202020204" pitchFamily="34" charset="0"/>
            </a:endParaRPr>
          </a:p>
          <a:p>
            <a:pPr algn="just"/>
            <a:r>
              <a:rPr lang="en-US" altLang="en-US" sz="1600" b="1">
                <a:solidFill>
                  <a:srgbClr val="FF3300"/>
                </a:solidFill>
                <a:latin typeface="Arial" panose="020B0604020202020204" pitchFamily="34" charset="0"/>
              </a:rPr>
              <a:t># 6 Message interpretation</a:t>
            </a:r>
            <a:r>
              <a:rPr lang="en-US" altLang="en-US" sz="1600" b="1">
                <a:solidFill>
                  <a:srgbClr val="000099"/>
                </a:solidFill>
                <a:latin typeface="Arial" panose="020B0604020202020204" pitchFamily="34" charset="0"/>
              </a:rPr>
              <a:t> </a:t>
            </a:r>
          </a:p>
          <a:p>
            <a:pPr algn="just"/>
            <a:r>
              <a:rPr lang="en-US" altLang="en-US" sz="1600" b="1">
                <a:solidFill>
                  <a:srgbClr val="000099"/>
                </a:solidFill>
                <a:latin typeface="Arial" panose="020B0604020202020204" pitchFamily="34" charset="0"/>
              </a:rPr>
              <a:t>Listeners hear not what was said but </a:t>
            </a:r>
            <a:r>
              <a:rPr lang="en-US" altLang="en-US" sz="1600" b="1">
                <a:solidFill>
                  <a:srgbClr val="FF3300"/>
                </a:solidFill>
                <a:latin typeface="Arial" panose="020B0604020202020204" pitchFamily="34" charset="0"/>
              </a:rPr>
              <a:t>what they thought was said</a:t>
            </a:r>
            <a:r>
              <a:rPr lang="en-US" altLang="en-US" sz="1600" b="1">
                <a:solidFill>
                  <a:srgbClr val="000099"/>
                </a:solidFill>
                <a:latin typeface="Arial" panose="020B0604020202020204" pitchFamily="34" charset="0"/>
              </a:rPr>
              <a:t>. Their experiences, backgrounds, biases and emotional state influences their ability to interpret.</a:t>
            </a:r>
          </a:p>
          <a:p>
            <a:pPr algn="just"/>
            <a:endParaRPr lang="en-US" altLang="en-US" sz="1600" b="1">
              <a:solidFill>
                <a:srgbClr val="000099"/>
              </a:solidFill>
              <a:latin typeface="Arial" panose="020B0604020202020204" pitchFamily="34" charset="0"/>
            </a:endParaRPr>
          </a:p>
        </p:txBody>
      </p:sp>
      <p:sp>
        <p:nvSpPr>
          <p:cNvPr id="414723" name="Text Box 3"/>
          <p:cNvSpPr txBox="1">
            <a:spLocks noChangeArrowheads="1"/>
          </p:cNvSpPr>
          <p:nvPr/>
        </p:nvSpPr>
        <p:spPr bwMode="auto">
          <a:xfrm>
            <a:off x="3352800" y="533400"/>
            <a:ext cx="3124200" cy="473075"/>
          </a:xfrm>
          <a:prstGeom prst="rect">
            <a:avLst/>
          </a:prstGeom>
          <a:solidFill>
            <a:srgbClr val="FF3300"/>
          </a:solidFill>
          <a:ln>
            <a:noFill/>
          </a:ln>
          <a:effectLst/>
          <a:extLs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chemeClr val="bg1"/>
                </a:solidFill>
                <a:latin typeface="Arial" panose="020B0604020202020204" pitchFamily="34" charset="0"/>
              </a:rPr>
              <a:t>THE BARRIERS...</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Text Box 2"/>
          <p:cNvSpPr txBox="1">
            <a:spLocks noChangeArrowheads="1"/>
          </p:cNvSpPr>
          <p:nvPr/>
        </p:nvSpPr>
        <p:spPr bwMode="auto">
          <a:xfrm>
            <a:off x="0" y="457200"/>
            <a:ext cx="8001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r>
              <a:rPr lang="en-US" altLang="en-US" b="1">
                <a:solidFill>
                  <a:srgbClr val="FF3300"/>
                </a:solidFill>
                <a:latin typeface="Arial" panose="020B0604020202020204" pitchFamily="34" charset="0"/>
              </a:rPr>
              <a:t>Finally…</a:t>
            </a:r>
          </a:p>
          <a:p>
            <a:pPr lvl="1"/>
            <a:endParaRPr lang="en-US" altLang="en-US" b="1">
              <a:solidFill>
                <a:srgbClr val="FF3300"/>
              </a:solidFill>
              <a:latin typeface="Arial" panose="020B0604020202020204" pitchFamily="34" charset="0"/>
            </a:endParaRPr>
          </a:p>
          <a:p>
            <a:pPr lvl="1" algn="ctr"/>
            <a:r>
              <a:rPr lang="en-US" altLang="en-US" b="1">
                <a:solidFill>
                  <a:srgbClr val="FF3300"/>
                </a:solidFill>
                <a:latin typeface="Arial" panose="020B0604020202020204" pitchFamily="34" charset="0"/>
              </a:rPr>
              <a:t>COMMUNICATION &amp; REMEMBERANCE</a:t>
            </a:r>
            <a:endParaRPr lang="en-US" altLang="en-US">
              <a:solidFill>
                <a:srgbClr val="FF3300"/>
              </a:solidFill>
            </a:endParaRPr>
          </a:p>
        </p:txBody>
      </p:sp>
      <p:grpSp>
        <p:nvGrpSpPr>
          <p:cNvPr id="415747" name="Group 3"/>
          <p:cNvGrpSpPr>
            <a:grpSpLocks/>
          </p:cNvGrpSpPr>
          <p:nvPr/>
        </p:nvGrpSpPr>
        <p:grpSpPr bwMode="auto">
          <a:xfrm>
            <a:off x="990600" y="1752600"/>
            <a:ext cx="6667500" cy="4968875"/>
            <a:chOff x="456" y="1104"/>
            <a:chExt cx="4200" cy="3130"/>
          </a:xfrm>
        </p:grpSpPr>
        <p:sp>
          <p:nvSpPr>
            <p:cNvPr id="415748" name="Text Box 4"/>
            <p:cNvSpPr txBox="1">
              <a:spLocks noChangeArrowheads="1"/>
            </p:cNvSpPr>
            <p:nvPr/>
          </p:nvSpPr>
          <p:spPr bwMode="auto">
            <a:xfrm>
              <a:off x="528" y="1104"/>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WHAT I WANT TO SAY</a:t>
              </a:r>
            </a:p>
          </p:txBody>
        </p:sp>
        <p:sp>
          <p:nvSpPr>
            <p:cNvPr id="415749" name="Text Box 5"/>
            <p:cNvSpPr txBox="1">
              <a:spLocks noChangeArrowheads="1"/>
            </p:cNvSpPr>
            <p:nvPr/>
          </p:nvSpPr>
          <p:spPr bwMode="auto">
            <a:xfrm>
              <a:off x="546" y="1440"/>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YOU NEVER GOT TO SAY</a:t>
              </a:r>
            </a:p>
          </p:txBody>
        </p:sp>
        <p:sp>
          <p:nvSpPr>
            <p:cNvPr id="415750" name="Text Box 6"/>
            <p:cNvSpPr txBox="1">
              <a:spLocks noChangeArrowheads="1"/>
            </p:cNvSpPr>
            <p:nvPr/>
          </p:nvSpPr>
          <p:spPr bwMode="auto">
            <a:xfrm>
              <a:off x="528" y="1680"/>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WHAT YOU WANT TO SAY</a:t>
              </a:r>
            </a:p>
          </p:txBody>
        </p:sp>
        <p:sp>
          <p:nvSpPr>
            <p:cNvPr id="415751" name="Text Box 7"/>
            <p:cNvSpPr txBox="1">
              <a:spLocks noChangeArrowheads="1"/>
            </p:cNvSpPr>
            <p:nvPr/>
          </p:nvSpPr>
          <p:spPr bwMode="auto">
            <a:xfrm>
              <a:off x="528" y="2016"/>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THIS IS WHAT YOUR</a:t>
              </a:r>
            </a:p>
          </p:txBody>
        </p:sp>
        <p:sp>
          <p:nvSpPr>
            <p:cNvPr id="415752" name="Text Box 8"/>
            <p:cNvSpPr txBox="1">
              <a:spLocks noChangeArrowheads="1"/>
            </p:cNvSpPr>
            <p:nvPr/>
          </p:nvSpPr>
          <p:spPr bwMode="auto">
            <a:xfrm>
              <a:off x="528" y="2304"/>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CUSTOMER HEARS </a:t>
              </a:r>
            </a:p>
          </p:txBody>
        </p:sp>
        <p:sp>
          <p:nvSpPr>
            <p:cNvPr id="415753" name="Text Box 9"/>
            <p:cNvSpPr txBox="1">
              <a:spLocks noChangeArrowheads="1"/>
            </p:cNvSpPr>
            <p:nvPr/>
          </p:nvSpPr>
          <p:spPr bwMode="auto">
            <a:xfrm>
              <a:off x="528" y="2640"/>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THIS IS WHAT HE </a:t>
              </a:r>
            </a:p>
          </p:txBody>
        </p:sp>
        <p:sp>
          <p:nvSpPr>
            <p:cNvPr id="415754" name="Text Box 10"/>
            <p:cNvSpPr txBox="1">
              <a:spLocks noChangeArrowheads="1"/>
            </p:cNvSpPr>
            <p:nvPr/>
          </p:nvSpPr>
          <p:spPr bwMode="auto">
            <a:xfrm>
              <a:off x="561" y="2880"/>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UNDERSTANDS </a:t>
              </a:r>
            </a:p>
          </p:txBody>
        </p:sp>
        <p:sp>
          <p:nvSpPr>
            <p:cNvPr id="415755" name="Text Box 11"/>
            <p:cNvSpPr txBox="1">
              <a:spLocks noChangeArrowheads="1"/>
            </p:cNvSpPr>
            <p:nvPr/>
          </p:nvSpPr>
          <p:spPr bwMode="auto">
            <a:xfrm>
              <a:off x="528" y="3216"/>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THIS IS </a:t>
              </a:r>
            </a:p>
          </p:txBody>
        </p:sp>
        <p:sp>
          <p:nvSpPr>
            <p:cNvPr id="415756" name="Text Box 12"/>
            <p:cNvSpPr txBox="1">
              <a:spLocks noChangeArrowheads="1"/>
            </p:cNvSpPr>
            <p:nvPr/>
          </p:nvSpPr>
          <p:spPr bwMode="auto">
            <a:xfrm>
              <a:off x="528" y="3504"/>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WHAT HE WILL  </a:t>
              </a:r>
            </a:p>
          </p:txBody>
        </p:sp>
        <p:sp>
          <p:nvSpPr>
            <p:cNvPr id="415757" name="Text Box 13"/>
            <p:cNvSpPr txBox="1">
              <a:spLocks noChangeArrowheads="1"/>
            </p:cNvSpPr>
            <p:nvPr/>
          </p:nvSpPr>
          <p:spPr bwMode="auto">
            <a:xfrm>
              <a:off x="528" y="3744"/>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REMEMBER AFTER  </a:t>
              </a:r>
            </a:p>
          </p:txBody>
        </p:sp>
        <p:sp>
          <p:nvSpPr>
            <p:cNvPr id="415758" name="Text Box 14"/>
            <p:cNvSpPr txBox="1">
              <a:spLocks noChangeArrowheads="1"/>
            </p:cNvSpPr>
            <p:nvPr/>
          </p:nvSpPr>
          <p:spPr bwMode="auto">
            <a:xfrm>
              <a:off x="528" y="3984"/>
              <a:ext cx="39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99"/>
                  </a:solidFill>
                  <a:latin typeface="Arial" panose="020B0604020202020204" pitchFamily="34" charset="0"/>
                </a:rPr>
                <a:t>I AM GONE   </a:t>
              </a:r>
            </a:p>
          </p:txBody>
        </p:sp>
        <p:sp>
          <p:nvSpPr>
            <p:cNvPr id="415759" name="Line 15"/>
            <p:cNvSpPr>
              <a:spLocks noChangeShapeType="1"/>
            </p:cNvSpPr>
            <p:nvPr/>
          </p:nvSpPr>
          <p:spPr bwMode="auto">
            <a:xfrm flipV="1">
              <a:off x="480" y="1344"/>
              <a:ext cx="4176" cy="0"/>
            </a:xfrm>
            <a:prstGeom prst="line">
              <a:avLst/>
            </a:prstGeom>
            <a:noFill/>
            <a:ln w="28575">
              <a:solidFill>
                <a:srgbClr val="FF33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15760" name="Line 16"/>
            <p:cNvSpPr>
              <a:spLocks noChangeShapeType="1"/>
            </p:cNvSpPr>
            <p:nvPr/>
          </p:nvSpPr>
          <p:spPr bwMode="auto">
            <a:xfrm flipV="1">
              <a:off x="480" y="1680"/>
              <a:ext cx="3792" cy="0"/>
            </a:xfrm>
            <a:prstGeom prst="line">
              <a:avLst/>
            </a:prstGeom>
            <a:noFill/>
            <a:ln w="28575">
              <a:solidFill>
                <a:srgbClr val="FF3300"/>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15761" name="Freeform 17"/>
            <p:cNvSpPr>
              <a:spLocks/>
            </p:cNvSpPr>
            <p:nvPr/>
          </p:nvSpPr>
          <p:spPr bwMode="auto">
            <a:xfrm>
              <a:off x="480" y="2291"/>
              <a:ext cx="3225" cy="4"/>
            </a:xfrm>
            <a:custGeom>
              <a:avLst/>
              <a:gdLst>
                <a:gd name="T0" fmla="*/ 0 w 3225"/>
                <a:gd name="T1" fmla="*/ 0 h 4"/>
                <a:gd name="T2" fmla="*/ 3225 w 3225"/>
                <a:gd name="T3" fmla="*/ 4 h 4"/>
              </a:gdLst>
              <a:ahLst/>
              <a:cxnLst>
                <a:cxn ang="0">
                  <a:pos x="T0" y="T1"/>
                </a:cxn>
                <a:cxn ang="0">
                  <a:pos x="T2" y="T3"/>
                </a:cxn>
              </a:cxnLst>
              <a:rect l="0" t="0" r="r" b="b"/>
              <a:pathLst>
                <a:path w="3225" h="4">
                  <a:moveTo>
                    <a:pt x="0" y="0"/>
                  </a:moveTo>
                  <a:lnTo>
                    <a:pt x="3225" y="4"/>
                  </a:lnTo>
                </a:path>
              </a:pathLst>
            </a:custGeom>
            <a:noFill/>
            <a:ln w="28575" cmpd="sng">
              <a:solidFill>
                <a:srgbClr val="FF3300"/>
              </a:solidFill>
              <a:round/>
              <a:headEnd type="oval" w="med" len="me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15762" name="Freeform 18"/>
            <p:cNvSpPr>
              <a:spLocks/>
            </p:cNvSpPr>
            <p:nvPr/>
          </p:nvSpPr>
          <p:spPr bwMode="auto">
            <a:xfrm>
              <a:off x="480" y="2876"/>
              <a:ext cx="2760" cy="4"/>
            </a:xfrm>
            <a:custGeom>
              <a:avLst/>
              <a:gdLst>
                <a:gd name="T0" fmla="*/ 0 w 2760"/>
                <a:gd name="T1" fmla="*/ 0 h 4"/>
                <a:gd name="T2" fmla="*/ 2760 w 2760"/>
                <a:gd name="T3" fmla="*/ 4 h 4"/>
              </a:gdLst>
              <a:ahLst/>
              <a:cxnLst>
                <a:cxn ang="0">
                  <a:pos x="T0" y="T1"/>
                </a:cxn>
                <a:cxn ang="0">
                  <a:pos x="T2" y="T3"/>
                </a:cxn>
              </a:cxnLst>
              <a:rect l="0" t="0" r="r" b="b"/>
              <a:pathLst>
                <a:path w="2760" h="4">
                  <a:moveTo>
                    <a:pt x="0" y="0"/>
                  </a:moveTo>
                  <a:lnTo>
                    <a:pt x="2760" y="4"/>
                  </a:lnTo>
                </a:path>
              </a:pathLst>
            </a:custGeom>
            <a:noFill/>
            <a:ln w="28575" cmpd="sng">
              <a:solidFill>
                <a:srgbClr val="FF3300"/>
              </a:solidFill>
              <a:round/>
              <a:headEnd type="oval" w="med" len="me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15763" name="Freeform 19"/>
            <p:cNvSpPr>
              <a:spLocks/>
            </p:cNvSpPr>
            <p:nvPr/>
          </p:nvSpPr>
          <p:spPr bwMode="auto">
            <a:xfrm>
              <a:off x="456" y="3495"/>
              <a:ext cx="2064" cy="5"/>
            </a:xfrm>
            <a:custGeom>
              <a:avLst/>
              <a:gdLst>
                <a:gd name="T0" fmla="*/ 0 w 2064"/>
                <a:gd name="T1" fmla="*/ 5 h 5"/>
                <a:gd name="T2" fmla="*/ 2064 w 2064"/>
                <a:gd name="T3" fmla="*/ 0 h 5"/>
              </a:gdLst>
              <a:ahLst/>
              <a:cxnLst>
                <a:cxn ang="0">
                  <a:pos x="T0" y="T1"/>
                </a:cxn>
                <a:cxn ang="0">
                  <a:pos x="T2" y="T3"/>
                </a:cxn>
              </a:cxnLst>
              <a:rect l="0" t="0" r="r" b="b"/>
              <a:pathLst>
                <a:path w="2064" h="5">
                  <a:moveTo>
                    <a:pt x="0" y="5"/>
                  </a:moveTo>
                  <a:lnTo>
                    <a:pt x="2064" y="0"/>
                  </a:lnTo>
                </a:path>
              </a:pathLst>
            </a:custGeom>
            <a:noFill/>
            <a:ln w="28575" cmpd="sng">
              <a:solidFill>
                <a:srgbClr val="FF3300"/>
              </a:solidFill>
              <a:round/>
              <a:headEnd type="oval" w="med" len="med"/>
              <a:tailEnd type="oval"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219200" y="685800"/>
            <a:ext cx="70866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Haggling is not … </a:t>
            </a:r>
          </a:p>
        </p:txBody>
      </p:sp>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0"/>
            <a:ext cx="4344988" cy="345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2" name="Text Box 4"/>
          <p:cNvSpPr txBox="1">
            <a:spLocks noChangeArrowheads="1"/>
          </p:cNvSpPr>
          <p:nvPr/>
        </p:nvSpPr>
        <p:spPr bwMode="auto">
          <a:xfrm>
            <a:off x="1219200" y="5513388"/>
            <a:ext cx="672941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…selling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219200" y="685800"/>
            <a:ext cx="70866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Haggling is not … </a:t>
            </a:r>
          </a:p>
        </p:txBody>
      </p:sp>
      <p:pic>
        <p:nvPicPr>
          <p:cNvPr id="389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24000"/>
            <a:ext cx="4344988" cy="345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6" name="Text Box 4"/>
          <p:cNvSpPr txBox="1">
            <a:spLocks noChangeArrowheads="1"/>
          </p:cNvSpPr>
          <p:nvPr/>
        </p:nvSpPr>
        <p:spPr bwMode="auto">
          <a:xfrm>
            <a:off x="1219200" y="5513388"/>
            <a:ext cx="672941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…Negotiating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219200" y="685800"/>
            <a:ext cx="70866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If you haggle … </a:t>
            </a:r>
          </a:p>
        </p:txBody>
      </p:sp>
      <p:sp>
        <p:nvSpPr>
          <p:cNvPr id="39939" name="Text Box 3"/>
          <p:cNvSpPr txBox="1">
            <a:spLocks noChangeArrowheads="1"/>
          </p:cNvSpPr>
          <p:nvPr/>
        </p:nvSpPr>
        <p:spPr bwMode="auto">
          <a:xfrm>
            <a:off x="1219200" y="5513388"/>
            <a:ext cx="672941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…This is what you will look like !</a:t>
            </a:r>
          </a:p>
        </p:txBody>
      </p:sp>
      <p:pic>
        <p:nvPicPr>
          <p:cNvPr id="39940" name="Picture 4" descr="NWAGG00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1447800"/>
            <a:ext cx="3638550" cy="3733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219200" y="685800"/>
            <a:ext cx="70866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If you don’t want to haggle … </a:t>
            </a:r>
          </a:p>
        </p:txBody>
      </p:sp>
      <p:sp>
        <p:nvSpPr>
          <p:cNvPr id="40963" name="Text Box 3"/>
          <p:cNvSpPr txBox="1">
            <a:spLocks noChangeArrowheads="1"/>
          </p:cNvSpPr>
          <p:nvPr/>
        </p:nvSpPr>
        <p:spPr bwMode="auto">
          <a:xfrm>
            <a:off x="1371600" y="2895600"/>
            <a:ext cx="6729413"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000" b="1">
                <a:solidFill>
                  <a:srgbClr val="000099"/>
                </a:solidFill>
                <a:latin typeface="Arial" panose="020B0604020202020204" pitchFamily="34" charset="0"/>
              </a:rPr>
              <a:t>You must … </a:t>
            </a:r>
          </a:p>
        </p:txBody>
      </p:sp>
      <p:sp>
        <p:nvSpPr>
          <p:cNvPr id="40964" name="Text Box 4"/>
          <p:cNvSpPr txBox="1">
            <a:spLocks noChangeArrowheads="1"/>
          </p:cNvSpPr>
          <p:nvPr/>
        </p:nvSpPr>
        <p:spPr bwMode="auto">
          <a:xfrm>
            <a:off x="1227138" y="1347788"/>
            <a:ext cx="7085012"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9004" tIns="39503" rIns="79004" bIns="39503">
            <a:spAutoFit/>
          </a:bodyPr>
          <a:lstStyle>
            <a:lvl1pPr defTabSz="790575">
              <a:defRPr sz="2400">
                <a:solidFill>
                  <a:schemeClr val="tx1"/>
                </a:solidFill>
                <a:latin typeface="Times New Roman" panose="02020603050405020304" pitchFamily="18" charset="0"/>
              </a:defRPr>
            </a:lvl1pPr>
            <a:lvl2pPr marL="395288" defTabSz="790575">
              <a:defRPr sz="2400">
                <a:solidFill>
                  <a:schemeClr val="tx1"/>
                </a:solidFill>
                <a:latin typeface="Times New Roman" panose="02020603050405020304" pitchFamily="18" charset="0"/>
              </a:defRPr>
            </a:lvl2pPr>
            <a:lvl3pPr marL="790575" defTabSz="790575">
              <a:defRPr sz="2400">
                <a:solidFill>
                  <a:schemeClr val="tx1"/>
                </a:solidFill>
                <a:latin typeface="Times New Roman" panose="02020603050405020304" pitchFamily="18" charset="0"/>
              </a:defRPr>
            </a:lvl3pPr>
            <a:lvl4pPr marL="1185863" defTabSz="790575">
              <a:defRPr sz="2400">
                <a:solidFill>
                  <a:schemeClr val="tx1"/>
                </a:solidFill>
                <a:latin typeface="Times New Roman" panose="02020603050405020304" pitchFamily="18" charset="0"/>
              </a:defRPr>
            </a:lvl4pPr>
            <a:lvl5pPr marL="1579563" defTabSz="790575">
              <a:defRPr sz="2400">
                <a:solidFill>
                  <a:schemeClr val="tx1"/>
                </a:solidFill>
                <a:latin typeface="Times New Roman" panose="02020603050405020304" pitchFamily="18" charset="0"/>
              </a:defRPr>
            </a:lvl5pPr>
            <a:lvl6pPr marL="2036763" defTabSz="790575" eaLnBrk="0" fontAlgn="base" hangingPunct="0">
              <a:spcBef>
                <a:spcPct val="0"/>
              </a:spcBef>
              <a:spcAft>
                <a:spcPct val="0"/>
              </a:spcAft>
              <a:defRPr sz="2400">
                <a:solidFill>
                  <a:schemeClr val="tx1"/>
                </a:solidFill>
                <a:latin typeface="Times New Roman" panose="02020603050405020304" pitchFamily="18" charset="0"/>
              </a:defRPr>
            </a:lvl6pPr>
            <a:lvl7pPr marL="2493963" defTabSz="790575" eaLnBrk="0" fontAlgn="base" hangingPunct="0">
              <a:spcBef>
                <a:spcPct val="0"/>
              </a:spcBef>
              <a:spcAft>
                <a:spcPct val="0"/>
              </a:spcAft>
              <a:defRPr sz="2400">
                <a:solidFill>
                  <a:schemeClr val="tx1"/>
                </a:solidFill>
                <a:latin typeface="Times New Roman" panose="02020603050405020304" pitchFamily="18" charset="0"/>
              </a:defRPr>
            </a:lvl7pPr>
            <a:lvl8pPr marL="2951163" defTabSz="790575" eaLnBrk="0" fontAlgn="base" hangingPunct="0">
              <a:spcBef>
                <a:spcPct val="0"/>
              </a:spcBef>
              <a:spcAft>
                <a:spcPct val="0"/>
              </a:spcAft>
              <a:defRPr sz="2400">
                <a:solidFill>
                  <a:schemeClr val="tx1"/>
                </a:solidFill>
                <a:latin typeface="Times New Roman" panose="02020603050405020304" pitchFamily="18" charset="0"/>
              </a:defRPr>
            </a:lvl8pPr>
            <a:lvl9pPr marL="3408363" defTabSz="790575"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500" b="1">
                <a:solidFill>
                  <a:srgbClr val="FF3300"/>
                </a:solidFill>
                <a:latin typeface="Arial" panose="020B0604020202020204" pitchFamily="34" charset="0"/>
              </a:rPr>
              <a:t>If you don’t want to get hurt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1519238" y="1666875"/>
            <a:ext cx="6413500" cy="234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058" tIns="41029" rIns="82058" bIns="41029">
            <a:spAutoFit/>
          </a:bodyPr>
          <a:lstStyle>
            <a:lvl1pPr defTabSz="820738">
              <a:defRPr sz="2400">
                <a:solidFill>
                  <a:schemeClr val="tx1"/>
                </a:solidFill>
                <a:latin typeface="Times New Roman" panose="02020603050405020304" pitchFamily="18" charset="0"/>
              </a:defRPr>
            </a:lvl1pPr>
            <a:lvl2pPr marL="409575" defTabSz="820738">
              <a:defRPr sz="2400">
                <a:solidFill>
                  <a:schemeClr val="tx1"/>
                </a:solidFill>
                <a:latin typeface="Times New Roman" panose="02020603050405020304" pitchFamily="18" charset="0"/>
              </a:defRPr>
            </a:lvl2pPr>
            <a:lvl3pPr marL="820738" defTabSz="820738">
              <a:defRPr sz="2400">
                <a:solidFill>
                  <a:schemeClr val="tx1"/>
                </a:solidFill>
                <a:latin typeface="Times New Roman" panose="02020603050405020304" pitchFamily="18" charset="0"/>
              </a:defRPr>
            </a:lvl3pPr>
            <a:lvl4pPr marL="1230313" defTabSz="820738">
              <a:defRPr sz="2400">
                <a:solidFill>
                  <a:schemeClr val="tx1"/>
                </a:solidFill>
                <a:latin typeface="Times New Roman" panose="02020603050405020304" pitchFamily="18" charset="0"/>
              </a:defRPr>
            </a:lvl4pPr>
            <a:lvl5pPr marL="1641475" defTabSz="820738">
              <a:defRPr sz="2400">
                <a:solidFill>
                  <a:schemeClr val="tx1"/>
                </a:solidFill>
                <a:latin typeface="Times New Roman" panose="02020603050405020304" pitchFamily="18" charset="0"/>
              </a:defRPr>
            </a:lvl5pPr>
            <a:lvl6pPr marL="2098675" defTabSz="820738" eaLnBrk="0" fontAlgn="base" hangingPunct="0">
              <a:spcBef>
                <a:spcPct val="0"/>
              </a:spcBef>
              <a:spcAft>
                <a:spcPct val="0"/>
              </a:spcAft>
              <a:defRPr sz="2400">
                <a:solidFill>
                  <a:schemeClr val="tx1"/>
                </a:solidFill>
                <a:latin typeface="Times New Roman" panose="02020603050405020304" pitchFamily="18" charset="0"/>
              </a:defRPr>
            </a:lvl6pPr>
            <a:lvl7pPr marL="2555875" defTabSz="820738" eaLnBrk="0" fontAlgn="base" hangingPunct="0">
              <a:spcBef>
                <a:spcPct val="0"/>
              </a:spcBef>
              <a:spcAft>
                <a:spcPct val="0"/>
              </a:spcAft>
              <a:defRPr sz="2400">
                <a:solidFill>
                  <a:schemeClr val="tx1"/>
                </a:solidFill>
                <a:latin typeface="Times New Roman" panose="02020603050405020304" pitchFamily="18" charset="0"/>
              </a:defRPr>
            </a:lvl7pPr>
            <a:lvl8pPr marL="3013075" defTabSz="820738" eaLnBrk="0" fontAlgn="base" hangingPunct="0">
              <a:spcBef>
                <a:spcPct val="0"/>
              </a:spcBef>
              <a:spcAft>
                <a:spcPct val="0"/>
              </a:spcAft>
              <a:defRPr sz="2400">
                <a:solidFill>
                  <a:schemeClr val="tx1"/>
                </a:solidFill>
                <a:latin typeface="Times New Roman" panose="02020603050405020304" pitchFamily="18" charset="0"/>
              </a:defRPr>
            </a:lvl8pPr>
            <a:lvl9pPr marL="3470275" defTabSz="820738"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buClr>
                <a:srgbClr val="000099"/>
              </a:buClr>
            </a:pPr>
            <a:r>
              <a:rPr lang="en-US" altLang="en-US" sz="2700" b="1">
                <a:solidFill>
                  <a:srgbClr val="003399"/>
                </a:solidFill>
                <a:latin typeface="Arial" panose="020B0604020202020204" pitchFamily="34" charset="0"/>
              </a:rPr>
              <a:t>Satisfy the need of your </a:t>
            </a:r>
            <a:r>
              <a:rPr lang="en-US" altLang="en-US" sz="2700" b="1">
                <a:solidFill>
                  <a:srgbClr val="FF3300"/>
                </a:solidFill>
                <a:latin typeface="Arial" panose="020B0604020202020204" pitchFamily="34" charset="0"/>
              </a:rPr>
              <a:t>organisation !</a:t>
            </a:r>
            <a:endParaRPr lang="en-US" altLang="en-US" sz="2700" b="1">
              <a:solidFill>
                <a:srgbClr val="003399"/>
              </a:solidFill>
              <a:latin typeface="Arial" panose="020B0604020202020204" pitchFamily="34" charset="0"/>
            </a:endParaRPr>
          </a:p>
          <a:p>
            <a:pPr algn="ctr">
              <a:spcBef>
                <a:spcPct val="50000"/>
              </a:spcBef>
              <a:buClr>
                <a:srgbClr val="000099"/>
              </a:buClr>
            </a:pPr>
            <a:r>
              <a:rPr lang="en-US" altLang="en-US" sz="5400" b="1">
                <a:solidFill>
                  <a:srgbClr val="FF3300"/>
                </a:solidFill>
                <a:latin typeface="Arial" panose="020B0604020202020204" pitchFamily="34" charset="0"/>
              </a:rPr>
              <a:t>&amp;</a:t>
            </a:r>
            <a:r>
              <a:rPr lang="en-US" altLang="en-US" sz="2700" b="1">
                <a:solidFill>
                  <a:srgbClr val="003399"/>
                </a:solidFill>
                <a:latin typeface="Arial" panose="020B0604020202020204" pitchFamily="34" charset="0"/>
              </a:rPr>
              <a:t> </a:t>
            </a:r>
          </a:p>
          <a:p>
            <a:pPr algn="ctr">
              <a:spcBef>
                <a:spcPct val="50000"/>
              </a:spcBef>
              <a:buClr>
                <a:srgbClr val="000099"/>
              </a:buClr>
            </a:pPr>
            <a:r>
              <a:rPr lang="en-US" altLang="en-US" sz="2700" b="1">
                <a:solidFill>
                  <a:srgbClr val="003399"/>
                </a:solidFill>
                <a:latin typeface="Arial" panose="020B0604020202020204" pitchFamily="34" charset="0"/>
              </a:rPr>
              <a:t>Satisfy the need of the </a:t>
            </a:r>
            <a:r>
              <a:rPr lang="en-US" altLang="en-US" sz="2700" b="1">
                <a:solidFill>
                  <a:srgbClr val="FF3300"/>
                </a:solidFill>
                <a:latin typeface="Arial" panose="020B0604020202020204" pitchFamily="34" charset="0"/>
              </a:rPr>
              <a:t>Customer !</a:t>
            </a:r>
            <a:r>
              <a:rPr lang="en-US" altLang="en-US" sz="2700" b="1">
                <a:solidFill>
                  <a:srgbClr val="003399"/>
                </a:solidFill>
                <a:latin typeface="Arial" panose="020B0604020202020204" pitchFamily="34" charset="0"/>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AutoShape 2"/>
          <p:cNvSpPr>
            <a:spLocks noChangeArrowheads="1"/>
          </p:cNvSpPr>
          <p:nvPr/>
        </p:nvSpPr>
        <p:spPr bwMode="auto">
          <a:xfrm rot="10800000">
            <a:off x="1276350" y="6019800"/>
            <a:ext cx="6902450" cy="577850"/>
          </a:xfrm>
          <a:custGeom>
            <a:avLst/>
            <a:gdLst>
              <a:gd name="G0" fmla="+- 1922 0 0"/>
              <a:gd name="G1" fmla="+- 21600 0 1922"/>
              <a:gd name="G2" fmla="*/ 1922 1 2"/>
              <a:gd name="G3" fmla="+- 21600 0 G2"/>
              <a:gd name="G4" fmla="+/ 1922 21600 2"/>
              <a:gd name="G5" fmla="+/ G1 0 2"/>
              <a:gd name="G6" fmla="*/ 21600 21600 1922"/>
              <a:gd name="G7" fmla="*/ G6 1 2"/>
              <a:gd name="G8" fmla="+- 21600 0 G7"/>
              <a:gd name="G9" fmla="*/ 21600 1 2"/>
              <a:gd name="G10" fmla="+- 1922 0 G9"/>
              <a:gd name="G11" fmla="?: G10 G8 0"/>
              <a:gd name="G12" fmla="?: G10 G7 21600"/>
              <a:gd name="T0" fmla="*/ 20639 w 21600"/>
              <a:gd name="T1" fmla="*/ 10800 h 21600"/>
              <a:gd name="T2" fmla="*/ 10800 w 21600"/>
              <a:gd name="T3" fmla="*/ 21600 h 21600"/>
              <a:gd name="T4" fmla="*/ 961 w 21600"/>
              <a:gd name="T5" fmla="*/ 10800 h 21600"/>
              <a:gd name="T6" fmla="*/ 10800 w 21600"/>
              <a:gd name="T7" fmla="*/ 0 h 21600"/>
              <a:gd name="T8" fmla="*/ 2761 w 21600"/>
              <a:gd name="T9" fmla="*/ 2761 h 21600"/>
              <a:gd name="T10" fmla="*/ 18839 w 21600"/>
              <a:gd name="T11" fmla="*/ 18839 h 21600"/>
            </a:gdLst>
            <a:ahLst/>
            <a:cxnLst>
              <a:cxn ang="0">
                <a:pos x="T0" y="T1"/>
              </a:cxn>
              <a:cxn ang="0">
                <a:pos x="T2" y="T3"/>
              </a:cxn>
              <a:cxn ang="0">
                <a:pos x="T4" y="T5"/>
              </a:cxn>
              <a:cxn ang="0">
                <a:pos x="T6" y="T7"/>
              </a:cxn>
            </a:cxnLst>
            <a:rect l="T8" t="T9" r="T10" b="T11"/>
            <a:pathLst>
              <a:path w="21600" h="21600">
                <a:moveTo>
                  <a:pt x="0" y="0"/>
                </a:moveTo>
                <a:lnTo>
                  <a:pt x="1922" y="21600"/>
                </a:lnTo>
                <a:lnTo>
                  <a:pt x="19678" y="21600"/>
                </a:lnTo>
                <a:lnTo>
                  <a:pt x="21600" y="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01882" tIns="50941" rIns="101882" bIns="50941">
            <a:spAutoFit/>
          </a:bodyPr>
          <a:lstStyle/>
          <a:p>
            <a:endParaRPr lang="en-IN"/>
          </a:p>
        </p:txBody>
      </p:sp>
      <p:sp>
        <p:nvSpPr>
          <p:cNvPr id="43011" name="Text Box 3"/>
          <p:cNvSpPr txBox="1">
            <a:spLocks noChangeArrowheads="1"/>
          </p:cNvSpPr>
          <p:nvPr/>
        </p:nvSpPr>
        <p:spPr bwMode="auto">
          <a:xfrm>
            <a:off x="2563813" y="6118225"/>
            <a:ext cx="436403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2500" b="1">
                <a:latin typeface="Arial" panose="020B0604020202020204" pitchFamily="34" charset="0"/>
              </a:rPr>
              <a:t>Sales Troika Balance  </a:t>
            </a:r>
          </a:p>
        </p:txBody>
      </p:sp>
      <p:grpSp>
        <p:nvGrpSpPr>
          <p:cNvPr id="43012" name="Group 4"/>
          <p:cNvGrpSpPr>
            <a:grpSpLocks/>
          </p:cNvGrpSpPr>
          <p:nvPr/>
        </p:nvGrpSpPr>
        <p:grpSpPr bwMode="auto">
          <a:xfrm>
            <a:off x="1905000" y="1285875"/>
            <a:ext cx="5715000" cy="4206875"/>
            <a:chOff x="1200" y="810"/>
            <a:chExt cx="3600" cy="2650"/>
          </a:xfrm>
        </p:grpSpPr>
        <p:sp>
          <p:nvSpPr>
            <p:cNvPr id="43013" name="AutoShape 5"/>
            <p:cNvSpPr>
              <a:spLocks noChangeArrowheads="1"/>
            </p:cNvSpPr>
            <p:nvPr/>
          </p:nvSpPr>
          <p:spPr bwMode="auto">
            <a:xfrm>
              <a:off x="1472" y="1104"/>
              <a:ext cx="3024" cy="2208"/>
            </a:xfrm>
            <a:prstGeom prst="triangle">
              <a:avLst>
                <a:gd name="adj" fmla="val 52083"/>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nvGrpSpPr>
            <p:cNvPr id="43014" name="Group 6"/>
            <p:cNvGrpSpPr>
              <a:grpSpLocks/>
            </p:cNvGrpSpPr>
            <p:nvPr/>
          </p:nvGrpSpPr>
          <p:grpSpPr bwMode="auto">
            <a:xfrm>
              <a:off x="1200" y="810"/>
              <a:ext cx="3600" cy="2650"/>
              <a:chOff x="1200" y="810"/>
              <a:chExt cx="3600" cy="2650"/>
            </a:xfrm>
          </p:grpSpPr>
          <p:sp>
            <p:nvSpPr>
              <p:cNvPr id="43015" name="AutoShape 7"/>
              <p:cNvSpPr>
                <a:spLocks noChangeArrowheads="1"/>
              </p:cNvSpPr>
              <p:nvPr/>
            </p:nvSpPr>
            <p:spPr bwMode="auto">
              <a:xfrm>
                <a:off x="2124" y="1732"/>
                <a:ext cx="1776" cy="1296"/>
              </a:xfrm>
              <a:prstGeom prst="triangle">
                <a:avLst>
                  <a:gd name="adj" fmla="val 52704"/>
                </a:avLst>
              </a:prstGeom>
              <a:noFill/>
              <a:ln w="7620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3016" name="Oval 8"/>
              <p:cNvSpPr>
                <a:spLocks noChangeArrowheads="1"/>
              </p:cNvSpPr>
              <p:nvPr/>
            </p:nvSpPr>
            <p:spPr bwMode="auto">
              <a:xfrm>
                <a:off x="2520" y="2244"/>
                <a:ext cx="1008" cy="636"/>
              </a:xfrm>
              <a:prstGeom prst="ellipse">
                <a:avLst/>
              </a:prstGeom>
              <a:solidFill>
                <a:srgbClr val="CCECFF"/>
              </a:solidFill>
              <a:ln w="571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3017" name="Freeform 9"/>
              <p:cNvSpPr>
                <a:spLocks/>
              </p:cNvSpPr>
              <p:nvPr/>
            </p:nvSpPr>
            <p:spPr bwMode="auto">
              <a:xfrm>
                <a:off x="1200" y="2770"/>
                <a:ext cx="1430" cy="686"/>
              </a:xfrm>
              <a:custGeom>
                <a:avLst/>
                <a:gdLst>
                  <a:gd name="T0" fmla="*/ 1430 w 1430"/>
                  <a:gd name="T1" fmla="*/ 0 h 686"/>
                  <a:gd name="T2" fmla="*/ 0 w 1430"/>
                  <a:gd name="T3" fmla="*/ 686 h 686"/>
                </a:gdLst>
                <a:ahLst/>
                <a:cxnLst>
                  <a:cxn ang="0">
                    <a:pos x="T0" y="T1"/>
                  </a:cxn>
                  <a:cxn ang="0">
                    <a:pos x="T2" y="T3"/>
                  </a:cxn>
                </a:cxnLst>
                <a:rect l="0" t="0" r="r" b="b"/>
                <a:pathLst>
                  <a:path w="1430" h="686">
                    <a:moveTo>
                      <a:pt x="1430" y="0"/>
                    </a:moveTo>
                    <a:lnTo>
                      <a:pt x="0" y="686"/>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3018" name="Freeform 10"/>
              <p:cNvSpPr>
                <a:spLocks/>
              </p:cNvSpPr>
              <p:nvPr/>
            </p:nvSpPr>
            <p:spPr bwMode="auto">
              <a:xfrm>
                <a:off x="3408" y="2784"/>
                <a:ext cx="1392" cy="676"/>
              </a:xfrm>
              <a:custGeom>
                <a:avLst/>
                <a:gdLst>
                  <a:gd name="T0" fmla="*/ 0 w 1392"/>
                  <a:gd name="T1" fmla="*/ 0 h 676"/>
                  <a:gd name="T2" fmla="*/ 1392 w 1392"/>
                  <a:gd name="T3" fmla="*/ 676 h 676"/>
                </a:gdLst>
                <a:ahLst/>
                <a:cxnLst>
                  <a:cxn ang="0">
                    <a:pos x="T0" y="T1"/>
                  </a:cxn>
                  <a:cxn ang="0">
                    <a:pos x="T2" y="T3"/>
                  </a:cxn>
                </a:cxnLst>
                <a:rect l="0" t="0" r="r" b="b"/>
                <a:pathLst>
                  <a:path w="1392" h="676">
                    <a:moveTo>
                      <a:pt x="0" y="0"/>
                    </a:moveTo>
                    <a:lnTo>
                      <a:pt x="1392" y="676"/>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3019" name="Freeform 11"/>
              <p:cNvSpPr>
                <a:spLocks/>
              </p:cNvSpPr>
              <p:nvPr/>
            </p:nvSpPr>
            <p:spPr bwMode="auto">
              <a:xfrm>
                <a:off x="3050" y="810"/>
                <a:ext cx="1" cy="1440"/>
              </a:xfrm>
              <a:custGeom>
                <a:avLst/>
                <a:gdLst>
                  <a:gd name="T0" fmla="*/ 0 w 1"/>
                  <a:gd name="T1" fmla="*/ 1440 h 1440"/>
                  <a:gd name="T2" fmla="*/ 0 w 1"/>
                  <a:gd name="T3" fmla="*/ 0 h 1440"/>
                  <a:gd name="T4" fmla="*/ 0 w 1"/>
                  <a:gd name="T5" fmla="*/ 0 h 1440"/>
                </a:gdLst>
                <a:ahLst/>
                <a:cxnLst>
                  <a:cxn ang="0">
                    <a:pos x="T0" y="T1"/>
                  </a:cxn>
                  <a:cxn ang="0">
                    <a:pos x="T2" y="T3"/>
                  </a:cxn>
                  <a:cxn ang="0">
                    <a:pos x="T4" y="T5"/>
                  </a:cxn>
                </a:cxnLst>
                <a:rect l="0" t="0" r="r" b="b"/>
                <a:pathLst>
                  <a:path w="1" h="1440">
                    <a:moveTo>
                      <a:pt x="0" y="1440"/>
                    </a:moveTo>
                    <a:lnTo>
                      <a:pt x="0" y="0"/>
                    </a:lnTo>
                    <a:lnTo>
                      <a:pt x="0" y="0"/>
                    </a:lnTo>
                  </a:path>
                </a:pathLst>
              </a:custGeom>
              <a:noFill/>
              <a:ln w="38100" cmpd="sng">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3020" name="Freeform 12"/>
              <p:cNvSpPr>
                <a:spLocks/>
              </p:cNvSpPr>
              <p:nvPr/>
            </p:nvSpPr>
            <p:spPr bwMode="auto">
              <a:xfrm>
                <a:off x="3370" y="1824"/>
                <a:ext cx="710" cy="336"/>
              </a:xfrm>
              <a:custGeom>
                <a:avLst/>
                <a:gdLst>
                  <a:gd name="T0" fmla="*/ 710 w 710"/>
                  <a:gd name="T1" fmla="*/ 0 h 336"/>
                  <a:gd name="T2" fmla="*/ 0 w 710"/>
                  <a:gd name="T3" fmla="*/ 336 h 336"/>
                </a:gdLst>
                <a:ahLst/>
                <a:cxnLst>
                  <a:cxn ang="0">
                    <a:pos x="T0" y="T1"/>
                  </a:cxn>
                  <a:cxn ang="0">
                    <a:pos x="T2" y="T3"/>
                  </a:cxn>
                </a:cxnLst>
                <a:rect l="0" t="0" r="r" b="b"/>
                <a:pathLst>
                  <a:path w="710" h="336">
                    <a:moveTo>
                      <a:pt x="710" y="0"/>
                    </a:moveTo>
                    <a:lnTo>
                      <a:pt x="0" y="336"/>
                    </a:lnTo>
                  </a:path>
                </a:pathLst>
              </a:custGeom>
              <a:noFill/>
              <a:ln w="38100" cap="flat" cmpd="sng">
                <a:solidFill>
                  <a:schemeClr val="tx1"/>
                </a:solidFill>
                <a:prstDash val="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3021" name="Line 13"/>
              <p:cNvSpPr>
                <a:spLocks noChangeShapeType="1"/>
              </p:cNvSpPr>
              <p:nvPr/>
            </p:nvSpPr>
            <p:spPr bwMode="auto">
              <a:xfrm>
                <a:off x="1920" y="1776"/>
                <a:ext cx="384" cy="3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grpSp>
      </p:grpSp>
      <p:sp>
        <p:nvSpPr>
          <p:cNvPr id="43022" name="Text Box 14"/>
          <p:cNvSpPr txBox="1">
            <a:spLocks noChangeArrowheads="1"/>
          </p:cNvSpPr>
          <p:nvPr/>
        </p:nvSpPr>
        <p:spPr bwMode="auto">
          <a:xfrm>
            <a:off x="3441700" y="974725"/>
            <a:ext cx="2743200" cy="336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1600" b="1">
                <a:solidFill>
                  <a:srgbClr val="FF3300"/>
                </a:solidFill>
                <a:latin typeface="Arial" panose="020B0604020202020204" pitchFamily="34" charset="0"/>
              </a:rPr>
              <a:t>Concern for the customer</a:t>
            </a:r>
          </a:p>
        </p:txBody>
      </p:sp>
      <p:sp>
        <p:nvSpPr>
          <p:cNvPr id="43023" name="Text Box 15"/>
          <p:cNvSpPr txBox="1">
            <a:spLocks noChangeArrowheads="1"/>
          </p:cNvSpPr>
          <p:nvPr/>
        </p:nvSpPr>
        <p:spPr bwMode="auto">
          <a:xfrm>
            <a:off x="6534150" y="5397500"/>
            <a:ext cx="2114550" cy="5730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1600" b="1">
                <a:solidFill>
                  <a:srgbClr val="FF3300"/>
                </a:solidFill>
                <a:latin typeface="Arial" panose="020B0604020202020204" pitchFamily="34" charset="0"/>
              </a:rPr>
              <a:t>Concern for the company</a:t>
            </a:r>
          </a:p>
        </p:txBody>
      </p:sp>
      <p:sp>
        <p:nvSpPr>
          <p:cNvPr id="43024" name="Text Box 16"/>
          <p:cNvSpPr txBox="1">
            <a:spLocks noChangeArrowheads="1"/>
          </p:cNvSpPr>
          <p:nvPr/>
        </p:nvSpPr>
        <p:spPr bwMode="auto">
          <a:xfrm>
            <a:off x="1295400" y="5445125"/>
            <a:ext cx="1346200" cy="5730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1600" b="1">
                <a:solidFill>
                  <a:srgbClr val="FF3300"/>
                </a:solidFill>
                <a:latin typeface="Arial" panose="020B0604020202020204" pitchFamily="34" charset="0"/>
              </a:rPr>
              <a:t>Concern for the sale</a:t>
            </a:r>
          </a:p>
        </p:txBody>
      </p:sp>
      <p:sp>
        <p:nvSpPr>
          <p:cNvPr id="43025" name="Text Box 17"/>
          <p:cNvSpPr txBox="1">
            <a:spLocks noChangeArrowheads="1"/>
          </p:cNvSpPr>
          <p:nvPr/>
        </p:nvSpPr>
        <p:spPr bwMode="auto">
          <a:xfrm>
            <a:off x="1524000" y="2543175"/>
            <a:ext cx="2133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1600" b="1">
                <a:latin typeface="Arial" panose="020B0604020202020204" pitchFamily="34" charset="0"/>
              </a:rPr>
              <a:t>Strategic advantage threshold </a:t>
            </a:r>
          </a:p>
        </p:txBody>
      </p:sp>
      <p:sp>
        <p:nvSpPr>
          <p:cNvPr id="43026" name="Text Box 18"/>
          <p:cNvSpPr txBox="1">
            <a:spLocks noChangeArrowheads="1"/>
          </p:cNvSpPr>
          <p:nvPr/>
        </p:nvSpPr>
        <p:spPr bwMode="auto">
          <a:xfrm>
            <a:off x="5943600" y="2543175"/>
            <a:ext cx="2438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1600" b="1">
                <a:latin typeface="Arial" panose="020B0604020202020204" pitchFamily="34" charset="0"/>
              </a:rPr>
              <a:t>Minimum acceptable threshold</a:t>
            </a:r>
          </a:p>
        </p:txBody>
      </p:sp>
      <p:sp>
        <p:nvSpPr>
          <p:cNvPr id="43027" name="Text Box 19"/>
          <p:cNvSpPr txBox="1">
            <a:spLocks noChangeArrowheads="1"/>
          </p:cNvSpPr>
          <p:nvPr/>
        </p:nvSpPr>
        <p:spPr bwMode="auto">
          <a:xfrm>
            <a:off x="3975100" y="3778250"/>
            <a:ext cx="1692275"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1800" b="1">
                <a:latin typeface="Arial" panose="020B0604020202020204" pitchFamily="34" charset="0"/>
              </a:rPr>
              <a:t>Professional selling skills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OG3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888" y="1344613"/>
            <a:ext cx="3757612" cy="3148012"/>
          </a:xfrm>
          <a:prstGeom prst="rect">
            <a:avLst/>
          </a:prstGeom>
          <a:noFill/>
          <a:extLst>
            <a:ext uri="{909E8E84-426E-40DD-AFC4-6F175D3DCCD1}">
              <a14:hiddenFill xmlns:a14="http://schemas.microsoft.com/office/drawing/2010/main">
                <a:solidFill>
                  <a:srgbClr val="FFFFFF"/>
                </a:solidFill>
              </a14:hiddenFill>
            </a:ext>
          </a:extLst>
        </p:spPr>
      </p:pic>
      <p:sp>
        <p:nvSpPr>
          <p:cNvPr id="6147" name="Text Box 3"/>
          <p:cNvSpPr txBox="1">
            <a:spLocks noChangeArrowheads="1"/>
          </p:cNvSpPr>
          <p:nvPr/>
        </p:nvSpPr>
        <p:spPr bwMode="auto">
          <a:xfrm>
            <a:off x="1905000" y="5181600"/>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This is your Customer …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WordArt 2"/>
          <p:cNvSpPr>
            <a:spLocks noChangeArrowheads="1" noChangeShapeType="1" noTextEdit="1"/>
          </p:cNvSpPr>
          <p:nvPr/>
        </p:nvSpPr>
        <p:spPr bwMode="auto">
          <a:xfrm>
            <a:off x="1454150" y="2741613"/>
            <a:ext cx="6532563" cy="1427162"/>
          </a:xfrm>
          <a:prstGeom prst="rect">
            <a:avLst/>
          </a:prstGeom>
        </p:spPr>
        <p:txBody>
          <a:bodyPr wrap="none" fromWordArt="1">
            <a:prstTxWarp prst="textPlain">
              <a:avLst>
                <a:gd name="adj" fmla="val 50000"/>
              </a:avLst>
            </a:prstTxWarp>
          </a:bodyPr>
          <a:lstStyle/>
          <a:p>
            <a:pPr algn="ct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Selling skills</a:t>
            </a:r>
          </a:p>
        </p:txBody>
      </p:sp>
      <p:sp>
        <p:nvSpPr>
          <p:cNvPr id="547843" name="Text Box 3"/>
          <p:cNvSpPr txBox="1">
            <a:spLocks noChangeArrowheads="1"/>
          </p:cNvSpPr>
          <p:nvPr/>
        </p:nvSpPr>
        <p:spPr bwMode="auto">
          <a:xfrm>
            <a:off x="969963" y="1209675"/>
            <a:ext cx="4668837"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58" tIns="41029" rIns="82058" bIns="41029">
            <a:spAutoFit/>
          </a:bodyPr>
          <a:lstStyle>
            <a:lvl1pPr defTabSz="820738">
              <a:defRPr sz="2400">
                <a:solidFill>
                  <a:schemeClr val="tx1"/>
                </a:solidFill>
                <a:latin typeface="Times New Roman" panose="02020603050405020304" pitchFamily="18" charset="0"/>
              </a:defRPr>
            </a:lvl1pPr>
            <a:lvl2pPr marL="409575" defTabSz="820738">
              <a:defRPr sz="2400">
                <a:solidFill>
                  <a:schemeClr val="tx1"/>
                </a:solidFill>
                <a:latin typeface="Times New Roman" panose="02020603050405020304" pitchFamily="18" charset="0"/>
              </a:defRPr>
            </a:lvl2pPr>
            <a:lvl3pPr marL="820738" defTabSz="820738">
              <a:defRPr sz="2400">
                <a:solidFill>
                  <a:schemeClr val="tx1"/>
                </a:solidFill>
                <a:latin typeface="Times New Roman" panose="02020603050405020304" pitchFamily="18" charset="0"/>
              </a:defRPr>
            </a:lvl3pPr>
            <a:lvl4pPr marL="1230313" defTabSz="820738">
              <a:defRPr sz="2400">
                <a:solidFill>
                  <a:schemeClr val="tx1"/>
                </a:solidFill>
                <a:latin typeface="Times New Roman" panose="02020603050405020304" pitchFamily="18" charset="0"/>
              </a:defRPr>
            </a:lvl4pPr>
            <a:lvl5pPr marL="1641475" defTabSz="820738">
              <a:defRPr sz="2400">
                <a:solidFill>
                  <a:schemeClr val="tx1"/>
                </a:solidFill>
                <a:latin typeface="Times New Roman" panose="02020603050405020304" pitchFamily="18" charset="0"/>
              </a:defRPr>
            </a:lvl5pPr>
            <a:lvl6pPr marL="2098675" defTabSz="820738" eaLnBrk="0" fontAlgn="base" hangingPunct="0">
              <a:spcBef>
                <a:spcPct val="0"/>
              </a:spcBef>
              <a:spcAft>
                <a:spcPct val="0"/>
              </a:spcAft>
              <a:defRPr sz="2400">
                <a:solidFill>
                  <a:schemeClr val="tx1"/>
                </a:solidFill>
                <a:latin typeface="Times New Roman" panose="02020603050405020304" pitchFamily="18" charset="0"/>
              </a:defRPr>
            </a:lvl6pPr>
            <a:lvl7pPr marL="2555875" defTabSz="820738" eaLnBrk="0" fontAlgn="base" hangingPunct="0">
              <a:spcBef>
                <a:spcPct val="0"/>
              </a:spcBef>
              <a:spcAft>
                <a:spcPct val="0"/>
              </a:spcAft>
              <a:defRPr sz="2400">
                <a:solidFill>
                  <a:schemeClr val="tx1"/>
                </a:solidFill>
                <a:latin typeface="Times New Roman" panose="02020603050405020304" pitchFamily="18" charset="0"/>
              </a:defRPr>
            </a:lvl7pPr>
            <a:lvl8pPr marL="3013075" defTabSz="820738" eaLnBrk="0" fontAlgn="base" hangingPunct="0">
              <a:spcBef>
                <a:spcPct val="0"/>
              </a:spcBef>
              <a:spcAft>
                <a:spcPct val="0"/>
              </a:spcAft>
              <a:defRPr sz="2400">
                <a:solidFill>
                  <a:schemeClr val="tx1"/>
                </a:solidFill>
                <a:latin typeface="Times New Roman" panose="02020603050405020304" pitchFamily="18" charset="0"/>
              </a:defRPr>
            </a:lvl8pPr>
            <a:lvl9pPr marL="3470275" defTabSz="8207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700" b="1">
                <a:solidFill>
                  <a:srgbClr val="FF3300"/>
                </a:solidFill>
                <a:latin typeface="Arial" panose="020B0604020202020204" pitchFamily="34" charset="0"/>
              </a:rPr>
              <a:t>You can do this with the  … </a:t>
            </a:r>
          </a:p>
        </p:txBody>
      </p:sp>
      <p:sp>
        <p:nvSpPr>
          <p:cNvPr id="547844" name="Text Box 4"/>
          <p:cNvSpPr txBox="1">
            <a:spLocks noChangeArrowheads="1"/>
          </p:cNvSpPr>
          <p:nvPr/>
        </p:nvSpPr>
        <p:spPr bwMode="auto">
          <a:xfrm>
            <a:off x="5957888" y="5245100"/>
            <a:ext cx="2216150" cy="48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58" tIns="41029" rIns="82058" bIns="41029">
            <a:spAutoFit/>
          </a:bodyPr>
          <a:lstStyle>
            <a:lvl1pPr defTabSz="820738">
              <a:defRPr sz="2400">
                <a:solidFill>
                  <a:schemeClr val="tx1"/>
                </a:solidFill>
                <a:latin typeface="Times New Roman" panose="02020603050405020304" pitchFamily="18" charset="0"/>
              </a:defRPr>
            </a:lvl1pPr>
            <a:lvl2pPr marL="409575" defTabSz="820738">
              <a:defRPr sz="2400">
                <a:solidFill>
                  <a:schemeClr val="tx1"/>
                </a:solidFill>
                <a:latin typeface="Times New Roman" panose="02020603050405020304" pitchFamily="18" charset="0"/>
              </a:defRPr>
            </a:lvl2pPr>
            <a:lvl3pPr marL="820738" defTabSz="820738">
              <a:defRPr sz="2400">
                <a:solidFill>
                  <a:schemeClr val="tx1"/>
                </a:solidFill>
                <a:latin typeface="Times New Roman" panose="02020603050405020304" pitchFamily="18" charset="0"/>
              </a:defRPr>
            </a:lvl3pPr>
            <a:lvl4pPr marL="1230313" defTabSz="820738">
              <a:defRPr sz="2400">
                <a:solidFill>
                  <a:schemeClr val="tx1"/>
                </a:solidFill>
                <a:latin typeface="Times New Roman" panose="02020603050405020304" pitchFamily="18" charset="0"/>
              </a:defRPr>
            </a:lvl4pPr>
            <a:lvl5pPr marL="1641475" defTabSz="820738">
              <a:defRPr sz="2400">
                <a:solidFill>
                  <a:schemeClr val="tx1"/>
                </a:solidFill>
                <a:latin typeface="Times New Roman" panose="02020603050405020304" pitchFamily="18" charset="0"/>
              </a:defRPr>
            </a:lvl5pPr>
            <a:lvl6pPr marL="2098675" defTabSz="820738" eaLnBrk="0" fontAlgn="base" hangingPunct="0">
              <a:spcBef>
                <a:spcPct val="0"/>
              </a:spcBef>
              <a:spcAft>
                <a:spcPct val="0"/>
              </a:spcAft>
              <a:defRPr sz="2400">
                <a:solidFill>
                  <a:schemeClr val="tx1"/>
                </a:solidFill>
                <a:latin typeface="Times New Roman" panose="02020603050405020304" pitchFamily="18" charset="0"/>
              </a:defRPr>
            </a:lvl6pPr>
            <a:lvl7pPr marL="2555875" defTabSz="820738" eaLnBrk="0" fontAlgn="base" hangingPunct="0">
              <a:spcBef>
                <a:spcPct val="0"/>
              </a:spcBef>
              <a:spcAft>
                <a:spcPct val="0"/>
              </a:spcAft>
              <a:defRPr sz="2400">
                <a:solidFill>
                  <a:schemeClr val="tx1"/>
                </a:solidFill>
                <a:latin typeface="Times New Roman" panose="02020603050405020304" pitchFamily="18" charset="0"/>
              </a:defRPr>
            </a:lvl7pPr>
            <a:lvl8pPr marL="3013075" defTabSz="820738" eaLnBrk="0" fontAlgn="base" hangingPunct="0">
              <a:spcBef>
                <a:spcPct val="0"/>
              </a:spcBef>
              <a:spcAft>
                <a:spcPct val="0"/>
              </a:spcAft>
              <a:defRPr sz="2400">
                <a:solidFill>
                  <a:schemeClr val="tx1"/>
                </a:solidFill>
                <a:latin typeface="Times New Roman" panose="02020603050405020304" pitchFamily="18" charset="0"/>
              </a:defRPr>
            </a:lvl8pPr>
            <a:lvl9pPr marL="3470275" defTabSz="8207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700" b="1">
                <a:solidFill>
                  <a:srgbClr val="FF3300"/>
                </a:solidFill>
                <a:latin typeface="Arial" panose="020B0604020202020204" pitchFamily="34" charset="0"/>
              </a:rPr>
              <a:t>Programme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22" name="Picture 2"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381000"/>
            <a:ext cx="2922588" cy="4038600"/>
          </a:xfrm>
          <a:prstGeom prst="rect">
            <a:avLst/>
          </a:prstGeom>
          <a:noFill/>
          <a:extLst>
            <a:ext uri="{909E8E84-426E-40DD-AFC4-6F175D3DCCD1}">
              <a14:hiddenFill xmlns:a14="http://schemas.microsoft.com/office/drawing/2010/main">
                <a:solidFill>
                  <a:srgbClr val="FFFFFF"/>
                </a:solidFill>
              </a14:hiddenFill>
            </a:ext>
          </a:extLst>
        </p:spPr>
      </p:pic>
      <p:sp>
        <p:nvSpPr>
          <p:cNvPr id="491523" name="WordArt 3"/>
          <p:cNvSpPr>
            <a:spLocks noChangeArrowheads="1" noChangeShapeType="1" noTextEdit="1"/>
          </p:cNvSpPr>
          <p:nvPr/>
        </p:nvSpPr>
        <p:spPr bwMode="auto">
          <a:xfrm>
            <a:off x="1219200" y="1828800"/>
            <a:ext cx="3352800" cy="4114800"/>
          </a:xfrm>
          <a:prstGeom prst="rect">
            <a:avLst/>
          </a:prstGeom>
        </p:spPr>
        <p:txBody>
          <a:bodyPr wrap="none" fromWordArt="1">
            <a:prstTxWarp prst="textPlain">
              <a:avLst>
                <a:gd name="adj" fmla="val 50000"/>
              </a:avLst>
            </a:prstTxWarp>
          </a:bodyPr>
          <a:lstStyle/>
          <a:p>
            <a:pPr algn="ctr"/>
            <a:r>
              <a:rPr lang="en-IN" sz="32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The </a:t>
            </a:r>
          </a:p>
          <a:p>
            <a:pPr algn="ctr"/>
            <a:r>
              <a:rPr lang="en-IN" sz="32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S.P.I.N.</a:t>
            </a:r>
          </a:p>
          <a:p>
            <a:pPr algn="ctr"/>
            <a:r>
              <a:rPr lang="en-IN" sz="32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Method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Text Box 2"/>
          <p:cNvSpPr txBox="1">
            <a:spLocks noChangeArrowheads="1"/>
          </p:cNvSpPr>
          <p:nvPr/>
        </p:nvSpPr>
        <p:spPr bwMode="auto">
          <a:xfrm>
            <a:off x="838200" y="2667000"/>
            <a:ext cx="7620000" cy="302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Are there special skills that makes someone successful in large sales? </a:t>
            </a:r>
          </a:p>
          <a:p>
            <a:pPr algn="ctr">
              <a:spcBef>
                <a:spcPct val="50000"/>
              </a:spcBef>
            </a:pPr>
            <a:r>
              <a:rPr lang="en-US" altLang="en-US" sz="3500" b="1">
                <a:solidFill>
                  <a:srgbClr val="FF3300"/>
                </a:solidFill>
                <a:latin typeface="Arial" panose="020B0604020202020204" pitchFamily="34" charset="0"/>
              </a:rPr>
              <a:t>Or is selling just selling whether the sale is small or large?</a:t>
            </a:r>
          </a:p>
        </p:txBody>
      </p:sp>
      <p:pic>
        <p:nvPicPr>
          <p:cNvPr id="492547"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AutoShape 2"/>
          <p:cNvSpPr>
            <a:spLocks noChangeArrowheads="1"/>
          </p:cNvSpPr>
          <p:nvPr/>
        </p:nvSpPr>
        <p:spPr bwMode="auto">
          <a:xfrm>
            <a:off x="1371600" y="152400"/>
            <a:ext cx="6019800" cy="1524000"/>
          </a:xfrm>
          <a:prstGeom prst="leftRightArrow">
            <a:avLst>
              <a:gd name="adj1" fmla="val 50000"/>
              <a:gd name="adj2" fmla="val 79000"/>
            </a:avLst>
          </a:prstGeom>
          <a:solidFill>
            <a:srgbClr val="FFFF00"/>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493571" name="Text Box 3"/>
          <p:cNvSpPr txBox="1">
            <a:spLocks noChangeArrowheads="1"/>
          </p:cNvSpPr>
          <p:nvPr/>
        </p:nvSpPr>
        <p:spPr bwMode="auto">
          <a:xfrm>
            <a:off x="1905000" y="592138"/>
            <a:ext cx="510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4000" b="1">
                <a:latin typeface="Arial" panose="020B0604020202020204" pitchFamily="34" charset="0"/>
              </a:rPr>
              <a:t>ADVANCED SKILLS </a:t>
            </a:r>
          </a:p>
        </p:txBody>
      </p:sp>
      <p:sp>
        <p:nvSpPr>
          <p:cNvPr id="493572" name="WordArt 4"/>
          <p:cNvSpPr>
            <a:spLocks noChangeArrowheads="1" noChangeShapeType="1" noTextEdit="1"/>
          </p:cNvSpPr>
          <p:nvPr/>
        </p:nvSpPr>
        <p:spPr bwMode="auto">
          <a:xfrm>
            <a:off x="3810000" y="2057400"/>
            <a:ext cx="1447800" cy="533400"/>
          </a:xfrm>
          <a:prstGeom prst="rect">
            <a:avLst/>
          </a:prstGeom>
        </p:spPr>
        <p:txBody>
          <a:bodyPr wrap="none" fromWordArt="1">
            <a:prstTxWarp prst="textPlain">
              <a:avLst>
                <a:gd name="adj" fmla="val 50000"/>
              </a:avLst>
            </a:prstTxWarp>
          </a:bodyPr>
          <a:lstStyle/>
          <a:p>
            <a:pPr algn="ctr"/>
            <a:r>
              <a:rPr lang="en-IN" sz="32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Research</a:t>
            </a:r>
          </a:p>
        </p:txBody>
      </p:sp>
      <p:sp>
        <p:nvSpPr>
          <p:cNvPr id="493573" name="WordArt 5"/>
          <p:cNvSpPr>
            <a:spLocks noChangeArrowheads="1" noChangeShapeType="1" noTextEdit="1"/>
          </p:cNvSpPr>
          <p:nvPr/>
        </p:nvSpPr>
        <p:spPr bwMode="auto">
          <a:xfrm>
            <a:off x="1981200" y="5517232"/>
            <a:ext cx="5534025" cy="1188368"/>
          </a:xfrm>
          <a:prstGeom prst="rect">
            <a:avLst/>
          </a:prstGeom>
        </p:spPr>
        <p:txBody>
          <a:bodyPr wrap="none" fromWordArt="1">
            <a:prstTxWarp prst="textPlain">
              <a:avLst>
                <a:gd name="adj" fmla="val 50000"/>
              </a:avLst>
            </a:prstTxWarp>
          </a:bodyPr>
          <a:lstStyle/>
          <a:p>
            <a:pPr algn="ctr"/>
            <a:r>
              <a:rPr lang="en-IN" sz="32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have SPECIAL SKILLS</a:t>
            </a:r>
          </a:p>
        </p:txBody>
      </p:sp>
      <p:sp>
        <p:nvSpPr>
          <p:cNvPr id="493574" name="WordArt 6"/>
          <p:cNvSpPr>
            <a:spLocks noChangeArrowheads="1" noChangeShapeType="1" noTextEdit="1"/>
          </p:cNvSpPr>
          <p:nvPr/>
        </p:nvSpPr>
        <p:spPr bwMode="auto">
          <a:xfrm>
            <a:off x="2819400" y="3429000"/>
            <a:ext cx="3657600" cy="609600"/>
          </a:xfrm>
          <a:prstGeom prst="rect">
            <a:avLst/>
          </a:prstGeom>
        </p:spPr>
        <p:txBody>
          <a:bodyPr wrap="none" fromWordArt="1">
            <a:prstTxWarp prst="textPlain">
              <a:avLst>
                <a:gd name="adj" fmla="val 50000"/>
              </a:avLst>
            </a:prstTxWarp>
          </a:bodyPr>
          <a:lstStyle/>
          <a:p>
            <a:pPr algn="ctr"/>
            <a:r>
              <a:rPr lang="en-IN" sz="32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top salespeople </a:t>
            </a:r>
          </a:p>
        </p:txBody>
      </p:sp>
      <p:sp>
        <p:nvSpPr>
          <p:cNvPr id="493575" name="WordArt 7"/>
          <p:cNvSpPr>
            <a:spLocks noChangeArrowheads="1" noChangeShapeType="1" noTextEdit="1"/>
          </p:cNvSpPr>
          <p:nvPr/>
        </p:nvSpPr>
        <p:spPr bwMode="auto">
          <a:xfrm>
            <a:off x="2438400" y="4267200"/>
            <a:ext cx="4495800" cy="838200"/>
          </a:xfrm>
          <a:prstGeom prst="rect">
            <a:avLst/>
          </a:prstGeom>
        </p:spPr>
        <p:txBody>
          <a:bodyPr wrap="none" fromWordArt="1">
            <a:prstTxWarp prst="textPlain">
              <a:avLst>
                <a:gd name="adj" fmla="val 50000"/>
              </a:avLst>
            </a:prstTxWarp>
          </a:bodyPr>
          <a:lstStyle/>
          <a:p>
            <a:pPr algn="ctr"/>
            <a:r>
              <a:rPr lang="en-IN" sz="32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in LARGE sales</a:t>
            </a:r>
          </a:p>
        </p:txBody>
      </p:sp>
      <p:sp>
        <p:nvSpPr>
          <p:cNvPr id="493576" name="WordArt 8"/>
          <p:cNvSpPr>
            <a:spLocks noChangeArrowheads="1" noChangeShapeType="1" noTextEdit="1"/>
          </p:cNvSpPr>
          <p:nvPr/>
        </p:nvSpPr>
        <p:spPr bwMode="auto">
          <a:xfrm>
            <a:off x="3886200" y="2819400"/>
            <a:ext cx="1371600" cy="304800"/>
          </a:xfrm>
          <a:prstGeom prst="rect">
            <a:avLst/>
          </a:prstGeom>
        </p:spPr>
        <p:txBody>
          <a:bodyPr wrap="none" fromWordArt="1">
            <a:prstTxWarp prst="textPlain">
              <a:avLst>
                <a:gd name="adj" fmla="val 50000"/>
              </a:avLst>
            </a:prstTxWarp>
          </a:bodyPr>
          <a:lstStyle/>
          <a:p>
            <a:pPr algn="ctr"/>
            <a:r>
              <a:rPr lang="en-IN" sz="32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shows that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Text Box 2"/>
          <p:cNvSpPr txBox="1">
            <a:spLocks noChangeArrowheads="1"/>
          </p:cNvSpPr>
          <p:nvPr/>
        </p:nvSpPr>
        <p:spPr bwMode="auto">
          <a:xfrm>
            <a:off x="838200" y="2667000"/>
            <a:ext cx="7620000"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THE MOST IMPORTANT SET OF SKILLS THAT THESE PEOPLE HAVE IN COMMON ARE </a:t>
            </a:r>
          </a:p>
          <a:p>
            <a:pPr algn="ctr">
              <a:spcBef>
                <a:spcPct val="50000"/>
              </a:spcBef>
            </a:pPr>
            <a:r>
              <a:rPr lang="en-US" altLang="en-US" sz="3500" b="1">
                <a:solidFill>
                  <a:srgbClr val="FF3300"/>
                </a:solidFill>
                <a:latin typeface="Arial" panose="020B0604020202020204" pitchFamily="34" charset="0"/>
              </a:rPr>
              <a:t>‘S P I N’ SKILLS</a:t>
            </a:r>
          </a:p>
        </p:txBody>
      </p:sp>
      <p:pic>
        <p:nvPicPr>
          <p:cNvPr id="494595"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Text Box 2"/>
          <p:cNvSpPr txBox="1">
            <a:spLocks noChangeArrowheads="1"/>
          </p:cNvSpPr>
          <p:nvPr/>
        </p:nvSpPr>
        <p:spPr bwMode="auto">
          <a:xfrm>
            <a:off x="838200" y="2667000"/>
            <a:ext cx="76200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400" b="1">
                <a:solidFill>
                  <a:srgbClr val="000099"/>
                </a:solidFill>
                <a:latin typeface="Arial" panose="020B0604020202020204" pitchFamily="34" charset="0"/>
              </a:rPr>
              <a:t>NOW WRITE DOWN FIVE TYPICAL QUESTIONS YOU MIGHT ASK ON A SALES CALL</a:t>
            </a:r>
          </a:p>
        </p:txBody>
      </p:sp>
      <p:pic>
        <p:nvPicPr>
          <p:cNvPr id="495619"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Text Box 2"/>
          <p:cNvSpPr txBox="1">
            <a:spLocks noChangeArrowheads="1"/>
          </p:cNvSpPr>
          <p:nvPr/>
        </p:nvSpPr>
        <p:spPr bwMode="auto">
          <a:xfrm>
            <a:off x="838200" y="1524000"/>
            <a:ext cx="7620000"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600" b="1">
                <a:solidFill>
                  <a:srgbClr val="000099"/>
                </a:solidFill>
                <a:latin typeface="Arial" panose="020B0604020202020204" pitchFamily="34" charset="0"/>
              </a:rPr>
              <a:t>HOW MANY WERE FACTUAL? </a:t>
            </a:r>
            <a:r>
              <a:rPr lang="en-US" altLang="en-US" sz="3600" b="1">
                <a:solidFill>
                  <a:srgbClr val="FF3300"/>
                </a:solidFill>
                <a:latin typeface="Arial" panose="020B0604020202020204" pitchFamily="34" charset="0"/>
              </a:rPr>
              <a:t>e.g. How many calls do you get per day?</a:t>
            </a:r>
          </a:p>
          <a:p>
            <a:pPr algn="ctr">
              <a:spcBef>
                <a:spcPct val="50000"/>
              </a:spcBef>
            </a:pPr>
            <a:r>
              <a:rPr lang="en-US" altLang="en-US" sz="3600" b="1">
                <a:solidFill>
                  <a:srgbClr val="000099"/>
                </a:solidFill>
                <a:latin typeface="Arial" panose="020B0604020202020204" pitchFamily="34" charset="0"/>
              </a:rPr>
              <a:t>HOW MANY ABOUT PROBLEMS DESIRES </a:t>
            </a:r>
          </a:p>
          <a:p>
            <a:pPr algn="ctr">
              <a:spcBef>
                <a:spcPct val="50000"/>
              </a:spcBef>
            </a:pPr>
            <a:r>
              <a:rPr lang="en-US" altLang="en-US" sz="3600" b="1">
                <a:solidFill>
                  <a:srgbClr val="FF3300"/>
                </a:solidFill>
                <a:latin typeface="Arial" panose="020B0604020202020204" pitchFamily="34" charset="0"/>
              </a:rPr>
              <a:t>e.g. What effect might that have on your customer response time?</a:t>
            </a:r>
          </a:p>
        </p:txBody>
      </p:sp>
      <p:pic>
        <p:nvPicPr>
          <p:cNvPr id="496643"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WordArt 2"/>
          <p:cNvSpPr>
            <a:spLocks noChangeArrowheads="1" noChangeShapeType="1" noTextEdit="1"/>
          </p:cNvSpPr>
          <p:nvPr/>
        </p:nvSpPr>
        <p:spPr bwMode="auto">
          <a:xfrm>
            <a:off x="3505200" y="457200"/>
            <a:ext cx="2114550" cy="1371600"/>
          </a:xfrm>
          <a:prstGeom prst="rect">
            <a:avLst/>
          </a:prstGeom>
        </p:spPr>
        <p:txBody>
          <a:bodyPr wrap="none" fromWordArt="1">
            <a:prstTxWarp prst="textPlain">
              <a:avLst>
                <a:gd name="adj" fmla="val 50000"/>
              </a:avLst>
            </a:prstTxWarp>
          </a:bodyPr>
          <a:lstStyle/>
          <a:p>
            <a:pPr algn="ctr"/>
            <a:r>
              <a:rPr lang="en-IN" sz="48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S.P.I.N.</a:t>
            </a:r>
          </a:p>
        </p:txBody>
      </p:sp>
      <p:sp>
        <p:nvSpPr>
          <p:cNvPr id="497667" name="WordArt 3"/>
          <p:cNvSpPr>
            <a:spLocks noChangeArrowheads="1" noChangeShapeType="1" noTextEdit="1"/>
          </p:cNvSpPr>
          <p:nvPr/>
        </p:nvSpPr>
        <p:spPr bwMode="auto">
          <a:xfrm>
            <a:off x="533400" y="2000250"/>
            <a:ext cx="1895475" cy="1047750"/>
          </a:xfrm>
          <a:prstGeom prst="rect">
            <a:avLst/>
          </a:prstGeom>
        </p:spPr>
        <p:txBody>
          <a:bodyPr wrap="none" fromWordArt="1">
            <a:prstTxWarp prst="textPlain">
              <a:avLst>
                <a:gd name="adj" fmla="val 50000"/>
              </a:avLst>
            </a:prstTxWarp>
          </a:bodyPr>
          <a:lstStyle/>
          <a:p>
            <a:pPr algn="ct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S </a:t>
            </a:r>
            <a:r>
              <a:rPr lang="en-IN" sz="3600" b="1" kern="10" dirty="0" err="1">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ituation</a:t>
            </a: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 ?</a:t>
            </a:r>
          </a:p>
        </p:txBody>
      </p:sp>
      <p:sp>
        <p:nvSpPr>
          <p:cNvPr id="497668" name="WordArt 4"/>
          <p:cNvSpPr>
            <a:spLocks noChangeArrowheads="1" noChangeShapeType="1" noTextEdit="1"/>
          </p:cNvSpPr>
          <p:nvPr/>
        </p:nvSpPr>
        <p:spPr bwMode="auto">
          <a:xfrm>
            <a:off x="1524000" y="3429000"/>
            <a:ext cx="2247900" cy="628650"/>
          </a:xfrm>
          <a:prstGeom prst="rect">
            <a:avLst/>
          </a:prstGeom>
        </p:spPr>
        <p:txBody>
          <a:bodyPr wrap="none" fromWordArt="1">
            <a:prstTxWarp prst="textPlain">
              <a:avLst>
                <a:gd name="adj" fmla="val 50000"/>
              </a:avLst>
            </a:prstTxWarp>
          </a:bodyPr>
          <a:lstStyle/>
          <a:p>
            <a:pPr algn="ctr"/>
            <a:r>
              <a:rPr lang="en-IN" sz="44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P roblem ?</a:t>
            </a:r>
          </a:p>
        </p:txBody>
      </p:sp>
      <p:sp>
        <p:nvSpPr>
          <p:cNvPr id="497669" name="WordArt 5"/>
          <p:cNvSpPr>
            <a:spLocks noChangeArrowheads="1" noChangeShapeType="1" noTextEdit="1"/>
          </p:cNvSpPr>
          <p:nvPr/>
        </p:nvSpPr>
        <p:spPr bwMode="auto">
          <a:xfrm>
            <a:off x="2590800" y="4343400"/>
            <a:ext cx="2286000" cy="1047750"/>
          </a:xfrm>
          <a:prstGeom prst="rect">
            <a:avLst/>
          </a:prstGeom>
        </p:spPr>
        <p:txBody>
          <a:bodyPr wrap="none" fromWordArt="1">
            <a:prstTxWarp prst="textPlain">
              <a:avLst>
                <a:gd name="adj" fmla="val 50000"/>
              </a:avLst>
            </a:prstTxWarp>
          </a:bodyPr>
          <a:lstStyle/>
          <a:p>
            <a:pPr algn="ct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I </a:t>
            </a:r>
            <a:r>
              <a:rPr lang="en-IN" sz="3600" b="1" kern="10" dirty="0" err="1">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mplication</a:t>
            </a: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 ?</a:t>
            </a:r>
          </a:p>
        </p:txBody>
      </p:sp>
      <p:sp>
        <p:nvSpPr>
          <p:cNvPr id="497670" name="WordArt 6"/>
          <p:cNvSpPr>
            <a:spLocks noChangeArrowheads="1" noChangeShapeType="1" noTextEdit="1"/>
          </p:cNvSpPr>
          <p:nvPr/>
        </p:nvSpPr>
        <p:spPr bwMode="auto">
          <a:xfrm>
            <a:off x="4038600" y="5676900"/>
            <a:ext cx="2590800" cy="848444"/>
          </a:xfrm>
          <a:prstGeom prst="rect">
            <a:avLst/>
          </a:prstGeom>
        </p:spPr>
        <p:txBody>
          <a:bodyPr wrap="none" fromWordArt="1">
            <a:prstTxWarp prst="textPlain">
              <a:avLst>
                <a:gd name="adj" fmla="val 50000"/>
              </a:avLst>
            </a:prstTxWarp>
          </a:bodyPr>
          <a:lstStyle/>
          <a:p>
            <a:pPr algn="ct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N </a:t>
            </a:r>
            <a:r>
              <a:rPr lang="en-IN" sz="3600" b="1" kern="10" dirty="0" err="1">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eed</a:t>
            </a:r>
            <a:r>
              <a:rPr lang="en-IN" sz="3600" b="1" kern="10" dirty="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 payoff ?</a:t>
            </a:r>
          </a:p>
        </p:txBody>
      </p:sp>
      <p:sp>
        <p:nvSpPr>
          <p:cNvPr id="497671" name="WordArt 7"/>
          <p:cNvSpPr>
            <a:spLocks noChangeArrowheads="1" noChangeShapeType="1" noTextEdit="1"/>
          </p:cNvSpPr>
          <p:nvPr/>
        </p:nvSpPr>
        <p:spPr bwMode="auto">
          <a:xfrm>
            <a:off x="6096000" y="365760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Text Box 1026"/>
          <p:cNvSpPr txBox="1">
            <a:spLocks noChangeArrowheads="1"/>
          </p:cNvSpPr>
          <p:nvPr/>
        </p:nvSpPr>
        <p:spPr bwMode="auto">
          <a:xfrm>
            <a:off x="1752600" y="2879725"/>
            <a:ext cx="5715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0000"/>
                </a:solidFill>
                <a:latin typeface="Arial" panose="020B0604020202020204" pitchFamily="34" charset="0"/>
              </a:rPr>
              <a:t>Write 5 typical “Situational Questions”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WordArt 2"/>
          <p:cNvSpPr>
            <a:spLocks noChangeArrowheads="1" noChangeShapeType="1" noTextEdit="1"/>
          </p:cNvSpPr>
          <p:nvPr/>
        </p:nvSpPr>
        <p:spPr bwMode="auto">
          <a:xfrm>
            <a:off x="1914525" y="457200"/>
            <a:ext cx="1895475"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Situation </a:t>
            </a:r>
          </a:p>
        </p:txBody>
      </p:sp>
      <p:sp>
        <p:nvSpPr>
          <p:cNvPr id="498691" name="WordArt 3"/>
          <p:cNvSpPr>
            <a:spLocks noChangeArrowheads="1" noChangeShapeType="1" noTextEdit="1"/>
          </p:cNvSpPr>
          <p:nvPr/>
        </p:nvSpPr>
        <p:spPr bwMode="auto">
          <a:xfrm>
            <a:off x="4267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498692" name="Rectangle 4"/>
          <p:cNvSpPr>
            <a:spLocks noGrp="1" noChangeArrowheads="1"/>
          </p:cNvSpPr>
          <p:nvPr>
            <p:ph type="body" idx="1"/>
          </p:nvPr>
        </p:nvSpPr>
        <p:spPr/>
        <p:txBody>
          <a:bodyPr/>
          <a:lstStyle/>
          <a:p>
            <a:pPr>
              <a:lnSpc>
                <a:spcPct val="90000"/>
              </a:lnSpc>
            </a:pPr>
            <a:r>
              <a:rPr lang="en-GB" altLang="en-US"/>
              <a:t>How many people work here?</a:t>
            </a:r>
          </a:p>
          <a:p>
            <a:pPr>
              <a:lnSpc>
                <a:spcPct val="90000"/>
              </a:lnSpc>
            </a:pPr>
            <a:endParaRPr lang="en-GB" altLang="en-US"/>
          </a:p>
          <a:p>
            <a:pPr>
              <a:lnSpc>
                <a:spcPct val="90000"/>
              </a:lnSpc>
              <a:buFont typeface="Wingdings" panose="05000000000000000000" pitchFamily="2" charset="2"/>
              <a:buChar char="Ø"/>
            </a:pPr>
            <a:r>
              <a:rPr lang="en-GB" altLang="en-US"/>
              <a:t>SUCCESSFUL SALESPEOPLE ASK THEM ECONOMICALLY.</a:t>
            </a:r>
          </a:p>
          <a:p>
            <a:pPr>
              <a:lnSpc>
                <a:spcPct val="90000"/>
              </a:lnSpc>
              <a:buFont typeface="Wingdings" panose="05000000000000000000" pitchFamily="2" charset="2"/>
              <a:buChar char="Ø"/>
            </a:pPr>
            <a:r>
              <a:rPr lang="en-GB" altLang="en-US"/>
              <a:t>THEY DO THEIR HOMEWORK</a:t>
            </a:r>
          </a:p>
          <a:p>
            <a:pPr>
              <a:lnSpc>
                <a:spcPct val="90000"/>
              </a:lnSpc>
              <a:buFont typeface="Wingdings" panose="05000000000000000000" pitchFamily="2" charset="2"/>
              <a:buChar char="Ø"/>
            </a:pPr>
            <a:r>
              <a:rPr lang="en-GB" altLang="en-US"/>
              <a:t>THE MORE SENIOR THE BUYER THE LESS THEY LIKE ANSWERING FACTUAL QUESTIONS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905000" y="5181600"/>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This is you … </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2286000"/>
            <a:ext cx="44958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WordArt 2"/>
          <p:cNvSpPr>
            <a:spLocks noChangeArrowheads="1" noChangeShapeType="1" noTextEdit="1"/>
          </p:cNvSpPr>
          <p:nvPr/>
        </p:nvSpPr>
        <p:spPr bwMode="auto">
          <a:xfrm>
            <a:off x="1914525" y="457200"/>
            <a:ext cx="1895475"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Situation </a:t>
            </a:r>
          </a:p>
        </p:txBody>
      </p:sp>
      <p:sp>
        <p:nvSpPr>
          <p:cNvPr id="499715" name="WordArt 3"/>
          <p:cNvSpPr>
            <a:spLocks noChangeArrowheads="1" noChangeShapeType="1" noTextEdit="1"/>
          </p:cNvSpPr>
          <p:nvPr/>
        </p:nvSpPr>
        <p:spPr bwMode="auto">
          <a:xfrm>
            <a:off x="4267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499716" name="Rectangle 4"/>
          <p:cNvSpPr>
            <a:spLocks noGrp="1" noChangeArrowheads="1"/>
          </p:cNvSpPr>
          <p:nvPr>
            <p:ph type="body" idx="1"/>
          </p:nvPr>
        </p:nvSpPr>
        <p:spPr/>
        <p:txBody>
          <a:bodyPr/>
          <a:lstStyle/>
          <a:p>
            <a:r>
              <a:rPr lang="en-GB" altLang="en-US"/>
              <a:t>IMPACT: Least powerful of the SPIN questions. Can be negative. Most people ask too many.</a:t>
            </a:r>
          </a:p>
          <a:p>
            <a:pPr>
              <a:buFontTx/>
              <a:buNone/>
            </a:pPr>
            <a:r>
              <a:rPr lang="en-GB" altLang="en-US" b="1">
                <a:solidFill>
                  <a:srgbClr val="FF3300"/>
                </a:solidFill>
              </a:rPr>
              <a:t>				SO</a:t>
            </a:r>
          </a:p>
          <a:p>
            <a:pPr>
              <a:buFont typeface="Wingdings" panose="05000000000000000000" pitchFamily="2" charset="2"/>
              <a:buChar char="Ø"/>
            </a:pPr>
            <a:r>
              <a:rPr lang="en-GB" altLang="en-US"/>
              <a:t>ELIMINATE UNNECESSARY QUESTIONS</a:t>
            </a:r>
          </a:p>
          <a:p>
            <a:pPr>
              <a:buFont typeface="Wingdings" panose="05000000000000000000" pitchFamily="2" charset="2"/>
              <a:buChar char="Ø"/>
            </a:pPr>
            <a:r>
              <a:rPr lang="en-GB" altLang="en-US"/>
              <a:t>DO YOU HOMEWORK THOROUGHLY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Text Box 1026"/>
          <p:cNvSpPr txBox="1">
            <a:spLocks noChangeArrowheads="1"/>
          </p:cNvSpPr>
          <p:nvPr/>
        </p:nvSpPr>
        <p:spPr bwMode="auto">
          <a:xfrm>
            <a:off x="1752600" y="2879725"/>
            <a:ext cx="5715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0000"/>
                </a:solidFill>
                <a:latin typeface="Arial" panose="020B0604020202020204" pitchFamily="34" charset="0"/>
              </a:rPr>
              <a:t>Write 5 typical “Problem Questions”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WordArt 2"/>
          <p:cNvSpPr>
            <a:spLocks noChangeArrowheads="1" noChangeShapeType="1" noTextEdit="1"/>
          </p:cNvSpPr>
          <p:nvPr/>
        </p:nvSpPr>
        <p:spPr bwMode="auto">
          <a:xfrm>
            <a:off x="1914525" y="457200"/>
            <a:ext cx="1895475"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Problem</a:t>
            </a:r>
          </a:p>
        </p:txBody>
      </p:sp>
      <p:sp>
        <p:nvSpPr>
          <p:cNvPr id="500739" name="WordArt 3"/>
          <p:cNvSpPr>
            <a:spLocks noChangeArrowheads="1" noChangeShapeType="1" noTextEdit="1"/>
          </p:cNvSpPr>
          <p:nvPr/>
        </p:nvSpPr>
        <p:spPr bwMode="auto">
          <a:xfrm>
            <a:off x="4267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500740" name="Rectangle 4"/>
          <p:cNvSpPr>
            <a:spLocks noGrp="1" noChangeArrowheads="1"/>
          </p:cNvSpPr>
          <p:nvPr>
            <p:ph type="body" idx="1"/>
          </p:nvPr>
        </p:nvSpPr>
        <p:spPr/>
        <p:txBody>
          <a:bodyPr/>
          <a:lstStyle/>
          <a:p>
            <a:pPr>
              <a:lnSpc>
                <a:spcPct val="90000"/>
              </a:lnSpc>
            </a:pPr>
            <a:r>
              <a:rPr lang="en-GB" altLang="en-US" sz="2800"/>
              <a:t>What prevents you from achieving that objective?</a:t>
            </a:r>
          </a:p>
          <a:p>
            <a:pPr>
              <a:lnSpc>
                <a:spcPct val="90000"/>
              </a:lnSpc>
            </a:pPr>
            <a:endParaRPr lang="en-GB" altLang="en-US" sz="2800"/>
          </a:p>
          <a:p>
            <a:pPr>
              <a:lnSpc>
                <a:spcPct val="90000"/>
              </a:lnSpc>
              <a:buFont typeface="Wingdings" panose="05000000000000000000" pitchFamily="2" charset="2"/>
              <a:buChar char="Ø"/>
            </a:pPr>
            <a:r>
              <a:rPr lang="en-GB" altLang="en-US" sz="2800"/>
              <a:t>A PRODUCT IS SOMETHING WHICH SOLVES A PROBLEM </a:t>
            </a:r>
          </a:p>
          <a:p>
            <a:pPr>
              <a:lnSpc>
                <a:spcPct val="90000"/>
              </a:lnSpc>
              <a:buFont typeface="Wingdings" panose="05000000000000000000" pitchFamily="2" charset="2"/>
              <a:buChar char="Ø"/>
            </a:pPr>
            <a:r>
              <a:rPr lang="en-GB" altLang="en-US" sz="2800"/>
              <a:t>A TRANSPORT PROBLEM OR AN EGO PROBLEM</a:t>
            </a:r>
          </a:p>
          <a:p>
            <a:pPr>
              <a:lnSpc>
                <a:spcPct val="90000"/>
              </a:lnSpc>
              <a:buFont typeface="Wingdings" panose="05000000000000000000" pitchFamily="2" charset="2"/>
              <a:buChar char="Ø"/>
            </a:pPr>
            <a:r>
              <a:rPr lang="en-GB" altLang="en-US" sz="2800">
                <a:solidFill>
                  <a:srgbClr val="FF3300"/>
                </a:solidFill>
              </a:rPr>
              <a:t>THINK OF FIVE PROBLEMS THAT YOUR PRODUCT SOLVES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WordArt 2"/>
          <p:cNvSpPr>
            <a:spLocks noChangeArrowheads="1" noChangeShapeType="1" noTextEdit="1"/>
          </p:cNvSpPr>
          <p:nvPr/>
        </p:nvSpPr>
        <p:spPr bwMode="auto">
          <a:xfrm>
            <a:off x="1914525" y="457200"/>
            <a:ext cx="1895475"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Problem</a:t>
            </a:r>
          </a:p>
        </p:txBody>
      </p:sp>
      <p:sp>
        <p:nvSpPr>
          <p:cNvPr id="501763" name="WordArt 3"/>
          <p:cNvSpPr>
            <a:spLocks noChangeArrowheads="1" noChangeShapeType="1" noTextEdit="1"/>
          </p:cNvSpPr>
          <p:nvPr/>
        </p:nvSpPr>
        <p:spPr bwMode="auto">
          <a:xfrm>
            <a:off x="4267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501764" name="Rectangle 4"/>
          <p:cNvSpPr>
            <a:spLocks noGrp="1" noChangeArrowheads="1"/>
          </p:cNvSpPr>
          <p:nvPr>
            <p:ph type="body" idx="1"/>
          </p:nvPr>
        </p:nvSpPr>
        <p:spPr/>
        <p:txBody>
          <a:bodyPr/>
          <a:lstStyle/>
          <a:p>
            <a:pPr>
              <a:lnSpc>
                <a:spcPct val="90000"/>
              </a:lnSpc>
            </a:pPr>
            <a:r>
              <a:rPr lang="en-GB" altLang="en-US"/>
              <a:t>IMPACT: More powerful than Situation Questions. People ask more as they become more experienced.</a:t>
            </a:r>
          </a:p>
          <a:p>
            <a:pPr>
              <a:lnSpc>
                <a:spcPct val="90000"/>
              </a:lnSpc>
              <a:buFontTx/>
              <a:buNone/>
            </a:pPr>
            <a:r>
              <a:rPr lang="en-GB" altLang="en-US" b="1">
                <a:solidFill>
                  <a:srgbClr val="FF3300"/>
                </a:solidFill>
              </a:rPr>
              <a:t>				</a:t>
            </a:r>
          </a:p>
          <a:p>
            <a:pPr>
              <a:lnSpc>
                <a:spcPct val="90000"/>
              </a:lnSpc>
              <a:buFont typeface="Wingdings" panose="05000000000000000000" pitchFamily="2" charset="2"/>
              <a:buChar char="Ø"/>
            </a:pPr>
            <a:r>
              <a:rPr lang="en-GB" altLang="en-US"/>
              <a:t>THINK OF YOUR PRODUCTS IN TERMS OF  THE THE PROBLEMS THEY SOLVE FOR BUYERS- NOT THEIR FEATURES.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Text Box 1026"/>
          <p:cNvSpPr txBox="1">
            <a:spLocks noChangeArrowheads="1"/>
          </p:cNvSpPr>
          <p:nvPr/>
        </p:nvSpPr>
        <p:spPr bwMode="auto">
          <a:xfrm>
            <a:off x="1752600" y="2879725"/>
            <a:ext cx="5715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0000"/>
                </a:solidFill>
                <a:latin typeface="Arial" panose="020B0604020202020204" pitchFamily="34" charset="0"/>
              </a:rPr>
              <a:t>Write 5 typical “Implication Questions”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WordArt 2"/>
          <p:cNvSpPr>
            <a:spLocks noChangeArrowheads="1" noChangeShapeType="1" noTextEdit="1"/>
          </p:cNvSpPr>
          <p:nvPr/>
        </p:nvSpPr>
        <p:spPr bwMode="auto">
          <a:xfrm>
            <a:off x="1295400" y="457200"/>
            <a:ext cx="2781300" cy="129540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Implication</a:t>
            </a:r>
          </a:p>
        </p:txBody>
      </p:sp>
      <p:sp>
        <p:nvSpPr>
          <p:cNvPr id="502787" name="WordArt 3"/>
          <p:cNvSpPr>
            <a:spLocks noChangeArrowheads="1" noChangeShapeType="1" noTextEdit="1"/>
          </p:cNvSpPr>
          <p:nvPr/>
        </p:nvSpPr>
        <p:spPr bwMode="auto">
          <a:xfrm>
            <a:off x="4267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pic>
        <p:nvPicPr>
          <p:cNvPr id="502788" name="Picture 4"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124200"/>
            <a:ext cx="3717925" cy="3352800"/>
          </a:xfrm>
          <a:prstGeom prst="rect">
            <a:avLst/>
          </a:prstGeom>
          <a:noFill/>
          <a:extLst>
            <a:ext uri="{909E8E84-426E-40DD-AFC4-6F175D3DCCD1}">
              <a14:hiddenFill xmlns:a14="http://schemas.microsoft.com/office/drawing/2010/main">
                <a:solidFill>
                  <a:srgbClr val="FFFFFF"/>
                </a:solidFill>
              </a14:hiddenFill>
            </a:ext>
          </a:extLst>
        </p:spPr>
      </p:pic>
      <p:sp>
        <p:nvSpPr>
          <p:cNvPr id="502789" name="AutoShape 5"/>
          <p:cNvSpPr>
            <a:spLocks noGrp="1" noChangeArrowheads="1"/>
          </p:cNvSpPr>
          <p:nvPr>
            <p:ph type="body" idx="1"/>
          </p:nvPr>
        </p:nvSpPr>
        <p:spPr>
          <a:xfrm>
            <a:off x="4724400" y="1524000"/>
            <a:ext cx="4267200" cy="4114800"/>
          </a:xfrm>
          <a:prstGeom prst="wedgeEllipseCallout">
            <a:avLst>
              <a:gd name="adj1" fmla="val -66963"/>
              <a:gd name="adj2" fmla="val 19407"/>
            </a:avLst>
          </a:prstGeom>
          <a:solidFill>
            <a:schemeClr val="accent1"/>
          </a:solidFill>
          <a:ln>
            <a:solidFill>
              <a:schemeClr val="tx1"/>
            </a:solidFill>
            <a:miter lim="800000"/>
            <a:headEnd/>
            <a:tailEnd/>
          </a:ln>
        </p:spPr>
        <p:txBody>
          <a:bodyPr/>
          <a:lstStyle/>
          <a:p>
            <a:r>
              <a:rPr lang="en-GB" altLang="en-US" sz="2000"/>
              <a:t>PROBLEMS</a:t>
            </a:r>
          </a:p>
          <a:p>
            <a:r>
              <a:rPr lang="en-GB" altLang="en-US" sz="2400"/>
              <a:t>PROBLEMS</a:t>
            </a:r>
          </a:p>
          <a:p>
            <a:r>
              <a:rPr lang="en-GB" altLang="en-US" sz="2800"/>
              <a:t>PROBLEMS</a:t>
            </a:r>
          </a:p>
          <a:p>
            <a:r>
              <a:rPr lang="en-GB" altLang="en-US"/>
              <a:t>PROBLEMS</a:t>
            </a:r>
          </a:p>
          <a:p>
            <a:r>
              <a:rPr lang="en-GB" altLang="en-US" sz="3600"/>
              <a:t>PROBLEMS</a:t>
            </a:r>
          </a:p>
        </p:txBody>
      </p:sp>
      <p:sp>
        <p:nvSpPr>
          <p:cNvPr id="502790" name="Text Box 6"/>
          <p:cNvSpPr txBox="1">
            <a:spLocks noChangeArrowheads="1"/>
          </p:cNvSpPr>
          <p:nvPr/>
        </p:nvSpPr>
        <p:spPr bwMode="auto">
          <a:xfrm>
            <a:off x="533400" y="2743200"/>
            <a:ext cx="1252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b="1"/>
              <a:t>BUYER</a:t>
            </a:r>
          </a:p>
        </p:txBody>
      </p:sp>
      <p:sp>
        <p:nvSpPr>
          <p:cNvPr id="502791" name="Text Box 7"/>
          <p:cNvSpPr txBox="1">
            <a:spLocks noChangeArrowheads="1"/>
          </p:cNvSpPr>
          <p:nvPr/>
        </p:nvSpPr>
        <p:spPr bwMode="auto">
          <a:xfrm>
            <a:off x="3962400" y="5867400"/>
            <a:ext cx="4308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t>. . . but what are the implications?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WordArt 2"/>
          <p:cNvSpPr>
            <a:spLocks noChangeArrowheads="1" noChangeShapeType="1" noTextEdit="1"/>
          </p:cNvSpPr>
          <p:nvPr/>
        </p:nvSpPr>
        <p:spPr bwMode="auto">
          <a:xfrm>
            <a:off x="1295400" y="457200"/>
            <a:ext cx="2781300" cy="129540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Implication</a:t>
            </a:r>
          </a:p>
        </p:txBody>
      </p:sp>
      <p:sp>
        <p:nvSpPr>
          <p:cNvPr id="503811" name="WordArt 3"/>
          <p:cNvSpPr>
            <a:spLocks noChangeArrowheads="1" noChangeShapeType="1" noTextEdit="1"/>
          </p:cNvSpPr>
          <p:nvPr/>
        </p:nvSpPr>
        <p:spPr bwMode="auto">
          <a:xfrm>
            <a:off x="4343400" y="53340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pic>
        <p:nvPicPr>
          <p:cNvPr id="503812" name="Picture 4" descr="whatno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2446338"/>
            <a:ext cx="3848100" cy="4259262"/>
          </a:xfrm>
          <a:prstGeom prst="rect">
            <a:avLst/>
          </a:prstGeom>
          <a:noFill/>
          <a:extLst>
            <a:ext uri="{909E8E84-426E-40DD-AFC4-6F175D3DCCD1}">
              <a14:hiddenFill xmlns:a14="http://schemas.microsoft.com/office/drawing/2010/main">
                <a:solidFill>
                  <a:srgbClr val="FFFFFF"/>
                </a:solidFill>
              </a14:hiddenFill>
            </a:ext>
          </a:extLst>
        </p:spPr>
      </p:pic>
      <p:sp>
        <p:nvSpPr>
          <p:cNvPr id="503813" name="AutoShape 5"/>
          <p:cNvSpPr>
            <a:spLocks noChangeArrowheads="1"/>
          </p:cNvSpPr>
          <p:nvPr/>
        </p:nvSpPr>
        <p:spPr bwMode="auto">
          <a:xfrm>
            <a:off x="4191000" y="2895600"/>
            <a:ext cx="304800" cy="304800"/>
          </a:xfrm>
          <a:prstGeom prst="flowChartConnector">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IN"/>
          </a:p>
        </p:txBody>
      </p:sp>
      <p:sp>
        <p:nvSpPr>
          <p:cNvPr id="503814" name="Rectangle 6"/>
          <p:cNvSpPr>
            <a:spLocks noGrp="1" noChangeArrowheads="1"/>
          </p:cNvSpPr>
          <p:nvPr>
            <p:ph type="body" idx="1"/>
          </p:nvPr>
        </p:nvSpPr>
        <p:spPr>
          <a:xfrm>
            <a:off x="5105400" y="2362200"/>
            <a:ext cx="762000" cy="762000"/>
          </a:xfrm>
          <a:prstGeom prst="flowChartConnector">
            <a:avLst/>
          </a:prstGeom>
          <a:solidFill>
            <a:schemeClr val="accent1"/>
          </a:solidFill>
          <a:ln>
            <a:solidFill>
              <a:schemeClr val="tx1"/>
            </a:solidFill>
            <a:round/>
            <a:headEnd/>
            <a:tailEnd/>
          </a:ln>
        </p:spPr>
        <p:txBody>
          <a:bodyPr/>
          <a:lstStyle/>
          <a:p>
            <a:pPr>
              <a:lnSpc>
                <a:spcPct val="90000"/>
              </a:lnSpc>
            </a:pPr>
            <a:endParaRPr lang="en-GB" altLang="en-US"/>
          </a:p>
        </p:txBody>
      </p:sp>
      <p:sp>
        <p:nvSpPr>
          <p:cNvPr id="503815" name="AutoShape 7"/>
          <p:cNvSpPr>
            <a:spLocks noChangeArrowheads="1"/>
          </p:cNvSpPr>
          <p:nvPr/>
        </p:nvSpPr>
        <p:spPr bwMode="auto">
          <a:xfrm>
            <a:off x="6477000" y="1447800"/>
            <a:ext cx="1828800" cy="1600200"/>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sz="3200"/>
              <a:t>???</a:t>
            </a:r>
          </a:p>
        </p:txBody>
      </p:sp>
      <p:sp>
        <p:nvSpPr>
          <p:cNvPr id="503816" name="Text Box 8"/>
          <p:cNvSpPr txBox="1">
            <a:spLocks noChangeArrowheads="1"/>
          </p:cNvSpPr>
          <p:nvPr/>
        </p:nvSpPr>
        <p:spPr bwMode="auto">
          <a:xfrm>
            <a:off x="4572000" y="4800600"/>
            <a:ext cx="27447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b="1"/>
              <a:t>INEXPERIENCED</a:t>
            </a:r>
          </a:p>
          <a:p>
            <a:r>
              <a:rPr lang="en-GB" altLang="en-US" b="1"/>
              <a:t>SELLER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WordArt 2"/>
          <p:cNvSpPr>
            <a:spLocks noChangeArrowheads="1" noChangeShapeType="1" noTextEdit="1"/>
          </p:cNvSpPr>
          <p:nvPr/>
        </p:nvSpPr>
        <p:spPr bwMode="auto">
          <a:xfrm>
            <a:off x="1295400" y="457200"/>
            <a:ext cx="2781300" cy="129540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Implication</a:t>
            </a:r>
          </a:p>
        </p:txBody>
      </p:sp>
      <p:sp>
        <p:nvSpPr>
          <p:cNvPr id="504835" name="WordArt 3"/>
          <p:cNvSpPr>
            <a:spLocks noChangeArrowheads="1" noChangeShapeType="1" noTextEdit="1"/>
          </p:cNvSpPr>
          <p:nvPr/>
        </p:nvSpPr>
        <p:spPr bwMode="auto">
          <a:xfrm>
            <a:off x="4267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504836" name="Rectangle 4"/>
          <p:cNvSpPr>
            <a:spLocks noGrp="1" noChangeArrowheads="1"/>
          </p:cNvSpPr>
          <p:nvPr>
            <p:ph type="body" idx="1"/>
          </p:nvPr>
        </p:nvSpPr>
        <p:spPr/>
        <p:txBody>
          <a:bodyPr/>
          <a:lstStyle/>
          <a:p>
            <a:pPr algn="ctr">
              <a:spcBef>
                <a:spcPct val="0"/>
              </a:spcBef>
              <a:buFontTx/>
              <a:buNone/>
            </a:pPr>
            <a:endParaRPr lang="en-GB" altLang="en-US"/>
          </a:p>
          <a:p>
            <a:endParaRPr lang="en-GB" altLang="en-US">
              <a:solidFill>
                <a:srgbClr val="FF3300"/>
              </a:solidFill>
            </a:endParaRPr>
          </a:p>
        </p:txBody>
      </p:sp>
      <p:pic>
        <p:nvPicPr>
          <p:cNvPr id="504837" name="Picture 5" descr="pe0183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206750"/>
            <a:ext cx="2744788" cy="2508250"/>
          </a:xfrm>
          <a:prstGeom prst="rect">
            <a:avLst/>
          </a:prstGeom>
          <a:noFill/>
          <a:extLst>
            <a:ext uri="{909E8E84-426E-40DD-AFC4-6F175D3DCCD1}">
              <a14:hiddenFill xmlns:a14="http://schemas.microsoft.com/office/drawing/2010/main">
                <a:solidFill>
                  <a:srgbClr val="FFFFFF"/>
                </a:solidFill>
              </a14:hiddenFill>
            </a:ext>
          </a:extLst>
        </p:spPr>
      </p:pic>
      <p:sp>
        <p:nvSpPr>
          <p:cNvPr id="504838" name="AutoShape 6"/>
          <p:cNvSpPr>
            <a:spLocks noChangeArrowheads="1"/>
          </p:cNvSpPr>
          <p:nvPr/>
        </p:nvSpPr>
        <p:spPr bwMode="auto">
          <a:xfrm>
            <a:off x="3200400" y="4114800"/>
            <a:ext cx="1905000" cy="9144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Solution</a:t>
            </a:r>
          </a:p>
        </p:txBody>
      </p:sp>
      <p:sp>
        <p:nvSpPr>
          <p:cNvPr id="504839" name="AutoShape 7"/>
          <p:cNvSpPr>
            <a:spLocks noChangeArrowheads="1"/>
          </p:cNvSpPr>
          <p:nvPr/>
        </p:nvSpPr>
        <p:spPr bwMode="auto">
          <a:xfrm>
            <a:off x="4800600" y="5029200"/>
            <a:ext cx="1905000" cy="9144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Solution</a:t>
            </a:r>
          </a:p>
        </p:txBody>
      </p:sp>
      <p:sp>
        <p:nvSpPr>
          <p:cNvPr id="504840" name="AutoShape 8"/>
          <p:cNvSpPr>
            <a:spLocks noChangeArrowheads="1"/>
          </p:cNvSpPr>
          <p:nvPr/>
        </p:nvSpPr>
        <p:spPr bwMode="auto">
          <a:xfrm>
            <a:off x="6096000" y="2362200"/>
            <a:ext cx="1752600" cy="9144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Solution</a:t>
            </a:r>
          </a:p>
        </p:txBody>
      </p:sp>
      <p:sp>
        <p:nvSpPr>
          <p:cNvPr id="504841" name="AutoShape 9"/>
          <p:cNvSpPr>
            <a:spLocks noChangeArrowheads="1"/>
          </p:cNvSpPr>
          <p:nvPr/>
        </p:nvSpPr>
        <p:spPr bwMode="auto">
          <a:xfrm>
            <a:off x="3200400" y="2743200"/>
            <a:ext cx="2590800" cy="9144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a:t>Solution</a:t>
            </a:r>
          </a:p>
        </p:txBody>
      </p:sp>
      <p:sp>
        <p:nvSpPr>
          <p:cNvPr id="504842" name="Text Box 10"/>
          <p:cNvSpPr txBox="1">
            <a:spLocks noChangeArrowheads="1"/>
          </p:cNvSpPr>
          <p:nvPr/>
        </p:nvSpPr>
        <p:spPr bwMode="auto">
          <a:xfrm>
            <a:off x="593725" y="4613275"/>
            <a:ext cx="282416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t>Many experienced </a:t>
            </a:r>
          </a:p>
          <a:p>
            <a:r>
              <a:rPr lang="en-GB" altLang="en-US"/>
              <a:t>sellers link solutions</a:t>
            </a:r>
          </a:p>
          <a:p>
            <a:r>
              <a:rPr lang="en-GB" altLang="en-US"/>
              <a:t>to problems  too soon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Text Box 2"/>
          <p:cNvSpPr txBox="1">
            <a:spLocks noChangeArrowheads="1"/>
          </p:cNvSpPr>
          <p:nvPr/>
        </p:nvSpPr>
        <p:spPr bwMode="auto">
          <a:xfrm>
            <a:off x="1371600" y="2498725"/>
            <a:ext cx="67056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Implied needs are a statement of wants and desires?</a:t>
            </a:r>
          </a:p>
        </p:txBody>
      </p:sp>
      <p:pic>
        <p:nvPicPr>
          <p:cNvPr id="505859"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Text Box 2"/>
          <p:cNvSpPr txBox="1">
            <a:spLocks noChangeArrowheads="1"/>
          </p:cNvSpPr>
          <p:nvPr/>
        </p:nvSpPr>
        <p:spPr bwMode="auto">
          <a:xfrm>
            <a:off x="838200" y="2057400"/>
            <a:ext cx="762000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0000" b="1">
                <a:solidFill>
                  <a:srgbClr val="FF3300"/>
                </a:solidFill>
                <a:latin typeface="Arial" panose="020B0604020202020204" pitchFamily="34" charset="0"/>
              </a:rPr>
              <a:t>No</a:t>
            </a:r>
            <a:r>
              <a:rPr lang="en-US" altLang="en-US" sz="6000" b="1">
                <a:solidFill>
                  <a:srgbClr val="000099"/>
                </a:solidFill>
                <a:latin typeface="Arial" panose="020B0604020202020204" pitchFamily="34" charset="0"/>
              </a:rPr>
              <a:t>?</a:t>
            </a:r>
            <a:r>
              <a:rPr lang="en-US" altLang="en-US" sz="10000" b="1">
                <a:solidFill>
                  <a:srgbClr val="000099"/>
                </a:solidFill>
                <a:latin typeface="Arial" panose="020B0604020202020204" pitchFamily="34" charset="0"/>
              </a:rPr>
              <a:t>?</a:t>
            </a:r>
            <a:r>
              <a:rPr lang="en-US" altLang="en-US" sz="15000" b="1">
                <a:solidFill>
                  <a:srgbClr val="000099"/>
                </a:solidFill>
                <a:latin typeface="Arial" panose="020B0604020202020204" pitchFamily="34" charset="0"/>
              </a:rPr>
              <a:t>?</a:t>
            </a:r>
            <a:endParaRPr lang="en-US" altLang="en-US" sz="10000" b="1">
              <a:solidFill>
                <a:srgbClr val="FF3300"/>
              </a:solidFill>
              <a:latin typeface="Arial" panose="020B0604020202020204" pitchFamily="34" charset="0"/>
            </a:endParaRPr>
          </a:p>
        </p:txBody>
      </p:sp>
      <p:pic>
        <p:nvPicPr>
          <p:cNvPr id="506883"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828800" y="2743200"/>
            <a:ext cx="55626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You deal with a customer</a:t>
            </a:r>
          </a:p>
          <a:p>
            <a:pPr algn="ctr">
              <a:spcBef>
                <a:spcPct val="50000"/>
              </a:spcBef>
            </a:pPr>
            <a:r>
              <a:rPr lang="en-US" altLang="en-US" sz="3000" b="1">
                <a:solidFill>
                  <a:srgbClr val="000099"/>
                </a:solidFill>
                <a:latin typeface="Arial" panose="020B0604020202020204" pitchFamily="34" charset="0"/>
              </a:rPr>
              <a:t>&amp;</a:t>
            </a:r>
            <a:r>
              <a:rPr lang="en-US" altLang="en-US" sz="3000" b="1">
                <a:solidFill>
                  <a:srgbClr val="FF3300"/>
                </a:solidFill>
                <a:latin typeface="Arial" panose="020B0604020202020204" pitchFamily="34" charset="0"/>
              </a:rPr>
              <a:t>  </a:t>
            </a:r>
          </a:p>
          <a:p>
            <a:pPr algn="ctr">
              <a:spcBef>
                <a:spcPct val="50000"/>
              </a:spcBef>
            </a:pPr>
            <a:r>
              <a:rPr lang="en-US" altLang="en-US" sz="3000" b="1">
                <a:solidFill>
                  <a:srgbClr val="FF3300"/>
                </a:solidFill>
                <a:latin typeface="Arial" panose="020B0604020202020204" pitchFamily="34" charset="0"/>
              </a:rPr>
              <a:t>This is what can happen…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Text Box 2"/>
          <p:cNvSpPr txBox="1">
            <a:spLocks noChangeArrowheads="1"/>
          </p:cNvSpPr>
          <p:nvPr/>
        </p:nvSpPr>
        <p:spPr bwMode="auto">
          <a:xfrm>
            <a:off x="1295400" y="2727325"/>
            <a:ext cx="7010400"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A customer with a large problem is ready to accept a solution? </a:t>
            </a:r>
          </a:p>
        </p:txBody>
      </p:sp>
      <p:pic>
        <p:nvPicPr>
          <p:cNvPr id="507907"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Text Box 2"/>
          <p:cNvSpPr txBox="1">
            <a:spLocks noChangeArrowheads="1"/>
          </p:cNvSpPr>
          <p:nvPr/>
        </p:nvSpPr>
        <p:spPr bwMode="auto">
          <a:xfrm>
            <a:off x="838200" y="2057400"/>
            <a:ext cx="7620000" cy="237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0000" b="1">
                <a:solidFill>
                  <a:srgbClr val="FF3300"/>
                </a:solidFill>
                <a:latin typeface="Arial" panose="020B0604020202020204" pitchFamily="34" charset="0"/>
              </a:rPr>
              <a:t>No</a:t>
            </a:r>
            <a:r>
              <a:rPr lang="en-US" altLang="en-US" sz="6000" b="1">
                <a:solidFill>
                  <a:srgbClr val="000099"/>
                </a:solidFill>
                <a:latin typeface="Arial" panose="020B0604020202020204" pitchFamily="34" charset="0"/>
              </a:rPr>
              <a:t>?</a:t>
            </a:r>
            <a:r>
              <a:rPr lang="en-US" altLang="en-US" sz="10000" b="1">
                <a:solidFill>
                  <a:srgbClr val="000099"/>
                </a:solidFill>
                <a:latin typeface="Arial" panose="020B0604020202020204" pitchFamily="34" charset="0"/>
              </a:rPr>
              <a:t>?</a:t>
            </a:r>
            <a:r>
              <a:rPr lang="en-US" altLang="en-US" sz="15000" b="1">
                <a:solidFill>
                  <a:srgbClr val="000099"/>
                </a:solidFill>
                <a:latin typeface="Arial" panose="020B0604020202020204" pitchFamily="34" charset="0"/>
              </a:rPr>
              <a:t>?</a:t>
            </a:r>
            <a:endParaRPr lang="en-US" altLang="en-US" sz="10000" b="1">
              <a:solidFill>
                <a:srgbClr val="FF3300"/>
              </a:solidFill>
              <a:latin typeface="Arial" panose="020B0604020202020204" pitchFamily="34" charset="0"/>
            </a:endParaRPr>
          </a:p>
        </p:txBody>
      </p:sp>
      <p:pic>
        <p:nvPicPr>
          <p:cNvPr id="508931"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4" name="Picture 2" descr="NWAGG0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0800" y="1311275"/>
            <a:ext cx="3919538" cy="4038600"/>
          </a:xfrm>
          <a:prstGeom prst="rect">
            <a:avLst/>
          </a:prstGeom>
          <a:noFill/>
          <a:extLst>
            <a:ext uri="{909E8E84-426E-40DD-AFC4-6F175D3DCCD1}">
              <a14:hiddenFill xmlns:a14="http://schemas.microsoft.com/office/drawing/2010/main">
                <a:solidFill>
                  <a:srgbClr val="FFFFFF"/>
                </a:solidFill>
              </a14:hiddenFill>
            </a:ext>
          </a:extLst>
        </p:spPr>
      </p:pic>
      <p:sp>
        <p:nvSpPr>
          <p:cNvPr id="509955" name="Text Box 3"/>
          <p:cNvSpPr txBox="1">
            <a:spLocks noChangeArrowheads="1"/>
          </p:cNvSpPr>
          <p:nvPr/>
        </p:nvSpPr>
        <p:spPr bwMode="auto">
          <a:xfrm>
            <a:off x="2209800" y="609600"/>
            <a:ext cx="4648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One may have a … </a:t>
            </a:r>
          </a:p>
        </p:txBody>
      </p:sp>
      <p:sp>
        <p:nvSpPr>
          <p:cNvPr id="509956" name="Text Box 4"/>
          <p:cNvSpPr txBox="1">
            <a:spLocks noChangeArrowheads="1"/>
          </p:cNvSpPr>
          <p:nvPr/>
        </p:nvSpPr>
        <p:spPr bwMode="auto">
          <a:xfrm>
            <a:off x="533400" y="5394325"/>
            <a:ext cx="8001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Problem. Difficulty. Dissatisfaction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Text Box 2"/>
          <p:cNvSpPr txBox="1">
            <a:spLocks noChangeArrowheads="1"/>
          </p:cNvSpPr>
          <p:nvPr/>
        </p:nvSpPr>
        <p:spPr bwMode="auto">
          <a:xfrm>
            <a:off x="1295400" y="2727325"/>
            <a:ext cx="7010400" cy="275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33CC"/>
                </a:solidFill>
                <a:latin typeface="Arial" panose="020B0604020202020204" pitchFamily="34" charset="0"/>
              </a:rPr>
              <a:t>But the buyer must be ready  to perceive that he has the </a:t>
            </a:r>
            <a:r>
              <a:rPr lang="en-US" altLang="en-US" sz="3500" b="1">
                <a:solidFill>
                  <a:srgbClr val="FF3300"/>
                </a:solidFill>
                <a:latin typeface="Arial" panose="020B0604020202020204" pitchFamily="34" charset="0"/>
              </a:rPr>
              <a:t>a need</a:t>
            </a:r>
            <a:r>
              <a:rPr lang="en-US" altLang="en-US" sz="3500" b="1">
                <a:solidFill>
                  <a:srgbClr val="0033CC"/>
                </a:solidFill>
                <a:latin typeface="Arial" panose="020B0604020202020204" pitchFamily="34" charset="0"/>
              </a:rPr>
              <a:t> and that his problem is </a:t>
            </a:r>
            <a:r>
              <a:rPr lang="en-US" altLang="en-US" sz="3500" b="1">
                <a:solidFill>
                  <a:srgbClr val="FF3300"/>
                </a:solidFill>
                <a:latin typeface="Arial" panose="020B0604020202020204" pitchFamily="34" charset="0"/>
              </a:rPr>
              <a:t>serious enough to justify the cost and hassle</a:t>
            </a:r>
            <a:r>
              <a:rPr lang="en-US" altLang="en-US" sz="3500" b="1">
                <a:solidFill>
                  <a:srgbClr val="0033CC"/>
                </a:solidFill>
                <a:latin typeface="Arial" panose="020B0604020202020204" pitchFamily="34" charset="0"/>
              </a:rPr>
              <a:t> of finding a solution.</a:t>
            </a:r>
          </a:p>
        </p:txBody>
      </p:sp>
      <p:pic>
        <p:nvPicPr>
          <p:cNvPr id="510979"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Text Box 2"/>
          <p:cNvSpPr txBox="1">
            <a:spLocks noChangeArrowheads="1"/>
          </p:cNvSpPr>
          <p:nvPr/>
        </p:nvSpPr>
        <p:spPr bwMode="auto">
          <a:xfrm>
            <a:off x="457200" y="2994025"/>
            <a:ext cx="8686800" cy="195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33CC"/>
                </a:solidFill>
                <a:latin typeface="Arial" panose="020B0604020202020204" pitchFamily="34" charset="0"/>
              </a:rPr>
              <a:t>So the seller must establish and build the pain by Implication Questions</a:t>
            </a:r>
          </a:p>
          <a:p>
            <a:pPr algn="ctr">
              <a:spcBef>
                <a:spcPct val="50000"/>
              </a:spcBef>
            </a:pPr>
            <a:endParaRPr lang="en-US" altLang="en-US" sz="3500" b="1">
              <a:solidFill>
                <a:srgbClr val="FF3300"/>
              </a:solidFill>
              <a:latin typeface="Arial" panose="020B0604020202020204" pitchFamily="34" charset="0"/>
            </a:endParaRPr>
          </a:p>
        </p:txBody>
      </p:sp>
      <p:pic>
        <p:nvPicPr>
          <p:cNvPr id="512003"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4313" y="1524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a:xfrm>
            <a:off x="685800" y="1752600"/>
            <a:ext cx="7772400" cy="1143000"/>
          </a:xfrm>
        </p:spPr>
        <p:txBody>
          <a:bodyPr/>
          <a:lstStyle/>
          <a:p>
            <a:pPr algn="l"/>
            <a:r>
              <a:rPr lang="en-GB" altLang="en-US" sz="3200">
                <a:solidFill>
                  <a:schemeClr val="accent1"/>
                </a:solidFill>
              </a:rPr>
              <a:t>YOU HAVE 		  BUYER THINKS</a:t>
            </a:r>
            <a:br>
              <a:rPr lang="en-GB" altLang="en-US" sz="3200">
                <a:solidFill>
                  <a:schemeClr val="accent1"/>
                </a:solidFill>
              </a:rPr>
            </a:br>
            <a:r>
              <a:rPr lang="en-GB" altLang="en-US" sz="3200">
                <a:solidFill>
                  <a:schemeClr val="accent1"/>
                </a:solidFill>
              </a:rPr>
              <a:t>SOLUTION          	NOT WORTH COST </a:t>
            </a:r>
          </a:p>
        </p:txBody>
      </p:sp>
      <p:sp>
        <p:nvSpPr>
          <p:cNvPr id="513027" name="Rectangle 3"/>
          <p:cNvSpPr>
            <a:spLocks noGrp="1" noChangeArrowheads="1"/>
          </p:cNvSpPr>
          <p:nvPr>
            <p:ph type="body" sz="half" idx="1"/>
          </p:nvPr>
        </p:nvSpPr>
        <p:spPr>
          <a:xfrm>
            <a:off x="685800" y="3657600"/>
            <a:ext cx="3810000" cy="3962400"/>
          </a:xfrm>
        </p:spPr>
        <p:txBody>
          <a:bodyPr/>
          <a:lstStyle/>
          <a:p>
            <a:r>
              <a:rPr lang="en-GB" altLang="en-US" sz="2800">
                <a:solidFill>
                  <a:srgbClr val="FF3300"/>
                </a:solidFill>
              </a:rPr>
              <a:t>Our design software allows you make design revisions much faster</a:t>
            </a:r>
          </a:p>
        </p:txBody>
      </p:sp>
      <p:sp>
        <p:nvSpPr>
          <p:cNvPr id="513028" name="Rectangle 4"/>
          <p:cNvSpPr>
            <a:spLocks noGrp="1" noChangeArrowheads="1"/>
          </p:cNvSpPr>
          <p:nvPr>
            <p:ph type="body" sz="half" idx="2"/>
          </p:nvPr>
        </p:nvSpPr>
        <p:spPr>
          <a:xfrm>
            <a:off x="4648200" y="3505200"/>
            <a:ext cx="3810000" cy="4114800"/>
          </a:xfrm>
        </p:spPr>
        <p:txBody>
          <a:bodyPr/>
          <a:lstStyle/>
          <a:p>
            <a:r>
              <a:rPr lang="en-GB" altLang="en-US" sz="2800">
                <a:solidFill>
                  <a:srgbClr val="0000FF"/>
                </a:solidFill>
              </a:rPr>
              <a:t>IMPLICATIONS</a:t>
            </a:r>
          </a:p>
          <a:p>
            <a:r>
              <a:rPr lang="en-GB" altLang="en-US" sz="2800">
                <a:solidFill>
                  <a:srgbClr val="0000FF"/>
                </a:solidFill>
              </a:rPr>
              <a:t>New products slow to market</a:t>
            </a:r>
          </a:p>
          <a:p>
            <a:r>
              <a:rPr lang="en-GB" altLang="en-US" sz="2800">
                <a:solidFill>
                  <a:srgbClr val="0000FF"/>
                </a:solidFill>
              </a:rPr>
              <a:t>Higher design costs</a:t>
            </a:r>
          </a:p>
          <a:p>
            <a:r>
              <a:rPr lang="en-GB" altLang="en-US" sz="2800">
                <a:solidFill>
                  <a:srgbClr val="0000FF"/>
                </a:solidFill>
              </a:rPr>
              <a:t>Lose best designers</a:t>
            </a:r>
          </a:p>
        </p:txBody>
      </p:sp>
      <p:pic>
        <p:nvPicPr>
          <p:cNvPr id="513029"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4313" y="1524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p:txBody>
          <a:bodyPr/>
          <a:lstStyle/>
          <a:p>
            <a:r>
              <a:rPr lang="en-GB" altLang="en-US"/>
              <a:t>POSSIBLE IMPLICATION QUESTIONS</a:t>
            </a:r>
          </a:p>
        </p:txBody>
      </p:sp>
      <p:sp>
        <p:nvSpPr>
          <p:cNvPr id="514051" name="Rectangle 3"/>
          <p:cNvSpPr>
            <a:spLocks noGrp="1" noChangeArrowheads="1"/>
          </p:cNvSpPr>
          <p:nvPr>
            <p:ph type="body" idx="1"/>
          </p:nvPr>
        </p:nvSpPr>
        <p:spPr/>
        <p:txBody>
          <a:bodyPr/>
          <a:lstStyle/>
          <a:p>
            <a:pPr>
              <a:buFontTx/>
              <a:buChar char="o"/>
            </a:pPr>
            <a:r>
              <a:rPr lang="en-GB" altLang="en-US"/>
              <a:t>What will you do if your telephone lines are down for 72 hours?</a:t>
            </a:r>
          </a:p>
          <a:p>
            <a:pPr>
              <a:buFontTx/>
              <a:buChar char="o"/>
            </a:pPr>
            <a:r>
              <a:rPr lang="en-GB" altLang="en-US"/>
              <a:t>If you receive a long distance call and cannot hear clearly then how do you feel?</a:t>
            </a:r>
          </a:p>
          <a:p>
            <a:pPr>
              <a:buFontTx/>
              <a:buChar char="o"/>
            </a:pPr>
            <a:r>
              <a:rPr lang="en-GB" altLang="en-US"/>
              <a:t>How do you feel if you have to make ten complaints to rectify your phone and after that to bribe the linesmen to make it happen?</a:t>
            </a:r>
          </a:p>
          <a:p>
            <a:pPr>
              <a:buFontTx/>
              <a:buNone/>
            </a:pPr>
            <a:endParaRPr lang="en-GB" altLang="en-US"/>
          </a:p>
          <a:p>
            <a:endParaRPr lang="en-GB" altLang="en-US"/>
          </a:p>
        </p:txBody>
      </p:sp>
      <p:pic>
        <p:nvPicPr>
          <p:cNvPr id="514052"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4313" y="1524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WordArt 2"/>
          <p:cNvSpPr>
            <a:spLocks noChangeArrowheads="1" noChangeShapeType="1" noTextEdit="1"/>
          </p:cNvSpPr>
          <p:nvPr/>
        </p:nvSpPr>
        <p:spPr bwMode="auto">
          <a:xfrm>
            <a:off x="1066800" y="457200"/>
            <a:ext cx="3009900" cy="129540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Implication</a:t>
            </a:r>
          </a:p>
        </p:txBody>
      </p:sp>
      <p:sp>
        <p:nvSpPr>
          <p:cNvPr id="515075" name="WordArt 3"/>
          <p:cNvSpPr>
            <a:spLocks noChangeArrowheads="1" noChangeShapeType="1" noTextEdit="1"/>
          </p:cNvSpPr>
          <p:nvPr/>
        </p:nvSpPr>
        <p:spPr bwMode="auto">
          <a:xfrm>
            <a:off x="4267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515076" name="Rectangle 4"/>
          <p:cNvSpPr>
            <a:spLocks noGrp="1" noChangeArrowheads="1"/>
          </p:cNvSpPr>
          <p:nvPr>
            <p:ph type="body" idx="1"/>
          </p:nvPr>
        </p:nvSpPr>
        <p:spPr/>
        <p:txBody>
          <a:bodyPr/>
          <a:lstStyle/>
          <a:p>
            <a:r>
              <a:rPr lang="en-GB" altLang="en-US"/>
              <a:t>IMPACT: Most powerful of all SPIN questions. Top salespeople ask lots of them..</a:t>
            </a:r>
          </a:p>
          <a:p>
            <a:pPr>
              <a:buFontTx/>
              <a:buNone/>
            </a:pPr>
            <a:r>
              <a:rPr lang="en-GB" altLang="en-US" b="1">
                <a:solidFill>
                  <a:srgbClr val="FF3300"/>
                </a:solidFill>
              </a:rPr>
              <a:t>				</a:t>
            </a:r>
          </a:p>
          <a:p>
            <a:pPr>
              <a:buFont typeface="Wingdings" panose="05000000000000000000" pitchFamily="2" charset="2"/>
              <a:buChar char="Ø"/>
            </a:pPr>
            <a:r>
              <a:rPr lang="en-GB" altLang="en-US"/>
              <a:t>THESE ARE THE HARDEST TO ASK AND MUST BE PLANNED CAREFULLY BEFORE KEY CALLS</a:t>
            </a:r>
          </a:p>
        </p:txBody>
      </p:sp>
      <p:pic>
        <p:nvPicPr>
          <p:cNvPr id="515077"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4313" y="1524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Text Box 1026"/>
          <p:cNvSpPr txBox="1">
            <a:spLocks noChangeArrowheads="1"/>
          </p:cNvSpPr>
          <p:nvPr/>
        </p:nvSpPr>
        <p:spPr bwMode="auto">
          <a:xfrm>
            <a:off x="1752600" y="2879725"/>
            <a:ext cx="5715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0000"/>
                </a:solidFill>
                <a:latin typeface="Arial" panose="020B0604020202020204" pitchFamily="34" charset="0"/>
              </a:rPr>
              <a:t>Write 5 typical “Need pay-off Questions”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WordArt 2"/>
          <p:cNvSpPr>
            <a:spLocks noChangeArrowheads="1" noChangeShapeType="1" noTextEdit="1"/>
          </p:cNvSpPr>
          <p:nvPr/>
        </p:nvSpPr>
        <p:spPr bwMode="auto">
          <a:xfrm>
            <a:off x="1295400" y="381000"/>
            <a:ext cx="3048000" cy="144780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Need-payoff</a:t>
            </a:r>
          </a:p>
        </p:txBody>
      </p:sp>
      <p:sp>
        <p:nvSpPr>
          <p:cNvPr id="516099" name="WordArt 3"/>
          <p:cNvSpPr>
            <a:spLocks noChangeArrowheads="1" noChangeShapeType="1" noTextEdit="1"/>
          </p:cNvSpPr>
          <p:nvPr/>
        </p:nvSpPr>
        <p:spPr bwMode="auto">
          <a:xfrm>
            <a:off x="48006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516100" name="Rectangle 4"/>
          <p:cNvSpPr>
            <a:spLocks noGrp="1" noChangeArrowheads="1"/>
          </p:cNvSpPr>
          <p:nvPr>
            <p:ph type="body" idx="1"/>
          </p:nvPr>
        </p:nvSpPr>
        <p:spPr/>
        <p:txBody>
          <a:bodyPr/>
          <a:lstStyle/>
          <a:p>
            <a:pPr>
              <a:lnSpc>
                <a:spcPct val="90000"/>
              </a:lnSpc>
            </a:pPr>
            <a:r>
              <a:rPr lang="en-GB" altLang="en-US" sz="2800"/>
              <a:t>How much business would you loose if your phone did not work for 24 hours?</a:t>
            </a:r>
          </a:p>
          <a:p>
            <a:pPr>
              <a:lnSpc>
                <a:spcPct val="90000"/>
              </a:lnSpc>
            </a:pPr>
            <a:endParaRPr lang="en-GB" altLang="en-US" sz="2800"/>
          </a:p>
          <a:p>
            <a:pPr>
              <a:lnSpc>
                <a:spcPct val="90000"/>
              </a:lnSpc>
              <a:buFont typeface="Wingdings" panose="05000000000000000000" pitchFamily="2" charset="2"/>
              <a:buChar char="Ø"/>
            </a:pPr>
            <a:r>
              <a:rPr lang="en-GB" altLang="en-US" sz="2800"/>
              <a:t>UNLIKE THE OTHER 3 THEY FOCUS ON SOLUTIONS.</a:t>
            </a:r>
          </a:p>
          <a:p>
            <a:pPr>
              <a:lnSpc>
                <a:spcPct val="90000"/>
              </a:lnSpc>
              <a:buFont typeface="Wingdings" panose="05000000000000000000" pitchFamily="2" charset="2"/>
              <a:buChar char="Ø"/>
            </a:pPr>
            <a:r>
              <a:rPr lang="en-GB" altLang="en-US" sz="2800"/>
              <a:t>THEY GET THE BUYER TO TELL YOU ABOUT THE BENEFIT YOUR SOLUTION OFFERS</a:t>
            </a:r>
          </a:p>
          <a:p>
            <a:pPr>
              <a:lnSpc>
                <a:spcPct val="90000"/>
              </a:lnSpc>
              <a:buFont typeface="Wingdings" panose="05000000000000000000" pitchFamily="2" charset="2"/>
              <a:buChar char="Ø"/>
            </a:pPr>
            <a:r>
              <a:rPr lang="en-GB" altLang="en-US" sz="2800"/>
              <a:t>YOUR FINAL PRESENTATION CAN BE FOCUSSED ON ACKNOWLEDGED NEEDS</a:t>
            </a:r>
          </a:p>
        </p:txBody>
      </p:sp>
      <p:pic>
        <p:nvPicPr>
          <p:cNvPr id="516101"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4313" y="1524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828800" y="685800"/>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He can make you … </a:t>
            </a:r>
          </a:p>
        </p:txBody>
      </p:sp>
      <p:sp>
        <p:nvSpPr>
          <p:cNvPr id="9219" name="Text Box 3"/>
          <p:cNvSpPr txBox="1">
            <a:spLocks noChangeArrowheads="1"/>
          </p:cNvSpPr>
          <p:nvPr/>
        </p:nvSpPr>
        <p:spPr bwMode="auto">
          <a:xfrm>
            <a:off x="1828800" y="4941168"/>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dirty="0">
                <a:solidFill>
                  <a:srgbClr val="FF3300"/>
                </a:solidFill>
                <a:latin typeface="Arial" panose="020B0604020202020204" pitchFamily="34" charset="0"/>
              </a:rPr>
              <a:t>… feel like this !</a:t>
            </a:r>
          </a:p>
        </p:txBody>
      </p:sp>
      <p:pic>
        <p:nvPicPr>
          <p:cNvPr id="92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2132856"/>
            <a:ext cx="2209800" cy="200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WordArt 2"/>
          <p:cNvSpPr>
            <a:spLocks noChangeArrowheads="1" noChangeShapeType="1" noTextEdit="1"/>
          </p:cNvSpPr>
          <p:nvPr/>
        </p:nvSpPr>
        <p:spPr bwMode="auto">
          <a:xfrm>
            <a:off x="1333500" y="533400"/>
            <a:ext cx="3009900" cy="129540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Need-payoff</a:t>
            </a:r>
          </a:p>
        </p:txBody>
      </p:sp>
      <p:sp>
        <p:nvSpPr>
          <p:cNvPr id="518147" name="WordArt 3"/>
          <p:cNvSpPr>
            <a:spLocks noChangeArrowheads="1" noChangeShapeType="1" noTextEdit="1"/>
          </p:cNvSpPr>
          <p:nvPr/>
        </p:nvSpPr>
        <p:spPr bwMode="auto">
          <a:xfrm>
            <a:off x="4648200" y="552450"/>
            <a:ext cx="2667000" cy="1047750"/>
          </a:xfrm>
          <a:prstGeom prst="rect">
            <a:avLst/>
          </a:prstGeom>
        </p:spPr>
        <p:txBody>
          <a:bodyPr wrap="none" fromWordArt="1">
            <a:prstTxWarp prst="textPlain">
              <a:avLst>
                <a:gd name="adj" fmla="val 50000"/>
              </a:avLst>
            </a:prstTxWarp>
          </a:bodyPr>
          <a:lstStyle/>
          <a:p>
            <a:pPr algn="ctr"/>
            <a:r>
              <a:rPr lang="en-IN" sz="3600" b="1" kern="10">
                <a:ln w="19050">
                  <a:solidFill>
                    <a:srgbClr val="99CCFF"/>
                  </a:solidFill>
                  <a:round/>
                  <a:headEnd/>
                  <a:tailEnd/>
                </a:ln>
                <a:solidFill>
                  <a:srgbClr val="FF0000"/>
                </a:solidFill>
                <a:effectLst>
                  <a:outerShdw dist="35921" dir="2700000" algn="ctr" rotWithShape="0">
                    <a:srgbClr val="990000"/>
                  </a:outerShdw>
                </a:effectLst>
                <a:latin typeface="Arial" panose="020B0604020202020204" pitchFamily="34" charset="0"/>
                <a:cs typeface="Arial" panose="020B0604020202020204" pitchFamily="34" charset="0"/>
              </a:rPr>
              <a:t>QUESTIONS</a:t>
            </a:r>
          </a:p>
        </p:txBody>
      </p:sp>
      <p:sp>
        <p:nvSpPr>
          <p:cNvPr id="518148" name="Rectangle 4"/>
          <p:cNvSpPr>
            <a:spLocks noGrp="1" noChangeArrowheads="1"/>
          </p:cNvSpPr>
          <p:nvPr>
            <p:ph type="body" idx="1"/>
          </p:nvPr>
        </p:nvSpPr>
        <p:spPr/>
        <p:txBody>
          <a:bodyPr/>
          <a:lstStyle/>
          <a:p>
            <a:r>
              <a:rPr lang="en-GB" altLang="en-US"/>
              <a:t>IMPACT: Constructive questions always used by top sales people and have positive affect on buyer.</a:t>
            </a:r>
          </a:p>
          <a:p>
            <a:pPr>
              <a:buFontTx/>
              <a:buNone/>
            </a:pPr>
            <a:r>
              <a:rPr lang="en-GB" altLang="en-US" b="1">
                <a:solidFill>
                  <a:srgbClr val="FF3300"/>
                </a:solidFill>
              </a:rPr>
              <a:t>				</a:t>
            </a:r>
          </a:p>
          <a:p>
            <a:pPr>
              <a:buFont typeface="Wingdings" panose="05000000000000000000" pitchFamily="2" charset="2"/>
              <a:buChar char="Ø"/>
            </a:pPr>
            <a:r>
              <a:rPr lang="en-GB" altLang="en-US"/>
              <a:t>BUYER SHOULD DO THE TALKING AND BE ALLOWED TO CONVINCE HIMSELVE</a:t>
            </a:r>
          </a:p>
        </p:txBody>
      </p:sp>
      <p:pic>
        <p:nvPicPr>
          <p:cNvPr id="518149"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4313" y="1524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9170" name="Picture 2"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
        <p:nvSpPr>
          <p:cNvPr id="519171" name="Text Box 3"/>
          <p:cNvSpPr txBox="1">
            <a:spLocks noChangeArrowheads="1"/>
          </p:cNvSpPr>
          <p:nvPr/>
        </p:nvSpPr>
        <p:spPr bwMode="auto">
          <a:xfrm>
            <a:off x="2743200" y="381000"/>
            <a:ext cx="3962400" cy="549275"/>
          </a:xfrm>
          <a:prstGeom prst="rect">
            <a:avLst/>
          </a:prstGeom>
          <a:gradFill rotWithShape="0">
            <a:gsLst>
              <a:gs pos="0">
                <a:srgbClr val="CCECFF"/>
              </a:gs>
              <a:gs pos="50000">
                <a:srgbClr val="FFFFFF"/>
              </a:gs>
              <a:gs pos="100000">
                <a:srgbClr val="CCEC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latin typeface="Arial" panose="020B0604020202020204" pitchFamily="34" charset="0"/>
              </a:rPr>
              <a:t>THE SPIN PROCESS</a:t>
            </a:r>
          </a:p>
        </p:txBody>
      </p:sp>
      <p:sp>
        <p:nvSpPr>
          <p:cNvPr id="519172" name="Text Box 4"/>
          <p:cNvSpPr txBox="1">
            <a:spLocks noChangeArrowheads="1"/>
          </p:cNvSpPr>
          <p:nvPr/>
        </p:nvSpPr>
        <p:spPr bwMode="auto">
          <a:xfrm>
            <a:off x="2438400" y="2362200"/>
            <a:ext cx="4267200" cy="2644775"/>
          </a:xfrm>
          <a:prstGeom prst="rect">
            <a:avLst/>
          </a:prstGeom>
          <a:noFill/>
          <a:ln>
            <a:noFill/>
          </a:ln>
          <a:effectLst/>
          <a:extLst>
            <a:ext uri="{909E8E84-426E-40DD-AFC4-6F175D3DCCD1}">
              <a14:hiddenFill xmlns:a14="http://schemas.microsoft.com/office/drawing/2010/main">
                <a:gradFill rotWithShape="0">
                  <a:gsLst>
                    <a:gs pos="0">
                      <a:srgbClr val="FFFF99"/>
                    </a:gs>
                    <a:gs pos="50000">
                      <a:srgbClr val="FFFFFF"/>
                    </a:gs>
                    <a:gs pos="100000">
                      <a:srgbClr val="FFFF99"/>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500" b="1">
                <a:solidFill>
                  <a:srgbClr val="000099"/>
                </a:solidFill>
                <a:latin typeface="Arial" panose="020B0604020202020204" pitchFamily="34" charset="0"/>
              </a:rPr>
              <a:t>WHAT IS YOUR </a:t>
            </a:r>
          </a:p>
          <a:p>
            <a:pPr algn="ctr">
              <a:spcBef>
                <a:spcPct val="50000"/>
              </a:spcBef>
            </a:pPr>
            <a:r>
              <a:rPr lang="en-US" altLang="en-US" sz="7000" b="1">
                <a:solidFill>
                  <a:srgbClr val="FF0000"/>
                </a:solidFill>
                <a:latin typeface="Arial" panose="020B0604020202020204" pitchFamily="34" charset="0"/>
              </a:rPr>
              <a:t>G:S</a:t>
            </a:r>
            <a:r>
              <a:rPr lang="en-US" altLang="en-US" sz="3000" b="1">
                <a:latin typeface="Arial" panose="020B0604020202020204" pitchFamily="34" charset="0"/>
              </a:rPr>
              <a:t> </a:t>
            </a:r>
          </a:p>
          <a:p>
            <a:pPr algn="ctr">
              <a:spcBef>
                <a:spcPct val="50000"/>
              </a:spcBef>
            </a:pPr>
            <a:r>
              <a:rPr lang="en-US" altLang="en-US" sz="2500" b="1">
                <a:solidFill>
                  <a:srgbClr val="000099"/>
                </a:solidFill>
                <a:latin typeface="Arial" panose="020B0604020202020204" pitchFamily="34" charset="0"/>
              </a:rPr>
              <a:t>RATIO?</a:t>
            </a:r>
            <a:endParaRPr lang="en-US" altLang="en-US" sz="3000" b="1">
              <a:solidFill>
                <a:srgbClr val="000099"/>
              </a:solidFill>
              <a:latin typeface="Arial" panose="020B0604020202020204"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Text Box 2"/>
          <p:cNvSpPr txBox="1">
            <a:spLocks noChangeArrowheads="1"/>
          </p:cNvSpPr>
          <p:nvPr/>
        </p:nvSpPr>
        <p:spPr bwMode="auto">
          <a:xfrm>
            <a:off x="990600" y="1295400"/>
            <a:ext cx="7620000" cy="407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en-US" sz="1800" b="1">
                <a:solidFill>
                  <a:srgbClr val="FF0000"/>
                </a:solidFill>
                <a:latin typeface="Arial" panose="020B0604020202020204" pitchFamily="34" charset="0"/>
              </a:rPr>
              <a:t>SEEKING</a:t>
            </a:r>
            <a:r>
              <a:rPr lang="en-US" altLang="en-US" sz="1800">
                <a:solidFill>
                  <a:srgbClr val="000000"/>
                </a:solidFill>
                <a:latin typeface="Arial" panose="020B0604020202020204" pitchFamily="34" charset="0"/>
              </a:rPr>
              <a:t> </a:t>
            </a:r>
            <a:r>
              <a:rPr lang="en-US" altLang="en-US" sz="1800" b="1">
                <a:solidFill>
                  <a:srgbClr val="000099"/>
                </a:solidFill>
                <a:latin typeface="Arial" panose="020B0604020202020204" pitchFamily="34" charset="0"/>
              </a:rPr>
              <a:t>IS MORE PERSUASIVE THAN</a:t>
            </a:r>
            <a:r>
              <a:rPr lang="en-US" altLang="en-US" sz="1800">
                <a:solidFill>
                  <a:srgbClr val="FF0000"/>
                </a:solidFill>
                <a:latin typeface="Arial" panose="020B0604020202020204" pitchFamily="34" charset="0"/>
              </a:rPr>
              <a:t> </a:t>
            </a:r>
            <a:r>
              <a:rPr lang="en-US" altLang="en-US" sz="1800" b="1">
                <a:solidFill>
                  <a:srgbClr val="FF0000"/>
                </a:solidFill>
                <a:latin typeface="Arial" panose="020B0604020202020204" pitchFamily="34" charset="0"/>
              </a:rPr>
              <a:t>GIVING</a:t>
            </a:r>
            <a:r>
              <a:rPr lang="en-US" altLang="en-US" sz="1800">
                <a:solidFill>
                  <a:srgbClr val="000000"/>
                </a:solidFill>
                <a:latin typeface="Arial" panose="020B0604020202020204" pitchFamily="34" charset="0"/>
              </a:rPr>
              <a:t>.</a:t>
            </a:r>
          </a:p>
          <a:p>
            <a:pPr algn="just"/>
            <a:endParaRPr lang="en-US" altLang="en-US" sz="1800">
              <a:solidFill>
                <a:srgbClr val="000000"/>
              </a:solidFill>
              <a:latin typeface="Arial" panose="020B0604020202020204" pitchFamily="34" charset="0"/>
            </a:endParaRPr>
          </a:p>
          <a:p>
            <a:pPr algn="just"/>
            <a:r>
              <a:rPr lang="en-US" altLang="en-US" sz="1800" b="1">
                <a:solidFill>
                  <a:srgbClr val="FF0000"/>
                </a:solidFill>
                <a:latin typeface="Arial" panose="020B0604020202020204" pitchFamily="34" charset="0"/>
              </a:rPr>
              <a:t>SEEKING MEANS</a:t>
            </a:r>
            <a:endParaRPr lang="en-US" altLang="en-US" sz="1800" b="1" u="sng">
              <a:solidFill>
                <a:srgbClr val="000000"/>
              </a:solidFill>
              <a:latin typeface="Arial" panose="020B0604020202020204" pitchFamily="34" charset="0"/>
            </a:endParaRPr>
          </a:p>
          <a:p>
            <a:pPr algn="just"/>
            <a:endParaRPr lang="en-US" altLang="en-US" sz="1800" b="1">
              <a:solidFill>
                <a:srgbClr val="000000"/>
              </a:solidFill>
              <a:latin typeface="Arial" panose="020B0604020202020204" pitchFamily="34" charset="0"/>
            </a:endParaRPr>
          </a:p>
          <a:p>
            <a:pPr algn="just"/>
            <a:r>
              <a:rPr lang="en-US" altLang="en-US" sz="1800" b="1">
                <a:solidFill>
                  <a:srgbClr val="000099"/>
                </a:solidFill>
                <a:latin typeface="Arial" panose="020B0604020202020204" pitchFamily="34" charset="0"/>
              </a:rPr>
              <a:t>ASKING</a:t>
            </a:r>
            <a:r>
              <a:rPr lang="en-US" altLang="en-US" sz="1800" b="1">
                <a:solidFill>
                  <a:srgbClr val="000000"/>
                </a:solidFill>
                <a:latin typeface="Arial" panose="020B0604020202020204" pitchFamily="34" charset="0"/>
              </a:rPr>
              <a:t> </a:t>
            </a:r>
            <a:r>
              <a:rPr lang="en-US" altLang="en-US" sz="1800" b="1">
                <a:solidFill>
                  <a:srgbClr val="FF0000"/>
                </a:solidFill>
                <a:latin typeface="Arial" panose="020B0604020202020204" pitchFamily="34" charset="0"/>
              </a:rPr>
              <a:t>QUESTIONS</a:t>
            </a:r>
            <a:endParaRPr lang="en-US" altLang="en-US" sz="1800" b="1">
              <a:solidFill>
                <a:srgbClr val="000000"/>
              </a:solidFill>
              <a:latin typeface="Arial" panose="020B0604020202020204" pitchFamily="34" charset="0"/>
            </a:endParaRPr>
          </a:p>
          <a:p>
            <a:pPr algn="just"/>
            <a:endParaRPr lang="en-US" altLang="en-US" sz="1800" b="1">
              <a:solidFill>
                <a:srgbClr val="000000"/>
              </a:solidFill>
              <a:latin typeface="Arial" panose="020B0604020202020204" pitchFamily="34" charset="0"/>
            </a:endParaRPr>
          </a:p>
          <a:p>
            <a:pPr algn="just"/>
            <a:r>
              <a:rPr lang="en-US" altLang="en-US" sz="1800" b="1">
                <a:solidFill>
                  <a:srgbClr val="000099"/>
                </a:solidFill>
                <a:latin typeface="Arial" panose="020B0604020202020204" pitchFamily="34" charset="0"/>
              </a:rPr>
              <a:t>GETTING TO KNOW YOUR CUSTOMER</a:t>
            </a:r>
            <a:r>
              <a:rPr lang="en-US" altLang="en-US" sz="1800">
                <a:solidFill>
                  <a:srgbClr val="000000"/>
                </a:solidFill>
                <a:latin typeface="Arial" panose="020B0604020202020204" pitchFamily="34" charset="0"/>
              </a:rPr>
              <a:t>  </a:t>
            </a:r>
            <a:r>
              <a:rPr lang="en-US" altLang="en-US" sz="1800" b="1">
                <a:solidFill>
                  <a:srgbClr val="FF0000"/>
                </a:solidFill>
                <a:latin typeface="Arial" panose="020B0604020202020204" pitchFamily="34" charset="0"/>
              </a:rPr>
              <a:t>“NEEDS”</a:t>
            </a:r>
            <a:endParaRPr lang="en-US" altLang="en-US" sz="1800" b="1" u="sng">
              <a:solidFill>
                <a:srgbClr val="000000"/>
              </a:solidFill>
              <a:latin typeface="Arial" panose="020B0604020202020204" pitchFamily="34" charset="0"/>
            </a:endParaRPr>
          </a:p>
          <a:p>
            <a:pPr algn="just"/>
            <a:endParaRPr lang="en-US" altLang="en-US" sz="1800" b="1">
              <a:solidFill>
                <a:srgbClr val="000000"/>
              </a:solidFill>
              <a:latin typeface="Arial" panose="020B0604020202020204" pitchFamily="34" charset="0"/>
            </a:endParaRPr>
          </a:p>
          <a:p>
            <a:pPr algn="just"/>
            <a:r>
              <a:rPr lang="en-US" altLang="en-US" sz="1800" b="1">
                <a:solidFill>
                  <a:srgbClr val="000099"/>
                </a:solidFill>
                <a:latin typeface="Arial" panose="020B0604020202020204" pitchFamily="34" charset="0"/>
              </a:rPr>
              <a:t>UNDERSTANDING CUSTOMER</a:t>
            </a:r>
            <a:r>
              <a:rPr lang="en-US" altLang="en-US" sz="1800" b="1">
                <a:solidFill>
                  <a:srgbClr val="000000"/>
                </a:solidFill>
                <a:latin typeface="Arial" panose="020B0604020202020204" pitchFamily="34" charset="0"/>
              </a:rPr>
              <a:t> </a:t>
            </a:r>
            <a:r>
              <a:rPr lang="en-US" altLang="en-US" sz="1800" b="1">
                <a:solidFill>
                  <a:srgbClr val="FF0000"/>
                </a:solidFill>
                <a:latin typeface="Arial" panose="020B0604020202020204" pitchFamily="34" charset="0"/>
              </a:rPr>
              <a:t>“PROBLEMS”</a:t>
            </a:r>
            <a:endParaRPr lang="en-US" altLang="en-US" sz="1800" b="1" u="sng">
              <a:solidFill>
                <a:srgbClr val="000000"/>
              </a:solidFill>
              <a:latin typeface="Arial" panose="020B0604020202020204" pitchFamily="34" charset="0"/>
            </a:endParaRPr>
          </a:p>
          <a:p>
            <a:pPr algn="just"/>
            <a:endParaRPr lang="en-US" altLang="en-US" sz="1800" b="1">
              <a:solidFill>
                <a:srgbClr val="000099"/>
              </a:solidFill>
              <a:latin typeface="Arial" panose="020B0604020202020204" pitchFamily="34" charset="0"/>
            </a:endParaRPr>
          </a:p>
          <a:p>
            <a:pPr algn="just"/>
            <a:r>
              <a:rPr lang="en-US" altLang="en-US" sz="1800" b="1">
                <a:solidFill>
                  <a:srgbClr val="000099"/>
                </a:solidFill>
                <a:latin typeface="Arial" panose="020B0604020202020204" pitchFamily="34" charset="0"/>
              </a:rPr>
              <a:t>UNDERSTANDING HOW YOU CAN</a:t>
            </a:r>
            <a:r>
              <a:rPr lang="en-US" altLang="en-US" sz="1800" b="1">
                <a:solidFill>
                  <a:srgbClr val="000000"/>
                </a:solidFill>
                <a:latin typeface="Arial" panose="020B0604020202020204" pitchFamily="34" charset="0"/>
              </a:rPr>
              <a:t>  </a:t>
            </a:r>
            <a:r>
              <a:rPr lang="en-US" altLang="en-US" sz="1800" b="1">
                <a:solidFill>
                  <a:srgbClr val="FF0000"/>
                </a:solidFill>
                <a:latin typeface="Arial" panose="020B0604020202020204" pitchFamily="34" charset="0"/>
              </a:rPr>
              <a:t>SOLVE</a:t>
            </a:r>
            <a:r>
              <a:rPr lang="en-US" altLang="en-US" sz="1800">
                <a:solidFill>
                  <a:srgbClr val="000000"/>
                </a:solidFill>
                <a:latin typeface="Arial" panose="020B0604020202020204" pitchFamily="34" charset="0"/>
              </a:rPr>
              <a:t> </a:t>
            </a:r>
            <a:r>
              <a:rPr lang="en-US" altLang="en-US" sz="1800" b="1">
                <a:solidFill>
                  <a:srgbClr val="000099"/>
                </a:solidFill>
                <a:latin typeface="Arial" panose="020B0604020202020204" pitchFamily="34" charset="0"/>
              </a:rPr>
              <a:t>HIS PROBLEMS”</a:t>
            </a:r>
            <a:endParaRPr lang="en-US" altLang="en-US" sz="1800" b="1">
              <a:solidFill>
                <a:srgbClr val="000000"/>
              </a:solidFill>
              <a:latin typeface="Arial" panose="020B0604020202020204" pitchFamily="34" charset="0"/>
            </a:endParaRPr>
          </a:p>
          <a:p>
            <a:pPr algn="just"/>
            <a:endParaRPr lang="en-US" altLang="en-US" sz="1800" b="1">
              <a:solidFill>
                <a:srgbClr val="000099"/>
              </a:solidFill>
              <a:latin typeface="Arial" panose="020B0604020202020204" pitchFamily="34" charset="0"/>
            </a:endParaRPr>
          </a:p>
          <a:p>
            <a:pPr algn="just"/>
            <a:r>
              <a:rPr lang="en-US" altLang="en-US" sz="1800" b="1">
                <a:solidFill>
                  <a:srgbClr val="000099"/>
                </a:solidFill>
                <a:latin typeface="Arial" panose="020B0604020202020204" pitchFamily="34" charset="0"/>
              </a:rPr>
              <a:t>UNDERSTAND HOW YOU CAN</a:t>
            </a:r>
            <a:r>
              <a:rPr lang="en-US" altLang="en-US" sz="1800" b="1">
                <a:solidFill>
                  <a:srgbClr val="000000"/>
                </a:solidFill>
                <a:latin typeface="Arial" panose="020B0604020202020204" pitchFamily="34" charset="0"/>
              </a:rPr>
              <a:t> </a:t>
            </a:r>
            <a:r>
              <a:rPr lang="en-US" altLang="en-US" sz="1800">
                <a:solidFill>
                  <a:srgbClr val="FF0000"/>
                </a:solidFill>
                <a:latin typeface="Arial" panose="020B0604020202020204" pitchFamily="34" charset="0"/>
              </a:rPr>
              <a:t>“</a:t>
            </a:r>
            <a:r>
              <a:rPr lang="en-US" altLang="en-US" sz="1800" b="1">
                <a:solidFill>
                  <a:srgbClr val="FF0000"/>
                </a:solidFill>
                <a:latin typeface="Arial" panose="020B0604020202020204" pitchFamily="34" charset="0"/>
              </a:rPr>
              <a:t>BENEFIT</a:t>
            </a:r>
            <a:r>
              <a:rPr lang="en-US" altLang="en-US" sz="1800">
                <a:solidFill>
                  <a:srgbClr val="FF0000"/>
                </a:solidFill>
                <a:latin typeface="Arial" panose="020B0604020202020204" pitchFamily="34" charset="0"/>
              </a:rPr>
              <a:t> </a:t>
            </a:r>
            <a:r>
              <a:rPr lang="en-US" altLang="en-US" sz="1800" b="1">
                <a:solidFill>
                  <a:srgbClr val="FF0000"/>
                </a:solidFill>
                <a:latin typeface="Arial" panose="020B0604020202020204" pitchFamily="34" charset="0"/>
              </a:rPr>
              <a:t>HIS NEEDS”</a:t>
            </a:r>
            <a:endParaRPr lang="en-US" altLang="en-US" sz="1800" b="1">
              <a:solidFill>
                <a:srgbClr val="000000"/>
              </a:solidFill>
              <a:latin typeface="Arial" panose="020B0604020202020204" pitchFamily="34" charset="0"/>
            </a:endParaRPr>
          </a:p>
          <a:p>
            <a:pPr>
              <a:spcBef>
                <a:spcPct val="50000"/>
              </a:spcBef>
            </a:pPr>
            <a:endParaRPr lang="en-US" altLang="en-US" sz="1800">
              <a:latin typeface="Arial" panose="020B0604020202020204" pitchFamily="34" charset="0"/>
            </a:endParaRPr>
          </a:p>
        </p:txBody>
      </p:sp>
      <p:pic>
        <p:nvPicPr>
          <p:cNvPr id="520195"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Text Box 2"/>
          <p:cNvSpPr txBox="1">
            <a:spLocks noChangeArrowheads="1"/>
          </p:cNvSpPr>
          <p:nvPr/>
        </p:nvSpPr>
        <p:spPr bwMode="auto">
          <a:xfrm>
            <a:off x="1279525" y="1371600"/>
            <a:ext cx="2195513" cy="457200"/>
          </a:xfrm>
          <a:prstGeom prst="rect">
            <a:avLst/>
          </a:prstGeom>
          <a:gradFill rotWithShape="0">
            <a:gsLst>
              <a:gs pos="0">
                <a:srgbClr val="FFFF99"/>
              </a:gs>
              <a:gs pos="50000">
                <a:schemeClr val="bg1"/>
              </a:gs>
              <a:gs pos="100000">
                <a:srgbClr val="FFFF99"/>
              </a:gs>
            </a:gsLst>
            <a:lin ang="0" scaled="1"/>
          </a:gradFill>
          <a:ln w="28575">
            <a:solidFill>
              <a:srgbClr val="000000"/>
            </a:solidFill>
            <a:miter lim="800000"/>
            <a:headEnd/>
            <a:tailEnd/>
          </a:ln>
        </p:spPr>
        <p:txBody>
          <a:bodyPr/>
          <a:lstStyle/>
          <a:p>
            <a:pPr algn="ctr"/>
            <a:r>
              <a:rPr lang="en-US" altLang="en-US" sz="2000" b="1" i="1">
                <a:solidFill>
                  <a:srgbClr val="000000"/>
                </a:solidFill>
                <a:latin typeface="Arial" panose="020B0604020202020204" pitchFamily="34" charset="0"/>
              </a:rPr>
              <a:t>Preliminaries</a:t>
            </a:r>
          </a:p>
        </p:txBody>
      </p:sp>
      <p:sp>
        <p:nvSpPr>
          <p:cNvPr id="521219" name="Text Box 3"/>
          <p:cNvSpPr txBox="1">
            <a:spLocks noChangeArrowheads="1"/>
          </p:cNvSpPr>
          <p:nvPr/>
        </p:nvSpPr>
        <p:spPr bwMode="auto">
          <a:xfrm>
            <a:off x="1279525" y="2651125"/>
            <a:ext cx="2195513" cy="457200"/>
          </a:xfrm>
          <a:prstGeom prst="rect">
            <a:avLst/>
          </a:prstGeom>
          <a:gradFill rotWithShape="0">
            <a:gsLst>
              <a:gs pos="0">
                <a:srgbClr val="FFFF99"/>
              </a:gs>
              <a:gs pos="50000">
                <a:schemeClr val="bg1"/>
              </a:gs>
              <a:gs pos="100000">
                <a:srgbClr val="FFFF99"/>
              </a:gs>
            </a:gsLst>
            <a:lin ang="0" scaled="1"/>
          </a:gradFill>
          <a:ln w="28575">
            <a:solidFill>
              <a:srgbClr val="000000"/>
            </a:solidFill>
            <a:miter lim="800000"/>
            <a:headEnd/>
            <a:tailEnd/>
          </a:ln>
        </p:spPr>
        <p:txBody>
          <a:bodyPr/>
          <a:lstStyle/>
          <a:p>
            <a:pPr algn="ctr"/>
            <a:r>
              <a:rPr lang="en-US" altLang="en-US" sz="2000" b="1" i="1">
                <a:latin typeface="Arial" panose="020B0604020202020204" pitchFamily="34" charset="0"/>
              </a:rPr>
              <a:t>?</a:t>
            </a:r>
          </a:p>
        </p:txBody>
      </p:sp>
      <p:sp>
        <p:nvSpPr>
          <p:cNvPr id="521220" name="Text Box 4"/>
          <p:cNvSpPr txBox="1">
            <a:spLocks noChangeArrowheads="1"/>
          </p:cNvSpPr>
          <p:nvPr/>
        </p:nvSpPr>
        <p:spPr bwMode="auto">
          <a:xfrm>
            <a:off x="1279525" y="3840163"/>
            <a:ext cx="2195513" cy="731837"/>
          </a:xfrm>
          <a:prstGeom prst="rect">
            <a:avLst/>
          </a:prstGeom>
          <a:gradFill rotWithShape="0">
            <a:gsLst>
              <a:gs pos="0">
                <a:srgbClr val="FFFF99"/>
              </a:gs>
              <a:gs pos="50000">
                <a:schemeClr val="bg1"/>
              </a:gs>
              <a:gs pos="100000">
                <a:srgbClr val="FFFF99"/>
              </a:gs>
            </a:gsLst>
            <a:lin ang="0" scaled="1"/>
          </a:gradFill>
          <a:ln w="28575">
            <a:solidFill>
              <a:srgbClr val="000000"/>
            </a:solidFill>
            <a:miter lim="800000"/>
            <a:headEnd/>
            <a:tailEnd/>
          </a:ln>
        </p:spPr>
        <p:txBody>
          <a:bodyPr/>
          <a:lstStyle/>
          <a:p>
            <a:pPr algn="ctr"/>
            <a:r>
              <a:rPr lang="en-US" altLang="en-US" sz="2000" b="1" i="1">
                <a:solidFill>
                  <a:srgbClr val="000000"/>
                </a:solidFill>
                <a:latin typeface="Arial" panose="020B0604020202020204" pitchFamily="34" charset="0"/>
              </a:rPr>
              <a:t>Demonstrating Capability</a:t>
            </a:r>
          </a:p>
        </p:txBody>
      </p:sp>
      <p:sp>
        <p:nvSpPr>
          <p:cNvPr id="521221" name="Text Box 5"/>
          <p:cNvSpPr txBox="1">
            <a:spLocks noChangeArrowheads="1"/>
          </p:cNvSpPr>
          <p:nvPr/>
        </p:nvSpPr>
        <p:spPr bwMode="auto">
          <a:xfrm>
            <a:off x="1279525" y="5303838"/>
            <a:ext cx="2195513" cy="715962"/>
          </a:xfrm>
          <a:prstGeom prst="rect">
            <a:avLst/>
          </a:prstGeom>
          <a:gradFill rotWithShape="0">
            <a:gsLst>
              <a:gs pos="0">
                <a:srgbClr val="FFFF99"/>
              </a:gs>
              <a:gs pos="50000">
                <a:schemeClr val="bg1"/>
              </a:gs>
              <a:gs pos="100000">
                <a:srgbClr val="FFFF99"/>
              </a:gs>
            </a:gsLst>
            <a:lin ang="0" scaled="1"/>
          </a:gradFill>
          <a:ln w="28575">
            <a:solidFill>
              <a:srgbClr val="000000"/>
            </a:solidFill>
            <a:miter lim="800000"/>
            <a:headEnd/>
            <a:tailEnd/>
          </a:ln>
        </p:spPr>
        <p:txBody>
          <a:bodyPr/>
          <a:lstStyle/>
          <a:p>
            <a:pPr algn="ctr"/>
            <a:r>
              <a:rPr lang="en-US" altLang="en-US" sz="2000" b="1" i="1">
                <a:latin typeface="Arial" panose="020B0604020202020204" pitchFamily="34" charset="0"/>
              </a:rPr>
              <a:t>Obtaining Commitment</a:t>
            </a:r>
          </a:p>
        </p:txBody>
      </p:sp>
      <p:sp>
        <p:nvSpPr>
          <p:cNvPr id="521222" name="Line 6"/>
          <p:cNvSpPr>
            <a:spLocks noChangeShapeType="1"/>
          </p:cNvSpPr>
          <p:nvPr/>
        </p:nvSpPr>
        <p:spPr bwMode="auto">
          <a:xfrm>
            <a:off x="2286000" y="1919288"/>
            <a:ext cx="0" cy="641350"/>
          </a:xfrm>
          <a:prstGeom prst="line">
            <a:avLst/>
          </a:prstGeom>
          <a:noFill/>
          <a:ln w="28575">
            <a:solidFill>
              <a:srgbClr val="000000"/>
            </a:solidFill>
            <a:round/>
            <a:headEnd/>
            <a:tailEnd type="triangle" w="med" len="med"/>
          </a:ln>
        </p:spPr>
        <p:txBody>
          <a:bodyPr/>
          <a:lstStyle/>
          <a:p>
            <a:endParaRPr lang="en-IN"/>
          </a:p>
        </p:txBody>
      </p:sp>
      <p:sp>
        <p:nvSpPr>
          <p:cNvPr id="521223" name="Line 7"/>
          <p:cNvSpPr>
            <a:spLocks noChangeShapeType="1"/>
          </p:cNvSpPr>
          <p:nvPr/>
        </p:nvSpPr>
        <p:spPr bwMode="auto">
          <a:xfrm>
            <a:off x="2286000" y="3108325"/>
            <a:ext cx="0" cy="639763"/>
          </a:xfrm>
          <a:prstGeom prst="line">
            <a:avLst/>
          </a:prstGeom>
          <a:noFill/>
          <a:ln w="28575">
            <a:solidFill>
              <a:srgbClr val="000000"/>
            </a:solidFill>
            <a:round/>
            <a:headEnd/>
            <a:tailEnd type="triangle" w="med" len="med"/>
          </a:ln>
        </p:spPr>
        <p:txBody>
          <a:bodyPr/>
          <a:lstStyle/>
          <a:p>
            <a:endParaRPr lang="en-IN"/>
          </a:p>
        </p:txBody>
      </p:sp>
      <p:sp>
        <p:nvSpPr>
          <p:cNvPr id="521224" name="Line 8"/>
          <p:cNvSpPr>
            <a:spLocks noChangeShapeType="1"/>
          </p:cNvSpPr>
          <p:nvPr/>
        </p:nvSpPr>
        <p:spPr bwMode="auto">
          <a:xfrm>
            <a:off x="2286000" y="4527550"/>
            <a:ext cx="0" cy="730250"/>
          </a:xfrm>
          <a:prstGeom prst="line">
            <a:avLst/>
          </a:prstGeom>
          <a:noFill/>
          <a:ln w="28575">
            <a:solidFill>
              <a:srgbClr val="000000"/>
            </a:solidFill>
            <a:round/>
            <a:headEnd/>
            <a:tailEnd type="triangle" w="med" len="med"/>
          </a:ln>
        </p:spPr>
        <p:txBody>
          <a:bodyPr/>
          <a:lstStyle/>
          <a:p>
            <a:endParaRPr lang="en-IN"/>
          </a:p>
        </p:txBody>
      </p:sp>
      <p:sp>
        <p:nvSpPr>
          <p:cNvPr id="521225" name="Text Box 9"/>
          <p:cNvSpPr txBox="1">
            <a:spLocks noChangeArrowheads="1"/>
          </p:cNvSpPr>
          <p:nvPr/>
        </p:nvSpPr>
        <p:spPr bwMode="auto">
          <a:xfrm>
            <a:off x="9051925" y="36179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altLang="en-US"/>
          </a:p>
        </p:txBody>
      </p:sp>
      <p:sp>
        <p:nvSpPr>
          <p:cNvPr id="521226" name="Text Box 10"/>
          <p:cNvSpPr txBox="1">
            <a:spLocks noChangeArrowheads="1"/>
          </p:cNvSpPr>
          <p:nvPr/>
        </p:nvSpPr>
        <p:spPr bwMode="auto">
          <a:xfrm>
            <a:off x="4403725" y="3276600"/>
            <a:ext cx="3484563" cy="485775"/>
          </a:xfrm>
          <a:prstGeom prst="rect">
            <a:avLst/>
          </a:prstGeom>
          <a:gradFill rotWithShape="0">
            <a:gsLst>
              <a:gs pos="0">
                <a:srgbClr val="FF99CC"/>
              </a:gs>
              <a:gs pos="50000">
                <a:schemeClr val="bg1"/>
              </a:gs>
              <a:gs pos="100000">
                <a:srgbClr val="FF99CC"/>
              </a:gs>
            </a:gsLst>
            <a:lin ang="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latin typeface="Arial" panose="020B0604020202020204" pitchFamily="34" charset="0"/>
              </a:rPr>
              <a:t>Which stage is missing?</a:t>
            </a:r>
          </a:p>
        </p:txBody>
      </p:sp>
      <p:pic>
        <p:nvPicPr>
          <p:cNvPr id="521227" name="Picture 11"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Text Box 2"/>
          <p:cNvSpPr txBox="1">
            <a:spLocks noChangeArrowheads="1"/>
          </p:cNvSpPr>
          <p:nvPr/>
        </p:nvSpPr>
        <p:spPr bwMode="auto">
          <a:xfrm>
            <a:off x="3581400" y="1066800"/>
            <a:ext cx="2195513" cy="457200"/>
          </a:xfrm>
          <a:prstGeom prst="rect">
            <a:avLst/>
          </a:prstGeom>
          <a:solidFill>
            <a:srgbClr val="FFFFFF"/>
          </a:solidFill>
          <a:ln w="38100">
            <a:solidFill>
              <a:srgbClr val="000000"/>
            </a:solidFill>
            <a:miter lim="800000"/>
            <a:headEnd/>
            <a:tailEnd/>
          </a:ln>
        </p:spPr>
        <p:txBody>
          <a:bodyPr/>
          <a:lstStyle/>
          <a:p>
            <a:pPr algn="ctr"/>
            <a:r>
              <a:rPr lang="en-US" altLang="en-US" sz="2000" b="1" i="1">
                <a:solidFill>
                  <a:srgbClr val="000099"/>
                </a:solidFill>
                <a:latin typeface="Arial" panose="020B0604020202020204" pitchFamily="34" charset="0"/>
              </a:rPr>
              <a:t>Preliminaries</a:t>
            </a:r>
          </a:p>
        </p:txBody>
      </p:sp>
      <p:sp>
        <p:nvSpPr>
          <p:cNvPr id="522243" name="Text Box 3"/>
          <p:cNvSpPr txBox="1">
            <a:spLocks noChangeArrowheads="1"/>
          </p:cNvSpPr>
          <p:nvPr/>
        </p:nvSpPr>
        <p:spPr bwMode="auto">
          <a:xfrm>
            <a:off x="3429000" y="2346325"/>
            <a:ext cx="2590800" cy="549275"/>
          </a:xfrm>
          <a:prstGeom prst="rect">
            <a:avLst/>
          </a:prstGeom>
          <a:solidFill>
            <a:srgbClr val="FF0000"/>
          </a:solidFill>
          <a:ln w="38100">
            <a:solidFill>
              <a:srgbClr val="000000"/>
            </a:solidFill>
            <a:miter lim="800000"/>
            <a:headEnd/>
            <a:tailEnd/>
          </a:ln>
        </p:spPr>
        <p:txBody>
          <a:bodyPr/>
          <a:lstStyle/>
          <a:p>
            <a:pPr algn="ctr"/>
            <a:r>
              <a:rPr lang="en-US" altLang="en-US" sz="2000" b="1" i="1">
                <a:solidFill>
                  <a:srgbClr val="000099"/>
                </a:solidFill>
                <a:latin typeface="Arial" panose="020B0604020202020204" pitchFamily="34" charset="0"/>
              </a:rPr>
              <a:t>INVESTIGATING</a:t>
            </a:r>
          </a:p>
        </p:txBody>
      </p:sp>
      <p:sp>
        <p:nvSpPr>
          <p:cNvPr id="522244" name="Text Box 4"/>
          <p:cNvSpPr txBox="1">
            <a:spLocks noChangeArrowheads="1"/>
          </p:cNvSpPr>
          <p:nvPr/>
        </p:nvSpPr>
        <p:spPr bwMode="auto">
          <a:xfrm>
            <a:off x="3505200" y="3535363"/>
            <a:ext cx="2438400" cy="731837"/>
          </a:xfrm>
          <a:prstGeom prst="rect">
            <a:avLst/>
          </a:prstGeom>
          <a:solidFill>
            <a:srgbClr val="FFFFFF"/>
          </a:solidFill>
          <a:ln w="38100">
            <a:solidFill>
              <a:srgbClr val="000000"/>
            </a:solidFill>
            <a:miter lim="800000"/>
            <a:headEnd/>
            <a:tailEnd/>
          </a:ln>
        </p:spPr>
        <p:txBody>
          <a:bodyPr/>
          <a:lstStyle/>
          <a:p>
            <a:pPr algn="ctr"/>
            <a:r>
              <a:rPr lang="en-US" altLang="en-US" sz="2000" b="1" i="1">
                <a:solidFill>
                  <a:srgbClr val="000099"/>
                </a:solidFill>
                <a:latin typeface="Arial" panose="020B0604020202020204" pitchFamily="34" charset="0"/>
              </a:rPr>
              <a:t>Demonstrating Capability</a:t>
            </a:r>
          </a:p>
        </p:txBody>
      </p:sp>
      <p:sp>
        <p:nvSpPr>
          <p:cNvPr id="522245" name="Text Box 5"/>
          <p:cNvSpPr txBox="1">
            <a:spLocks noChangeArrowheads="1"/>
          </p:cNvSpPr>
          <p:nvPr/>
        </p:nvSpPr>
        <p:spPr bwMode="auto">
          <a:xfrm>
            <a:off x="3505200" y="5029200"/>
            <a:ext cx="2424113" cy="808038"/>
          </a:xfrm>
          <a:prstGeom prst="rect">
            <a:avLst/>
          </a:prstGeom>
          <a:solidFill>
            <a:srgbClr val="FFFFFF"/>
          </a:solidFill>
          <a:ln w="38100">
            <a:solidFill>
              <a:srgbClr val="000000"/>
            </a:solidFill>
            <a:miter lim="800000"/>
            <a:headEnd/>
            <a:tailEnd/>
          </a:ln>
        </p:spPr>
        <p:txBody>
          <a:bodyPr/>
          <a:lstStyle/>
          <a:p>
            <a:pPr algn="ctr"/>
            <a:r>
              <a:rPr lang="en-US" altLang="en-US" sz="2000" b="1" i="1">
                <a:solidFill>
                  <a:srgbClr val="000099"/>
                </a:solidFill>
                <a:latin typeface="Arial" panose="020B0604020202020204" pitchFamily="34" charset="0"/>
              </a:rPr>
              <a:t>Obtaining Commitment</a:t>
            </a:r>
          </a:p>
        </p:txBody>
      </p:sp>
      <p:sp>
        <p:nvSpPr>
          <p:cNvPr id="522246" name="Line 6"/>
          <p:cNvSpPr>
            <a:spLocks noChangeShapeType="1"/>
          </p:cNvSpPr>
          <p:nvPr/>
        </p:nvSpPr>
        <p:spPr bwMode="auto">
          <a:xfrm>
            <a:off x="4740275" y="1614488"/>
            <a:ext cx="0" cy="64135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22247" name="Line 7"/>
          <p:cNvSpPr>
            <a:spLocks noChangeShapeType="1"/>
          </p:cNvSpPr>
          <p:nvPr/>
        </p:nvSpPr>
        <p:spPr bwMode="auto">
          <a:xfrm>
            <a:off x="4740275" y="2889250"/>
            <a:ext cx="0" cy="63976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522248" name="Line 8"/>
          <p:cNvSpPr>
            <a:spLocks noChangeShapeType="1"/>
          </p:cNvSpPr>
          <p:nvPr/>
        </p:nvSpPr>
        <p:spPr bwMode="auto">
          <a:xfrm>
            <a:off x="4740275" y="4298950"/>
            <a:ext cx="0" cy="73025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pic>
        <p:nvPicPr>
          <p:cNvPr id="522249" name="Picture 9"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Text Box 2"/>
          <p:cNvSpPr txBox="1">
            <a:spLocks noChangeArrowheads="1"/>
          </p:cNvSpPr>
          <p:nvPr/>
        </p:nvSpPr>
        <p:spPr bwMode="auto">
          <a:xfrm>
            <a:off x="2743200" y="381000"/>
            <a:ext cx="3962400" cy="549275"/>
          </a:xfrm>
          <a:prstGeom prst="rect">
            <a:avLst/>
          </a:prstGeom>
          <a:noFill/>
          <a:ln>
            <a:noFill/>
          </a:ln>
          <a:effectLst/>
          <a:extLst>
            <a:ext uri="{909E8E84-426E-40DD-AFC4-6F175D3DCCD1}">
              <a14:hiddenFill xmlns:a14="http://schemas.microsoft.com/office/drawing/2010/main">
                <a:gradFill rotWithShape="0">
                  <a:gsLst>
                    <a:gs pos="0">
                      <a:srgbClr val="CCECFF"/>
                    </a:gs>
                    <a:gs pos="50000">
                      <a:srgbClr val="FFFFFF"/>
                    </a:gs>
                    <a:gs pos="100000">
                      <a:srgbClr val="CCECFF"/>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3300"/>
                </a:solidFill>
                <a:latin typeface="Arial" panose="020B0604020202020204" pitchFamily="34" charset="0"/>
              </a:rPr>
              <a:t>INVESTIGATING!!</a:t>
            </a:r>
          </a:p>
        </p:txBody>
      </p:sp>
      <p:sp>
        <p:nvSpPr>
          <p:cNvPr id="523267" name="Text Box 3"/>
          <p:cNvSpPr txBox="1">
            <a:spLocks noChangeArrowheads="1"/>
          </p:cNvSpPr>
          <p:nvPr/>
        </p:nvSpPr>
        <p:spPr bwMode="auto">
          <a:xfrm>
            <a:off x="685800" y="2209800"/>
            <a:ext cx="7696200" cy="2187575"/>
          </a:xfrm>
          <a:prstGeom prst="rect">
            <a:avLst/>
          </a:prstGeom>
          <a:noFill/>
          <a:ln>
            <a:noFill/>
          </a:ln>
          <a:effectLst/>
          <a:extLst>
            <a:ext uri="{909E8E84-426E-40DD-AFC4-6F175D3DCCD1}">
              <a14:hiddenFill xmlns:a14="http://schemas.microsoft.com/office/drawing/2010/main">
                <a:gradFill rotWithShape="0">
                  <a:gsLst>
                    <a:gs pos="0">
                      <a:srgbClr val="FFFF99"/>
                    </a:gs>
                    <a:gs pos="50000">
                      <a:srgbClr val="FFFFFF"/>
                    </a:gs>
                    <a:gs pos="100000">
                      <a:srgbClr val="FFFF99"/>
                    </a:gs>
                  </a:gsLst>
                  <a:lin ang="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9250" indent="-349250">
              <a:defRPr sz="2400">
                <a:solidFill>
                  <a:schemeClr val="tx1"/>
                </a:solidFill>
                <a:latin typeface="Times New Roman" panose="02020603050405020304" pitchFamily="18" charset="0"/>
              </a:defRPr>
            </a:lvl1pPr>
            <a:lvl2pPr marL="46355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buFontTx/>
              <a:buChar char="•"/>
            </a:pPr>
            <a:r>
              <a:rPr lang="en-US" altLang="en-US" sz="2500" b="1">
                <a:solidFill>
                  <a:srgbClr val="000099"/>
                </a:solidFill>
                <a:latin typeface="Arial" panose="020B0604020202020204" pitchFamily="34" charset="0"/>
              </a:rPr>
              <a:t>Has</a:t>
            </a:r>
            <a:r>
              <a:rPr lang="en-US" altLang="en-US" sz="2500" b="1">
                <a:latin typeface="Arial" panose="020B0604020202020204" pitchFamily="34" charset="0"/>
              </a:rPr>
              <a:t> </a:t>
            </a:r>
            <a:r>
              <a:rPr lang="en-US" altLang="en-US" sz="2500" b="1">
                <a:solidFill>
                  <a:srgbClr val="FF0000"/>
                </a:solidFill>
                <a:latin typeface="Arial" panose="020B0604020202020204" pitchFamily="34" charset="0"/>
              </a:rPr>
              <a:t>direct influence</a:t>
            </a:r>
            <a:r>
              <a:rPr lang="en-US" altLang="en-US" sz="2500" b="1">
                <a:latin typeface="Arial" panose="020B0604020202020204" pitchFamily="34" charset="0"/>
              </a:rPr>
              <a:t> </a:t>
            </a:r>
            <a:r>
              <a:rPr lang="en-US" altLang="en-US" sz="2500" b="1">
                <a:solidFill>
                  <a:srgbClr val="000099"/>
                </a:solidFill>
                <a:latin typeface="Arial" panose="020B0604020202020204" pitchFamily="34" charset="0"/>
              </a:rPr>
              <a:t>on your success </a:t>
            </a:r>
          </a:p>
          <a:p>
            <a:pPr algn="just">
              <a:spcBef>
                <a:spcPct val="50000"/>
              </a:spcBef>
              <a:buFontTx/>
              <a:buChar char="•"/>
            </a:pPr>
            <a:r>
              <a:rPr lang="en-US" altLang="en-US" sz="2500" b="1">
                <a:solidFill>
                  <a:srgbClr val="000099"/>
                </a:solidFill>
                <a:latin typeface="Arial" panose="020B0604020202020204" pitchFamily="34" charset="0"/>
              </a:rPr>
              <a:t>This stage will most</a:t>
            </a:r>
            <a:r>
              <a:rPr lang="en-US" altLang="en-US" sz="2500" b="1">
                <a:solidFill>
                  <a:srgbClr val="FF0000"/>
                </a:solidFill>
                <a:latin typeface="Arial" panose="020B0604020202020204" pitchFamily="34" charset="0"/>
              </a:rPr>
              <a:t> impact</a:t>
            </a:r>
            <a:r>
              <a:rPr lang="en-US" altLang="en-US" sz="2500" b="1">
                <a:latin typeface="Arial" panose="020B0604020202020204" pitchFamily="34" charset="0"/>
              </a:rPr>
              <a:t> </a:t>
            </a:r>
            <a:r>
              <a:rPr lang="en-US" altLang="en-US" sz="2500" b="1">
                <a:solidFill>
                  <a:srgbClr val="000099"/>
                </a:solidFill>
                <a:latin typeface="Arial" panose="020B0604020202020204" pitchFamily="34" charset="0"/>
              </a:rPr>
              <a:t>your success</a:t>
            </a:r>
            <a:r>
              <a:rPr lang="en-US" altLang="en-US" sz="2500" b="1">
                <a:latin typeface="Arial" panose="020B0604020202020204" pitchFamily="34" charset="0"/>
              </a:rPr>
              <a:t> </a:t>
            </a:r>
          </a:p>
          <a:p>
            <a:pPr algn="just">
              <a:spcBef>
                <a:spcPct val="50000"/>
              </a:spcBef>
              <a:buFontTx/>
              <a:buChar char="•"/>
            </a:pPr>
            <a:r>
              <a:rPr lang="en-US" altLang="en-US" sz="2500" b="1">
                <a:solidFill>
                  <a:srgbClr val="000099"/>
                </a:solidFill>
                <a:latin typeface="Arial" panose="020B0604020202020204" pitchFamily="34" charset="0"/>
              </a:rPr>
              <a:t>The key purpose is to</a:t>
            </a:r>
            <a:r>
              <a:rPr lang="en-US" altLang="en-US" sz="2500" b="1">
                <a:latin typeface="Arial" panose="020B0604020202020204" pitchFamily="34" charset="0"/>
              </a:rPr>
              <a:t> </a:t>
            </a:r>
            <a:r>
              <a:rPr lang="en-US" altLang="en-US" sz="2500" b="1">
                <a:solidFill>
                  <a:srgbClr val="FF0000"/>
                </a:solidFill>
                <a:latin typeface="Arial" panose="020B0604020202020204" pitchFamily="34" charset="0"/>
              </a:rPr>
              <a:t>uncover implied needs</a:t>
            </a:r>
            <a:endParaRPr lang="en-US" altLang="en-US" sz="2500" b="1">
              <a:latin typeface="Arial" panose="020B0604020202020204" pitchFamily="34" charset="0"/>
            </a:endParaRPr>
          </a:p>
          <a:p>
            <a:pPr algn="just">
              <a:spcBef>
                <a:spcPct val="50000"/>
              </a:spcBef>
              <a:buFontTx/>
              <a:buChar char="•"/>
            </a:pPr>
            <a:r>
              <a:rPr lang="en-US" altLang="en-US" sz="2500" b="1">
                <a:solidFill>
                  <a:srgbClr val="000099"/>
                </a:solidFill>
                <a:latin typeface="Arial" panose="020B0604020202020204" pitchFamily="34" charset="0"/>
              </a:rPr>
              <a:t>Investigating is done through</a:t>
            </a:r>
            <a:r>
              <a:rPr lang="en-US" altLang="en-US" sz="2500" b="1">
                <a:latin typeface="Arial" panose="020B0604020202020204" pitchFamily="34" charset="0"/>
              </a:rPr>
              <a:t> </a:t>
            </a:r>
            <a:r>
              <a:rPr lang="en-US" altLang="en-US" sz="2500" b="1">
                <a:solidFill>
                  <a:srgbClr val="FF0000"/>
                </a:solidFill>
                <a:latin typeface="Arial" panose="020B0604020202020204" pitchFamily="34" charset="0"/>
              </a:rPr>
              <a:t>questions</a:t>
            </a:r>
            <a:r>
              <a:rPr lang="en-US" altLang="en-US" sz="2500" b="1">
                <a:latin typeface="Arial" panose="020B0604020202020204" pitchFamily="34" charset="0"/>
              </a:rPr>
              <a:t> </a:t>
            </a:r>
          </a:p>
        </p:txBody>
      </p:sp>
      <p:pic>
        <p:nvPicPr>
          <p:cNvPr id="523268"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Text Box 2"/>
          <p:cNvSpPr txBox="1">
            <a:spLocks noChangeArrowheads="1"/>
          </p:cNvSpPr>
          <p:nvPr/>
        </p:nvSpPr>
        <p:spPr bwMode="auto">
          <a:xfrm>
            <a:off x="838200" y="914400"/>
            <a:ext cx="7010400" cy="554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5500" b="1">
                <a:solidFill>
                  <a:srgbClr val="FF3300"/>
                </a:solidFill>
                <a:latin typeface="Arial" panose="020B0604020202020204" pitchFamily="34" charset="0"/>
              </a:rPr>
              <a:t>The objective is to Move… </a:t>
            </a:r>
          </a:p>
          <a:p>
            <a:pPr algn="ctr">
              <a:spcBef>
                <a:spcPct val="50000"/>
              </a:spcBef>
            </a:pPr>
            <a:r>
              <a:rPr lang="en-US" altLang="en-US" sz="5500" b="1">
                <a:solidFill>
                  <a:srgbClr val="FF3300"/>
                </a:solidFill>
                <a:latin typeface="Arial" panose="020B0604020202020204" pitchFamily="34" charset="0"/>
              </a:rPr>
              <a:t>Implied </a:t>
            </a:r>
            <a:r>
              <a:rPr lang="en-US" altLang="en-US" sz="5500" b="1">
                <a:solidFill>
                  <a:srgbClr val="000099"/>
                </a:solidFill>
                <a:latin typeface="Arial" panose="020B0604020202020204" pitchFamily="34" charset="0"/>
              </a:rPr>
              <a:t>Needs </a:t>
            </a:r>
            <a:endParaRPr lang="en-US" altLang="en-US" sz="5500" b="1">
              <a:solidFill>
                <a:srgbClr val="FF3300"/>
              </a:solidFill>
              <a:latin typeface="Arial" panose="020B0604020202020204" pitchFamily="34" charset="0"/>
            </a:endParaRPr>
          </a:p>
          <a:p>
            <a:pPr algn="ctr">
              <a:spcBef>
                <a:spcPct val="50000"/>
              </a:spcBef>
            </a:pPr>
            <a:r>
              <a:rPr lang="en-US" altLang="en-US" sz="5500" b="1">
                <a:solidFill>
                  <a:srgbClr val="FF3300"/>
                </a:solidFill>
                <a:latin typeface="Arial" panose="020B0604020202020204" pitchFamily="34" charset="0"/>
              </a:rPr>
              <a:t>into </a:t>
            </a:r>
          </a:p>
          <a:p>
            <a:pPr algn="ctr">
              <a:spcBef>
                <a:spcPct val="50000"/>
              </a:spcBef>
            </a:pPr>
            <a:r>
              <a:rPr lang="en-US" altLang="en-US" sz="5500" b="1">
                <a:solidFill>
                  <a:srgbClr val="FF3300"/>
                </a:solidFill>
                <a:latin typeface="Arial" panose="020B0604020202020204" pitchFamily="34" charset="0"/>
              </a:rPr>
              <a:t>Explicit </a:t>
            </a:r>
            <a:r>
              <a:rPr lang="en-US" altLang="en-US" sz="5500" b="1">
                <a:solidFill>
                  <a:srgbClr val="000099"/>
                </a:solidFill>
                <a:latin typeface="Arial" panose="020B0604020202020204" pitchFamily="34" charset="0"/>
              </a:rPr>
              <a:t>Needs  </a:t>
            </a:r>
          </a:p>
        </p:txBody>
      </p:sp>
      <p:pic>
        <p:nvPicPr>
          <p:cNvPr id="524291"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grpSp>
        <p:nvGrpSpPr>
          <p:cNvPr id="524292" name="Group 4"/>
          <p:cNvGrpSpPr>
            <a:grpSpLocks/>
          </p:cNvGrpSpPr>
          <p:nvPr/>
        </p:nvGrpSpPr>
        <p:grpSpPr bwMode="auto">
          <a:xfrm>
            <a:off x="533400" y="2844800"/>
            <a:ext cx="1524000" cy="1955800"/>
            <a:chOff x="336" y="1072"/>
            <a:chExt cx="1228" cy="1359"/>
          </a:xfrm>
        </p:grpSpPr>
        <p:sp>
          <p:nvSpPr>
            <p:cNvPr id="524293" name="Freeform 5"/>
            <p:cNvSpPr>
              <a:spLocks/>
            </p:cNvSpPr>
            <p:nvPr/>
          </p:nvSpPr>
          <p:spPr bwMode="auto">
            <a:xfrm>
              <a:off x="407" y="1812"/>
              <a:ext cx="1024" cy="505"/>
            </a:xfrm>
            <a:custGeom>
              <a:avLst/>
              <a:gdLst>
                <a:gd name="T0" fmla="*/ 24 w 5120"/>
                <a:gd name="T1" fmla="*/ 2464 h 2526"/>
                <a:gd name="T2" fmla="*/ 115 w 5120"/>
                <a:gd name="T3" fmla="*/ 2503 h 2526"/>
                <a:gd name="T4" fmla="*/ 201 w 5120"/>
                <a:gd name="T5" fmla="*/ 2526 h 2526"/>
                <a:gd name="T6" fmla="*/ 335 w 5120"/>
                <a:gd name="T7" fmla="*/ 2488 h 2526"/>
                <a:gd name="T8" fmla="*/ 566 w 5120"/>
                <a:gd name="T9" fmla="*/ 2426 h 2526"/>
                <a:gd name="T10" fmla="*/ 765 w 5120"/>
                <a:gd name="T11" fmla="*/ 2415 h 2526"/>
                <a:gd name="T12" fmla="*/ 908 w 5120"/>
                <a:gd name="T13" fmla="*/ 2421 h 2526"/>
                <a:gd name="T14" fmla="*/ 1070 w 5120"/>
                <a:gd name="T15" fmla="*/ 2424 h 2526"/>
                <a:gd name="T16" fmla="*/ 1229 w 5120"/>
                <a:gd name="T17" fmla="*/ 2426 h 2526"/>
                <a:gd name="T18" fmla="*/ 1363 w 5120"/>
                <a:gd name="T19" fmla="*/ 2426 h 2526"/>
                <a:gd name="T20" fmla="*/ 1450 w 5120"/>
                <a:gd name="T21" fmla="*/ 2426 h 2526"/>
                <a:gd name="T22" fmla="*/ 1567 w 5120"/>
                <a:gd name="T23" fmla="*/ 2415 h 2526"/>
                <a:gd name="T24" fmla="*/ 1674 w 5120"/>
                <a:gd name="T25" fmla="*/ 2394 h 2526"/>
                <a:gd name="T26" fmla="*/ 1743 w 5120"/>
                <a:gd name="T27" fmla="*/ 2373 h 2526"/>
                <a:gd name="T28" fmla="*/ 1890 w 5120"/>
                <a:gd name="T29" fmla="*/ 2186 h 2526"/>
                <a:gd name="T30" fmla="*/ 2122 w 5120"/>
                <a:gd name="T31" fmla="*/ 1866 h 2526"/>
                <a:gd name="T32" fmla="*/ 2374 w 5120"/>
                <a:gd name="T33" fmla="*/ 1516 h 2526"/>
                <a:gd name="T34" fmla="*/ 2579 w 5120"/>
                <a:gd name="T35" fmla="*/ 1240 h 2526"/>
                <a:gd name="T36" fmla="*/ 2672 w 5120"/>
                <a:gd name="T37" fmla="*/ 1143 h 2526"/>
                <a:gd name="T38" fmla="*/ 2822 w 5120"/>
                <a:gd name="T39" fmla="*/ 1190 h 2526"/>
                <a:gd name="T40" fmla="*/ 3076 w 5120"/>
                <a:gd name="T41" fmla="*/ 1214 h 2526"/>
                <a:gd name="T42" fmla="*/ 3242 w 5120"/>
                <a:gd name="T43" fmla="*/ 1214 h 2526"/>
                <a:gd name="T44" fmla="*/ 3440 w 5120"/>
                <a:gd name="T45" fmla="*/ 1162 h 2526"/>
                <a:gd name="T46" fmla="*/ 3659 w 5120"/>
                <a:gd name="T47" fmla="*/ 1110 h 2526"/>
                <a:gd name="T48" fmla="*/ 3831 w 5120"/>
                <a:gd name="T49" fmla="*/ 1090 h 2526"/>
                <a:gd name="T50" fmla="*/ 3965 w 5120"/>
                <a:gd name="T51" fmla="*/ 1037 h 2526"/>
                <a:gd name="T52" fmla="*/ 4021 w 5120"/>
                <a:gd name="T53" fmla="*/ 1005 h 2526"/>
                <a:gd name="T54" fmla="*/ 3970 w 5120"/>
                <a:gd name="T55" fmla="*/ 1081 h 2526"/>
                <a:gd name="T56" fmla="*/ 3847 w 5120"/>
                <a:gd name="T57" fmla="*/ 1264 h 2526"/>
                <a:gd name="T58" fmla="*/ 3694 w 5120"/>
                <a:gd name="T59" fmla="*/ 1490 h 2526"/>
                <a:gd name="T60" fmla="*/ 3557 w 5120"/>
                <a:gd name="T61" fmla="*/ 1694 h 2526"/>
                <a:gd name="T62" fmla="*/ 3477 w 5120"/>
                <a:gd name="T63" fmla="*/ 1812 h 2526"/>
                <a:gd name="T64" fmla="*/ 3525 w 5120"/>
                <a:gd name="T65" fmla="*/ 1819 h 2526"/>
                <a:gd name="T66" fmla="*/ 3742 w 5120"/>
                <a:gd name="T67" fmla="*/ 1807 h 2526"/>
                <a:gd name="T68" fmla="*/ 3996 w 5120"/>
                <a:gd name="T69" fmla="*/ 1784 h 2526"/>
                <a:gd name="T70" fmla="*/ 4238 w 5120"/>
                <a:gd name="T71" fmla="*/ 1718 h 2526"/>
                <a:gd name="T72" fmla="*/ 4456 w 5120"/>
                <a:gd name="T73" fmla="*/ 1632 h 2526"/>
                <a:gd name="T74" fmla="*/ 4578 w 5120"/>
                <a:gd name="T75" fmla="*/ 1606 h 2526"/>
                <a:gd name="T76" fmla="*/ 4705 w 5120"/>
                <a:gd name="T77" fmla="*/ 1577 h 2526"/>
                <a:gd name="T78" fmla="*/ 4821 w 5120"/>
                <a:gd name="T79" fmla="*/ 1526 h 2526"/>
                <a:gd name="T80" fmla="*/ 4909 w 5120"/>
                <a:gd name="T81" fmla="*/ 1389 h 2526"/>
                <a:gd name="T82" fmla="*/ 5047 w 5120"/>
                <a:gd name="T83" fmla="*/ 1065 h 2526"/>
                <a:gd name="T84" fmla="*/ 5120 w 5120"/>
                <a:gd name="T85" fmla="*/ 878 h 2526"/>
                <a:gd name="T86" fmla="*/ 5073 w 5120"/>
                <a:gd name="T87" fmla="*/ 760 h 2526"/>
                <a:gd name="T88" fmla="*/ 4993 w 5120"/>
                <a:gd name="T89" fmla="*/ 561 h 2526"/>
                <a:gd name="T90" fmla="*/ 4964 w 5120"/>
                <a:gd name="T91" fmla="*/ 494 h 2526"/>
                <a:gd name="T92" fmla="*/ 4892 w 5120"/>
                <a:gd name="T93" fmla="*/ 411 h 2526"/>
                <a:gd name="T94" fmla="*/ 4767 w 5120"/>
                <a:gd name="T95" fmla="*/ 316 h 2526"/>
                <a:gd name="T96" fmla="*/ 4598 w 5120"/>
                <a:gd name="T97" fmla="*/ 267 h 2526"/>
                <a:gd name="T98" fmla="*/ 4380 w 5120"/>
                <a:gd name="T99" fmla="*/ 192 h 2526"/>
                <a:gd name="T100" fmla="*/ 4270 w 5120"/>
                <a:gd name="T101" fmla="*/ 152 h 2526"/>
                <a:gd name="T102" fmla="*/ 4250 w 5120"/>
                <a:gd name="T103" fmla="*/ 23 h 2526"/>
                <a:gd name="T104" fmla="*/ 4110 w 5120"/>
                <a:gd name="T105" fmla="*/ 12 h 2526"/>
                <a:gd name="T106" fmla="*/ 3677 w 5120"/>
                <a:gd name="T107" fmla="*/ 65 h 2526"/>
                <a:gd name="T108" fmla="*/ 3078 w 5120"/>
                <a:gd name="T109" fmla="*/ 139 h 2526"/>
                <a:gd name="T110" fmla="*/ 2484 w 5120"/>
                <a:gd name="T111" fmla="*/ 212 h 2526"/>
                <a:gd name="T112" fmla="*/ 2067 w 5120"/>
                <a:gd name="T113" fmla="*/ 265 h 2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120" h="2526">
                  <a:moveTo>
                    <a:pt x="1972" y="277"/>
                  </a:moveTo>
                  <a:lnTo>
                    <a:pt x="0" y="2452"/>
                  </a:lnTo>
                  <a:lnTo>
                    <a:pt x="2" y="2453"/>
                  </a:lnTo>
                  <a:lnTo>
                    <a:pt x="6" y="2455"/>
                  </a:lnTo>
                  <a:lnTo>
                    <a:pt x="14" y="2459"/>
                  </a:lnTo>
                  <a:lnTo>
                    <a:pt x="24" y="2464"/>
                  </a:lnTo>
                  <a:lnTo>
                    <a:pt x="36" y="2469"/>
                  </a:lnTo>
                  <a:lnTo>
                    <a:pt x="50" y="2475"/>
                  </a:lnTo>
                  <a:lnTo>
                    <a:pt x="64" y="2482"/>
                  </a:lnTo>
                  <a:lnTo>
                    <a:pt x="81" y="2490"/>
                  </a:lnTo>
                  <a:lnTo>
                    <a:pt x="98" y="2497"/>
                  </a:lnTo>
                  <a:lnTo>
                    <a:pt x="115" y="2503"/>
                  </a:lnTo>
                  <a:lnTo>
                    <a:pt x="131" y="2510"/>
                  </a:lnTo>
                  <a:lnTo>
                    <a:pt x="147" y="2515"/>
                  </a:lnTo>
                  <a:lnTo>
                    <a:pt x="163" y="2520"/>
                  </a:lnTo>
                  <a:lnTo>
                    <a:pt x="178" y="2523"/>
                  </a:lnTo>
                  <a:lnTo>
                    <a:pt x="190" y="2525"/>
                  </a:lnTo>
                  <a:lnTo>
                    <a:pt x="201" y="2526"/>
                  </a:lnTo>
                  <a:lnTo>
                    <a:pt x="213" y="2525"/>
                  </a:lnTo>
                  <a:lnTo>
                    <a:pt x="229" y="2521"/>
                  </a:lnTo>
                  <a:lnTo>
                    <a:pt x="250" y="2515"/>
                  </a:lnTo>
                  <a:lnTo>
                    <a:pt x="276" y="2507"/>
                  </a:lnTo>
                  <a:lnTo>
                    <a:pt x="304" y="2498"/>
                  </a:lnTo>
                  <a:lnTo>
                    <a:pt x="335" y="2488"/>
                  </a:lnTo>
                  <a:lnTo>
                    <a:pt x="370" y="2476"/>
                  </a:lnTo>
                  <a:lnTo>
                    <a:pt x="406" y="2465"/>
                  </a:lnTo>
                  <a:lnTo>
                    <a:pt x="444" y="2454"/>
                  </a:lnTo>
                  <a:lnTo>
                    <a:pt x="484" y="2443"/>
                  </a:lnTo>
                  <a:lnTo>
                    <a:pt x="524" y="2434"/>
                  </a:lnTo>
                  <a:lnTo>
                    <a:pt x="566" y="2426"/>
                  </a:lnTo>
                  <a:lnTo>
                    <a:pt x="606" y="2419"/>
                  </a:lnTo>
                  <a:lnTo>
                    <a:pt x="648" y="2414"/>
                  </a:lnTo>
                  <a:lnTo>
                    <a:pt x="687" y="2412"/>
                  </a:lnTo>
                  <a:lnTo>
                    <a:pt x="725" y="2413"/>
                  </a:lnTo>
                  <a:lnTo>
                    <a:pt x="745" y="2414"/>
                  </a:lnTo>
                  <a:lnTo>
                    <a:pt x="765" y="2415"/>
                  </a:lnTo>
                  <a:lnTo>
                    <a:pt x="787" y="2417"/>
                  </a:lnTo>
                  <a:lnTo>
                    <a:pt x="809" y="2418"/>
                  </a:lnTo>
                  <a:lnTo>
                    <a:pt x="833" y="2419"/>
                  </a:lnTo>
                  <a:lnTo>
                    <a:pt x="858" y="2419"/>
                  </a:lnTo>
                  <a:lnTo>
                    <a:pt x="883" y="2420"/>
                  </a:lnTo>
                  <a:lnTo>
                    <a:pt x="908" y="2421"/>
                  </a:lnTo>
                  <a:lnTo>
                    <a:pt x="935" y="2422"/>
                  </a:lnTo>
                  <a:lnTo>
                    <a:pt x="961" y="2422"/>
                  </a:lnTo>
                  <a:lnTo>
                    <a:pt x="988" y="2423"/>
                  </a:lnTo>
                  <a:lnTo>
                    <a:pt x="1015" y="2424"/>
                  </a:lnTo>
                  <a:lnTo>
                    <a:pt x="1043" y="2424"/>
                  </a:lnTo>
                  <a:lnTo>
                    <a:pt x="1070" y="2424"/>
                  </a:lnTo>
                  <a:lnTo>
                    <a:pt x="1097" y="2425"/>
                  </a:lnTo>
                  <a:lnTo>
                    <a:pt x="1125" y="2425"/>
                  </a:lnTo>
                  <a:lnTo>
                    <a:pt x="1151" y="2425"/>
                  </a:lnTo>
                  <a:lnTo>
                    <a:pt x="1177" y="2426"/>
                  </a:lnTo>
                  <a:lnTo>
                    <a:pt x="1203" y="2426"/>
                  </a:lnTo>
                  <a:lnTo>
                    <a:pt x="1229" y="2426"/>
                  </a:lnTo>
                  <a:lnTo>
                    <a:pt x="1253" y="2426"/>
                  </a:lnTo>
                  <a:lnTo>
                    <a:pt x="1277" y="2426"/>
                  </a:lnTo>
                  <a:lnTo>
                    <a:pt x="1300" y="2426"/>
                  </a:lnTo>
                  <a:lnTo>
                    <a:pt x="1322" y="2426"/>
                  </a:lnTo>
                  <a:lnTo>
                    <a:pt x="1343" y="2426"/>
                  </a:lnTo>
                  <a:lnTo>
                    <a:pt x="1363" y="2426"/>
                  </a:lnTo>
                  <a:lnTo>
                    <a:pt x="1381" y="2426"/>
                  </a:lnTo>
                  <a:lnTo>
                    <a:pt x="1398" y="2426"/>
                  </a:lnTo>
                  <a:lnTo>
                    <a:pt x="1414" y="2426"/>
                  </a:lnTo>
                  <a:lnTo>
                    <a:pt x="1428" y="2426"/>
                  </a:lnTo>
                  <a:lnTo>
                    <a:pt x="1440" y="2426"/>
                  </a:lnTo>
                  <a:lnTo>
                    <a:pt x="1450" y="2426"/>
                  </a:lnTo>
                  <a:lnTo>
                    <a:pt x="1469" y="2426"/>
                  </a:lnTo>
                  <a:lnTo>
                    <a:pt x="1488" y="2425"/>
                  </a:lnTo>
                  <a:lnTo>
                    <a:pt x="1508" y="2423"/>
                  </a:lnTo>
                  <a:lnTo>
                    <a:pt x="1528" y="2421"/>
                  </a:lnTo>
                  <a:lnTo>
                    <a:pt x="1547" y="2418"/>
                  </a:lnTo>
                  <a:lnTo>
                    <a:pt x="1567" y="2415"/>
                  </a:lnTo>
                  <a:lnTo>
                    <a:pt x="1586" y="2411"/>
                  </a:lnTo>
                  <a:lnTo>
                    <a:pt x="1606" y="2408"/>
                  </a:lnTo>
                  <a:lnTo>
                    <a:pt x="1624" y="2404"/>
                  </a:lnTo>
                  <a:lnTo>
                    <a:pt x="1642" y="2401"/>
                  </a:lnTo>
                  <a:lnTo>
                    <a:pt x="1658" y="2397"/>
                  </a:lnTo>
                  <a:lnTo>
                    <a:pt x="1674" y="2394"/>
                  </a:lnTo>
                  <a:lnTo>
                    <a:pt x="1689" y="2392"/>
                  </a:lnTo>
                  <a:lnTo>
                    <a:pt x="1703" y="2389"/>
                  </a:lnTo>
                  <a:lnTo>
                    <a:pt x="1715" y="2388"/>
                  </a:lnTo>
                  <a:lnTo>
                    <a:pt x="1725" y="2387"/>
                  </a:lnTo>
                  <a:lnTo>
                    <a:pt x="1732" y="2383"/>
                  </a:lnTo>
                  <a:lnTo>
                    <a:pt x="1743" y="2373"/>
                  </a:lnTo>
                  <a:lnTo>
                    <a:pt x="1759" y="2356"/>
                  </a:lnTo>
                  <a:lnTo>
                    <a:pt x="1778" y="2332"/>
                  </a:lnTo>
                  <a:lnTo>
                    <a:pt x="1802" y="2304"/>
                  </a:lnTo>
                  <a:lnTo>
                    <a:pt x="1828" y="2269"/>
                  </a:lnTo>
                  <a:lnTo>
                    <a:pt x="1857" y="2230"/>
                  </a:lnTo>
                  <a:lnTo>
                    <a:pt x="1890" y="2186"/>
                  </a:lnTo>
                  <a:lnTo>
                    <a:pt x="1924" y="2140"/>
                  </a:lnTo>
                  <a:lnTo>
                    <a:pt x="1961" y="2089"/>
                  </a:lnTo>
                  <a:lnTo>
                    <a:pt x="2000" y="2037"/>
                  </a:lnTo>
                  <a:lnTo>
                    <a:pt x="2039" y="1981"/>
                  </a:lnTo>
                  <a:lnTo>
                    <a:pt x="2081" y="1925"/>
                  </a:lnTo>
                  <a:lnTo>
                    <a:pt x="2122" y="1866"/>
                  </a:lnTo>
                  <a:lnTo>
                    <a:pt x="2164" y="1807"/>
                  </a:lnTo>
                  <a:lnTo>
                    <a:pt x="2207" y="1748"/>
                  </a:lnTo>
                  <a:lnTo>
                    <a:pt x="2249" y="1688"/>
                  </a:lnTo>
                  <a:lnTo>
                    <a:pt x="2292" y="1629"/>
                  </a:lnTo>
                  <a:lnTo>
                    <a:pt x="2333" y="1572"/>
                  </a:lnTo>
                  <a:lnTo>
                    <a:pt x="2374" y="1516"/>
                  </a:lnTo>
                  <a:lnTo>
                    <a:pt x="2413" y="1462"/>
                  </a:lnTo>
                  <a:lnTo>
                    <a:pt x="2450" y="1410"/>
                  </a:lnTo>
                  <a:lnTo>
                    <a:pt x="2487" y="1363"/>
                  </a:lnTo>
                  <a:lnTo>
                    <a:pt x="2520" y="1317"/>
                  </a:lnTo>
                  <a:lnTo>
                    <a:pt x="2550" y="1277"/>
                  </a:lnTo>
                  <a:lnTo>
                    <a:pt x="2579" y="1240"/>
                  </a:lnTo>
                  <a:lnTo>
                    <a:pt x="2604" y="1209"/>
                  </a:lnTo>
                  <a:lnTo>
                    <a:pt x="2626" y="1183"/>
                  </a:lnTo>
                  <a:lnTo>
                    <a:pt x="2643" y="1162"/>
                  </a:lnTo>
                  <a:lnTo>
                    <a:pt x="2658" y="1149"/>
                  </a:lnTo>
                  <a:lnTo>
                    <a:pt x="2667" y="1142"/>
                  </a:lnTo>
                  <a:lnTo>
                    <a:pt x="2672" y="1143"/>
                  </a:lnTo>
                  <a:lnTo>
                    <a:pt x="2681" y="1152"/>
                  </a:lnTo>
                  <a:lnTo>
                    <a:pt x="2697" y="1161"/>
                  </a:lnTo>
                  <a:lnTo>
                    <a:pt x="2721" y="1169"/>
                  </a:lnTo>
                  <a:lnTo>
                    <a:pt x="2751" y="1177"/>
                  </a:lnTo>
                  <a:lnTo>
                    <a:pt x="2785" y="1184"/>
                  </a:lnTo>
                  <a:lnTo>
                    <a:pt x="2822" y="1190"/>
                  </a:lnTo>
                  <a:lnTo>
                    <a:pt x="2864" y="1195"/>
                  </a:lnTo>
                  <a:lnTo>
                    <a:pt x="2906" y="1200"/>
                  </a:lnTo>
                  <a:lnTo>
                    <a:pt x="2950" y="1204"/>
                  </a:lnTo>
                  <a:lnTo>
                    <a:pt x="2993" y="1208"/>
                  </a:lnTo>
                  <a:lnTo>
                    <a:pt x="3036" y="1211"/>
                  </a:lnTo>
                  <a:lnTo>
                    <a:pt x="3076" y="1214"/>
                  </a:lnTo>
                  <a:lnTo>
                    <a:pt x="3112" y="1216"/>
                  </a:lnTo>
                  <a:lnTo>
                    <a:pt x="3146" y="1217"/>
                  </a:lnTo>
                  <a:lnTo>
                    <a:pt x="3174" y="1218"/>
                  </a:lnTo>
                  <a:lnTo>
                    <a:pt x="3196" y="1218"/>
                  </a:lnTo>
                  <a:lnTo>
                    <a:pt x="3217" y="1217"/>
                  </a:lnTo>
                  <a:lnTo>
                    <a:pt x="3242" y="1214"/>
                  </a:lnTo>
                  <a:lnTo>
                    <a:pt x="3269" y="1208"/>
                  </a:lnTo>
                  <a:lnTo>
                    <a:pt x="3299" y="1201"/>
                  </a:lnTo>
                  <a:lnTo>
                    <a:pt x="3332" y="1193"/>
                  </a:lnTo>
                  <a:lnTo>
                    <a:pt x="3366" y="1183"/>
                  </a:lnTo>
                  <a:lnTo>
                    <a:pt x="3402" y="1173"/>
                  </a:lnTo>
                  <a:lnTo>
                    <a:pt x="3440" y="1162"/>
                  </a:lnTo>
                  <a:lnTo>
                    <a:pt x="3477" y="1151"/>
                  </a:lnTo>
                  <a:lnTo>
                    <a:pt x="3515" y="1141"/>
                  </a:lnTo>
                  <a:lnTo>
                    <a:pt x="3553" y="1132"/>
                  </a:lnTo>
                  <a:lnTo>
                    <a:pt x="3589" y="1123"/>
                  </a:lnTo>
                  <a:lnTo>
                    <a:pt x="3625" y="1116"/>
                  </a:lnTo>
                  <a:lnTo>
                    <a:pt x="3659" y="1110"/>
                  </a:lnTo>
                  <a:lnTo>
                    <a:pt x="3691" y="1106"/>
                  </a:lnTo>
                  <a:lnTo>
                    <a:pt x="3721" y="1105"/>
                  </a:lnTo>
                  <a:lnTo>
                    <a:pt x="3749" y="1104"/>
                  </a:lnTo>
                  <a:lnTo>
                    <a:pt x="3777" y="1101"/>
                  </a:lnTo>
                  <a:lnTo>
                    <a:pt x="3805" y="1096"/>
                  </a:lnTo>
                  <a:lnTo>
                    <a:pt x="3831" y="1090"/>
                  </a:lnTo>
                  <a:lnTo>
                    <a:pt x="3857" y="1083"/>
                  </a:lnTo>
                  <a:lnTo>
                    <a:pt x="3881" y="1073"/>
                  </a:lnTo>
                  <a:lnTo>
                    <a:pt x="3906" y="1064"/>
                  </a:lnTo>
                  <a:lnTo>
                    <a:pt x="3927" y="1055"/>
                  </a:lnTo>
                  <a:lnTo>
                    <a:pt x="3947" y="1046"/>
                  </a:lnTo>
                  <a:lnTo>
                    <a:pt x="3965" y="1037"/>
                  </a:lnTo>
                  <a:lnTo>
                    <a:pt x="3981" y="1029"/>
                  </a:lnTo>
                  <a:lnTo>
                    <a:pt x="3996" y="1021"/>
                  </a:lnTo>
                  <a:lnTo>
                    <a:pt x="4006" y="1015"/>
                  </a:lnTo>
                  <a:lnTo>
                    <a:pt x="4014" y="1010"/>
                  </a:lnTo>
                  <a:lnTo>
                    <a:pt x="4019" y="1006"/>
                  </a:lnTo>
                  <a:lnTo>
                    <a:pt x="4021" y="1005"/>
                  </a:lnTo>
                  <a:lnTo>
                    <a:pt x="4019" y="1007"/>
                  </a:lnTo>
                  <a:lnTo>
                    <a:pt x="4015" y="1014"/>
                  </a:lnTo>
                  <a:lnTo>
                    <a:pt x="4008" y="1025"/>
                  </a:lnTo>
                  <a:lnTo>
                    <a:pt x="3998" y="1040"/>
                  </a:lnTo>
                  <a:lnTo>
                    <a:pt x="3984" y="1058"/>
                  </a:lnTo>
                  <a:lnTo>
                    <a:pt x="3970" y="1081"/>
                  </a:lnTo>
                  <a:lnTo>
                    <a:pt x="3953" y="1106"/>
                  </a:lnTo>
                  <a:lnTo>
                    <a:pt x="3935" y="1133"/>
                  </a:lnTo>
                  <a:lnTo>
                    <a:pt x="3915" y="1162"/>
                  </a:lnTo>
                  <a:lnTo>
                    <a:pt x="3894" y="1195"/>
                  </a:lnTo>
                  <a:lnTo>
                    <a:pt x="3870" y="1228"/>
                  </a:lnTo>
                  <a:lnTo>
                    <a:pt x="3847" y="1264"/>
                  </a:lnTo>
                  <a:lnTo>
                    <a:pt x="3823" y="1300"/>
                  </a:lnTo>
                  <a:lnTo>
                    <a:pt x="3798" y="1337"/>
                  </a:lnTo>
                  <a:lnTo>
                    <a:pt x="3771" y="1376"/>
                  </a:lnTo>
                  <a:lnTo>
                    <a:pt x="3746" y="1414"/>
                  </a:lnTo>
                  <a:lnTo>
                    <a:pt x="3721" y="1453"/>
                  </a:lnTo>
                  <a:lnTo>
                    <a:pt x="3694" y="1490"/>
                  </a:lnTo>
                  <a:lnTo>
                    <a:pt x="3669" y="1527"/>
                  </a:lnTo>
                  <a:lnTo>
                    <a:pt x="3645" y="1564"/>
                  </a:lnTo>
                  <a:lnTo>
                    <a:pt x="3622" y="1599"/>
                  </a:lnTo>
                  <a:lnTo>
                    <a:pt x="3598" y="1632"/>
                  </a:lnTo>
                  <a:lnTo>
                    <a:pt x="3577" y="1665"/>
                  </a:lnTo>
                  <a:lnTo>
                    <a:pt x="3557" y="1694"/>
                  </a:lnTo>
                  <a:lnTo>
                    <a:pt x="3539" y="1721"/>
                  </a:lnTo>
                  <a:lnTo>
                    <a:pt x="3522" y="1747"/>
                  </a:lnTo>
                  <a:lnTo>
                    <a:pt x="3507" y="1768"/>
                  </a:lnTo>
                  <a:lnTo>
                    <a:pt x="3494" y="1787"/>
                  </a:lnTo>
                  <a:lnTo>
                    <a:pt x="3484" y="1801"/>
                  </a:lnTo>
                  <a:lnTo>
                    <a:pt x="3477" y="1812"/>
                  </a:lnTo>
                  <a:lnTo>
                    <a:pt x="3473" y="1819"/>
                  </a:lnTo>
                  <a:lnTo>
                    <a:pt x="3471" y="1821"/>
                  </a:lnTo>
                  <a:lnTo>
                    <a:pt x="3475" y="1821"/>
                  </a:lnTo>
                  <a:lnTo>
                    <a:pt x="3485" y="1821"/>
                  </a:lnTo>
                  <a:lnTo>
                    <a:pt x="3502" y="1820"/>
                  </a:lnTo>
                  <a:lnTo>
                    <a:pt x="3525" y="1819"/>
                  </a:lnTo>
                  <a:lnTo>
                    <a:pt x="3552" y="1818"/>
                  </a:lnTo>
                  <a:lnTo>
                    <a:pt x="3584" y="1817"/>
                  </a:lnTo>
                  <a:lnTo>
                    <a:pt x="3620" y="1815"/>
                  </a:lnTo>
                  <a:lnTo>
                    <a:pt x="3658" y="1813"/>
                  </a:lnTo>
                  <a:lnTo>
                    <a:pt x="3699" y="1810"/>
                  </a:lnTo>
                  <a:lnTo>
                    <a:pt x="3742" y="1807"/>
                  </a:lnTo>
                  <a:lnTo>
                    <a:pt x="3785" y="1804"/>
                  </a:lnTo>
                  <a:lnTo>
                    <a:pt x="3829" y="1801"/>
                  </a:lnTo>
                  <a:lnTo>
                    <a:pt x="3873" y="1797"/>
                  </a:lnTo>
                  <a:lnTo>
                    <a:pt x="3916" y="1793"/>
                  </a:lnTo>
                  <a:lnTo>
                    <a:pt x="3957" y="1789"/>
                  </a:lnTo>
                  <a:lnTo>
                    <a:pt x="3996" y="1784"/>
                  </a:lnTo>
                  <a:lnTo>
                    <a:pt x="4034" y="1778"/>
                  </a:lnTo>
                  <a:lnTo>
                    <a:pt x="4073" y="1770"/>
                  </a:lnTo>
                  <a:lnTo>
                    <a:pt x="4114" y="1759"/>
                  </a:lnTo>
                  <a:lnTo>
                    <a:pt x="4155" y="1747"/>
                  </a:lnTo>
                  <a:lnTo>
                    <a:pt x="4197" y="1733"/>
                  </a:lnTo>
                  <a:lnTo>
                    <a:pt x="4238" y="1718"/>
                  </a:lnTo>
                  <a:lnTo>
                    <a:pt x="4279" y="1703"/>
                  </a:lnTo>
                  <a:lnTo>
                    <a:pt x="4318" y="1687"/>
                  </a:lnTo>
                  <a:lnTo>
                    <a:pt x="4355" y="1672"/>
                  </a:lnTo>
                  <a:lnTo>
                    <a:pt x="4392" y="1658"/>
                  </a:lnTo>
                  <a:lnTo>
                    <a:pt x="4425" y="1645"/>
                  </a:lnTo>
                  <a:lnTo>
                    <a:pt x="4456" y="1632"/>
                  </a:lnTo>
                  <a:lnTo>
                    <a:pt x="4484" y="1622"/>
                  </a:lnTo>
                  <a:lnTo>
                    <a:pt x="4509" y="1615"/>
                  </a:lnTo>
                  <a:lnTo>
                    <a:pt x="4529" y="1610"/>
                  </a:lnTo>
                  <a:lnTo>
                    <a:pt x="4545" y="1608"/>
                  </a:lnTo>
                  <a:lnTo>
                    <a:pt x="4561" y="1608"/>
                  </a:lnTo>
                  <a:lnTo>
                    <a:pt x="4578" y="1606"/>
                  </a:lnTo>
                  <a:lnTo>
                    <a:pt x="4597" y="1603"/>
                  </a:lnTo>
                  <a:lnTo>
                    <a:pt x="4617" y="1600"/>
                  </a:lnTo>
                  <a:lnTo>
                    <a:pt x="4638" y="1595"/>
                  </a:lnTo>
                  <a:lnTo>
                    <a:pt x="4661" y="1590"/>
                  </a:lnTo>
                  <a:lnTo>
                    <a:pt x="4683" y="1584"/>
                  </a:lnTo>
                  <a:lnTo>
                    <a:pt x="4705" y="1577"/>
                  </a:lnTo>
                  <a:lnTo>
                    <a:pt x="4727" y="1570"/>
                  </a:lnTo>
                  <a:lnTo>
                    <a:pt x="4748" y="1562"/>
                  </a:lnTo>
                  <a:lnTo>
                    <a:pt x="4769" y="1554"/>
                  </a:lnTo>
                  <a:lnTo>
                    <a:pt x="4788" y="1545"/>
                  </a:lnTo>
                  <a:lnTo>
                    <a:pt x="4806" y="1535"/>
                  </a:lnTo>
                  <a:lnTo>
                    <a:pt x="4821" y="1526"/>
                  </a:lnTo>
                  <a:lnTo>
                    <a:pt x="4834" y="1516"/>
                  </a:lnTo>
                  <a:lnTo>
                    <a:pt x="4846" y="1507"/>
                  </a:lnTo>
                  <a:lnTo>
                    <a:pt x="4857" y="1492"/>
                  </a:lnTo>
                  <a:lnTo>
                    <a:pt x="4872" y="1467"/>
                  </a:lnTo>
                  <a:lnTo>
                    <a:pt x="4889" y="1431"/>
                  </a:lnTo>
                  <a:lnTo>
                    <a:pt x="4909" y="1389"/>
                  </a:lnTo>
                  <a:lnTo>
                    <a:pt x="4931" y="1340"/>
                  </a:lnTo>
                  <a:lnTo>
                    <a:pt x="4955" y="1287"/>
                  </a:lnTo>
                  <a:lnTo>
                    <a:pt x="4978" y="1231"/>
                  </a:lnTo>
                  <a:lnTo>
                    <a:pt x="5001" y="1175"/>
                  </a:lnTo>
                  <a:lnTo>
                    <a:pt x="5024" y="1119"/>
                  </a:lnTo>
                  <a:lnTo>
                    <a:pt x="5047" y="1065"/>
                  </a:lnTo>
                  <a:lnTo>
                    <a:pt x="5067" y="1015"/>
                  </a:lnTo>
                  <a:lnTo>
                    <a:pt x="5084" y="970"/>
                  </a:lnTo>
                  <a:lnTo>
                    <a:pt x="5099" y="933"/>
                  </a:lnTo>
                  <a:lnTo>
                    <a:pt x="5110" y="904"/>
                  </a:lnTo>
                  <a:lnTo>
                    <a:pt x="5117" y="886"/>
                  </a:lnTo>
                  <a:lnTo>
                    <a:pt x="5120" y="878"/>
                  </a:lnTo>
                  <a:lnTo>
                    <a:pt x="5118" y="874"/>
                  </a:lnTo>
                  <a:lnTo>
                    <a:pt x="5114" y="862"/>
                  </a:lnTo>
                  <a:lnTo>
                    <a:pt x="5106" y="844"/>
                  </a:lnTo>
                  <a:lnTo>
                    <a:pt x="5097" y="820"/>
                  </a:lnTo>
                  <a:lnTo>
                    <a:pt x="5085" y="792"/>
                  </a:lnTo>
                  <a:lnTo>
                    <a:pt x="5073" y="760"/>
                  </a:lnTo>
                  <a:lnTo>
                    <a:pt x="5059" y="726"/>
                  </a:lnTo>
                  <a:lnTo>
                    <a:pt x="5046" y="690"/>
                  </a:lnTo>
                  <a:lnTo>
                    <a:pt x="5031" y="655"/>
                  </a:lnTo>
                  <a:lnTo>
                    <a:pt x="5017" y="622"/>
                  </a:lnTo>
                  <a:lnTo>
                    <a:pt x="5005" y="589"/>
                  </a:lnTo>
                  <a:lnTo>
                    <a:pt x="4993" y="561"/>
                  </a:lnTo>
                  <a:lnTo>
                    <a:pt x="4984" y="537"/>
                  </a:lnTo>
                  <a:lnTo>
                    <a:pt x="4976" y="518"/>
                  </a:lnTo>
                  <a:lnTo>
                    <a:pt x="4972" y="505"/>
                  </a:lnTo>
                  <a:lnTo>
                    <a:pt x="4970" y="501"/>
                  </a:lnTo>
                  <a:lnTo>
                    <a:pt x="4969" y="499"/>
                  </a:lnTo>
                  <a:lnTo>
                    <a:pt x="4964" y="494"/>
                  </a:lnTo>
                  <a:lnTo>
                    <a:pt x="4958" y="485"/>
                  </a:lnTo>
                  <a:lnTo>
                    <a:pt x="4949" y="474"/>
                  </a:lnTo>
                  <a:lnTo>
                    <a:pt x="4936" y="461"/>
                  </a:lnTo>
                  <a:lnTo>
                    <a:pt x="4923" y="445"/>
                  </a:lnTo>
                  <a:lnTo>
                    <a:pt x="4908" y="429"/>
                  </a:lnTo>
                  <a:lnTo>
                    <a:pt x="4892" y="411"/>
                  </a:lnTo>
                  <a:lnTo>
                    <a:pt x="4874" y="393"/>
                  </a:lnTo>
                  <a:lnTo>
                    <a:pt x="4854" y="376"/>
                  </a:lnTo>
                  <a:lnTo>
                    <a:pt x="4833" y="359"/>
                  </a:lnTo>
                  <a:lnTo>
                    <a:pt x="4811" y="343"/>
                  </a:lnTo>
                  <a:lnTo>
                    <a:pt x="4789" y="329"/>
                  </a:lnTo>
                  <a:lnTo>
                    <a:pt x="4767" y="316"/>
                  </a:lnTo>
                  <a:lnTo>
                    <a:pt x="4743" y="307"/>
                  </a:lnTo>
                  <a:lnTo>
                    <a:pt x="4720" y="300"/>
                  </a:lnTo>
                  <a:lnTo>
                    <a:pt x="4695" y="295"/>
                  </a:lnTo>
                  <a:lnTo>
                    <a:pt x="4666" y="287"/>
                  </a:lnTo>
                  <a:lnTo>
                    <a:pt x="4632" y="278"/>
                  </a:lnTo>
                  <a:lnTo>
                    <a:pt x="4598" y="267"/>
                  </a:lnTo>
                  <a:lnTo>
                    <a:pt x="4561" y="256"/>
                  </a:lnTo>
                  <a:lnTo>
                    <a:pt x="4523" y="243"/>
                  </a:lnTo>
                  <a:lnTo>
                    <a:pt x="4486" y="231"/>
                  </a:lnTo>
                  <a:lnTo>
                    <a:pt x="4448" y="217"/>
                  </a:lnTo>
                  <a:lnTo>
                    <a:pt x="4413" y="204"/>
                  </a:lnTo>
                  <a:lnTo>
                    <a:pt x="4380" y="192"/>
                  </a:lnTo>
                  <a:lnTo>
                    <a:pt x="4349" y="181"/>
                  </a:lnTo>
                  <a:lnTo>
                    <a:pt x="4323" y="172"/>
                  </a:lnTo>
                  <a:lnTo>
                    <a:pt x="4302" y="164"/>
                  </a:lnTo>
                  <a:lnTo>
                    <a:pt x="4285" y="157"/>
                  </a:lnTo>
                  <a:lnTo>
                    <a:pt x="4275" y="153"/>
                  </a:lnTo>
                  <a:lnTo>
                    <a:pt x="4270" y="152"/>
                  </a:lnTo>
                  <a:lnTo>
                    <a:pt x="4270" y="146"/>
                  </a:lnTo>
                  <a:lnTo>
                    <a:pt x="4269" y="128"/>
                  </a:lnTo>
                  <a:lnTo>
                    <a:pt x="4268" y="104"/>
                  </a:lnTo>
                  <a:lnTo>
                    <a:pt x="4264" y="76"/>
                  </a:lnTo>
                  <a:lnTo>
                    <a:pt x="4258" y="48"/>
                  </a:lnTo>
                  <a:lnTo>
                    <a:pt x="4250" y="23"/>
                  </a:lnTo>
                  <a:lnTo>
                    <a:pt x="4237" y="6"/>
                  </a:lnTo>
                  <a:lnTo>
                    <a:pt x="4221" y="0"/>
                  </a:lnTo>
                  <a:lnTo>
                    <a:pt x="4210" y="1"/>
                  </a:lnTo>
                  <a:lnTo>
                    <a:pt x="4188" y="3"/>
                  </a:lnTo>
                  <a:lnTo>
                    <a:pt x="4153" y="7"/>
                  </a:lnTo>
                  <a:lnTo>
                    <a:pt x="4110" y="12"/>
                  </a:lnTo>
                  <a:lnTo>
                    <a:pt x="4056" y="18"/>
                  </a:lnTo>
                  <a:lnTo>
                    <a:pt x="3995" y="25"/>
                  </a:lnTo>
                  <a:lnTo>
                    <a:pt x="3925" y="34"/>
                  </a:lnTo>
                  <a:lnTo>
                    <a:pt x="3848" y="44"/>
                  </a:lnTo>
                  <a:lnTo>
                    <a:pt x="3765" y="54"/>
                  </a:lnTo>
                  <a:lnTo>
                    <a:pt x="3677" y="65"/>
                  </a:lnTo>
                  <a:lnTo>
                    <a:pt x="3584" y="76"/>
                  </a:lnTo>
                  <a:lnTo>
                    <a:pt x="3487" y="88"/>
                  </a:lnTo>
                  <a:lnTo>
                    <a:pt x="3387" y="100"/>
                  </a:lnTo>
                  <a:lnTo>
                    <a:pt x="3285" y="112"/>
                  </a:lnTo>
                  <a:lnTo>
                    <a:pt x="3182" y="125"/>
                  </a:lnTo>
                  <a:lnTo>
                    <a:pt x="3078" y="139"/>
                  </a:lnTo>
                  <a:lnTo>
                    <a:pt x="2974" y="152"/>
                  </a:lnTo>
                  <a:lnTo>
                    <a:pt x="2871" y="165"/>
                  </a:lnTo>
                  <a:lnTo>
                    <a:pt x="2770" y="177"/>
                  </a:lnTo>
                  <a:lnTo>
                    <a:pt x="2671" y="189"/>
                  </a:lnTo>
                  <a:lnTo>
                    <a:pt x="2575" y="201"/>
                  </a:lnTo>
                  <a:lnTo>
                    <a:pt x="2484" y="212"/>
                  </a:lnTo>
                  <a:lnTo>
                    <a:pt x="2397" y="223"/>
                  </a:lnTo>
                  <a:lnTo>
                    <a:pt x="2317" y="234"/>
                  </a:lnTo>
                  <a:lnTo>
                    <a:pt x="2242" y="243"/>
                  </a:lnTo>
                  <a:lnTo>
                    <a:pt x="2176" y="252"/>
                  </a:lnTo>
                  <a:lnTo>
                    <a:pt x="2117" y="259"/>
                  </a:lnTo>
                  <a:lnTo>
                    <a:pt x="2067" y="265"/>
                  </a:lnTo>
                  <a:lnTo>
                    <a:pt x="2027" y="270"/>
                  </a:lnTo>
                  <a:lnTo>
                    <a:pt x="1997" y="274"/>
                  </a:lnTo>
                  <a:lnTo>
                    <a:pt x="1978" y="276"/>
                  </a:lnTo>
                  <a:lnTo>
                    <a:pt x="1972" y="277"/>
                  </a:lnTo>
                  <a:close/>
                </a:path>
              </a:pathLst>
            </a:custGeom>
            <a:solidFill>
              <a:srgbClr val="FB99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294" name="Freeform 6"/>
            <p:cNvSpPr>
              <a:spLocks/>
            </p:cNvSpPr>
            <p:nvPr/>
          </p:nvSpPr>
          <p:spPr bwMode="auto">
            <a:xfrm>
              <a:off x="779" y="1536"/>
              <a:ext cx="540" cy="370"/>
            </a:xfrm>
            <a:custGeom>
              <a:avLst/>
              <a:gdLst>
                <a:gd name="T0" fmla="*/ 936 w 2701"/>
                <a:gd name="T1" fmla="*/ 61 h 1854"/>
                <a:gd name="T2" fmla="*/ 1023 w 2701"/>
                <a:gd name="T3" fmla="*/ 67 h 1854"/>
                <a:gd name="T4" fmla="*/ 1147 w 2701"/>
                <a:gd name="T5" fmla="*/ 81 h 1854"/>
                <a:gd name="T6" fmla="*/ 1241 w 2701"/>
                <a:gd name="T7" fmla="*/ 102 h 1854"/>
                <a:gd name="T8" fmla="*/ 1366 w 2701"/>
                <a:gd name="T9" fmla="*/ 118 h 1854"/>
                <a:gd name="T10" fmla="*/ 1522 w 2701"/>
                <a:gd name="T11" fmla="*/ 130 h 1854"/>
                <a:gd name="T12" fmla="*/ 1649 w 2701"/>
                <a:gd name="T13" fmla="*/ 148 h 1854"/>
                <a:gd name="T14" fmla="*/ 1794 w 2701"/>
                <a:gd name="T15" fmla="*/ 150 h 1854"/>
                <a:gd name="T16" fmla="*/ 1979 w 2701"/>
                <a:gd name="T17" fmla="*/ 123 h 1854"/>
                <a:gd name="T18" fmla="*/ 2112 w 2701"/>
                <a:gd name="T19" fmla="*/ 90 h 1854"/>
                <a:gd name="T20" fmla="*/ 2163 w 2701"/>
                <a:gd name="T21" fmla="*/ 57 h 1854"/>
                <a:gd name="T22" fmla="*/ 2217 w 2701"/>
                <a:gd name="T23" fmla="*/ 17 h 1854"/>
                <a:gd name="T24" fmla="*/ 2289 w 2701"/>
                <a:gd name="T25" fmla="*/ 0 h 1854"/>
                <a:gd name="T26" fmla="*/ 2387 w 2701"/>
                <a:gd name="T27" fmla="*/ 44 h 1854"/>
                <a:gd name="T28" fmla="*/ 2499 w 2701"/>
                <a:gd name="T29" fmla="*/ 131 h 1854"/>
                <a:gd name="T30" fmla="*/ 2582 w 2701"/>
                <a:gd name="T31" fmla="*/ 208 h 1854"/>
                <a:gd name="T32" fmla="*/ 2612 w 2701"/>
                <a:gd name="T33" fmla="*/ 233 h 1854"/>
                <a:gd name="T34" fmla="*/ 2687 w 2701"/>
                <a:gd name="T35" fmla="*/ 322 h 1854"/>
                <a:gd name="T36" fmla="*/ 2674 w 2701"/>
                <a:gd name="T37" fmla="*/ 433 h 1854"/>
                <a:gd name="T38" fmla="*/ 2578 w 2701"/>
                <a:gd name="T39" fmla="*/ 581 h 1854"/>
                <a:gd name="T40" fmla="*/ 2502 w 2701"/>
                <a:gd name="T41" fmla="*/ 715 h 1854"/>
                <a:gd name="T42" fmla="*/ 2511 w 2701"/>
                <a:gd name="T43" fmla="*/ 801 h 1854"/>
                <a:gd name="T44" fmla="*/ 2521 w 2701"/>
                <a:gd name="T45" fmla="*/ 902 h 1854"/>
                <a:gd name="T46" fmla="*/ 2524 w 2701"/>
                <a:gd name="T47" fmla="*/ 1004 h 1854"/>
                <a:gd name="T48" fmla="*/ 2524 w 2701"/>
                <a:gd name="T49" fmla="*/ 1081 h 1854"/>
                <a:gd name="T50" fmla="*/ 2524 w 2701"/>
                <a:gd name="T51" fmla="*/ 1141 h 1854"/>
                <a:gd name="T52" fmla="*/ 2524 w 2701"/>
                <a:gd name="T53" fmla="*/ 1190 h 1854"/>
                <a:gd name="T54" fmla="*/ 2523 w 2701"/>
                <a:gd name="T55" fmla="*/ 1239 h 1854"/>
                <a:gd name="T56" fmla="*/ 2507 w 2701"/>
                <a:gd name="T57" fmla="*/ 1330 h 1854"/>
                <a:gd name="T58" fmla="*/ 2485 w 2701"/>
                <a:gd name="T59" fmla="*/ 1432 h 1854"/>
                <a:gd name="T60" fmla="*/ 2474 w 2701"/>
                <a:gd name="T61" fmla="*/ 1479 h 1854"/>
                <a:gd name="T62" fmla="*/ 2335 w 2701"/>
                <a:gd name="T63" fmla="*/ 1491 h 1854"/>
                <a:gd name="T64" fmla="*/ 2065 w 2701"/>
                <a:gd name="T65" fmla="*/ 1515 h 1854"/>
                <a:gd name="T66" fmla="*/ 1882 w 2701"/>
                <a:gd name="T67" fmla="*/ 1530 h 1854"/>
                <a:gd name="T68" fmla="*/ 1832 w 2701"/>
                <a:gd name="T69" fmla="*/ 1547 h 1854"/>
                <a:gd name="T70" fmla="*/ 1712 w 2701"/>
                <a:gd name="T71" fmla="*/ 1598 h 1854"/>
                <a:gd name="T72" fmla="*/ 1612 w 2701"/>
                <a:gd name="T73" fmla="*/ 1660 h 1854"/>
                <a:gd name="T74" fmla="*/ 1590 w 2701"/>
                <a:gd name="T75" fmla="*/ 1709 h 1854"/>
                <a:gd name="T76" fmla="*/ 1540 w 2701"/>
                <a:gd name="T77" fmla="*/ 1750 h 1854"/>
                <a:gd name="T78" fmla="*/ 1469 w 2701"/>
                <a:gd name="T79" fmla="*/ 1777 h 1854"/>
                <a:gd name="T80" fmla="*/ 1396 w 2701"/>
                <a:gd name="T81" fmla="*/ 1779 h 1854"/>
                <a:gd name="T82" fmla="*/ 1315 w 2701"/>
                <a:gd name="T83" fmla="*/ 1767 h 1854"/>
                <a:gd name="T84" fmla="*/ 1225 w 2701"/>
                <a:gd name="T85" fmla="*/ 1770 h 1854"/>
                <a:gd name="T86" fmla="*/ 1130 w 2701"/>
                <a:gd name="T87" fmla="*/ 1819 h 1854"/>
                <a:gd name="T88" fmla="*/ 1012 w 2701"/>
                <a:gd name="T89" fmla="*/ 1852 h 1854"/>
                <a:gd name="T90" fmla="*/ 900 w 2701"/>
                <a:gd name="T91" fmla="*/ 1851 h 1854"/>
                <a:gd name="T92" fmla="*/ 850 w 2701"/>
                <a:gd name="T93" fmla="*/ 1844 h 1854"/>
                <a:gd name="T94" fmla="*/ 844 w 2701"/>
                <a:gd name="T95" fmla="*/ 1784 h 1854"/>
                <a:gd name="T96" fmla="*/ 802 w 2701"/>
                <a:gd name="T97" fmla="*/ 1673 h 1854"/>
                <a:gd name="T98" fmla="*/ 686 w 2701"/>
                <a:gd name="T99" fmla="*/ 1615 h 1854"/>
                <a:gd name="T100" fmla="*/ 488 w 2701"/>
                <a:gd name="T101" fmla="*/ 1648 h 1854"/>
                <a:gd name="T102" fmla="*/ 290 w 2701"/>
                <a:gd name="T103" fmla="*/ 1682 h 1854"/>
                <a:gd name="T104" fmla="*/ 166 w 2701"/>
                <a:gd name="T105" fmla="*/ 1704 h 1854"/>
                <a:gd name="T106" fmla="*/ 137 w 2701"/>
                <a:gd name="T107" fmla="*/ 1697 h 1854"/>
                <a:gd name="T108" fmla="*/ 68 w 2701"/>
                <a:gd name="T109" fmla="*/ 1656 h 1854"/>
                <a:gd name="T110" fmla="*/ 6 w 2701"/>
                <a:gd name="T111" fmla="*/ 1599 h 1854"/>
                <a:gd name="T112" fmla="*/ 20 w 2701"/>
                <a:gd name="T113" fmla="*/ 1539 h 1854"/>
                <a:gd name="T114" fmla="*/ 113 w 2701"/>
                <a:gd name="T115" fmla="*/ 1404 h 1854"/>
                <a:gd name="T116" fmla="*/ 215 w 2701"/>
                <a:gd name="T117" fmla="*/ 1265 h 1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01" h="1854">
                  <a:moveTo>
                    <a:pt x="251" y="1217"/>
                  </a:moveTo>
                  <a:lnTo>
                    <a:pt x="675" y="462"/>
                  </a:lnTo>
                  <a:lnTo>
                    <a:pt x="926" y="60"/>
                  </a:lnTo>
                  <a:lnTo>
                    <a:pt x="929" y="60"/>
                  </a:lnTo>
                  <a:lnTo>
                    <a:pt x="936" y="61"/>
                  </a:lnTo>
                  <a:lnTo>
                    <a:pt x="947" y="61"/>
                  </a:lnTo>
                  <a:lnTo>
                    <a:pt x="962" y="62"/>
                  </a:lnTo>
                  <a:lnTo>
                    <a:pt x="980" y="64"/>
                  </a:lnTo>
                  <a:lnTo>
                    <a:pt x="1001" y="65"/>
                  </a:lnTo>
                  <a:lnTo>
                    <a:pt x="1023" y="67"/>
                  </a:lnTo>
                  <a:lnTo>
                    <a:pt x="1047" y="69"/>
                  </a:lnTo>
                  <a:lnTo>
                    <a:pt x="1072" y="72"/>
                  </a:lnTo>
                  <a:lnTo>
                    <a:pt x="1098" y="74"/>
                  </a:lnTo>
                  <a:lnTo>
                    <a:pt x="1123" y="77"/>
                  </a:lnTo>
                  <a:lnTo>
                    <a:pt x="1147" y="81"/>
                  </a:lnTo>
                  <a:lnTo>
                    <a:pt x="1169" y="84"/>
                  </a:lnTo>
                  <a:lnTo>
                    <a:pt x="1191" y="88"/>
                  </a:lnTo>
                  <a:lnTo>
                    <a:pt x="1209" y="92"/>
                  </a:lnTo>
                  <a:lnTo>
                    <a:pt x="1225" y="97"/>
                  </a:lnTo>
                  <a:lnTo>
                    <a:pt x="1241" y="102"/>
                  </a:lnTo>
                  <a:lnTo>
                    <a:pt x="1260" y="106"/>
                  </a:lnTo>
                  <a:lnTo>
                    <a:pt x="1284" y="110"/>
                  </a:lnTo>
                  <a:lnTo>
                    <a:pt x="1309" y="113"/>
                  </a:lnTo>
                  <a:lnTo>
                    <a:pt x="1336" y="116"/>
                  </a:lnTo>
                  <a:lnTo>
                    <a:pt x="1366" y="118"/>
                  </a:lnTo>
                  <a:lnTo>
                    <a:pt x="1397" y="121"/>
                  </a:lnTo>
                  <a:lnTo>
                    <a:pt x="1428" y="123"/>
                  </a:lnTo>
                  <a:lnTo>
                    <a:pt x="1460" y="125"/>
                  </a:lnTo>
                  <a:lnTo>
                    <a:pt x="1491" y="128"/>
                  </a:lnTo>
                  <a:lnTo>
                    <a:pt x="1522" y="130"/>
                  </a:lnTo>
                  <a:lnTo>
                    <a:pt x="1551" y="133"/>
                  </a:lnTo>
                  <a:lnTo>
                    <a:pt x="1580" y="136"/>
                  </a:lnTo>
                  <a:lnTo>
                    <a:pt x="1606" y="140"/>
                  </a:lnTo>
                  <a:lnTo>
                    <a:pt x="1629" y="144"/>
                  </a:lnTo>
                  <a:lnTo>
                    <a:pt x="1649" y="148"/>
                  </a:lnTo>
                  <a:lnTo>
                    <a:pt x="1671" y="152"/>
                  </a:lnTo>
                  <a:lnTo>
                    <a:pt x="1697" y="154"/>
                  </a:lnTo>
                  <a:lnTo>
                    <a:pt x="1726" y="154"/>
                  </a:lnTo>
                  <a:lnTo>
                    <a:pt x="1759" y="152"/>
                  </a:lnTo>
                  <a:lnTo>
                    <a:pt x="1794" y="150"/>
                  </a:lnTo>
                  <a:lnTo>
                    <a:pt x="1830" y="146"/>
                  </a:lnTo>
                  <a:lnTo>
                    <a:pt x="1868" y="141"/>
                  </a:lnTo>
                  <a:lnTo>
                    <a:pt x="1906" y="136"/>
                  </a:lnTo>
                  <a:lnTo>
                    <a:pt x="1943" y="130"/>
                  </a:lnTo>
                  <a:lnTo>
                    <a:pt x="1979" y="123"/>
                  </a:lnTo>
                  <a:lnTo>
                    <a:pt x="2012" y="116"/>
                  </a:lnTo>
                  <a:lnTo>
                    <a:pt x="2044" y="110"/>
                  </a:lnTo>
                  <a:lnTo>
                    <a:pt x="2071" y="103"/>
                  </a:lnTo>
                  <a:lnTo>
                    <a:pt x="2094" y="96"/>
                  </a:lnTo>
                  <a:lnTo>
                    <a:pt x="2112" y="90"/>
                  </a:lnTo>
                  <a:lnTo>
                    <a:pt x="2124" y="85"/>
                  </a:lnTo>
                  <a:lnTo>
                    <a:pt x="2134" y="80"/>
                  </a:lnTo>
                  <a:lnTo>
                    <a:pt x="2144" y="73"/>
                  </a:lnTo>
                  <a:lnTo>
                    <a:pt x="2153" y="66"/>
                  </a:lnTo>
                  <a:lnTo>
                    <a:pt x="2163" y="57"/>
                  </a:lnTo>
                  <a:lnTo>
                    <a:pt x="2173" y="49"/>
                  </a:lnTo>
                  <a:lnTo>
                    <a:pt x="2183" y="40"/>
                  </a:lnTo>
                  <a:lnTo>
                    <a:pt x="2194" y="32"/>
                  </a:lnTo>
                  <a:lnTo>
                    <a:pt x="2205" y="24"/>
                  </a:lnTo>
                  <a:lnTo>
                    <a:pt x="2217" y="17"/>
                  </a:lnTo>
                  <a:lnTo>
                    <a:pt x="2231" y="10"/>
                  </a:lnTo>
                  <a:lnTo>
                    <a:pt x="2244" y="5"/>
                  </a:lnTo>
                  <a:lnTo>
                    <a:pt x="2258" y="1"/>
                  </a:lnTo>
                  <a:lnTo>
                    <a:pt x="2273" y="0"/>
                  </a:lnTo>
                  <a:lnTo>
                    <a:pt x="2289" y="0"/>
                  </a:lnTo>
                  <a:lnTo>
                    <a:pt x="2306" y="3"/>
                  </a:lnTo>
                  <a:lnTo>
                    <a:pt x="2325" y="10"/>
                  </a:lnTo>
                  <a:lnTo>
                    <a:pt x="2344" y="19"/>
                  </a:lnTo>
                  <a:lnTo>
                    <a:pt x="2365" y="30"/>
                  </a:lnTo>
                  <a:lnTo>
                    <a:pt x="2387" y="44"/>
                  </a:lnTo>
                  <a:lnTo>
                    <a:pt x="2409" y="59"/>
                  </a:lnTo>
                  <a:lnTo>
                    <a:pt x="2433" y="76"/>
                  </a:lnTo>
                  <a:lnTo>
                    <a:pt x="2456" y="94"/>
                  </a:lnTo>
                  <a:lnTo>
                    <a:pt x="2478" y="113"/>
                  </a:lnTo>
                  <a:lnTo>
                    <a:pt x="2499" y="131"/>
                  </a:lnTo>
                  <a:lnTo>
                    <a:pt x="2520" y="149"/>
                  </a:lnTo>
                  <a:lnTo>
                    <a:pt x="2539" y="166"/>
                  </a:lnTo>
                  <a:lnTo>
                    <a:pt x="2556" y="181"/>
                  </a:lnTo>
                  <a:lnTo>
                    <a:pt x="2570" y="196"/>
                  </a:lnTo>
                  <a:lnTo>
                    <a:pt x="2582" y="208"/>
                  </a:lnTo>
                  <a:lnTo>
                    <a:pt x="2591" y="216"/>
                  </a:lnTo>
                  <a:lnTo>
                    <a:pt x="2597" y="222"/>
                  </a:lnTo>
                  <a:lnTo>
                    <a:pt x="2599" y="224"/>
                  </a:lnTo>
                  <a:lnTo>
                    <a:pt x="2602" y="226"/>
                  </a:lnTo>
                  <a:lnTo>
                    <a:pt x="2612" y="233"/>
                  </a:lnTo>
                  <a:lnTo>
                    <a:pt x="2624" y="243"/>
                  </a:lnTo>
                  <a:lnTo>
                    <a:pt x="2640" y="258"/>
                  </a:lnTo>
                  <a:lnTo>
                    <a:pt x="2656" y="276"/>
                  </a:lnTo>
                  <a:lnTo>
                    <a:pt x="2672" y="298"/>
                  </a:lnTo>
                  <a:lnTo>
                    <a:pt x="2687" y="322"/>
                  </a:lnTo>
                  <a:lnTo>
                    <a:pt x="2698" y="349"/>
                  </a:lnTo>
                  <a:lnTo>
                    <a:pt x="2701" y="365"/>
                  </a:lnTo>
                  <a:lnTo>
                    <a:pt x="2696" y="386"/>
                  </a:lnTo>
                  <a:lnTo>
                    <a:pt x="2687" y="408"/>
                  </a:lnTo>
                  <a:lnTo>
                    <a:pt x="2674" y="433"/>
                  </a:lnTo>
                  <a:lnTo>
                    <a:pt x="2659" y="460"/>
                  </a:lnTo>
                  <a:lnTo>
                    <a:pt x="2640" y="490"/>
                  </a:lnTo>
                  <a:lnTo>
                    <a:pt x="2621" y="520"/>
                  </a:lnTo>
                  <a:lnTo>
                    <a:pt x="2599" y="550"/>
                  </a:lnTo>
                  <a:lnTo>
                    <a:pt x="2578" y="581"/>
                  </a:lnTo>
                  <a:lnTo>
                    <a:pt x="2558" y="611"/>
                  </a:lnTo>
                  <a:lnTo>
                    <a:pt x="2540" y="640"/>
                  </a:lnTo>
                  <a:lnTo>
                    <a:pt x="2524" y="668"/>
                  </a:lnTo>
                  <a:lnTo>
                    <a:pt x="2511" y="693"/>
                  </a:lnTo>
                  <a:lnTo>
                    <a:pt x="2502" y="715"/>
                  </a:lnTo>
                  <a:lnTo>
                    <a:pt x="2498" y="735"/>
                  </a:lnTo>
                  <a:lnTo>
                    <a:pt x="2499" y="751"/>
                  </a:lnTo>
                  <a:lnTo>
                    <a:pt x="2503" y="767"/>
                  </a:lnTo>
                  <a:lnTo>
                    <a:pt x="2507" y="783"/>
                  </a:lnTo>
                  <a:lnTo>
                    <a:pt x="2511" y="801"/>
                  </a:lnTo>
                  <a:lnTo>
                    <a:pt x="2514" y="820"/>
                  </a:lnTo>
                  <a:lnTo>
                    <a:pt x="2516" y="839"/>
                  </a:lnTo>
                  <a:lnTo>
                    <a:pt x="2518" y="861"/>
                  </a:lnTo>
                  <a:lnTo>
                    <a:pt x="2520" y="882"/>
                  </a:lnTo>
                  <a:lnTo>
                    <a:pt x="2521" y="902"/>
                  </a:lnTo>
                  <a:lnTo>
                    <a:pt x="2522" y="923"/>
                  </a:lnTo>
                  <a:lnTo>
                    <a:pt x="2523" y="944"/>
                  </a:lnTo>
                  <a:lnTo>
                    <a:pt x="2523" y="966"/>
                  </a:lnTo>
                  <a:lnTo>
                    <a:pt x="2524" y="985"/>
                  </a:lnTo>
                  <a:lnTo>
                    <a:pt x="2524" y="1004"/>
                  </a:lnTo>
                  <a:lnTo>
                    <a:pt x="2524" y="1022"/>
                  </a:lnTo>
                  <a:lnTo>
                    <a:pt x="2524" y="1038"/>
                  </a:lnTo>
                  <a:lnTo>
                    <a:pt x="2524" y="1054"/>
                  </a:lnTo>
                  <a:lnTo>
                    <a:pt x="2524" y="1068"/>
                  </a:lnTo>
                  <a:lnTo>
                    <a:pt x="2524" y="1081"/>
                  </a:lnTo>
                  <a:lnTo>
                    <a:pt x="2524" y="1094"/>
                  </a:lnTo>
                  <a:lnTo>
                    <a:pt x="2524" y="1106"/>
                  </a:lnTo>
                  <a:lnTo>
                    <a:pt x="2524" y="1117"/>
                  </a:lnTo>
                  <a:lnTo>
                    <a:pt x="2524" y="1129"/>
                  </a:lnTo>
                  <a:lnTo>
                    <a:pt x="2524" y="1141"/>
                  </a:lnTo>
                  <a:lnTo>
                    <a:pt x="2524" y="1151"/>
                  </a:lnTo>
                  <a:lnTo>
                    <a:pt x="2524" y="1161"/>
                  </a:lnTo>
                  <a:lnTo>
                    <a:pt x="2524" y="1171"/>
                  </a:lnTo>
                  <a:lnTo>
                    <a:pt x="2524" y="1181"/>
                  </a:lnTo>
                  <a:lnTo>
                    <a:pt x="2524" y="1190"/>
                  </a:lnTo>
                  <a:lnTo>
                    <a:pt x="2524" y="1200"/>
                  </a:lnTo>
                  <a:lnTo>
                    <a:pt x="2524" y="1209"/>
                  </a:lnTo>
                  <a:lnTo>
                    <a:pt x="2524" y="1218"/>
                  </a:lnTo>
                  <a:lnTo>
                    <a:pt x="2524" y="1227"/>
                  </a:lnTo>
                  <a:lnTo>
                    <a:pt x="2523" y="1239"/>
                  </a:lnTo>
                  <a:lnTo>
                    <a:pt x="2522" y="1253"/>
                  </a:lnTo>
                  <a:lnTo>
                    <a:pt x="2519" y="1270"/>
                  </a:lnTo>
                  <a:lnTo>
                    <a:pt x="2516" y="1289"/>
                  </a:lnTo>
                  <a:lnTo>
                    <a:pt x="2513" y="1309"/>
                  </a:lnTo>
                  <a:lnTo>
                    <a:pt x="2507" y="1330"/>
                  </a:lnTo>
                  <a:lnTo>
                    <a:pt x="2503" y="1352"/>
                  </a:lnTo>
                  <a:lnTo>
                    <a:pt x="2499" y="1373"/>
                  </a:lnTo>
                  <a:lnTo>
                    <a:pt x="2494" y="1394"/>
                  </a:lnTo>
                  <a:lnTo>
                    <a:pt x="2490" y="1413"/>
                  </a:lnTo>
                  <a:lnTo>
                    <a:pt x="2485" y="1432"/>
                  </a:lnTo>
                  <a:lnTo>
                    <a:pt x="2482" y="1448"/>
                  </a:lnTo>
                  <a:lnTo>
                    <a:pt x="2479" y="1461"/>
                  </a:lnTo>
                  <a:lnTo>
                    <a:pt x="2476" y="1471"/>
                  </a:lnTo>
                  <a:lnTo>
                    <a:pt x="2475" y="1477"/>
                  </a:lnTo>
                  <a:lnTo>
                    <a:pt x="2474" y="1479"/>
                  </a:lnTo>
                  <a:lnTo>
                    <a:pt x="2467" y="1480"/>
                  </a:lnTo>
                  <a:lnTo>
                    <a:pt x="2449" y="1481"/>
                  </a:lnTo>
                  <a:lnTo>
                    <a:pt x="2419" y="1484"/>
                  </a:lnTo>
                  <a:lnTo>
                    <a:pt x="2380" y="1487"/>
                  </a:lnTo>
                  <a:lnTo>
                    <a:pt x="2335" y="1491"/>
                  </a:lnTo>
                  <a:lnTo>
                    <a:pt x="2284" y="1496"/>
                  </a:lnTo>
                  <a:lnTo>
                    <a:pt x="2231" y="1500"/>
                  </a:lnTo>
                  <a:lnTo>
                    <a:pt x="2175" y="1505"/>
                  </a:lnTo>
                  <a:lnTo>
                    <a:pt x="2118" y="1509"/>
                  </a:lnTo>
                  <a:lnTo>
                    <a:pt x="2065" y="1515"/>
                  </a:lnTo>
                  <a:lnTo>
                    <a:pt x="2014" y="1519"/>
                  </a:lnTo>
                  <a:lnTo>
                    <a:pt x="1969" y="1523"/>
                  </a:lnTo>
                  <a:lnTo>
                    <a:pt x="1930" y="1526"/>
                  </a:lnTo>
                  <a:lnTo>
                    <a:pt x="1900" y="1528"/>
                  </a:lnTo>
                  <a:lnTo>
                    <a:pt x="1882" y="1530"/>
                  </a:lnTo>
                  <a:lnTo>
                    <a:pt x="1875" y="1530"/>
                  </a:lnTo>
                  <a:lnTo>
                    <a:pt x="1872" y="1531"/>
                  </a:lnTo>
                  <a:lnTo>
                    <a:pt x="1863" y="1535"/>
                  </a:lnTo>
                  <a:lnTo>
                    <a:pt x="1850" y="1540"/>
                  </a:lnTo>
                  <a:lnTo>
                    <a:pt x="1832" y="1547"/>
                  </a:lnTo>
                  <a:lnTo>
                    <a:pt x="1811" y="1555"/>
                  </a:lnTo>
                  <a:lnTo>
                    <a:pt x="1788" y="1565"/>
                  </a:lnTo>
                  <a:lnTo>
                    <a:pt x="1763" y="1575"/>
                  </a:lnTo>
                  <a:lnTo>
                    <a:pt x="1737" y="1586"/>
                  </a:lnTo>
                  <a:lnTo>
                    <a:pt x="1712" y="1598"/>
                  </a:lnTo>
                  <a:lnTo>
                    <a:pt x="1687" y="1612"/>
                  </a:lnTo>
                  <a:lnTo>
                    <a:pt x="1664" y="1624"/>
                  </a:lnTo>
                  <a:lnTo>
                    <a:pt x="1643" y="1636"/>
                  </a:lnTo>
                  <a:lnTo>
                    <a:pt x="1625" y="1648"/>
                  </a:lnTo>
                  <a:lnTo>
                    <a:pt x="1612" y="1660"/>
                  </a:lnTo>
                  <a:lnTo>
                    <a:pt x="1603" y="1670"/>
                  </a:lnTo>
                  <a:lnTo>
                    <a:pt x="1600" y="1680"/>
                  </a:lnTo>
                  <a:lnTo>
                    <a:pt x="1599" y="1690"/>
                  </a:lnTo>
                  <a:lnTo>
                    <a:pt x="1596" y="1699"/>
                  </a:lnTo>
                  <a:lnTo>
                    <a:pt x="1590" y="1709"/>
                  </a:lnTo>
                  <a:lnTo>
                    <a:pt x="1583" y="1718"/>
                  </a:lnTo>
                  <a:lnTo>
                    <a:pt x="1575" y="1727"/>
                  </a:lnTo>
                  <a:lnTo>
                    <a:pt x="1565" y="1735"/>
                  </a:lnTo>
                  <a:lnTo>
                    <a:pt x="1553" y="1743"/>
                  </a:lnTo>
                  <a:lnTo>
                    <a:pt x="1540" y="1750"/>
                  </a:lnTo>
                  <a:lnTo>
                    <a:pt x="1527" y="1757"/>
                  </a:lnTo>
                  <a:lnTo>
                    <a:pt x="1513" y="1763"/>
                  </a:lnTo>
                  <a:lnTo>
                    <a:pt x="1499" y="1769"/>
                  </a:lnTo>
                  <a:lnTo>
                    <a:pt x="1484" y="1773"/>
                  </a:lnTo>
                  <a:lnTo>
                    <a:pt x="1469" y="1777"/>
                  </a:lnTo>
                  <a:lnTo>
                    <a:pt x="1454" y="1779"/>
                  </a:lnTo>
                  <a:lnTo>
                    <a:pt x="1439" y="1781"/>
                  </a:lnTo>
                  <a:lnTo>
                    <a:pt x="1425" y="1781"/>
                  </a:lnTo>
                  <a:lnTo>
                    <a:pt x="1411" y="1781"/>
                  </a:lnTo>
                  <a:lnTo>
                    <a:pt x="1396" y="1779"/>
                  </a:lnTo>
                  <a:lnTo>
                    <a:pt x="1381" y="1777"/>
                  </a:lnTo>
                  <a:lnTo>
                    <a:pt x="1365" y="1775"/>
                  </a:lnTo>
                  <a:lnTo>
                    <a:pt x="1348" y="1772"/>
                  </a:lnTo>
                  <a:lnTo>
                    <a:pt x="1332" y="1770"/>
                  </a:lnTo>
                  <a:lnTo>
                    <a:pt x="1315" y="1767"/>
                  </a:lnTo>
                  <a:lnTo>
                    <a:pt x="1297" y="1766"/>
                  </a:lnTo>
                  <a:lnTo>
                    <a:pt x="1280" y="1765"/>
                  </a:lnTo>
                  <a:lnTo>
                    <a:pt x="1261" y="1765"/>
                  </a:lnTo>
                  <a:lnTo>
                    <a:pt x="1243" y="1767"/>
                  </a:lnTo>
                  <a:lnTo>
                    <a:pt x="1225" y="1770"/>
                  </a:lnTo>
                  <a:lnTo>
                    <a:pt x="1207" y="1775"/>
                  </a:lnTo>
                  <a:lnTo>
                    <a:pt x="1188" y="1783"/>
                  </a:lnTo>
                  <a:lnTo>
                    <a:pt x="1169" y="1793"/>
                  </a:lnTo>
                  <a:lnTo>
                    <a:pt x="1150" y="1806"/>
                  </a:lnTo>
                  <a:lnTo>
                    <a:pt x="1130" y="1819"/>
                  </a:lnTo>
                  <a:lnTo>
                    <a:pt x="1109" y="1829"/>
                  </a:lnTo>
                  <a:lnTo>
                    <a:pt x="1086" y="1838"/>
                  </a:lnTo>
                  <a:lnTo>
                    <a:pt x="1061" y="1844"/>
                  </a:lnTo>
                  <a:lnTo>
                    <a:pt x="1036" y="1849"/>
                  </a:lnTo>
                  <a:lnTo>
                    <a:pt x="1012" y="1852"/>
                  </a:lnTo>
                  <a:lnTo>
                    <a:pt x="987" y="1853"/>
                  </a:lnTo>
                  <a:lnTo>
                    <a:pt x="962" y="1854"/>
                  </a:lnTo>
                  <a:lnTo>
                    <a:pt x="940" y="1854"/>
                  </a:lnTo>
                  <a:lnTo>
                    <a:pt x="919" y="1852"/>
                  </a:lnTo>
                  <a:lnTo>
                    <a:pt x="900" y="1851"/>
                  </a:lnTo>
                  <a:lnTo>
                    <a:pt x="882" y="1849"/>
                  </a:lnTo>
                  <a:lnTo>
                    <a:pt x="869" y="1847"/>
                  </a:lnTo>
                  <a:lnTo>
                    <a:pt x="859" y="1846"/>
                  </a:lnTo>
                  <a:lnTo>
                    <a:pt x="852" y="1845"/>
                  </a:lnTo>
                  <a:lnTo>
                    <a:pt x="850" y="1844"/>
                  </a:lnTo>
                  <a:lnTo>
                    <a:pt x="850" y="1841"/>
                  </a:lnTo>
                  <a:lnTo>
                    <a:pt x="850" y="1833"/>
                  </a:lnTo>
                  <a:lnTo>
                    <a:pt x="849" y="1821"/>
                  </a:lnTo>
                  <a:lnTo>
                    <a:pt x="847" y="1804"/>
                  </a:lnTo>
                  <a:lnTo>
                    <a:pt x="844" y="1784"/>
                  </a:lnTo>
                  <a:lnTo>
                    <a:pt x="840" y="1763"/>
                  </a:lnTo>
                  <a:lnTo>
                    <a:pt x="834" y="1741"/>
                  </a:lnTo>
                  <a:lnTo>
                    <a:pt x="826" y="1718"/>
                  </a:lnTo>
                  <a:lnTo>
                    <a:pt x="815" y="1694"/>
                  </a:lnTo>
                  <a:lnTo>
                    <a:pt x="802" y="1673"/>
                  </a:lnTo>
                  <a:lnTo>
                    <a:pt x="785" y="1654"/>
                  </a:lnTo>
                  <a:lnTo>
                    <a:pt x="766" y="1638"/>
                  </a:lnTo>
                  <a:lnTo>
                    <a:pt x="744" y="1625"/>
                  </a:lnTo>
                  <a:lnTo>
                    <a:pt x="717" y="1617"/>
                  </a:lnTo>
                  <a:lnTo>
                    <a:pt x="686" y="1615"/>
                  </a:lnTo>
                  <a:lnTo>
                    <a:pt x="651" y="1618"/>
                  </a:lnTo>
                  <a:lnTo>
                    <a:pt x="613" y="1625"/>
                  </a:lnTo>
                  <a:lnTo>
                    <a:pt x="572" y="1633"/>
                  </a:lnTo>
                  <a:lnTo>
                    <a:pt x="531" y="1640"/>
                  </a:lnTo>
                  <a:lnTo>
                    <a:pt x="488" y="1648"/>
                  </a:lnTo>
                  <a:lnTo>
                    <a:pt x="447" y="1655"/>
                  </a:lnTo>
                  <a:lnTo>
                    <a:pt x="405" y="1662"/>
                  </a:lnTo>
                  <a:lnTo>
                    <a:pt x="365" y="1669"/>
                  </a:lnTo>
                  <a:lnTo>
                    <a:pt x="327" y="1676"/>
                  </a:lnTo>
                  <a:lnTo>
                    <a:pt x="290" y="1682"/>
                  </a:lnTo>
                  <a:lnTo>
                    <a:pt x="257" y="1688"/>
                  </a:lnTo>
                  <a:lnTo>
                    <a:pt x="228" y="1693"/>
                  </a:lnTo>
                  <a:lnTo>
                    <a:pt x="202" y="1697"/>
                  </a:lnTo>
                  <a:lnTo>
                    <a:pt x="181" y="1702"/>
                  </a:lnTo>
                  <a:lnTo>
                    <a:pt x="166" y="1704"/>
                  </a:lnTo>
                  <a:lnTo>
                    <a:pt x="156" y="1706"/>
                  </a:lnTo>
                  <a:lnTo>
                    <a:pt x="153" y="1706"/>
                  </a:lnTo>
                  <a:lnTo>
                    <a:pt x="151" y="1705"/>
                  </a:lnTo>
                  <a:lnTo>
                    <a:pt x="145" y="1702"/>
                  </a:lnTo>
                  <a:lnTo>
                    <a:pt x="137" y="1697"/>
                  </a:lnTo>
                  <a:lnTo>
                    <a:pt x="126" y="1691"/>
                  </a:lnTo>
                  <a:lnTo>
                    <a:pt x="112" y="1684"/>
                  </a:lnTo>
                  <a:lnTo>
                    <a:pt x="98" y="1676"/>
                  </a:lnTo>
                  <a:lnTo>
                    <a:pt x="83" y="1666"/>
                  </a:lnTo>
                  <a:lnTo>
                    <a:pt x="68" y="1656"/>
                  </a:lnTo>
                  <a:lnTo>
                    <a:pt x="53" y="1645"/>
                  </a:lnTo>
                  <a:lnTo>
                    <a:pt x="39" y="1634"/>
                  </a:lnTo>
                  <a:lnTo>
                    <a:pt x="25" y="1623"/>
                  </a:lnTo>
                  <a:lnTo>
                    <a:pt x="15" y="1611"/>
                  </a:lnTo>
                  <a:lnTo>
                    <a:pt x="6" y="1599"/>
                  </a:lnTo>
                  <a:lnTo>
                    <a:pt x="1" y="1588"/>
                  </a:lnTo>
                  <a:lnTo>
                    <a:pt x="0" y="1578"/>
                  </a:lnTo>
                  <a:lnTo>
                    <a:pt x="2" y="1568"/>
                  </a:lnTo>
                  <a:lnTo>
                    <a:pt x="9" y="1556"/>
                  </a:lnTo>
                  <a:lnTo>
                    <a:pt x="20" y="1539"/>
                  </a:lnTo>
                  <a:lnTo>
                    <a:pt x="35" y="1517"/>
                  </a:lnTo>
                  <a:lnTo>
                    <a:pt x="52" y="1492"/>
                  </a:lnTo>
                  <a:lnTo>
                    <a:pt x="71" y="1464"/>
                  </a:lnTo>
                  <a:lnTo>
                    <a:pt x="92" y="1435"/>
                  </a:lnTo>
                  <a:lnTo>
                    <a:pt x="113" y="1404"/>
                  </a:lnTo>
                  <a:lnTo>
                    <a:pt x="136" y="1374"/>
                  </a:lnTo>
                  <a:lnTo>
                    <a:pt x="158" y="1344"/>
                  </a:lnTo>
                  <a:lnTo>
                    <a:pt x="179" y="1315"/>
                  </a:lnTo>
                  <a:lnTo>
                    <a:pt x="198" y="1288"/>
                  </a:lnTo>
                  <a:lnTo>
                    <a:pt x="215" y="1265"/>
                  </a:lnTo>
                  <a:lnTo>
                    <a:pt x="230" y="1246"/>
                  </a:lnTo>
                  <a:lnTo>
                    <a:pt x="241" y="1231"/>
                  </a:lnTo>
                  <a:lnTo>
                    <a:pt x="249" y="1220"/>
                  </a:lnTo>
                  <a:lnTo>
                    <a:pt x="251" y="1217"/>
                  </a:lnTo>
                  <a:close/>
                </a:path>
              </a:pathLst>
            </a:custGeom>
            <a:solidFill>
              <a:srgbClr val="66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295" name="Freeform 7"/>
            <p:cNvSpPr>
              <a:spLocks/>
            </p:cNvSpPr>
            <p:nvPr/>
          </p:nvSpPr>
          <p:spPr bwMode="auto">
            <a:xfrm>
              <a:off x="1294" y="1516"/>
              <a:ext cx="268" cy="207"/>
            </a:xfrm>
            <a:custGeom>
              <a:avLst/>
              <a:gdLst>
                <a:gd name="T0" fmla="*/ 125 w 1338"/>
                <a:gd name="T1" fmla="*/ 397 h 1034"/>
                <a:gd name="T2" fmla="*/ 85 w 1338"/>
                <a:gd name="T3" fmla="*/ 368 h 1034"/>
                <a:gd name="T4" fmla="*/ 19 w 1338"/>
                <a:gd name="T5" fmla="*/ 323 h 1034"/>
                <a:gd name="T6" fmla="*/ 5 w 1338"/>
                <a:gd name="T7" fmla="*/ 308 h 1034"/>
                <a:gd name="T8" fmla="*/ 66 w 1338"/>
                <a:gd name="T9" fmla="*/ 288 h 1034"/>
                <a:gd name="T10" fmla="*/ 171 w 1338"/>
                <a:gd name="T11" fmla="*/ 257 h 1034"/>
                <a:gd name="T12" fmla="*/ 288 w 1338"/>
                <a:gd name="T13" fmla="*/ 223 h 1034"/>
                <a:gd name="T14" fmla="*/ 382 w 1338"/>
                <a:gd name="T15" fmla="*/ 194 h 1034"/>
                <a:gd name="T16" fmla="*/ 422 w 1338"/>
                <a:gd name="T17" fmla="*/ 182 h 1034"/>
                <a:gd name="T18" fmla="*/ 654 w 1338"/>
                <a:gd name="T19" fmla="*/ 55 h 1034"/>
                <a:gd name="T20" fmla="*/ 684 w 1338"/>
                <a:gd name="T21" fmla="*/ 45 h 1034"/>
                <a:gd name="T22" fmla="*/ 734 w 1338"/>
                <a:gd name="T23" fmla="*/ 32 h 1034"/>
                <a:gd name="T24" fmla="*/ 795 w 1338"/>
                <a:gd name="T25" fmla="*/ 19 h 1034"/>
                <a:gd name="T26" fmla="*/ 857 w 1338"/>
                <a:gd name="T27" fmla="*/ 8 h 1034"/>
                <a:gd name="T28" fmla="*/ 915 w 1338"/>
                <a:gd name="T29" fmla="*/ 6 h 1034"/>
                <a:gd name="T30" fmla="*/ 960 w 1338"/>
                <a:gd name="T31" fmla="*/ 3 h 1034"/>
                <a:gd name="T32" fmla="*/ 997 w 1338"/>
                <a:gd name="T33" fmla="*/ 0 h 1034"/>
                <a:gd name="T34" fmla="*/ 1032 w 1338"/>
                <a:gd name="T35" fmla="*/ 2 h 1034"/>
                <a:gd name="T36" fmla="*/ 1071 w 1338"/>
                <a:gd name="T37" fmla="*/ 11 h 1034"/>
                <a:gd name="T38" fmla="*/ 1121 w 1338"/>
                <a:gd name="T39" fmla="*/ 32 h 1034"/>
                <a:gd name="T40" fmla="*/ 1177 w 1338"/>
                <a:gd name="T41" fmla="*/ 53 h 1034"/>
                <a:gd name="T42" fmla="*/ 1228 w 1338"/>
                <a:gd name="T43" fmla="*/ 65 h 1034"/>
                <a:gd name="T44" fmla="*/ 1272 w 1338"/>
                <a:gd name="T45" fmla="*/ 75 h 1034"/>
                <a:gd name="T46" fmla="*/ 1304 w 1338"/>
                <a:gd name="T47" fmla="*/ 91 h 1034"/>
                <a:gd name="T48" fmla="*/ 1320 w 1338"/>
                <a:gd name="T49" fmla="*/ 119 h 1034"/>
                <a:gd name="T50" fmla="*/ 1319 w 1338"/>
                <a:gd name="T51" fmla="*/ 165 h 1034"/>
                <a:gd name="T52" fmla="*/ 1310 w 1338"/>
                <a:gd name="T53" fmla="*/ 230 h 1034"/>
                <a:gd name="T54" fmla="*/ 1297 w 1338"/>
                <a:gd name="T55" fmla="*/ 299 h 1034"/>
                <a:gd name="T56" fmla="*/ 1283 w 1338"/>
                <a:gd name="T57" fmla="*/ 360 h 1034"/>
                <a:gd name="T58" fmla="*/ 1274 w 1338"/>
                <a:gd name="T59" fmla="*/ 400 h 1034"/>
                <a:gd name="T60" fmla="*/ 1273 w 1338"/>
                <a:gd name="T61" fmla="*/ 410 h 1034"/>
                <a:gd name="T62" fmla="*/ 1283 w 1338"/>
                <a:gd name="T63" fmla="*/ 429 h 1034"/>
                <a:gd name="T64" fmla="*/ 1300 w 1338"/>
                <a:gd name="T65" fmla="*/ 464 h 1034"/>
                <a:gd name="T66" fmla="*/ 1316 w 1338"/>
                <a:gd name="T67" fmla="*/ 507 h 1034"/>
                <a:gd name="T68" fmla="*/ 1326 w 1338"/>
                <a:gd name="T69" fmla="*/ 549 h 1034"/>
                <a:gd name="T70" fmla="*/ 1321 w 1338"/>
                <a:gd name="T71" fmla="*/ 585 h 1034"/>
                <a:gd name="T72" fmla="*/ 1323 w 1338"/>
                <a:gd name="T73" fmla="*/ 627 h 1034"/>
                <a:gd name="T74" fmla="*/ 1338 w 1338"/>
                <a:gd name="T75" fmla="*/ 666 h 1034"/>
                <a:gd name="T76" fmla="*/ 1310 w 1338"/>
                <a:gd name="T77" fmla="*/ 725 h 1034"/>
                <a:gd name="T78" fmla="*/ 1250 w 1338"/>
                <a:gd name="T79" fmla="*/ 766 h 1034"/>
                <a:gd name="T80" fmla="*/ 1163 w 1338"/>
                <a:gd name="T81" fmla="*/ 804 h 1034"/>
                <a:gd name="T82" fmla="*/ 1060 w 1338"/>
                <a:gd name="T83" fmla="*/ 837 h 1034"/>
                <a:gd name="T84" fmla="*/ 950 w 1338"/>
                <a:gd name="T85" fmla="*/ 865 h 1034"/>
                <a:gd name="T86" fmla="*/ 846 w 1338"/>
                <a:gd name="T87" fmla="*/ 884 h 1034"/>
                <a:gd name="T88" fmla="*/ 742 w 1338"/>
                <a:gd name="T89" fmla="*/ 896 h 1034"/>
                <a:gd name="T90" fmla="*/ 631 w 1338"/>
                <a:gd name="T91" fmla="*/ 906 h 1034"/>
                <a:gd name="T92" fmla="*/ 525 w 1338"/>
                <a:gd name="T93" fmla="*/ 916 h 1034"/>
                <a:gd name="T94" fmla="*/ 432 w 1338"/>
                <a:gd name="T95" fmla="*/ 929 h 1034"/>
                <a:gd name="T96" fmla="*/ 363 w 1338"/>
                <a:gd name="T97" fmla="*/ 949 h 1034"/>
                <a:gd name="T98" fmla="*/ 310 w 1338"/>
                <a:gd name="T99" fmla="*/ 977 h 1034"/>
                <a:gd name="T100" fmla="*/ 233 w 1338"/>
                <a:gd name="T101" fmla="*/ 999 h 1034"/>
                <a:gd name="T102" fmla="*/ 145 w 1338"/>
                <a:gd name="T103" fmla="*/ 1016 h 1034"/>
                <a:gd name="T104" fmla="*/ 65 w 1338"/>
                <a:gd name="T105" fmla="*/ 1027 h 1034"/>
                <a:gd name="T106" fmla="*/ 11 w 1338"/>
                <a:gd name="T107" fmla="*/ 1033 h 1034"/>
                <a:gd name="T108" fmla="*/ 0 w 1338"/>
                <a:gd name="T109" fmla="*/ 1031 h 1034"/>
                <a:gd name="T110" fmla="*/ 3 w 1338"/>
                <a:gd name="T111" fmla="*/ 990 h 1034"/>
                <a:gd name="T112" fmla="*/ 10 w 1338"/>
                <a:gd name="T113" fmla="*/ 919 h 1034"/>
                <a:gd name="T114" fmla="*/ 18 w 1338"/>
                <a:gd name="T115" fmla="*/ 841 h 1034"/>
                <a:gd name="T116" fmla="*/ 28 w 1338"/>
                <a:gd name="T117" fmla="*/ 779 h 1034"/>
                <a:gd name="T118" fmla="*/ 36 w 1338"/>
                <a:gd name="T119" fmla="*/ 755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38" h="1034">
                  <a:moveTo>
                    <a:pt x="36" y="755"/>
                  </a:moveTo>
                  <a:lnTo>
                    <a:pt x="97" y="585"/>
                  </a:lnTo>
                  <a:lnTo>
                    <a:pt x="125" y="397"/>
                  </a:lnTo>
                  <a:lnTo>
                    <a:pt x="119" y="393"/>
                  </a:lnTo>
                  <a:lnTo>
                    <a:pt x="105" y="382"/>
                  </a:lnTo>
                  <a:lnTo>
                    <a:pt x="85" y="368"/>
                  </a:lnTo>
                  <a:lnTo>
                    <a:pt x="62" y="352"/>
                  </a:lnTo>
                  <a:lnTo>
                    <a:pt x="39" y="337"/>
                  </a:lnTo>
                  <a:lnTo>
                    <a:pt x="19" y="323"/>
                  </a:lnTo>
                  <a:lnTo>
                    <a:pt x="5" y="313"/>
                  </a:lnTo>
                  <a:lnTo>
                    <a:pt x="0" y="309"/>
                  </a:lnTo>
                  <a:lnTo>
                    <a:pt x="5" y="308"/>
                  </a:lnTo>
                  <a:lnTo>
                    <a:pt x="18" y="304"/>
                  </a:lnTo>
                  <a:lnTo>
                    <a:pt x="39" y="297"/>
                  </a:lnTo>
                  <a:lnTo>
                    <a:pt x="66" y="288"/>
                  </a:lnTo>
                  <a:lnTo>
                    <a:pt x="97" y="279"/>
                  </a:lnTo>
                  <a:lnTo>
                    <a:pt x="134" y="268"/>
                  </a:lnTo>
                  <a:lnTo>
                    <a:pt x="171" y="257"/>
                  </a:lnTo>
                  <a:lnTo>
                    <a:pt x="210" y="245"/>
                  </a:lnTo>
                  <a:lnTo>
                    <a:pt x="250" y="234"/>
                  </a:lnTo>
                  <a:lnTo>
                    <a:pt x="288" y="223"/>
                  </a:lnTo>
                  <a:lnTo>
                    <a:pt x="324" y="212"/>
                  </a:lnTo>
                  <a:lnTo>
                    <a:pt x="356" y="203"/>
                  </a:lnTo>
                  <a:lnTo>
                    <a:pt x="382" y="194"/>
                  </a:lnTo>
                  <a:lnTo>
                    <a:pt x="403" y="187"/>
                  </a:lnTo>
                  <a:lnTo>
                    <a:pt x="417" y="183"/>
                  </a:lnTo>
                  <a:lnTo>
                    <a:pt x="422" y="182"/>
                  </a:lnTo>
                  <a:lnTo>
                    <a:pt x="647" y="57"/>
                  </a:lnTo>
                  <a:lnTo>
                    <a:pt x="649" y="56"/>
                  </a:lnTo>
                  <a:lnTo>
                    <a:pt x="654" y="55"/>
                  </a:lnTo>
                  <a:lnTo>
                    <a:pt x="661" y="52"/>
                  </a:lnTo>
                  <a:lnTo>
                    <a:pt x="672" y="49"/>
                  </a:lnTo>
                  <a:lnTo>
                    <a:pt x="684" y="45"/>
                  </a:lnTo>
                  <a:lnTo>
                    <a:pt x="700" y="41"/>
                  </a:lnTo>
                  <a:lnTo>
                    <a:pt x="716" y="37"/>
                  </a:lnTo>
                  <a:lnTo>
                    <a:pt x="734" y="32"/>
                  </a:lnTo>
                  <a:lnTo>
                    <a:pt x="753" y="27"/>
                  </a:lnTo>
                  <a:lnTo>
                    <a:pt x="773" y="23"/>
                  </a:lnTo>
                  <a:lnTo>
                    <a:pt x="795" y="19"/>
                  </a:lnTo>
                  <a:lnTo>
                    <a:pt x="816" y="15"/>
                  </a:lnTo>
                  <a:lnTo>
                    <a:pt x="836" y="12"/>
                  </a:lnTo>
                  <a:lnTo>
                    <a:pt x="857" y="8"/>
                  </a:lnTo>
                  <a:lnTo>
                    <a:pt x="877" y="7"/>
                  </a:lnTo>
                  <a:lnTo>
                    <a:pt x="897" y="6"/>
                  </a:lnTo>
                  <a:lnTo>
                    <a:pt x="915" y="6"/>
                  </a:lnTo>
                  <a:lnTo>
                    <a:pt x="931" y="5"/>
                  </a:lnTo>
                  <a:lnTo>
                    <a:pt x="946" y="4"/>
                  </a:lnTo>
                  <a:lnTo>
                    <a:pt x="960" y="3"/>
                  </a:lnTo>
                  <a:lnTo>
                    <a:pt x="972" y="2"/>
                  </a:lnTo>
                  <a:lnTo>
                    <a:pt x="986" y="1"/>
                  </a:lnTo>
                  <a:lnTo>
                    <a:pt x="997" y="0"/>
                  </a:lnTo>
                  <a:lnTo>
                    <a:pt x="1009" y="0"/>
                  </a:lnTo>
                  <a:lnTo>
                    <a:pt x="1021" y="0"/>
                  </a:lnTo>
                  <a:lnTo>
                    <a:pt x="1032" y="2"/>
                  </a:lnTo>
                  <a:lnTo>
                    <a:pt x="1045" y="3"/>
                  </a:lnTo>
                  <a:lnTo>
                    <a:pt x="1057" y="6"/>
                  </a:lnTo>
                  <a:lnTo>
                    <a:pt x="1071" y="11"/>
                  </a:lnTo>
                  <a:lnTo>
                    <a:pt x="1087" y="17"/>
                  </a:lnTo>
                  <a:lnTo>
                    <a:pt x="1103" y="24"/>
                  </a:lnTo>
                  <a:lnTo>
                    <a:pt x="1121" y="32"/>
                  </a:lnTo>
                  <a:lnTo>
                    <a:pt x="1140" y="40"/>
                  </a:lnTo>
                  <a:lnTo>
                    <a:pt x="1158" y="47"/>
                  </a:lnTo>
                  <a:lnTo>
                    <a:pt x="1177" y="53"/>
                  </a:lnTo>
                  <a:lnTo>
                    <a:pt x="1195" y="58"/>
                  </a:lnTo>
                  <a:lnTo>
                    <a:pt x="1212" y="62"/>
                  </a:lnTo>
                  <a:lnTo>
                    <a:pt x="1228" y="65"/>
                  </a:lnTo>
                  <a:lnTo>
                    <a:pt x="1244" y="68"/>
                  </a:lnTo>
                  <a:lnTo>
                    <a:pt x="1258" y="72"/>
                  </a:lnTo>
                  <a:lnTo>
                    <a:pt x="1272" y="75"/>
                  </a:lnTo>
                  <a:lnTo>
                    <a:pt x="1284" y="80"/>
                  </a:lnTo>
                  <a:lnTo>
                    <a:pt x="1295" y="85"/>
                  </a:lnTo>
                  <a:lnTo>
                    <a:pt x="1304" y="91"/>
                  </a:lnTo>
                  <a:lnTo>
                    <a:pt x="1311" y="98"/>
                  </a:lnTo>
                  <a:lnTo>
                    <a:pt x="1317" y="108"/>
                  </a:lnTo>
                  <a:lnTo>
                    <a:pt x="1320" y="119"/>
                  </a:lnTo>
                  <a:lnTo>
                    <a:pt x="1321" y="132"/>
                  </a:lnTo>
                  <a:lnTo>
                    <a:pt x="1320" y="147"/>
                  </a:lnTo>
                  <a:lnTo>
                    <a:pt x="1319" y="165"/>
                  </a:lnTo>
                  <a:lnTo>
                    <a:pt x="1316" y="185"/>
                  </a:lnTo>
                  <a:lnTo>
                    <a:pt x="1313" y="207"/>
                  </a:lnTo>
                  <a:lnTo>
                    <a:pt x="1310" y="230"/>
                  </a:lnTo>
                  <a:lnTo>
                    <a:pt x="1305" y="253"/>
                  </a:lnTo>
                  <a:lnTo>
                    <a:pt x="1301" y="276"/>
                  </a:lnTo>
                  <a:lnTo>
                    <a:pt x="1297" y="299"/>
                  </a:lnTo>
                  <a:lnTo>
                    <a:pt x="1292" y="321"/>
                  </a:lnTo>
                  <a:lnTo>
                    <a:pt x="1288" y="341"/>
                  </a:lnTo>
                  <a:lnTo>
                    <a:pt x="1283" y="360"/>
                  </a:lnTo>
                  <a:lnTo>
                    <a:pt x="1280" y="376"/>
                  </a:lnTo>
                  <a:lnTo>
                    <a:pt x="1277" y="390"/>
                  </a:lnTo>
                  <a:lnTo>
                    <a:pt x="1274" y="400"/>
                  </a:lnTo>
                  <a:lnTo>
                    <a:pt x="1273" y="407"/>
                  </a:lnTo>
                  <a:lnTo>
                    <a:pt x="1272" y="409"/>
                  </a:lnTo>
                  <a:lnTo>
                    <a:pt x="1273" y="410"/>
                  </a:lnTo>
                  <a:lnTo>
                    <a:pt x="1275" y="414"/>
                  </a:lnTo>
                  <a:lnTo>
                    <a:pt x="1279" y="421"/>
                  </a:lnTo>
                  <a:lnTo>
                    <a:pt x="1283" y="429"/>
                  </a:lnTo>
                  <a:lnTo>
                    <a:pt x="1288" y="439"/>
                  </a:lnTo>
                  <a:lnTo>
                    <a:pt x="1294" y="451"/>
                  </a:lnTo>
                  <a:lnTo>
                    <a:pt x="1300" y="464"/>
                  </a:lnTo>
                  <a:lnTo>
                    <a:pt x="1306" y="477"/>
                  </a:lnTo>
                  <a:lnTo>
                    <a:pt x="1311" y="492"/>
                  </a:lnTo>
                  <a:lnTo>
                    <a:pt x="1316" y="507"/>
                  </a:lnTo>
                  <a:lnTo>
                    <a:pt x="1321" y="521"/>
                  </a:lnTo>
                  <a:lnTo>
                    <a:pt x="1324" y="536"/>
                  </a:lnTo>
                  <a:lnTo>
                    <a:pt x="1326" y="549"/>
                  </a:lnTo>
                  <a:lnTo>
                    <a:pt x="1326" y="562"/>
                  </a:lnTo>
                  <a:lnTo>
                    <a:pt x="1325" y="575"/>
                  </a:lnTo>
                  <a:lnTo>
                    <a:pt x="1321" y="585"/>
                  </a:lnTo>
                  <a:lnTo>
                    <a:pt x="1316" y="602"/>
                  </a:lnTo>
                  <a:lnTo>
                    <a:pt x="1317" y="615"/>
                  </a:lnTo>
                  <a:lnTo>
                    <a:pt x="1323" y="627"/>
                  </a:lnTo>
                  <a:lnTo>
                    <a:pt x="1330" y="638"/>
                  </a:lnTo>
                  <a:lnTo>
                    <a:pt x="1336" y="651"/>
                  </a:lnTo>
                  <a:lnTo>
                    <a:pt x="1338" y="666"/>
                  </a:lnTo>
                  <a:lnTo>
                    <a:pt x="1334" y="686"/>
                  </a:lnTo>
                  <a:lnTo>
                    <a:pt x="1321" y="711"/>
                  </a:lnTo>
                  <a:lnTo>
                    <a:pt x="1310" y="725"/>
                  </a:lnTo>
                  <a:lnTo>
                    <a:pt x="1294" y="738"/>
                  </a:lnTo>
                  <a:lnTo>
                    <a:pt x="1274" y="751"/>
                  </a:lnTo>
                  <a:lnTo>
                    <a:pt x="1250" y="766"/>
                  </a:lnTo>
                  <a:lnTo>
                    <a:pt x="1224" y="779"/>
                  </a:lnTo>
                  <a:lnTo>
                    <a:pt x="1195" y="791"/>
                  </a:lnTo>
                  <a:lnTo>
                    <a:pt x="1163" y="804"/>
                  </a:lnTo>
                  <a:lnTo>
                    <a:pt x="1131" y="815"/>
                  </a:lnTo>
                  <a:lnTo>
                    <a:pt x="1096" y="827"/>
                  </a:lnTo>
                  <a:lnTo>
                    <a:pt x="1060" y="837"/>
                  </a:lnTo>
                  <a:lnTo>
                    <a:pt x="1024" y="847"/>
                  </a:lnTo>
                  <a:lnTo>
                    <a:pt x="988" y="857"/>
                  </a:lnTo>
                  <a:lnTo>
                    <a:pt x="950" y="865"/>
                  </a:lnTo>
                  <a:lnTo>
                    <a:pt x="915" y="873"/>
                  </a:lnTo>
                  <a:lnTo>
                    <a:pt x="879" y="879"/>
                  </a:lnTo>
                  <a:lnTo>
                    <a:pt x="846" y="884"/>
                  </a:lnTo>
                  <a:lnTo>
                    <a:pt x="813" y="889"/>
                  </a:lnTo>
                  <a:lnTo>
                    <a:pt x="777" y="893"/>
                  </a:lnTo>
                  <a:lnTo>
                    <a:pt x="742" y="896"/>
                  </a:lnTo>
                  <a:lnTo>
                    <a:pt x="705" y="900"/>
                  </a:lnTo>
                  <a:lnTo>
                    <a:pt x="668" y="903"/>
                  </a:lnTo>
                  <a:lnTo>
                    <a:pt x="631" y="906"/>
                  </a:lnTo>
                  <a:lnTo>
                    <a:pt x="594" y="909"/>
                  </a:lnTo>
                  <a:lnTo>
                    <a:pt x="559" y="912"/>
                  </a:lnTo>
                  <a:lnTo>
                    <a:pt x="525" y="916"/>
                  </a:lnTo>
                  <a:lnTo>
                    <a:pt x="491" y="920"/>
                  </a:lnTo>
                  <a:lnTo>
                    <a:pt x="461" y="924"/>
                  </a:lnTo>
                  <a:lnTo>
                    <a:pt x="432" y="929"/>
                  </a:lnTo>
                  <a:lnTo>
                    <a:pt x="405" y="935"/>
                  </a:lnTo>
                  <a:lnTo>
                    <a:pt x="382" y="942"/>
                  </a:lnTo>
                  <a:lnTo>
                    <a:pt x="363" y="949"/>
                  </a:lnTo>
                  <a:lnTo>
                    <a:pt x="347" y="959"/>
                  </a:lnTo>
                  <a:lnTo>
                    <a:pt x="331" y="968"/>
                  </a:lnTo>
                  <a:lnTo>
                    <a:pt x="310" y="977"/>
                  </a:lnTo>
                  <a:lnTo>
                    <a:pt x="287" y="985"/>
                  </a:lnTo>
                  <a:lnTo>
                    <a:pt x="261" y="992"/>
                  </a:lnTo>
                  <a:lnTo>
                    <a:pt x="233" y="999"/>
                  </a:lnTo>
                  <a:lnTo>
                    <a:pt x="204" y="1005"/>
                  </a:lnTo>
                  <a:lnTo>
                    <a:pt x="174" y="1011"/>
                  </a:lnTo>
                  <a:lnTo>
                    <a:pt x="145" y="1016"/>
                  </a:lnTo>
                  <a:lnTo>
                    <a:pt x="116" y="1020"/>
                  </a:lnTo>
                  <a:lnTo>
                    <a:pt x="90" y="1024"/>
                  </a:lnTo>
                  <a:lnTo>
                    <a:pt x="65" y="1027"/>
                  </a:lnTo>
                  <a:lnTo>
                    <a:pt x="44" y="1030"/>
                  </a:lnTo>
                  <a:lnTo>
                    <a:pt x="25" y="1032"/>
                  </a:lnTo>
                  <a:lnTo>
                    <a:pt x="11" y="1033"/>
                  </a:lnTo>
                  <a:lnTo>
                    <a:pt x="3" y="1034"/>
                  </a:lnTo>
                  <a:lnTo>
                    <a:pt x="0" y="1034"/>
                  </a:lnTo>
                  <a:lnTo>
                    <a:pt x="0" y="1031"/>
                  </a:lnTo>
                  <a:lnTo>
                    <a:pt x="1" y="1022"/>
                  </a:lnTo>
                  <a:lnTo>
                    <a:pt x="2" y="1008"/>
                  </a:lnTo>
                  <a:lnTo>
                    <a:pt x="3" y="990"/>
                  </a:lnTo>
                  <a:lnTo>
                    <a:pt x="5" y="969"/>
                  </a:lnTo>
                  <a:lnTo>
                    <a:pt x="7" y="945"/>
                  </a:lnTo>
                  <a:lnTo>
                    <a:pt x="10" y="919"/>
                  </a:lnTo>
                  <a:lnTo>
                    <a:pt x="13" y="893"/>
                  </a:lnTo>
                  <a:lnTo>
                    <a:pt x="15" y="867"/>
                  </a:lnTo>
                  <a:lnTo>
                    <a:pt x="18" y="841"/>
                  </a:lnTo>
                  <a:lnTo>
                    <a:pt x="21" y="818"/>
                  </a:lnTo>
                  <a:lnTo>
                    <a:pt x="24" y="797"/>
                  </a:lnTo>
                  <a:lnTo>
                    <a:pt x="28" y="779"/>
                  </a:lnTo>
                  <a:lnTo>
                    <a:pt x="31" y="766"/>
                  </a:lnTo>
                  <a:lnTo>
                    <a:pt x="34" y="757"/>
                  </a:lnTo>
                  <a:lnTo>
                    <a:pt x="36" y="755"/>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296" name="Freeform 8"/>
            <p:cNvSpPr>
              <a:spLocks/>
            </p:cNvSpPr>
            <p:nvPr/>
          </p:nvSpPr>
          <p:spPr bwMode="auto">
            <a:xfrm>
              <a:off x="942" y="1261"/>
              <a:ext cx="378" cy="302"/>
            </a:xfrm>
            <a:custGeom>
              <a:avLst/>
              <a:gdLst>
                <a:gd name="T0" fmla="*/ 263 w 1891"/>
                <a:gd name="T1" fmla="*/ 1158 h 1513"/>
                <a:gd name="T2" fmla="*/ 194 w 1891"/>
                <a:gd name="T3" fmla="*/ 1089 h 1513"/>
                <a:gd name="T4" fmla="*/ 136 w 1891"/>
                <a:gd name="T5" fmla="*/ 1023 h 1513"/>
                <a:gd name="T6" fmla="*/ 118 w 1891"/>
                <a:gd name="T7" fmla="*/ 970 h 1513"/>
                <a:gd name="T8" fmla="*/ 65 w 1891"/>
                <a:gd name="T9" fmla="*/ 852 h 1513"/>
                <a:gd name="T10" fmla="*/ 12 w 1891"/>
                <a:gd name="T11" fmla="*/ 731 h 1513"/>
                <a:gd name="T12" fmla="*/ 1 w 1891"/>
                <a:gd name="T13" fmla="*/ 665 h 1513"/>
                <a:gd name="T14" fmla="*/ 0 w 1891"/>
                <a:gd name="T15" fmla="*/ 572 h 1513"/>
                <a:gd name="T16" fmla="*/ 0 w 1891"/>
                <a:gd name="T17" fmla="*/ 473 h 1513"/>
                <a:gd name="T18" fmla="*/ 2 w 1891"/>
                <a:gd name="T19" fmla="*/ 417 h 1513"/>
                <a:gd name="T20" fmla="*/ 23 w 1891"/>
                <a:gd name="T21" fmla="*/ 320 h 1513"/>
                <a:gd name="T22" fmla="*/ 56 w 1891"/>
                <a:gd name="T23" fmla="*/ 196 h 1513"/>
                <a:gd name="T24" fmla="*/ 74 w 1891"/>
                <a:gd name="T25" fmla="*/ 134 h 1513"/>
                <a:gd name="T26" fmla="*/ 149 w 1891"/>
                <a:gd name="T27" fmla="*/ 85 h 1513"/>
                <a:gd name="T28" fmla="*/ 267 w 1891"/>
                <a:gd name="T29" fmla="*/ 59 h 1513"/>
                <a:gd name="T30" fmla="*/ 402 w 1891"/>
                <a:gd name="T31" fmla="*/ 44 h 1513"/>
                <a:gd name="T32" fmla="*/ 552 w 1891"/>
                <a:gd name="T33" fmla="*/ 25 h 1513"/>
                <a:gd name="T34" fmla="*/ 649 w 1891"/>
                <a:gd name="T35" fmla="*/ 18 h 1513"/>
                <a:gd name="T36" fmla="*/ 730 w 1891"/>
                <a:gd name="T37" fmla="*/ 14 h 1513"/>
                <a:gd name="T38" fmla="*/ 839 w 1891"/>
                <a:gd name="T39" fmla="*/ 7 h 1513"/>
                <a:gd name="T40" fmla="*/ 981 w 1891"/>
                <a:gd name="T41" fmla="*/ 4 h 1513"/>
                <a:gd name="T42" fmla="*/ 1137 w 1891"/>
                <a:gd name="T43" fmla="*/ 1 h 1513"/>
                <a:gd name="T44" fmla="*/ 1271 w 1891"/>
                <a:gd name="T45" fmla="*/ 1 h 1513"/>
                <a:gd name="T46" fmla="*/ 1371 w 1891"/>
                <a:gd name="T47" fmla="*/ 13 h 1513"/>
                <a:gd name="T48" fmla="*/ 1438 w 1891"/>
                <a:gd name="T49" fmla="*/ 31 h 1513"/>
                <a:gd name="T50" fmla="*/ 1507 w 1891"/>
                <a:gd name="T51" fmla="*/ 42 h 1513"/>
                <a:gd name="T52" fmla="*/ 1590 w 1891"/>
                <a:gd name="T53" fmla="*/ 78 h 1513"/>
                <a:gd name="T54" fmla="*/ 1683 w 1891"/>
                <a:gd name="T55" fmla="*/ 138 h 1513"/>
                <a:gd name="T56" fmla="*/ 1728 w 1891"/>
                <a:gd name="T57" fmla="*/ 160 h 1513"/>
                <a:gd name="T58" fmla="*/ 1747 w 1891"/>
                <a:gd name="T59" fmla="*/ 206 h 1513"/>
                <a:gd name="T60" fmla="*/ 1774 w 1891"/>
                <a:gd name="T61" fmla="*/ 347 h 1513"/>
                <a:gd name="T62" fmla="*/ 1826 w 1891"/>
                <a:gd name="T63" fmla="*/ 510 h 1513"/>
                <a:gd name="T64" fmla="*/ 1874 w 1891"/>
                <a:gd name="T65" fmla="*/ 642 h 1513"/>
                <a:gd name="T66" fmla="*/ 1890 w 1891"/>
                <a:gd name="T67" fmla="*/ 710 h 1513"/>
                <a:gd name="T68" fmla="*/ 1854 w 1891"/>
                <a:gd name="T69" fmla="*/ 778 h 1513"/>
                <a:gd name="T70" fmla="*/ 1789 w 1891"/>
                <a:gd name="T71" fmla="*/ 863 h 1513"/>
                <a:gd name="T72" fmla="*/ 1717 w 1891"/>
                <a:gd name="T73" fmla="*/ 934 h 1513"/>
                <a:gd name="T74" fmla="*/ 1640 w 1891"/>
                <a:gd name="T75" fmla="*/ 985 h 1513"/>
                <a:gd name="T76" fmla="*/ 1556 w 1891"/>
                <a:gd name="T77" fmla="*/ 1037 h 1513"/>
                <a:gd name="T78" fmla="*/ 1483 w 1891"/>
                <a:gd name="T79" fmla="*/ 1095 h 1513"/>
                <a:gd name="T80" fmla="*/ 1416 w 1891"/>
                <a:gd name="T81" fmla="*/ 1187 h 1513"/>
                <a:gd name="T82" fmla="*/ 1416 w 1891"/>
                <a:gd name="T83" fmla="*/ 1279 h 1513"/>
                <a:gd name="T84" fmla="*/ 1396 w 1891"/>
                <a:gd name="T85" fmla="*/ 1330 h 1513"/>
                <a:gd name="T86" fmla="*/ 1335 w 1891"/>
                <a:gd name="T87" fmla="*/ 1372 h 1513"/>
                <a:gd name="T88" fmla="*/ 1241 w 1891"/>
                <a:gd name="T89" fmla="*/ 1426 h 1513"/>
                <a:gd name="T90" fmla="*/ 1130 w 1891"/>
                <a:gd name="T91" fmla="*/ 1479 h 1513"/>
                <a:gd name="T92" fmla="*/ 1020 w 1891"/>
                <a:gd name="T93" fmla="*/ 1505 h 1513"/>
                <a:gd name="T94" fmla="*/ 924 w 1891"/>
                <a:gd name="T95" fmla="*/ 1513 h 1513"/>
                <a:gd name="T96" fmla="*/ 817 w 1891"/>
                <a:gd name="T97" fmla="*/ 1513 h 1513"/>
                <a:gd name="T98" fmla="*/ 667 w 1891"/>
                <a:gd name="T99" fmla="*/ 1511 h 1513"/>
                <a:gd name="T100" fmla="*/ 543 w 1891"/>
                <a:gd name="T101" fmla="*/ 1504 h 1513"/>
                <a:gd name="T102" fmla="*/ 477 w 1891"/>
                <a:gd name="T103" fmla="*/ 1447 h 1513"/>
                <a:gd name="T104" fmla="*/ 446 w 1891"/>
                <a:gd name="T105" fmla="*/ 1354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91" h="1513">
                  <a:moveTo>
                    <a:pt x="288" y="1181"/>
                  </a:moveTo>
                  <a:lnTo>
                    <a:pt x="286" y="1179"/>
                  </a:lnTo>
                  <a:lnTo>
                    <a:pt x="281" y="1175"/>
                  </a:lnTo>
                  <a:lnTo>
                    <a:pt x="274" y="1168"/>
                  </a:lnTo>
                  <a:lnTo>
                    <a:pt x="263" y="1158"/>
                  </a:lnTo>
                  <a:lnTo>
                    <a:pt x="251" y="1147"/>
                  </a:lnTo>
                  <a:lnTo>
                    <a:pt x="237" y="1134"/>
                  </a:lnTo>
                  <a:lnTo>
                    <a:pt x="223" y="1120"/>
                  </a:lnTo>
                  <a:lnTo>
                    <a:pt x="209" y="1105"/>
                  </a:lnTo>
                  <a:lnTo>
                    <a:pt x="194" y="1089"/>
                  </a:lnTo>
                  <a:lnTo>
                    <a:pt x="180" y="1074"/>
                  </a:lnTo>
                  <a:lnTo>
                    <a:pt x="167" y="1060"/>
                  </a:lnTo>
                  <a:lnTo>
                    <a:pt x="154" y="1046"/>
                  </a:lnTo>
                  <a:lnTo>
                    <a:pt x="144" y="1034"/>
                  </a:lnTo>
                  <a:lnTo>
                    <a:pt x="136" y="1023"/>
                  </a:lnTo>
                  <a:lnTo>
                    <a:pt x="132" y="1014"/>
                  </a:lnTo>
                  <a:lnTo>
                    <a:pt x="130" y="1007"/>
                  </a:lnTo>
                  <a:lnTo>
                    <a:pt x="129" y="998"/>
                  </a:lnTo>
                  <a:lnTo>
                    <a:pt x="124" y="986"/>
                  </a:lnTo>
                  <a:lnTo>
                    <a:pt x="118" y="970"/>
                  </a:lnTo>
                  <a:lnTo>
                    <a:pt x="110" y="950"/>
                  </a:lnTo>
                  <a:lnTo>
                    <a:pt x="100" y="929"/>
                  </a:lnTo>
                  <a:lnTo>
                    <a:pt x="89" y="904"/>
                  </a:lnTo>
                  <a:lnTo>
                    <a:pt x="78" y="878"/>
                  </a:lnTo>
                  <a:lnTo>
                    <a:pt x="65" y="852"/>
                  </a:lnTo>
                  <a:lnTo>
                    <a:pt x="53" y="826"/>
                  </a:lnTo>
                  <a:lnTo>
                    <a:pt x="41" y="799"/>
                  </a:lnTo>
                  <a:lnTo>
                    <a:pt x="30" y="775"/>
                  </a:lnTo>
                  <a:lnTo>
                    <a:pt x="21" y="751"/>
                  </a:lnTo>
                  <a:lnTo>
                    <a:pt x="12" y="731"/>
                  </a:lnTo>
                  <a:lnTo>
                    <a:pt x="6" y="712"/>
                  </a:lnTo>
                  <a:lnTo>
                    <a:pt x="2" y="697"/>
                  </a:lnTo>
                  <a:lnTo>
                    <a:pt x="1" y="687"/>
                  </a:lnTo>
                  <a:lnTo>
                    <a:pt x="1" y="677"/>
                  </a:lnTo>
                  <a:lnTo>
                    <a:pt x="1" y="665"/>
                  </a:lnTo>
                  <a:lnTo>
                    <a:pt x="1" y="650"/>
                  </a:lnTo>
                  <a:lnTo>
                    <a:pt x="0" y="632"/>
                  </a:lnTo>
                  <a:lnTo>
                    <a:pt x="0" y="613"/>
                  </a:lnTo>
                  <a:lnTo>
                    <a:pt x="0" y="593"/>
                  </a:lnTo>
                  <a:lnTo>
                    <a:pt x="0" y="572"/>
                  </a:lnTo>
                  <a:lnTo>
                    <a:pt x="0" y="551"/>
                  </a:lnTo>
                  <a:lnTo>
                    <a:pt x="0" y="529"/>
                  </a:lnTo>
                  <a:lnTo>
                    <a:pt x="0" y="509"/>
                  </a:lnTo>
                  <a:lnTo>
                    <a:pt x="0" y="490"/>
                  </a:lnTo>
                  <a:lnTo>
                    <a:pt x="0" y="473"/>
                  </a:lnTo>
                  <a:lnTo>
                    <a:pt x="1" y="457"/>
                  </a:lnTo>
                  <a:lnTo>
                    <a:pt x="1" y="444"/>
                  </a:lnTo>
                  <a:lnTo>
                    <a:pt x="1" y="432"/>
                  </a:lnTo>
                  <a:lnTo>
                    <a:pt x="1" y="425"/>
                  </a:lnTo>
                  <a:lnTo>
                    <a:pt x="2" y="417"/>
                  </a:lnTo>
                  <a:lnTo>
                    <a:pt x="4" y="404"/>
                  </a:lnTo>
                  <a:lnTo>
                    <a:pt x="7" y="388"/>
                  </a:lnTo>
                  <a:lnTo>
                    <a:pt x="12" y="368"/>
                  </a:lnTo>
                  <a:lnTo>
                    <a:pt x="17" y="344"/>
                  </a:lnTo>
                  <a:lnTo>
                    <a:pt x="23" y="320"/>
                  </a:lnTo>
                  <a:lnTo>
                    <a:pt x="30" y="295"/>
                  </a:lnTo>
                  <a:lnTo>
                    <a:pt x="36" y="269"/>
                  </a:lnTo>
                  <a:lnTo>
                    <a:pt x="43" y="243"/>
                  </a:lnTo>
                  <a:lnTo>
                    <a:pt x="50" y="218"/>
                  </a:lnTo>
                  <a:lnTo>
                    <a:pt x="56" y="196"/>
                  </a:lnTo>
                  <a:lnTo>
                    <a:pt x="61" y="176"/>
                  </a:lnTo>
                  <a:lnTo>
                    <a:pt x="66" y="159"/>
                  </a:lnTo>
                  <a:lnTo>
                    <a:pt x="71" y="145"/>
                  </a:lnTo>
                  <a:lnTo>
                    <a:pt x="73" y="137"/>
                  </a:lnTo>
                  <a:lnTo>
                    <a:pt x="74" y="134"/>
                  </a:lnTo>
                  <a:lnTo>
                    <a:pt x="78" y="131"/>
                  </a:lnTo>
                  <a:lnTo>
                    <a:pt x="88" y="123"/>
                  </a:lnTo>
                  <a:lnTo>
                    <a:pt x="104" y="111"/>
                  </a:lnTo>
                  <a:lnTo>
                    <a:pt x="125" y="98"/>
                  </a:lnTo>
                  <a:lnTo>
                    <a:pt x="149" y="85"/>
                  </a:lnTo>
                  <a:lnTo>
                    <a:pt x="177" y="73"/>
                  </a:lnTo>
                  <a:lnTo>
                    <a:pt x="205" y="65"/>
                  </a:lnTo>
                  <a:lnTo>
                    <a:pt x="232" y="61"/>
                  </a:lnTo>
                  <a:lnTo>
                    <a:pt x="247" y="61"/>
                  </a:lnTo>
                  <a:lnTo>
                    <a:pt x="267" y="59"/>
                  </a:lnTo>
                  <a:lnTo>
                    <a:pt x="289" y="57"/>
                  </a:lnTo>
                  <a:lnTo>
                    <a:pt x="314" y="54"/>
                  </a:lnTo>
                  <a:lnTo>
                    <a:pt x="342" y="51"/>
                  </a:lnTo>
                  <a:lnTo>
                    <a:pt x="372" y="47"/>
                  </a:lnTo>
                  <a:lnTo>
                    <a:pt x="402" y="44"/>
                  </a:lnTo>
                  <a:lnTo>
                    <a:pt x="432" y="39"/>
                  </a:lnTo>
                  <a:lnTo>
                    <a:pt x="464" y="35"/>
                  </a:lnTo>
                  <a:lnTo>
                    <a:pt x="494" y="32"/>
                  </a:lnTo>
                  <a:lnTo>
                    <a:pt x="523" y="28"/>
                  </a:lnTo>
                  <a:lnTo>
                    <a:pt x="552" y="25"/>
                  </a:lnTo>
                  <a:lnTo>
                    <a:pt x="577" y="22"/>
                  </a:lnTo>
                  <a:lnTo>
                    <a:pt x="599" y="20"/>
                  </a:lnTo>
                  <a:lnTo>
                    <a:pt x="619" y="18"/>
                  </a:lnTo>
                  <a:lnTo>
                    <a:pt x="634" y="18"/>
                  </a:lnTo>
                  <a:lnTo>
                    <a:pt x="649" y="18"/>
                  </a:lnTo>
                  <a:lnTo>
                    <a:pt x="663" y="17"/>
                  </a:lnTo>
                  <a:lnTo>
                    <a:pt x="678" y="17"/>
                  </a:lnTo>
                  <a:lnTo>
                    <a:pt x="695" y="16"/>
                  </a:lnTo>
                  <a:lnTo>
                    <a:pt x="712" y="15"/>
                  </a:lnTo>
                  <a:lnTo>
                    <a:pt x="730" y="14"/>
                  </a:lnTo>
                  <a:lnTo>
                    <a:pt x="750" y="12"/>
                  </a:lnTo>
                  <a:lnTo>
                    <a:pt x="770" y="11"/>
                  </a:lnTo>
                  <a:lnTo>
                    <a:pt x="791" y="10"/>
                  </a:lnTo>
                  <a:lnTo>
                    <a:pt x="814" y="8"/>
                  </a:lnTo>
                  <a:lnTo>
                    <a:pt x="839" y="7"/>
                  </a:lnTo>
                  <a:lnTo>
                    <a:pt x="864" y="6"/>
                  </a:lnTo>
                  <a:lnTo>
                    <a:pt x="891" y="5"/>
                  </a:lnTo>
                  <a:lnTo>
                    <a:pt x="919" y="5"/>
                  </a:lnTo>
                  <a:lnTo>
                    <a:pt x="950" y="4"/>
                  </a:lnTo>
                  <a:lnTo>
                    <a:pt x="981" y="4"/>
                  </a:lnTo>
                  <a:lnTo>
                    <a:pt x="1013" y="4"/>
                  </a:lnTo>
                  <a:lnTo>
                    <a:pt x="1045" y="3"/>
                  </a:lnTo>
                  <a:lnTo>
                    <a:pt x="1076" y="3"/>
                  </a:lnTo>
                  <a:lnTo>
                    <a:pt x="1107" y="2"/>
                  </a:lnTo>
                  <a:lnTo>
                    <a:pt x="1137" y="1"/>
                  </a:lnTo>
                  <a:lnTo>
                    <a:pt x="1166" y="1"/>
                  </a:lnTo>
                  <a:lnTo>
                    <a:pt x="1194" y="0"/>
                  </a:lnTo>
                  <a:lnTo>
                    <a:pt x="1222" y="0"/>
                  </a:lnTo>
                  <a:lnTo>
                    <a:pt x="1247" y="0"/>
                  </a:lnTo>
                  <a:lnTo>
                    <a:pt x="1271" y="1"/>
                  </a:lnTo>
                  <a:lnTo>
                    <a:pt x="1294" y="2"/>
                  </a:lnTo>
                  <a:lnTo>
                    <a:pt x="1317" y="4"/>
                  </a:lnTo>
                  <a:lnTo>
                    <a:pt x="1336" y="6"/>
                  </a:lnTo>
                  <a:lnTo>
                    <a:pt x="1354" y="9"/>
                  </a:lnTo>
                  <a:lnTo>
                    <a:pt x="1371" y="13"/>
                  </a:lnTo>
                  <a:lnTo>
                    <a:pt x="1385" y="18"/>
                  </a:lnTo>
                  <a:lnTo>
                    <a:pt x="1398" y="23"/>
                  </a:lnTo>
                  <a:lnTo>
                    <a:pt x="1412" y="26"/>
                  </a:lnTo>
                  <a:lnTo>
                    <a:pt x="1425" y="29"/>
                  </a:lnTo>
                  <a:lnTo>
                    <a:pt x="1438" y="31"/>
                  </a:lnTo>
                  <a:lnTo>
                    <a:pt x="1451" y="33"/>
                  </a:lnTo>
                  <a:lnTo>
                    <a:pt x="1464" y="35"/>
                  </a:lnTo>
                  <a:lnTo>
                    <a:pt x="1478" y="37"/>
                  </a:lnTo>
                  <a:lnTo>
                    <a:pt x="1491" y="39"/>
                  </a:lnTo>
                  <a:lnTo>
                    <a:pt x="1507" y="42"/>
                  </a:lnTo>
                  <a:lnTo>
                    <a:pt x="1522" y="46"/>
                  </a:lnTo>
                  <a:lnTo>
                    <a:pt x="1537" y="51"/>
                  </a:lnTo>
                  <a:lnTo>
                    <a:pt x="1554" y="58"/>
                  </a:lnTo>
                  <a:lnTo>
                    <a:pt x="1571" y="67"/>
                  </a:lnTo>
                  <a:lnTo>
                    <a:pt x="1590" y="78"/>
                  </a:lnTo>
                  <a:lnTo>
                    <a:pt x="1610" y="90"/>
                  </a:lnTo>
                  <a:lnTo>
                    <a:pt x="1631" y="105"/>
                  </a:lnTo>
                  <a:lnTo>
                    <a:pt x="1651" y="119"/>
                  </a:lnTo>
                  <a:lnTo>
                    <a:pt x="1668" y="130"/>
                  </a:lnTo>
                  <a:lnTo>
                    <a:pt x="1683" y="138"/>
                  </a:lnTo>
                  <a:lnTo>
                    <a:pt x="1696" y="144"/>
                  </a:lnTo>
                  <a:lnTo>
                    <a:pt x="1706" y="149"/>
                  </a:lnTo>
                  <a:lnTo>
                    <a:pt x="1715" y="152"/>
                  </a:lnTo>
                  <a:lnTo>
                    <a:pt x="1722" y="156"/>
                  </a:lnTo>
                  <a:lnTo>
                    <a:pt x="1728" y="160"/>
                  </a:lnTo>
                  <a:lnTo>
                    <a:pt x="1733" y="165"/>
                  </a:lnTo>
                  <a:lnTo>
                    <a:pt x="1737" y="171"/>
                  </a:lnTo>
                  <a:lnTo>
                    <a:pt x="1740" y="180"/>
                  </a:lnTo>
                  <a:lnTo>
                    <a:pt x="1744" y="191"/>
                  </a:lnTo>
                  <a:lnTo>
                    <a:pt x="1747" y="206"/>
                  </a:lnTo>
                  <a:lnTo>
                    <a:pt x="1751" y="225"/>
                  </a:lnTo>
                  <a:lnTo>
                    <a:pt x="1755" y="250"/>
                  </a:lnTo>
                  <a:lnTo>
                    <a:pt x="1760" y="280"/>
                  </a:lnTo>
                  <a:lnTo>
                    <a:pt x="1766" y="313"/>
                  </a:lnTo>
                  <a:lnTo>
                    <a:pt x="1774" y="347"/>
                  </a:lnTo>
                  <a:lnTo>
                    <a:pt x="1783" y="380"/>
                  </a:lnTo>
                  <a:lnTo>
                    <a:pt x="1793" y="413"/>
                  </a:lnTo>
                  <a:lnTo>
                    <a:pt x="1804" y="447"/>
                  </a:lnTo>
                  <a:lnTo>
                    <a:pt x="1815" y="479"/>
                  </a:lnTo>
                  <a:lnTo>
                    <a:pt x="1826" y="510"/>
                  </a:lnTo>
                  <a:lnTo>
                    <a:pt x="1836" y="540"/>
                  </a:lnTo>
                  <a:lnTo>
                    <a:pt x="1847" y="568"/>
                  </a:lnTo>
                  <a:lnTo>
                    <a:pt x="1857" y="595"/>
                  </a:lnTo>
                  <a:lnTo>
                    <a:pt x="1866" y="619"/>
                  </a:lnTo>
                  <a:lnTo>
                    <a:pt x="1874" y="642"/>
                  </a:lnTo>
                  <a:lnTo>
                    <a:pt x="1881" y="661"/>
                  </a:lnTo>
                  <a:lnTo>
                    <a:pt x="1887" y="678"/>
                  </a:lnTo>
                  <a:lnTo>
                    <a:pt x="1890" y="691"/>
                  </a:lnTo>
                  <a:lnTo>
                    <a:pt x="1891" y="701"/>
                  </a:lnTo>
                  <a:lnTo>
                    <a:pt x="1890" y="710"/>
                  </a:lnTo>
                  <a:lnTo>
                    <a:pt x="1887" y="721"/>
                  </a:lnTo>
                  <a:lnTo>
                    <a:pt x="1880" y="734"/>
                  </a:lnTo>
                  <a:lnTo>
                    <a:pt x="1873" y="748"/>
                  </a:lnTo>
                  <a:lnTo>
                    <a:pt x="1864" y="763"/>
                  </a:lnTo>
                  <a:lnTo>
                    <a:pt x="1854" y="778"/>
                  </a:lnTo>
                  <a:lnTo>
                    <a:pt x="1843" y="795"/>
                  </a:lnTo>
                  <a:lnTo>
                    <a:pt x="1831" y="811"/>
                  </a:lnTo>
                  <a:lnTo>
                    <a:pt x="1817" y="829"/>
                  </a:lnTo>
                  <a:lnTo>
                    <a:pt x="1804" y="846"/>
                  </a:lnTo>
                  <a:lnTo>
                    <a:pt x="1789" y="863"/>
                  </a:lnTo>
                  <a:lnTo>
                    <a:pt x="1774" y="879"/>
                  </a:lnTo>
                  <a:lnTo>
                    <a:pt x="1759" y="894"/>
                  </a:lnTo>
                  <a:lnTo>
                    <a:pt x="1745" y="908"/>
                  </a:lnTo>
                  <a:lnTo>
                    <a:pt x="1731" y="922"/>
                  </a:lnTo>
                  <a:lnTo>
                    <a:pt x="1717" y="934"/>
                  </a:lnTo>
                  <a:lnTo>
                    <a:pt x="1703" y="945"/>
                  </a:lnTo>
                  <a:lnTo>
                    <a:pt x="1688" y="955"/>
                  </a:lnTo>
                  <a:lnTo>
                    <a:pt x="1672" y="965"/>
                  </a:lnTo>
                  <a:lnTo>
                    <a:pt x="1656" y="975"/>
                  </a:lnTo>
                  <a:lnTo>
                    <a:pt x="1640" y="985"/>
                  </a:lnTo>
                  <a:lnTo>
                    <a:pt x="1624" y="995"/>
                  </a:lnTo>
                  <a:lnTo>
                    <a:pt x="1607" y="1006"/>
                  </a:lnTo>
                  <a:lnTo>
                    <a:pt x="1589" y="1016"/>
                  </a:lnTo>
                  <a:lnTo>
                    <a:pt x="1573" y="1026"/>
                  </a:lnTo>
                  <a:lnTo>
                    <a:pt x="1556" y="1037"/>
                  </a:lnTo>
                  <a:lnTo>
                    <a:pt x="1541" y="1048"/>
                  </a:lnTo>
                  <a:lnTo>
                    <a:pt x="1525" y="1059"/>
                  </a:lnTo>
                  <a:lnTo>
                    <a:pt x="1511" y="1070"/>
                  </a:lnTo>
                  <a:lnTo>
                    <a:pt x="1496" y="1082"/>
                  </a:lnTo>
                  <a:lnTo>
                    <a:pt x="1483" y="1095"/>
                  </a:lnTo>
                  <a:lnTo>
                    <a:pt x="1472" y="1109"/>
                  </a:lnTo>
                  <a:lnTo>
                    <a:pt x="1452" y="1133"/>
                  </a:lnTo>
                  <a:lnTo>
                    <a:pt x="1436" y="1154"/>
                  </a:lnTo>
                  <a:lnTo>
                    <a:pt x="1424" y="1171"/>
                  </a:lnTo>
                  <a:lnTo>
                    <a:pt x="1416" y="1187"/>
                  </a:lnTo>
                  <a:lnTo>
                    <a:pt x="1410" y="1204"/>
                  </a:lnTo>
                  <a:lnTo>
                    <a:pt x="1409" y="1222"/>
                  </a:lnTo>
                  <a:lnTo>
                    <a:pt x="1410" y="1242"/>
                  </a:lnTo>
                  <a:lnTo>
                    <a:pt x="1414" y="1266"/>
                  </a:lnTo>
                  <a:lnTo>
                    <a:pt x="1416" y="1279"/>
                  </a:lnTo>
                  <a:lnTo>
                    <a:pt x="1416" y="1292"/>
                  </a:lnTo>
                  <a:lnTo>
                    <a:pt x="1414" y="1303"/>
                  </a:lnTo>
                  <a:lnTo>
                    <a:pt x="1410" y="1312"/>
                  </a:lnTo>
                  <a:lnTo>
                    <a:pt x="1403" y="1322"/>
                  </a:lnTo>
                  <a:lnTo>
                    <a:pt x="1396" y="1330"/>
                  </a:lnTo>
                  <a:lnTo>
                    <a:pt x="1386" y="1339"/>
                  </a:lnTo>
                  <a:lnTo>
                    <a:pt x="1376" y="1347"/>
                  </a:lnTo>
                  <a:lnTo>
                    <a:pt x="1364" y="1355"/>
                  </a:lnTo>
                  <a:lnTo>
                    <a:pt x="1350" y="1363"/>
                  </a:lnTo>
                  <a:lnTo>
                    <a:pt x="1335" y="1372"/>
                  </a:lnTo>
                  <a:lnTo>
                    <a:pt x="1319" y="1381"/>
                  </a:lnTo>
                  <a:lnTo>
                    <a:pt x="1300" y="1391"/>
                  </a:lnTo>
                  <a:lnTo>
                    <a:pt x="1282" y="1402"/>
                  </a:lnTo>
                  <a:lnTo>
                    <a:pt x="1262" y="1413"/>
                  </a:lnTo>
                  <a:lnTo>
                    <a:pt x="1241" y="1426"/>
                  </a:lnTo>
                  <a:lnTo>
                    <a:pt x="1219" y="1439"/>
                  </a:lnTo>
                  <a:lnTo>
                    <a:pt x="1197" y="1451"/>
                  </a:lnTo>
                  <a:lnTo>
                    <a:pt x="1175" y="1461"/>
                  </a:lnTo>
                  <a:lnTo>
                    <a:pt x="1152" y="1470"/>
                  </a:lnTo>
                  <a:lnTo>
                    <a:pt x="1130" y="1479"/>
                  </a:lnTo>
                  <a:lnTo>
                    <a:pt x="1107" y="1487"/>
                  </a:lnTo>
                  <a:lnTo>
                    <a:pt x="1085" y="1493"/>
                  </a:lnTo>
                  <a:lnTo>
                    <a:pt x="1064" y="1498"/>
                  </a:lnTo>
                  <a:lnTo>
                    <a:pt x="1042" y="1502"/>
                  </a:lnTo>
                  <a:lnTo>
                    <a:pt x="1020" y="1505"/>
                  </a:lnTo>
                  <a:lnTo>
                    <a:pt x="1000" y="1508"/>
                  </a:lnTo>
                  <a:lnTo>
                    <a:pt x="980" y="1510"/>
                  </a:lnTo>
                  <a:lnTo>
                    <a:pt x="961" y="1512"/>
                  </a:lnTo>
                  <a:lnTo>
                    <a:pt x="943" y="1513"/>
                  </a:lnTo>
                  <a:lnTo>
                    <a:pt x="924" y="1513"/>
                  </a:lnTo>
                  <a:lnTo>
                    <a:pt x="908" y="1513"/>
                  </a:lnTo>
                  <a:lnTo>
                    <a:pt x="890" y="1513"/>
                  </a:lnTo>
                  <a:lnTo>
                    <a:pt x="869" y="1513"/>
                  </a:lnTo>
                  <a:lnTo>
                    <a:pt x="844" y="1513"/>
                  </a:lnTo>
                  <a:lnTo>
                    <a:pt x="817" y="1513"/>
                  </a:lnTo>
                  <a:lnTo>
                    <a:pt x="788" y="1513"/>
                  </a:lnTo>
                  <a:lnTo>
                    <a:pt x="759" y="1513"/>
                  </a:lnTo>
                  <a:lnTo>
                    <a:pt x="727" y="1513"/>
                  </a:lnTo>
                  <a:lnTo>
                    <a:pt x="697" y="1512"/>
                  </a:lnTo>
                  <a:lnTo>
                    <a:pt x="667" y="1511"/>
                  </a:lnTo>
                  <a:lnTo>
                    <a:pt x="637" y="1510"/>
                  </a:lnTo>
                  <a:lnTo>
                    <a:pt x="610" y="1509"/>
                  </a:lnTo>
                  <a:lnTo>
                    <a:pt x="585" y="1508"/>
                  </a:lnTo>
                  <a:lnTo>
                    <a:pt x="563" y="1506"/>
                  </a:lnTo>
                  <a:lnTo>
                    <a:pt x="543" y="1504"/>
                  </a:lnTo>
                  <a:lnTo>
                    <a:pt x="528" y="1502"/>
                  </a:lnTo>
                  <a:lnTo>
                    <a:pt x="518" y="1499"/>
                  </a:lnTo>
                  <a:lnTo>
                    <a:pt x="503" y="1489"/>
                  </a:lnTo>
                  <a:lnTo>
                    <a:pt x="489" y="1470"/>
                  </a:lnTo>
                  <a:lnTo>
                    <a:pt x="477" y="1447"/>
                  </a:lnTo>
                  <a:lnTo>
                    <a:pt x="467" y="1422"/>
                  </a:lnTo>
                  <a:lnTo>
                    <a:pt x="458" y="1397"/>
                  </a:lnTo>
                  <a:lnTo>
                    <a:pt x="452" y="1375"/>
                  </a:lnTo>
                  <a:lnTo>
                    <a:pt x="447" y="1360"/>
                  </a:lnTo>
                  <a:lnTo>
                    <a:pt x="446" y="1354"/>
                  </a:lnTo>
                  <a:lnTo>
                    <a:pt x="288" y="1181"/>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297" name="Freeform 9"/>
            <p:cNvSpPr>
              <a:spLocks/>
            </p:cNvSpPr>
            <p:nvPr/>
          </p:nvSpPr>
          <p:spPr bwMode="auto">
            <a:xfrm>
              <a:off x="964" y="1084"/>
              <a:ext cx="430" cy="219"/>
            </a:xfrm>
            <a:custGeom>
              <a:avLst/>
              <a:gdLst>
                <a:gd name="T0" fmla="*/ 0 w 2150"/>
                <a:gd name="T1" fmla="*/ 917 h 1096"/>
                <a:gd name="T2" fmla="*/ 14 w 2150"/>
                <a:gd name="T3" fmla="*/ 810 h 1096"/>
                <a:gd name="T4" fmla="*/ 93 w 2150"/>
                <a:gd name="T5" fmla="*/ 759 h 1096"/>
                <a:gd name="T6" fmla="*/ 254 w 2150"/>
                <a:gd name="T7" fmla="*/ 667 h 1096"/>
                <a:gd name="T8" fmla="*/ 381 w 2150"/>
                <a:gd name="T9" fmla="*/ 592 h 1096"/>
                <a:gd name="T10" fmla="*/ 367 w 2150"/>
                <a:gd name="T11" fmla="*/ 528 h 1096"/>
                <a:gd name="T12" fmla="*/ 243 w 2150"/>
                <a:gd name="T13" fmla="*/ 288 h 1096"/>
                <a:gd name="T14" fmla="*/ 129 w 2150"/>
                <a:gd name="T15" fmla="*/ 51 h 1096"/>
                <a:gd name="T16" fmla="*/ 147 w 2150"/>
                <a:gd name="T17" fmla="*/ 15 h 1096"/>
                <a:gd name="T18" fmla="*/ 324 w 2150"/>
                <a:gd name="T19" fmla="*/ 114 h 1096"/>
                <a:gd name="T20" fmla="*/ 522 w 2150"/>
                <a:gd name="T21" fmla="*/ 229 h 1096"/>
                <a:gd name="T22" fmla="*/ 593 w 2150"/>
                <a:gd name="T23" fmla="*/ 270 h 1096"/>
                <a:gd name="T24" fmla="*/ 648 w 2150"/>
                <a:gd name="T25" fmla="*/ 293 h 1096"/>
                <a:gd name="T26" fmla="*/ 734 w 2150"/>
                <a:gd name="T27" fmla="*/ 325 h 1096"/>
                <a:gd name="T28" fmla="*/ 793 w 2150"/>
                <a:gd name="T29" fmla="*/ 342 h 1096"/>
                <a:gd name="T30" fmla="*/ 842 w 2150"/>
                <a:gd name="T31" fmla="*/ 334 h 1096"/>
                <a:gd name="T32" fmla="*/ 917 w 2150"/>
                <a:gd name="T33" fmla="*/ 317 h 1096"/>
                <a:gd name="T34" fmla="*/ 995 w 2150"/>
                <a:gd name="T35" fmla="*/ 306 h 1096"/>
                <a:gd name="T36" fmla="*/ 1076 w 2150"/>
                <a:gd name="T37" fmla="*/ 305 h 1096"/>
                <a:gd name="T38" fmla="*/ 1170 w 2150"/>
                <a:gd name="T39" fmla="*/ 307 h 1096"/>
                <a:gd name="T40" fmla="*/ 1234 w 2150"/>
                <a:gd name="T41" fmla="*/ 319 h 1096"/>
                <a:gd name="T42" fmla="*/ 1260 w 2150"/>
                <a:gd name="T43" fmla="*/ 335 h 1096"/>
                <a:gd name="T44" fmla="*/ 1347 w 2150"/>
                <a:gd name="T45" fmla="*/ 321 h 1096"/>
                <a:gd name="T46" fmla="*/ 1448 w 2150"/>
                <a:gd name="T47" fmla="*/ 298 h 1096"/>
                <a:gd name="T48" fmla="*/ 1513 w 2150"/>
                <a:gd name="T49" fmla="*/ 288 h 1096"/>
                <a:gd name="T50" fmla="*/ 1640 w 2150"/>
                <a:gd name="T51" fmla="*/ 261 h 1096"/>
                <a:gd name="T52" fmla="*/ 1792 w 2150"/>
                <a:gd name="T53" fmla="*/ 225 h 1096"/>
                <a:gd name="T54" fmla="*/ 1892 w 2150"/>
                <a:gd name="T55" fmla="*/ 202 h 1096"/>
                <a:gd name="T56" fmla="*/ 1995 w 2150"/>
                <a:gd name="T57" fmla="*/ 170 h 1096"/>
                <a:gd name="T58" fmla="*/ 2101 w 2150"/>
                <a:gd name="T59" fmla="*/ 134 h 1096"/>
                <a:gd name="T60" fmla="*/ 2150 w 2150"/>
                <a:gd name="T61" fmla="*/ 117 h 1096"/>
                <a:gd name="T62" fmla="*/ 2125 w 2150"/>
                <a:gd name="T63" fmla="*/ 165 h 1096"/>
                <a:gd name="T64" fmla="*/ 2073 w 2150"/>
                <a:gd name="T65" fmla="*/ 269 h 1096"/>
                <a:gd name="T66" fmla="*/ 2032 w 2150"/>
                <a:gd name="T67" fmla="*/ 371 h 1096"/>
                <a:gd name="T68" fmla="*/ 1984 w 2150"/>
                <a:gd name="T69" fmla="*/ 456 h 1096"/>
                <a:gd name="T70" fmla="*/ 1878 w 2150"/>
                <a:gd name="T71" fmla="*/ 563 h 1096"/>
                <a:gd name="T72" fmla="*/ 1793 w 2150"/>
                <a:gd name="T73" fmla="*/ 654 h 1096"/>
                <a:gd name="T74" fmla="*/ 1797 w 2150"/>
                <a:gd name="T75" fmla="*/ 718 h 1096"/>
                <a:gd name="T76" fmla="*/ 1859 w 2150"/>
                <a:gd name="T77" fmla="*/ 834 h 1096"/>
                <a:gd name="T78" fmla="*/ 1927 w 2150"/>
                <a:gd name="T79" fmla="*/ 945 h 1096"/>
                <a:gd name="T80" fmla="*/ 1948 w 2150"/>
                <a:gd name="T81" fmla="*/ 1011 h 1096"/>
                <a:gd name="T82" fmla="*/ 1891 w 2150"/>
                <a:gd name="T83" fmla="*/ 1093 h 1096"/>
                <a:gd name="T84" fmla="*/ 1819 w 2150"/>
                <a:gd name="T85" fmla="*/ 1091 h 1096"/>
                <a:gd name="T86" fmla="*/ 1706 w 2150"/>
                <a:gd name="T87" fmla="*/ 1075 h 1096"/>
                <a:gd name="T88" fmla="*/ 1619 w 2150"/>
                <a:gd name="T89" fmla="*/ 1062 h 1096"/>
                <a:gd name="T90" fmla="*/ 1569 w 2150"/>
                <a:gd name="T91" fmla="*/ 1049 h 1096"/>
                <a:gd name="T92" fmla="*/ 1397 w 2150"/>
                <a:gd name="T93" fmla="*/ 995 h 1096"/>
                <a:gd name="T94" fmla="*/ 1223 w 2150"/>
                <a:gd name="T95" fmla="*/ 941 h 1096"/>
                <a:gd name="T96" fmla="*/ 1167 w 2150"/>
                <a:gd name="T97" fmla="*/ 928 h 1096"/>
                <a:gd name="T98" fmla="*/ 1028 w 2150"/>
                <a:gd name="T99" fmla="*/ 918 h 1096"/>
                <a:gd name="T100" fmla="*/ 860 w 2150"/>
                <a:gd name="T101" fmla="*/ 906 h 1096"/>
                <a:gd name="T102" fmla="*/ 324 w 2150"/>
                <a:gd name="T103" fmla="*/ 895 h 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50" h="1096">
                  <a:moveTo>
                    <a:pt x="324" y="895"/>
                  </a:moveTo>
                  <a:lnTo>
                    <a:pt x="144" y="923"/>
                  </a:lnTo>
                  <a:lnTo>
                    <a:pt x="1" y="936"/>
                  </a:lnTo>
                  <a:lnTo>
                    <a:pt x="0" y="931"/>
                  </a:lnTo>
                  <a:lnTo>
                    <a:pt x="0" y="917"/>
                  </a:lnTo>
                  <a:lnTo>
                    <a:pt x="0" y="897"/>
                  </a:lnTo>
                  <a:lnTo>
                    <a:pt x="1" y="874"/>
                  </a:lnTo>
                  <a:lnTo>
                    <a:pt x="3" y="849"/>
                  </a:lnTo>
                  <a:lnTo>
                    <a:pt x="7" y="827"/>
                  </a:lnTo>
                  <a:lnTo>
                    <a:pt x="14" y="810"/>
                  </a:lnTo>
                  <a:lnTo>
                    <a:pt x="23" y="800"/>
                  </a:lnTo>
                  <a:lnTo>
                    <a:pt x="32" y="795"/>
                  </a:lnTo>
                  <a:lnTo>
                    <a:pt x="47" y="787"/>
                  </a:lnTo>
                  <a:lnTo>
                    <a:pt x="68" y="775"/>
                  </a:lnTo>
                  <a:lnTo>
                    <a:pt x="93" y="759"/>
                  </a:lnTo>
                  <a:lnTo>
                    <a:pt x="122" y="743"/>
                  </a:lnTo>
                  <a:lnTo>
                    <a:pt x="154" y="725"/>
                  </a:lnTo>
                  <a:lnTo>
                    <a:pt x="186" y="706"/>
                  </a:lnTo>
                  <a:lnTo>
                    <a:pt x="220" y="686"/>
                  </a:lnTo>
                  <a:lnTo>
                    <a:pt x="254" y="667"/>
                  </a:lnTo>
                  <a:lnTo>
                    <a:pt x="285" y="647"/>
                  </a:lnTo>
                  <a:lnTo>
                    <a:pt x="315" y="630"/>
                  </a:lnTo>
                  <a:lnTo>
                    <a:pt x="341" y="615"/>
                  </a:lnTo>
                  <a:lnTo>
                    <a:pt x="364" y="602"/>
                  </a:lnTo>
                  <a:lnTo>
                    <a:pt x="381" y="592"/>
                  </a:lnTo>
                  <a:lnTo>
                    <a:pt x="392" y="585"/>
                  </a:lnTo>
                  <a:lnTo>
                    <a:pt x="396" y="583"/>
                  </a:lnTo>
                  <a:lnTo>
                    <a:pt x="393" y="576"/>
                  </a:lnTo>
                  <a:lnTo>
                    <a:pt x="383" y="557"/>
                  </a:lnTo>
                  <a:lnTo>
                    <a:pt x="367" y="528"/>
                  </a:lnTo>
                  <a:lnTo>
                    <a:pt x="348" y="491"/>
                  </a:lnTo>
                  <a:lnTo>
                    <a:pt x="324" y="446"/>
                  </a:lnTo>
                  <a:lnTo>
                    <a:pt x="298" y="397"/>
                  </a:lnTo>
                  <a:lnTo>
                    <a:pt x="271" y="343"/>
                  </a:lnTo>
                  <a:lnTo>
                    <a:pt x="243" y="288"/>
                  </a:lnTo>
                  <a:lnTo>
                    <a:pt x="215" y="234"/>
                  </a:lnTo>
                  <a:lnTo>
                    <a:pt x="190" y="181"/>
                  </a:lnTo>
                  <a:lnTo>
                    <a:pt x="166" y="132"/>
                  </a:lnTo>
                  <a:lnTo>
                    <a:pt x="145" y="88"/>
                  </a:lnTo>
                  <a:lnTo>
                    <a:pt x="129" y="51"/>
                  </a:lnTo>
                  <a:lnTo>
                    <a:pt x="119" y="23"/>
                  </a:lnTo>
                  <a:lnTo>
                    <a:pt x="114" y="5"/>
                  </a:lnTo>
                  <a:lnTo>
                    <a:pt x="117" y="0"/>
                  </a:lnTo>
                  <a:lnTo>
                    <a:pt x="128" y="4"/>
                  </a:lnTo>
                  <a:lnTo>
                    <a:pt x="147" y="15"/>
                  </a:lnTo>
                  <a:lnTo>
                    <a:pt x="174" y="29"/>
                  </a:lnTo>
                  <a:lnTo>
                    <a:pt x="206" y="46"/>
                  </a:lnTo>
                  <a:lnTo>
                    <a:pt x="242" y="66"/>
                  </a:lnTo>
                  <a:lnTo>
                    <a:pt x="282" y="89"/>
                  </a:lnTo>
                  <a:lnTo>
                    <a:pt x="324" y="114"/>
                  </a:lnTo>
                  <a:lnTo>
                    <a:pt x="367" y="138"/>
                  </a:lnTo>
                  <a:lnTo>
                    <a:pt x="409" y="162"/>
                  </a:lnTo>
                  <a:lnTo>
                    <a:pt x="451" y="186"/>
                  </a:lnTo>
                  <a:lnTo>
                    <a:pt x="488" y="209"/>
                  </a:lnTo>
                  <a:lnTo>
                    <a:pt x="522" y="229"/>
                  </a:lnTo>
                  <a:lnTo>
                    <a:pt x="551" y="245"/>
                  </a:lnTo>
                  <a:lnTo>
                    <a:pt x="572" y="258"/>
                  </a:lnTo>
                  <a:lnTo>
                    <a:pt x="586" y="266"/>
                  </a:lnTo>
                  <a:lnTo>
                    <a:pt x="591" y="269"/>
                  </a:lnTo>
                  <a:lnTo>
                    <a:pt x="593" y="270"/>
                  </a:lnTo>
                  <a:lnTo>
                    <a:pt x="598" y="272"/>
                  </a:lnTo>
                  <a:lnTo>
                    <a:pt x="607" y="276"/>
                  </a:lnTo>
                  <a:lnTo>
                    <a:pt x="618" y="280"/>
                  </a:lnTo>
                  <a:lnTo>
                    <a:pt x="633" y="286"/>
                  </a:lnTo>
                  <a:lnTo>
                    <a:pt x="648" y="293"/>
                  </a:lnTo>
                  <a:lnTo>
                    <a:pt x="664" y="299"/>
                  </a:lnTo>
                  <a:lnTo>
                    <a:pt x="681" y="306"/>
                  </a:lnTo>
                  <a:lnTo>
                    <a:pt x="699" y="313"/>
                  </a:lnTo>
                  <a:lnTo>
                    <a:pt x="716" y="319"/>
                  </a:lnTo>
                  <a:lnTo>
                    <a:pt x="734" y="325"/>
                  </a:lnTo>
                  <a:lnTo>
                    <a:pt x="750" y="331"/>
                  </a:lnTo>
                  <a:lnTo>
                    <a:pt x="764" y="335"/>
                  </a:lnTo>
                  <a:lnTo>
                    <a:pt x="776" y="339"/>
                  </a:lnTo>
                  <a:lnTo>
                    <a:pt x="786" y="341"/>
                  </a:lnTo>
                  <a:lnTo>
                    <a:pt x="793" y="342"/>
                  </a:lnTo>
                  <a:lnTo>
                    <a:pt x="799" y="342"/>
                  </a:lnTo>
                  <a:lnTo>
                    <a:pt x="808" y="340"/>
                  </a:lnTo>
                  <a:lnTo>
                    <a:pt x="817" y="339"/>
                  </a:lnTo>
                  <a:lnTo>
                    <a:pt x="830" y="336"/>
                  </a:lnTo>
                  <a:lnTo>
                    <a:pt x="842" y="334"/>
                  </a:lnTo>
                  <a:lnTo>
                    <a:pt x="855" y="331"/>
                  </a:lnTo>
                  <a:lnTo>
                    <a:pt x="870" y="327"/>
                  </a:lnTo>
                  <a:lnTo>
                    <a:pt x="885" y="324"/>
                  </a:lnTo>
                  <a:lnTo>
                    <a:pt x="900" y="321"/>
                  </a:lnTo>
                  <a:lnTo>
                    <a:pt x="917" y="317"/>
                  </a:lnTo>
                  <a:lnTo>
                    <a:pt x="933" y="314"/>
                  </a:lnTo>
                  <a:lnTo>
                    <a:pt x="949" y="312"/>
                  </a:lnTo>
                  <a:lnTo>
                    <a:pt x="965" y="309"/>
                  </a:lnTo>
                  <a:lnTo>
                    <a:pt x="980" y="308"/>
                  </a:lnTo>
                  <a:lnTo>
                    <a:pt x="995" y="306"/>
                  </a:lnTo>
                  <a:lnTo>
                    <a:pt x="1009" y="306"/>
                  </a:lnTo>
                  <a:lnTo>
                    <a:pt x="1024" y="306"/>
                  </a:lnTo>
                  <a:lnTo>
                    <a:pt x="1041" y="306"/>
                  </a:lnTo>
                  <a:lnTo>
                    <a:pt x="1058" y="306"/>
                  </a:lnTo>
                  <a:lnTo>
                    <a:pt x="1076" y="305"/>
                  </a:lnTo>
                  <a:lnTo>
                    <a:pt x="1095" y="305"/>
                  </a:lnTo>
                  <a:lnTo>
                    <a:pt x="1115" y="305"/>
                  </a:lnTo>
                  <a:lnTo>
                    <a:pt x="1134" y="306"/>
                  </a:lnTo>
                  <a:lnTo>
                    <a:pt x="1153" y="306"/>
                  </a:lnTo>
                  <a:lnTo>
                    <a:pt x="1170" y="307"/>
                  </a:lnTo>
                  <a:lnTo>
                    <a:pt x="1187" y="308"/>
                  </a:lnTo>
                  <a:lnTo>
                    <a:pt x="1201" y="310"/>
                  </a:lnTo>
                  <a:lnTo>
                    <a:pt x="1215" y="312"/>
                  </a:lnTo>
                  <a:lnTo>
                    <a:pt x="1226" y="315"/>
                  </a:lnTo>
                  <a:lnTo>
                    <a:pt x="1234" y="319"/>
                  </a:lnTo>
                  <a:lnTo>
                    <a:pt x="1239" y="323"/>
                  </a:lnTo>
                  <a:lnTo>
                    <a:pt x="1241" y="328"/>
                  </a:lnTo>
                  <a:lnTo>
                    <a:pt x="1243" y="332"/>
                  </a:lnTo>
                  <a:lnTo>
                    <a:pt x="1250" y="335"/>
                  </a:lnTo>
                  <a:lnTo>
                    <a:pt x="1260" y="335"/>
                  </a:lnTo>
                  <a:lnTo>
                    <a:pt x="1273" y="335"/>
                  </a:lnTo>
                  <a:lnTo>
                    <a:pt x="1289" y="333"/>
                  </a:lnTo>
                  <a:lnTo>
                    <a:pt x="1308" y="329"/>
                  </a:lnTo>
                  <a:lnTo>
                    <a:pt x="1327" y="325"/>
                  </a:lnTo>
                  <a:lnTo>
                    <a:pt x="1347" y="321"/>
                  </a:lnTo>
                  <a:lnTo>
                    <a:pt x="1368" y="316"/>
                  </a:lnTo>
                  <a:lnTo>
                    <a:pt x="1389" y="311"/>
                  </a:lnTo>
                  <a:lnTo>
                    <a:pt x="1411" y="306"/>
                  </a:lnTo>
                  <a:lnTo>
                    <a:pt x="1430" y="302"/>
                  </a:lnTo>
                  <a:lnTo>
                    <a:pt x="1448" y="298"/>
                  </a:lnTo>
                  <a:lnTo>
                    <a:pt x="1463" y="295"/>
                  </a:lnTo>
                  <a:lnTo>
                    <a:pt x="1476" y="293"/>
                  </a:lnTo>
                  <a:lnTo>
                    <a:pt x="1486" y="292"/>
                  </a:lnTo>
                  <a:lnTo>
                    <a:pt x="1498" y="291"/>
                  </a:lnTo>
                  <a:lnTo>
                    <a:pt x="1513" y="288"/>
                  </a:lnTo>
                  <a:lnTo>
                    <a:pt x="1533" y="284"/>
                  </a:lnTo>
                  <a:lnTo>
                    <a:pt x="1555" y="280"/>
                  </a:lnTo>
                  <a:lnTo>
                    <a:pt x="1581" y="274"/>
                  </a:lnTo>
                  <a:lnTo>
                    <a:pt x="1610" y="268"/>
                  </a:lnTo>
                  <a:lnTo>
                    <a:pt x="1640" y="261"/>
                  </a:lnTo>
                  <a:lnTo>
                    <a:pt x="1671" y="254"/>
                  </a:lnTo>
                  <a:lnTo>
                    <a:pt x="1702" y="246"/>
                  </a:lnTo>
                  <a:lnTo>
                    <a:pt x="1733" y="239"/>
                  </a:lnTo>
                  <a:lnTo>
                    <a:pt x="1763" y="232"/>
                  </a:lnTo>
                  <a:lnTo>
                    <a:pt x="1792" y="225"/>
                  </a:lnTo>
                  <a:lnTo>
                    <a:pt x="1818" y="219"/>
                  </a:lnTo>
                  <a:lnTo>
                    <a:pt x="1841" y="213"/>
                  </a:lnTo>
                  <a:lnTo>
                    <a:pt x="1860" y="208"/>
                  </a:lnTo>
                  <a:lnTo>
                    <a:pt x="1877" y="205"/>
                  </a:lnTo>
                  <a:lnTo>
                    <a:pt x="1892" y="202"/>
                  </a:lnTo>
                  <a:lnTo>
                    <a:pt x="1909" y="197"/>
                  </a:lnTo>
                  <a:lnTo>
                    <a:pt x="1928" y="190"/>
                  </a:lnTo>
                  <a:lnTo>
                    <a:pt x="1949" y="184"/>
                  </a:lnTo>
                  <a:lnTo>
                    <a:pt x="1972" y="177"/>
                  </a:lnTo>
                  <a:lnTo>
                    <a:pt x="1995" y="170"/>
                  </a:lnTo>
                  <a:lnTo>
                    <a:pt x="2018" y="162"/>
                  </a:lnTo>
                  <a:lnTo>
                    <a:pt x="2040" y="155"/>
                  </a:lnTo>
                  <a:lnTo>
                    <a:pt x="2063" y="148"/>
                  </a:lnTo>
                  <a:lnTo>
                    <a:pt x="2083" y="141"/>
                  </a:lnTo>
                  <a:lnTo>
                    <a:pt x="2101" y="134"/>
                  </a:lnTo>
                  <a:lnTo>
                    <a:pt x="2118" y="128"/>
                  </a:lnTo>
                  <a:lnTo>
                    <a:pt x="2131" y="124"/>
                  </a:lnTo>
                  <a:lnTo>
                    <a:pt x="2141" y="120"/>
                  </a:lnTo>
                  <a:lnTo>
                    <a:pt x="2148" y="118"/>
                  </a:lnTo>
                  <a:lnTo>
                    <a:pt x="2150" y="117"/>
                  </a:lnTo>
                  <a:lnTo>
                    <a:pt x="2149" y="119"/>
                  </a:lnTo>
                  <a:lnTo>
                    <a:pt x="2145" y="126"/>
                  </a:lnTo>
                  <a:lnTo>
                    <a:pt x="2140" y="136"/>
                  </a:lnTo>
                  <a:lnTo>
                    <a:pt x="2133" y="149"/>
                  </a:lnTo>
                  <a:lnTo>
                    <a:pt x="2125" y="165"/>
                  </a:lnTo>
                  <a:lnTo>
                    <a:pt x="2115" y="183"/>
                  </a:lnTo>
                  <a:lnTo>
                    <a:pt x="2105" y="204"/>
                  </a:lnTo>
                  <a:lnTo>
                    <a:pt x="2095" y="225"/>
                  </a:lnTo>
                  <a:lnTo>
                    <a:pt x="2084" y="247"/>
                  </a:lnTo>
                  <a:lnTo>
                    <a:pt x="2073" y="269"/>
                  </a:lnTo>
                  <a:lnTo>
                    <a:pt x="2063" y="293"/>
                  </a:lnTo>
                  <a:lnTo>
                    <a:pt x="2053" y="314"/>
                  </a:lnTo>
                  <a:lnTo>
                    <a:pt x="2044" y="335"/>
                  </a:lnTo>
                  <a:lnTo>
                    <a:pt x="2037" y="354"/>
                  </a:lnTo>
                  <a:lnTo>
                    <a:pt x="2032" y="371"/>
                  </a:lnTo>
                  <a:lnTo>
                    <a:pt x="2028" y="387"/>
                  </a:lnTo>
                  <a:lnTo>
                    <a:pt x="2023" y="401"/>
                  </a:lnTo>
                  <a:lnTo>
                    <a:pt x="2014" y="418"/>
                  </a:lnTo>
                  <a:lnTo>
                    <a:pt x="2000" y="436"/>
                  </a:lnTo>
                  <a:lnTo>
                    <a:pt x="1984" y="456"/>
                  </a:lnTo>
                  <a:lnTo>
                    <a:pt x="1964" y="476"/>
                  </a:lnTo>
                  <a:lnTo>
                    <a:pt x="1944" y="499"/>
                  </a:lnTo>
                  <a:lnTo>
                    <a:pt x="1922" y="520"/>
                  </a:lnTo>
                  <a:lnTo>
                    <a:pt x="1900" y="542"/>
                  </a:lnTo>
                  <a:lnTo>
                    <a:pt x="1878" y="563"/>
                  </a:lnTo>
                  <a:lnTo>
                    <a:pt x="1856" y="585"/>
                  </a:lnTo>
                  <a:lnTo>
                    <a:pt x="1837" y="605"/>
                  </a:lnTo>
                  <a:lnTo>
                    <a:pt x="1819" y="623"/>
                  </a:lnTo>
                  <a:lnTo>
                    <a:pt x="1804" y="640"/>
                  </a:lnTo>
                  <a:lnTo>
                    <a:pt x="1793" y="654"/>
                  </a:lnTo>
                  <a:lnTo>
                    <a:pt x="1786" y="667"/>
                  </a:lnTo>
                  <a:lnTo>
                    <a:pt x="1783" y="677"/>
                  </a:lnTo>
                  <a:lnTo>
                    <a:pt x="1785" y="687"/>
                  </a:lnTo>
                  <a:lnTo>
                    <a:pt x="1789" y="701"/>
                  </a:lnTo>
                  <a:lnTo>
                    <a:pt x="1797" y="718"/>
                  </a:lnTo>
                  <a:lnTo>
                    <a:pt x="1807" y="738"/>
                  </a:lnTo>
                  <a:lnTo>
                    <a:pt x="1818" y="761"/>
                  </a:lnTo>
                  <a:lnTo>
                    <a:pt x="1831" y="784"/>
                  </a:lnTo>
                  <a:lnTo>
                    <a:pt x="1845" y="809"/>
                  </a:lnTo>
                  <a:lnTo>
                    <a:pt x="1859" y="834"/>
                  </a:lnTo>
                  <a:lnTo>
                    <a:pt x="1875" y="859"/>
                  </a:lnTo>
                  <a:lnTo>
                    <a:pt x="1890" y="883"/>
                  </a:lnTo>
                  <a:lnTo>
                    <a:pt x="1903" y="906"/>
                  </a:lnTo>
                  <a:lnTo>
                    <a:pt x="1916" y="926"/>
                  </a:lnTo>
                  <a:lnTo>
                    <a:pt x="1927" y="945"/>
                  </a:lnTo>
                  <a:lnTo>
                    <a:pt x="1937" y="961"/>
                  </a:lnTo>
                  <a:lnTo>
                    <a:pt x="1944" y="972"/>
                  </a:lnTo>
                  <a:lnTo>
                    <a:pt x="1948" y="980"/>
                  </a:lnTo>
                  <a:lnTo>
                    <a:pt x="1951" y="994"/>
                  </a:lnTo>
                  <a:lnTo>
                    <a:pt x="1948" y="1011"/>
                  </a:lnTo>
                  <a:lnTo>
                    <a:pt x="1942" y="1030"/>
                  </a:lnTo>
                  <a:lnTo>
                    <a:pt x="1932" y="1050"/>
                  </a:lnTo>
                  <a:lnTo>
                    <a:pt x="1919" y="1068"/>
                  </a:lnTo>
                  <a:lnTo>
                    <a:pt x="1905" y="1083"/>
                  </a:lnTo>
                  <a:lnTo>
                    <a:pt x="1891" y="1093"/>
                  </a:lnTo>
                  <a:lnTo>
                    <a:pt x="1877" y="1096"/>
                  </a:lnTo>
                  <a:lnTo>
                    <a:pt x="1867" y="1096"/>
                  </a:lnTo>
                  <a:lnTo>
                    <a:pt x="1854" y="1095"/>
                  </a:lnTo>
                  <a:lnTo>
                    <a:pt x="1838" y="1093"/>
                  </a:lnTo>
                  <a:lnTo>
                    <a:pt x="1819" y="1091"/>
                  </a:lnTo>
                  <a:lnTo>
                    <a:pt x="1799" y="1088"/>
                  </a:lnTo>
                  <a:lnTo>
                    <a:pt x="1776" y="1085"/>
                  </a:lnTo>
                  <a:lnTo>
                    <a:pt x="1752" y="1082"/>
                  </a:lnTo>
                  <a:lnTo>
                    <a:pt x="1729" y="1079"/>
                  </a:lnTo>
                  <a:lnTo>
                    <a:pt x="1706" y="1075"/>
                  </a:lnTo>
                  <a:lnTo>
                    <a:pt x="1684" y="1072"/>
                  </a:lnTo>
                  <a:lnTo>
                    <a:pt x="1663" y="1069"/>
                  </a:lnTo>
                  <a:lnTo>
                    <a:pt x="1645" y="1066"/>
                  </a:lnTo>
                  <a:lnTo>
                    <a:pt x="1630" y="1064"/>
                  </a:lnTo>
                  <a:lnTo>
                    <a:pt x="1619" y="1062"/>
                  </a:lnTo>
                  <a:lnTo>
                    <a:pt x="1612" y="1061"/>
                  </a:lnTo>
                  <a:lnTo>
                    <a:pt x="1609" y="1060"/>
                  </a:lnTo>
                  <a:lnTo>
                    <a:pt x="1604" y="1059"/>
                  </a:lnTo>
                  <a:lnTo>
                    <a:pt x="1591" y="1055"/>
                  </a:lnTo>
                  <a:lnTo>
                    <a:pt x="1569" y="1049"/>
                  </a:lnTo>
                  <a:lnTo>
                    <a:pt x="1542" y="1039"/>
                  </a:lnTo>
                  <a:lnTo>
                    <a:pt x="1510" y="1030"/>
                  </a:lnTo>
                  <a:lnTo>
                    <a:pt x="1474" y="1019"/>
                  </a:lnTo>
                  <a:lnTo>
                    <a:pt x="1436" y="1007"/>
                  </a:lnTo>
                  <a:lnTo>
                    <a:pt x="1397" y="995"/>
                  </a:lnTo>
                  <a:lnTo>
                    <a:pt x="1356" y="983"/>
                  </a:lnTo>
                  <a:lnTo>
                    <a:pt x="1318" y="972"/>
                  </a:lnTo>
                  <a:lnTo>
                    <a:pt x="1282" y="961"/>
                  </a:lnTo>
                  <a:lnTo>
                    <a:pt x="1250" y="951"/>
                  </a:lnTo>
                  <a:lnTo>
                    <a:pt x="1223" y="941"/>
                  </a:lnTo>
                  <a:lnTo>
                    <a:pt x="1201" y="935"/>
                  </a:lnTo>
                  <a:lnTo>
                    <a:pt x="1188" y="931"/>
                  </a:lnTo>
                  <a:lnTo>
                    <a:pt x="1183" y="929"/>
                  </a:lnTo>
                  <a:lnTo>
                    <a:pt x="1179" y="929"/>
                  </a:lnTo>
                  <a:lnTo>
                    <a:pt x="1167" y="928"/>
                  </a:lnTo>
                  <a:lnTo>
                    <a:pt x="1148" y="927"/>
                  </a:lnTo>
                  <a:lnTo>
                    <a:pt x="1124" y="925"/>
                  </a:lnTo>
                  <a:lnTo>
                    <a:pt x="1094" y="923"/>
                  </a:lnTo>
                  <a:lnTo>
                    <a:pt x="1062" y="921"/>
                  </a:lnTo>
                  <a:lnTo>
                    <a:pt x="1028" y="918"/>
                  </a:lnTo>
                  <a:lnTo>
                    <a:pt x="992" y="915"/>
                  </a:lnTo>
                  <a:lnTo>
                    <a:pt x="956" y="913"/>
                  </a:lnTo>
                  <a:lnTo>
                    <a:pt x="922" y="910"/>
                  </a:lnTo>
                  <a:lnTo>
                    <a:pt x="889" y="908"/>
                  </a:lnTo>
                  <a:lnTo>
                    <a:pt x="860" y="906"/>
                  </a:lnTo>
                  <a:lnTo>
                    <a:pt x="836" y="904"/>
                  </a:lnTo>
                  <a:lnTo>
                    <a:pt x="816" y="902"/>
                  </a:lnTo>
                  <a:lnTo>
                    <a:pt x="804" y="901"/>
                  </a:lnTo>
                  <a:lnTo>
                    <a:pt x="800" y="901"/>
                  </a:lnTo>
                  <a:lnTo>
                    <a:pt x="324" y="895"/>
                  </a:lnTo>
                  <a:close/>
                </a:path>
              </a:pathLst>
            </a:custGeom>
            <a:solidFill>
              <a:srgbClr val="CC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298" name="Freeform 10"/>
            <p:cNvSpPr>
              <a:spLocks/>
            </p:cNvSpPr>
            <p:nvPr/>
          </p:nvSpPr>
          <p:spPr bwMode="auto">
            <a:xfrm>
              <a:off x="922" y="1257"/>
              <a:ext cx="416" cy="260"/>
            </a:xfrm>
            <a:custGeom>
              <a:avLst/>
              <a:gdLst>
                <a:gd name="T0" fmla="*/ 116 w 2078"/>
                <a:gd name="T1" fmla="*/ 577 h 1301"/>
                <a:gd name="T2" fmla="*/ 130 w 2078"/>
                <a:gd name="T3" fmla="*/ 414 h 1301"/>
                <a:gd name="T4" fmla="*/ 198 w 2078"/>
                <a:gd name="T5" fmla="*/ 249 h 1301"/>
                <a:gd name="T6" fmla="*/ 322 w 2078"/>
                <a:gd name="T7" fmla="*/ 154 h 1301"/>
                <a:gd name="T8" fmla="*/ 379 w 2078"/>
                <a:gd name="T9" fmla="*/ 131 h 1301"/>
                <a:gd name="T10" fmla="*/ 425 w 2078"/>
                <a:gd name="T11" fmla="*/ 112 h 1301"/>
                <a:gd name="T12" fmla="*/ 451 w 2078"/>
                <a:gd name="T13" fmla="*/ 102 h 1301"/>
                <a:gd name="T14" fmla="*/ 508 w 2078"/>
                <a:gd name="T15" fmla="*/ 86 h 1301"/>
                <a:gd name="T16" fmla="*/ 577 w 2078"/>
                <a:gd name="T17" fmla="*/ 71 h 1301"/>
                <a:gd name="T18" fmla="*/ 627 w 2078"/>
                <a:gd name="T19" fmla="*/ 62 h 1301"/>
                <a:gd name="T20" fmla="*/ 641 w 2078"/>
                <a:gd name="T21" fmla="*/ 43 h 1301"/>
                <a:gd name="T22" fmla="*/ 658 w 2078"/>
                <a:gd name="T23" fmla="*/ 9 h 1301"/>
                <a:gd name="T24" fmla="*/ 610 w 2078"/>
                <a:gd name="T25" fmla="*/ 2 h 1301"/>
                <a:gd name="T26" fmla="*/ 531 w 2078"/>
                <a:gd name="T27" fmla="*/ 10 h 1301"/>
                <a:gd name="T28" fmla="*/ 448 w 2078"/>
                <a:gd name="T29" fmla="*/ 19 h 1301"/>
                <a:gd name="T30" fmla="*/ 377 w 2078"/>
                <a:gd name="T31" fmla="*/ 25 h 1301"/>
                <a:gd name="T32" fmla="*/ 318 w 2078"/>
                <a:gd name="T33" fmla="*/ 45 h 1301"/>
                <a:gd name="T34" fmla="*/ 203 w 2078"/>
                <a:gd name="T35" fmla="*/ 127 h 1301"/>
                <a:gd name="T36" fmla="*/ 77 w 2078"/>
                <a:gd name="T37" fmla="*/ 254 h 1301"/>
                <a:gd name="T38" fmla="*/ 3 w 2078"/>
                <a:gd name="T39" fmla="*/ 407 h 1301"/>
                <a:gd name="T40" fmla="*/ 2 w 2078"/>
                <a:gd name="T41" fmla="*/ 511 h 1301"/>
                <a:gd name="T42" fmla="*/ 9 w 2078"/>
                <a:gd name="T43" fmla="*/ 600 h 1301"/>
                <a:gd name="T44" fmla="*/ 22 w 2078"/>
                <a:gd name="T45" fmla="*/ 689 h 1301"/>
                <a:gd name="T46" fmla="*/ 42 w 2078"/>
                <a:gd name="T47" fmla="*/ 778 h 1301"/>
                <a:gd name="T48" fmla="*/ 71 w 2078"/>
                <a:gd name="T49" fmla="*/ 865 h 1301"/>
                <a:gd name="T50" fmla="*/ 110 w 2078"/>
                <a:gd name="T51" fmla="*/ 951 h 1301"/>
                <a:gd name="T52" fmla="*/ 159 w 2078"/>
                <a:gd name="T53" fmla="*/ 1033 h 1301"/>
                <a:gd name="T54" fmla="*/ 220 w 2078"/>
                <a:gd name="T55" fmla="*/ 1110 h 1301"/>
                <a:gd name="T56" fmla="*/ 364 w 2078"/>
                <a:gd name="T57" fmla="*/ 1217 h 1301"/>
                <a:gd name="T58" fmla="*/ 621 w 2078"/>
                <a:gd name="T59" fmla="*/ 1285 h 1301"/>
                <a:gd name="T60" fmla="*/ 945 w 2078"/>
                <a:gd name="T61" fmla="*/ 1300 h 1301"/>
                <a:gd name="T62" fmla="*/ 1290 w 2078"/>
                <a:gd name="T63" fmla="*/ 1260 h 1301"/>
                <a:gd name="T64" fmla="*/ 1618 w 2078"/>
                <a:gd name="T65" fmla="*/ 1164 h 1301"/>
                <a:gd name="T66" fmla="*/ 1884 w 2078"/>
                <a:gd name="T67" fmla="*/ 1011 h 1301"/>
                <a:gd name="T68" fmla="*/ 2048 w 2078"/>
                <a:gd name="T69" fmla="*/ 801 h 1301"/>
                <a:gd name="T70" fmla="*/ 2067 w 2078"/>
                <a:gd name="T71" fmla="*/ 534 h 1301"/>
                <a:gd name="T72" fmla="*/ 2020 w 2078"/>
                <a:gd name="T73" fmla="*/ 398 h 1301"/>
                <a:gd name="T74" fmla="*/ 1978 w 2078"/>
                <a:gd name="T75" fmla="*/ 328 h 1301"/>
                <a:gd name="T76" fmla="*/ 1928 w 2078"/>
                <a:gd name="T77" fmla="*/ 264 h 1301"/>
                <a:gd name="T78" fmla="*/ 1865 w 2078"/>
                <a:gd name="T79" fmla="*/ 202 h 1301"/>
                <a:gd name="T80" fmla="*/ 1762 w 2078"/>
                <a:gd name="T81" fmla="*/ 132 h 1301"/>
                <a:gd name="T82" fmla="*/ 1776 w 2078"/>
                <a:gd name="T83" fmla="*/ 211 h 1301"/>
                <a:gd name="T84" fmla="*/ 1862 w 2078"/>
                <a:gd name="T85" fmla="*/ 368 h 1301"/>
                <a:gd name="T86" fmla="*/ 1938 w 2078"/>
                <a:gd name="T87" fmla="*/ 502 h 1301"/>
                <a:gd name="T88" fmla="*/ 1972 w 2078"/>
                <a:gd name="T89" fmla="*/ 627 h 1301"/>
                <a:gd name="T90" fmla="*/ 1944 w 2078"/>
                <a:gd name="T91" fmla="*/ 765 h 1301"/>
                <a:gd name="T92" fmla="*/ 1859 w 2078"/>
                <a:gd name="T93" fmla="*/ 889 h 1301"/>
                <a:gd name="T94" fmla="*/ 1734 w 2078"/>
                <a:gd name="T95" fmla="*/ 998 h 1301"/>
                <a:gd name="T96" fmla="*/ 1584 w 2078"/>
                <a:gd name="T97" fmla="*/ 1087 h 1301"/>
                <a:gd name="T98" fmla="*/ 1427 w 2078"/>
                <a:gd name="T99" fmla="*/ 1152 h 1301"/>
                <a:gd name="T100" fmla="*/ 1278 w 2078"/>
                <a:gd name="T101" fmla="*/ 1188 h 1301"/>
                <a:gd name="T102" fmla="*/ 1155 w 2078"/>
                <a:gd name="T103" fmla="*/ 1192 h 1301"/>
                <a:gd name="T104" fmla="*/ 969 w 2078"/>
                <a:gd name="T105" fmla="*/ 1221 h 1301"/>
                <a:gd name="T106" fmla="*/ 765 w 2078"/>
                <a:gd name="T107" fmla="*/ 1224 h 1301"/>
                <a:gd name="T108" fmla="*/ 577 w 2078"/>
                <a:gd name="T109" fmla="*/ 1186 h 1301"/>
                <a:gd name="T110" fmla="*/ 412 w 2078"/>
                <a:gd name="T111" fmla="*/ 1118 h 1301"/>
                <a:gd name="T112" fmla="*/ 279 w 2078"/>
                <a:gd name="T113" fmla="*/ 1025 h 1301"/>
                <a:gd name="T114" fmla="*/ 183 w 2078"/>
                <a:gd name="T115" fmla="*/ 916 h 1301"/>
                <a:gd name="T116" fmla="*/ 131 w 2078"/>
                <a:gd name="T117" fmla="*/ 800 h 1301"/>
                <a:gd name="T118" fmla="*/ 130 w 2078"/>
                <a:gd name="T119" fmla="*/ 684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8" h="1301">
                  <a:moveTo>
                    <a:pt x="139" y="656"/>
                  </a:moveTo>
                  <a:lnTo>
                    <a:pt x="128" y="635"/>
                  </a:lnTo>
                  <a:lnTo>
                    <a:pt x="121" y="609"/>
                  </a:lnTo>
                  <a:lnTo>
                    <a:pt x="116" y="577"/>
                  </a:lnTo>
                  <a:lnTo>
                    <a:pt x="115" y="540"/>
                  </a:lnTo>
                  <a:lnTo>
                    <a:pt x="117" y="500"/>
                  </a:lnTo>
                  <a:lnTo>
                    <a:pt x="122" y="458"/>
                  </a:lnTo>
                  <a:lnTo>
                    <a:pt x="130" y="414"/>
                  </a:lnTo>
                  <a:lnTo>
                    <a:pt x="142" y="371"/>
                  </a:lnTo>
                  <a:lnTo>
                    <a:pt x="157" y="327"/>
                  </a:lnTo>
                  <a:lnTo>
                    <a:pt x="177" y="287"/>
                  </a:lnTo>
                  <a:lnTo>
                    <a:pt x="198" y="249"/>
                  </a:lnTo>
                  <a:lnTo>
                    <a:pt x="224" y="216"/>
                  </a:lnTo>
                  <a:lnTo>
                    <a:pt x="252" y="189"/>
                  </a:lnTo>
                  <a:lnTo>
                    <a:pt x="286" y="167"/>
                  </a:lnTo>
                  <a:lnTo>
                    <a:pt x="322" y="154"/>
                  </a:lnTo>
                  <a:lnTo>
                    <a:pt x="361" y="149"/>
                  </a:lnTo>
                  <a:lnTo>
                    <a:pt x="364" y="144"/>
                  </a:lnTo>
                  <a:lnTo>
                    <a:pt x="370" y="138"/>
                  </a:lnTo>
                  <a:lnTo>
                    <a:pt x="379" y="131"/>
                  </a:lnTo>
                  <a:lnTo>
                    <a:pt x="390" y="125"/>
                  </a:lnTo>
                  <a:lnTo>
                    <a:pt x="401" y="120"/>
                  </a:lnTo>
                  <a:lnTo>
                    <a:pt x="413" y="115"/>
                  </a:lnTo>
                  <a:lnTo>
                    <a:pt x="425" y="112"/>
                  </a:lnTo>
                  <a:lnTo>
                    <a:pt x="435" y="111"/>
                  </a:lnTo>
                  <a:lnTo>
                    <a:pt x="437" y="108"/>
                  </a:lnTo>
                  <a:lnTo>
                    <a:pt x="442" y="105"/>
                  </a:lnTo>
                  <a:lnTo>
                    <a:pt x="451" y="102"/>
                  </a:lnTo>
                  <a:lnTo>
                    <a:pt x="463" y="98"/>
                  </a:lnTo>
                  <a:lnTo>
                    <a:pt x="477" y="95"/>
                  </a:lnTo>
                  <a:lnTo>
                    <a:pt x="492" y="91"/>
                  </a:lnTo>
                  <a:lnTo>
                    <a:pt x="508" y="86"/>
                  </a:lnTo>
                  <a:lnTo>
                    <a:pt x="525" y="82"/>
                  </a:lnTo>
                  <a:lnTo>
                    <a:pt x="542" y="78"/>
                  </a:lnTo>
                  <a:lnTo>
                    <a:pt x="560" y="74"/>
                  </a:lnTo>
                  <a:lnTo>
                    <a:pt x="577" y="71"/>
                  </a:lnTo>
                  <a:lnTo>
                    <a:pt x="592" y="68"/>
                  </a:lnTo>
                  <a:lnTo>
                    <a:pt x="606" y="65"/>
                  </a:lnTo>
                  <a:lnTo>
                    <a:pt x="618" y="64"/>
                  </a:lnTo>
                  <a:lnTo>
                    <a:pt x="627" y="62"/>
                  </a:lnTo>
                  <a:lnTo>
                    <a:pt x="633" y="62"/>
                  </a:lnTo>
                  <a:lnTo>
                    <a:pt x="634" y="57"/>
                  </a:lnTo>
                  <a:lnTo>
                    <a:pt x="637" y="50"/>
                  </a:lnTo>
                  <a:lnTo>
                    <a:pt x="641" y="43"/>
                  </a:lnTo>
                  <a:lnTo>
                    <a:pt x="646" y="35"/>
                  </a:lnTo>
                  <a:lnTo>
                    <a:pt x="651" y="27"/>
                  </a:lnTo>
                  <a:lnTo>
                    <a:pt x="655" y="18"/>
                  </a:lnTo>
                  <a:lnTo>
                    <a:pt x="658" y="9"/>
                  </a:lnTo>
                  <a:lnTo>
                    <a:pt x="659" y="0"/>
                  </a:lnTo>
                  <a:lnTo>
                    <a:pt x="643" y="0"/>
                  </a:lnTo>
                  <a:lnTo>
                    <a:pt x="627" y="1"/>
                  </a:lnTo>
                  <a:lnTo>
                    <a:pt x="610" y="2"/>
                  </a:lnTo>
                  <a:lnTo>
                    <a:pt x="592" y="4"/>
                  </a:lnTo>
                  <a:lnTo>
                    <a:pt x="572" y="6"/>
                  </a:lnTo>
                  <a:lnTo>
                    <a:pt x="551" y="8"/>
                  </a:lnTo>
                  <a:lnTo>
                    <a:pt x="531" y="10"/>
                  </a:lnTo>
                  <a:lnTo>
                    <a:pt x="510" y="12"/>
                  </a:lnTo>
                  <a:lnTo>
                    <a:pt x="489" y="15"/>
                  </a:lnTo>
                  <a:lnTo>
                    <a:pt x="469" y="17"/>
                  </a:lnTo>
                  <a:lnTo>
                    <a:pt x="448" y="19"/>
                  </a:lnTo>
                  <a:lnTo>
                    <a:pt x="428" y="21"/>
                  </a:lnTo>
                  <a:lnTo>
                    <a:pt x="410" y="23"/>
                  </a:lnTo>
                  <a:lnTo>
                    <a:pt x="393" y="24"/>
                  </a:lnTo>
                  <a:lnTo>
                    <a:pt x="377" y="25"/>
                  </a:lnTo>
                  <a:lnTo>
                    <a:pt x="361" y="25"/>
                  </a:lnTo>
                  <a:lnTo>
                    <a:pt x="353" y="27"/>
                  </a:lnTo>
                  <a:lnTo>
                    <a:pt x="338" y="34"/>
                  </a:lnTo>
                  <a:lnTo>
                    <a:pt x="318" y="45"/>
                  </a:lnTo>
                  <a:lnTo>
                    <a:pt x="294" y="60"/>
                  </a:lnTo>
                  <a:lnTo>
                    <a:pt x="265" y="79"/>
                  </a:lnTo>
                  <a:lnTo>
                    <a:pt x="235" y="102"/>
                  </a:lnTo>
                  <a:lnTo>
                    <a:pt x="203" y="127"/>
                  </a:lnTo>
                  <a:lnTo>
                    <a:pt x="169" y="155"/>
                  </a:lnTo>
                  <a:lnTo>
                    <a:pt x="137" y="187"/>
                  </a:lnTo>
                  <a:lnTo>
                    <a:pt x="106" y="220"/>
                  </a:lnTo>
                  <a:lnTo>
                    <a:pt x="77" y="254"/>
                  </a:lnTo>
                  <a:lnTo>
                    <a:pt x="51" y="291"/>
                  </a:lnTo>
                  <a:lnTo>
                    <a:pt x="30" y="328"/>
                  </a:lnTo>
                  <a:lnTo>
                    <a:pt x="13" y="368"/>
                  </a:lnTo>
                  <a:lnTo>
                    <a:pt x="3" y="407"/>
                  </a:lnTo>
                  <a:lnTo>
                    <a:pt x="0" y="446"/>
                  </a:lnTo>
                  <a:lnTo>
                    <a:pt x="0" y="468"/>
                  </a:lnTo>
                  <a:lnTo>
                    <a:pt x="1" y="490"/>
                  </a:lnTo>
                  <a:lnTo>
                    <a:pt x="2" y="511"/>
                  </a:lnTo>
                  <a:lnTo>
                    <a:pt x="3" y="533"/>
                  </a:lnTo>
                  <a:lnTo>
                    <a:pt x="5" y="556"/>
                  </a:lnTo>
                  <a:lnTo>
                    <a:pt x="6" y="578"/>
                  </a:lnTo>
                  <a:lnTo>
                    <a:pt x="9" y="600"/>
                  </a:lnTo>
                  <a:lnTo>
                    <a:pt x="11" y="622"/>
                  </a:lnTo>
                  <a:lnTo>
                    <a:pt x="14" y="644"/>
                  </a:lnTo>
                  <a:lnTo>
                    <a:pt x="18" y="667"/>
                  </a:lnTo>
                  <a:lnTo>
                    <a:pt x="22" y="689"/>
                  </a:lnTo>
                  <a:lnTo>
                    <a:pt x="26" y="711"/>
                  </a:lnTo>
                  <a:lnTo>
                    <a:pt x="31" y="733"/>
                  </a:lnTo>
                  <a:lnTo>
                    <a:pt x="36" y="756"/>
                  </a:lnTo>
                  <a:lnTo>
                    <a:pt x="42" y="778"/>
                  </a:lnTo>
                  <a:lnTo>
                    <a:pt x="49" y="800"/>
                  </a:lnTo>
                  <a:lnTo>
                    <a:pt x="55" y="821"/>
                  </a:lnTo>
                  <a:lnTo>
                    <a:pt x="63" y="844"/>
                  </a:lnTo>
                  <a:lnTo>
                    <a:pt x="71" y="865"/>
                  </a:lnTo>
                  <a:lnTo>
                    <a:pt x="80" y="887"/>
                  </a:lnTo>
                  <a:lnTo>
                    <a:pt x="90" y="908"/>
                  </a:lnTo>
                  <a:lnTo>
                    <a:pt x="99" y="930"/>
                  </a:lnTo>
                  <a:lnTo>
                    <a:pt x="110" y="951"/>
                  </a:lnTo>
                  <a:lnTo>
                    <a:pt x="121" y="972"/>
                  </a:lnTo>
                  <a:lnTo>
                    <a:pt x="133" y="992"/>
                  </a:lnTo>
                  <a:lnTo>
                    <a:pt x="145" y="1012"/>
                  </a:lnTo>
                  <a:lnTo>
                    <a:pt x="159" y="1033"/>
                  </a:lnTo>
                  <a:lnTo>
                    <a:pt x="174" y="1053"/>
                  </a:lnTo>
                  <a:lnTo>
                    <a:pt x="188" y="1072"/>
                  </a:lnTo>
                  <a:lnTo>
                    <a:pt x="204" y="1092"/>
                  </a:lnTo>
                  <a:lnTo>
                    <a:pt x="220" y="1110"/>
                  </a:lnTo>
                  <a:lnTo>
                    <a:pt x="237" y="1130"/>
                  </a:lnTo>
                  <a:lnTo>
                    <a:pt x="272" y="1162"/>
                  </a:lnTo>
                  <a:lnTo>
                    <a:pt x="314" y="1191"/>
                  </a:lnTo>
                  <a:lnTo>
                    <a:pt x="364" y="1217"/>
                  </a:lnTo>
                  <a:lnTo>
                    <a:pt x="420" y="1239"/>
                  </a:lnTo>
                  <a:lnTo>
                    <a:pt x="482" y="1258"/>
                  </a:lnTo>
                  <a:lnTo>
                    <a:pt x="549" y="1273"/>
                  </a:lnTo>
                  <a:lnTo>
                    <a:pt x="621" y="1285"/>
                  </a:lnTo>
                  <a:lnTo>
                    <a:pt x="698" y="1294"/>
                  </a:lnTo>
                  <a:lnTo>
                    <a:pt x="778" y="1299"/>
                  </a:lnTo>
                  <a:lnTo>
                    <a:pt x="860" y="1301"/>
                  </a:lnTo>
                  <a:lnTo>
                    <a:pt x="945" y="1300"/>
                  </a:lnTo>
                  <a:lnTo>
                    <a:pt x="1031" y="1295"/>
                  </a:lnTo>
                  <a:lnTo>
                    <a:pt x="1117" y="1287"/>
                  </a:lnTo>
                  <a:lnTo>
                    <a:pt x="1204" y="1275"/>
                  </a:lnTo>
                  <a:lnTo>
                    <a:pt x="1290" y="1260"/>
                  </a:lnTo>
                  <a:lnTo>
                    <a:pt x="1376" y="1241"/>
                  </a:lnTo>
                  <a:lnTo>
                    <a:pt x="1459" y="1219"/>
                  </a:lnTo>
                  <a:lnTo>
                    <a:pt x="1540" y="1193"/>
                  </a:lnTo>
                  <a:lnTo>
                    <a:pt x="1618" y="1164"/>
                  </a:lnTo>
                  <a:lnTo>
                    <a:pt x="1691" y="1131"/>
                  </a:lnTo>
                  <a:lnTo>
                    <a:pt x="1761" y="1094"/>
                  </a:lnTo>
                  <a:lnTo>
                    <a:pt x="1825" y="1055"/>
                  </a:lnTo>
                  <a:lnTo>
                    <a:pt x="1884" y="1011"/>
                  </a:lnTo>
                  <a:lnTo>
                    <a:pt x="1936" y="964"/>
                  </a:lnTo>
                  <a:lnTo>
                    <a:pt x="1981" y="913"/>
                  </a:lnTo>
                  <a:lnTo>
                    <a:pt x="2019" y="860"/>
                  </a:lnTo>
                  <a:lnTo>
                    <a:pt x="2048" y="801"/>
                  </a:lnTo>
                  <a:lnTo>
                    <a:pt x="2068" y="741"/>
                  </a:lnTo>
                  <a:lnTo>
                    <a:pt x="2078" y="675"/>
                  </a:lnTo>
                  <a:lnTo>
                    <a:pt x="2078" y="607"/>
                  </a:lnTo>
                  <a:lnTo>
                    <a:pt x="2067" y="534"/>
                  </a:lnTo>
                  <a:lnTo>
                    <a:pt x="2045" y="459"/>
                  </a:lnTo>
                  <a:lnTo>
                    <a:pt x="2037" y="437"/>
                  </a:lnTo>
                  <a:lnTo>
                    <a:pt x="2029" y="417"/>
                  </a:lnTo>
                  <a:lnTo>
                    <a:pt x="2020" y="398"/>
                  </a:lnTo>
                  <a:lnTo>
                    <a:pt x="2010" y="380"/>
                  </a:lnTo>
                  <a:lnTo>
                    <a:pt x="2001" y="361"/>
                  </a:lnTo>
                  <a:lnTo>
                    <a:pt x="1990" y="344"/>
                  </a:lnTo>
                  <a:lnTo>
                    <a:pt x="1978" y="328"/>
                  </a:lnTo>
                  <a:lnTo>
                    <a:pt x="1967" y="311"/>
                  </a:lnTo>
                  <a:lnTo>
                    <a:pt x="1955" y="296"/>
                  </a:lnTo>
                  <a:lnTo>
                    <a:pt x="1942" y="280"/>
                  </a:lnTo>
                  <a:lnTo>
                    <a:pt x="1928" y="264"/>
                  </a:lnTo>
                  <a:lnTo>
                    <a:pt x="1914" y="248"/>
                  </a:lnTo>
                  <a:lnTo>
                    <a:pt x="1899" y="233"/>
                  </a:lnTo>
                  <a:lnTo>
                    <a:pt x="1882" y="218"/>
                  </a:lnTo>
                  <a:lnTo>
                    <a:pt x="1865" y="202"/>
                  </a:lnTo>
                  <a:lnTo>
                    <a:pt x="1847" y="186"/>
                  </a:lnTo>
                  <a:lnTo>
                    <a:pt x="1807" y="154"/>
                  </a:lnTo>
                  <a:lnTo>
                    <a:pt x="1779" y="137"/>
                  </a:lnTo>
                  <a:lnTo>
                    <a:pt x="1762" y="132"/>
                  </a:lnTo>
                  <a:lnTo>
                    <a:pt x="1755" y="139"/>
                  </a:lnTo>
                  <a:lnTo>
                    <a:pt x="1755" y="155"/>
                  </a:lnTo>
                  <a:lnTo>
                    <a:pt x="1763" y="180"/>
                  </a:lnTo>
                  <a:lnTo>
                    <a:pt x="1776" y="211"/>
                  </a:lnTo>
                  <a:lnTo>
                    <a:pt x="1795" y="246"/>
                  </a:lnTo>
                  <a:lnTo>
                    <a:pt x="1816" y="286"/>
                  </a:lnTo>
                  <a:lnTo>
                    <a:pt x="1839" y="326"/>
                  </a:lnTo>
                  <a:lnTo>
                    <a:pt x="1862" y="368"/>
                  </a:lnTo>
                  <a:lnTo>
                    <a:pt x="1885" y="407"/>
                  </a:lnTo>
                  <a:lnTo>
                    <a:pt x="1907" y="444"/>
                  </a:lnTo>
                  <a:lnTo>
                    <a:pt x="1925" y="476"/>
                  </a:lnTo>
                  <a:lnTo>
                    <a:pt x="1938" y="502"/>
                  </a:lnTo>
                  <a:lnTo>
                    <a:pt x="1946" y="520"/>
                  </a:lnTo>
                  <a:lnTo>
                    <a:pt x="1960" y="557"/>
                  </a:lnTo>
                  <a:lnTo>
                    <a:pt x="1968" y="592"/>
                  </a:lnTo>
                  <a:lnTo>
                    <a:pt x="1972" y="627"/>
                  </a:lnTo>
                  <a:lnTo>
                    <a:pt x="1971" y="663"/>
                  </a:lnTo>
                  <a:lnTo>
                    <a:pt x="1966" y="697"/>
                  </a:lnTo>
                  <a:lnTo>
                    <a:pt x="1957" y="731"/>
                  </a:lnTo>
                  <a:lnTo>
                    <a:pt x="1944" y="765"/>
                  </a:lnTo>
                  <a:lnTo>
                    <a:pt x="1928" y="797"/>
                  </a:lnTo>
                  <a:lnTo>
                    <a:pt x="1908" y="828"/>
                  </a:lnTo>
                  <a:lnTo>
                    <a:pt x="1884" y="860"/>
                  </a:lnTo>
                  <a:lnTo>
                    <a:pt x="1859" y="889"/>
                  </a:lnTo>
                  <a:lnTo>
                    <a:pt x="1831" y="918"/>
                  </a:lnTo>
                  <a:lnTo>
                    <a:pt x="1801" y="946"/>
                  </a:lnTo>
                  <a:lnTo>
                    <a:pt x="1768" y="973"/>
                  </a:lnTo>
                  <a:lnTo>
                    <a:pt x="1734" y="998"/>
                  </a:lnTo>
                  <a:lnTo>
                    <a:pt x="1698" y="1023"/>
                  </a:lnTo>
                  <a:lnTo>
                    <a:pt x="1661" y="1046"/>
                  </a:lnTo>
                  <a:lnTo>
                    <a:pt x="1623" y="1067"/>
                  </a:lnTo>
                  <a:lnTo>
                    <a:pt x="1584" y="1087"/>
                  </a:lnTo>
                  <a:lnTo>
                    <a:pt x="1545" y="1105"/>
                  </a:lnTo>
                  <a:lnTo>
                    <a:pt x="1505" y="1123"/>
                  </a:lnTo>
                  <a:lnTo>
                    <a:pt x="1466" y="1138"/>
                  </a:lnTo>
                  <a:lnTo>
                    <a:pt x="1427" y="1152"/>
                  </a:lnTo>
                  <a:lnTo>
                    <a:pt x="1388" y="1164"/>
                  </a:lnTo>
                  <a:lnTo>
                    <a:pt x="1350" y="1174"/>
                  </a:lnTo>
                  <a:lnTo>
                    <a:pt x="1313" y="1182"/>
                  </a:lnTo>
                  <a:lnTo>
                    <a:pt x="1278" y="1188"/>
                  </a:lnTo>
                  <a:lnTo>
                    <a:pt x="1244" y="1192"/>
                  </a:lnTo>
                  <a:lnTo>
                    <a:pt x="1212" y="1194"/>
                  </a:lnTo>
                  <a:lnTo>
                    <a:pt x="1182" y="1194"/>
                  </a:lnTo>
                  <a:lnTo>
                    <a:pt x="1155" y="1192"/>
                  </a:lnTo>
                  <a:lnTo>
                    <a:pt x="1130" y="1187"/>
                  </a:lnTo>
                  <a:lnTo>
                    <a:pt x="1076" y="1201"/>
                  </a:lnTo>
                  <a:lnTo>
                    <a:pt x="1022" y="1213"/>
                  </a:lnTo>
                  <a:lnTo>
                    <a:pt x="969" y="1221"/>
                  </a:lnTo>
                  <a:lnTo>
                    <a:pt x="916" y="1226"/>
                  </a:lnTo>
                  <a:lnTo>
                    <a:pt x="865" y="1228"/>
                  </a:lnTo>
                  <a:lnTo>
                    <a:pt x="814" y="1227"/>
                  </a:lnTo>
                  <a:lnTo>
                    <a:pt x="765" y="1224"/>
                  </a:lnTo>
                  <a:lnTo>
                    <a:pt x="715" y="1218"/>
                  </a:lnTo>
                  <a:lnTo>
                    <a:pt x="668" y="1209"/>
                  </a:lnTo>
                  <a:lnTo>
                    <a:pt x="621" y="1198"/>
                  </a:lnTo>
                  <a:lnTo>
                    <a:pt x="577" y="1186"/>
                  </a:lnTo>
                  <a:lnTo>
                    <a:pt x="532" y="1172"/>
                  </a:lnTo>
                  <a:lnTo>
                    <a:pt x="491" y="1155"/>
                  </a:lnTo>
                  <a:lnTo>
                    <a:pt x="450" y="1137"/>
                  </a:lnTo>
                  <a:lnTo>
                    <a:pt x="412" y="1118"/>
                  </a:lnTo>
                  <a:lnTo>
                    <a:pt x="376" y="1096"/>
                  </a:lnTo>
                  <a:lnTo>
                    <a:pt x="341" y="1073"/>
                  </a:lnTo>
                  <a:lnTo>
                    <a:pt x="309" y="1050"/>
                  </a:lnTo>
                  <a:lnTo>
                    <a:pt x="279" y="1025"/>
                  </a:lnTo>
                  <a:lnTo>
                    <a:pt x="250" y="998"/>
                  </a:lnTo>
                  <a:lnTo>
                    <a:pt x="225" y="972"/>
                  </a:lnTo>
                  <a:lnTo>
                    <a:pt x="203" y="945"/>
                  </a:lnTo>
                  <a:lnTo>
                    <a:pt x="183" y="916"/>
                  </a:lnTo>
                  <a:lnTo>
                    <a:pt x="165" y="887"/>
                  </a:lnTo>
                  <a:lnTo>
                    <a:pt x="150" y="859"/>
                  </a:lnTo>
                  <a:lnTo>
                    <a:pt x="139" y="829"/>
                  </a:lnTo>
                  <a:lnTo>
                    <a:pt x="131" y="800"/>
                  </a:lnTo>
                  <a:lnTo>
                    <a:pt x="126" y="771"/>
                  </a:lnTo>
                  <a:lnTo>
                    <a:pt x="124" y="742"/>
                  </a:lnTo>
                  <a:lnTo>
                    <a:pt x="125" y="712"/>
                  </a:lnTo>
                  <a:lnTo>
                    <a:pt x="130" y="684"/>
                  </a:lnTo>
                  <a:lnTo>
                    <a:pt x="139" y="656"/>
                  </a:lnTo>
                  <a:close/>
                </a:path>
              </a:pathLst>
            </a:custGeom>
            <a:solidFill>
              <a:srgbClr val="66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299" name="Freeform 11"/>
            <p:cNvSpPr>
              <a:spLocks/>
            </p:cNvSpPr>
            <p:nvPr/>
          </p:nvSpPr>
          <p:spPr bwMode="auto">
            <a:xfrm>
              <a:off x="993" y="1224"/>
              <a:ext cx="51" cy="30"/>
            </a:xfrm>
            <a:custGeom>
              <a:avLst/>
              <a:gdLst>
                <a:gd name="T0" fmla="*/ 255 w 255"/>
                <a:gd name="T1" fmla="*/ 42 h 148"/>
                <a:gd name="T2" fmla="*/ 251 w 255"/>
                <a:gd name="T3" fmla="*/ 23 h 148"/>
                <a:gd name="T4" fmla="*/ 240 w 255"/>
                <a:gd name="T5" fmla="*/ 10 h 148"/>
                <a:gd name="T6" fmla="*/ 222 w 255"/>
                <a:gd name="T7" fmla="*/ 2 h 148"/>
                <a:gd name="T8" fmla="*/ 200 w 255"/>
                <a:gd name="T9" fmla="*/ 0 h 148"/>
                <a:gd name="T10" fmla="*/ 174 w 255"/>
                <a:gd name="T11" fmla="*/ 3 h 148"/>
                <a:gd name="T12" fmla="*/ 147 w 255"/>
                <a:gd name="T13" fmla="*/ 9 h 148"/>
                <a:gd name="T14" fmla="*/ 118 w 255"/>
                <a:gd name="T15" fmla="*/ 19 h 148"/>
                <a:gd name="T16" fmla="*/ 89 w 255"/>
                <a:gd name="T17" fmla="*/ 31 h 148"/>
                <a:gd name="T18" fmla="*/ 63 w 255"/>
                <a:gd name="T19" fmla="*/ 45 h 148"/>
                <a:gd name="T20" fmla="*/ 40 w 255"/>
                <a:gd name="T21" fmla="*/ 62 h 148"/>
                <a:gd name="T22" fmla="*/ 21 w 255"/>
                <a:gd name="T23" fmla="*/ 78 h 148"/>
                <a:gd name="T24" fmla="*/ 6 w 255"/>
                <a:gd name="T25" fmla="*/ 94 h 148"/>
                <a:gd name="T26" fmla="*/ 0 w 255"/>
                <a:gd name="T27" fmla="*/ 110 h 148"/>
                <a:gd name="T28" fmla="*/ 1 w 255"/>
                <a:gd name="T29" fmla="*/ 125 h 148"/>
                <a:gd name="T30" fmla="*/ 13 w 255"/>
                <a:gd name="T31" fmla="*/ 138 h 148"/>
                <a:gd name="T32" fmla="*/ 35 w 255"/>
                <a:gd name="T33" fmla="*/ 148 h 148"/>
                <a:gd name="T34" fmla="*/ 61 w 255"/>
                <a:gd name="T35" fmla="*/ 148 h 148"/>
                <a:gd name="T36" fmla="*/ 90 w 255"/>
                <a:gd name="T37" fmla="*/ 138 h 148"/>
                <a:gd name="T38" fmla="*/ 112 w 255"/>
                <a:gd name="T39" fmla="*/ 128 h 148"/>
                <a:gd name="T40" fmla="*/ 126 w 255"/>
                <a:gd name="T41" fmla="*/ 120 h 148"/>
                <a:gd name="T42" fmla="*/ 134 w 255"/>
                <a:gd name="T43" fmla="*/ 112 h 148"/>
                <a:gd name="T44" fmla="*/ 137 w 255"/>
                <a:gd name="T45" fmla="*/ 105 h 148"/>
                <a:gd name="T46" fmla="*/ 137 w 255"/>
                <a:gd name="T47" fmla="*/ 99 h 148"/>
                <a:gd name="T48" fmla="*/ 136 w 255"/>
                <a:gd name="T49" fmla="*/ 93 h 148"/>
                <a:gd name="T50" fmla="*/ 134 w 255"/>
                <a:gd name="T51" fmla="*/ 88 h 148"/>
                <a:gd name="T52" fmla="*/ 132 w 255"/>
                <a:gd name="T53" fmla="*/ 82 h 148"/>
                <a:gd name="T54" fmla="*/ 133 w 255"/>
                <a:gd name="T55" fmla="*/ 77 h 148"/>
                <a:gd name="T56" fmla="*/ 137 w 255"/>
                <a:gd name="T57" fmla="*/ 72 h 148"/>
                <a:gd name="T58" fmla="*/ 146 w 255"/>
                <a:gd name="T59" fmla="*/ 67 h 148"/>
                <a:gd name="T60" fmla="*/ 160 w 255"/>
                <a:gd name="T61" fmla="*/ 62 h 148"/>
                <a:gd name="T62" fmla="*/ 183 w 255"/>
                <a:gd name="T63" fmla="*/ 55 h 148"/>
                <a:gd name="T64" fmla="*/ 214 w 255"/>
                <a:gd name="T65" fmla="*/ 49 h 148"/>
                <a:gd name="T66" fmla="*/ 255 w 255"/>
                <a:gd name="T67" fmla="*/ 4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5" h="148">
                  <a:moveTo>
                    <a:pt x="255" y="42"/>
                  </a:moveTo>
                  <a:lnTo>
                    <a:pt x="251" y="23"/>
                  </a:lnTo>
                  <a:lnTo>
                    <a:pt x="240" y="10"/>
                  </a:lnTo>
                  <a:lnTo>
                    <a:pt x="222" y="2"/>
                  </a:lnTo>
                  <a:lnTo>
                    <a:pt x="200" y="0"/>
                  </a:lnTo>
                  <a:lnTo>
                    <a:pt x="174" y="3"/>
                  </a:lnTo>
                  <a:lnTo>
                    <a:pt x="147" y="9"/>
                  </a:lnTo>
                  <a:lnTo>
                    <a:pt x="118" y="19"/>
                  </a:lnTo>
                  <a:lnTo>
                    <a:pt x="89" y="31"/>
                  </a:lnTo>
                  <a:lnTo>
                    <a:pt x="63" y="45"/>
                  </a:lnTo>
                  <a:lnTo>
                    <a:pt x="40" y="62"/>
                  </a:lnTo>
                  <a:lnTo>
                    <a:pt x="21" y="78"/>
                  </a:lnTo>
                  <a:lnTo>
                    <a:pt x="6" y="94"/>
                  </a:lnTo>
                  <a:lnTo>
                    <a:pt x="0" y="110"/>
                  </a:lnTo>
                  <a:lnTo>
                    <a:pt x="1" y="125"/>
                  </a:lnTo>
                  <a:lnTo>
                    <a:pt x="13" y="138"/>
                  </a:lnTo>
                  <a:lnTo>
                    <a:pt x="35" y="148"/>
                  </a:lnTo>
                  <a:lnTo>
                    <a:pt x="61" y="148"/>
                  </a:lnTo>
                  <a:lnTo>
                    <a:pt x="90" y="138"/>
                  </a:lnTo>
                  <a:lnTo>
                    <a:pt x="112" y="128"/>
                  </a:lnTo>
                  <a:lnTo>
                    <a:pt x="126" y="120"/>
                  </a:lnTo>
                  <a:lnTo>
                    <a:pt x="134" y="112"/>
                  </a:lnTo>
                  <a:lnTo>
                    <a:pt x="137" y="105"/>
                  </a:lnTo>
                  <a:lnTo>
                    <a:pt x="137" y="99"/>
                  </a:lnTo>
                  <a:lnTo>
                    <a:pt x="136" y="93"/>
                  </a:lnTo>
                  <a:lnTo>
                    <a:pt x="134" y="88"/>
                  </a:lnTo>
                  <a:lnTo>
                    <a:pt x="132" y="82"/>
                  </a:lnTo>
                  <a:lnTo>
                    <a:pt x="133" y="77"/>
                  </a:lnTo>
                  <a:lnTo>
                    <a:pt x="137" y="72"/>
                  </a:lnTo>
                  <a:lnTo>
                    <a:pt x="146" y="67"/>
                  </a:lnTo>
                  <a:lnTo>
                    <a:pt x="160" y="62"/>
                  </a:lnTo>
                  <a:lnTo>
                    <a:pt x="183" y="55"/>
                  </a:lnTo>
                  <a:lnTo>
                    <a:pt x="214" y="49"/>
                  </a:lnTo>
                  <a:lnTo>
                    <a:pt x="255" y="42"/>
                  </a:lnTo>
                  <a:close/>
                </a:path>
              </a:pathLst>
            </a:custGeom>
            <a:solidFill>
              <a:srgbClr val="0099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0" name="Freeform 12"/>
            <p:cNvSpPr>
              <a:spLocks/>
            </p:cNvSpPr>
            <p:nvPr/>
          </p:nvSpPr>
          <p:spPr bwMode="auto">
            <a:xfrm>
              <a:off x="963" y="1072"/>
              <a:ext cx="139" cy="170"/>
            </a:xfrm>
            <a:custGeom>
              <a:avLst/>
              <a:gdLst>
                <a:gd name="T0" fmla="*/ 463 w 694"/>
                <a:gd name="T1" fmla="*/ 629 h 852"/>
                <a:gd name="T2" fmla="*/ 392 w 694"/>
                <a:gd name="T3" fmla="*/ 537 h 852"/>
                <a:gd name="T4" fmla="*/ 300 w 694"/>
                <a:gd name="T5" fmla="*/ 413 h 852"/>
                <a:gd name="T6" fmla="*/ 224 w 694"/>
                <a:gd name="T7" fmla="*/ 288 h 852"/>
                <a:gd name="T8" fmla="*/ 201 w 694"/>
                <a:gd name="T9" fmla="*/ 192 h 852"/>
                <a:gd name="T10" fmla="*/ 237 w 694"/>
                <a:gd name="T11" fmla="*/ 164 h 852"/>
                <a:gd name="T12" fmla="*/ 291 w 694"/>
                <a:gd name="T13" fmla="*/ 197 h 852"/>
                <a:gd name="T14" fmla="*/ 383 w 694"/>
                <a:gd name="T15" fmla="*/ 253 h 852"/>
                <a:gd name="T16" fmla="*/ 486 w 694"/>
                <a:gd name="T17" fmla="*/ 319 h 852"/>
                <a:gd name="T18" fmla="*/ 568 w 694"/>
                <a:gd name="T19" fmla="*/ 377 h 852"/>
                <a:gd name="T20" fmla="*/ 602 w 694"/>
                <a:gd name="T21" fmla="*/ 408 h 852"/>
                <a:gd name="T22" fmla="*/ 673 w 694"/>
                <a:gd name="T23" fmla="*/ 401 h 852"/>
                <a:gd name="T24" fmla="*/ 694 w 694"/>
                <a:gd name="T25" fmla="*/ 380 h 852"/>
                <a:gd name="T26" fmla="*/ 677 w 694"/>
                <a:gd name="T27" fmla="*/ 348 h 852"/>
                <a:gd name="T28" fmla="*/ 629 w 694"/>
                <a:gd name="T29" fmla="*/ 308 h 852"/>
                <a:gd name="T30" fmla="*/ 561 w 694"/>
                <a:gd name="T31" fmla="*/ 262 h 852"/>
                <a:gd name="T32" fmla="*/ 480 w 694"/>
                <a:gd name="T33" fmla="*/ 212 h 852"/>
                <a:gd name="T34" fmla="*/ 396 w 694"/>
                <a:gd name="T35" fmla="*/ 160 h 852"/>
                <a:gd name="T36" fmla="*/ 318 w 694"/>
                <a:gd name="T37" fmla="*/ 111 h 852"/>
                <a:gd name="T38" fmla="*/ 256 w 694"/>
                <a:gd name="T39" fmla="*/ 63 h 852"/>
                <a:gd name="T40" fmla="*/ 216 w 694"/>
                <a:gd name="T41" fmla="*/ 23 h 852"/>
                <a:gd name="T42" fmla="*/ 134 w 694"/>
                <a:gd name="T43" fmla="*/ 0 h 852"/>
                <a:gd name="T44" fmla="*/ 133 w 694"/>
                <a:gd name="T45" fmla="*/ 45 h 852"/>
                <a:gd name="T46" fmla="*/ 123 w 694"/>
                <a:gd name="T47" fmla="*/ 89 h 852"/>
                <a:gd name="T48" fmla="*/ 116 w 694"/>
                <a:gd name="T49" fmla="*/ 130 h 852"/>
                <a:gd name="T50" fmla="*/ 143 w 694"/>
                <a:gd name="T51" fmla="*/ 213 h 852"/>
                <a:gd name="T52" fmla="*/ 180 w 694"/>
                <a:gd name="T53" fmla="*/ 322 h 852"/>
                <a:gd name="T54" fmla="*/ 218 w 694"/>
                <a:gd name="T55" fmla="*/ 438 h 852"/>
                <a:gd name="T56" fmla="*/ 255 w 694"/>
                <a:gd name="T57" fmla="*/ 544 h 852"/>
                <a:gd name="T58" fmla="*/ 283 w 694"/>
                <a:gd name="T59" fmla="*/ 619 h 852"/>
                <a:gd name="T60" fmla="*/ 251 w 694"/>
                <a:gd name="T61" fmla="*/ 651 h 852"/>
                <a:gd name="T62" fmla="*/ 164 w 694"/>
                <a:gd name="T63" fmla="*/ 687 h 852"/>
                <a:gd name="T64" fmla="*/ 66 w 694"/>
                <a:gd name="T65" fmla="*/ 728 h 852"/>
                <a:gd name="T66" fmla="*/ 4 w 694"/>
                <a:gd name="T67" fmla="*/ 776 h 852"/>
                <a:gd name="T68" fmla="*/ 26 w 694"/>
                <a:gd name="T69" fmla="*/ 832 h 852"/>
                <a:gd name="T70" fmla="*/ 72 w 694"/>
                <a:gd name="T71" fmla="*/ 841 h 852"/>
                <a:gd name="T72" fmla="*/ 97 w 694"/>
                <a:gd name="T73" fmla="*/ 820 h 852"/>
                <a:gd name="T74" fmla="*/ 128 w 694"/>
                <a:gd name="T75" fmla="*/ 799 h 852"/>
                <a:gd name="T76" fmla="*/ 166 w 694"/>
                <a:gd name="T77" fmla="*/ 781 h 852"/>
                <a:gd name="T78" fmla="*/ 206 w 694"/>
                <a:gd name="T79" fmla="*/ 769 h 852"/>
                <a:gd name="T80" fmla="*/ 235 w 694"/>
                <a:gd name="T81" fmla="*/ 757 h 852"/>
                <a:gd name="T82" fmla="*/ 265 w 694"/>
                <a:gd name="T83" fmla="*/ 737 h 852"/>
                <a:gd name="T84" fmla="*/ 318 w 694"/>
                <a:gd name="T85" fmla="*/ 725 h 852"/>
                <a:gd name="T86" fmla="*/ 380 w 694"/>
                <a:gd name="T87" fmla="*/ 721 h 852"/>
                <a:gd name="T88" fmla="*/ 438 w 694"/>
                <a:gd name="T89" fmla="*/ 722 h 852"/>
                <a:gd name="T90" fmla="*/ 479 w 694"/>
                <a:gd name="T91" fmla="*/ 728 h 852"/>
                <a:gd name="T92" fmla="*/ 496 w 694"/>
                <a:gd name="T93" fmla="*/ 700 h 852"/>
                <a:gd name="T94" fmla="*/ 493 w 694"/>
                <a:gd name="T95" fmla="*/ 673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94" h="852">
                  <a:moveTo>
                    <a:pt x="479" y="656"/>
                  </a:moveTo>
                  <a:lnTo>
                    <a:pt x="475" y="647"/>
                  </a:lnTo>
                  <a:lnTo>
                    <a:pt x="463" y="629"/>
                  </a:lnTo>
                  <a:lnTo>
                    <a:pt x="444" y="604"/>
                  </a:lnTo>
                  <a:lnTo>
                    <a:pt x="419" y="574"/>
                  </a:lnTo>
                  <a:lnTo>
                    <a:pt x="392" y="537"/>
                  </a:lnTo>
                  <a:lnTo>
                    <a:pt x="362" y="498"/>
                  </a:lnTo>
                  <a:lnTo>
                    <a:pt x="331" y="457"/>
                  </a:lnTo>
                  <a:lnTo>
                    <a:pt x="300" y="413"/>
                  </a:lnTo>
                  <a:lnTo>
                    <a:pt x="272" y="370"/>
                  </a:lnTo>
                  <a:lnTo>
                    <a:pt x="245" y="327"/>
                  </a:lnTo>
                  <a:lnTo>
                    <a:pt x="224" y="288"/>
                  </a:lnTo>
                  <a:lnTo>
                    <a:pt x="209" y="250"/>
                  </a:lnTo>
                  <a:lnTo>
                    <a:pt x="201" y="218"/>
                  </a:lnTo>
                  <a:lnTo>
                    <a:pt x="201" y="192"/>
                  </a:lnTo>
                  <a:lnTo>
                    <a:pt x="212" y="173"/>
                  </a:lnTo>
                  <a:lnTo>
                    <a:pt x="233" y="161"/>
                  </a:lnTo>
                  <a:lnTo>
                    <a:pt x="237" y="164"/>
                  </a:lnTo>
                  <a:lnTo>
                    <a:pt x="249" y="171"/>
                  </a:lnTo>
                  <a:lnTo>
                    <a:pt x="268" y="182"/>
                  </a:lnTo>
                  <a:lnTo>
                    <a:pt x="291" y="197"/>
                  </a:lnTo>
                  <a:lnTo>
                    <a:pt x="319" y="214"/>
                  </a:lnTo>
                  <a:lnTo>
                    <a:pt x="350" y="233"/>
                  </a:lnTo>
                  <a:lnTo>
                    <a:pt x="383" y="253"/>
                  </a:lnTo>
                  <a:lnTo>
                    <a:pt x="418" y="276"/>
                  </a:lnTo>
                  <a:lnTo>
                    <a:pt x="453" y="298"/>
                  </a:lnTo>
                  <a:lnTo>
                    <a:pt x="486" y="319"/>
                  </a:lnTo>
                  <a:lnTo>
                    <a:pt x="516" y="340"/>
                  </a:lnTo>
                  <a:lnTo>
                    <a:pt x="545" y="360"/>
                  </a:lnTo>
                  <a:lnTo>
                    <a:pt x="568" y="377"/>
                  </a:lnTo>
                  <a:lnTo>
                    <a:pt x="586" y="391"/>
                  </a:lnTo>
                  <a:lnTo>
                    <a:pt x="598" y="401"/>
                  </a:lnTo>
                  <a:lnTo>
                    <a:pt x="602" y="408"/>
                  </a:lnTo>
                  <a:lnTo>
                    <a:pt x="631" y="407"/>
                  </a:lnTo>
                  <a:lnTo>
                    <a:pt x="655" y="405"/>
                  </a:lnTo>
                  <a:lnTo>
                    <a:pt x="673" y="401"/>
                  </a:lnTo>
                  <a:lnTo>
                    <a:pt x="685" y="395"/>
                  </a:lnTo>
                  <a:lnTo>
                    <a:pt x="692" y="388"/>
                  </a:lnTo>
                  <a:lnTo>
                    <a:pt x="694" y="380"/>
                  </a:lnTo>
                  <a:lnTo>
                    <a:pt x="693" y="371"/>
                  </a:lnTo>
                  <a:lnTo>
                    <a:pt x="687" y="360"/>
                  </a:lnTo>
                  <a:lnTo>
                    <a:pt x="677" y="348"/>
                  </a:lnTo>
                  <a:lnTo>
                    <a:pt x="665" y="335"/>
                  </a:lnTo>
                  <a:lnTo>
                    <a:pt x="649" y="322"/>
                  </a:lnTo>
                  <a:lnTo>
                    <a:pt x="629" y="308"/>
                  </a:lnTo>
                  <a:lnTo>
                    <a:pt x="609" y="293"/>
                  </a:lnTo>
                  <a:lnTo>
                    <a:pt x="586" y="278"/>
                  </a:lnTo>
                  <a:lnTo>
                    <a:pt x="561" y="262"/>
                  </a:lnTo>
                  <a:lnTo>
                    <a:pt x="535" y="245"/>
                  </a:lnTo>
                  <a:lnTo>
                    <a:pt x="508" y="229"/>
                  </a:lnTo>
                  <a:lnTo>
                    <a:pt x="480" y="212"/>
                  </a:lnTo>
                  <a:lnTo>
                    <a:pt x="453" y="195"/>
                  </a:lnTo>
                  <a:lnTo>
                    <a:pt x="424" y="178"/>
                  </a:lnTo>
                  <a:lnTo>
                    <a:pt x="396" y="160"/>
                  </a:lnTo>
                  <a:lnTo>
                    <a:pt x="370" y="143"/>
                  </a:lnTo>
                  <a:lnTo>
                    <a:pt x="343" y="127"/>
                  </a:lnTo>
                  <a:lnTo>
                    <a:pt x="318" y="111"/>
                  </a:lnTo>
                  <a:lnTo>
                    <a:pt x="295" y="95"/>
                  </a:lnTo>
                  <a:lnTo>
                    <a:pt x="274" y="79"/>
                  </a:lnTo>
                  <a:lnTo>
                    <a:pt x="256" y="63"/>
                  </a:lnTo>
                  <a:lnTo>
                    <a:pt x="239" y="49"/>
                  </a:lnTo>
                  <a:lnTo>
                    <a:pt x="226" y="35"/>
                  </a:lnTo>
                  <a:lnTo>
                    <a:pt x="216" y="23"/>
                  </a:lnTo>
                  <a:lnTo>
                    <a:pt x="210" y="11"/>
                  </a:lnTo>
                  <a:lnTo>
                    <a:pt x="208" y="0"/>
                  </a:lnTo>
                  <a:lnTo>
                    <a:pt x="134" y="0"/>
                  </a:lnTo>
                  <a:lnTo>
                    <a:pt x="134" y="14"/>
                  </a:lnTo>
                  <a:lnTo>
                    <a:pt x="134" y="29"/>
                  </a:lnTo>
                  <a:lnTo>
                    <a:pt x="133" y="45"/>
                  </a:lnTo>
                  <a:lnTo>
                    <a:pt x="131" y="60"/>
                  </a:lnTo>
                  <a:lnTo>
                    <a:pt x="128" y="75"/>
                  </a:lnTo>
                  <a:lnTo>
                    <a:pt x="123" y="89"/>
                  </a:lnTo>
                  <a:lnTo>
                    <a:pt x="117" y="101"/>
                  </a:lnTo>
                  <a:lnTo>
                    <a:pt x="109" y="111"/>
                  </a:lnTo>
                  <a:lnTo>
                    <a:pt x="116" y="130"/>
                  </a:lnTo>
                  <a:lnTo>
                    <a:pt x="124" y="153"/>
                  </a:lnTo>
                  <a:lnTo>
                    <a:pt x="133" y="182"/>
                  </a:lnTo>
                  <a:lnTo>
                    <a:pt x="143" y="213"/>
                  </a:lnTo>
                  <a:lnTo>
                    <a:pt x="154" y="247"/>
                  </a:lnTo>
                  <a:lnTo>
                    <a:pt x="167" y="284"/>
                  </a:lnTo>
                  <a:lnTo>
                    <a:pt x="180" y="322"/>
                  </a:lnTo>
                  <a:lnTo>
                    <a:pt x="192" y="361"/>
                  </a:lnTo>
                  <a:lnTo>
                    <a:pt x="205" y="400"/>
                  </a:lnTo>
                  <a:lnTo>
                    <a:pt x="218" y="438"/>
                  </a:lnTo>
                  <a:lnTo>
                    <a:pt x="230" y="476"/>
                  </a:lnTo>
                  <a:lnTo>
                    <a:pt x="242" y="511"/>
                  </a:lnTo>
                  <a:lnTo>
                    <a:pt x="255" y="544"/>
                  </a:lnTo>
                  <a:lnTo>
                    <a:pt x="265" y="573"/>
                  </a:lnTo>
                  <a:lnTo>
                    <a:pt x="275" y="598"/>
                  </a:lnTo>
                  <a:lnTo>
                    <a:pt x="283" y="619"/>
                  </a:lnTo>
                  <a:lnTo>
                    <a:pt x="282" y="629"/>
                  </a:lnTo>
                  <a:lnTo>
                    <a:pt x="271" y="641"/>
                  </a:lnTo>
                  <a:lnTo>
                    <a:pt x="251" y="651"/>
                  </a:lnTo>
                  <a:lnTo>
                    <a:pt x="226" y="663"/>
                  </a:lnTo>
                  <a:lnTo>
                    <a:pt x="197" y="674"/>
                  </a:lnTo>
                  <a:lnTo>
                    <a:pt x="164" y="687"/>
                  </a:lnTo>
                  <a:lnTo>
                    <a:pt x="130" y="700"/>
                  </a:lnTo>
                  <a:lnTo>
                    <a:pt x="97" y="713"/>
                  </a:lnTo>
                  <a:lnTo>
                    <a:pt x="66" y="728"/>
                  </a:lnTo>
                  <a:lnTo>
                    <a:pt x="39" y="743"/>
                  </a:lnTo>
                  <a:lnTo>
                    <a:pt x="18" y="759"/>
                  </a:lnTo>
                  <a:lnTo>
                    <a:pt x="4" y="776"/>
                  </a:lnTo>
                  <a:lnTo>
                    <a:pt x="0" y="793"/>
                  </a:lnTo>
                  <a:lnTo>
                    <a:pt x="7" y="811"/>
                  </a:lnTo>
                  <a:lnTo>
                    <a:pt x="26" y="832"/>
                  </a:lnTo>
                  <a:lnTo>
                    <a:pt x="60" y="852"/>
                  </a:lnTo>
                  <a:lnTo>
                    <a:pt x="66" y="847"/>
                  </a:lnTo>
                  <a:lnTo>
                    <a:pt x="72" y="841"/>
                  </a:lnTo>
                  <a:lnTo>
                    <a:pt x="79" y="835"/>
                  </a:lnTo>
                  <a:lnTo>
                    <a:pt x="88" y="828"/>
                  </a:lnTo>
                  <a:lnTo>
                    <a:pt x="97" y="820"/>
                  </a:lnTo>
                  <a:lnTo>
                    <a:pt x="106" y="813"/>
                  </a:lnTo>
                  <a:lnTo>
                    <a:pt x="117" y="806"/>
                  </a:lnTo>
                  <a:lnTo>
                    <a:pt x="128" y="799"/>
                  </a:lnTo>
                  <a:lnTo>
                    <a:pt x="140" y="792"/>
                  </a:lnTo>
                  <a:lnTo>
                    <a:pt x="152" y="786"/>
                  </a:lnTo>
                  <a:lnTo>
                    <a:pt x="166" y="781"/>
                  </a:lnTo>
                  <a:lnTo>
                    <a:pt x="179" y="776"/>
                  </a:lnTo>
                  <a:lnTo>
                    <a:pt x="192" y="772"/>
                  </a:lnTo>
                  <a:lnTo>
                    <a:pt x="206" y="769"/>
                  </a:lnTo>
                  <a:lnTo>
                    <a:pt x="219" y="767"/>
                  </a:lnTo>
                  <a:lnTo>
                    <a:pt x="233" y="766"/>
                  </a:lnTo>
                  <a:lnTo>
                    <a:pt x="235" y="757"/>
                  </a:lnTo>
                  <a:lnTo>
                    <a:pt x="242" y="750"/>
                  </a:lnTo>
                  <a:lnTo>
                    <a:pt x="251" y="743"/>
                  </a:lnTo>
                  <a:lnTo>
                    <a:pt x="265" y="737"/>
                  </a:lnTo>
                  <a:lnTo>
                    <a:pt x="281" y="733"/>
                  </a:lnTo>
                  <a:lnTo>
                    <a:pt x="298" y="729"/>
                  </a:lnTo>
                  <a:lnTo>
                    <a:pt x="318" y="725"/>
                  </a:lnTo>
                  <a:lnTo>
                    <a:pt x="338" y="723"/>
                  </a:lnTo>
                  <a:lnTo>
                    <a:pt x="360" y="721"/>
                  </a:lnTo>
                  <a:lnTo>
                    <a:pt x="380" y="721"/>
                  </a:lnTo>
                  <a:lnTo>
                    <a:pt x="401" y="720"/>
                  </a:lnTo>
                  <a:lnTo>
                    <a:pt x="420" y="721"/>
                  </a:lnTo>
                  <a:lnTo>
                    <a:pt x="438" y="722"/>
                  </a:lnTo>
                  <a:lnTo>
                    <a:pt x="455" y="723"/>
                  </a:lnTo>
                  <a:lnTo>
                    <a:pt x="469" y="725"/>
                  </a:lnTo>
                  <a:lnTo>
                    <a:pt x="479" y="728"/>
                  </a:lnTo>
                  <a:lnTo>
                    <a:pt x="487" y="718"/>
                  </a:lnTo>
                  <a:lnTo>
                    <a:pt x="493" y="709"/>
                  </a:lnTo>
                  <a:lnTo>
                    <a:pt x="496" y="700"/>
                  </a:lnTo>
                  <a:lnTo>
                    <a:pt x="497" y="691"/>
                  </a:lnTo>
                  <a:lnTo>
                    <a:pt x="496" y="682"/>
                  </a:lnTo>
                  <a:lnTo>
                    <a:pt x="493" y="673"/>
                  </a:lnTo>
                  <a:lnTo>
                    <a:pt x="487" y="665"/>
                  </a:lnTo>
                  <a:lnTo>
                    <a:pt x="479" y="656"/>
                  </a:lnTo>
                  <a:close/>
                </a:path>
              </a:pathLst>
            </a:cu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1" name="Freeform 13"/>
            <p:cNvSpPr>
              <a:spLocks/>
            </p:cNvSpPr>
            <p:nvPr/>
          </p:nvSpPr>
          <p:spPr bwMode="auto">
            <a:xfrm>
              <a:off x="1093" y="1144"/>
              <a:ext cx="75" cy="128"/>
            </a:xfrm>
            <a:custGeom>
              <a:avLst/>
              <a:gdLst>
                <a:gd name="T0" fmla="*/ 103 w 373"/>
                <a:gd name="T1" fmla="*/ 299 h 642"/>
                <a:gd name="T2" fmla="*/ 115 w 373"/>
                <a:gd name="T3" fmla="*/ 273 h 642"/>
                <a:gd name="T4" fmla="*/ 137 w 373"/>
                <a:gd name="T5" fmla="*/ 237 h 642"/>
                <a:gd name="T6" fmla="*/ 167 w 373"/>
                <a:gd name="T7" fmla="*/ 197 h 642"/>
                <a:gd name="T8" fmla="*/ 202 w 373"/>
                <a:gd name="T9" fmla="*/ 156 h 642"/>
                <a:gd name="T10" fmla="*/ 239 w 373"/>
                <a:gd name="T11" fmla="*/ 120 h 642"/>
                <a:gd name="T12" fmla="*/ 276 w 373"/>
                <a:gd name="T13" fmla="*/ 91 h 642"/>
                <a:gd name="T14" fmla="*/ 308 w 373"/>
                <a:gd name="T15" fmla="*/ 74 h 642"/>
                <a:gd name="T16" fmla="*/ 325 w 373"/>
                <a:gd name="T17" fmla="*/ 63 h 642"/>
                <a:gd name="T18" fmla="*/ 339 w 373"/>
                <a:gd name="T19" fmla="*/ 45 h 642"/>
                <a:gd name="T20" fmla="*/ 356 w 373"/>
                <a:gd name="T21" fmla="*/ 27 h 642"/>
                <a:gd name="T22" fmla="*/ 371 w 373"/>
                <a:gd name="T23" fmla="*/ 9 h 642"/>
                <a:gd name="T24" fmla="*/ 319 w 373"/>
                <a:gd name="T25" fmla="*/ 3 h 642"/>
                <a:gd name="T26" fmla="*/ 226 w 373"/>
                <a:gd name="T27" fmla="*/ 27 h 642"/>
                <a:gd name="T28" fmla="*/ 150 w 373"/>
                <a:gd name="T29" fmla="*/ 69 h 642"/>
                <a:gd name="T30" fmla="*/ 91 w 373"/>
                <a:gd name="T31" fmla="*/ 127 h 642"/>
                <a:gd name="T32" fmla="*/ 47 w 373"/>
                <a:gd name="T33" fmla="*/ 193 h 642"/>
                <a:gd name="T34" fmla="*/ 18 w 373"/>
                <a:gd name="T35" fmla="*/ 261 h 642"/>
                <a:gd name="T36" fmla="*/ 2 w 373"/>
                <a:gd name="T37" fmla="*/ 330 h 642"/>
                <a:gd name="T38" fmla="*/ 0 w 373"/>
                <a:gd name="T39" fmla="*/ 392 h 642"/>
                <a:gd name="T40" fmla="*/ 4 w 373"/>
                <a:gd name="T41" fmla="*/ 432 h 642"/>
                <a:gd name="T42" fmla="*/ 11 w 373"/>
                <a:gd name="T43" fmla="*/ 463 h 642"/>
                <a:gd name="T44" fmla="*/ 25 w 373"/>
                <a:gd name="T45" fmla="*/ 498 h 642"/>
                <a:gd name="T46" fmla="*/ 47 w 373"/>
                <a:gd name="T47" fmla="*/ 535 h 642"/>
                <a:gd name="T48" fmla="*/ 77 w 373"/>
                <a:gd name="T49" fmla="*/ 572 h 642"/>
                <a:gd name="T50" fmla="*/ 116 w 373"/>
                <a:gd name="T51" fmla="*/ 603 h 642"/>
                <a:gd name="T52" fmla="*/ 162 w 373"/>
                <a:gd name="T53" fmla="*/ 627 h 642"/>
                <a:gd name="T54" fmla="*/ 218 w 373"/>
                <a:gd name="T55" fmla="*/ 640 h 642"/>
                <a:gd name="T56" fmla="*/ 249 w 373"/>
                <a:gd name="T57" fmla="*/ 592 h 642"/>
                <a:gd name="T58" fmla="*/ 200 w 373"/>
                <a:gd name="T59" fmla="*/ 582 h 642"/>
                <a:gd name="T60" fmla="*/ 163 w 373"/>
                <a:gd name="T61" fmla="*/ 557 h 642"/>
                <a:gd name="T62" fmla="*/ 137 w 373"/>
                <a:gd name="T63" fmla="*/ 518 h 642"/>
                <a:gd name="T64" fmla="*/ 119 w 373"/>
                <a:gd name="T65" fmla="*/ 473 h 642"/>
                <a:gd name="T66" fmla="*/ 109 w 373"/>
                <a:gd name="T67" fmla="*/ 424 h 642"/>
                <a:gd name="T68" fmla="*/ 103 w 373"/>
                <a:gd name="T69" fmla="*/ 378 h 642"/>
                <a:gd name="T70" fmla="*/ 101 w 373"/>
                <a:gd name="T71" fmla="*/ 337 h 642"/>
                <a:gd name="T72" fmla="*/ 101 w 373"/>
                <a:gd name="T73" fmla="*/ 308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3" h="642">
                  <a:moveTo>
                    <a:pt x="101" y="308"/>
                  </a:moveTo>
                  <a:lnTo>
                    <a:pt x="103" y="299"/>
                  </a:lnTo>
                  <a:lnTo>
                    <a:pt x="107" y="288"/>
                  </a:lnTo>
                  <a:lnTo>
                    <a:pt x="115" y="273"/>
                  </a:lnTo>
                  <a:lnTo>
                    <a:pt x="125" y="255"/>
                  </a:lnTo>
                  <a:lnTo>
                    <a:pt x="137" y="237"/>
                  </a:lnTo>
                  <a:lnTo>
                    <a:pt x="151" y="217"/>
                  </a:lnTo>
                  <a:lnTo>
                    <a:pt x="167" y="197"/>
                  </a:lnTo>
                  <a:lnTo>
                    <a:pt x="185" y="176"/>
                  </a:lnTo>
                  <a:lnTo>
                    <a:pt x="202" y="156"/>
                  </a:lnTo>
                  <a:lnTo>
                    <a:pt x="220" y="137"/>
                  </a:lnTo>
                  <a:lnTo>
                    <a:pt x="239" y="120"/>
                  </a:lnTo>
                  <a:lnTo>
                    <a:pt x="257" y="104"/>
                  </a:lnTo>
                  <a:lnTo>
                    <a:pt x="276" y="91"/>
                  </a:lnTo>
                  <a:lnTo>
                    <a:pt x="293" y="81"/>
                  </a:lnTo>
                  <a:lnTo>
                    <a:pt x="308" y="74"/>
                  </a:lnTo>
                  <a:lnTo>
                    <a:pt x="323" y="72"/>
                  </a:lnTo>
                  <a:lnTo>
                    <a:pt x="325" y="63"/>
                  </a:lnTo>
                  <a:lnTo>
                    <a:pt x="331" y="54"/>
                  </a:lnTo>
                  <a:lnTo>
                    <a:pt x="339" y="45"/>
                  </a:lnTo>
                  <a:lnTo>
                    <a:pt x="348" y="36"/>
                  </a:lnTo>
                  <a:lnTo>
                    <a:pt x="356" y="27"/>
                  </a:lnTo>
                  <a:lnTo>
                    <a:pt x="364" y="18"/>
                  </a:lnTo>
                  <a:lnTo>
                    <a:pt x="371" y="9"/>
                  </a:lnTo>
                  <a:lnTo>
                    <a:pt x="373" y="0"/>
                  </a:lnTo>
                  <a:lnTo>
                    <a:pt x="319" y="3"/>
                  </a:lnTo>
                  <a:lnTo>
                    <a:pt x="271" y="12"/>
                  </a:lnTo>
                  <a:lnTo>
                    <a:pt x="226" y="27"/>
                  </a:lnTo>
                  <a:lnTo>
                    <a:pt x="187" y="46"/>
                  </a:lnTo>
                  <a:lnTo>
                    <a:pt x="150" y="69"/>
                  </a:lnTo>
                  <a:lnTo>
                    <a:pt x="119" y="97"/>
                  </a:lnTo>
                  <a:lnTo>
                    <a:pt x="91" y="127"/>
                  </a:lnTo>
                  <a:lnTo>
                    <a:pt x="67" y="158"/>
                  </a:lnTo>
                  <a:lnTo>
                    <a:pt x="47" y="193"/>
                  </a:lnTo>
                  <a:lnTo>
                    <a:pt x="31" y="227"/>
                  </a:lnTo>
                  <a:lnTo>
                    <a:pt x="18" y="261"/>
                  </a:lnTo>
                  <a:lnTo>
                    <a:pt x="8" y="297"/>
                  </a:lnTo>
                  <a:lnTo>
                    <a:pt x="2" y="330"/>
                  </a:lnTo>
                  <a:lnTo>
                    <a:pt x="0" y="362"/>
                  </a:lnTo>
                  <a:lnTo>
                    <a:pt x="0" y="392"/>
                  </a:lnTo>
                  <a:lnTo>
                    <a:pt x="3" y="419"/>
                  </a:lnTo>
                  <a:lnTo>
                    <a:pt x="4" y="432"/>
                  </a:lnTo>
                  <a:lnTo>
                    <a:pt x="6" y="446"/>
                  </a:lnTo>
                  <a:lnTo>
                    <a:pt x="11" y="463"/>
                  </a:lnTo>
                  <a:lnTo>
                    <a:pt x="17" y="480"/>
                  </a:lnTo>
                  <a:lnTo>
                    <a:pt x="25" y="498"/>
                  </a:lnTo>
                  <a:lnTo>
                    <a:pt x="35" y="517"/>
                  </a:lnTo>
                  <a:lnTo>
                    <a:pt x="47" y="535"/>
                  </a:lnTo>
                  <a:lnTo>
                    <a:pt x="61" y="553"/>
                  </a:lnTo>
                  <a:lnTo>
                    <a:pt x="77" y="572"/>
                  </a:lnTo>
                  <a:lnTo>
                    <a:pt x="96" y="588"/>
                  </a:lnTo>
                  <a:lnTo>
                    <a:pt x="116" y="603"/>
                  </a:lnTo>
                  <a:lnTo>
                    <a:pt x="138" y="616"/>
                  </a:lnTo>
                  <a:lnTo>
                    <a:pt x="162" y="627"/>
                  </a:lnTo>
                  <a:lnTo>
                    <a:pt x="189" y="635"/>
                  </a:lnTo>
                  <a:lnTo>
                    <a:pt x="218" y="640"/>
                  </a:lnTo>
                  <a:lnTo>
                    <a:pt x="249" y="642"/>
                  </a:lnTo>
                  <a:lnTo>
                    <a:pt x="249" y="592"/>
                  </a:lnTo>
                  <a:lnTo>
                    <a:pt x="223" y="590"/>
                  </a:lnTo>
                  <a:lnTo>
                    <a:pt x="200" y="582"/>
                  </a:lnTo>
                  <a:lnTo>
                    <a:pt x="181" y="571"/>
                  </a:lnTo>
                  <a:lnTo>
                    <a:pt x="163" y="557"/>
                  </a:lnTo>
                  <a:lnTo>
                    <a:pt x="149" y="538"/>
                  </a:lnTo>
                  <a:lnTo>
                    <a:pt x="137" y="518"/>
                  </a:lnTo>
                  <a:lnTo>
                    <a:pt x="127" y="496"/>
                  </a:lnTo>
                  <a:lnTo>
                    <a:pt x="119" y="473"/>
                  </a:lnTo>
                  <a:lnTo>
                    <a:pt x="113" y="448"/>
                  </a:lnTo>
                  <a:lnTo>
                    <a:pt x="109" y="424"/>
                  </a:lnTo>
                  <a:lnTo>
                    <a:pt x="105" y="401"/>
                  </a:lnTo>
                  <a:lnTo>
                    <a:pt x="103" y="378"/>
                  </a:lnTo>
                  <a:lnTo>
                    <a:pt x="102" y="356"/>
                  </a:lnTo>
                  <a:lnTo>
                    <a:pt x="101" y="337"/>
                  </a:lnTo>
                  <a:lnTo>
                    <a:pt x="101" y="321"/>
                  </a:lnTo>
                  <a:lnTo>
                    <a:pt x="101" y="308"/>
                  </a:ln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2" name="Freeform 14"/>
            <p:cNvSpPr>
              <a:spLocks/>
            </p:cNvSpPr>
            <p:nvPr/>
          </p:nvSpPr>
          <p:spPr bwMode="auto">
            <a:xfrm>
              <a:off x="1152" y="1188"/>
              <a:ext cx="16" cy="42"/>
            </a:xfrm>
            <a:custGeom>
              <a:avLst/>
              <a:gdLst>
                <a:gd name="T0" fmla="*/ 82 w 82"/>
                <a:gd name="T1" fmla="*/ 61 h 209"/>
                <a:gd name="T2" fmla="*/ 82 w 82"/>
                <a:gd name="T3" fmla="*/ 55 h 209"/>
                <a:gd name="T4" fmla="*/ 81 w 82"/>
                <a:gd name="T5" fmla="*/ 46 h 209"/>
                <a:gd name="T6" fmla="*/ 79 w 82"/>
                <a:gd name="T7" fmla="*/ 36 h 209"/>
                <a:gd name="T8" fmla="*/ 76 w 82"/>
                <a:gd name="T9" fmla="*/ 25 h 209"/>
                <a:gd name="T10" fmla="*/ 69 w 82"/>
                <a:gd name="T11" fmla="*/ 16 h 209"/>
                <a:gd name="T12" fmla="*/ 61 w 82"/>
                <a:gd name="T13" fmla="*/ 8 h 209"/>
                <a:gd name="T14" fmla="*/ 49 w 82"/>
                <a:gd name="T15" fmla="*/ 2 h 209"/>
                <a:gd name="T16" fmla="*/ 33 w 82"/>
                <a:gd name="T17" fmla="*/ 0 h 209"/>
                <a:gd name="T18" fmla="*/ 32 w 82"/>
                <a:gd name="T19" fmla="*/ 8 h 209"/>
                <a:gd name="T20" fmla="*/ 30 w 82"/>
                <a:gd name="T21" fmla="*/ 18 h 209"/>
                <a:gd name="T22" fmla="*/ 27 w 82"/>
                <a:gd name="T23" fmla="*/ 29 h 209"/>
                <a:gd name="T24" fmla="*/ 23 w 82"/>
                <a:gd name="T25" fmla="*/ 42 h 209"/>
                <a:gd name="T26" fmla="*/ 18 w 82"/>
                <a:gd name="T27" fmla="*/ 58 h 209"/>
                <a:gd name="T28" fmla="*/ 13 w 82"/>
                <a:gd name="T29" fmla="*/ 73 h 209"/>
                <a:gd name="T30" fmla="*/ 9 w 82"/>
                <a:gd name="T31" fmla="*/ 88 h 209"/>
                <a:gd name="T32" fmla="*/ 5 w 82"/>
                <a:gd name="T33" fmla="*/ 104 h 209"/>
                <a:gd name="T34" fmla="*/ 2 w 82"/>
                <a:gd name="T35" fmla="*/ 120 h 209"/>
                <a:gd name="T36" fmla="*/ 0 w 82"/>
                <a:gd name="T37" fmla="*/ 136 h 209"/>
                <a:gd name="T38" fmla="*/ 0 w 82"/>
                <a:gd name="T39" fmla="*/ 152 h 209"/>
                <a:gd name="T40" fmla="*/ 2 w 82"/>
                <a:gd name="T41" fmla="*/ 166 h 209"/>
                <a:gd name="T42" fmla="*/ 6 w 82"/>
                <a:gd name="T43" fmla="*/ 179 h 209"/>
                <a:gd name="T44" fmla="*/ 12 w 82"/>
                <a:gd name="T45" fmla="*/ 191 h 209"/>
                <a:gd name="T46" fmla="*/ 21 w 82"/>
                <a:gd name="T47" fmla="*/ 201 h 209"/>
                <a:gd name="T48" fmla="*/ 33 w 82"/>
                <a:gd name="T49" fmla="*/ 209 h 209"/>
                <a:gd name="T50" fmla="*/ 57 w 82"/>
                <a:gd name="T51" fmla="*/ 209 h 209"/>
                <a:gd name="T52" fmla="*/ 65 w 82"/>
                <a:gd name="T53" fmla="*/ 200 h 209"/>
                <a:gd name="T54" fmla="*/ 71 w 82"/>
                <a:gd name="T55" fmla="*/ 184 h 209"/>
                <a:gd name="T56" fmla="*/ 76 w 82"/>
                <a:gd name="T57" fmla="*/ 163 h 209"/>
                <a:gd name="T58" fmla="*/ 79 w 82"/>
                <a:gd name="T59" fmla="*/ 139 h 209"/>
                <a:gd name="T60" fmla="*/ 81 w 82"/>
                <a:gd name="T61" fmla="*/ 115 h 209"/>
                <a:gd name="T62" fmla="*/ 82 w 82"/>
                <a:gd name="T63" fmla="*/ 92 h 209"/>
                <a:gd name="T64" fmla="*/ 82 w 82"/>
                <a:gd name="T65" fmla="*/ 74 h 209"/>
                <a:gd name="T66" fmla="*/ 82 w 82"/>
                <a:gd name="T67" fmla="*/ 61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209">
                  <a:moveTo>
                    <a:pt x="82" y="61"/>
                  </a:moveTo>
                  <a:lnTo>
                    <a:pt x="82" y="55"/>
                  </a:lnTo>
                  <a:lnTo>
                    <a:pt x="81" y="46"/>
                  </a:lnTo>
                  <a:lnTo>
                    <a:pt x="79" y="36"/>
                  </a:lnTo>
                  <a:lnTo>
                    <a:pt x="76" y="25"/>
                  </a:lnTo>
                  <a:lnTo>
                    <a:pt x="69" y="16"/>
                  </a:lnTo>
                  <a:lnTo>
                    <a:pt x="61" y="8"/>
                  </a:lnTo>
                  <a:lnTo>
                    <a:pt x="49" y="2"/>
                  </a:lnTo>
                  <a:lnTo>
                    <a:pt x="33" y="0"/>
                  </a:lnTo>
                  <a:lnTo>
                    <a:pt x="32" y="8"/>
                  </a:lnTo>
                  <a:lnTo>
                    <a:pt x="30" y="18"/>
                  </a:lnTo>
                  <a:lnTo>
                    <a:pt x="27" y="29"/>
                  </a:lnTo>
                  <a:lnTo>
                    <a:pt x="23" y="42"/>
                  </a:lnTo>
                  <a:lnTo>
                    <a:pt x="18" y="58"/>
                  </a:lnTo>
                  <a:lnTo>
                    <a:pt x="13" y="73"/>
                  </a:lnTo>
                  <a:lnTo>
                    <a:pt x="9" y="88"/>
                  </a:lnTo>
                  <a:lnTo>
                    <a:pt x="5" y="104"/>
                  </a:lnTo>
                  <a:lnTo>
                    <a:pt x="2" y="120"/>
                  </a:lnTo>
                  <a:lnTo>
                    <a:pt x="0" y="136"/>
                  </a:lnTo>
                  <a:lnTo>
                    <a:pt x="0" y="152"/>
                  </a:lnTo>
                  <a:lnTo>
                    <a:pt x="2" y="166"/>
                  </a:lnTo>
                  <a:lnTo>
                    <a:pt x="6" y="179"/>
                  </a:lnTo>
                  <a:lnTo>
                    <a:pt x="12" y="191"/>
                  </a:lnTo>
                  <a:lnTo>
                    <a:pt x="21" y="201"/>
                  </a:lnTo>
                  <a:lnTo>
                    <a:pt x="33" y="209"/>
                  </a:lnTo>
                  <a:lnTo>
                    <a:pt x="57" y="209"/>
                  </a:lnTo>
                  <a:lnTo>
                    <a:pt x="65" y="200"/>
                  </a:lnTo>
                  <a:lnTo>
                    <a:pt x="71" y="184"/>
                  </a:lnTo>
                  <a:lnTo>
                    <a:pt x="76" y="163"/>
                  </a:lnTo>
                  <a:lnTo>
                    <a:pt x="79" y="139"/>
                  </a:lnTo>
                  <a:lnTo>
                    <a:pt x="81" y="115"/>
                  </a:lnTo>
                  <a:lnTo>
                    <a:pt x="82" y="92"/>
                  </a:lnTo>
                  <a:lnTo>
                    <a:pt x="82" y="74"/>
                  </a:lnTo>
                  <a:lnTo>
                    <a:pt x="82" y="61"/>
                  </a:ln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3" name="Freeform 15"/>
            <p:cNvSpPr>
              <a:spLocks/>
            </p:cNvSpPr>
            <p:nvPr/>
          </p:nvSpPr>
          <p:spPr bwMode="auto">
            <a:xfrm>
              <a:off x="1193" y="1143"/>
              <a:ext cx="44" cy="124"/>
            </a:xfrm>
            <a:custGeom>
              <a:avLst/>
              <a:gdLst>
                <a:gd name="T0" fmla="*/ 221 w 222"/>
                <a:gd name="T1" fmla="*/ 233 h 618"/>
                <a:gd name="T2" fmla="*/ 212 w 222"/>
                <a:gd name="T3" fmla="*/ 202 h 618"/>
                <a:gd name="T4" fmla="*/ 197 w 222"/>
                <a:gd name="T5" fmla="*/ 167 h 618"/>
                <a:gd name="T6" fmla="*/ 174 w 222"/>
                <a:gd name="T7" fmla="*/ 132 h 618"/>
                <a:gd name="T8" fmla="*/ 146 w 222"/>
                <a:gd name="T9" fmla="*/ 98 h 618"/>
                <a:gd name="T10" fmla="*/ 115 w 222"/>
                <a:gd name="T11" fmla="*/ 64 h 618"/>
                <a:gd name="T12" fmla="*/ 80 w 222"/>
                <a:gd name="T13" fmla="*/ 35 h 618"/>
                <a:gd name="T14" fmla="*/ 43 w 222"/>
                <a:gd name="T15" fmla="*/ 10 h 618"/>
                <a:gd name="T16" fmla="*/ 18 w 222"/>
                <a:gd name="T17" fmla="*/ 14 h 618"/>
                <a:gd name="T18" fmla="*/ 17 w 222"/>
                <a:gd name="T19" fmla="*/ 51 h 618"/>
                <a:gd name="T20" fmla="*/ 30 w 222"/>
                <a:gd name="T21" fmla="*/ 100 h 618"/>
                <a:gd name="T22" fmla="*/ 50 w 222"/>
                <a:gd name="T23" fmla="*/ 155 h 618"/>
                <a:gd name="T24" fmla="*/ 74 w 222"/>
                <a:gd name="T25" fmla="*/ 216 h 618"/>
                <a:gd name="T26" fmla="*/ 94 w 222"/>
                <a:gd name="T27" fmla="*/ 277 h 618"/>
                <a:gd name="T28" fmla="*/ 106 w 222"/>
                <a:gd name="T29" fmla="*/ 334 h 618"/>
                <a:gd name="T30" fmla="*/ 106 w 222"/>
                <a:gd name="T31" fmla="*/ 386 h 618"/>
                <a:gd name="T32" fmla="*/ 94 w 222"/>
                <a:gd name="T33" fmla="*/ 422 h 618"/>
                <a:gd name="T34" fmla="*/ 81 w 222"/>
                <a:gd name="T35" fmla="*/ 449 h 618"/>
                <a:gd name="T36" fmla="*/ 65 w 222"/>
                <a:gd name="T37" fmla="*/ 478 h 618"/>
                <a:gd name="T38" fmla="*/ 48 w 222"/>
                <a:gd name="T39" fmla="*/ 504 h 618"/>
                <a:gd name="T40" fmla="*/ 32 w 222"/>
                <a:gd name="T41" fmla="*/ 531 h 618"/>
                <a:gd name="T42" fmla="*/ 18 w 222"/>
                <a:gd name="T43" fmla="*/ 556 h 618"/>
                <a:gd name="T44" fmla="*/ 7 w 222"/>
                <a:gd name="T45" fmla="*/ 582 h 618"/>
                <a:gd name="T46" fmla="*/ 1 w 222"/>
                <a:gd name="T47" fmla="*/ 606 h 618"/>
                <a:gd name="T48" fmla="*/ 27 w 222"/>
                <a:gd name="T49" fmla="*/ 615 h 618"/>
                <a:gd name="T50" fmla="*/ 76 w 222"/>
                <a:gd name="T51" fmla="*/ 589 h 618"/>
                <a:gd name="T52" fmla="*/ 117 w 222"/>
                <a:gd name="T53" fmla="*/ 544 h 618"/>
                <a:gd name="T54" fmla="*/ 152 w 222"/>
                <a:gd name="T55" fmla="*/ 487 h 618"/>
                <a:gd name="T56" fmla="*/ 180 w 222"/>
                <a:gd name="T57" fmla="*/ 423 h 618"/>
                <a:gd name="T58" fmla="*/ 201 w 222"/>
                <a:gd name="T59" fmla="*/ 360 h 618"/>
                <a:gd name="T60" fmla="*/ 214 w 222"/>
                <a:gd name="T61" fmla="*/ 304 h 618"/>
                <a:gd name="T62" fmla="*/ 221 w 222"/>
                <a:gd name="T63" fmla="*/ 261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2" h="618">
                  <a:moveTo>
                    <a:pt x="222" y="247"/>
                  </a:moveTo>
                  <a:lnTo>
                    <a:pt x="221" y="233"/>
                  </a:lnTo>
                  <a:lnTo>
                    <a:pt x="218" y="218"/>
                  </a:lnTo>
                  <a:lnTo>
                    <a:pt x="212" y="202"/>
                  </a:lnTo>
                  <a:lnTo>
                    <a:pt x="205" y="185"/>
                  </a:lnTo>
                  <a:lnTo>
                    <a:pt x="197" y="167"/>
                  </a:lnTo>
                  <a:lnTo>
                    <a:pt x="186" y="150"/>
                  </a:lnTo>
                  <a:lnTo>
                    <a:pt x="174" y="132"/>
                  </a:lnTo>
                  <a:lnTo>
                    <a:pt x="161" y="115"/>
                  </a:lnTo>
                  <a:lnTo>
                    <a:pt x="146" y="98"/>
                  </a:lnTo>
                  <a:lnTo>
                    <a:pt x="131" y="80"/>
                  </a:lnTo>
                  <a:lnTo>
                    <a:pt x="115" y="64"/>
                  </a:lnTo>
                  <a:lnTo>
                    <a:pt x="98" y="49"/>
                  </a:lnTo>
                  <a:lnTo>
                    <a:pt x="80" y="35"/>
                  </a:lnTo>
                  <a:lnTo>
                    <a:pt x="63" y="22"/>
                  </a:lnTo>
                  <a:lnTo>
                    <a:pt x="43" y="10"/>
                  </a:lnTo>
                  <a:lnTo>
                    <a:pt x="25" y="0"/>
                  </a:lnTo>
                  <a:lnTo>
                    <a:pt x="18" y="14"/>
                  </a:lnTo>
                  <a:lnTo>
                    <a:pt x="16" y="31"/>
                  </a:lnTo>
                  <a:lnTo>
                    <a:pt x="17" y="51"/>
                  </a:lnTo>
                  <a:lnTo>
                    <a:pt x="22" y="74"/>
                  </a:lnTo>
                  <a:lnTo>
                    <a:pt x="30" y="100"/>
                  </a:lnTo>
                  <a:lnTo>
                    <a:pt x="39" y="127"/>
                  </a:lnTo>
                  <a:lnTo>
                    <a:pt x="50" y="155"/>
                  </a:lnTo>
                  <a:lnTo>
                    <a:pt x="62" y="186"/>
                  </a:lnTo>
                  <a:lnTo>
                    <a:pt x="74" y="216"/>
                  </a:lnTo>
                  <a:lnTo>
                    <a:pt x="84" y="246"/>
                  </a:lnTo>
                  <a:lnTo>
                    <a:pt x="94" y="277"/>
                  </a:lnTo>
                  <a:lnTo>
                    <a:pt x="101" y="306"/>
                  </a:lnTo>
                  <a:lnTo>
                    <a:pt x="106" y="334"/>
                  </a:lnTo>
                  <a:lnTo>
                    <a:pt x="108" y="360"/>
                  </a:lnTo>
                  <a:lnTo>
                    <a:pt x="106" y="386"/>
                  </a:lnTo>
                  <a:lnTo>
                    <a:pt x="99" y="408"/>
                  </a:lnTo>
                  <a:lnTo>
                    <a:pt x="94" y="422"/>
                  </a:lnTo>
                  <a:lnTo>
                    <a:pt x="88" y="436"/>
                  </a:lnTo>
                  <a:lnTo>
                    <a:pt x="81" y="449"/>
                  </a:lnTo>
                  <a:lnTo>
                    <a:pt x="73" y="464"/>
                  </a:lnTo>
                  <a:lnTo>
                    <a:pt x="65" y="478"/>
                  </a:lnTo>
                  <a:lnTo>
                    <a:pt x="56" y="491"/>
                  </a:lnTo>
                  <a:lnTo>
                    <a:pt x="48" y="504"/>
                  </a:lnTo>
                  <a:lnTo>
                    <a:pt x="40" y="517"/>
                  </a:lnTo>
                  <a:lnTo>
                    <a:pt x="32" y="531"/>
                  </a:lnTo>
                  <a:lnTo>
                    <a:pt x="24" y="543"/>
                  </a:lnTo>
                  <a:lnTo>
                    <a:pt x="18" y="556"/>
                  </a:lnTo>
                  <a:lnTo>
                    <a:pt x="12" y="570"/>
                  </a:lnTo>
                  <a:lnTo>
                    <a:pt x="7" y="582"/>
                  </a:lnTo>
                  <a:lnTo>
                    <a:pt x="3" y="594"/>
                  </a:lnTo>
                  <a:lnTo>
                    <a:pt x="1" y="606"/>
                  </a:lnTo>
                  <a:lnTo>
                    <a:pt x="0" y="618"/>
                  </a:lnTo>
                  <a:lnTo>
                    <a:pt x="27" y="615"/>
                  </a:lnTo>
                  <a:lnTo>
                    <a:pt x="52" y="605"/>
                  </a:lnTo>
                  <a:lnTo>
                    <a:pt x="76" y="589"/>
                  </a:lnTo>
                  <a:lnTo>
                    <a:pt x="97" y="569"/>
                  </a:lnTo>
                  <a:lnTo>
                    <a:pt x="117" y="544"/>
                  </a:lnTo>
                  <a:lnTo>
                    <a:pt x="135" y="517"/>
                  </a:lnTo>
                  <a:lnTo>
                    <a:pt x="152" y="487"/>
                  </a:lnTo>
                  <a:lnTo>
                    <a:pt x="167" y="455"/>
                  </a:lnTo>
                  <a:lnTo>
                    <a:pt x="180" y="423"/>
                  </a:lnTo>
                  <a:lnTo>
                    <a:pt x="191" y="391"/>
                  </a:lnTo>
                  <a:lnTo>
                    <a:pt x="201" y="360"/>
                  </a:lnTo>
                  <a:lnTo>
                    <a:pt x="208" y="331"/>
                  </a:lnTo>
                  <a:lnTo>
                    <a:pt x="214" y="304"/>
                  </a:lnTo>
                  <a:lnTo>
                    <a:pt x="219" y="281"/>
                  </a:lnTo>
                  <a:lnTo>
                    <a:pt x="221" y="261"/>
                  </a:lnTo>
                  <a:lnTo>
                    <a:pt x="222" y="247"/>
                  </a:lnTo>
                  <a:close/>
                </a:path>
              </a:pathLst>
            </a:custGeom>
            <a:solidFill>
              <a:srgbClr val="FF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4" name="Freeform 16"/>
            <p:cNvSpPr>
              <a:spLocks/>
            </p:cNvSpPr>
            <p:nvPr/>
          </p:nvSpPr>
          <p:spPr bwMode="auto">
            <a:xfrm>
              <a:off x="1268" y="1090"/>
              <a:ext cx="124" cy="112"/>
            </a:xfrm>
            <a:custGeom>
              <a:avLst/>
              <a:gdLst>
                <a:gd name="T0" fmla="*/ 295 w 623"/>
                <a:gd name="T1" fmla="*/ 225 h 564"/>
                <a:gd name="T2" fmla="*/ 309 w 623"/>
                <a:gd name="T3" fmla="*/ 207 h 564"/>
                <a:gd name="T4" fmla="*/ 334 w 623"/>
                <a:gd name="T5" fmla="*/ 187 h 564"/>
                <a:gd name="T6" fmla="*/ 368 w 623"/>
                <a:gd name="T7" fmla="*/ 164 h 564"/>
                <a:gd name="T8" fmla="*/ 404 w 623"/>
                <a:gd name="T9" fmla="*/ 143 h 564"/>
                <a:gd name="T10" fmla="*/ 441 w 623"/>
                <a:gd name="T11" fmla="*/ 122 h 564"/>
                <a:gd name="T12" fmla="*/ 477 w 623"/>
                <a:gd name="T13" fmla="*/ 104 h 564"/>
                <a:gd name="T14" fmla="*/ 504 w 623"/>
                <a:gd name="T15" fmla="*/ 89 h 564"/>
                <a:gd name="T16" fmla="*/ 532 w 623"/>
                <a:gd name="T17" fmla="*/ 110 h 564"/>
                <a:gd name="T18" fmla="*/ 536 w 623"/>
                <a:gd name="T19" fmla="*/ 167 h 564"/>
                <a:gd name="T20" fmla="*/ 508 w 623"/>
                <a:gd name="T21" fmla="*/ 228 h 564"/>
                <a:gd name="T22" fmla="*/ 458 w 623"/>
                <a:gd name="T23" fmla="*/ 291 h 564"/>
                <a:gd name="T24" fmla="*/ 396 w 623"/>
                <a:gd name="T25" fmla="*/ 356 h 564"/>
                <a:gd name="T26" fmla="*/ 333 w 623"/>
                <a:gd name="T27" fmla="*/ 419 h 564"/>
                <a:gd name="T28" fmla="*/ 282 w 623"/>
                <a:gd name="T29" fmla="*/ 480 h 564"/>
                <a:gd name="T30" fmla="*/ 250 w 623"/>
                <a:gd name="T31" fmla="*/ 537 h 564"/>
                <a:gd name="T32" fmla="*/ 296 w 623"/>
                <a:gd name="T33" fmla="*/ 520 h 564"/>
                <a:gd name="T34" fmla="*/ 356 w 623"/>
                <a:gd name="T35" fmla="*/ 471 h 564"/>
                <a:gd name="T36" fmla="*/ 377 w 623"/>
                <a:gd name="T37" fmla="*/ 456 h 564"/>
                <a:gd name="T38" fmla="*/ 376 w 623"/>
                <a:gd name="T39" fmla="*/ 458 h 564"/>
                <a:gd name="T40" fmla="*/ 372 w 623"/>
                <a:gd name="T41" fmla="*/ 461 h 564"/>
                <a:gd name="T42" fmla="*/ 380 w 623"/>
                <a:gd name="T43" fmla="*/ 447 h 564"/>
                <a:gd name="T44" fmla="*/ 416 w 623"/>
                <a:gd name="T45" fmla="*/ 401 h 564"/>
                <a:gd name="T46" fmla="*/ 500 w 623"/>
                <a:gd name="T47" fmla="*/ 305 h 564"/>
                <a:gd name="T48" fmla="*/ 585 w 623"/>
                <a:gd name="T49" fmla="*/ 208 h 564"/>
                <a:gd name="T50" fmla="*/ 611 w 623"/>
                <a:gd name="T51" fmla="*/ 165 h 564"/>
                <a:gd name="T52" fmla="*/ 622 w 623"/>
                <a:gd name="T53" fmla="*/ 132 h 564"/>
                <a:gd name="T54" fmla="*/ 622 w 623"/>
                <a:gd name="T55" fmla="*/ 106 h 564"/>
                <a:gd name="T56" fmla="*/ 616 w 623"/>
                <a:gd name="T57" fmla="*/ 86 h 564"/>
                <a:gd name="T58" fmla="*/ 608 w 623"/>
                <a:gd name="T59" fmla="*/ 71 h 564"/>
                <a:gd name="T60" fmla="*/ 604 w 623"/>
                <a:gd name="T61" fmla="*/ 60 h 564"/>
                <a:gd name="T62" fmla="*/ 607 w 623"/>
                <a:gd name="T63" fmla="*/ 51 h 564"/>
                <a:gd name="T64" fmla="*/ 603 w 623"/>
                <a:gd name="T65" fmla="*/ 19 h 564"/>
                <a:gd name="T66" fmla="*/ 554 w 623"/>
                <a:gd name="T67" fmla="*/ 0 h 564"/>
                <a:gd name="T68" fmla="*/ 475 w 623"/>
                <a:gd name="T69" fmla="*/ 18 h 564"/>
                <a:gd name="T70" fmla="*/ 377 w 623"/>
                <a:gd name="T71" fmla="*/ 63 h 564"/>
                <a:gd name="T72" fmla="*/ 272 w 623"/>
                <a:gd name="T73" fmla="*/ 122 h 564"/>
                <a:gd name="T74" fmla="*/ 170 w 623"/>
                <a:gd name="T75" fmla="*/ 184 h 564"/>
                <a:gd name="T76" fmla="*/ 82 w 623"/>
                <a:gd name="T77" fmla="*/ 235 h 564"/>
                <a:gd name="T78" fmla="*/ 18 w 623"/>
                <a:gd name="T79" fmla="*/ 265 h 564"/>
                <a:gd name="T80" fmla="*/ 1 w 623"/>
                <a:gd name="T81" fmla="*/ 277 h 564"/>
                <a:gd name="T82" fmla="*/ 8 w 623"/>
                <a:gd name="T83" fmla="*/ 302 h 564"/>
                <a:gd name="T84" fmla="*/ 16 w 623"/>
                <a:gd name="T85" fmla="*/ 330 h 564"/>
                <a:gd name="T86" fmla="*/ 23 w 623"/>
                <a:gd name="T87" fmla="*/ 356 h 564"/>
                <a:gd name="T88" fmla="*/ 46 w 623"/>
                <a:gd name="T89" fmla="*/ 365 h 564"/>
                <a:gd name="T90" fmla="*/ 87 w 623"/>
                <a:gd name="T91" fmla="*/ 356 h 564"/>
                <a:gd name="T92" fmla="*/ 121 w 623"/>
                <a:gd name="T93" fmla="*/ 339 h 564"/>
                <a:gd name="T94" fmla="*/ 152 w 623"/>
                <a:gd name="T95" fmla="*/ 320 h 564"/>
                <a:gd name="T96" fmla="*/ 180 w 623"/>
                <a:gd name="T97" fmla="*/ 300 h 564"/>
                <a:gd name="T98" fmla="*/ 206 w 623"/>
                <a:gd name="T99" fmla="*/ 281 h 564"/>
                <a:gd name="T100" fmla="*/ 231 w 623"/>
                <a:gd name="T101" fmla="*/ 265 h 564"/>
                <a:gd name="T102" fmla="*/ 258 w 623"/>
                <a:gd name="T103" fmla="*/ 255 h 564"/>
                <a:gd name="T104" fmla="*/ 293 w 623"/>
                <a:gd name="T105" fmla="*/ 232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23" h="564">
                  <a:moveTo>
                    <a:pt x="293" y="232"/>
                  </a:moveTo>
                  <a:lnTo>
                    <a:pt x="295" y="225"/>
                  </a:lnTo>
                  <a:lnTo>
                    <a:pt x="300" y="216"/>
                  </a:lnTo>
                  <a:lnTo>
                    <a:pt x="309" y="207"/>
                  </a:lnTo>
                  <a:lnTo>
                    <a:pt x="320" y="197"/>
                  </a:lnTo>
                  <a:lnTo>
                    <a:pt x="334" y="187"/>
                  </a:lnTo>
                  <a:lnTo>
                    <a:pt x="350" y="176"/>
                  </a:lnTo>
                  <a:lnTo>
                    <a:pt x="368" y="164"/>
                  </a:lnTo>
                  <a:lnTo>
                    <a:pt x="386" y="153"/>
                  </a:lnTo>
                  <a:lnTo>
                    <a:pt x="404" y="143"/>
                  </a:lnTo>
                  <a:lnTo>
                    <a:pt x="423" y="132"/>
                  </a:lnTo>
                  <a:lnTo>
                    <a:pt x="441" y="122"/>
                  </a:lnTo>
                  <a:lnTo>
                    <a:pt x="460" y="112"/>
                  </a:lnTo>
                  <a:lnTo>
                    <a:pt x="477" y="104"/>
                  </a:lnTo>
                  <a:lnTo>
                    <a:pt x="491" y="96"/>
                  </a:lnTo>
                  <a:lnTo>
                    <a:pt x="504" y="89"/>
                  </a:lnTo>
                  <a:lnTo>
                    <a:pt x="515" y="84"/>
                  </a:lnTo>
                  <a:lnTo>
                    <a:pt x="532" y="110"/>
                  </a:lnTo>
                  <a:lnTo>
                    <a:pt x="539" y="138"/>
                  </a:lnTo>
                  <a:lnTo>
                    <a:pt x="536" y="167"/>
                  </a:lnTo>
                  <a:lnTo>
                    <a:pt x="525" y="197"/>
                  </a:lnTo>
                  <a:lnTo>
                    <a:pt x="508" y="228"/>
                  </a:lnTo>
                  <a:lnTo>
                    <a:pt x="485" y="259"/>
                  </a:lnTo>
                  <a:lnTo>
                    <a:pt x="458" y="291"/>
                  </a:lnTo>
                  <a:lnTo>
                    <a:pt x="427" y="323"/>
                  </a:lnTo>
                  <a:lnTo>
                    <a:pt x="396" y="356"/>
                  </a:lnTo>
                  <a:lnTo>
                    <a:pt x="365" y="388"/>
                  </a:lnTo>
                  <a:lnTo>
                    <a:pt x="333" y="419"/>
                  </a:lnTo>
                  <a:lnTo>
                    <a:pt x="306" y="450"/>
                  </a:lnTo>
                  <a:lnTo>
                    <a:pt x="282" y="480"/>
                  </a:lnTo>
                  <a:lnTo>
                    <a:pt x="263" y="509"/>
                  </a:lnTo>
                  <a:lnTo>
                    <a:pt x="250" y="537"/>
                  </a:lnTo>
                  <a:lnTo>
                    <a:pt x="246" y="564"/>
                  </a:lnTo>
                  <a:lnTo>
                    <a:pt x="296" y="520"/>
                  </a:lnTo>
                  <a:lnTo>
                    <a:pt x="331" y="490"/>
                  </a:lnTo>
                  <a:lnTo>
                    <a:pt x="356" y="471"/>
                  </a:lnTo>
                  <a:lnTo>
                    <a:pt x="370" y="460"/>
                  </a:lnTo>
                  <a:lnTo>
                    <a:pt x="377" y="456"/>
                  </a:lnTo>
                  <a:lnTo>
                    <a:pt x="378" y="456"/>
                  </a:lnTo>
                  <a:lnTo>
                    <a:pt x="376" y="458"/>
                  </a:lnTo>
                  <a:lnTo>
                    <a:pt x="374" y="460"/>
                  </a:lnTo>
                  <a:lnTo>
                    <a:pt x="372" y="461"/>
                  </a:lnTo>
                  <a:lnTo>
                    <a:pt x="373" y="458"/>
                  </a:lnTo>
                  <a:lnTo>
                    <a:pt x="380" y="447"/>
                  </a:lnTo>
                  <a:lnTo>
                    <a:pt x="393" y="429"/>
                  </a:lnTo>
                  <a:lnTo>
                    <a:pt x="416" y="401"/>
                  </a:lnTo>
                  <a:lnTo>
                    <a:pt x="452" y="361"/>
                  </a:lnTo>
                  <a:lnTo>
                    <a:pt x="500" y="305"/>
                  </a:lnTo>
                  <a:lnTo>
                    <a:pt x="565" y="232"/>
                  </a:lnTo>
                  <a:lnTo>
                    <a:pt x="585" y="208"/>
                  </a:lnTo>
                  <a:lnTo>
                    <a:pt x="600" y="186"/>
                  </a:lnTo>
                  <a:lnTo>
                    <a:pt x="611" y="165"/>
                  </a:lnTo>
                  <a:lnTo>
                    <a:pt x="618" y="147"/>
                  </a:lnTo>
                  <a:lnTo>
                    <a:pt x="622" y="132"/>
                  </a:lnTo>
                  <a:lnTo>
                    <a:pt x="623" y="118"/>
                  </a:lnTo>
                  <a:lnTo>
                    <a:pt x="622" y="106"/>
                  </a:lnTo>
                  <a:lnTo>
                    <a:pt x="619" y="96"/>
                  </a:lnTo>
                  <a:lnTo>
                    <a:pt x="616" y="86"/>
                  </a:lnTo>
                  <a:lnTo>
                    <a:pt x="612" y="79"/>
                  </a:lnTo>
                  <a:lnTo>
                    <a:pt x="608" y="71"/>
                  </a:lnTo>
                  <a:lnTo>
                    <a:pt x="605" y="65"/>
                  </a:lnTo>
                  <a:lnTo>
                    <a:pt x="604" y="60"/>
                  </a:lnTo>
                  <a:lnTo>
                    <a:pt x="604" y="55"/>
                  </a:lnTo>
                  <a:lnTo>
                    <a:pt x="607" y="51"/>
                  </a:lnTo>
                  <a:lnTo>
                    <a:pt x="613" y="47"/>
                  </a:lnTo>
                  <a:lnTo>
                    <a:pt x="603" y="19"/>
                  </a:lnTo>
                  <a:lnTo>
                    <a:pt x="583" y="4"/>
                  </a:lnTo>
                  <a:lnTo>
                    <a:pt x="554" y="0"/>
                  </a:lnTo>
                  <a:lnTo>
                    <a:pt x="517" y="5"/>
                  </a:lnTo>
                  <a:lnTo>
                    <a:pt x="475" y="18"/>
                  </a:lnTo>
                  <a:lnTo>
                    <a:pt x="427" y="38"/>
                  </a:lnTo>
                  <a:lnTo>
                    <a:pt x="377" y="63"/>
                  </a:lnTo>
                  <a:lnTo>
                    <a:pt x="325" y="92"/>
                  </a:lnTo>
                  <a:lnTo>
                    <a:pt x="272" y="122"/>
                  </a:lnTo>
                  <a:lnTo>
                    <a:pt x="219" y="153"/>
                  </a:lnTo>
                  <a:lnTo>
                    <a:pt x="170" y="184"/>
                  </a:lnTo>
                  <a:lnTo>
                    <a:pt x="123" y="211"/>
                  </a:lnTo>
                  <a:lnTo>
                    <a:pt x="82" y="235"/>
                  </a:lnTo>
                  <a:lnTo>
                    <a:pt x="46" y="253"/>
                  </a:lnTo>
                  <a:lnTo>
                    <a:pt x="18" y="265"/>
                  </a:lnTo>
                  <a:lnTo>
                    <a:pt x="0" y="267"/>
                  </a:lnTo>
                  <a:lnTo>
                    <a:pt x="1" y="277"/>
                  </a:lnTo>
                  <a:lnTo>
                    <a:pt x="4" y="289"/>
                  </a:lnTo>
                  <a:lnTo>
                    <a:pt x="8" y="302"/>
                  </a:lnTo>
                  <a:lnTo>
                    <a:pt x="12" y="316"/>
                  </a:lnTo>
                  <a:lnTo>
                    <a:pt x="16" y="330"/>
                  </a:lnTo>
                  <a:lnTo>
                    <a:pt x="20" y="343"/>
                  </a:lnTo>
                  <a:lnTo>
                    <a:pt x="23" y="356"/>
                  </a:lnTo>
                  <a:lnTo>
                    <a:pt x="24" y="366"/>
                  </a:lnTo>
                  <a:lnTo>
                    <a:pt x="46" y="365"/>
                  </a:lnTo>
                  <a:lnTo>
                    <a:pt x="68" y="361"/>
                  </a:lnTo>
                  <a:lnTo>
                    <a:pt x="87" y="356"/>
                  </a:lnTo>
                  <a:lnTo>
                    <a:pt x="104" y="348"/>
                  </a:lnTo>
                  <a:lnTo>
                    <a:pt x="121" y="339"/>
                  </a:lnTo>
                  <a:lnTo>
                    <a:pt x="137" y="330"/>
                  </a:lnTo>
                  <a:lnTo>
                    <a:pt x="152" y="320"/>
                  </a:lnTo>
                  <a:lnTo>
                    <a:pt x="167" y="310"/>
                  </a:lnTo>
                  <a:lnTo>
                    <a:pt x="180" y="300"/>
                  </a:lnTo>
                  <a:lnTo>
                    <a:pt x="193" y="290"/>
                  </a:lnTo>
                  <a:lnTo>
                    <a:pt x="206" y="281"/>
                  </a:lnTo>
                  <a:lnTo>
                    <a:pt x="219" y="272"/>
                  </a:lnTo>
                  <a:lnTo>
                    <a:pt x="231" y="265"/>
                  </a:lnTo>
                  <a:lnTo>
                    <a:pt x="244" y="259"/>
                  </a:lnTo>
                  <a:lnTo>
                    <a:pt x="258" y="255"/>
                  </a:lnTo>
                  <a:lnTo>
                    <a:pt x="271" y="254"/>
                  </a:lnTo>
                  <a:lnTo>
                    <a:pt x="293" y="232"/>
                  </a:lnTo>
                  <a:close/>
                </a:path>
              </a:pathLst>
            </a:cu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5" name="Freeform 17"/>
            <p:cNvSpPr>
              <a:spLocks/>
            </p:cNvSpPr>
            <p:nvPr/>
          </p:nvSpPr>
          <p:spPr bwMode="auto">
            <a:xfrm>
              <a:off x="1262" y="1201"/>
              <a:ext cx="99" cy="101"/>
            </a:xfrm>
            <a:custGeom>
              <a:avLst/>
              <a:gdLst>
                <a:gd name="T0" fmla="*/ 296 w 493"/>
                <a:gd name="T1" fmla="*/ 81 h 505"/>
                <a:gd name="T2" fmla="*/ 280 w 493"/>
                <a:gd name="T3" fmla="*/ 65 h 505"/>
                <a:gd name="T4" fmla="*/ 261 w 493"/>
                <a:gd name="T5" fmla="*/ 51 h 505"/>
                <a:gd name="T6" fmla="*/ 241 w 493"/>
                <a:gd name="T7" fmla="*/ 38 h 505"/>
                <a:gd name="T8" fmla="*/ 218 w 493"/>
                <a:gd name="T9" fmla="*/ 27 h 505"/>
                <a:gd name="T10" fmla="*/ 195 w 493"/>
                <a:gd name="T11" fmla="*/ 17 h 505"/>
                <a:gd name="T12" fmla="*/ 169 w 493"/>
                <a:gd name="T13" fmla="*/ 10 h 505"/>
                <a:gd name="T14" fmla="*/ 145 w 493"/>
                <a:gd name="T15" fmla="*/ 4 h 505"/>
                <a:gd name="T16" fmla="*/ 120 w 493"/>
                <a:gd name="T17" fmla="*/ 1 h 505"/>
                <a:gd name="T18" fmla="*/ 97 w 493"/>
                <a:gd name="T19" fmla="*/ 0 h 505"/>
                <a:gd name="T20" fmla="*/ 73 w 493"/>
                <a:gd name="T21" fmla="*/ 1 h 505"/>
                <a:gd name="T22" fmla="*/ 53 w 493"/>
                <a:gd name="T23" fmla="*/ 5 h 505"/>
                <a:gd name="T24" fmla="*/ 36 w 493"/>
                <a:gd name="T25" fmla="*/ 12 h 505"/>
                <a:gd name="T26" fmla="*/ 21 w 493"/>
                <a:gd name="T27" fmla="*/ 21 h 505"/>
                <a:gd name="T28" fmla="*/ 10 w 493"/>
                <a:gd name="T29" fmla="*/ 33 h 505"/>
                <a:gd name="T30" fmla="*/ 2 w 493"/>
                <a:gd name="T31" fmla="*/ 49 h 505"/>
                <a:gd name="T32" fmla="*/ 0 w 493"/>
                <a:gd name="T33" fmla="*/ 68 h 505"/>
                <a:gd name="T34" fmla="*/ 18 w 493"/>
                <a:gd name="T35" fmla="*/ 69 h 505"/>
                <a:gd name="T36" fmla="*/ 36 w 493"/>
                <a:gd name="T37" fmla="*/ 72 h 505"/>
                <a:gd name="T38" fmla="*/ 55 w 493"/>
                <a:gd name="T39" fmla="*/ 75 h 505"/>
                <a:gd name="T40" fmla="*/ 73 w 493"/>
                <a:gd name="T41" fmla="*/ 79 h 505"/>
                <a:gd name="T42" fmla="*/ 91 w 493"/>
                <a:gd name="T43" fmla="*/ 82 h 505"/>
                <a:gd name="T44" fmla="*/ 111 w 493"/>
                <a:gd name="T45" fmla="*/ 84 h 505"/>
                <a:gd name="T46" fmla="*/ 129 w 493"/>
                <a:gd name="T47" fmla="*/ 84 h 505"/>
                <a:gd name="T48" fmla="*/ 147 w 493"/>
                <a:gd name="T49" fmla="*/ 81 h 505"/>
                <a:gd name="T50" fmla="*/ 171 w 493"/>
                <a:gd name="T51" fmla="*/ 108 h 505"/>
                <a:gd name="T52" fmla="*/ 198 w 493"/>
                <a:gd name="T53" fmla="*/ 142 h 505"/>
                <a:gd name="T54" fmla="*/ 225 w 493"/>
                <a:gd name="T55" fmla="*/ 183 h 505"/>
                <a:gd name="T56" fmla="*/ 253 w 493"/>
                <a:gd name="T57" fmla="*/ 226 h 505"/>
                <a:gd name="T58" fmla="*/ 283 w 493"/>
                <a:gd name="T59" fmla="*/ 273 h 505"/>
                <a:gd name="T60" fmla="*/ 311 w 493"/>
                <a:gd name="T61" fmla="*/ 319 h 505"/>
                <a:gd name="T62" fmla="*/ 339 w 493"/>
                <a:gd name="T63" fmla="*/ 364 h 505"/>
                <a:gd name="T64" fmla="*/ 366 w 493"/>
                <a:gd name="T65" fmla="*/ 405 h 505"/>
                <a:gd name="T66" fmla="*/ 393 w 493"/>
                <a:gd name="T67" fmla="*/ 441 h 505"/>
                <a:gd name="T68" fmla="*/ 416 w 493"/>
                <a:gd name="T69" fmla="*/ 472 h 505"/>
                <a:gd name="T70" fmla="*/ 437 w 493"/>
                <a:gd name="T71" fmla="*/ 494 h 505"/>
                <a:gd name="T72" fmla="*/ 456 w 493"/>
                <a:gd name="T73" fmla="*/ 505 h 505"/>
                <a:gd name="T74" fmla="*/ 471 w 493"/>
                <a:gd name="T75" fmla="*/ 505 h 505"/>
                <a:gd name="T76" fmla="*/ 483 w 493"/>
                <a:gd name="T77" fmla="*/ 491 h 505"/>
                <a:gd name="T78" fmla="*/ 491 w 493"/>
                <a:gd name="T79" fmla="*/ 462 h 505"/>
                <a:gd name="T80" fmla="*/ 493 w 493"/>
                <a:gd name="T81" fmla="*/ 415 h 505"/>
                <a:gd name="T82" fmla="*/ 492 w 493"/>
                <a:gd name="T83" fmla="*/ 394 h 505"/>
                <a:gd name="T84" fmla="*/ 489 w 493"/>
                <a:gd name="T85" fmla="*/ 373 h 505"/>
                <a:gd name="T86" fmla="*/ 483 w 493"/>
                <a:gd name="T87" fmla="*/ 351 h 505"/>
                <a:gd name="T88" fmla="*/ 476 w 493"/>
                <a:gd name="T89" fmla="*/ 329 h 505"/>
                <a:gd name="T90" fmla="*/ 466 w 493"/>
                <a:gd name="T91" fmla="*/ 308 h 505"/>
                <a:gd name="T92" fmla="*/ 456 w 493"/>
                <a:gd name="T93" fmla="*/ 286 h 505"/>
                <a:gd name="T94" fmla="*/ 444 w 493"/>
                <a:gd name="T95" fmla="*/ 264 h 505"/>
                <a:gd name="T96" fmla="*/ 431 w 493"/>
                <a:gd name="T97" fmla="*/ 242 h 505"/>
                <a:gd name="T98" fmla="*/ 417 w 493"/>
                <a:gd name="T99" fmla="*/ 221 h 505"/>
                <a:gd name="T100" fmla="*/ 401 w 493"/>
                <a:gd name="T101" fmla="*/ 200 h 505"/>
                <a:gd name="T102" fmla="*/ 385 w 493"/>
                <a:gd name="T103" fmla="*/ 179 h 505"/>
                <a:gd name="T104" fmla="*/ 367 w 493"/>
                <a:gd name="T105" fmla="*/ 158 h 505"/>
                <a:gd name="T106" fmla="*/ 350 w 493"/>
                <a:gd name="T107" fmla="*/ 138 h 505"/>
                <a:gd name="T108" fmla="*/ 332 w 493"/>
                <a:gd name="T109" fmla="*/ 119 h 505"/>
                <a:gd name="T110" fmla="*/ 314 w 493"/>
                <a:gd name="T111" fmla="*/ 99 h 505"/>
                <a:gd name="T112" fmla="*/ 296 w 493"/>
                <a:gd name="T113" fmla="*/ 81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3" h="505">
                  <a:moveTo>
                    <a:pt x="296" y="81"/>
                  </a:moveTo>
                  <a:lnTo>
                    <a:pt x="280" y="65"/>
                  </a:lnTo>
                  <a:lnTo>
                    <a:pt x="261" y="51"/>
                  </a:lnTo>
                  <a:lnTo>
                    <a:pt x="241" y="38"/>
                  </a:lnTo>
                  <a:lnTo>
                    <a:pt x="218" y="27"/>
                  </a:lnTo>
                  <a:lnTo>
                    <a:pt x="195" y="17"/>
                  </a:lnTo>
                  <a:lnTo>
                    <a:pt x="169" y="10"/>
                  </a:lnTo>
                  <a:lnTo>
                    <a:pt x="145" y="4"/>
                  </a:lnTo>
                  <a:lnTo>
                    <a:pt x="120" y="1"/>
                  </a:lnTo>
                  <a:lnTo>
                    <a:pt x="97" y="0"/>
                  </a:lnTo>
                  <a:lnTo>
                    <a:pt x="73" y="1"/>
                  </a:lnTo>
                  <a:lnTo>
                    <a:pt x="53" y="5"/>
                  </a:lnTo>
                  <a:lnTo>
                    <a:pt x="36" y="12"/>
                  </a:lnTo>
                  <a:lnTo>
                    <a:pt x="21" y="21"/>
                  </a:lnTo>
                  <a:lnTo>
                    <a:pt x="10" y="33"/>
                  </a:lnTo>
                  <a:lnTo>
                    <a:pt x="2" y="49"/>
                  </a:lnTo>
                  <a:lnTo>
                    <a:pt x="0" y="68"/>
                  </a:lnTo>
                  <a:lnTo>
                    <a:pt x="18" y="69"/>
                  </a:lnTo>
                  <a:lnTo>
                    <a:pt x="36" y="72"/>
                  </a:lnTo>
                  <a:lnTo>
                    <a:pt x="55" y="75"/>
                  </a:lnTo>
                  <a:lnTo>
                    <a:pt x="73" y="79"/>
                  </a:lnTo>
                  <a:lnTo>
                    <a:pt x="91" y="82"/>
                  </a:lnTo>
                  <a:lnTo>
                    <a:pt x="111" y="84"/>
                  </a:lnTo>
                  <a:lnTo>
                    <a:pt x="129" y="84"/>
                  </a:lnTo>
                  <a:lnTo>
                    <a:pt x="147" y="81"/>
                  </a:lnTo>
                  <a:lnTo>
                    <a:pt x="171" y="108"/>
                  </a:lnTo>
                  <a:lnTo>
                    <a:pt x="198" y="142"/>
                  </a:lnTo>
                  <a:lnTo>
                    <a:pt x="225" y="183"/>
                  </a:lnTo>
                  <a:lnTo>
                    <a:pt x="253" y="226"/>
                  </a:lnTo>
                  <a:lnTo>
                    <a:pt x="283" y="273"/>
                  </a:lnTo>
                  <a:lnTo>
                    <a:pt x="311" y="319"/>
                  </a:lnTo>
                  <a:lnTo>
                    <a:pt x="339" y="364"/>
                  </a:lnTo>
                  <a:lnTo>
                    <a:pt x="366" y="405"/>
                  </a:lnTo>
                  <a:lnTo>
                    <a:pt x="393" y="441"/>
                  </a:lnTo>
                  <a:lnTo>
                    <a:pt x="416" y="472"/>
                  </a:lnTo>
                  <a:lnTo>
                    <a:pt x="437" y="494"/>
                  </a:lnTo>
                  <a:lnTo>
                    <a:pt x="456" y="505"/>
                  </a:lnTo>
                  <a:lnTo>
                    <a:pt x="471" y="505"/>
                  </a:lnTo>
                  <a:lnTo>
                    <a:pt x="483" y="491"/>
                  </a:lnTo>
                  <a:lnTo>
                    <a:pt x="491" y="462"/>
                  </a:lnTo>
                  <a:lnTo>
                    <a:pt x="493" y="415"/>
                  </a:lnTo>
                  <a:lnTo>
                    <a:pt x="492" y="394"/>
                  </a:lnTo>
                  <a:lnTo>
                    <a:pt x="489" y="373"/>
                  </a:lnTo>
                  <a:lnTo>
                    <a:pt x="483" y="351"/>
                  </a:lnTo>
                  <a:lnTo>
                    <a:pt x="476" y="329"/>
                  </a:lnTo>
                  <a:lnTo>
                    <a:pt x="466" y="308"/>
                  </a:lnTo>
                  <a:lnTo>
                    <a:pt x="456" y="286"/>
                  </a:lnTo>
                  <a:lnTo>
                    <a:pt x="444" y="264"/>
                  </a:lnTo>
                  <a:lnTo>
                    <a:pt x="431" y="242"/>
                  </a:lnTo>
                  <a:lnTo>
                    <a:pt x="417" y="221"/>
                  </a:lnTo>
                  <a:lnTo>
                    <a:pt x="401" y="200"/>
                  </a:lnTo>
                  <a:lnTo>
                    <a:pt x="385" y="179"/>
                  </a:lnTo>
                  <a:lnTo>
                    <a:pt x="367" y="158"/>
                  </a:lnTo>
                  <a:lnTo>
                    <a:pt x="350" y="138"/>
                  </a:lnTo>
                  <a:lnTo>
                    <a:pt x="332" y="119"/>
                  </a:lnTo>
                  <a:lnTo>
                    <a:pt x="314" y="99"/>
                  </a:lnTo>
                  <a:lnTo>
                    <a:pt x="296" y="81"/>
                  </a:lnTo>
                  <a:close/>
                </a:path>
              </a:pathLst>
            </a:custGeom>
            <a:solidFill>
              <a:srgbClr val="3399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6" name="Freeform 18"/>
            <p:cNvSpPr>
              <a:spLocks/>
            </p:cNvSpPr>
            <p:nvPr/>
          </p:nvSpPr>
          <p:spPr bwMode="auto">
            <a:xfrm>
              <a:off x="1262" y="1233"/>
              <a:ext cx="54" cy="42"/>
            </a:xfrm>
            <a:custGeom>
              <a:avLst/>
              <a:gdLst>
                <a:gd name="T0" fmla="*/ 197 w 270"/>
                <a:gd name="T1" fmla="*/ 74 h 210"/>
                <a:gd name="T2" fmla="*/ 184 w 270"/>
                <a:gd name="T3" fmla="*/ 65 h 210"/>
                <a:gd name="T4" fmla="*/ 167 w 270"/>
                <a:gd name="T5" fmla="*/ 54 h 210"/>
                <a:gd name="T6" fmla="*/ 147 w 270"/>
                <a:gd name="T7" fmla="*/ 44 h 210"/>
                <a:gd name="T8" fmla="*/ 126 w 270"/>
                <a:gd name="T9" fmla="*/ 33 h 210"/>
                <a:gd name="T10" fmla="*/ 106 w 270"/>
                <a:gd name="T11" fmla="*/ 23 h 210"/>
                <a:gd name="T12" fmla="*/ 89 w 270"/>
                <a:gd name="T13" fmla="*/ 14 h 210"/>
                <a:gd name="T14" fmla="*/ 77 w 270"/>
                <a:gd name="T15" fmla="*/ 6 h 210"/>
                <a:gd name="T16" fmla="*/ 73 w 270"/>
                <a:gd name="T17" fmla="*/ 0 h 210"/>
                <a:gd name="T18" fmla="*/ 0 w 270"/>
                <a:gd name="T19" fmla="*/ 0 h 210"/>
                <a:gd name="T20" fmla="*/ 2 w 270"/>
                <a:gd name="T21" fmla="*/ 8 h 210"/>
                <a:gd name="T22" fmla="*/ 9 w 270"/>
                <a:gd name="T23" fmla="*/ 21 h 210"/>
                <a:gd name="T24" fmla="*/ 20 w 270"/>
                <a:gd name="T25" fmla="*/ 34 h 210"/>
                <a:gd name="T26" fmla="*/ 35 w 270"/>
                <a:gd name="T27" fmla="*/ 49 h 210"/>
                <a:gd name="T28" fmla="*/ 52 w 270"/>
                <a:gd name="T29" fmla="*/ 65 h 210"/>
                <a:gd name="T30" fmla="*/ 71 w 270"/>
                <a:gd name="T31" fmla="*/ 83 h 210"/>
                <a:gd name="T32" fmla="*/ 91 w 270"/>
                <a:gd name="T33" fmla="*/ 101 h 210"/>
                <a:gd name="T34" fmla="*/ 114 w 270"/>
                <a:gd name="T35" fmla="*/ 119 h 210"/>
                <a:gd name="T36" fmla="*/ 135 w 270"/>
                <a:gd name="T37" fmla="*/ 137 h 210"/>
                <a:gd name="T38" fmla="*/ 157 w 270"/>
                <a:gd name="T39" fmla="*/ 153 h 210"/>
                <a:gd name="T40" fmla="*/ 177 w 270"/>
                <a:gd name="T41" fmla="*/ 168 h 210"/>
                <a:gd name="T42" fmla="*/ 197 w 270"/>
                <a:gd name="T43" fmla="*/ 182 h 210"/>
                <a:gd name="T44" fmla="*/ 214 w 270"/>
                <a:gd name="T45" fmla="*/ 193 h 210"/>
                <a:gd name="T46" fmla="*/ 228 w 270"/>
                <a:gd name="T47" fmla="*/ 202 h 210"/>
                <a:gd name="T48" fmla="*/ 238 w 270"/>
                <a:gd name="T49" fmla="*/ 208 h 210"/>
                <a:gd name="T50" fmla="*/ 245 w 270"/>
                <a:gd name="T51" fmla="*/ 210 h 210"/>
                <a:gd name="T52" fmla="*/ 246 w 270"/>
                <a:gd name="T53" fmla="*/ 205 h 210"/>
                <a:gd name="T54" fmla="*/ 249 w 270"/>
                <a:gd name="T55" fmla="*/ 200 h 210"/>
                <a:gd name="T56" fmla="*/ 253 w 270"/>
                <a:gd name="T57" fmla="*/ 195 h 210"/>
                <a:gd name="T58" fmla="*/ 258 w 270"/>
                <a:gd name="T59" fmla="*/ 191 h 210"/>
                <a:gd name="T60" fmla="*/ 262 w 270"/>
                <a:gd name="T61" fmla="*/ 186 h 210"/>
                <a:gd name="T62" fmla="*/ 266 w 270"/>
                <a:gd name="T63" fmla="*/ 182 h 210"/>
                <a:gd name="T64" fmla="*/ 269 w 270"/>
                <a:gd name="T65" fmla="*/ 177 h 210"/>
                <a:gd name="T66" fmla="*/ 270 w 270"/>
                <a:gd name="T67" fmla="*/ 172 h 210"/>
                <a:gd name="T68" fmla="*/ 261 w 270"/>
                <a:gd name="T69" fmla="*/ 162 h 210"/>
                <a:gd name="T70" fmla="*/ 251 w 270"/>
                <a:gd name="T71" fmla="*/ 150 h 210"/>
                <a:gd name="T72" fmla="*/ 242 w 270"/>
                <a:gd name="T73" fmla="*/ 137 h 210"/>
                <a:gd name="T74" fmla="*/ 233 w 270"/>
                <a:gd name="T75" fmla="*/ 123 h 210"/>
                <a:gd name="T76" fmla="*/ 224 w 270"/>
                <a:gd name="T77" fmla="*/ 109 h 210"/>
                <a:gd name="T78" fmla="*/ 215 w 270"/>
                <a:gd name="T79" fmla="*/ 96 h 210"/>
                <a:gd name="T80" fmla="*/ 206 w 270"/>
                <a:gd name="T81" fmla="*/ 84 h 210"/>
                <a:gd name="T82" fmla="*/ 197 w 270"/>
                <a:gd name="T83" fmla="*/ 7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0" h="210">
                  <a:moveTo>
                    <a:pt x="197" y="74"/>
                  </a:moveTo>
                  <a:lnTo>
                    <a:pt x="184" y="65"/>
                  </a:lnTo>
                  <a:lnTo>
                    <a:pt x="167" y="54"/>
                  </a:lnTo>
                  <a:lnTo>
                    <a:pt x="147" y="44"/>
                  </a:lnTo>
                  <a:lnTo>
                    <a:pt x="126" y="33"/>
                  </a:lnTo>
                  <a:lnTo>
                    <a:pt x="106" y="23"/>
                  </a:lnTo>
                  <a:lnTo>
                    <a:pt x="89" y="14"/>
                  </a:lnTo>
                  <a:lnTo>
                    <a:pt x="77" y="6"/>
                  </a:lnTo>
                  <a:lnTo>
                    <a:pt x="73" y="0"/>
                  </a:lnTo>
                  <a:lnTo>
                    <a:pt x="0" y="0"/>
                  </a:lnTo>
                  <a:lnTo>
                    <a:pt x="2" y="8"/>
                  </a:lnTo>
                  <a:lnTo>
                    <a:pt x="9" y="21"/>
                  </a:lnTo>
                  <a:lnTo>
                    <a:pt x="20" y="34"/>
                  </a:lnTo>
                  <a:lnTo>
                    <a:pt x="35" y="49"/>
                  </a:lnTo>
                  <a:lnTo>
                    <a:pt x="52" y="65"/>
                  </a:lnTo>
                  <a:lnTo>
                    <a:pt x="71" y="83"/>
                  </a:lnTo>
                  <a:lnTo>
                    <a:pt x="91" y="101"/>
                  </a:lnTo>
                  <a:lnTo>
                    <a:pt x="114" y="119"/>
                  </a:lnTo>
                  <a:lnTo>
                    <a:pt x="135" y="137"/>
                  </a:lnTo>
                  <a:lnTo>
                    <a:pt x="157" y="153"/>
                  </a:lnTo>
                  <a:lnTo>
                    <a:pt x="177" y="168"/>
                  </a:lnTo>
                  <a:lnTo>
                    <a:pt x="197" y="182"/>
                  </a:lnTo>
                  <a:lnTo>
                    <a:pt x="214" y="193"/>
                  </a:lnTo>
                  <a:lnTo>
                    <a:pt x="228" y="202"/>
                  </a:lnTo>
                  <a:lnTo>
                    <a:pt x="238" y="208"/>
                  </a:lnTo>
                  <a:lnTo>
                    <a:pt x="245" y="210"/>
                  </a:lnTo>
                  <a:lnTo>
                    <a:pt x="246" y="205"/>
                  </a:lnTo>
                  <a:lnTo>
                    <a:pt x="249" y="200"/>
                  </a:lnTo>
                  <a:lnTo>
                    <a:pt x="253" y="195"/>
                  </a:lnTo>
                  <a:lnTo>
                    <a:pt x="258" y="191"/>
                  </a:lnTo>
                  <a:lnTo>
                    <a:pt x="262" y="186"/>
                  </a:lnTo>
                  <a:lnTo>
                    <a:pt x="266" y="182"/>
                  </a:lnTo>
                  <a:lnTo>
                    <a:pt x="269" y="177"/>
                  </a:lnTo>
                  <a:lnTo>
                    <a:pt x="270" y="172"/>
                  </a:lnTo>
                  <a:lnTo>
                    <a:pt x="261" y="162"/>
                  </a:lnTo>
                  <a:lnTo>
                    <a:pt x="251" y="150"/>
                  </a:lnTo>
                  <a:lnTo>
                    <a:pt x="242" y="137"/>
                  </a:lnTo>
                  <a:lnTo>
                    <a:pt x="233" y="123"/>
                  </a:lnTo>
                  <a:lnTo>
                    <a:pt x="224" y="109"/>
                  </a:lnTo>
                  <a:lnTo>
                    <a:pt x="215" y="96"/>
                  </a:lnTo>
                  <a:lnTo>
                    <a:pt x="206" y="84"/>
                  </a:lnTo>
                  <a:lnTo>
                    <a:pt x="197" y="74"/>
                  </a:lnTo>
                  <a:close/>
                </a:path>
              </a:pathLst>
            </a:custGeom>
            <a:solidFill>
              <a:srgbClr val="0099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7" name="Freeform 19"/>
            <p:cNvSpPr>
              <a:spLocks/>
            </p:cNvSpPr>
            <p:nvPr/>
          </p:nvSpPr>
          <p:spPr bwMode="auto">
            <a:xfrm>
              <a:off x="1057" y="1297"/>
              <a:ext cx="51" cy="69"/>
            </a:xfrm>
            <a:custGeom>
              <a:avLst/>
              <a:gdLst>
                <a:gd name="T0" fmla="*/ 83 w 255"/>
                <a:gd name="T1" fmla="*/ 60 h 344"/>
                <a:gd name="T2" fmla="*/ 82 w 255"/>
                <a:gd name="T3" fmla="*/ 55 h 344"/>
                <a:gd name="T4" fmla="*/ 79 w 255"/>
                <a:gd name="T5" fmla="*/ 51 h 344"/>
                <a:gd name="T6" fmla="*/ 75 w 255"/>
                <a:gd name="T7" fmla="*/ 46 h 344"/>
                <a:gd name="T8" fmla="*/ 71 w 255"/>
                <a:gd name="T9" fmla="*/ 40 h 344"/>
                <a:gd name="T10" fmla="*/ 67 w 255"/>
                <a:gd name="T11" fmla="*/ 35 h 344"/>
                <a:gd name="T12" fmla="*/ 62 w 255"/>
                <a:gd name="T13" fmla="*/ 28 h 344"/>
                <a:gd name="T14" fmla="*/ 59 w 255"/>
                <a:gd name="T15" fmla="*/ 20 h 344"/>
                <a:gd name="T16" fmla="*/ 58 w 255"/>
                <a:gd name="T17" fmla="*/ 12 h 344"/>
                <a:gd name="T18" fmla="*/ 9 w 255"/>
                <a:gd name="T19" fmla="*/ 0 h 344"/>
                <a:gd name="T20" fmla="*/ 2 w 255"/>
                <a:gd name="T21" fmla="*/ 12 h 344"/>
                <a:gd name="T22" fmla="*/ 0 w 255"/>
                <a:gd name="T23" fmla="*/ 28 h 344"/>
                <a:gd name="T24" fmla="*/ 3 w 255"/>
                <a:gd name="T25" fmla="*/ 49 h 344"/>
                <a:gd name="T26" fmla="*/ 9 w 255"/>
                <a:gd name="T27" fmla="*/ 75 h 344"/>
                <a:gd name="T28" fmla="*/ 19 w 255"/>
                <a:gd name="T29" fmla="*/ 101 h 344"/>
                <a:gd name="T30" fmla="*/ 32 w 255"/>
                <a:gd name="T31" fmla="*/ 130 h 344"/>
                <a:gd name="T32" fmla="*/ 48 w 255"/>
                <a:gd name="T33" fmla="*/ 160 h 344"/>
                <a:gd name="T34" fmla="*/ 68 w 255"/>
                <a:gd name="T35" fmla="*/ 190 h 344"/>
                <a:gd name="T36" fmla="*/ 88 w 255"/>
                <a:gd name="T37" fmla="*/ 220 h 344"/>
                <a:gd name="T38" fmla="*/ 110 w 255"/>
                <a:gd name="T39" fmla="*/ 248 h 344"/>
                <a:gd name="T40" fmla="*/ 133 w 255"/>
                <a:gd name="T41" fmla="*/ 275 h 344"/>
                <a:gd name="T42" fmla="*/ 157 w 255"/>
                <a:gd name="T43" fmla="*/ 297 h 344"/>
                <a:gd name="T44" fmla="*/ 183 w 255"/>
                <a:gd name="T45" fmla="*/ 317 h 344"/>
                <a:gd name="T46" fmla="*/ 207 w 255"/>
                <a:gd name="T47" fmla="*/ 331 h 344"/>
                <a:gd name="T48" fmla="*/ 231 w 255"/>
                <a:gd name="T49" fmla="*/ 341 h 344"/>
                <a:gd name="T50" fmla="*/ 255 w 255"/>
                <a:gd name="T51" fmla="*/ 344 h 344"/>
                <a:gd name="T52" fmla="*/ 253 w 255"/>
                <a:gd name="T53" fmla="*/ 326 h 344"/>
                <a:gd name="T54" fmla="*/ 248 w 255"/>
                <a:gd name="T55" fmla="*/ 308 h 344"/>
                <a:gd name="T56" fmla="*/ 239 w 255"/>
                <a:gd name="T57" fmla="*/ 290 h 344"/>
                <a:gd name="T58" fmla="*/ 228 w 255"/>
                <a:gd name="T59" fmla="*/ 272 h 344"/>
                <a:gd name="T60" fmla="*/ 215 w 255"/>
                <a:gd name="T61" fmla="*/ 254 h 344"/>
                <a:gd name="T62" fmla="*/ 201 w 255"/>
                <a:gd name="T63" fmla="*/ 237 h 344"/>
                <a:gd name="T64" fmla="*/ 185 w 255"/>
                <a:gd name="T65" fmla="*/ 219 h 344"/>
                <a:gd name="T66" fmla="*/ 170 w 255"/>
                <a:gd name="T67" fmla="*/ 202 h 344"/>
                <a:gd name="T68" fmla="*/ 153 w 255"/>
                <a:gd name="T69" fmla="*/ 185 h 344"/>
                <a:gd name="T70" fmla="*/ 137 w 255"/>
                <a:gd name="T71" fmla="*/ 168 h 344"/>
                <a:gd name="T72" fmla="*/ 123 w 255"/>
                <a:gd name="T73" fmla="*/ 149 h 344"/>
                <a:gd name="T74" fmla="*/ 110 w 255"/>
                <a:gd name="T75" fmla="*/ 132 h 344"/>
                <a:gd name="T76" fmla="*/ 99 w 255"/>
                <a:gd name="T77" fmla="*/ 115 h 344"/>
                <a:gd name="T78" fmla="*/ 90 w 255"/>
                <a:gd name="T79" fmla="*/ 97 h 344"/>
                <a:gd name="T80" fmla="*/ 85 w 255"/>
                <a:gd name="T81" fmla="*/ 79 h 344"/>
                <a:gd name="T82" fmla="*/ 83 w 255"/>
                <a:gd name="T83" fmla="*/ 6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5" h="344">
                  <a:moveTo>
                    <a:pt x="83" y="60"/>
                  </a:moveTo>
                  <a:lnTo>
                    <a:pt x="82" y="55"/>
                  </a:lnTo>
                  <a:lnTo>
                    <a:pt x="79" y="51"/>
                  </a:lnTo>
                  <a:lnTo>
                    <a:pt x="75" y="46"/>
                  </a:lnTo>
                  <a:lnTo>
                    <a:pt x="71" y="40"/>
                  </a:lnTo>
                  <a:lnTo>
                    <a:pt x="67" y="35"/>
                  </a:lnTo>
                  <a:lnTo>
                    <a:pt x="62" y="28"/>
                  </a:lnTo>
                  <a:lnTo>
                    <a:pt x="59" y="20"/>
                  </a:lnTo>
                  <a:lnTo>
                    <a:pt x="58" y="12"/>
                  </a:lnTo>
                  <a:lnTo>
                    <a:pt x="9" y="0"/>
                  </a:lnTo>
                  <a:lnTo>
                    <a:pt x="2" y="12"/>
                  </a:lnTo>
                  <a:lnTo>
                    <a:pt x="0" y="28"/>
                  </a:lnTo>
                  <a:lnTo>
                    <a:pt x="3" y="49"/>
                  </a:lnTo>
                  <a:lnTo>
                    <a:pt x="9" y="75"/>
                  </a:lnTo>
                  <a:lnTo>
                    <a:pt x="19" y="101"/>
                  </a:lnTo>
                  <a:lnTo>
                    <a:pt x="32" y="130"/>
                  </a:lnTo>
                  <a:lnTo>
                    <a:pt x="48" y="160"/>
                  </a:lnTo>
                  <a:lnTo>
                    <a:pt x="68" y="190"/>
                  </a:lnTo>
                  <a:lnTo>
                    <a:pt x="88" y="220"/>
                  </a:lnTo>
                  <a:lnTo>
                    <a:pt x="110" y="248"/>
                  </a:lnTo>
                  <a:lnTo>
                    <a:pt x="133" y="275"/>
                  </a:lnTo>
                  <a:lnTo>
                    <a:pt x="157" y="297"/>
                  </a:lnTo>
                  <a:lnTo>
                    <a:pt x="183" y="317"/>
                  </a:lnTo>
                  <a:lnTo>
                    <a:pt x="207" y="331"/>
                  </a:lnTo>
                  <a:lnTo>
                    <a:pt x="231" y="341"/>
                  </a:lnTo>
                  <a:lnTo>
                    <a:pt x="255" y="344"/>
                  </a:lnTo>
                  <a:lnTo>
                    <a:pt x="253" y="326"/>
                  </a:lnTo>
                  <a:lnTo>
                    <a:pt x="248" y="308"/>
                  </a:lnTo>
                  <a:lnTo>
                    <a:pt x="239" y="290"/>
                  </a:lnTo>
                  <a:lnTo>
                    <a:pt x="228" y="272"/>
                  </a:lnTo>
                  <a:lnTo>
                    <a:pt x="215" y="254"/>
                  </a:lnTo>
                  <a:lnTo>
                    <a:pt x="201" y="237"/>
                  </a:lnTo>
                  <a:lnTo>
                    <a:pt x="185" y="219"/>
                  </a:lnTo>
                  <a:lnTo>
                    <a:pt x="170" y="202"/>
                  </a:lnTo>
                  <a:lnTo>
                    <a:pt x="153" y="185"/>
                  </a:lnTo>
                  <a:lnTo>
                    <a:pt x="137" y="168"/>
                  </a:lnTo>
                  <a:lnTo>
                    <a:pt x="123" y="149"/>
                  </a:lnTo>
                  <a:lnTo>
                    <a:pt x="110" y="132"/>
                  </a:lnTo>
                  <a:lnTo>
                    <a:pt x="99" y="115"/>
                  </a:lnTo>
                  <a:lnTo>
                    <a:pt x="90" y="97"/>
                  </a:lnTo>
                  <a:lnTo>
                    <a:pt x="85" y="79"/>
                  </a:lnTo>
                  <a:lnTo>
                    <a:pt x="83" y="60"/>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8" name="Freeform 20"/>
            <p:cNvSpPr>
              <a:spLocks/>
            </p:cNvSpPr>
            <p:nvPr/>
          </p:nvSpPr>
          <p:spPr bwMode="auto">
            <a:xfrm>
              <a:off x="1172" y="1317"/>
              <a:ext cx="44" cy="59"/>
            </a:xfrm>
            <a:custGeom>
              <a:avLst/>
              <a:gdLst>
                <a:gd name="T0" fmla="*/ 147 w 218"/>
                <a:gd name="T1" fmla="*/ 52 h 296"/>
                <a:gd name="T2" fmla="*/ 148 w 218"/>
                <a:gd name="T3" fmla="*/ 48 h 296"/>
                <a:gd name="T4" fmla="*/ 150 w 218"/>
                <a:gd name="T5" fmla="*/ 44 h 296"/>
                <a:gd name="T6" fmla="*/ 154 w 218"/>
                <a:gd name="T7" fmla="*/ 40 h 296"/>
                <a:gd name="T8" fmla="*/ 158 w 218"/>
                <a:gd name="T9" fmla="*/ 35 h 296"/>
                <a:gd name="T10" fmla="*/ 162 w 218"/>
                <a:gd name="T11" fmla="*/ 30 h 296"/>
                <a:gd name="T12" fmla="*/ 166 w 218"/>
                <a:gd name="T13" fmla="*/ 24 h 296"/>
                <a:gd name="T14" fmla="*/ 168 w 218"/>
                <a:gd name="T15" fmla="*/ 17 h 296"/>
                <a:gd name="T16" fmla="*/ 169 w 218"/>
                <a:gd name="T17" fmla="*/ 10 h 296"/>
                <a:gd name="T18" fmla="*/ 210 w 218"/>
                <a:gd name="T19" fmla="*/ 0 h 296"/>
                <a:gd name="T20" fmla="*/ 216 w 218"/>
                <a:gd name="T21" fmla="*/ 10 h 296"/>
                <a:gd name="T22" fmla="*/ 218 w 218"/>
                <a:gd name="T23" fmla="*/ 25 h 296"/>
                <a:gd name="T24" fmla="*/ 216 w 218"/>
                <a:gd name="T25" fmla="*/ 43 h 296"/>
                <a:gd name="T26" fmla="*/ 210 w 218"/>
                <a:gd name="T27" fmla="*/ 63 h 296"/>
                <a:gd name="T28" fmla="*/ 202 w 218"/>
                <a:gd name="T29" fmla="*/ 88 h 296"/>
                <a:gd name="T30" fmla="*/ 191 w 218"/>
                <a:gd name="T31" fmla="*/ 112 h 296"/>
                <a:gd name="T32" fmla="*/ 177 w 218"/>
                <a:gd name="T33" fmla="*/ 138 h 296"/>
                <a:gd name="T34" fmla="*/ 161 w 218"/>
                <a:gd name="T35" fmla="*/ 164 h 296"/>
                <a:gd name="T36" fmla="*/ 143 w 218"/>
                <a:gd name="T37" fmla="*/ 189 h 296"/>
                <a:gd name="T38" fmla="*/ 124 w 218"/>
                <a:gd name="T39" fmla="*/ 213 h 296"/>
                <a:gd name="T40" fmla="*/ 104 w 218"/>
                <a:gd name="T41" fmla="*/ 236 h 296"/>
                <a:gd name="T42" fmla="*/ 83 w 218"/>
                <a:gd name="T43" fmla="*/ 256 h 296"/>
                <a:gd name="T44" fmla="*/ 61 w 218"/>
                <a:gd name="T45" fmla="*/ 273 h 296"/>
                <a:gd name="T46" fmla="*/ 41 w 218"/>
                <a:gd name="T47" fmla="*/ 285 h 296"/>
                <a:gd name="T48" fmla="*/ 20 w 218"/>
                <a:gd name="T49" fmla="*/ 293 h 296"/>
                <a:gd name="T50" fmla="*/ 0 w 218"/>
                <a:gd name="T51" fmla="*/ 296 h 296"/>
                <a:gd name="T52" fmla="*/ 2 w 218"/>
                <a:gd name="T53" fmla="*/ 280 h 296"/>
                <a:gd name="T54" fmla="*/ 6 w 218"/>
                <a:gd name="T55" fmla="*/ 265 h 296"/>
                <a:gd name="T56" fmla="*/ 13 w 218"/>
                <a:gd name="T57" fmla="*/ 249 h 296"/>
                <a:gd name="T58" fmla="*/ 23 w 218"/>
                <a:gd name="T59" fmla="*/ 234 h 296"/>
                <a:gd name="T60" fmla="*/ 34 w 218"/>
                <a:gd name="T61" fmla="*/ 219 h 296"/>
                <a:gd name="T62" fmla="*/ 46 w 218"/>
                <a:gd name="T63" fmla="*/ 204 h 296"/>
                <a:gd name="T64" fmla="*/ 59 w 218"/>
                <a:gd name="T65" fmla="*/ 189 h 296"/>
                <a:gd name="T66" fmla="*/ 74 w 218"/>
                <a:gd name="T67" fmla="*/ 174 h 296"/>
                <a:gd name="T68" fmla="*/ 88 w 218"/>
                <a:gd name="T69" fmla="*/ 159 h 296"/>
                <a:gd name="T70" fmla="*/ 101 w 218"/>
                <a:gd name="T71" fmla="*/ 144 h 296"/>
                <a:gd name="T72" fmla="*/ 113 w 218"/>
                <a:gd name="T73" fmla="*/ 129 h 296"/>
                <a:gd name="T74" fmla="*/ 124 w 218"/>
                <a:gd name="T75" fmla="*/ 114 h 296"/>
                <a:gd name="T76" fmla="*/ 134 w 218"/>
                <a:gd name="T77" fmla="*/ 99 h 296"/>
                <a:gd name="T78" fmla="*/ 141 w 218"/>
                <a:gd name="T79" fmla="*/ 84 h 296"/>
                <a:gd name="T80" fmla="*/ 145 w 218"/>
                <a:gd name="T81" fmla="*/ 68 h 296"/>
                <a:gd name="T82" fmla="*/ 147 w 218"/>
                <a:gd name="T83" fmla="*/ 52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8" h="296">
                  <a:moveTo>
                    <a:pt x="147" y="52"/>
                  </a:moveTo>
                  <a:lnTo>
                    <a:pt x="148" y="48"/>
                  </a:lnTo>
                  <a:lnTo>
                    <a:pt x="150" y="44"/>
                  </a:lnTo>
                  <a:lnTo>
                    <a:pt x="154" y="40"/>
                  </a:lnTo>
                  <a:lnTo>
                    <a:pt x="158" y="35"/>
                  </a:lnTo>
                  <a:lnTo>
                    <a:pt x="162" y="30"/>
                  </a:lnTo>
                  <a:lnTo>
                    <a:pt x="166" y="24"/>
                  </a:lnTo>
                  <a:lnTo>
                    <a:pt x="168" y="17"/>
                  </a:lnTo>
                  <a:lnTo>
                    <a:pt x="169" y="10"/>
                  </a:lnTo>
                  <a:lnTo>
                    <a:pt x="210" y="0"/>
                  </a:lnTo>
                  <a:lnTo>
                    <a:pt x="216" y="10"/>
                  </a:lnTo>
                  <a:lnTo>
                    <a:pt x="218" y="25"/>
                  </a:lnTo>
                  <a:lnTo>
                    <a:pt x="216" y="43"/>
                  </a:lnTo>
                  <a:lnTo>
                    <a:pt x="210" y="63"/>
                  </a:lnTo>
                  <a:lnTo>
                    <a:pt x="202" y="88"/>
                  </a:lnTo>
                  <a:lnTo>
                    <a:pt x="191" y="112"/>
                  </a:lnTo>
                  <a:lnTo>
                    <a:pt x="177" y="138"/>
                  </a:lnTo>
                  <a:lnTo>
                    <a:pt x="161" y="164"/>
                  </a:lnTo>
                  <a:lnTo>
                    <a:pt x="143" y="189"/>
                  </a:lnTo>
                  <a:lnTo>
                    <a:pt x="124" y="213"/>
                  </a:lnTo>
                  <a:lnTo>
                    <a:pt x="104" y="236"/>
                  </a:lnTo>
                  <a:lnTo>
                    <a:pt x="83" y="256"/>
                  </a:lnTo>
                  <a:lnTo>
                    <a:pt x="61" y="273"/>
                  </a:lnTo>
                  <a:lnTo>
                    <a:pt x="41" y="285"/>
                  </a:lnTo>
                  <a:lnTo>
                    <a:pt x="20" y="293"/>
                  </a:lnTo>
                  <a:lnTo>
                    <a:pt x="0" y="296"/>
                  </a:lnTo>
                  <a:lnTo>
                    <a:pt x="2" y="280"/>
                  </a:lnTo>
                  <a:lnTo>
                    <a:pt x="6" y="265"/>
                  </a:lnTo>
                  <a:lnTo>
                    <a:pt x="13" y="249"/>
                  </a:lnTo>
                  <a:lnTo>
                    <a:pt x="23" y="234"/>
                  </a:lnTo>
                  <a:lnTo>
                    <a:pt x="34" y="219"/>
                  </a:lnTo>
                  <a:lnTo>
                    <a:pt x="46" y="204"/>
                  </a:lnTo>
                  <a:lnTo>
                    <a:pt x="59" y="189"/>
                  </a:lnTo>
                  <a:lnTo>
                    <a:pt x="74" y="174"/>
                  </a:lnTo>
                  <a:lnTo>
                    <a:pt x="88" y="159"/>
                  </a:lnTo>
                  <a:lnTo>
                    <a:pt x="101" y="144"/>
                  </a:lnTo>
                  <a:lnTo>
                    <a:pt x="113" y="129"/>
                  </a:lnTo>
                  <a:lnTo>
                    <a:pt x="124" y="114"/>
                  </a:lnTo>
                  <a:lnTo>
                    <a:pt x="134" y="99"/>
                  </a:lnTo>
                  <a:lnTo>
                    <a:pt x="141" y="84"/>
                  </a:lnTo>
                  <a:lnTo>
                    <a:pt x="145" y="68"/>
                  </a:lnTo>
                  <a:lnTo>
                    <a:pt x="147" y="52"/>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09" name="Freeform 21"/>
            <p:cNvSpPr>
              <a:spLocks/>
            </p:cNvSpPr>
            <p:nvPr/>
          </p:nvSpPr>
          <p:spPr bwMode="auto">
            <a:xfrm>
              <a:off x="1024" y="1322"/>
              <a:ext cx="59" cy="54"/>
            </a:xfrm>
            <a:custGeom>
              <a:avLst/>
              <a:gdLst>
                <a:gd name="T0" fmla="*/ 173 w 296"/>
                <a:gd name="T1" fmla="*/ 149 h 272"/>
                <a:gd name="T2" fmla="*/ 172 w 296"/>
                <a:gd name="T3" fmla="*/ 143 h 272"/>
                <a:gd name="T4" fmla="*/ 168 w 296"/>
                <a:gd name="T5" fmla="*/ 136 h 272"/>
                <a:gd name="T6" fmla="*/ 161 w 296"/>
                <a:gd name="T7" fmla="*/ 126 h 272"/>
                <a:gd name="T8" fmla="*/ 153 w 296"/>
                <a:gd name="T9" fmla="*/ 115 h 272"/>
                <a:gd name="T10" fmla="*/ 143 w 296"/>
                <a:gd name="T11" fmla="*/ 103 h 272"/>
                <a:gd name="T12" fmla="*/ 131 w 296"/>
                <a:gd name="T13" fmla="*/ 91 h 272"/>
                <a:gd name="T14" fmla="*/ 118 w 296"/>
                <a:gd name="T15" fmla="*/ 78 h 272"/>
                <a:gd name="T16" fmla="*/ 105 w 296"/>
                <a:gd name="T17" fmla="*/ 65 h 272"/>
                <a:gd name="T18" fmla="*/ 91 w 296"/>
                <a:gd name="T19" fmla="*/ 53 h 272"/>
                <a:gd name="T20" fmla="*/ 77 w 296"/>
                <a:gd name="T21" fmla="*/ 40 h 272"/>
                <a:gd name="T22" fmla="*/ 62 w 296"/>
                <a:gd name="T23" fmla="*/ 29 h 272"/>
                <a:gd name="T24" fmla="*/ 48 w 296"/>
                <a:gd name="T25" fmla="*/ 20 h 272"/>
                <a:gd name="T26" fmla="*/ 34 w 296"/>
                <a:gd name="T27" fmla="*/ 12 h 272"/>
                <a:gd name="T28" fmla="*/ 21 w 296"/>
                <a:gd name="T29" fmla="*/ 5 h 272"/>
                <a:gd name="T30" fmla="*/ 10 w 296"/>
                <a:gd name="T31" fmla="*/ 1 h 272"/>
                <a:gd name="T32" fmla="*/ 0 w 296"/>
                <a:gd name="T33" fmla="*/ 0 h 272"/>
                <a:gd name="T34" fmla="*/ 2 w 296"/>
                <a:gd name="T35" fmla="*/ 16 h 272"/>
                <a:gd name="T36" fmla="*/ 7 w 296"/>
                <a:gd name="T37" fmla="*/ 32 h 272"/>
                <a:gd name="T38" fmla="*/ 16 w 296"/>
                <a:gd name="T39" fmla="*/ 48 h 272"/>
                <a:gd name="T40" fmla="*/ 27 w 296"/>
                <a:gd name="T41" fmla="*/ 63 h 272"/>
                <a:gd name="T42" fmla="*/ 40 w 296"/>
                <a:gd name="T43" fmla="*/ 78 h 272"/>
                <a:gd name="T44" fmla="*/ 55 w 296"/>
                <a:gd name="T45" fmla="*/ 93 h 272"/>
                <a:gd name="T46" fmla="*/ 71 w 296"/>
                <a:gd name="T47" fmla="*/ 107 h 272"/>
                <a:gd name="T48" fmla="*/ 87 w 296"/>
                <a:gd name="T49" fmla="*/ 121 h 272"/>
                <a:gd name="T50" fmla="*/ 102 w 296"/>
                <a:gd name="T51" fmla="*/ 134 h 272"/>
                <a:gd name="T52" fmla="*/ 118 w 296"/>
                <a:gd name="T53" fmla="*/ 149 h 272"/>
                <a:gd name="T54" fmla="*/ 132 w 296"/>
                <a:gd name="T55" fmla="*/ 161 h 272"/>
                <a:gd name="T56" fmla="*/ 146 w 296"/>
                <a:gd name="T57" fmla="*/ 174 h 272"/>
                <a:gd name="T58" fmla="*/ 157 w 296"/>
                <a:gd name="T59" fmla="*/ 187 h 272"/>
                <a:gd name="T60" fmla="*/ 166 w 296"/>
                <a:gd name="T61" fmla="*/ 199 h 272"/>
                <a:gd name="T62" fmla="*/ 171 w 296"/>
                <a:gd name="T63" fmla="*/ 210 h 272"/>
                <a:gd name="T64" fmla="*/ 173 w 296"/>
                <a:gd name="T65" fmla="*/ 222 h 272"/>
                <a:gd name="T66" fmla="*/ 191 w 296"/>
                <a:gd name="T67" fmla="*/ 224 h 272"/>
                <a:gd name="T68" fmla="*/ 209 w 296"/>
                <a:gd name="T69" fmla="*/ 231 h 272"/>
                <a:gd name="T70" fmla="*/ 226 w 296"/>
                <a:gd name="T71" fmla="*/ 239 h 272"/>
                <a:gd name="T72" fmla="*/ 244 w 296"/>
                <a:gd name="T73" fmla="*/ 247 h 272"/>
                <a:gd name="T74" fmla="*/ 259 w 296"/>
                <a:gd name="T75" fmla="*/ 256 h 272"/>
                <a:gd name="T76" fmla="*/ 273 w 296"/>
                <a:gd name="T77" fmla="*/ 264 h 272"/>
                <a:gd name="T78" fmla="*/ 286 w 296"/>
                <a:gd name="T79" fmla="*/ 270 h 272"/>
                <a:gd name="T80" fmla="*/ 296 w 296"/>
                <a:gd name="T81" fmla="*/ 272 h 272"/>
                <a:gd name="T82" fmla="*/ 292 w 296"/>
                <a:gd name="T83" fmla="*/ 254 h 272"/>
                <a:gd name="T84" fmla="*/ 280 w 296"/>
                <a:gd name="T85" fmla="*/ 237 h 272"/>
                <a:gd name="T86" fmla="*/ 264 w 296"/>
                <a:gd name="T87" fmla="*/ 220 h 272"/>
                <a:gd name="T88" fmla="*/ 244 w 296"/>
                <a:gd name="T89" fmla="*/ 205 h 272"/>
                <a:gd name="T90" fmla="*/ 222 w 296"/>
                <a:gd name="T91" fmla="*/ 191 h 272"/>
                <a:gd name="T92" fmla="*/ 202 w 296"/>
                <a:gd name="T93" fmla="*/ 176 h 272"/>
                <a:gd name="T94" fmla="*/ 185 w 296"/>
                <a:gd name="T95" fmla="*/ 163 h 272"/>
                <a:gd name="T96" fmla="*/ 173 w 296"/>
                <a:gd name="T97" fmla="*/ 149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6" h="272">
                  <a:moveTo>
                    <a:pt x="173" y="149"/>
                  </a:moveTo>
                  <a:lnTo>
                    <a:pt x="172" y="143"/>
                  </a:lnTo>
                  <a:lnTo>
                    <a:pt x="168" y="136"/>
                  </a:lnTo>
                  <a:lnTo>
                    <a:pt x="161" y="126"/>
                  </a:lnTo>
                  <a:lnTo>
                    <a:pt x="153" y="115"/>
                  </a:lnTo>
                  <a:lnTo>
                    <a:pt x="143" y="103"/>
                  </a:lnTo>
                  <a:lnTo>
                    <a:pt x="131" y="91"/>
                  </a:lnTo>
                  <a:lnTo>
                    <a:pt x="118" y="78"/>
                  </a:lnTo>
                  <a:lnTo>
                    <a:pt x="105" y="65"/>
                  </a:lnTo>
                  <a:lnTo>
                    <a:pt x="91" y="53"/>
                  </a:lnTo>
                  <a:lnTo>
                    <a:pt x="77" y="40"/>
                  </a:lnTo>
                  <a:lnTo>
                    <a:pt x="62" y="29"/>
                  </a:lnTo>
                  <a:lnTo>
                    <a:pt x="48" y="20"/>
                  </a:lnTo>
                  <a:lnTo>
                    <a:pt x="34" y="12"/>
                  </a:lnTo>
                  <a:lnTo>
                    <a:pt x="21" y="5"/>
                  </a:lnTo>
                  <a:lnTo>
                    <a:pt x="10" y="1"/>
                  </a:lnTo>
                  <a:lnTo>
                    <a:pt x="0" y="0"/>
                  </a:lnTo>
                  <a:lnTo>
                    <a:pt x="2" y="16"/>
                  </a:lnTo>
                  <a:lnTo>
                    <a:pt x="7" y="32"/>
                  </a:lnTo>
                  <a:lnTo>
                    <a:pt x="16" y="48"/>
                  </a:lnTo>
                  <a:lnTo>
                    <a:pt x="27" y="63"/>
                  </a:lnTo>
                  <a:lnTo>
                    <a:pt x="40" y="78"/>
                  </a:lnTo>
                  <a:lnTo>
                    <a:pt x="55" y="93"/>
                  </a:lnTo>
                  <a:lnTo>
                    <a:pt x="71" y="107"/>
                  </a:lnTo>
                  <a:lnTo>
                    <a:pt x="87" y="121"/>
                  </a:lnTo>
                  <a:lnTo>
                    <a:pt x="102" y="134"/>
                  </a:lnTo>
                  <a:lnTo>
                    <a:pt x="118" y="149"/>
                  </a:lnTo>
                  <a:lnTo>
                    <a:pt x="132" y="161"/>
                  </a:lnTo>
                  <a:lnTo>
                    <a:pt x="146" y="174"/>
                  </a:lnTo>
                  <a:lnTo>
                    <a:pt x="157" y="187"/>
                  </a:lnTo>
                  <a:lnTo>
                    <a:pt x="166" y="199"/>
                  </a:lnTo>
                  <a:lnTo>
                    <a:pt x="171" y="210"/>
                  </a:lnTo>
                  <a:lnTo>
                    <a:pt x="173" y="222"/>
                  </a:lnTo>
                  <a:lnTo>
                    <a:pt x="191" y="224"/>
                  </a:lnTo>
                  <a:lnTo>
                    <a:pt x="209" y="231"/>
                  </a:lnTo>
                  <a:lnTo>
                    <a:pt x="226" y="239"/>
                  </a:lnTo>
                  <a:lnTo>
                    <a:pt x="244" y="247"/>
                  </a:lnTo>
                  <a:lnTo>
                    <a:pt x="259" y="256"/>
                  </a:lnTo>
                  <a:lnTo>
                    <a:pt x="273" y="264"/>
                  </a:lnTo>
                  <a:lnTo>
                    <a:pt x="286" y="270"/>
                  </a:lnTo>
                  <a:lnTo>
                    <a:pt x="296" y="272"/>
                  </a:lnTo>
                  <a:lnTo>
                    <a:pt x="292" y="254"/>
                  </a:lnTo>
                  <a:lnTo>
                    <a:pt x="280" y="237"/>
                  </a:lnTo>
                  <a:lnTo>
                    <a:pt x="264" y="220"/>
                  </a:lnTo>
                  <a:lnTo>
                    <a:pt x="244" y="205"/>
                  </a:lnTo>
                  <a:lnTo>
                    <a:pt x="222" y="191"/>
                  </a:lnTo>
                  <a:lnTo>
                    <a:pt x="202" y="176"/>
                  </a:lnTo>
                  <a:lnTo>
                    <a:pt x="185" y="163"/>
                  </a:lnTo>
                  <a:lnTo>
                    <a:pt x="173" y="149"/>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0" name="Freeform 22"/>
            <p:cNvSpPr>
              <a:spLocks/>
            </p:cNvSpPr>
            <p:nvPr/>
          </p:nvSpPr>
          <p:spPr bwMode="auto">
            <a:xfrm>
              <a:off x="1193" y="1338"/>
              <a:ext cx="51" cy="47"/>
            </a:xfrm>
            <a:custGeom>
              <a:avLst/>
              <a:gdLst>
                <a:gd name="T0" fmla="*/ 106 w 254"/>
                <a:gd name="T1" fmla="*/ 127 h 233"/>
                <a:gd name="T2" fmla="*/ 111 w 254"/>
                <a:gd name="T3" fmla="*/ 116 h 233"/>
                <a:gd name="T4" fmla="*/ 123 w 254"/>
                <a:gd name="T5" fmla="*/ 98 h 233"/>
                <a:gd name="T6" fmla="*/ 141 w 254"/>
                <a:gd name="T7" fmla="*/ 78 h 233"/>
                <a:gd name="T8" fmla="*/ 165 w 254"/>
                <a:gd name="T9" fmla="*/ 56 h 233"/>
                <a:gd name="T10" fmla="*/ 189 w 254"/>
                <a:gd name="T11" fmla="*/ 34 h 233"/>
                <a:gd name="T12" fmla="*/ 213 w 254"/>
                <a:gd name="T13" fmla="*/ 17 h 233"/>
                <a:gd name="T14" fmla="*/ 235 w 254"/>
                <a:gd name="T15" fmla="*/ 5 h 233"/>
                <a:gd name="T16" fmla="*/ 254 w 254"/>
                <a:gd name="T17" fmla="*/ 0 h 233"/>
                <a:gd name="T18" fmla="*/ 252 w 254"/>
                <a:gd name="T19" fmla="*/ 14 h 233"/>
                <a:gd name="T20" fmla="*/ 248 w 254"/>
                <a:gd name="T21" fmla="*/ 27 h 233"/>
                <a:gd name="T22" fmla="*/ 240 w 254"/>
                <a:gd name="T23" fmla="*/ 40 h 233"/>
                <a:gd name="T24" fmla="*/ 230 w 254"/>
                <a:gd name="T25" fmla="*/ 54 h 233"/>
                <a:gd name="T26" fmla="*/ 219 w 254"/>
                <a:gd name="T27" fmla="*/ 67 h 233"/>
                <a:gd name="T28" fmla="*/ 207 w 254"/>
                <a:gd name="T29" fmla="*/ 79 h 233"/>
                <a:gd name="T30" fmla="*/ 194 w 254"/>
                <a:gd name="T31" fmla="*/ 91 h 233"/>
                <a:gd name="T32" fmla="*/ 180 w 254"/>
                <a:gd name="T33" fmla="*/ 103 h 233"/>
                <a:gd name="T34" fmla="*/ 166 w 254"/>
                <a:gd name="T35" fmla="*/ 115 h 233"/>
                <a:gd name="T36" fmla="*/ 153 w 254"/>
                <a:gd name="T37" fmla="*/ 126 h 233"/>
                <a:gd name="T38" fmla="*/ 140 w 254"/>
                <a:gd name="T39" fmla="*/ 137 h 233"/>
                <a:gd name="T40" fmla="*/ 129 w 254"/>
                <a:gd name="T41" fmla="*/ 149 h 233"/>
                <a:gd name="T42" fmla="*/ 119 w 254"/>
                <a:gd name="T43" fmla="*/ 160 h 233"/>
                <a:gd name="T44" fmla="*/ 112 w 254"/>
                <a:gd name="T45" fmla="*/ 170 h 233"/>
                <a:gd name="T46" fmla="*/ 108 w 254"/>
                <a:gd name="T47" fmla="*/ 180 h 233"/>
                <a:gd name="T48" fmla="*/ 106 w 254"/>
                <a:gd name="T49" fmla="*/ 190 h 233"/>
                <a:gd name="T50" fmla="*/ 90 w 254"/>
                <a:gd name="T51" fmla="*/ 192 h 233"/>
                <a:gd name="T52" fmla="*/ 75 w 254"/>
                <a:gd name="T53" fmla="*/ 197 h 233"/>
                <a:gd name="T54" fmla="*/ 60 w 254"/>
                <a:gd name="T55" fmla="*/ 204 h 233"/>
                <a:gd name="T56" fmla="*/ 45 w 254"/>
                <a:gd name="T57" fmla="*/ 211 h 233"/>
                <a:gd name="T58" fmla="*/ 32 w 254"/>
                <a:gd name="T59" fmla="*/ 219 h 233"/>
                <a:gd name="T60" fmla="*/ 20 w 254"/>
                <a:gd name="T61" fmla="*/ 226 h 233"/>
                <a:gd name="T62" fmla="*/ 9 w 254"/>
                <a:gd name="T63" fmla="*/ 231 h 233"/>
                <a:gd name="T64" fmla="*/ 0 w 254"/>
                <a:gd name="T65" fmla="*/ 233 h 233"/>
                <a:gd name="T66" fmla="*/ 4 w 254"/>
                <a:gd name="T67" fmla="*/ 217 h 233"/>
                <a:gd name="T68" fmla="*/ 13 w 254"/>
                <a:gd name="T69" fmla="*/ 203 h 233"/>
                <a:gd name="T70" fmla="*/ 28 w 254"/>
                <a:gd name="T71" fmla="*/ 189 h 233"/>
                <a:gd name="T72" fmla="*/ 45 w 254"/>
                <a:gd name="T73" fmla="*/ 176 h 233"/>
                <a:gd name="T74" fmla="*/ 64 w 254"/>
                <a:gd name="T75" fmla="*/ 164 h 233"/>
                <a:gd name="T76" fmla="*/ 81 w 254"/>
                <a:gd name="T77" fmla="*/ 151 h 233"/>
                <a:gd name="T78" fmla="*/ 95 w 254"/>
                <a:gd name="T79" fmla="*/ 139 h 233"/>
                <a:gd name="T80" fmla="*/ 106 w 254"/>
                <a:gd name="T81" fmla="*/ 12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4" h="233">
                  <a:moveTo>
                    <a:pt x="106" y="127"/>
                  </a:moveTo>
                  <a:lnTo>
                    <a:pt x="111" y="116"/>
                  </a:lnTo>
                  <a:lnTo>
                    <a:pt x="123" y="98"/>
                  </a:lnTo>
                  <a:lnTo>
                    <a:pt x="141" y="78"/>
                  </a:lnTo>
                  <a:lnTo>
                    <a:pt x="165" y="56"/>
                  </a:lnTo>
                  <a:lnTo>
                    <a:pt x="189" y="34"/>
                  </a:lnTo>
                  <a:lnTo>
                    <a:pt x="213" y="17"/>
                  </a:lnTo>
                  <a:lnTo>
                    <a:pt x="235" y="5"/>
                  </a:lnTo>
                  <a:lnTo>
                    <a:pt x="254" y="0"/>
                  </a:lnTo>
                  <a:lnTo>
                    <a:pt x="252" y="14"/>
                  </a:lnTo>
                  <a:lnTo>
                    <a:pt x="248" y="27"/>
                  </a:lnTo>
                  <a:lnTo>
                    <a:pt x="240" y="40"/>
                  </a:lnTo>
                  <a:lnTo>
                    <a:pt x="230" y="54"/>
                  </a:lnTo>
                  <a:lnTo>
                    <a:pt x="219" y="67"/>
                  </a:lnTo>
                  <a:lnTo>
                    <a:pt x="207" y="79"/>
                  </a:lnTo>
                  <a:lnTo>
                    <a:pt x="194" y="91"/>
                  </a:lnTo>
                  <a:lnTo>
                    <a:pt x="180" y="103"/>
                  </a:lnTo>
                  <a:lnTo>
                    <a:pt x="166" y="115"/>
                  </a:lnTo>
                  <a:lnTo>
                    <a:pt x="153" y="126"/>
                  </a:lnTo>
                  <a:lnTo>
                    <a:pt x="140" y="137"/>
                  </a:lnTo>
                  <a:lnTo>
                    <a:pt x="129" y="149"/>
                  </a:lnTo>
                  <a:lnTo>
                    <a:pt x="119" y="160"/>
                  </a:lnTo>
                  <a:lnTo>
                    <a:pt x="112" y="170"/>
                  </a:lnTo>
                  <a:lnTo>
                    <a:pt x="108" y="180"/>
                  </a:lnTo>
                  <a:lnTo>
                    <a:pt x="106" y="190"/>
                  </a:lnTo>
                  <a:lnTo>
                    <a:pt x="90" y="192"/>
                  </a:lnTo>
                  <a:lnTo>
                    <a:pt x="75" y="197"/>
                  </a:lnTo>
                  <a:lnTo>
                    <a:pt x="60" y="204"/>
                  </a:lnTo>
                  <a:lnTo>
                    <a:pt x="45" y="211"/>
                  </a:lnTo>
                  <a:lnTo>
                    <a:pt x="32" y="219"/>
                  </a:lnTo>
                  <a:lnTo>
                    <a:pt x="20" y="226"/>
                  </a:lnTo>
                  <a:lnTo>
                    <a:pt x="9" y="231"/>
                  </a:lnTo>
                  <a:lnTo>
                    <a:pt x="0" y="233"/>
                  </a:lnTo>
                  <a:lnTo>
                    <a:pt x="4" y="217"/>
                  </a:lnTo>
                  <a:lnTo>
                    <a:pt x="13" y="203"/>
                  </a:lnTo>
                  <a:lnTo>
                    <a:pt x="28" y="189"/>
                  </a:lnTo>
                  <a:lnTo>
                    <a:pt x="45" y="176"/>
                  </a:lnTo>
                  <a:lnTo>
                    <a:pt x="64" y="164"/>
                  </a:lnTo>
                  <a:lnTo>
                    <a:pt x="81" y="151"/>
                  </a:lnTo>
                  <a:lnTo>
                    <a:pt x="95" y="139"/>
                  </a:lnTo>
                  <a:lnTo>
                    <a:pt x="106" y="127"/>
                  </a:lnTo>
                  <a:close/>
                </a:path>
              </a:pathLst>
            </a:custGeom>
            <a:solidFill>
              <a:srgbClr val="66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1" name="Freeform 23"/>
            <p:cNvSpPr>
              <a:spLocks/>
            </p:cNvSpPr>
            <p:nvPr/>
          </p:nvSpPr>
          <p:spPr bwMode="auto">
            <a:xfrm>
              <a:off x="1059" y="1433"/>
              <a:ext cx="100" cy="22"/>
            </a:xfrm>
            <a:custGeom>
              <a:avLst/>
              <a:gdLst>
                <a:gd name="T0" fmla="*/ 419 w 499"/>
                <a:gd name="T1" fmla="*/ 36 h 109"/>
                <a:gd name="T2" fmla="*/ 391 w 499"/>
                <a:gd name="T3" fmla="*/ 36 h 109"/>
                <a:gd name="T4" fmla="*/ 364 w 499"/>
                <a:gd name="T5" fmla="*/ 34 h 109"/>
                <a:gd name="T6" fmla="*/ 336 w 499"/>
                <a:gd name="T7" fmla="*/ 33 h 109"/>
                <a:gd name="T8" fmla="*/ 308 w 499"/>
                <a:gd name="T9" fmla="*/ 30 h 109"/>
                <a:gd name="T10" fmla="*/ 281 w 499"/>
                <a:gd name="T11" fmla="*/ 28 h 109"/>
                <a:gd name="T12" fmla="*/ 254 w 499"/>
                <a:gd name="T13" fmla="*/ 25 h 109"/>
                <a:gd name="T14" fmla="*/ 227 w 499"/>
                <a:gd name="T15" fmla="*/ 21 h 109"/>
                <a:gd name="T16" fmla="*/ 200 w 499"/>
                <a:gd name="T17" fmla="*/ 18 h 109"/>
                <a:gd name="T18" fmla="*/ 174 w 499"/>
                <a:gd name="T19" fmla="*/ 15 h 109"/>
                <a:gd name="T20" fmla="*/ 147 w 499"/>
                <a:gd name="T21" fmla="*/ 11 h 109"/>
                <a:gd name="T22" fmla="*/ 122 w 499"/>
                <a:gd name="T23" fmla="*/ 8 h 109"/>
                <a:gd name="T24" fmla="*/ 97 w 499"/>
                <a:gd name="T25" fmla="*/ 6 h 109"/>
                <a:gd name="T26" fmla="*/ 72 w 499"/>
                <a:gd name="T27" fmla="*/ 3 h 109"/>
                <a:gd name="T28" fmla="*/ 47 w 499"/>
                <a:gd name="T29" fmla="*/ 2 h 109"/>
                <a:gd name="T30" fmla="*/ 23 w 499"/>
                <a:gd name="T31" fmla="*/ 0 h 109"/>
                <a:gd name="T32" fmla="*/ 0 w 499"/>
                <a:gd name="T33" fmla="*/ 0 h 109"/>
                <a:gd name="T34" fmla="*/ 2 w 499"/>
                <a:gd name="T35" fmla="*/ 19 h 109"/>
                <a:gd name="T36" fmla="*/ 8 w 499"/>
                <a:gd name="T37" fmla="*/ 36 h 109"/>
                <a:gd name="T38" fmla="*/ 18 w 499"/>
                <a:gd name="T39" fmla="*/ 52 h 109"/>
                <a:gd name="T40" fmla="*/ 31 w 499"/>
                <a:gd name="T41" fmla="*/ 65 h 109"/>
                <a:gd name="T42" fmla="*/ 47 w 499"/>
                <a:gd name="T43" fmla="*/ 76 h 109"/>
                <a:gd name="T44" fmla="*/ 66 w 499"/>
                <a:gd name="T45" fmla="*/ 86 h 109"/>
                <a:gd name="T46" fmla="*/ 87 w 499"/>
                <a:gd name="T47" fmla="*/ 93 h 109"/>
                <a:gd name="T48" fmla="*/ 110 w 499"/>
                <a:gd name="T49" fmla="*/ 99 h 109"/>
                <a:gd name="T50" fmla="*/ 135 w 499"/>
                <a:gd name="T51" fmla="*/ 103 h 109"/>
                <a:gd name="T52" fmla="*/ 162 w 499"/>
                <a:gd name="T53" fmla="*/ 106 h 109"/>
                <a:gd name="T54" fmla="*/ 189 w 499"/>
                <a:gd name="T55" fmla="*/ 108 h 109"/>
                <a:gd name="T56" fmla="*/ 217 w 499"/>
                <a:gd name="T57" fmla="*/ 109 h 109"/>
                <a:gd name="T58" fmla="*/ 245 w 499"/>
                <a:gd name="T59" fmla="*/ 108 h 109"/>
                <a:gd name="T60" fmla="*/ 274 w 499"/>
                <a:gd name="T61" fmla="*/ 107 h 109"/>
                <a:gd name="T62" fmla="*/ 302 w 499"/>
                <a:gd name="T63" fmla="*/ 104 h 109"/>
                <a:gd name="T64" fmla="*/ 329 w 499"/>
                <a:gd name="T65" fmla="*/ 101 h 109"/>
                <a:gd name="T66" fmla="*/ 357 w 499"/>
                <a:gd name="T67" fmla="*/ 97 h 109"/>
                <a:gd name="T68" fmla="*/ 382 w 499"/>
                <a:gd name="T69" fmla="*/ 93 h 109"/>
                <a:gd name="T70" fmla="*/ 405 w 499"/>
                <a:gd name="T71" fmla="*/ 88 h 109"/>
                <a:gd name="T72" fmla="*/ 427 w 499"/>
                <a:gd name="T73" fmla="*/ 83 h 109"/>
                <a:gd name="T74" fmla="*/ 447 w 499"/>
                <a:gd name="T75" fmla="*/ 78 h 109"/>
                <a:gd name="T76" fmla="*/ 464 w 499"/>
                <a:gd name="T77" fmla="*/ 73 h 109"/>
                <a:gd name="T78" fmla="*/ 478 w 499"/>
                <a:gd name="T79" fmla="*/ 67 h 109"/>
                <a:gd name="T80" fmla="*/ 489 w 499"/>
                <a:gd name="T81" fmla="*/ 62 h 109"/>
                <a:gd name="T82" fmla="*/ 496 w 499"/>
                <a:gd name="T83" fmla="*/ 57 h 109"/>
                <a:gd name="T84" fmla="*/ 499 w 499"/>
                <a:gd name="T85" fmla="*/ 52 h 109"/>
                <a:gd name="T86" fmla="*/ 499 w 499"/>
                <a:gd name="T87" fmla="*/ 47 h 109"/>
                <a:gd name="T88" fmla="*/ 493 w 499"/>
                <a:gd name="T89" fmla="*/ 43 h 109"/>
                <a:gd name="T90" fmla="*/ 483 w 499"/>
                <a:gd name="T91" fmla="*/ 40 h 109"/>
                <a:gd name="T92" fmla="*/ 468 w 499"/>
                <a:gd name="T93" fmla="*/ 38 h 109"/>
                <a:gd name="T94" fmla="*/ 447 w 499"/>
                <a:gd name="T95" fmla="*/ 37 h 109"/>
                <a:gd name="T96" fmla="*/ 419 w 499"/>
                <a:gd name="T97" fmla="*/ 3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9" h="109">
                  <a:moveTo>
                    <a:pt x="419" y="36"/>
                  </a:moveTo>
                  <a:lnTo>
                    <a:pt x="391" y="36"/>
                  </a:lnTo>
                  <a:lnTo>
                    <a:pt x="364" y="34"/>
                  </a:lnTo>
                  <a:lnTo>
                    <a:pt x="336" y="33"/>
                  </a:lnTo>
                  <a:lnTo>
                    <a:pt x="308" y="30"/>
                  </a:lnTo>
                  <a:lnTo>
                    <a:pt x="281" y="28"/>
                  </a:lnTo>
                  <a:lnTo>
                    <a:pt x="254" y="25"/>
                  </a:lnTo>
                  <a:lnTo>
                    <a:pt x="227" y="21"/>
                  </a:lnTo>
                  <a:lnTo>
                    <a:pt x="200" y="18"/>
                  </a:lnTo>
                  <a:lnTo>
                    <a:pt x="174" y="15"/>
                  </a:lnTo>
                  <a:lnTo>
                    <a:pt x="147" y="11"/>
                  </a:lnTo>
                  <a:lnTo>
                    <a:pt x="122" y="8"/>
                  </a:lnTo>
                  <a:lnTo>
                    <a:pt x="97" y="6"/>
                  </a:lnTo>
                  <a:lnTo>
                    <a:pt x="72" y="3"/>
                  </a:lnTo>
                  <a:lnTo>
                    <a:pt x="47" y="2"/>
                  </a:lnTo>
                  <a:lnTo>
                    <a:pt x="23" y="0"/>
                  </a:lnTo>
                  <a:lnTo>
                    <a:pt x="0" y="0"/>
                  </a:lnTo>
                  <a:lnTo>
                    <a:pt x="2" y="19"/>
                  </a:lnTo>
                  <a:lnTo>
                    <a:pt x="8" y="36"/>
                  </a:lnTo>
                  <a:lnTo>
                    <a:pt x="18" y="52"/>
                  </a:lnTo>
                  <a:lnTo>
                    <a:pt x="31" y="65"/>
                  </a:lnTo>
                  <a:lnTo>
                    <a:pt x="47" y="76"/>
                  </a:lnTo>
                  <a:lnTo>
                    <a:pt x="66" y="86"/>
                  </a:lnTo>
                  <a:lnTo>
                    <a:pt x="87" y="93"/>
                  </a:lnTo>
                  <a:lnTo>
                    <a:pt x="110" y="99"/>
                  </a:lnTo>
                  <a:lnTo>
                    <a:pt x="135" y="103"/>
                  </a:lnTo>
                  <a:lnTo>
                    <a:pt x="162" y="106"/>
                  </a:lnTo>
                  <a:lnTo>
                    <a:pt x="189" y="108"/>
                  </a:lnTo>
                  <a:lnTo>
                    <a:pt x="217" y="109"/>
                  </a:lnTo>
                  <a:lnTo>
                    <a:pt x="245" y="108"/>
                  </a:lnTo>
                  <a:lnTo>
                    <a:pt x="274" y="107"/>
                  </a:lnTo>
                  <a:lnTo>
                    <a:pt x="302" y="104"/>
                  </a:lnTo>
                  <a:lnTo>
                    <a:pt x="329" y="101"/>
                  </a:lnTo>
                  <a:lnTo>
                    <a:pt x="357" y="97"/>
                  </a:lnTo>
                  <a:lnTo>
                    <a:pt x="382" y="93"/>
                  </a:lnTo>
                  <a:lnTo>
                    <a:pt x="405" y="88"/>
                  </a:lnTo>
                  <a:lnTo>
                    <a:pt x="427" y="83"/>
                  </a:lnTo>
                  <a:lnTo>
                    <a:pt x="447" y="78"/>
                  </a:lnTo>
                  <a:lnTo>
                    <a:pt x="464" y="73"/>
                  </a:lnTo>
                  <a:lnTo>
                    <a:pt x="478" y="67"/>
                  </a:lnTo>
                  <a:lnTo>
                    <a:pt x="489" y="62"/>
                  </a:lnTo>
                  <a:lnTo>
                    <a:pt x="496" y="57"/>
                  </a:lnTo>
                  <a:lnTo>
                    <a:pt x="499" y="52"/>
                  </a:lnTo>
                  <a:lnTo>
                    <a:pt x="499" y="47"/>
                  </a:lnTo>
                  <a:lnTo>
                    <a:pt x="493" y="43"/>
                  </a:lnTo>
                  <a:lnTo>
                    <a:pt x="483" y="40"/>
                  </a:lnTo>
                  <a:lnTo>
                    <a:pt x="468" y="38"/>
                  </a:lnTo>
                  <a:lnTo>
                    <a:pt x="447" y="37"/>
                  </a:lnTo>
                  <a:lnTo>
                    <a:pt x="419" y="36"/>
                  </a:ln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2" name="Freeform 24"/>
            <p:cNvSpPr>
              <a:spLocks/>
            </p:cNvSpPr>
            <p:nvPr/>
          </p:nvSpPr>
          <p:spPr bwMode="auto">
            <a:xfrm>
              <a:off x="1020" y="1510"/>
              <a:ext cx="221" cy="77"/>
            </a:xfrm>
            <a:custGeom>
              <a:avLst/>
              <a:gdLst>
                <a:gd name="T0" fmla="*/ 601 w 1109"/>
                <a:gd name="T1" fmla="*/ 226 h 383"/>
                <a:gd name="T2" fmla="*/ 571 w 1109"/>
                <a:gd name="T3" fmla="*/ 232 h 383"/>
                <a:gd name="T4" fmla="*/ 543 w 1109"/>
                <a:gd name="T5" fmla="*/ 234 h 383"/>
                <a:gd name="T6" fmla="*/ 512 w 1109"/>
                <a:gd name="T7" fmla="*/ 235 h 383"/>
                <a:gd name="T8" fmla="*/ 470 w 1109"/>
                <a:gd name="T9" fmla="*/ 247 h 383"/>
                <a:gd name="T10" fmla="*/ 383 w 1109"/>
                <a:gd name="T11" fmla="*/ 241 h 383"/>
                <a:gd name="T12" fmla="*/ 308 w 1109"/>
                <a:gd name="T13" fmla="*/ 233 h 383"/>
                <a:gd name="T14" fmla="*/ 244 w 1109"/>
                <a:gd name="T15" fmla="*/ 220 h 383"/>
                <a:gd name="T16" fmla="*/ 192 w 1109"/>
                <a:gd name="T17" fmla="*/ 204 h 383"/>
                <a:gd name="T18" fmla="*/ 151 w 1109"/>
                <a:gd name="T19" fmla="*/ 183 h 383"/>
                <a:gd name="T20" fmla="*/ 122 w 1109"/>
                <a:gd name="T21" fmla="*/ 157 h 383"/>
                <a:gd name="T22" fmla="*/ 105 w 1109"/>
                <a:gd name="T23" fmla="*/ 125 h 383"/>
                <a:gd name="T24" fmla="*/ 99 w 1109"/>
                <a:gd name="T25" fmla="*/ 87 h 383"/>
                <a:gd name="T26" fmla="*/ 81 w 1109"/>
                <a:gd name="T27" fmla="*/ 89 h 383"/>
                <a:gd name="T28" fmla="*/ 62 w 1109"/>
                <a:gd name="T29" fmla="*/ 94 h 383"/>
                <a:gd name="T30" fmla="*/ 43 w 1109"/>
                <a:gd name="T31" fmla="*/ 102 h 383"/>
                <a:gd name="T32" fmla="*/ 25 w 1109"/>
                <a:gd name="T33" fmla="*/ 111 h 383"/>
                <a:gd name="T34" fmla="*/ 0 w 1109"/>
                <a:gd name="T35" fmla="*/ 101 h 383"/>
                <a:gd name="T36" fmla="*/ 2 w 1109"/>
                <a:gd name="T37" fmla="*/ 132 h 383"/>
                <a:gd name="T38" fmla="*/ 6 w 1109"/>
                <a:gd name="T39" fmla="*/ 165 h 383"/>
                <a:gd name="T40" fmla="*/ 10 w 1109"/>
                <a:gd name="T41" fmla="*/ 198 h 383"/>
                <a:gd name="T42" fmla="*/ 15 w 1109"/>
                <a:gd name="T43" fmla="*/ 232 h 383"/>
                <a:gd name="T44" fmla="*/ 19 w 1109"/>
                <a:gd name="T45" fmla="*/ 264 h 383"/>
                <a:gd name="T46" fmla="*/ 23 w 1109"/>
                <a:gd name="T47" fmla="*/ 294 h 383"/>
                <a:gd name="T48" fmla="*/ 25 w 1109"/>
                <a:gd name="T49" fmla="*/ 321 h 383"/>
                <a:gd name="T50" fmla="*/ 35 w 1109"/>
                <a:gd name="T51" fmla="*/ 335 h 383"/>
                <a:gd name="T52" fmla="*/ 59 w 1109"/>
                <a:gd name="T53" fmla="*/ 339 h 383"/>
                <a:gd name="T54" fmla="*/ 88 w 1109"/>
                <a:gd name="T55" fmla="*/ 345 h 383"/>
                <a:gd name="T56" fmla="*/ 118 w 1109"/>
                <a:gd name="T57" fmla="*/ 354 h 383"/>
                <a:gd name="T58" fmla="*/ 148 w 1109"/>
                <a:gd name="T59" fmla="*/ 363 h 383"/>
                <a:gd name="T60" fmla="*/ 177 w 1109"/>
                <a:gd name="T61" fmla="*/ 372 h 383"/>
                <a:gd name="T62" fmla="*/ 200 w 1109"/>
                <a:gd name="T63" fmla="*/ 378 h 383"/>
                <a:gd name="T64" fmla="*/ 217 w 1109"/>
                <a:gd name="T65" fmla="*/ 382 h 383"/>
                <a:gd name="T66" fmla="*/ 272 w 1109"/>
                <a:gd name="T67" fmla="*/ 383 h 383"/>
                <a:gd name="T68" fmla="*/ 305 w 1109"/>
                <a:gd name="T69" fmla="*/ 378 h 383"/>
                <a:gd name="T70" fmla="*/ 334 w 1109"/>
                <a:gd name="T71" fmla="*/ 378 h 383"/>
                <a:gd name="T72" fmla="*/ 363 w 1109"/>
                <a:gd name="T73" fmla="*/ 381 h 383"/>
                <a:gd name="T74" fmla="*/ 396 w 1109"/>
                <a:gd name="T75" fmla="*/ 383 h 383"/>
                <a:gd name="T76" fmla="*/ 450 w 1109"/>
                <a:gd name="T77" fmla="*/ 371 h 383"/>
                <a:gd name="T78" fmla="*/ 505 w 1109"/>
                <a:gd name="T79" fmla="*/ 368 h 383"/>
                <a:gd name="T80" fmla="*/ 560 w 1109"/>
                <a:gd name="T81" fmla="*/ 362 h 383"/>
                <a:gd name="T82" fmla="*/ 615 w 1109"/>
                <a:gd name="T83" fmla="*/ 356 h 383"/>
                <a:gd name="T84" fmla="*/ 671 w 1109"/>
                <a:gd name="T85" fmla="*/ 349 h 383"/>
                <a:gd name="T86" fmla="*/ 726 w 1109"/>
                <a:gd name="T87" fmla="*/ 343 h 383"/>
                <a:gd name="T88" fmla="*/ 782 w 1109"/>
                <a:gd name="T89" fmla="*/ 337 h 383"/>
                <a:gd name="T90" fmla="*/ 838 w 1109"/>
                <a:gd name="T91" fmla="*/ 334 h 383"/>
                <a:gd name="T92" fmla="*/ 870 w 1109"/>
                <a:gd name="T93" fmla="*/ 315 h 383"/>
                <a:gd name="T94" fmla="*/ 899 w 1109"/>
                <a:gd name="T95" fmla="*/ 281 h 383"/>
                <a:gd name="T96" fmla="*/ 947 w 1109"/>
                <a:gd name="T97" fmla="*/ 248 h 383"/>
                <a:gd name="T98" fmla="*/ 1002 w 1109"/>
                <a:gd name="T99" fmla="*/ 213 h 383"/>
                <a:gd name="T100" fmla="*/ 1055 w 1109"/>
                <a:gd name="T101" fmla="*/ 176 h 383"/>
                <a:gd name="T102" fmla="*/ 1094 w 1109"/>
                <a:gd name="T103" fmla="*/ 134 h 383"/>
                <a:gd name="T104" fmla="*/ 1109 w 1109"/>
                <a:gd name="T105" fmla="*/ 87 h 383"/>
                <a:gd name="T106" fmla="*/ 1090 w 1109"/>
                <a:gd name="T107" fmla="*/ 31 h 383"/>
                <a:gd name="T108" fmla="*/ 1061 w 1109"/>
                <a:gd name="T109" fmla="*/ 17 h 383"/>
                <a:gd name="T110" fmla="*/ 1040 w 1109"/>
                <a:gd name="T111" fmla="*/ 53 h 383"/>
                <a:gd name="T112" fmla="*/ 1000 w 1109"/>
                <a:gd name="T113" fmla="*/ 90 h 383"/>
                <a:gd name="T114" fmla="*/ 947 w 1109"/>
                <a:gd name="T115" fmla="*/ 126 h 383"/>
                <a:gd name="T116" fmla="*/ 881 w 1109"/>
                <a:gd name="T117" fmla="*/ 160 h 383"/>
                <a:gd name="T118" fmla="*/ 809 w 1109"/>
                <a:gd name="T119" fmla="*/ 188 h 383"/>
                <a:gd name="T120" fmla="*/ 733 w 1109"/>
                <a:gd name="T121" fmla="*/ 209 h 383"/>
                <a:gd name="T122" fmla="*/ 656 w 1109"/>
                <a:gd name="T123" fmla="*/ 22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9" h="383">
                  <a:moveTo>
                    <a:pt x="618" y="222"/>
                  </a:moveTo>
                  <a:lnTo>
                    <a:pt x="601" y="226"/>
                  </a:lnTo>
                  <a:lnTo>
                    <a:pt x="586" y="230"/>
                  </a:lnTo>
                  <a:lnTo>
                    <a:pt x="571" y="232"/>
                  </a:lnTo>
                  <a:lnTo>
                    <a:pt x="557" y="233"/>
                  </a:lnTo>
                  <a:lnTo>
                    <a:pt x="543" y="234"/>
                  </a:lnTo>
                  <a:lnTo>
                    <a:pt x="528" y="235"/>
                  </a:lnTo>
                  <a:lnTo>
                    <a:pt x="512" y="235"/>
                  </a:lnTo>
                  <a:lnTo>
                    <a:pt x="495" y="235"/>
                  </a:lnTo>
                  <a:lnTo>
                    <a:pt x="470" y="247"/>
                  </a:lnTo>
                  <a:lnTo>
                    <a:pt x="425" y="244"/>
                  </a:lnTo>
                  <a:lnTo>
                    <a:pt x="383" y="241"/>
                  </a:lnTo>
                  <a:lnTo>
                    <a:pt x="344" y="237"/>
                  </a:lnTo>
                  <a:lnTo>
                    <a:pt x="308" y="233"/>
                  </a:lnTo>
                  <a:lnTo>
                    <a:pt x="275" y="226"/>
                  </a:lnTo>
                  <a:lnTo>
                    <a:pt x="244" y="220"/>
                  </a:lnTo>
                  <a:lnTo>
                    <a:pt x="216" y="212"/>
                  </a:lnTo>
                  <a:lnTo>
                    <a:pt x="192" y="204"/>
                  </a:lnTo>
                  <a:lnTo>
                    <a:pt x="170" y="194"/>
                  </a:lnTo>
                  <a:lnTo>
                    <a:pt x="151" y="183"/>
                  </a:lnTo>
                  <a:lnTo>
                    <a:pt x="135" y="171"/>
                  </a:lnTo>
                  <a:lnTo>
                    <a:pt x="122" y="157"/>
                  </a:lnTo>
                  <a:lnTo>
                    <a:pt x="112" y="142"/>
                  </a:lnTo>
                  <a:lnTo>
                    <a:pt x="105" y="125"/>
                  </a:lnTo>
                  <a:lnTo>
                    <a:pt x="100" y="107"/>
                  </a:lnTo>
                  <a:lnTo>
                    <a:pt x="99" y="87"/>
                  </a:lnTo>
                  <a:lnTo>
                    <a:pt x="90" y="88"/>
                  </a:lnTo>
                  <a:lnTo>
                    <a:pt x="81" y="89"/>
                  </a:lnTo>
                  <a:lnTo>
                    <a:pt x="72" y="91"/>
                  </a:lnTo>
                  <a:lnTo>
                    <a:pt x="62" y="94"/>
                  </a:lnTo>
                  <a:lnTo>
                    <a:pt x="52" y="98"/>
                  </a:lnTo>
                  <a:lnTo>
                    <a:pt x="43" y="102"/>
                  </a:lnTo>
                  <a:lnTo>
                    <a:pt x="34" y="107"/>
                  </a:lnTo>
                  <a:lnTo>
                    <a:pt x="25" y="111"/>
                  </a:lnTo>
                  <a:lnTo>
                    <a:pt x="0" y="87"/>
                  </a:lnTo>
                  <a:lnTo>
                    <a:pt x="0" y="101"/>
                  </a:lnTo>
                  <a:lnTo>
                    <a:pt x="1" y="116"/>
                  </a:lnTo>
                  <a:lnTo>
                    <a:pt x="2" y="132"/>
                  </a:lnTo>
                  <a:lnTo>
                    <a:pt x="4" y="149"/>
                  </a:lnTo>
                  <a:lnTo>
                    <a:pt x="6" y="165"/>
                  </a:lnTo>
                  <a:lnTo>
                    <a:pt x="8" y="181"/>
                  </a:lnTo>
                  <a:lnTo>
                    <a:pt x="10" y="198"/>
                  </a:lnTo>
                  <a:lnTo>
                    <a:pt x="13" y="214"/>
                  </a:lnTo>
                  <a:lnTo>
                    <a:pt x="15" y="232"/>
                  </a:lnTo>
                  <a:lnTo>
                    <a:pt x="17" y="248"/>
                  </a:lnTo>
                  <a:lnTo>
                    <a:pt x="19" y="264"/>
                  </a:lnTo>
                  <a:lnTo>
                    <a:pt x="21" y="279"/>
                  </a:lnTo>
                  <a:lnTo>
                    <a:pt x="23" y="294"/>
                  </a:lnTo>
                  <a:lnTo>
                    <a:pt x="24" y="308"/>
                  </a:lnTo>
                  <a:lnTo>
                    <a:pt x="25" y="321"/>
                  </a:lnTo>
                  <a:lnTo>
                    <a:pt x="25" y="334"/>
                  </a:lnTo>
                  <a:lnTo>
                    <a:pt x="35" y="335"/>
                  </a:lnTo>
                  <a:lnTo>
                    <a:pt x="47" y="336"/>
                  </a:lnTo>
                  <a:lnTo>
                    <a:pt x="59" y="339"/>
                  </a:lnTo>
                  <a:lnTo>
                    <a:pt x="74" y="342"/>
                  </a:lnTo>
                  <a:lnTo>
                    <a:pt x="88" y="345"/>
                  </a:lnTo>
                  <a:lnTo>
                    <a:pt x="103" y="350"/>
                  </a:lnTo>
                  <a:lnTo>
                    <a:pt x="118" y="354"/>
                  </a:lnTo>
                  <a:lnTo>
                    <a:pt x="133" y="358"/>
                  </a:lnTo>
                  <a:lnTo>
                    <a:pt x="148" y="363"/>
                  </a:lnTo>
                  <a:lnTo>
                    <a:pt x="163" y="367"/>
                  </a:lnTo>
                  <a:lnTo>
                    <a:pt x="177" y="372"/>
                  </a:lnTo>
                  <a:lnTo>
                    <a:pt x="189" y="375"/>
                  </a:lnTo>
                  <a:lnTo>
                    <a:pt x="200" y="378"/>
                  </a:lnTo>
                  <a:lnTo>
                    <a:pt x="210" y="381"/>
                  </a:lnTo>
                  <a:lnTo>
                    <a:pt x="217" y="382"/>
                  </a:lnTo>
                  <a:lnTo>
                    <a:pt x="223" y="383"/>
                  </a:lnTo>
                  <a:lnTo>
                    <a:pt x="272" y="383"/>
                  </a:lnTo>
                  <a:lnTo>
                    <a:pt x="290" y="380"/>
                  </a:lnTo>
                  <a:lnTo>
                    <a:pt x="305" y="378"/>
                  </a:lnTo>
                  <a:lnTo>
                    <a:pt x="320" y="378"/>
                  </a:lnTo>
                  <a:lnTo>
                    <a:pt x="334" y="378"/>
                  </a:lnTo>
                  <a:lnTo>
                    <a:pt x="348" y="380"/>
                  </a:lnTo>
                  <a:lnTo>
                    <a:pt x="363" y="381"/>
                  </a:lnTo>
                  <a:lnTo>
                    <a:pt x="379" y="383"/>
                  </a:lnTo>
                  <a:lnTo>
                    <a:pt x="396" y="383"/>
                  </a:lnTo>
                  <a:lnTo>
                    <a:pt x="421" y="371"/>
                  </a:lnTo>
                  <a:lnTo>
                    <a:pt x="450" y="371"/>
                  </a:lnTo>
                  <a:lnTo>
                    <a:pt x="477" y="369"/>
                  </a:lnTo>
                  <a:lnTo>
                    <a:pt x="505" y="368"/>
                  </a:lnTo>
                  <a:lnTo>
                    <a:pt x="532" y="365"/>
                  </a:lnTo>
                  <a:lnTo>
                    <a:pt x="560" y="362"/>
                  </a:lnTo>
                  <a:lnTo>
                    <a:pt x="588" y="359"/>
                  </a:lnTo>
                  <a:lnTo>
                    <a:pt x="615" y="356"/>
                  </a:lnTo>
                  <a:lnTo>
                    <a:pt x="644" y="352"/>
                  </a:lnTo>
                  <a:lnTo>
                    <a:pt x="671" y="349"/>
                  </a:lnTo>
                  <a:lnTo>
                    <a:pt x="699" y="346"/>
                  </a:lnTo>
                  <a:lnTo>
                    <a:pt x="726" y="343"/>
                  </a:lnTo>
                  <a:lnTo>
                    <a:pt x="754" y="340"/>
                  </a:lnTo>
                  <a:lnTo>
                    <a:pt x="782" y="337"/>
                  </a:lnTo>
                  <a:lnTo>
                    <a:pt x="810" y="336"/>
                  </a:lnTo>
                  <a:lnTo>
                    <a:pt x="838" y="334"/>
                  </a:lnTo>
                  <a:lnTo>
                    <a:pt x="866" y="334"/>
                  </a:lnTo>
                  <a:lnTo>
                    <a:pt x="870" y="315"/>
                  </a:lnTo>
                  <a:lnTo>
                    <a:pt x="881" y="298"/>
                  </a:lnTo>
                  <a:lnTo>
                    <a:pt x="899" y="281"/>
                  </a:lnTo>
                  <a:lnTo>
                    <a:pt x="921" y="264"/>
                  </a:lnTo>
                  <a:lnTo>
                    <a:pt x="947" y="248"/>
                  </a:lnTo>
                  <a:lnTo>
                    <a:pt x="974" y="231"/>
                  </a:lnTo>
                  <a:lnTo>
                    <a:pt x="1002" y="213"/>
                  </a:lnTo>
                  <a:lnTo>
                    <a:pt x="1030" y="195"/>
                  </a:lnTo>
                  <a:lnTo>
                    <a:pt x="1055" y="176"/>
                  </a:lnTo>
                  <a:lnTo>
                    <a:pt x="1077" y="156"/>
                  </a:lnTo>
                  <a:lnTo>
                    <a:pt x="1094" y="134"/>
                  </a:lnTo>
                  <a:lnTo>
                    <a:pt x="1106" y="111"/>
                  </a:lnTo>
                  <a:lnTo>
                    <a:pt x="1109" y="87"/>
                  </a:lnTo>
                  <a:lnTo>
                    <a:pt x="1105" y="61"/>
                  </a:lnTo>
                  <a:lnTo>
                    <a:pt x="1090" y="31"/>
                  </a:lnTo>
                  <a:lnTo>
                    <a:pt x="1064" y="0"/>
                  </a:lnTo>
                  <a:lnTo>
                    <a:pt x="1061" y="17"/>
                  </a:lnTo>
                  <a:lnTo>
                    <a:pt x="1053" y="34"/>
                  </a:lnTo>
                  <a:lnTo>
                    <a:pt x="1040" y="53"/>
                  </a:lnTo>
                  <a:lnTo>
                    <a:pt x="1023" y="72"/>
                  </a:lnTo>
                  <a:lnTo>
                    <a:pt x="1000" y="90"/>
                  </a:lnTo>
                  <a:lnTo>
                    <a:pt x="975" y="108"/>
                  </a:lnTo>
                  <a:lnTo>
                    <a:pt x="947" y="126"/>
                  </a:lnTo>
                  <a:lnTo>
                    <a:pt x="915" y="144"/>
                  </a:lnTo>
                  <a:lnTo>
                    <a:pt x="881" y="160"/>
                  </a:lnTo>
                  <a:lnTo>
                    <a:pt x="846" y="175"/>
                  </a:lnTo>
                  <a:lnTo>
                    <a:pt x="809" y="188"/>
                  </a:lnTo>
                  <a:lnTo>
                    <a:pt x="771" y="200"/>
                  </a:lnTo>
                  <a:lnTo>
                    <a:pt x="733" y="209"/>
                  </a:lnTo>
                  <a:lnTo>
                    <a:pt x="694" y="216"/>
                  </a:lnTo>
                  <a:lnTo>
                    <a:pt x="656" y="220"/>
                  </a:lnTo>
                  <a:lnTo>
                    <a:pt x="618" y="222"/>
                  </a:lnTo>
                  <a:close/>
                </a:path>
              </a:pathLst>
            </a:cu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3" name="Freeform 25"/>
            <p:cNvSpPr>
              <a:spLocks/>
            </p:cNvSpPr>
            <p:nvPr/>
          </p:nvSpPr>
          <p:spPr bwMode="auto">
            <a:xfrm>
              <a:off x="846" y="1532"/>
              <a:ext cx="119" cy="190"/>
            </a:xfrm>
            <a:custGeom>
              <a:avLst/>
              <a:gdLst>
                <a:gd name="T0" fmla="*/ 300 w 592"/>
                <a:gd name="T1" fmla="*/ 293 h 952"/>
                <a:gd name="T2" fmla="*/ 260 w 592"/>
                <a:gd name="T3" fmla="*/ 334 h 952"/>
                <a:gd name="T4" fmla="*/ 225 w 592"/>
                <a:gd name="T5" fmla="*/ 375 h 952"/>
                <a:gd name="T6" fmla="*/ 192 w 592"/>
                <a:gd name="T7" fmla="*/ 416 h 952"/>
                <a:gd name="T8" fmla="*/ 161 w 592"/>
                <a:gd name="T9" fmla="*/ 456 h 952"/>
                <a:gd name="T10" fmla="*/ 134 w 592"/>
                <a:gd name="T11" fmla="*/ 497 h 952"/>
                <a:gd name="T12" fmla="*/ 109 w 592"/>
                <a:gd name="T13" fmla="*/ 537 h 952"/>
                <a:gd name="T14" fmla="*/ 87 w 592"/>
                <a:gd name="T15" fmla="*/ 577 h 952"/>
                <a:gd name="T16" fmla="*/ 67 w 592"/>
                <a:gd name="T17" fmla="*/ 619 h 952"/>
                <a:gd name="T18" fmla="*/ 50 w 592"/>
                <a:gd name="T19" fmla="*/ 660 h 952"/>
                <a:gd name="T20" fmla="*/ 35 w 592"/>
                <a:gd name="T21" fmla="*/ 703 h 952"/>
                <a:gd name="T22" fmla="*/ 24 w 592"/>
                <a:gd name="T23" fmla="*/ 745 h 952"/>
                <a:gd name="T24" fmla="*/ 14 w 592"/>
                <a:gd name="T25" fmla="*/ 790 h 952"/>
                <a:gd name="T26" fmla="*/ 7 w 592"/>
                <a:gd name="T27" fmla="*/ 834 h 952"/>
                <a:gd name="T28" fmla="*/ 3 w 592"/>
                <a:gd name="T29" fmla="*/ 881 h 952"/>
                <a:gd name="T30" fmla="*/ 0 w 592"/>
                <a:gd name="T31" fmla="*/ 928 h 952"/>
                <a:gd name="T32" fmla="*/ 31 w 592"/>
                <a:gd name="T33" fmla="*/ 917 h 952"/>
                <a:gd name="T34" fmla="*/ 88 w 592"/>
                <a:gd name="T35" fmla="*/ 842 h 952"/>
                <a:gd name="T36" fmla="*/ 139 w 592"/>
                <a:gd name="T37" fmla="*/ 763 h 952"/>
                <a:gd name="T38" fmla="*/ 188 w 592"/>
                <a:gd name="T39" fmla="*/ 682 h 952"/>
                <a:gd name="T40" fmla="*/ 236 w 592"/>
                <a:gd name="T41" fmla="*/ 601 h 952"/>
                <a:gd name="T42" fmla="*/ 288 w 592"/>
                <a:gd name="T43" fmla="*/ 518 h 952"/>
                <a:gd name="T44" fmla="*/ 344 w 592"/>
                <a:gd name="T45" fmla="*/ 437 h 952"/>
                <a:gd name="T46" fmla="*/ 408 w 592"/>
                <a:gd name="T47" fmla="*/ 358 h 952"/>
                <a:gd name="T48" fmla="*/ 462 w 592"/>
                <a:gd name="T49" fmla="*/ 302 h 952"/>
                <a:gd name="T50" fmla="*/ 494 w 592"/>
                <a:gd name="T51" fmla="*/ 265 h 952"/>
                <a:gd name="T52" fmla="*/ 522 w 592"/>
                <a:gd name="T53" fmla="*/ 226 h 952"/>
                <a:gd name="T54" fmla="*/ 544 w 592"/>
                <a:gd name="T55" fmla="*/ 186 h 952"/>
                <a:gd name="T56" fmla="*/ 564 w 592"/>
                <a:gd name="T57" fmla="*/ 146 h 952"/>
                <a:gd name="T58" fmla="*/ 578 w 592"/>
                <a:gd name="T59" fmla="*/ 104 h 952"/>
                <a:gd name="T60" fmla="*/ 587 w 592"/>
                <a:gd name="T61" fmla="*/ 63 h 952"/>
                <a:gd name="T62" fmla="*/ 591 w 592"/>
                <a:gd name="T63" fmla="*/ 21 h 952"/>
                <a:gd name="T64" fmla="*/ 589 w 592"/>
                <a:gd name="T65" fmla="*/ 16 h 952"/>
                <a:gd name="T66" fmla="*/ 567 w 592"/>
                <a:gd name="T67" fmla="*/ 49 h 952"/>
                <a:gd name="T68" fmla="*/ 529 w 592"/>
                <a:gd name="T69" fmla="*/ 82 h 952"/>
                <a:gd name="T70" fmla="*/ 482 w 592"/>
                <a:gd name="T71" fmla="*/ 115 h 952"/>
                <a:gd name="T72" fmla="*/ 430 w 592"/>
                <a:gd name="T73" fmla="*/ 149 h 952"/>
                <a:gd name="T74" fmla="*/ 383 w 592"/>
                <a:gd name="T75" fmla="*/ 183 h 952"/>
                <a:gd name="T76" fmla="*/ 345 w 592"/>
                <a:gd name="T77" fmla="*/ 219 h 952"/>
                <a:gd name="T78" fmla="*/ 323 w 592"/>
                <a:gd name="T79" fmla="*/ 254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2" h="952">
                  <a:moveTo>
                    <a:pt x="320" y="272"/>
                  </a:moveTo>
                  <a:lnTo>
                    <a:pt x="300" y="293"/>
                  </a:lnTo>
                  <a:lnTo>
                    <a:pt x="280" y="314"/>
                  </a:lnTo>
                  <a:lnTo>
                    <a:pt x="260" y="334"/>
                  </a:lnTo>
                  <a:lnTo>
                    <a:pt x="242" y="354"/>
                  </a:lnTo>
                  <a:lnTo>
                    <a:pt x="225" y="375"/>
                  </a:lnTo>
                  <a:lnTo>
                    <a:pt x="208" y="395"/>
                  </a:lnTo>
                  <a:lnTo>
                    <a:pt x="192" y="416"/>
                  </a:lnTo>
                  <a:lnTo>
                    <a:pt x="177" y="436"/>
                  </a:lnTo>
                  <a:lnTo>
                    <a:pt x="161" y="456"/>
                  </a:lnTo>
                  <a:lnTo>
                    <a:pt x="147" y="476"/>
                  </a:lnTo>
                  <a:lnTo>
                    <a:pt x="134" y="497"/>
                  </a:lnTo>
                  <a:lnTo>
                    <a:pt x="121" y="517"/>
                  </a:lnTo>
                  <a:lnTo>
                    <a:pt x="109" y="537"/>
                  </a:lnTo>
                  <a:lnTo>
                    <a:pt x="98" y="557"/>
                  </a:lnTo>
                  <a:lnTo>
                    <a:pt x="87" y="577"/>
                  </a:lnTo>
                  <a:lnTo>
                    <a:pt x="77" y="598"/>
                  </a:lnTo>
                  <a:lnTo>
                    <a:pt x="67" y="619"/>
                  </a:lnTo>
                  <a:lnTo>
                    <a:pt x="58" y="639"/>
                  </a:lnTo>
                  <a:lnTo>
                    <a:pt x="50" y="660"/>
                  </a:lnTo>
                  <a:lnTo>
                    <a:pt x="42" y="681"/>
                  </a:lnTo>
                  <a:lnTo>
                    <a:pt x="35" y="703"/>
                  </a:lnTo>
                  <a:lnTo>
                    <a:pt x="29" y="724"/>
                  </a:lnTo>
                  <a:lnTo>
                    <a:pt x="24" y="745"/>
                  </a:lnTo>
                  <a:lnTo>
                    <a:pt x="19" y="767"/>
                  </a:lnTo>
                  <a:lnTo>
                    <a:pt x="14" y="790"/>
                  </a:lnTo>
                  <a:lnTo>
                    <a:pt x="10" y="812"/>
                  </a:lnTo>
                  <a:lnTo>
                    <a:pt x="7" y="834"/>
                  </a:lnTo>
                  <a:lnTo>
                    <a:pt x="5" y="857"/>
                  </a:lnTo>
                  <a:lnTo>
                    <a:pt x="3" y="881"/>
                  </a:lnTo>
                  <a:lnTo>
                    <a:pt x="1" y="904"/>
                  </a:lnTo>
                  <a:lnTo>
                    <a:pt x="0" y="928"/>
                  </a:lnTo>
                  <a:lnTo>
                    <a:pt x="0" y="952"/>
                  </a:lnTo>
                  <a:lnTo>
                    <a:pt x="31" y="917"/>
                  </a:lnTo>
                  <a:lnTo>
                    <a:pt x="60" y="880"/>
                  </a:lnTo>
                  <a:lnTo>
                    <a:pt x="88" y="842"/>
                  </a:lnTo>
                  <a:lnTo>
                    <a:pt x="114" y="803"/>
                  </a:lnTo>
                  <a:lnTo>
                    <a:pt x="139" y="763"/>
                  </a:lnTo>
                  <a:lnTo>
                    <a:pt x="163" y="723"/>
                  </a:lnTo>
                  <a:lnTo>
                    <a:pt x="188" y="682"/>
                  </a:lnTo>
                  <a:lnTo>
                    <a:pt x="212" y="641"/>
                  </a:lnTo>
                  <a:lnTo>
                    <a:pt x="236" y="601"/>
                  </a:lnTo>
                  <a:lnTo>
                    <a:pt x="261" y="559"/>
                  </a:lnTo>
                  <a:lnTo>
                    <a:pt x="288" y="518"/>
                  </a:lnTo>
                  <a:lnTo>
                    <a:pt x="315" y="477"/>
                  </a:lnTo>
                  <a:lnTo>
                    <a:pt x="344" y="437"/>
                  </a:lnTo>
                  <a:lnTo>
                    <a:pt x="375" y="397"/>
                  </a:lnTo>
                  <a:lnTo>
                    <a:pt x="408" y="358"/>
                  </a:lnTo>
                  <a:lnTo>
                    <a:pt x="443" y="321"/>
                  </a:lnTo>
                  <a:lnTo>
                    <a:pt x="462" y="302"/>
                  </a:lnTo>
                  <a:lnTo>
                    <a:pt x="478" y="283"/>
                  </a:lnTo>
                  <a:lnTo>
                    <a:pt x="494" y="265"/>
                  </a:lnTo>
                  <a:lnTo>
                    <a:pt x="508" y="245"/>
                  </a:lnTo>
                  <a:lnTo>
                    <a:pt x="522" y="226"/>
                  </a:lnTo>
                  <a:lnTo>
                    <a:pt x="534" y="206"/>
                  </a:lnTo>
                  <a:lnTo>
                    <a:pt x="544" y="186"/>
                  </a:lnTo>
                  <a:lnTo>
                    <a:pt x="555" y="166"/>
                  </a:lnTo>
                  <a:lnTo>
                    <a:pt x="564" y="146"/>
                  </a:lnTo>
                  <a:lnTo>
                    <a:pt x="571" y="125"/>
                  </a:lnTo>
                  <a:lnTo>
                    <a:pt x="578" y="104"/>
                  </a:lnTo>
                  <a:lnTo>
                    <a:pt x="583" y="83"/>
                  </a:lnTo>
                  <a:lnTo>
                    <a:pt x="587" y="63"/>
                  </a:lnTo>
                  <a:lnTo>
                    <a:pt x="590" y="42"/>
                  </a:lnTo>
                  <a:lnTo>
                    <a:pt x="591" y="21"/>
                  </a:lnTo>
                  <a:lnTo>
                    <a:pt x="592" y="0"/>
                  </a:lnTo>
                  <a:lnTo>
                    <a:pt x="589" y="16"/>
                  </a:lnTo>
                  <a:lnTo>
                    <a:pt x="580" y="33"/>
                  </a:lnTo>
                  <a:lnTo>
                    <a:pt x="567" y="49"/>
                  </a:lnTo>
                  <a:lnTo>
                    <a:pt x="550" y="66"/>
                  </a:lnTo>
                  <a:lnTo>
                    <a:pt x="529" y="82"/>
                  </a:lnTo>
                  <a:lnTo>
                    <a:pt x="506" y="98"/>
                  </a:lnTo>
                  <a:lnTo>
                    <a:pt x="482" y="115"/>
                  </a:lnTo>
                  <a:lnTo>
                    <a:pt x="457" y="132"/>
                  </a:lnTo>
                  <a:lnTo>
                    <a:pt x="430" y="149"/>
                  </a:lnTo>
                  <a:lnTo>
                    <a:pt x="406" y="166"/>
                  </a:lnTo>
                  <a:lnTo>
                    <a:pt x="383" y="183"/>
                  </a:lnTo>
                  <a:lnTo>
                    <a:pt x="363" y="200"/>
                  </a:lnTo>
                  <a:lnTo>
                    <a:pt x="345" y="219"/>
                  </a:lnTo>
                  <a:lnTo>
                    <a:pt x="332" y="236"/>
                  </a:lnTo>
                  <a:lnTo>
                    <a:pt x="323" y="254"/>
                  </a:lnTo>
                  <a:lnTo>
                    <a:pt x="320" y="272"/>
                  </a:lnTo>
                  <a:close/>
                </a:path>
              </a:pathLst>
            </a:cu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4" name="Freeform 26"/>
            <p:cNvSpPr>
              <a:spLocks/>
            </p:cNvSpPr>
            <p:nvPr/>
          </p:nvSpPr>
          <p:spPr bwMode="auto">
            <a:xfrm>
              <a:off x="928" y="1599"/>
              <a:ext cx="388" cy="170"/>
            </a:xfrm>
            <a:custGeom>
              <a:avLst/>
              <a:gdLst>
                <a:gd name="T0" fmla="*/ 634 w 1938"/>
                <a:gd name="T1" fmla="*/ 128 h 852"/>
                <a:gd name="T2" fmla="*/ 532 w 1938"/>
                <a:gd name="T3" fmla="*/ 124 h 852"/>
                <a:gd name="T4" fmla="*/ 351 w 1938"/>
                <a:gd name="T5" fmla="*/ 110 h 852"/>
                <a:gd name="T6" fmla="*/ 259 w 1938"/>
                <a:gd name="T7" fmla="*/ 149 h 852"/>
                <a:gd name="T8" fmla="*/ 233 w 1938"/>
                <a:gd name="T9" fmla="*/ 233 h 852"/>
                <a:gd name="T10" fmla="*/ 399 w 1938"/>
                <a:gd name="T11" fmla="*/ 258 h 852"/>
                <a:gd name="T12" fmla="*/ 561 w 1938"/>
                <a:gd name="T13" fmla="*/ 297 h 852"/>
                <a:gd name="T14" fmla="*/ 773 w 1938"/>
                <a:gd name="T15" fmla="*/ 302 h 852"/>
                <a:gd name="T16" fmla="*/ 900 w 1938"/>
                <a:gd name="T17" fmla="*/ 278 h 852"/>
                <a:gd name="T18" fmla="*/ 1024 w 1938"/>
                <a:gd name="T19" fmla="*/ 248 h 852"/>
                <a:gd name="T20" fmla="*/ 1139 w 1938"/>
                <a:gd name="T21" fmla="*/ 231 h 852"/>
                <a:gd name="T22" fmla="*/ 1317 w 1938"/>
                <a:gd name="T23" fmla="*/ 178 h 852"/>
                <a:gd name="T24" fmla="*/ 1514 w 1938"/>
                <a:gd name="T25" fmla="*/ 168 h 852"/>
                <a:gd name="T26" fmla="*/ 1650 w 1938"/>
                <a:gd name="T27" fmla="*/ 232 h 852"/>
                <a:gd name="T28" fmla="*/ 1716 w 1938"/>
                <a:gd name="T29" fmla="*/ 343 h 852"/>
                <a:gd name="T30" fmla="*/ 1701 w 1938"/>
                <a:gd name="T31" fmla="*/ 472 h 852"/>
                <a:gd name="T32" fmla="*/ 1598 w 1938"/>
                <a:gd name="T33" fmla="*/ 588 h 852"/>
                <a:gd name="T34" fmla="*/ 1433 w 1938"/>
                <a:gd name="T35" fmla="*/ 651 h 852"/>
                <a:gd name="T36" fmla="*/ 1325 w 1938"/>
                <a:gd name="T37" fmla="*/ 653 h 852"/>
                <a:gd name="T38" fmla="*/ 1182 w 1938"/>
                <a:gd name="T39" fmla="*/ 665 h 852"/>
                <a:gd name="T40" fmla="*/ 1073 w 1938"/>
                <a:gd name="T41" fmla="*/ 679 h 852"/>
                <a:gd name="T42" fmla="*/ 975 w 1938"/>
                <a:gd name="T43" fmla="*/ 678 h 852"/>
                <a:gd name="T44" fmla="*/ 871 w 1938"/>
                <a:gd name="T45" fmla="*/ 699 h 852"/>
                <a:gd name="T46" fmla="*/ 770 w 1938"/>
                <a:gd name="T47" fmla="*/ 706 h 852"/>
                <a:gd name="T48" fmla="*/ 677 w 1938"/>
                <a:gd name="T49" fmla="*/ 714 h 852"/>
                <a:gd name="T50" fmla="*/ 564 w 1938"/>
                <a:gd name="T51" fmla="*/ 720 h 852"/>
                <a:gd name="T52" fmla="*/ 436 w 1938"/>
                <a:gd name="T53" fmla="*/ 720 h 852"/>
                <a:gd name="T54" fmla="*/ 302 w 1938"/>
                <a:gd name="T55" fmla="*/ 714 h 852"/>
                <a:gd name="T56" fmla="*/ 176 w 1938"/>
                <a:gd name="T57" fmla="*/ 703 h 852"/>
                <a:gd name="T58" fmla="*/ 66 w 1938"/>
                <a:gd name="T59" fmla="*/ 689 h 852"/>
                <a:gd name="T60" fmla="*/ 1 w 1938"/>
                <a:gd name="T61" fmla="*/ 699 h 852"/>
                <a:gd name="T62" fmla="*/ 10 w 1938"/>
                <a:gd name="T63" fmla="*/ 755 h 852"/>
                <a:gd name="T64" fmla="*/ 91 w 1938"/>
                <a:gd name="T65" fmla="*/ 792 h 852"/>
                <a:gd name="T66" fmla="*/ 161 w 1938"/>
                <a:gd name="T67" fmla="*/ 830 h 852"/>
                <a:gd name="T68" fmla="*/ 354 w 1938"/>
                <a:gd name="T69" fmla="*/ 822 h 852"/>
                <a:gd name="T70" fmla="*/ 587 w 1938"/>
                <a:gd name="T71" fmla="*/ 843 h 852"/>
                <a:gd name="T72" fmla="*/ 776 w 1938"/>
                <a:gd name="T73" fmla="*/ 839 h 852"/>
                <a:gd name="T74" fmla="*/ 830 w 1938"/>
                <a:gd name="T75" fmla="*/ 839 h 852"/>
                <a:gd name="T76" fmla="*/ 884 w 1938"/>
                <a:gd name="T77" fmla="*/ 839 h 852"/>
                <a:gd name="T78" fmla="*/ 939 w 1938"/>
                <a:gd name="T79" fmla="*/ 839 h 852"/>
                <a:gd name="T80" fmla="*/ 1011 w 1938"/>
                <a:gd name="T81" fmla="*/ 845 h 852"/>
                <a:gd name="T82" fmla="*/ 1104 w 1938"/>
                <a:gd name="T83" fmla="*/ 845 h 852"/>
                <a:gd name="T84" fmla="*/ 1264 w 1938"/>
                <a:gd name="T85" fmla="*/ 814 h 852"/>
                <a:gd name="T86" fmla="*/ 1426 w 1938"/>
                <a:gd name="T87" fmla="*/ 786 h 852"/>
                <a:gd name="T88" fmla="*/ 1579 w 1938"/>
                <a:gd name="T89" fmla="*/ 751 h 852"/>
                <a:gd name="T90" fmla="*/ 1707 w 1938"/>
                <a:gd name="T91" fmla="*/ 705 h 852"/>
                <a:gd name="T92" fmla="*/ 1798 w 1938"/>
                <a:gd name="T93" fmla="*/ 641 h 852"/>
                <a:gd name="T94" fmla="*/ 1840 w 1938"/>
                <a:gd name="T95" fmla="*/ 551 h 852"/>
                <a:gd name="T96" fmla="*/ 1881 w 1938"/>
                <a:gd name="T97" fmla="*/ 362 h 852"/>
                <a:gd name="T98" fmla="*/ 1938 w 1938"/>
                <a:gd name="T99" fmla="*/ 148 h 852"/>
                <a:gd name="T100" fmla="*/ 1827 w 1938"/>
                <a:gd name="T101" fmla="*/ 19 h 852"/>
                <a:gd name="T102" fmla="*/ 1634 w 1938"/>
                <a:gd name="T103" fmla="*/ 1 h 852"/>
                <a:gd name="T104" fmla="*/ 1524 w 1938"/>
                <a:gd name="T105" fmla="*/ 9 h 852"/>
                <a:gd name="T106" fmla="*/ 1383 w 1938"/>
                <a:gd name="T107" fmla="*/ 25 h 852"/>
                <a:gd name="T108" fmla="*/ 1228 w 1938"/>
                <a:gd name="T109" fmla="*/ 46 h 852"/>
                <a:gd name="T110" fmla="*/ 1075 w 1938"/>
                <a:gd name="T111" fmla="*/ 70 h 852"/>
                <a:gd name="T112" fmla="*/ 945 w 1938"/>
                <a:gd name="T113" fmla="*/ 92 h 852"/>
                <a:gd name="T114" fmla="*/ 851 w 1938"/>
                <a:gd name="T115" fmla="*/ 111 h 852"/>
                <a:gd name="T116" fmla="*/ 762 w 1938"/>
                <a:gd name="T117" fmla="*/ 116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38" h="852">
                  <a:moveTo>
                    <a:pt x="702" y="123"/>
                  </a:moveTo>
                  <a:lnTo>
                    <a:pt x="684" y="123"/>
                  </a:lnTo>
                  <a:lnTo>
                    <a:pt x="667" y="125"/>
                  </a:lnTo>
                  <a:lnTo>
                    <a:pt x="650" y="126"/>
                  </a:lnTo>
                  <a:lnTo>
                    <a:pt x="634" y="128"/>
                  </a:lnTo>
                  <a:lnTo>
                    <a:pt x="618" y="131"/>
                  </a:lnTo>
                  <a:lnTo>
                    <a:pt x="603" y="132"/>
                  </a:lnTo>
                  <a:lnTo>
                    <a:pt x="591" y="134"/>
                  </a:lnTo>
                  <a:lnTo>
                    <a:pt x="580" y="134"/>
                  </a:lnTo>
                  <a:lnTo>
                    <a:pt x="532" y="124"/>
                  </a:lnTo>
                  <a:lnTo>
                    <a:pt x="487" y="117"/>
                  </a:lnTo>
                  <a:lnTo>
                    <a:pt x="447" y="112"/>
                  </a:lnTo>
                  <a:lnTo>
                    <a:pt x="411" y="109"/>
                  </a:lnTo>
                  <a:lnTo>
                    <a:pt x="379" y="109"/>
                  </a:lnTo>
                  <a:lnTo>
                    <a:pt x="351" y="110"/>
                  </a:lnTo>
                  <a:lnTo>
                    <a:pt x="326" y="114"/>
                  </a:lnTo>
                  <a:lnTo>
                    <a:pt x="305" y="120"/>
                  </a:lnTo>
                  <a:lnTo>
                    <a:pt x="287" y="128"/>
                  </a:lnTo>
                  <a:lnTo>
                    <a:pt x="272" y="138"/>
                  </a:lnTo>
                  <a:lnTo>
                    <a:pt x="259" y="149"/>
                  </a:lnTo>
                  <a:lnTo>
                    <a:pt x="250" y="163"/>
                  </a:lnTo>
                  <a:lnTo>
                    <a:pt x="243" y="178"/>
                  </a:lnTo>
                  <a:lnTo>
                    <a:pt x="238" y="195"/>
                  </a:lnTo>
                  <a:lnTo>
                    <a:pt x="234" y="213"/>
                  </a:lnTo>
                  <a:lnTo>
                    <a:pt x="233" y="233"/>
                  </a:lnTo>
                  <a:lnTo>
                    <a:pt x="270" y="234"/>
                  </a:lnTo>
                  <a:lnTo>
                    <a:pt x="304" y="238"/>
                  </a:lnTo>
                  <a:lnTo>
                    <a:pt x="337" y="243"/>
                  </a:lnTo>
                  <a:lnTo>
                    <a:pt x="368" y="249"/>
                  </a:lnTo>
                  <a:lnTo>
                    <a:pt x="399" y="258"/>
                  </a:lnTo>
                  <a:lnTo>
                    <a:pt x="431" y="266"/>
                  </a:lnTo>
                  <a:lnTo>
                    <a:pt x="462" y="275"/>
                  </a:lnTo>
                  <a:lnTo>
                    <a:pt x="493" y="283"/>
                  </a:lnTo>
                  <a:lnTo>
                    <a:pt x="527" y="290"/>
                  </a:lnTo>
                  <a:lnTo>
                    <a:pt x="561" y="297"/>
                  </a:lnTo>
                  <a:lnTo>
                    <a:pt x="598" y="302"/>
                  </a:lnTo>
                  <a:lnTo>
                    <a:pt x="637" y="306"/>
                  </a:lnTo>
                  <a:lnTo>
                    <a:pt x="679" y="307"/>
                  </a:lnTo>
                  <a:lnTo>
                    <a:pt x="724" y="306"/>
                  </a:lnTo>
                  <a:lnTo>
                    <a:pt x="773" y="302"/>
                  </a:lnTo>
                  <a:lnTo>
                    <a:pt x="826" y="294"/>
                  </a:lnTo>
                  <a:lnTo>
                    <a:pt x="841" y="291"/>
                  </a:lnTo>
                  <a:lnTo>
                    <a:pt x="859" y="287"/>
                  </a:lnTo>
                  <a:lnTo>
                    <a:pt x="878" y="283"/>
                  </a:lnTo>
                  <a:lnTo>
                    <a:pt x="900" y="278"/>
                  </a:lnTo>
                  <a:lnTo>
                    <a:pt x="924" y="272"/>
                  </a:lnTo>
                  <a:lnTo>
                    <a:pt x="948" y="266"/>
                  </a:lnTo>
                  <a:lnTo>
                    <a:pt x="973" y="260"/>
                  </a:lnTo>
                  <a:lnTo>
                    <a:pt x="999" y="253"/>
                  </a:lnTo>
                  <a:lnTo>
                    <a:pt x="1024" y="248"/>
                  </a:lnTo>
                  <a:lnTo>
                    <a:pt x="1049" y="243"/>
                  </a:lnTo>
                  <a:lnTo>
                    <a:pt x="1073" y="238"/>
                  </a:lnTo>
                  <a:lnTo>
                    <a:pt x="1097" y="235"/>
                  </a:lnTo>
                  <a:lnTo>
                    <a:pt x="1119" y="232"/>
                  </a:lnTo>
                  <a:lnTo>
                    <a:pt x="1139" y="231"/>
                  </a:lnTo>
                  <a:lnTo>
                    <a:pt x="1157" y="231"/>
                  </a:lnTo>
                  <a:lnTo>
                    <a:pt x="1172" y="233"/>
                  </a:lnTo>
                  <a:lnTo>
                    <a:pt x="1223" y="210"/>
                  </a:lnTo>
                  <a:lnTo>
                    <a:pt x="1270" y="192"/>
                  </a:lnTo>
                  <a:lnTo>
                    <a:pt x="1317" y="178"/>
                  </a:lnTo>
                  <a:lnTo>
                    <a:pt x="1360" y="169"/>
                  </a:lnTo>
                  <a:lnTo>
                    <a:pt x="1403" y="163"/>
                  </a:lnTo>
                  <a:lnTo>
                    <a:pt x="1442" y="161"/>
                  </a:lnTo>
                  <a:lnTo>
                    <a:pt x="1480" y="163"/>
                  </a:lnTo>
                  <a:lnTo>
                    <a:pt x="1514" y="168"/>
                  </a:lnTo>
                  <a:lnTo>
                    <a:pt x="1547" y="175"/>
                  </a:lnTo>
                  <a:lnTo>
                    <a:pt x="1577" y="186"/>
                  </a:lnTo>
                  <a:lnTo>
                    <a:pt x="1604" y="199"/>
                  </a:lnTo>
                  <a:lnTo>
                    <a:pt x="1628" y="214"/>
                  </a:lnTo>
                  <a:lnTo>
                    <a:pt x="1650" y="232"/>
                  </a:lnTo>
                  <a:lnTo>
                    <a:pt x="1670" y="251"/>
                  </a:lnTo>
                  <a:lnTo>
                    <a:pt x="1686" y="273"/>
                  </a:lnTo>
                  <a:lnTo>
                    <a:pt x="1699" y="295"/>
                  </a:lnTo>
                  <a:lnTo>
                    <a:pt x="1709" y="319"/>
                  </a:lnTo>
                  <a:lnTo>
                    <a:pt x="1716" y="343"/>
                  </a:lnTo>
                  <a:lnTo>
                    <a:pt x="1719" y="369"/>
                  </a:lnTo>
                  <a:lnTo>
                    <a:pt x="1720" y="394"/>
                  </a:lnTo>
                  <a:lnTo>
                    <a:pt x="1717" y="420"/>
                  </a:lnTo>
                  <a:lnTo>
                    <a:pt x="1711" y="447"/>
                  </a:lnTo>
                  <a:lnTo>
                    <a:pt x="1701" y="472"/>
                  </a:lnTo>
                  <a:lnTo>
                    <a:pt x="1688" y="497"/>
                  </a:lnTo>
                  <a:lnTo>
                    <a:pt x="1671" y="521"/>
                  </a:lnTo>
                  <a:lnTo>
                    <a:pt x="1650" y="545"/>
                  </a:lnTo>
                  <a:lnTo>
                    <a:pt x="1626" y="567"/>
                  </a:lnTo>
                  <a:lnTo>
                    <a:pt x="1598" y="588"/>
                  </a:lnTo>
                  <a:lnTo>
                    <a:pt x="1565" y="607"/>
                  </a:lnTo>
                  <a:lnTo>
                    <a:pt x="1529" y="624"/>
                  </a:lnTo>
                  <a:lnTo>
                    <a:pt x="1489" y="640"/>
                  </a:lnTo>
                  <a:lnTo>
                    <a:pt x="1444" y="653"/>
                  </a:lnTo>
                  <a:lnTo>
                    <a:pt x="1433" y="651"/>
                  </a:lnTo>
                  <a:lnTo>
                    <a:pt x="1417" y="650"/>
                  </a:lnTo>
                  <a:lnTo>
                    <a:pt x="1399" y="650"/>
                  </a:lnTo>
                  <a:lnTo>
                    <a:pt x="1376" y="650"/>
                  </a:lnTo>
                  <a:lnTo>
                    <a:pt x="1352" y="651"/>
                  </a:lnTo>
                  <a:lnTo>
                    <a:pt x="1325" y="653"/>
                  </a:lnTo>
                  <a:lnTo>
                    <a:pt x="1298" y="655"/>
                  </a:lnTo>
                  <a:lnTo>
                    <a:pt x="1268" y="657"/>
                  </a:lnTo>
                  <a:lnTo>
                    <a:pt x="1240" y="660"/>
                  </a:lnTo>
                  <a:lnTo>
                    <a:pt x="1211" y="662"/>
                  </a:lnTo>
                  <a:lnTo>
                    <a:pt x="1182" y="665"/>
                  </a:lnTo>
                  <a:lnTo>
                    <a:pt x="1156" y="668"/>
                  </a:lnTo>
                  <a:lnTo>
                    <a:pt x="1131" y="671"/>
                  </a:lnTo>
                  <a:lnTo>
                    <a:pt x="1109" y="674"/>
                  </a:lnTo>
                  <a:lnTo>
                    <a:pt x="1089" y="677"/>
                  </a:lnTo>
                  <a:lnTo>
                    <a:pt x="1073" y="679"/>
                  </a:lnTo>
                  <a:lnTo>
                    <a:pt x="1054" y="675"/>
                  </a:lnTo>
                  <a:lnTo>
                    <a:pt x="1035" y="674"/>
                  </a:lnTo>
                  <a:lnTo>
                    <a:pt x="1016" y="674"/>
                  </a:lnTo>
                  <a:lnTo>
                    <a:pt x="995" y="675"/>
                  </a:lnTo>
                  <a:lnTo>
                    <a:pt x="975" y="678"/>
                  </a:lnTo>
                  <a:lnTo>
                    <a:pt x="954" y="681"/>
                  </a:lnTo>
                  <a:lnTo>
                    <a:pt x="934" y="686"/>
                  </a:lnTo>
                  <a:lnTo>
                    <a:pt x="913" y="690"/>
                  </a:lnTo>
                  <a:lnTo>
                    <a:pt x="891" y="695"/>
                  </a:lnTo>
                  <a:lnTo>
                    <a:pt x="871" y="699"/>
                  </a:lnTo>
                  <a:lnTo>
                    <a:pt x="850" y="703"/>
                  </a:lnTo>
                  <a:lnTo>
                    <a:pt x="830" y="706"/>
                  </a:lnTo>
                  <a:lnTo>
                    <a:pt x="810" y="707"/>
                  </a:lnTo>
                  <a:lnTo>
                    <a:pt x="789" y="708"/>
                  </a:lnTo>
                  <a:lnTo>
                    <a:pt x="770" y="706"/>
                  </a:lnTo>
                  <a:lnTo>
                    <a:pt x="751" y="703"/>
                  </a:lnTo>
                  <a:lnTo>
                    <a:pt x="735" y="706"/>
                  </a:lnTo>
                  <a:lnTo>
                    <a:pt x="717" y="709"/>
                  </a:lnTo>
                  <a:lnTo>
                    <a:pt x="697" y="712"/>
                  </a:lnTo>
                  <a:lnTo>
                    <a:pt x="677" y="714"/>
                  </a:lnTo>
                  <a:lnTo>
                    <a:pt x="656" y="716"/>
                  </a:lnTo>
                  <a:lnTo>
                    <a:pt x="634" y="717"/>
                  </a:lnTo>
                  <a:lnTo>
                    <a:pt x="611" y="719"/>
                  </a:lnTo>
                  <a:lnTo>
                    <a:pt x="588" y="719"/>
                  </a:lnTo>
                  <a:lnTo>
                    <a:pt x="564" y="720"/>
                  </a:lnTo>
                  <a:lnTo>
                    <a:pt x="539" y="721"/>
                  </a:lnTo>
                  <a:lnTo>
                    <a:pt x="513" y="721"/>
                  </a:lnTo>
                  <a:lnTo>
                    <a:pt x="487" y="721"/>
                  </a:lnTo>
                  <a:lnTo>
                    <a:pt x="462" y="720"/>
                  </a:lnTo>
                  <a:lnTo>
                    <a:pt x="436" y="720"/>
                  </a:lnTo>
                  <a:lnTo>
                    <a:pt x="408" y="719"/>
                  </a:lnTo>
                  <a:lnTo>
                    <a:pt x="382" y="718"/>
                  </a:lnTo>
                  <a:lnTo>
                    <a:pt x="356" y="717"/>
                  </a:lnTo>
                  <a:lnTo>
                    <a:pt x="329" y="715"/>
                  </a:lnTo>
                  <a:lnTo>
                    <a:pt x="302" y="714"/>
                  </a:lnTo>
                  <a:lnTo>
                    <a:pt x="277" y="712"/>
                  </a:lnTo>
                  <a:lnTo>
                    <a:pt x="251" y="710"/>
                  </a:lnTo>
                  <a:lnTo>
                    <a:pt x="225" y="708"/>
                  </a:lnTo>
                  <a:lnTo>
                    <a:pt x="200" y="705"/>
                  </a:lnTo>
                  <a:lnTo>
                    <a:pt x="176" y="703"/>
                  </a:lnTo>
                  <a:lnTo>
                    <a:pt x="153" y="700"/>
                  </a:lnTo>
                  <a:lnTo>
                    <a:pt x="129" y="698"/>
                  </a:lnTo>
                  <a:lnTo>
                    <a:pt x="107" y="695"/>
                  </a:lnTo>
                  <a:lnTo>
                    <a:pt x="86" y="692"/>
                  </a:lnTo>
                  <a:lnTo>
                    <a:pt x="66" y="689"/>
                  </a:lnTo>
                  <a:lnTo>
                    <a:pt x="47" y="686"/>
                  </a:lnTo>
                  <a:lnTo>
                    <a:pt x="28" y="682"/>
                  </a:lnTo>
                  <a:lnTo>
                    <a:pt x="11" y="679"/>
                  </a:lnTo>
                  <a:lnTo>
                    <a:pt x="4" y="689"/>
                  </a:lnTo>
                  <a:lnTo>
                    <a:pt x="1" y="699"/>
                  </a:lnTo>
                  <a:lnTo>
                    <a:pt x="0" y="710"/>
                  </a:lnTo>
                  <a:lnTo>
                    <a:pt x="2" y="721"/>
                  </a:lnTo>
                  <a:lnTo>
                    <a:pt x="5" y="733"/>
                  </a:lnTo>
                  <a:lnTo>
                    <a:pt x="8" y="745"/>
                  </a:lnTo>
                  <a:lnTo>
                    <a:pt x="10" y="755"/>
                  </a:lnTo>
                  <a:lnTo>
                    <a:pt x="11" y="765"/>
                  </a:lnTo>
                  <a:lnTo>
                    <a:pt x="30" y="767"/>
                  </a:lnTo>
                  <a:lnTo>
                    <a:pt x="52" y="773"/>
                  </a:lnTo>
                  <a:lnTo>
                    <a:pt x="72" y="782"/>
                  </a:lnTo>
                  <a:lnTo>
                    <a:pt x="91" y="792"/>
                  </a:lnTo>
                  <a:lnTo>
                    <a:pt x="108" y="804"/>
                  </a:lnTo>
                  <a:lnTo>
                    <a:pt x="122" y="816"/>
                  </a:lnTo>
                  <a:lnTo>
                    <a:pt x="131" y="829"/>
                  </a:lnTo>
                  <a:lnTo>
                    <a:pt x="134" y="839"/>
                  </a:lnTo>
                  <a:lnTo>
                    <a:pt x="161" y="830"/>
                  </a:lnTo>
                  <a:lnTo>
                    <a:pt x="191" y="823"/>
                  </a:lnTo>
                  <a:lnTo>
                    <a:pt x="227" y="820"/>
                  </a:lnTo>
                  <a:lnTo>
                    <a:pt x="266" y="818"/>
                  </a:lnTo>
                  <a:lnTo>
                    <a:pt x="308" y="820"/>
                  </a:lnTo>
                  <a:lnTo>
                    <a:pt x="354" y="822"/>
                  </a:lnTo>
                  <a:lnTo>
                    <a:pt x="399" y="826"/>
                  </a:lnTo>
                  <a:lnTo>
                    <a:pt x="447" y="830"/>
                  </a:lnTo>
                  <a:lnTo>
                    <a:pt x="494" y="835"/>
                  </a:lnTo>
                  <a:lnTo>
                    <a:pt x="542" y="839"/>
                  </a:lnTo>
                  <a:lnTo>
                    <a:pt x="587" y="843"/>
                  </a:lnTo>
                  <a:lnTo>
                    <a:pt x="632" y="846"/>
                  </a:lnTo>
                  <a:lnTo>
                    <a:pt x="673" y="848"/>
                  </a:lnTo>
                  <a:lnTo>
                    <a:pt x="711" y="847"/>
                  </a:lnTo>
                  <a:lnTo>
                    <a:pt x="746" y="844"/>
                  </a:lnTo>
                  <a:lnTo>
                    <a:pt x="776" y="839"/>
                  </a:lnTo>
                  <a:lnTo>
                    <a:pt x="787" y="839"/>
                  </a:lnTo>
                  <a:lnTo>
                    <a:pt x="797" y="839"/>
                  </a:lnTo>
                  <a:lnTo>
                    <a:pt x="809" y="839"/>
                  </a:lnTo>
                  <a:lnTo>
                    <a:pt x="819" y="839"/>
                  </a:lnTo>
                  <a:lnTo>
                    <a:pt x="830" y="839"/>
                  </a:lnTo>
                  <a:lnTo>
                    <a:pt x="841" y="839"/>
                  </a:lnTo>
                  <a:lnTo>
                    <a:pt x="852" y="839"/>
                  </a:lnTo>
                  <a:lnTo>
                    <a:pt x="863" y="839"/>
                  </a:lnTo>
                  <a:lnTo>
                    <a:pt x="873" y="839"/>
                  </a:lnTo>
                  <a:lnTo>
                    <a:pt x="884" y="839"/>
                  </a:lnTo>
                  <a:lnTo>
                    <a:pt x="895" y="839"/>
                  </a:lnTo>
                  <a:lnTo>
                    <a:pt x="907" y="839"/>
                  </a:lnTo>
                  <a:lnTo>
                    <a:pt x="918" y="839"/>
                  </a:lnTo>
                  <a:lnTo>
                    <a:pt x="929" y="839"/>
                  </a:lnTo>
                  <a:lnTo>
                    <a:pt x="939" y="839"/>
                  </a:lnTo>
                  <a:lnTo>
                    <a:pt x="950" y="839"/>
                  </a:lnTo>
                  <a:lnTo>
                    <a:pt x="967" y="843"/>
                  </a:lnTo>
                  <a:lnTo>
                    <a:pt x="982" y="845"/>
                  </a:lnTo>
                  <a:lnTo>
                    <a:pt x="997" y="845"/>
                  </a:lnTo>
                  <a:lnTo>
                    <a:pt x="1011" y="845"/>
                  </a:lnTo>
                  <a:lnTo>
                    <a:pt x="1025" y="846"/>
                  </a:lnTo>
                  <a:lnTo>
                    <a:pt x="1040" y="846"/>
                  </a:lnTo>
                  <a:lnTo>
                    <a:pt x="1055" y="848"/>
                  </a:lnTo>
                  <a:lnTo>
                    <a:pt x="1073" y="852"/>
                  </a:lnTo>
                  <a:lnTo>
                    <a:pt x="1104" y="845"/>
                  </a:lnTo>
                  <a:lnTo>
                    <a:pt x="1135" y="839"/>
                  </a:lnTo>
                  <a:lnTo>
                    <a:pt x="1166" y="833"/>
                  </a:lnTo>
                  <a:lnTo>
                    <a:pt x="1199" y="827"/>
                  </a:lnTo>
                  <a:lnTo>
                    <a:pt x="1231" y="821"/>
                  </a:lnTo>
                  <a:lnTo>
                    <a:pt x="1264" y="814"/>
                  </a:lnTo>
                  <a:lnTo>
                    <a:pt x="1297" y="809"/>
                  </a:lnTo>
                  <a:lnTo>
                    <a:pt x="1329" y="803"/>
                  </a:lnTo>
                  <a:lnTo>
                    <a:pt x="1362" y="797"/>
                  </a:lnTo>
                  <a:lnTo>
                    <a:pt x="1395" y="792"/>
                  </a:lnTo>
                  <a:lnTo>
                    <a:pt x="1426" y="786"/>
                  </a:lnTo>
                  <a:lnTo>
                    <a:pt x="1458" y="779"/>
                  </a:lnTo>
                  <a:lnTo>
                    <a:pt x="1489" y="773"/>
                  </a:lnTo>
                  <a:lnTo>
                    <a:pt x="1520" y="766"/>
                  </a:lnTo>
                  <a:lnTo>
                    <a:pt x="1549" y="759"/>
                  </a:lnTo>
                  <a:lnTo>
                    <a:pt x="1579" y="751"/>
                  </a:lnTo>
                  <a:lnTo>
                    <a:pt x="1606" y="743"/>
                  </a:lnTo>
                  <a:lnTo>
                    <a:pt x="1633" y="735"/>
                  </a:lnTo>
                  <a:lnTo>
                    <a:pt x="1658" y="726"/>
                  </a:lnTo>
                  <a:lnTo>
                    <a:pt x="1684" y="715"/>
                  </a:lnTo>
                  <a:lnTo>
                    <a:pt x="1707" y="705"/>
                  </a:lnTo>
                  <a:lnTo>
                    <a:pt x="1728" y="694"/>
                  </a:lnTo>
                  <a:lnTo>
                    <a:pt x="1748" y="682"/>
                  </a:lnTo>
                  <a:lnTo>
                    <a:pt x="1767" y="669"/>
                  </a:lnTo>
                  <a:lnTo>
                    <a:pt x="1784" y="655"/>
                  </a:lnTo>
                  <a:lnTo>
                    <a:pt x="1798" y="641"/>
                  </a:lnTo>
                  <a:lnTo>
                    <a:pt x="1811" y="624"/>
                  </a:lnTo>
                  <a:lnTo>
                    <a:pt x="1821" y="608"/>
                  </a:lnTo>
                  <a:lnTo>
                    <a:pt x="1830" y="590"/>
                  </a:lnTo>
                  <a:lnTo>
                    <a:pt x="1836" y="571"/>
                  </a:lnTo>
                  <a:lnTo>
                    <a:pt x="1840" y="551"/>
                  </a:lnTo>
                  <a:lnTo>
                    <a:pt x="1841" y="529"/>
                  </a:lnTo>
                  <a:lnTo>
                    <a:pt x="1844" y="491"/>
                  </a:lnTo>
                  <a:lnTo>
                    <a:pt x="1853" y="450"/>
                  </a:lnTo>
                  <a:lnTo>
                    <a:pt x="1866" y="406"/>
                  </a:lnTo>
                  <a:lnTo>
                    <a:pt x="1881" y="362"/>
                  </a:lnTo>
                  <a:lnTo>
                    <a:pt x="1897" y="317"/>
                  </a:lnTo>
                  <a:lnTo>
                    <a:pt x="1912" y="273"/>
                  </a:lnTo>
                  <a:lnTo>
                    <a:pt x="1925" y="229"/>
                  </a:lnTo>
                  <a:lnTo>
                    <a:pt x="1934" y="187"/>
                  </a:lnTo>
                  <a:lnTo>
                    <a:pt x="1938" y="148"/>
                  </a:lnTo>
                  <a:lnTo>
                    <a:pt x="1935" y="113"/>
                  </a:lnTo>
                  <a:lnTo>
                    <a:pt x="1925" y="82"/>
                  </a:lnTo>
                  <a:lnTo>
                    <a:pt x="1904" y="54"/>
                  </a:lnTo>
                  <a:lnTo>
                    <a:pt x="1872" y="34"/>
                  </a:lnTo>
                  <a:lnTo>
                    <a:pt x="1827" y="19"/>
                  </a:lnTo>
                  <a:lnTo>
                    <a:pt x="1768" y="12"/>
                  </a:lnTo>
                  <a:lnTo>
                    <a:pt x="1693" y="12"/>
                  </a:lnTo>
                  <a:lnTo>
                    <a:pt x="1667" y="0"/>
                  </a:lnTo>
                  <a:lnTo>
                    <a:pt x="1651" y="0"/>
                  </a:lnTo>
                  <a:lnTo>
                    <a:pt x="1634" y="1"/>
                  </a:lnTo>
                  <a:lnTo>
                    <a:pt x="1616" y="2"/>
                  </a:lnTo>
                  <a:lnTo>
                    <a:pt x="1595" y="3"/>
                  </a:lnTo>
                  <a:lnTo>
                    <a:pt x="1573" y="5"/>
                  </a:lnTo>
                  <a:lnTo>
                    <a:pt x="1549" y="7"/>
                  </a:lnTo>
                  <a:lnTo>
                    <a:pt x="1524" y="9"/>
                  </a:lnTo>
                  <a:lnTo>
                    <a:pt x="1498" y="12"/>
                  </a:lnTo>
                  <a:lnTo>
                    <a:pt x="1470" y="15"/>
                  </a:lnTo>
                  <a:lnTo>
                    <a:pt x="1442" y="18"/>
                  </a:lnTo>
                  <a:lnTo>
                    <a:pt x="1413" y="22"/>
                  </a:lnTo>
                  <a:lnTo>
                    <a:pt x="1383" y="25"/>
                  </a:lnTo>
                  <a:lnTo>
                    <a:pt x="1352" y="29"/>
                  </a:lnTo>
                  <a:lnTo>
                    <a:pt x="1321" y="33"/>
                  </a:lnTo>
                  <a:lnTo>
                    <a:pt x="1290" y="37"/>
                  </a:lnTo>
                  <a:lnTo>
                    <a:pt x="1259" y="41"/>
                  </a:lnTo>
                  <a:lnTo>
                    <a:pt x="1228" y="46"/>
                  </a:lnTo>
                  <a:lnTo>
                    <a:pt x="1197" y="50"/>
                  </a:lnTo>
                  <a:lnTo>
                    <a:pt x="1165" y="55"/>
                  </a:lnTo>
                  <a:lnTo>
                    <a:pt x="1135" y="59"/>
                  </a:lnTo>
                  <a:lnTo>
                    <a:pt x="1105" y="64"/>
                  </a:lnTo>
                  <a:lnTo>
                    <a:pt x="1075" y="70"/>
                  </a:lnTo>
                  <a:lnTo>
                    <a:pt x="1047" y="74"/>
                  </a:lnTo>
                  <a:lnTo>
                    <a:pt x="1020" y="79"/>
                  </a:lnTo>
                  <a:lnTo>
                    <a:pt x="993" y="83"/>
                  </a:lnTo>
                  <a:lnTo>
                    <a:pt x="968" y="87"/>
                  </a:lnTo>
                  <a:lnTo>
                    <a:pt x="945" y="92"/>
                  </a:lnTo>
                  <a:lnTo>
                    <a:pt x="923" y="96"/>
                  </a:lnTo>
                  <a:lnTo>
                    <a:pt x="901" y="100"/>
                  </a:lnTo>
                  <a:lnTo>
                    <a:pt x="883" y="104"/>
                  </a:lnTo>
                  <a:lnTo>
                    <a:pt x="866" y="108"/>
                  </a:lnTo>
                  <a:lnTo>
                    <a:pt x="851" y="111"/>
                  </a:lnTo>
                  <a:lnTo>
                    <a:pt x="826" y="108"/>
                  </a:lnTo>
                  <a:lnTo>
                    <a:pt x="806" y="108"/>
                  </a:lnTo>
                  <a:lnTo>
                    <a:pt x="790" y="110"/>
                  </a:lnTo>
                  <a:lnTo>
                    <a:pt x="776" y="112"/>
                  </a:lnTo>
                  <a:lnTo>
                    <a:pt x="762" y="116"/>
                  </a:lnTo>
                  <a:lnTo>
                    <a:pt x="746" y="119"/>
                  </a:lnTo>
                  <a:lnTo>
                    <a:pt x="727" y="122"/>
                  </a:lnTo>
                  <a:lnTo>
                    <a:pt x="702" y="123"/>
                  </a:lnTo>
                  <a:close/>
                </a:path>
              </a:pathLst>
            </a:cu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5" name="Freeform 27"/>
            <p:cNvSpPr>
              <a:spLocks/>
            </p:cNvSpPr>
            <p:nvPr/>
          </p:nvSpPr>
          <p:spPr bwMode="auto">
            <a:xfrm>
              <a:off x="1247" y="1545"/>
              <a:ext cx="136" cy="37"/>
            </a:xfrm>
            <a:custGeom>
              <a:avLst/>
              <a:gdLst>
                <a:gd name="T0" fmla="*/ 403 w 676"/>
                <a:gd name="T1" fmla="*/ 51 h 184"/>
                <a:gd name="T2" fmla="*/ 362 w 676"/>
                <a:gd name="T3" fmla="*/ 58 h 184"/>
                <a:gd name="T4" fmla="*/ 310 w 676"/>
                <a:gd name="T5" fmla="*/ 65 h 184"/>
                <a:gd name="T6" fmla="*/ 252 w 676"/>
                <a:gd name="T7" fmla="*/ 74 h 184"/>
                <a:gd name="T8" fmla="*/ 192 w 676"/>
                <a:gd name="T9" fmla="*/ 81 h 184"/>
                <a:gd name="T10" fmla="*/ 134 w 676"/>
                <a:gd name="T11" fmla="*/ 88 h 184"/>
                <a:gd name="T12" fmla="*/ 82 w 676"/>
                <a:gd name="T13" fmla="*/ 94 h 184"/>
                <a:gd name="T14" fmla="*/ 40 w 676"/>
                <a:gd name="T15" fmla="*/ 97 h 184"/>
                <a:gd name="T16" fmla="*/ 0 w 676"/>
                <a:gd name="T17" fmla="*/ 122 h 184"/>
                <a:gd name="T18" fmla="*/ 37 w 676"/>
                <a:gd name="T19" fmla="*/ 156 h 184"/>
                <a:gd name="T20" fmla="*/ 76 w 676"/>
                <a:gd name="T21" fmla="*/ 175 h 184"/>
                <a:gd name="T22" fmla="*/ 115 w 676"/>
                <a:gd name="T23" fmla="*/ 183 h 184"/>
                <a:gd name="T24" fmla="*/ 157 w 676"/>
                <a:gd name="T25" fmla="*/ 183 h 184"/>
                <a:gd name="T26" fmla="*/ 203 w 676"/>
                <a:gd name="T27" fmla="*/ 177 h 184"/>
                <a:gd name="T28" fmla="*/ 253 w 676"/>
                <a:gd name="T29" fmla="*/ 170 h 184"/>
                <a:gd name="T30" fmla="*/ 309 w 676"/>
                <a:gd name="T31" fmla="*/ 163 h 184"/>
                <a:gd name="T32" fmla="*/ 371 w 676"/>
                <a:gd name="T33" fmla="*/ 160 h 184"/>
                <a:gd name="T34" fmla="*/ 390 w 676"/>
                <a:gd name="T35" fmla="*/ 135 h 184"/>
                <a:gd name="T36" fmla="*/ 440 w 676"/>
                <a:gd name="T37" fmla="*/ 118 h 184"/>
                <a:gd name="T38" fmla="*/ 507 w 676"/>
                <a:gd name="T39" fmla="*/ 105 h 184"/>
                <a:gd name="T40" fmla="*/ 577 w 676"/>
                <a:gd name="T41" fmla="*/ 93 h 184"/>
                <a:gd name="T42" fmla="*/ 636 w 676"/>
                <a:gd name="T43" fmla="*/ 79 h 184"/>
                <a:gd name="T44" fmla="*/ 672 w 676"/>
                <a:gd name="T45" fmla="*/ 61 h 184"/>
                <a:gd name="T46" fmla="*/ 670 w 676"/>
                <a:gd name="T47" fmla="*/ 35 h 184"/>
                <a:gd name="T48" fmla="*/ 616 w 676"/>
                <a:gd name="T49" fmla="*/ 0 h 184"/>
                <a:gd name="T50" fmla="*/ 596 w 676"/>
                <a:gd name="T51" fmla="*/ 6 h 184"/>
                <a:gd name="T52" fmla="*/ 572 w 676"/>
                <a:gd name="T53" fmla="*/ 13 h 184"/>
                <a:gd name="T54" fmla="*/ 545 w 676"/>
                <a:gd name="T55" fmla="*/ 20 h 184"/>
                <a:gd name="T56" fmla="*/ 518 w 676"/>
                <a:gd name="T57" fmla="*/ 28 h 184"/>
                <a:gd name="T58" fmla="*/ 490 w 676"/>
                <a:gd name="T59" fmla="*/ 36 h 184"/>
                <a:gd name="T60" fmla="*/ 464 w 676"/>
                <a:gd name="T61" fmla="*/ 42 h 184"/>
                <a:gd name="T62" fmla="*/ 439 w 676"/>
                <a:gd name="T63" fmla="*/ 46 h 184"/>
                <a:gd name="T64" fmla="*/ 419 w 676"/>
                <a:gd name="T65" fmla="*/ 4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6" h="184">
                  <a:moveTo>
                    <a:pt x="419" y="48"/>
                  </a:moveTo>
                  <a:lnTo>
                    <a:pt x="403" y="51"/>
                  </a:lnTo>
                  <a:lnTo>
                    <a:pt x="384" y="54"/>
                  </a:lnTo>
                  <a:lnTo>
                    <a:pt x="362" y="58"/>
                  </a:lnTo>
                  <a:lnTo>
                    <a:pt x="337" y="62"/>
                  </a:lnTo>
                  <a:lnTo>
                    <a:pt x="310" y="65"/>
                  </a:lnTo>
                  <a:lnTo>
                    <a:pt x="282" y="69"/>
                  </a:lnTo>
                  <a:lnTo>
                    <a:pt x="252" y="74"/>
                  </a:lnTo>
                  <a:lnTo>
                    <a:pt x="222" y="77"/>
                  </a:lnTo>
                  <a:lnTo>
                    <a:pt x="192" y="81"/>
                  </a:lnTo>
                  <a:lnTo>
                    <a:pt x="162" y="85"/>
                  </a:lnTo>
                  <a:lnTo>
                    <a:pt x="134" y="88"/>
                  </a:lnTo>
                  <a:lnTo>
                    <a:pt x="107" y="91"/>
                  </a:lnTo>
                  <a:lnTo>
                    <a:pt x="82" y="94"/>
                  </a:lnTo>
                  <a:lnTo>
                    <a:pt x="59" y="95"/>
                  </a:lnTo>
                  <a:lnTo>
                    <a:pt x="40" y="97"/>
                  </a:lnTo>
                  <a:lnTo>
                    <a:pt x="24" y="97"/>
                  </a:lnTo>
                  <a:lnTo>
                    <a:pt x="0" y="122"/>
                  </a:lnTo>
                  <a:lnTo>
                    <a:pt x="18" y="141"/>
                  </a:lnTo>
                  <a:lnTo>
                    <a:pt x="37" y="156"/>
                  </a:lnTo>
                  <a:lnTo>
                    <a:pt x="56" y="167"/>
                  </a:lnTo>
                  <a:lnTo>
                    <a:pt x="76" y="175"/>
                  </a:lnTo>
                  <a:lnTo>
                    <a:pt x="95" y="180"/>
                  </a:lnTo>
                  <a:lnTo>
                    <a:pt x="115" y="183"/>
                  </a:lnTo>
                  <a:lnTo>
                    <a:pt x="135" y="184"/>
                  </a:lnTo>
                  <a:lnTo>
                    <a:pt x="157" y="183"/>
                  </a:lnTo>
                  <a:lnTo>
                    <a:pt x="180" y="180"/>
                  </a:lnTo>
                  <a:lnTo>
                    <a:pt x="203" y="177"/>
                  </a:lnTo>
                  <a:lnTo>
                    <a:pt x="227" y="174"/>
                  </a:lnTo>
                  <a:lnTo>
                    <a:pt x="253" y="170"/>
                  </a:lnTo>
                  <a:lnTo>
                    <a:pt x="281" y="166"/>
                  </a:lnTo>
                  <a:lnTo>
                    <a:pt x="309" y="163"/>
                  </a:lnTo>
                  <a:lnTo>
                    <a:pt x="339" y="161"/>
                  </a:lnTo>
                  <a:lnTo>
                    <a:pt x="371" y="160"/>
                  </a:lnTo>
                  <a:lnTo>
                    <a:pt x="376" y="146"/>
                  </a:lnTo>
                  <a:lnTo>
                    <a:pt x="390" y="135"/>
                  </a:lnTo>
                  <a:lnTo>
                    <a:pt x="412" y="126"/>
                  </a:lnTo>
                  <a:lnTo>
                    <a:pt x="440" y="118"/>
                  </a:lnTo>
                  <a:lnTo>
                    <a:pt x="473" y="111"/>
                  </a:lnTo>
                  <a:lnTo>
                    <a:pt x="507" y="105"/>
                  </a:lnTo>
                  <a:lnTo>
                    <a:pt x="542" y="99"/>
                  </a:lnTo>
                  <a:lnTo>
                    <a:pt x="577" y="93"/>
                  </a:lnTo>
                  <a:lnTo>
                    <a:pt x="609" y="86"/>
                  </a:lnTo>
                  <a:lnTo>
                    <a:pt x="636" y="79"/>
                  </a:lnTo>
                  <a:lnTo>
                    <a:pt x="658" y="71"/>
                  </a:lnTo>
                  <a:lnTo>
                    <a:pt x="672" y="61"/>
                  </a:lnTo>
                  <a:lnTo>
                    <a:pt x="676" y="48"/>
                  </a:lnTo>
                  <a:lnTo>
                    <a:pt x="670" y="35"/>
                  </a:lnTo>
                  <a:lnTo>
                    <a:pt x="651" y="19"/>
                  </a:lnTo>
                  <a:lnTo>
                    <a:pt x="616" y="0"/>
                  </a:lnTo>
                  <a:lnTo>
                    <a:pt x="606" y="3"/>
                  </a:lnTo>
                  <a:lnTo>
                    <a:pt x="596" y="6"/>
                  </a:lnTo>
                  <a:lnTo>
                    <a:pt x="584" y="9"/>
                  </a:lnTo>
                  <a:lnTo>
                    <a:pt x="572" y="13"/>
                  </a:lnTo>
                  <a:lnTo>
                    <a:pt x="559" y="16"/>
                  </a:lnTo>
                  <a:lnTo>
                    <a:pt x="545" y="20"/>
                  </a:lnTo>
                  <a:lnTo>
                    <a:pt x="531" y="25"/>
                  </a:lnTo>
                  <a:lnTo>
                    <a:pt x="518" y="28"/>
                  </a:lnTo>
                  <a:lnTo>
                    <a:pt x="504" y="32"/>
                  </a:lnTo>
                  <a:lnTo>
                    <a:pt x="490" y="36"/>
                  </a:lnTo>
                  <a:lnTo>
                    <a:pt x="477" y="39"/>
                  </a:lnTo>
                  <a:lnTo>
                    <a:pt x="464" y="42"/>
                  </a:lnTo>
                  <a:lnTo>
                    <a:pt x="451" y="45"/>
                  </a:lnTo>
                  <a:lnTo>
                    <a:pt x="439" y="46"/>
                  </a:lnTo>
                  <a:lnTo>
                    <a:pt x="429" y="48"/>
                  </a:lnTo>
                  <a:lnTo>
                    <a:pt x="419" y="48"/>
                  </a:lnTo>
                  <a:close/>
                </a:path>
              </a:pathLst>
            </a:custGeom>
            <a:solidFill>
              <a:srgbClr val="66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6" name="Freeform 28"/>
            <p:cNvSpPr>
              <a:spLocks/>
            </p:cNvSpPr>
            <p:nvPr/>
          </p:nvSpPr>
          <p:spPr bwMode="auto">
            <a:xfrm>
              <a:off x="1327" y="1500"/>
              <a:ext cx="237" cy="277"/>
            </a:xfrm>
            <a:custGeom>
              <a:avLst/>
              <a:gdLst>
                <a:gd name="T0" fmla="*/ 320 w 1188"/>
                <a:gd name="T1" fmla="*/ 436 h 1384"/>
                <a:gd name="T2" fmla="*/ 198 w 1188"/>
                <a:gd name="T3" fmla="*/ 503 h 1384"/>
                <a:gd name="T4" fmla="*/ 121 w 1188"/>
                <a:gd name="T5" fmla="*/ 535 h 1384"/>
                <a:gd name="T6" fmla="*/ 63 w 1188"/>
                <a:gd name="T7" fmla="*/ 570 h 1384"/>
                <a:gd name="T8" fmla="*/ 32 w 1188"/>
                <a:gd name="T9" fmla="*/ 610 h 1384"/>
                <a:gd name="T10" fmla="*/ 107 w 1188"/>
                <a:gd name="T11" fmla="*/ 623 h 1384"/>
                <a:gd name="T12" fmla="*/ 238 w 1188"/>
                <a:gd name="T13" fmla="*/ 556 h 1384"/>
                <a:gd name="T14" fmla="*/ 360 w 1188"/>
                <a:gd name="T15" fmla="*/ 506 h 1384"/>
                <a:gd name="T16" fmla="*/ 422 w 1188"/>
                <a:gd name="T17" fmla="*/ 455 h 1384"/>
                <a:gd name="T18" fmla="*/ 549 w 1188"/>
                <a:gd name="T19" fmla="*/ 382 h 1384"/>
                <a:gd name="T20" fmla="*/ 664 w 1188"/>
                <a:gd name="T21" fmla="*/ 333 h 1384"/>
                <a:gd name="T22" fmla="*/ 688 w 1188"/>
                <a:gd name="T23" fmla="*/ 400 h 1384"/>
                <a:gd name="T24" fmla="*/ 527 w 1188"/>
                <a:gd name="T25" fmla="*/ 562 h 1384"/>
                <a:gd name="T26" fmla="*/ 594 w 1188"/>
                <a:gd name="T27" fmla="*/ 616 h 1384"/>
                <a:gd name="T28" fmla="*/ 813 w 1188"/>
                <a:gd name="T29" fmla="*/ 539 h 1384"/>
                <a:gd name="T30" fmla="*/ 1029 w 1188"/>
                <a:gd name="T31" fmla="*/ 514 h 1384"/>
                <a:gd name="T32" fmla="*/ 1013 w 1188"/>
                <a:gd name="T33" fmla="*/ 574 h 1384"/>
                <a:gd name="T34" fmla="*/ 844 w 1188"/>
                <a:gd name="T35" fmla="*/ 658 h 1384"/>
                <a:gd name="T36" fmla="*/ 711 w 1188"/>
                <a:gd name="T37" fmla="*/ 695 h 1384"/>
                <a:gd name="T38" fmla="*/ 627 w 1188"/>
                <a:gd name="T39" fmla="*/ 726 h 1384"/>
                <a:gd name="T40" fmla="*/ 640 w 1188"/>
                <a:gd name="T41" fmla="*/ 794 h 1384"/>
                <a:gd name="T42" fmla="*/ 738 w 1188"/>
                <a:gd name="T43" fmla="*/ 810 h 1384"/>
                <a:gd name="T44" fmla="*/ 893 w 1188"/>
                <a:gd name="T45" fmla="*/ 781 h 1384"/>
                <a:gd name="T46" fmla="*/ 1059 w 1188"/>
                <a:gd name="T47" fmla="*/ 783 h 1384"/>
                <a:gd name="T48" fmla="*/ 925 w 1188"/>
                <a:gd name="T49" fmla="*/ 861 h 1384"/>
                <a:gd name="T50" fmla="*/ 668 w 1188"/>
                <a:gd name="T51" fmla="*/ 924 h 1384"/>
                <a:gd name="T52" fmla="*/ 396 w 1188"/>
                <a:gd name="T53" fmla="*/ 977 h 1384"/>
                <a:gd name="T54" fmla="*/ 163 w 1188"/>
                <a:gd name="T55" fmla="*/ 1032 h 1384"/>
                <a:gd name="T56" fmla="*/ 20 w 1188"/>
                <a:gd name="T57" fmla="*/ 1102 h 1384"/>
                <a:gd name="T58" fmla="*/ 149 w 1188"/>
                <a:gd name="T59" fmla="*/ 1138 h 1384"/>
                <a:gd name="T60" fmla="*/ 295 w 1188"/>
                <a:gd name="T61" fmla="*/ 1111 h 1384"/>
                <a:gd name="T62" fmla="*/ 322 w 1188"/>
                <a:gd name="T63" fmla="*/ 1199 h 1384"/>
                <a:gd name="T64" fmla="*/ 346 w 1188"/>
                <a:gd name="T65" fmla="*/ 1342 h 1384"/>
                <a:gd name="T66" fmla="*/ 485 w 1188"/>
                <a:gd name="T67" fmla="*/ 1348 h 1384"/>
                <a:gd name="T68" fmla="*/ 591 w 1188"/>
                <a:gd name="T69" fmla="*/ 1195 h 1384"/>
                <a:gd name="T70" fmla="*/ 641 w 1188"/>
                <a:gd name="T71" fmla="*/ 1051 h 1384"/>
                <a:gd name="T72" fmla="*/ 742 w 1188"/>
                <a:gd name="T73" fmla="*/ 970 h 1384"/>
                <a:gd name="T74" fmla="*/ 988 w 1188"/>
                <a:gd name="T75" fmla="*/ 909 h 1384"/>
                <a:gd name="T76" fmla="*/ 1152 w 1188"/>
                <a:gd name="T77" fmla="*/ 836 h 1384"/>
                <a:gd name="T78" fmla="*/ 1167 w 1188"/>
                <a:gd name="T79" fmla="*/ 774 h 1384"/>
                <a:gd name="T80" fmla="*/ 1123 w 1188"/>
                <a:gd name="T81" fmla="*/ 725 h 1384"/>
                <a:gd name="T82" fmla="*/ 1084 w 1188"/>
                <a:gd name="T83" fmla="*/ 686 h 1384"/>
                <a:gd name="T84" fmla="*/ 1056 w 1188"/>
                <a:gd name="T85" fmla="*/ 660 h 1384"/>
                <a:gd name="T86" fmla="*/ 1152 w 1188"/>
                <a:gd name="T87" fmla="*/ 563 h 1384"/>
                <a:gd name="T88" fmla="*/ 1142 w 1188"/>
                <a:gd name="T89" fmla="*/ 471 h 1384"/>
                <a:gd name="T90" fmla="*/ 1179 w 1188"/>
                <a:gd name="T91" fmla="*/ 329 h 1384"/>
                <a:gd name="T92" fmla="*/ 1100 w 1188"/>
                <a:gd name="T93" fmla="*/ 180 h 1384"/>
                <a:gd name="T94" fmla="*/ 943 w 1188"/>
                <a:gd name="T95" fmla="*/ 29 h 1384"/>
                <a:gd name="T96" fmla="*/ 870 w 1188"/>
                <a:gd name="T97" fmla="*/ 44 h 1384"/>
                <a:gd name="T98" fmla="*/ 801 w 1188"/>
                <a:gd name="T99" fmla="*/ 154 h 1384"/>
                <a:gd name="T100" fmla="*/ 763 w 1188"/>
                <a:gd name="T101" fmla="*/ 217 h 1384"/>
                <a:gd name="T102" fmla="*/ 716 w 1188"/>
                <a:gd name="T103" fmla="*/ 190 h 1384"/>
                <a:gd name="T104" fmla="*/ 621 w 1188"/>
                <a:gd name="T105" fmla="*/ 243 h 1384"/>
                <a:gd name="T106" fmla="*/ 503 w 1188"/>
                <a:gd name="T107" fmla="*/ 329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88" h="1384">
                  <a:moveTo>
                    <a:pt x="394" y="395"/>
                  </a:moveTo>
                  <a:lnTo>
                    <a:pt x="384" y="400"/>
                  </a:lnTo>
                  <a:lnTo>
                    <a:pt x="371" y="407"/>
                  </a:lnTo>
                  <a:lnTo>
                    <a:pt x="356" y="416"/>
                  </a:lnTo>
                  <a:lnTo>
                    <a:pt x="338" y="425"/>
                  </a:lnTo>
                  <a:lnTo>
                    <a:pt x="320" y="436"/>
                  </a:lnTo>
                  <a:lnTo>
                    <a:pt x="300" y="447"/>
                  </a:lnTo>
                  <a:lnTo>
                    <a:pt x="280" y="459"/>
                  </a:lnTo>
                  <a:lnTo>
                    <a:pt x="260" y="471"/>
                  </a:lnTo>
                  <a:lnTo>
                    <a:pt x="238" y="482"/>
                  </a:lnTo>
                  <a:lnTo>
                    <a:pt x="218" y="493"/>
                  </a:lnTo>
                  <a:lnTo>
                    <a:pt x="198" y="503"/>
                  </a:lnTo>
                  <a:lnTo>
                    <a:pt x="180" y="511"/>
                  </a:lnTo>
                  <a:lnTo>
                    <a:pt x="163" y="519"/>
                  </a:lnTo>
                  <a:lnTo>
                    <a:pt x="147" y="524"/>
                  </a:lnTo>
                  <a:lnTo>
                    <a:pt x="134" y="528"/>
                  </a:lnTo>
                  <a:lnTo>
                    <a:pt x="123" y="529"/>
                  </a:lnTo>
                  <a:lnTo>
                    <a:pt x="121" y="535"/>
                  </a:lnTo>
                  <a:lnTo>
                    <a:pt x="116" y="542"/>
                  </a:lnTo>
                  <a:lnTo>
                    <a:pt x="108" y="547"/>
                  </a:lnTo>
                  <a:lnTo>
                    <a:pt x="98" y="553"/>
                  </a:lnTo>
                  <a:lnTo>
                    <a:pt x="87" y="558"/>
                  </a:lnTo>
                  <a:lnTo>
                    <a:pt x="75" y="564"/>
                  </a:lnTo>
                  <a:lnTo>
                    <a:pt x="63" y="570"/>
                  </a:lnTo>
                  <a:lnTo>
                    <a:pt x="52" y="575"/>
                  </a:lnTo>
                  <a:lnTo>
                    <a:pt x="42" y="581"/>
                  </a:lnTo>
                  <a:lnTo>
                    <a:pt x="35" y="587"/>
                  </a:lnTo>
                  <a:lnTo>
                    <a:pt x="30" y="594"/>
                  </a:lnTo>
                  <a:lnTo>
                    <a:pt x="29" y="602"/>
                  </a:lnTo>
                  <a:lnTo>
                    <a:pt x="32" y="610"/>
                  </a:lnTo>
                  <a:lnTo>
                    <a:pt x="40" y="619"/>
                  </a:lnTo>
                  <a:lnTo>
                    <a:pt x="54" y="629"/>
                  </a:lnTo>
                  <a:lnTo>
                    <a:pt x="75" y="640"/>
                  </a:lnTo>
                  <a:lnTo>
                    <a:pt x="82" y="637"/>
                  </a:lnTo>
                  <a:lnTo>
                    <a:pt x="93" y="631"/>
                  </a:lnTo>
                  <a:lnTo>
                    <a:pt x="107" y="623"/>
                  </a:lnTo>
                  <a:lnTo>
                    <a:pt x="124" y="614"/>
                  </a:lnTo>
                  <a:lnTo>
                    <a:pt x="144" y="604"/>
                  </a:lnTo>
                  <a:lnTo>
                    <a:pt x="167" y="592"/>
                  </a:lnTo>
                  <a:lnTo>
                    <a:pt x="190" y="581"/>
                  </a:lnTo>
                  <a:lnTo>
                    <a:pt x="214" y="568"/>
                  </a:lnTo>
                  <a:lnTo>
                    <a:pt x="238" y="556"/>
                  </a:lnTo>
                  <a:lnTo>
                    <a:pt x="263" y="544"/>
                  </a:lnTo>
                  <a:lnTo>
                    <a:pt x="286" y="534"/>
                  </a:lnTo>
                  <a:lnTo>
                    <a:pt x="307" y="524"/>
                  </a:lnTo>
                  <a:lnTo>
                    <a:pt x="327" y="516"/>
                  </a:lnTo>
                  <a:lnTo>
                    <a:pt x="346" y="510"/>
                  </a:lnTo>
                  <a:lnTo>
                    <a:pt x="360" y="506"/>
                  </a:lnTo>
                  <a:lnTo>
                    <a:pt x="371" y="505"/>
                  </a:lnTo>
                  <a:lnTo>
                    <a:pt x="373" y="497"/>
                  </a:lnTo>
                  <a:lnTo>
                    <a:pt x="380" y="488"/>
                  </a:lnTo>
                  <a:lnTo>
                    <a:pt x="391" y="478"/>
                  </a:lnTo>
                  <a:lnTo>
                    <a:pt x="405" y="468"/>
                  </a:lnTo>
                  <a:lnTo>
                    <a:pt x="422" y="455"/>
                  </a:lnTo>
                  <a:lnTo>
                    <a:pt x="442" y="443"/>
                  </a:lnTo>
                  <a:lnTo>
                    <a:pt x="463" y="431"/>
                  </a:lnTo>
                  <a:lnTo>
                    <a:pt x="484" y="419"/>
                  </a:lnTo>
                  <a:lnTo>
                    <a:pt x="506" y="406"/>
                  </a:lnTo>
                  <a:lnTo>
                    <a:pt x="527" y="394"/>
                  </a:lnTo>
                  <a:lnTo>
                    <a:pt x="549" y="382"/>
                  </a:lnTo>
                  <a:lnTo>
                    <a:pt x="567" y="370"/>
                  </a:lnTo>
                  <a:lnTo>
                    <a:pt x="584" y="360"/>
                  </a:lnTo>
                  <a:lnTo>
                    <a:pt x="598" y="350"/>
                  </a:lnTo>
                  <a:lnTo>
                    <a:pt x="609" y="341"/>
                  </a:lnTo>
                  <a:lnTo>
                    <a:pt x="616" y="334"/>
                  </a:lnTo>
                  <a:lnTo>
                    <a:pt x="664" y="333"/>
                  </a:lnTo>
                  <a:lnTo>
                    <a:pt x="696" y="335"/>
                  </a:lnTo>
                  <a:lnTo>
                    <a:pt x="714" y="342"/>
                  </a:lnTo>
                  <a:lnTo>
                    <a:pt x="721" y="351"/>
                  </a:lnTo>
                  <a:lnTo>
                    <a:pt x="718" y="364"/>
                  </a:lnTo>
                  <a:lnTo>
                    <a:pt x="706" y="381"/>
                  </a:lnTo>
                  <a:lnTo>
                    <a:pt x="688" y="400"/>
                  </a:lnTo>
                  <a:lnTo>
                    <a:pt x="664" y="421"/>
                  </a:lnTo>
                  <a:lnTo>
                    <a:pt x="637" y="445"/>
                  </a:lnTo>
                  <a:lnTo>
                    <a:pt x="608" y="472"/>
                  </a:lnTo>
                  <a:lnTo>
                    <a:pt x="579" y="500"/>
                  </a:lnTo>
                  <a:lnTo>
                    <a:pt x="552" y="530"/>
                  </a:lnTo>
                  <a:lnTo>
                    <a:pt x="527" y="562"/>
                  </a:lnTo>
                  <a:lnTo>
                    <a:pt x="508" y="595"/>
                  </a:lnTo>
                  <a:lnTo>
                    <a:pt x="496" y="630"/>
                  </a:lnTo>
                  <a:lnTo>
                    <a:pt x="492" y="666"/>
                  </a:lnTo>
                  <a:lnTo>
                    <a:pt x="525" y="648"/>
                  </a:lnTo>
                  <a:lnTo>
                    <a:pt x="559" y="632"/>
                  </a:lnTo>
                  <a:lnTo>
                    <a:pt x="594" y="616"/>
                  </a:lnTo>
                  <a:lnTo>
                    <a:pt x="630" y="601"/>
                  </a:lnTo>
                  <a:lnTo>
                    <a:pt x="666" y="587"/>
                  </a:lnTo>
                  <a:lnTo>
                    <a:pt x="702" y="573"/>
                  </a:lnTo>
                  <a:lnTo>
                    <a:pt x="740" y="561"/>
                  </a:lnTo>
                  <a:lnTo>
                    <a:pt x="776" y="549"/>
                  </a:lnTo>
                  <a:lnTo>
                    <a:pt x="813" y="539"/>
                  </a:lnTo>
                  <a:lnTo>
                    <a:pt x="851" y="531"/>
                  </a:lnTo>
                  <a:lnTo>
                    <a:pt x="887" y="524"/>
                  </a:lnTo>
                  <a:lnTo>
                    <a:pt x="924" y="519"/>
                  </a:lnTo>
                  <a:lnTo>
                    <a:pt x="959" y="515"/>
                  </a:lnTo>
                  <a:lnTo>
                    <a:pt x="994" y="514"/>
                  </a:lnTo>
                  <a:lnTo>
                    <a:pt x="1029" y="514"/>
                  </a:lnTo>
                  <a:lnTo>
                    <a:pt x="1062" y="517"/>
                  </a:lnTo>
                  <a:lnTo>
                    <a:pt x="1063" y="525"/>
                  </a:lnTo>
                  <a:lnTo>
                    <a:pt x="1058" y="535"/>
                  </a:lnTo>
                  <a:lnTo>
                    <a:pt x="1048" y="546"/>
                  </a:lnTo>
                  <a:lnTo>
                    <a:pt x="1033" y="559"/>
                  </a:lnTo>
                  <a:lnTo>
                    <a:pt x="1013" y="574"/>
                  </a:lnTo>
                  <a:lnTo>
                    <a:pt x="989" y="588"/>
                  </a:lnTo>
                  <a:lnTo>
                    <a:pt x="963" y="603"/>
                  </a:lnTo>
                  <a:lnTo>
                    <a:pt x="935" y="617"/>
                  </a:lnTo>
                  <a:lnTo>
                    <a:pt x="905" y="631"/>
                  </a:lnTo>
                  <a:lnTo>
                    <a:pt x="875" y="644"/>
                  </a:lnTo>
                  <a:lnTo>
                    <a:pt x="844" y="658"/>
                  </a:lnTo>
                  <a:lnTo>
                    <a:pt x="814" y="668"/>
                  </a:lnTo>
                  <a:lnTo>
                    <a:pt x="785" y="677"/>
                  </a:lnTo>
                  <a:lnTo>
                    <a:pt x="759" y="684"/>
                  </a:lnTo>
                  <a:lnTo>
                    <a:pt x="735" y="688"/>
                  </a:lnTo>
                  <a:lnTo>
                    <a:pt x="714" y="690"/>
                  </a:lnTo>
                  <a:lnTo>
                    <a:pt x="711" y="695"/>
                  </a:lnTo>
                  <a:lnTo>
                    <a:pt x="702" y="701"/>
                  </a:lnTo>
                  <a:lnTo>
                    <a:pt x="690" y="707"/>
                  </a:lnTo>
                  <a:lnTo>
                    <a:pt x="675" y="713"/>
                  </a:lnTo>
                  <a:lnTo>
                    <a:pt x="659" y="718"/>
                  </a:lnTo>
                  <a:lnTo>
                    <a:pt x="643" y="723"/>
                  </a:lnTo>
                  <a:lnTo>
                    <a:pt x="627" y="726"/>
                  </a:lnTo>
                  <a:lnTo>
                    <a:pt x="616" y="727"/>
                  </a:lnTo>
                  <a:lnTo>
                    <a:pt x="617" y="741"/>
                  </a:lnTo>
                  <a:lnTo>
                    <a:pt x="620" y="755"/>
                  </a:lnTo>
                  <a:lnTo>
                    <a:pt x="625" y="769"/>
                  </a:lnTo>
                  <a:lnTo>
                    <a:pt x="633" y="781"/>
                  </a:lnTo>
                  <a:lnTo>
                    <a:pt x="640" y="794"/>
                  </a:lnTo>
                  <a:lnTo>
                    <a:pt x="648" y="805"/>
                  </a:lnTo>
                  <a:lnTo>
                    <a:pt x="657" y="815"/>
                  </a:lnTo>
                  <a:lnTo>
                    <a:pt x="666" y="825"/>
                  </a:lnTo>
                  <a:lnTo>
                    <a:pt x="689" y="820"/>
                  </a:lnTo>
                  <a:lnTo>
                    <a:pt x="713" y="815"/>
                  </a:lnTo>
                  <a:lnTo>
                    <a:pt x="738" y="810"/>
                  </a:lnTo>
                  <a:lnTo>
                    <a:pt x="763" y="804"/>
                  </a:lnTo>
                  <a:lnTo>
                    <a:pt x="788" y="799"/>
                  </a:lnTo>
                  <a:lnTo>
                    <a:pt x="814" y="794"/>
                  </a:lnTo>
                  <a:lnTo>
                    <a:pt x="840" y="789"/>
                  </a:lnTo>
                  <a:lnTo>
                    <a:pt x="867" y="784"/>
                  </a:lnTo>
                  <a:lnTo>
                    <a:pt x="893" y="781"/>
                  </a:lnTo>
                  <a:lnTo>
                    <a:pt x="921" y="778"/>
                  </a:lnTo>
                  <a:lnTo>
                    <a:pt x="948" y="777"/>
                  </a:lnTo>
                  <a:lnTo>
                    <a:pt x="976" y="776"/>
                  </a:lnTo>
                  <a:lnTo>
                    <a:pt x="1003" y="777"/>
                  </a:lnTo>
                  <a:lnTo>
                    <a:pt x="1032" y="779"/>
                  </a:lnTo>
                  <a:lnTo>
                    <a:pt x="1059" y="783"/>
                  </a:lnTo>
                  <a:lnTo>
                    <a:pt x="1087" y="789"/>
                  </a:lnTo>
                  <a:lnTo>
                    <a:pt x="1060" y="805"/>
                  </a:lnTo>
                  <a:lnTo>
                    <a:pt x="1030" y="820"/>
                  </a:lnTo>
                  <a:lnTo>
                    <a:pt x="997" y="834"/>
                  </a:lnTo>
                  <a:lnTo>
                    <a:pt x="962" y="848"/>
                  </a:lnTo>
                  <a:lnTo>
                    <a:pt x="925" y="861"/>
                  </a:lnTo>
                  <a:lnTo>
                    <a:pt x="885" y="873"/>
                  </a:lnTo>
                  <a:lnTo>
                    <a:pt x="844" y="884"/>
                  </a:lnTo>
                  <a:lnTo>
                    <a:pt x="801" y="895"/>
                  </a:lnTo>
                  <a:lnTo>
                    <a:pt x="758" y="905"/>
                  </a:lnTo>
                  <a:lnTo>
                    <a:pt x="713" y="914"/>
                  </a:lnTo>
                  <a:lnTo>
                    <a:pt x="668" y="924"/>
                  </a:lnTo>
                  <a:lnTo>
                    <a:pt x="622" y="933"/>
                  </a:lnTo>
                  <a:lnTo>
                    <a:pt x="576" y="943"/>
                  </a:lnTo>
                  <a:lnTo>
                    <a:pt x="530" y="951"/>
                  </a:lnTo>
                  <a:lnTo>
                    <a:pt x="485" y="960"/>
                  </a:lnTo>
                  <a:lnTo>
                    <a:pt x="441" y="968"/>
                  </a:lnTo>
                  <a:lnTo>
                    <a:pt x="396" y="977"/>
                  </a:lnTo>
                  <a:lnTo>
                    <a:pt x="353" y="985"/>
                  </a:lnTo>
                  <a:lnTo>
                    <a:pt x="311" y="994"/>
                  </a:lnTo>
                  <a:lnTo>
                    <a:pt x="271" y="1002"/>
                  </a:lnTo>
                  <a:lnTo>
                    <a:pt x="232" y="1012"/>
                  </a:lnTo>
                  <a:lnTo>
                    <a:pt x="196" y="1021"/>
                  </a:lnTo>
                  <a:lnTo>
                    <a:pt x="163" y="1032"/>
                  </a:lnTo>
                  <a:lnTo>
                    <a:pt x="130" y="1042"/>
                  </a:lnTo>
                  <a:lnTo>
                    <a:pt x="102" y="1053"/>
                  </a:lnTo>
                  <a:lnTo>
                    <a:pt x="77" y="1064"/>
                  </a:lnTo>
                  <a:lnTo>
                    <a:pt x="53" y="1076"/>
                  </a:lnTo>
                  <a:lnTo>
                    <a:pt x="35" y="1088"/>
                  </a:lnTo>
                  <a:lnTo>
                    <a:pt x="20" y="1102"/>
                  </a:lnTo>
                  <a:lnTo>
                    <a:pt x="9" y="1116"/>
                  </a:lnTo>
                  <a:lnTo>
                    <a:pt x="2" y="1132"/>
                  </a:lnTo>
                  <a:lnTo>
                    <a:pt x="0" y="1148"/>
                  </a:lnTo>
                  <a:lnTo>
                    <a:pt x="57" y="1147"/>
                  </a:lnTo>
                  <a:lnTo>
                    <a:pt x="106" y="1143"/>
                  </a:lnTo>
                  <a:lnTo>
                    <a:pt x="149" y="1138"/>
                  </a:lnTo>
                  <a:lnTo>
                    <a:pt x="186" y="1132"/>
                  </a:lnTo>
                  <a:lnTo>
                    <a:pt x="217" y="1126"/>
                  </a:lnTo>
                  <a:lnTo>
                    <a:pt x="243" y="1119"/>
                  </a:lnTo>
                  <a:lnTo>
                    <a:pt x="265" y="1114"/>
                  </a:lnTo>
                  <a:lnTo>
                    <a:pt x="282" y="1112"/>
                  </a:lnTo>
                  <a:lnTo>
                    <a:pt x="295" y="1111"/>
                  </a:lnTo>
                  <a:lnTo>
                    <a:pt x="305" y="1114"/>
                  </a:lnTo>
                  <a:lnTo>
                    <a:pt x="312" y="1120"/>
                  </a:lnTo>
                  <a:lnTo>
                    <a:pt x="317" y="1132"/>
                  </a:lnTo>
                  <a:lnTo>
                    <a:pt x="320" y="1148"/>
                  </a:lnTo>
                  <a:lnTo>
                    <a:pt x="321" y="1170"/>
                  </a:lnTo>
                  <a:lnTo>
                    <a:pt x="322" y="1199"/>
                  </a:lnTo>
                  <a:lnTo>
                    <a:pt x="322" y="1235"/>
                  </a:lnTo>
                  <a:lnTo>
                    <a:pt x="322" y="1258"/>
                  </a:lnTo>
                  <a:lnTo>
                    <a:pt x="323" y="1281"/>
                  </a:lnTo>
                  <a:lnTo>
                    <a:pt x="327" y="1302"/>
                  </a:lnTo>
                  <a:lnTo>
                    <a:pt x="334" y="1323"/>
                  </a:lnTo>
                  <a:lnTo>
                    <a:pt x="346" y="1342"/>
                  </a:lnTo>
                  <a:lnTo>
                    <a:pt x="363" y="1359"/>
                  </a:lnTo>
                  <a:lnTo>
                    <a:pt x="387" y="1373"/>
                  </a:lnTo>
                  <a:lnTo>
                    <a:pt x="418" y="1384"/>
                  </a:lnTo>
                  <a:lnTo>
                    <a:pt x="442" y="1377"/>
                  </a:lnTo>
                  <a:lnTo>
                    <a:pt x="464" y="1364"/>
                  </a:lnTo>
                  <a:lnTo>
                    <a:pt x="485" y="1348"/>
                  </a:lnTo>
                  <a:lnTo>
                    <a:pt x="505" y="1328"/>
                  </a:lnTo>
                  <a:lnTo>
                    <a:pt x="525" y="1304"/>
                  </a:lnTo>
                  <a:lnTo>
                    <a:pt x="544" y="1279"/>
                  </a:lnTo>
                  <a:lnTo>
                    <a:pt x="561" y="1252"/>
                  </a:lnTo>
                  <a:lnTo>
                    <a:pt x="577" y="1224"/>
                  </a:lnTo>
                  <a:lnTo>
                    <a:pt x="591" y="1195"/>
                  </a:lnTo>
                  <a:lnTo>
                    <a:pt x="604" y="1167"/>
                  </a:lnTo>
                  <a:lnTo>
                    <a:pt x="615" y="1140"/>
                  </a:lnTo>
                  <a:lnTo>
                    <a:pt x="624" y="1113"/>
                  </a:lnTo>
                  <a:lnTo>
                    <a:pt x="632" y="1089"/>
                  </a:lnTo>
                  <a:lnTo>
                    <a:pt x="638" y="1068"/>
                  </a:lnTo>
                  <a:lnTo>
                    <a:pt x="641" y="1051"/>
                  </a:lnTo>
                  <a:lnTo>
                    <a:pt x="642" y="1037"/>
                  </a:lnTo>
                  <a:lnTo>
                    <a:pt x="647" y="1021"/>
                  </a:lnTo>
                  <a:lnTo>
                    <a:pt x="660" y="1007"/>
                  </a:lnTo>
                  <a:lnTo>
                    <a:pt x="681" y="994"/>
                  </a:lnTo>
                  <a:lnTo>
                    <a:pt x="708" y="982"/>
                  </a:lnTo>
                  <a:lnTo>
                    <a:pt x="742" y="970"/>
                  </a:lnTo>
                  <a:lnTo>
                    <a:pt x="778" y="960"/>
                  </a:lnTo>
                  <a:lnTo>
                    <a:pt x="818" y="950"/>
                  </a:lnTo>
                  <a:lnTo>
                    <a:pt x="861" y="940"/>
                  </a:lnTo>
                  <a:lnTo>
                    <a:pt x="904" y="929"/>
                  </a:lnTo>
                  <a:lnTo>
                    <a:pt x="947" y="919"/>
                  </a:lnTo>
                  <a:lnTo>
                    <a:pt x="988" y="909"/>
                  </a:lnTo>
                  <a:lnTo>
                    <a:pt x="1028" y="899"/>
                  </a:lnTo>
                  <a:lnTo>
                    <a:pt x="1063" y="888"/>
                  </a:lnTo>
                  <a:lnTo>
                    <a:pt x="1093" y="877"/>
                  </a:lnTo>
                  <a:lnTo>
                    <a:pt x="1118" y="865"/>
                  </a:lnTo>
                  <a:lnTo>
                    <a:pt x="1136" y="852"/>
                  </a:lnTo>
                  <a:lnTo>
                    <a:pt x="1152" y="836"/>
                  </a:lnTo>
                  <a:lnTo>
                    <a:pt x="1163" y="822"/>
                  </a:lnTo>
                  <a:lnTo>
                    <a:pt x="1170" y="811"/>
                  </a:lnTo>
                  <a:lnTo>
                    <a:pt x="1174" y="800"/>
                  </a:lnTo>
                  <a:lnTo>
                    <a:pt x="1174" y="791"/>
                  </a:lnTo>
                  <a:lnTo>
                    <a:pt x="1171" y="782"/>
                  </a:lnTo>
                  <a:lnTo>
                    <a:pt x="1167" y="774"/>
                  </a:lnTo>
                  <a:lnTo>
                    <a:pt x="1161" y="766"/>
                  </a:lnTo>
                  <a:lnTo>
                    <a:pt x="1153" y="759"/>
                  </a:lnTo>
                  <a:lnTo>
                    <a:pt x="1145" y="751"/>
                  </a:lnTo>
                  <a:lnTo>
                    <a:pt x="1137" y="743"/>
                  </a:lnTo>
                  <a:lnTo>
                    <a:pt x="1130" y="734"/>
                  </a:lnTo>
                  <a:lnTo>
                    <a:pt x="1123" y="725"/>
                  </a:lnTo>
                  <a:lnTo>
                    <a:pt x="1117" y="715"/>
                  </a:lnTo>
                  <a:lnTo>
                    <a:pt x="1113" y="703"/>
                  </a:lnTo>
                  <a:lnTo>
                    <a:pt x="1112" y="690"/>
                  </a:lnTo>
                  <a:lnTo>
                    <a:pt x="1102" y="689"/>
                  </a:lnTo>
                  <a:lnTo>
                    <a:pt x="1093" y="688"/>
                  </a:lnTo>
                  <a:lnTo>
                    <a:pt x="1084" y="686"/>
                  </a:lnTo>
                  <a:lnTo>
                    <a:pt x="1074" y="684"/>
                  </a:lnTo>
                  <a:lnTo>
                    <a:pt x="1065" y="682"/>
                  </a:lnTo>
                  <a:lnTo>
                    <a:pt x="1056" y="680"/>
                  </a:lnTo>
                  <a:lnTo>
                    <a:pt x="1046" y="679"/>
                  </a:lnTo>
                  <a:lnTo>
                    <a:pt x="1037" y="678"/>
                  </a:lnTo>
                  <a:lnTo>
                    <a:pt x="1056" y="660"/>
                  </a:lnTo>
                  <a:lnTo>
                    <a:pt x="1074" y="642"/>
                  </a:lnTo>
                  <a:lnTo>
                    <a:pt x="1092" y="625"/>
                  </a:lnTo>
                  <a:lnTo>
                    <a:pt x="1111" y="609"/>
                  </a:lnTo>
                  <a:lnTo>
                    <a:pt x="1126" y="593"/>
                  </a:lnTo>
                  <a:lnTo>
                    <a:pt x="1140" y="578"/>
                  </a:lnTo>
                  <a:lnTo>
                    <a:pt x="1152" y="563"/>
                  </a:lnTo>
                  <a:lnTo>
                    <a:pt x="1160" y="547"/>
                  </a:lnTo>
                  <a:lnTo>
                    <a:pt x="1165" y="532"/>
                  </a:lnTo>
                  <a:lnTo>
                    <a:pt x="1167" y="517"/>
                  </a:lnTo>
                  <a:lnTo>
                    <a:pt x="1163" y="502"/>
                  </a:lnTo>
                  <a:lnTo>
                    <a:pt x="1155" y="487"/>
                  </a:lnTo>
                  <a:lnTo>
                    <a:pt x="1142" y="471"/>
                  </a:lnTo>
                  <a:lnTo>
                    <a:pt x="1122" y="453"/>
                  </a:lnTo>
                  <a:lnTo>
                    <a:pt x="1095" y="436"/>
                  </a:lnTo>
                  <a:lnTo>
                    <a:pt x="1062" y="418"/>
                  </a:lnTo>
                  <a:lnTo>
                    <a:pt x="1118" y="387"/>
                  </a:lnTo>
                  <a:lnTo>
                    <a:pt x="1156" y="357"/>
                  </a:lnTo>
                  <a:lnTo>
                    <a:pt x="1179" y="329"/>
                  </a:lnTo>
                  <a:lnTo>
                    <a:pt x="1188" y="303"/>
                  </a:lnTo>
                  <a:lnTo>
                    <a:pt x="1186" y="276"/>
                  </a:lnTo>
                  <a:lnTo>
                    <a:pt x="1175" y="252"/>
                  </a:lnTo>
                  <a:lnTo>
                    <a:pt x="1155" y="228"/>
                  </a:lnTo>
                  <a:lnTo>
                    <a:pt x="1130" y="204"/>
                  </a:lnTo>
                  <a:lnTo>
                    <a:pt x="1100" y="180"/>
                  </a:lnTo>
                  <a:lnTo>
                    <a:pt x="1068" y="157"/>
                  </a:lnTo>
                  <a:lnTo>
                    <a:pt x="1037" y="133"/>
                  </a:lnTo>
                  <a:lnTo>
                    <a:pt x="1005" y="108"/>
                  </a:lnTo>
                  <a:lnTo>
                    <a:pt x="979" y="82"/>
                  </a:lnTo>
                  <a:lnTo>
                    <a:pt x="957" y="56"/>
                  </a:lnTo>
                  <a:lnTo>
                    <a:pt x="943" y="29"/>
                  </a:lnTo>
                  <a:lnTo>
                    <a:pt x="938" y="0"/>
                  </a:lnTo>
                  <a:lnTo>
                    <a:pt x="924" y="2"/>
                  </a:lnTo>
                  <a:lnTo>
                    <a:pt x="910" y="8"/>
                  </a:lnTo>
                  <a:lnTo>
                    <a:pt x="896" y="17"/>
                  </a:lnTo>
                  <a:lnTo>
                    <a:pt x="883" y="29"/>
                  </a:lnTo>
                  <a:lnTo>
                    <a:pt x="870" y="44"/>
                  </a:lnTo>
                  <a:lnTo>
                    <a:pt x="857" y="60"/>
                  </a:lnTo>
                  <a:lnTo>
                    <a:pt x="845" y="78"/>
                  </a:lnTo>
                  <a:lnTo>
                    <a:pt x="833" y="97"/>
                  </a:lnTo>
                  <a:lnTo>
                    <a:pt x="822" y="117"/>
                  </a:lnTo>
                  <a:lnTo>
                    <a:pt x="810" y="136"/>
                  </a:lnTo>
                  <a:lnTo>
                    <a:pt x="801" y="154"/>
                  </a:lnTo>
                  <a:lnTo>
                    <a:pt x="792" y="171"/>
                  </a:lnTo>
                  <a:lnTo>
                    <a:pt x="783" y="188"/>
                  </a:lnTo>
                  <a:lnTo>
                    <a:pt x="776" y="202"/>
                  </a:lnTo>
                  <a:lnTo>
                    <a:pt x="770" y="214"/>
                  </a:lnTo>
                  <a:lnTo>
                    <a:pt x="765" y="222"/>
                  </a:lnTo>
                  <a:lnTo>
                    <a:pt x="763" y="217"/>
                  </a:lnTo>
                  <a:lnTo>
                    <a:pt x="757" y="213"/>
                  </a:lnTo>
                  <a:lnTo>
                    <a:pt x="749" y="208"/>
                  </a:lnTo>
                  <a:lnTo>
                    <a:pt x="740" y="204"/>
                  </a:lnTo>
                  <a:lnTo>
                    <a:pt x="731" y="199"/>
                  </a:lnTo>
                  <a:lnTo>
                    <a:pt x="722" y="195"/>
                  </a:lnTo>
                  <a:lnTo>
                    <a:pt x="716" y="190"/>
                  </a:lnTo>
                  <a:lnTo>
                    <a:pt x="714" y="186"/>
                  </a:lnTo>
                  <a:lnTo>
                    <a:pt x="696" y="196"/>
                  </a:lnTo>
                  <a:lnTo>
                    <a:pt x="678" y="206"/>
                  </a:lnTo>
                  <a:lnTo>
                    <a:pt x="659" y="218"/>
                  </a:lnTo>
                  <a:lnTo>
                    <a:pt x="641" y="230"/>
                  </a:lnTo>
                  <a:lnTo>
                    <a:pt x="621" y="243"/>
                  </a:lnTo>
                  <a:lnTo>
                    <a:pt x="602" y="257"/>
                  </a:lnTo>
                  <a:lnTo>
                    <a:pt x="583" y="271"/>
                  </a:lnTo>
                  <a:lnTo>
                    <a:pt x="564" y="286"/>
                  </a:lnTo>
                  <a:lnTo>
                    <a:pt x="544" y="300"/>
                  </a:lnTo>
                  <a:lnTo>
                    <a:pt x="523" y="315"/>
                  </a:lnTo>
                  <a:lnTo>
                    <a:pt x="503" y="329"/>
                  </a:lnTo>
                  <a:lnTo>
                    <a:pt x="482" y="343"/>
                  </a:lnTo>
                  <a:lnTo>
                    <a:pt x="461" y="357"/>
                  </a:lnTo>
                  <a:lnTo>
                    <a:pt x="440" y="370"/>
                  </a:lnTo>
                  <a:lnTo>
                    <a:pt x="417" y="383"/>
                  </a:lnTo>
                  <a:lnTo>
                    <a:pt x="394" y="395"/>
                  </a:lnTo>
                  <a:close/>
                </a:path>
              </a:pathLst>
            </a:custGeom>
            <a:solidFill>
              <a:srgbClr val="66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7" name="Freeform 29"/>
            <p:cNvSpPr>
              <a:spLocks/>
            </p:cNvSpPr>
            <p:nvPr/>
          </p:nvSpPr>
          <p:spPr bwMode="auto">
            <a:xfrm>
              <a:off x="1392" y="1507"/>
              <a:ext cx="59" cy="47"/>
            </a:xfrm>
            <a:custGeom>
              <a:avLst/>
              <a:gdLst>
                <a:gd name="T0" fmla="*/ 218 w 297"/>
                <a:gd name="T1" fmla="*/ 111 h 233"/>
                <a:gd name="T2" fmla="*/ 227 w 297"/>
                <a:gd name="T3" fmla="*/ 111 h 233"/>
                <a:gd name="T4" fmla="*/ 236 w 297"/>
                <a:gd name="T5" fmla="*/ 109 h 233"/>
                <a:gd name="T6" fmla="*/ 244 w 297"/>
                <a:gd name="T7" fmla="*/ 108 h 233"/>
                <a:gd name="T8" fmla="*/ 251 w 297"/>
                <a:gd name="T9" fmla="*/ 108 h 233"/>
                <a:gd name="T10" fmla="*/ 257 w 297"/>
                <a:gd name="T11" fmla="*/ 108 h 233"/>
                <a:gd name="T12" fmla="*/ 262 w 297"/>
                <a:gd name="T13" fmla="*/ 111 h 233"/>
                <a:gd name="T14" fmla="*/ 265 w 297"/>
                <a:gd name="T15" fmla="*/ 115 h 233"/>
                <a:gd name="T16" fmla="*/ 266 w 297"/>
                <a:gd name="T17" fmla="*/ 122 h 233"/>
                <a:gd name="T18" fmla="*/ 281 w 297"/>
                <a:gd name="T19" fmla="*/ 105 h 233"/>
                <a:gd name="T20" fmla="*/ 291 w 297"/>
                <a:gd name="T21" fmla="*/ 90 h 233"/>
                <a:gd name="T22" fmla="*/ 295 w 297"/>
                <a:gd name="T23" fmla="*/ 76 h 233"/>
                <a:gd name="T24" fmla="*/ 297 w 297"/>
                <a:gd name="T25" fmla="*/ 63 h 233"/>
                <a:gd name="T26" fmla="*/ 296 w 297"/>
                <a:gd name="T27" fmla="*/ 48 h 233"/>
                <a:gd name="T28" fmla="*/ 294 w 297"/>
                <a:gd name="T29" fmla="*/ 33 h 233"/>
                <a:gd name="T30" fmla="*/ 292 w 297"/>
                <a:gd name="T31" fmla="*/ 18 h 233"/>
                <a:gd name="T32" fmla="*/ 291 w 297"/>
                <a:gd name="T33" fmla="*/ 0 h 233"/>
                <a:gd name="T34" fmla="*/ 271 w 297"/>
                <a:gd name="T35" fmla="*/ 2 h 233"/>
                <a:gd name="T36" fmla="*/ 248 w 297"/>
                <a:gd name="T37" fmla="*/ 8 h 233"/>
                <a:gd name="T38" fmla="*/ 222 w 297"/>
                <a:gd name="T39" fmla="*/ 18 h 233"/>
                <a:gd name="T40" fmla="*/ 194 w 297"/>
                <a:gd name="T41" fmla="*/ 31 h 233"/>
                <a:gd name="T42" fmla="*/ 166 w 297"/>
                <a:gd name="T43" fmla="*/ 46 h 233"/>
                <a:gd name="T44" fmla="*/ 137 w 297"/>
                <a:gd name="T45" fmla="*/ 64 h 233"/>
                <a:gd name="T46" fmla="*/ 109 w 297"/>
                <a:gd name="T47" fmla="*/ 83 h 233"/>
                <a:gd name="T48" fmla="*/ 83 w 297"/>
                <a:gd name="T49" fmla="*/ 102 h 233"/>
                <a:gd name="T50" fmla="*/ 59 w 297"/>
                <a:gd name="T51" fmla="*/ 122 h 233"/>
                <a:gd name="T52" fmla="*/ 38 w 297"/>
                <a:gd name="T53" fmla="*/ 142 h 233"/>
                <a:gd name="T54" fmla="*/ 21 w 297"/>
                <a:gd name="T55" fmla="*/ 163 h 233"/>
                <a:gd name="T56" fmla="*/ 8 w 297"/>
                <a:gd name="T57" fmla="*/ 181 h 233"/>
                <a:gd name="T58" fmla="*/ 1 w 297"/>
                <a:gd name="T59" fmla="*/ 198 h 233"/>
                <a:gd name="T60" fmla="*/ 0 w 297"/>
                <a:gd name="T61" fmla="*/ 212 h 233"/>
                <a:gd name="T62" fmla="*/ 7 w 297"/>
                <a:gd name="T63" fmla="*/ 224 h 233"/>
                <a:gd name="T64" fmla="*/ 22 w 297"/>
                <a:gd name="T65" fmla="*/ 233 h 233"/>
                <a:gd name="T66" fmla="*/ 47 w 297"/>
                <a:gd name="T67" fmla="*/ 233 h 233"/>
                <a:gd name="T68" fmla="*/ 52 w 297"/>
                <a:gd name="T69" fmla="*/ 223 h 233"/>
                <a:gd name="T70" fmla="*/ 59 w 297"/>
                <a:gd name="T71" fmla="*/ 213 h 233"/>
                <a:gd name="T72" fmla="*/ 67 w 297"/>
                <a:gd name="T73" fmla="*/ 202 h 233"/>
                <a:gd name="T74" fmla="*/ 77 w 297"/>
                <a:gd name="T75" fmla="*/ 190 h 233"/>
                <a:gd name="T76" fmla="*/ 87 w 297"/>
                <a:gd name="T77" fmla="*/ 179 h 233"/>
                <a:gd name="T78" fmla="*/ 99 w 297"/>
                <a:gd name="T79" fmla="*/ 168 h 233"/>
                <a:gd name="T80" fmla="*/ 111 w 297"/>
                <a:gd name="T81" fmla="*/ 157 h 233"/>
                <a:gd name="T82" fmla="*/ 124 w 297"/>
                <a:gd name="T83" fmla="*/ 146 h 233"/>
                <a:gd name="T84" fmla="*/ 136 w 297"/>
                <a:gd name="T85" fmla="*/ 137 h 233"/>
                <a:gd name="T86" fmla="*/ 149 w 297"/>
                <a:gd name="T87" fmla="*/ 129 h 233"/>
                <a:gd name="T88" fmla="*/ 162 w 297"/>
                <a:gd name="T89" fmla="*/ 122 h 233"/>
                <a:gd name="T90" fmla="*/ 174 w 297"/>
                <a:gd name="T91" fmla="*/ 116 h 233"/>
                <a:gd name="T92" fmla="*/ 186 w 297"/>
                <a:gd name="T93" fmla="*/ 112 h 233"/>
                <a:gd name="T94" fmla="*/ 197 w 297"/>
                <a:gd name="T95" fmla="*/ 110 h 233"/>
                <a:gd name="T96" fmla="*/ 209 w 297"/>
                <a:gd name="T97" fmla="*/ 109 h 233"/>
                <a:gd name="T98" fmla="*/ 218 w 297"/>
                <a:gd name="T99" fmla="*/ 11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7" h="233">
                  <a:moveTo>
                    <a:pt x="218" y="111"/>
                  </a:moveTo>
                  <a:lnTo>
                    <a:pt x="227" y="111"/>
                  </a:lnTo>
                  <a:lnTo>
                    <a:pt x="236" y="109"/>
                  </a:lnTo>
                  <a:lnTo>
                    <a:pt x="244" y="108"/>
                  </a:lnTo>
                  <a:lnTo>
                    <a:pt x="251" y="108"/>
                  </a:lnTo>
                  <a:lnTo>
                    <a:pt x="257" y="108"/>
                  </a:lnTo>
                  <a:lnTo>
                    <a:pt x="262" y="111"/>
                  </a:lnTo>
                  <a:lnTo>
                    <a:pt x="265" y="115"/>
                  </a:lnTo>
                  <a:lnTo>
                    <a:pt x="266" y="122"/>
                  </a:lnTo>
                  <a:lnTo>
                    <a:pt x="281" y="105"/>
                  </a:lnTo>
                  <a:lnTo>
                    <a:pt x="291" y="90"/>
                  </a:lnTo>
                  <a:lnTo>
                    <a:pt x="295" y="76"/>
                  </a:lnTo>
                  <a:lnTo>
                    <a:pt x="297" y="63"/>
                  </a:lnTo>
                  <a:lnTo>
                    <a:pt x="296" y="48"/>
                  </a:lnTo>
                  <a:lnTo>
                    <a:pt x="294" y="33"/>
                  </a:lnTo>
                  <a:lnTo>
                    <a:pt x="292" y="18"/>
                  </a:lnTo>
                  <a:lnTo>
                    <a:pt x="291" y="0"/>
                  </a:lnTo>
                  <a:lnTo>
                    <a:pt x="271" y="2"/>
                  </a:lnTo>
                  <a:lnTo>
                    <a:pt x="248" y="8"/>
                  </a:lnTo>
                  <a:lnTo>
                    <a:pt x="222" y="18"/>
                  </a:lnTo>
                  <a:lnTo>
                    <a:pt x="194" y="31"/>
                  </a:lnTo>
                  <a:lnTo>
                    <a:pt x="166" y="46"/>
                  </a:lnTo>
                  <a:lnTo>
                    <a:pt x="137" y="64"/>
                  </a:lnTo>
                  <a:lnTo>
                    <a:pt x="109" y="83"/>
                  </a:lnTo>
                  <a:lnTo>
                    <a:pt x="83" y="102"/>
                  </a:lnTo>
                  <a:lnTo>
                    <a:pt x="59" y="122"/>
                  </a:lnTo>
                  <a:lnTo>
                    <a:pt x="38" y="142"/>
                  </a:lnTo>
                  <a:lnTo>
                    <a:pt x="21" y="163"/>
                  </a:lnTo>
                  <a:lnTo>
                    <a:pt x="8" y="181"/>
                  </a:lnTo>
                  <a:lnTo>
                    <a:pt x="1" y="198"/>
                  </a:lnTo>
                  <a:lnTo>
                    <a:pt x="0" y="212"/>
                  </a:lnTo>
                  <a:lnTo>
                    <a:pt x="7" y="224"/>
                  </a:lnTo>
                  <a:lnTo>
                    <a:pt x="22" y="233"/>
                  </a:lnTo>
                  <a:lnTo>
                    <a:pt x="47" y="233"/>
                  </a:lnTo>
                  <a:lnTo>
                    <a:pt x="52" y="223"/>
                  </a:lnTo>
                  <a:lnTo>
                    <a:pt x="59" y="213"/>
                  </a:lnTo>
                  <a:lnTo>
                    <a:pt x="67" y="202"/>
                  </a:lnTo>
                  <a:lnTo>
                    <a:pt x="77" y="190"/>
                  </a:lnTo>
                  <a:lnTo>
                    <a:pt x="87" y="179"/>
                  </a:lnTo>
                  <a:lnTo>
                    <a:pt x="99" y="168"/>
                  </a:lnTo>
                  <a:lnTo>
                    <a:pt x="111" y="157"/>
                  </a:lnTo>
                  <a:lnTo>
                    <a:pt x="124" y="146"/>
                  </a:lnTo>
                  <a:lnTo>
                    <a:pt x="136" y="137"/>
                  </a:lnTo>
                  <a:lnTo>
                    <a:pt x="149" y="129"/>
                  </a:lnTo>
                  <a:lnTo>
                    <a:pt x="162" y="122"/>
                  </a:lnTo>
                  <a:lnTo>
                    <a:pt x="174" y="116"/>
                  </a:lnTo>
                  <a:lnTo>
                    <a:pt x="186" y="112"/>
                  </a:lnTo>
                  <a:lnTo>
                    <a:pt x="197" y="110"/>
                  </a:lnTo>
                  <a:lnTo>
                    <a:pt x="209" y="109"/>
                  </a:lnTo>
                  <a:lnTo>
                    <a:pt x="218" y="111"/>
                  </a:lnTo>
                  <a:close/>
                </a:path>
              </a:pathLst>
            </a:custGeom>
            <a:solidFill>
              <a:srgbClr val="66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8" name="Freeform 30"/>
            <p:cNvSpPr>
              <a:spLocks/>
            </p:cNvSpPr>
            <p:nvPr/>
          </p:nvSpPr>
          <p:spPr bwMode="auto">
            <a:xfrm>
              <a:off x="1519" y="1544"/>
              <a:ext cx="30" cy="45"/>
            </a:xfrm>
            <a:custGeom>
              <a:avLst/>
              <a:gdLst>
                <a:gd name="T0" fmla="*/ 54 w 152"/>
                <a:gd name="T1" fmla="*/ 40 h 226"/>
                <a:gd name="T2" fmla="*/ 74 w 152"/>
                <a:gd name="T3" fmla="*/ 20 h 226"/>
                <a:gd name="T4" fmla="*/ 90 w 152"/>
                <a:gd name="T5" fmla="*/ 7 h 226"/>
                <a:gd name="T6" fmla="*/ 105 w 152"/>
                <a:gd name="T7" fmla="*/ 1 h 226"/>
                <a:gd name="T8" fmla="*/ 117 w 152"/>
                <a:gd name="T9" fmla="*/ 0 h 226"/>
                <a:gd name="T10" fmla="*/ 127 w 152"/>
                <a:gd name="T11" fmla="*/ 7 h 226"/>
                <a:gd name="T12" fmla="*/ 136 w 152"/>
                <a:gd name="T13" fmla="*/ 19 h 226"/>
                <a:gd name="T14" fmla="*/ 144 w 152"/>
                <a:gd name="T15" fmla="*/ 38 h 226"/>
                <a:gd name="T16" fmla="*/ 152 w 152"/>
                <a:gd name="T17" fmla="*/ 64 h 226"/>
                <a:gd name="T18" fmla="*/ 140 w 152"/>
                <a:gd name="T19" fmla="*/ 74 h 226"/>
                <a:gd name="T20" fmla="*/ 125 w 152"/>
                <a:gd name="T21" fmla="*/ 86 h 226"/>
                <a:gd name="T22" fmla="*/ 109 w 152"/>
                <a:gd name="T23" fmla="*/ 99 h 226"/>
                <a:gd name="T24" fmla="*/ 91 w 152"/>
                <a:gd name="T25" fmla="*/ 112 h 226"/>
                <a:gd name="T26" fmla="*/ 73 w 152"/>
                <a:gd name="T27" fmla="*/ 126 h 226"/>
                <a:gd name="T28" fmla="*/ 56 w 152"/>
                <a:gd name="T29" fmla="*/ 139 h 226"/>
                <a:gd name="T30" fmla="*/ 41 w 152"/>
                <a:gd name="T31" fmla="*/ 151 h 226"/>
                <a:gd name="T32" fmla="*/ 30 w 152"/>
                <a:gd name="T33" fmla="*/ 163 h 226"/>
                <a:gd name="T34" fmla="*/ 32 w 152"/>
                <a:gd name="T35" fmla="*/ 168 h 226"/>
                <a:gd name="T36" fmla="*/ 37 w 152"/>
                <a:gd name="T37" fmla="*/ 174 h 226"/>
                <a:gd name="T38" fmla="*/ 45 w 152"/>
                <a:gd name="T39" fmla="*/ 180 h 226"/>
                <a:gd name="T40" fmla="*/ 55 w 152"/>
                <a:gd name="T41" fmla="*/ 187 h 226"/>
                <a:gd name="T42" fmla="*/ 63 w 152"/>
                <a:gd name="T43" fmla="*/ 194 h 226"/>
                <a:gd name="T44" fmla="*/ 71 w 152"/>
                <a:gd name="T45" fmla="*/ 200 h 226"/>
                <a:gd name="T46" fmla="*/ 76 w 152"/>
                <a:gd name="T47" fmla="*/ 206 h 226"/>
                <a:gd name="T48" fmla="*/ 78 w 152"/>
                <a:gd name="T49" fmla="*/ 211 h 226"/>
                <a:gd name="T50" fmla="*/ 54 w 152"/>
                <a:gd name="T51" fmla="*/ 222 h 226"/>
                <a:gd name="T52" fmla="*/ 33 w 152"/>
                <a:gd name="T53" fmla="*/ 226 h 226"/>
                <a:gd name="T54" fmla="*/ 19 w 152"/>
                <a:gd name="T55" fmla="*/ 225 h 226"/>
                <a:gd name="T56" fmla="*/ 9 w 152"/>
                <a:gd name="T57" fmla="*/ 219 h 226"/>
                <a:gd name="T58" fmla="*/ 3 w 152"/>
                <a:gd name="T59" fmla="*/ 209 h 226"/>
                <a:gd name="T60" fmla="*/ 0 w 152"/>
                <a:gd name="T61" fmla="*/ 196 h 226"/>
                <a:gd name="T62" fmla="*/ 0 w 152"/>
                <a:gd name="T63" fmla="*/ 180 h 226"/>
                <a:gd name="T64" fmla="*/ 2 w 152"/>
                <a:gd name="T65" fmla="*/ 163 h 226"/>
                <a:gd name="T66" fmla="*/ 6 w 152"/>
                <a:gd name="T67" fmla="*/ 143 h 226"/>
                <a:gd name="T68" fmla="*/ 12 w 152"/>
                <a:gd name="T69" fmla="*/ 124 h 226"/>
                <a:gd name="T70" fmla="*/ 19 w 152"/>
                <a:gd name="T71" fmla="*/ 105 h 226"/>
                <a:gd name="T72" fmla="*/ 27 w 152"/>
                <a:gd name="T73" fmla="*/ 88 h 226"/>
                <a:gd name="T74" fmla="*/ 34 w 152"/>
                <a:gd name="T75" fmla="*/ 71 h 226"/>
                <a:gd name="T76" fmla="*/ 41 w 152"/>
                <a:gd name="T77" fmla="*/ 57 h 226"/>
                <a:gd name="T78" fmla="*/ 48 w 152"/>
                <a:gd name="T79" fmla="*/ 47 h 226"/>
                <a:gd name="T80" fmla="*/ 54 w 152"/>
                <a:gd name="T81" fmla="*/ 4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 h="226">
                  <a:moveTo>
                    <a:pt x="54" y="40"/>
                  </a:moveTo>
                  <a:lnTo>
                    <a:pt x="74" y="20"/>
                  </a:lnTo>
                  <a:lnTo>
                    <a:pt x="90" y="7"/>
                  </a:lnTo>
                  <a:lnTo>
                    <a:pt x="105" y="1"/>
                  </a:lnTo>
                  <a:lnTo>
                    <a:pt x="117" y="0"/>
                  </a:lnTo>
                  <a:lnTo>
                    <a:pt x="127" y="7"/>
                  </a:lnTo>
                  <a:lnTo>
                    <a:pt x="136" y="19"/>
                  </a:lnTo>
                  <a:lnTo>
                    <a:pt x="144" y="38"/>
                  </a:lnTo>
                  <a:lnTo>
                    <a:pt x="152" y="64"/>
                  </a:lnTo>
                  <a:lnTo>
                    <a:pt x="140" y="74"/>
                  </a:lnTo>
                  <a:lnTo>
                    <a:pt x="125" y="86"/>
                  </a:lnTo>
                  <a:lnTo>
                    <a:pt x="109" y="99"/>
                  </a:lnTo>
                  <a:lnTo>
                    <a:pt x="91" y="112"/>
                  </a:lnTo>
                  <a:lnTo>
                    <a:pt x="73" y="126"/>
                  </a:lnTo>
                  <a:lnTo>
                    <a:pt x="56" y="139"/>
                  </a:lnTo>
                  <a:lnTo>
                    <a:pt x="41" y="151"/>
                  </a:lnTo>
                  <a:lnTo>
                    <a:pt x="30" y="163"/>
                  </a:lnTo>
                  <a:lnTo>
                    <a:pt x="32" y="168"/>
                  </a:lnTo>
                  <a:lnTo>
                    <a:pt x="37" y="174"/>
                  </a:lnTo>
                  <a:lnTo>
                    <a:pt x="45" y="180"/>
                  </a:lnTo>
                  <a:lnTo>
                    <a:pt x="55" y="187"/>
                  </a:lnTo>
                  <a:lnTo>
                    <a:pt x="63" y="194"/>
                  </a:lnTo>
                  <a:lnTo>
                    <a:pt x="71" y="200"/>
                  </a:lnTo>
                  <a:lnTo>
                    <a:pt x="76" y="206"/>
                  </a:lnTo>
                  <a:lnTo>
                    <a:pt x="78" y="211"/>
                  </a:lnTo>
                  <a:lnTo>
                    <a:pt x="54" y="222"/>
                  </a:lnTo>
                  <a:lnTo>
                    <a:pt x="33" y="226"/>
                  </a:lnTo>
                  <a:lnTo>
                    <a:pt x="19" y="225"/>
                  </a:lnTo>
                  <a:lnTo>
                    <a:pt x="9" y="219"/>
                  </a:lnTo>
                  <a:lnTo>
                    <a:pt x="3" y="209"/>
                  </a:lnTo>
                  <a:lnTo>
                    <a:pt x="0" y="196"/>
                  </a:lnTo>
                  <a:lnTo>
                    <a:pt x="0" y="180"/>
                  </a:lnTo>
                  <a:lnTo>
                    <a:pt x="2" y="163"/>
                  </a:lnTo>
                  <a:lnTo>
                    <a:pt x="6" y="143"/>
                  </a:lnTo>
                  <a:lnTo>
                    <a:pt x="12" y="124"/>
                  </a:lnTo>
                  <a:lnTo>
                    <a:pt x="19" y="105"/>
                  </a:lnTo>
                  <a:lnTo>
                    <a:pt x="27" y="88"/>
                  </a:lnTo>
                  <a:lnTo>
                    <a:pt x="34" y="71"/>
                  </a:lnTo>
                  <a:lnTo>
                    <a:pt x="41" y="57"/>
                  </a:lnTo>
                  <a:lnTo>
                    <a:pt x="48" y="47"/>
                  </a:lnTo>
                  <a:lnTo>
                    <a:pt x="54" y="40"/>
                  </a:lnTo>
                  <a:close/>
                </a:path>
              </a:pathLst>
            </a:custGeom>
            <a:solidFill>
              <a:srgbClr val="FB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19" name="Freeform 31"/>
            <p:cNvSpPr>
              <a:spLocks/>
            </p:cNvSpPr>
            <p:nvPr/>
          </p:nvSpPr>
          <p:spPr bwMode="auto">
            <a:xfrm>
              <a:off x="816" y="1755"/>
              <a:ext cx="322" cy="96"/>
            </a:xfrm>
            <a:custGeom>
              <a:avLst/>
              <a:gdLst>
                <a:gd name="T0" fmla="*/ 1583 w 1609"/>
                <a:gd name="T1" fmla="*/ 365 h 480"/>
                <a:gd name="T2" fmla="*/ 1529 w 1609"/>
                <a:gd name="T3" fmla="*/ 353 h 480"/>
                <a:gd name="T4" fmla="*/ 1486 w 1609"/>
                <a:gd name="T5" fmla="*/ 345 h 480"/>
                <a:gd name="T6" fmla="*/ 1418 w 1609"/>
                <a:gd name="T7" fmla="*/ 355 h 480"/>
                <a:gd name="T8" fmla="*/ 1342 w 1609"/>
                <a:gd name="T9" fmla="*/ 358 h 480"/>
                <a:gd name="T10" fmla="*/ 1260 w 1609"/>
                <a:gd name="T11" fmla="*/ 355 h 480"/>
                <a:gd name="T12" fmla="*/ 1173 w 1609"/>
                <a:gd name="T13" fmla="*/ 348 h 480"/>
                <a:gd name="T14" fmla="*/ 1086 w 1609"/>
                <a:gd name="T15" fmla="*/ 337 h 480"/>
                <a:gd name="T16" fmla="*/ 997 w 1609"/>
                <a:gd name="T17" fmla="*/ 323 h 480"/>
                <a:gd name="T18" fmla="*/ 911 w 1609"/>
                <a:gd name="T19" fmla="*/ 306 h 480"/>
                <a:gd name="T20" fmla="*/ 829 w 1609"/>
                <a:gd name="T21" fmla="*/ 289 h 480"/>
                <a:gd name="T22" fmla="*/ 752 w 1609"/>
                <a:gd name="T23" fmla="*/ 272 h 480"/>
                <a:gd name="T24" fmla="*/ 684 w 1609"/>
                <a:gd name="T25" fmla="*/ 256 h 480"/>
                <a:gd name="T26" fmla="*/ 628 w 1609"/>
                <a:gd name="T27" fmla="*/ 243 h 480"/>
                <a:gd name="T28" fmla="*/ 551 w 1609"/>
                <a:gd name="T29" fmla="*/ 220 h 480"/>
                <a:gd name="T30" fmla="*/ 452 w 1609"/>
                <a:gd name="T31" fmla="*/ 186 h 480"/>
                <a:gd name="T32" fmla="*/ 354 w 1609"/>
                <a:gd name="T33" fmla="*/ 146 h 480"/>
                <a:gd name="T34" fmla="*/ 278 w 1609"/>
                <a:gd name="T35" fmla="*/ 106 h 480"/>
                <a:gd name="T36" fmla="*/ 248 w 1609"/>
                <a:gd name="T37" fmla="*/ 73 h 480"/>
                <a:gd name="T38" fmla="*/ 143 w 1609"/>
                <a:gd name="T39" fmla="*/ 57 h 480"/>
                <a:gd name="T40" fmla="*/ 72 w 1609"/>
                <a:gd name="T41" fmla="*/ 25 h 480"/>
                <a:gd name="T42" fmla="*/ 29 w 1609"/>
                <a:gd name="T43" fmla="*/ 2 h 480"/>
                <a:gd name="T44" fmla="*/ 7 w 1609"/>
                <a:gd name="T45" fmla="*/ 10 h 480"/>
                <a:gd name="T46" fmla="*/ 0 w 1609"/>
                <a:gd name="T47" fmla="*/ 72 h 480"/>
                <a:gd name="T48" fmla="*/ 19 w 1609"/>
                <a:gd name="T49" fmla="*/ 114 h 480"/>
                <a:gd name="T50" fmla="*/ 74 w 1609"/>
                <a:gd name="T51" fmla="*/ 139 h 480"/>
                <a:gd name="T52" fmla="*/ 146 w 1609"/>
                <a:gd name="T53" fmla="*/ 173 h 480"/>
                <a:gd name="T54" fmla="*/ 214 w 1609"/>
                <a:gd name="T55" fmla="*/ 208 h 480"/>
                <a:gd name="T56" fmla="*/ 261 w 1609"/>
                <a:gd name="T57" fmla="*/ 237 h 480"/>
                <a:gd name="T58" fmla="*/ 293 w 1609"/>
                <a:gd name="T59" fmla="*/ 247 h 480"/>
                <a:gd name="T60" fmla="*/ 359 w 1609"/>
                <a:gd name="T61" fmla="*/ 255 h 480"/>
                <a:gd name="T62" fmla="*/ 428 w 1609"/>
                <a:gd name="T63" fmla="*/ 273 h 480"/>
                <a:gd name="T64" fmla="*/ 500 w 1609"/>
                <a:gd name="T65" fmla="*/ 297 h 480"/>
                <a:gd name="T66" fmla="*/ 574 w 1609"/>
                <a:gd name="T67" fmla="*/ 327 h 480"/>
                <a:gd name="T68" fmla="*/ 650 w 1609"/>
                <a:gd name="T69" fmla="*/ 358 h 480"/>
                <a:gd name="T70" fmla="*/ 728 w 1609"/>
                <a:gd name="T71" fmla="*/ 390 h 480"/>
                <a:gd name="T72" fmla="*/ 806 w 1609"/>
                <a:gd name="T73" fmla="*/ 420 h 480"/>
                <a:gd name="T74" fmla="*/ 883 w 1609"/>
                <a:gd name="T75" fmla="*/ 446 h 480"/>
                <a:gd name="T76" fmla="*/ 962 w 1609"/>
                <a:gd name="T77" fmla="*/ 466 h 480"/>
                <a:gd name="T78" fmla="*/ 1040 w 1609"/>
                <a:gd name="T79" fmla="*/ 478 h 480"/>
                <a:gd name="T80" fmla="*/ 1103 w 1609"/>
                <a:gd name="T81" fmla="*/ 467 h 480"/>
                <a:gd name="T82" fmla="*/ 1141 w 1609"/>
                <a:gd name="T83" fmla="*/ 469 h 480"/>
                <a:gd name="T84" fmla="*/ 1178 w 1609"/>
                <a:gd name="T85" fmla="*/ 471 h 480"/>
                <a:gd name="T86" fmla="*/ 1212 w 1609"/>
                <a:gd name="T87" fmla="*/ 473 h 480"/>
                <a:gd name="T88" fmla="*/ 1249 w 1609"/>
                <a:gd name="T89" fmla="*/ 472 h 480"/>
                <a:gd name="T90" fmla="*/ 1289 w 1609"/>
                <a:gd name="T91" fmla="*/ 467 h 480"/>
                <a:gd name="T92" fmla="*/ 1382 w 1609"/>
                <a:gd name="T93" fmla="*/ 473 h 480"/>
                <a:gd name="T94" fmla="*/ 1440 w 1609"/>
                <a:gd name="T95" fmla="*/ 473 h 480"/>
                <a:gd name="T96" fmla="*/ 1492 w 1609"/>
                <a:gd name="T97" fmla="*/ 464 h 480"/>
                <a:gd name="T98" fmla="*/ 1538 w 1609"/>
                <a:gd name="T99" fmla="*/ 454 h 480"/>
                <a:gd name="T100" fmla="*/ 1581 w 1609"/>
                <a:gd name="T101" fmla="*/ 445 h 480"/>
                <a:gd name="T102" fmla="*/ 1609 w 1609"/>
                <a:gd name="T103" fmla="*/ 36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09" h="480">
                  <a:moveTo>
                    <a:pt x="1609" y="369"/>
                  </a:moveTo>
                  <a:lnTo>
                    <a:pt x="1598" y="368"/>
                  </a:lnTo>
                  <a:lnTo>
                    <a:pt x="1583" y="365"/>
                  </a:lnTo>
                  <a:lnTo>
                    <a:pt x="1566" y="361"/>
                  </a:lnTo>
                  <a:lnTo>
                    <a:pt x="1547" y="357"/>
                  </a:lnTo>
                  <a:lnTo>
                    <a:pt x="1529" y="353"/>
                  </a:lnTo>
                  <a:lnTo>
                    <a:pt x="1512" y="349"/>
                  </a:lnTo>
                  <a:lnTo>
                    <a:pt x="1497" y="346"/>
                  </a:lnTo>
                  <a:lnTo>
                    <a:pt x="1486" y="345"/>
                  </a:lnTo>
                  <a:lnTo>
                    <a:pt x="1465" y="349"/>
                  </a:lnTo>
                  <a:lnTo>
                    <a:pt x="1441" y="352"/>
                  </a:lnTo>
                  <a:lnTo>
                    <a:pt x="1418" y="355"/>
                  </a:lnTo>
                  <a:lnTo>
                    <a:pt x="1394" y="357"/>
                  </a:lnTo>
                  <a:lnTo>
                    <a:pt x="1369" y="358"/>
                  </a:lnTo>
                  <a:lnTo>
                    <a:pt x="1342" y="358"/>
                  </a:lnTo>
                  <a:lnTo>
                    <a:pt x="1315" y="358"/>
                  </a:lnTo>
                  <a:lnTo>
                    <a:pt x="1288" y="357"/>
                  </a:lnTo>
                  <a:lnTo>
                    <a:pt x="1260" y="355"/>
                  </a:lnTo>
                  <a:lnTo>
                    <a:pt x="1232" y="353"/>
                  </a:lnTo>
                  <a:lnTo>
                    <a:pt x="1203" y="351"/>
                  </a:lnTo>
                  <a:lnTo>
                    <a:pt x="1173" y="348"/>
                  </a:lnTo>
                  <a:lnTo>
                    <a:pt x="1144" y="345"/>
                  </a:lnTo>
                  <a:lnTo>
                    <a:pt x="1115" y="341"/>
                  </a:lnTo>
                  <a:lnTo>
                    <a:pt x="1086" y="337"/>
                  </a:lnTo>
                  <a:lnTo>
                    <a:pt x="1056" y="332"/>
                  </a:lnTo>
                  <a:lnTo>
                    <a:pt x="1026" y="328"/>
                  </a:lnTo>
                  <a:lnTo>
                    <a:pt x="997" y="323"/>
                  </a:lnTo>
                  <a:lnTo>
                    <a:pt x="968" y="317"/>
                  </a:lnTo>
                  <a:lnTo>
                    <a:pt x="939" y="311"/>
                  </a:lnTo>
                  <a:lnTo>
                    <a:pt x="911" y="306"/>
                  </a:lnTo>
                  <a:lnTo>
                    <a:pt x="882" y="300"/>
                  </a:lnTo>
                  <a:lnTo>
                    <a:pt x="855" y="294"/>
                  </a:lnTo>
                  <a:lnTo>
                    <a:pt x="829" y="289"/>
                  </a:lnTo>
                  <a:lnTo>
                    <a:pt x="803" y="283"/>
                  </a:lnTo>
                  <a:lnTo>
                    <a:pt x="777" y="277"/>
                  </a:lnTo>
                  <a:lnTo>
                    <a:pt x="752" y="272"/>
                  </a:lnTo>
                  <a:lnTo>
                    <a:pt x="729" y="266"/>
                  </a:lnTo>
                  <a:lnTo>
                    <a:pt x="707" y="261"/>
                  </a:lnTo>
                  <a:lnTo>
                    <a:pt x="684" y="256"/>
                  </a:lnTo>
                  <a:lnTo>
                    <a:pt x="664" y="251"/>
                  </a:lnTo>
                  <a:lnTo>
                    <a:pt x="645" y="246"/>
                  </a:lnTo>
                  <a:lnTo>
                    <a:pt x="628" y="243"/>
                  </a:lnTo>
                  <a:lnTo>
                    <a:pt x="607" y="237"/>
                  </a:lnTo>
                  <a:lnTo>
                    <a:pt x="580" y="230"/>
                  </a:lnTo>
                  <a:lnTo>
                    <a:pt x="551" y="220"/>
                  </a:lnTo>
                  <a:lnTo>
                    <a:pt x="520" y="210"/>
                  </a:lnTo>
                  <a:lnTo>
                    <a:pt x="486" y="198"/>
                  </a:lnTo>
                  <a:lnTo>
                    <a:pt x="452" y="186"/>
                  </a:lnTo>
                  <a:lnTo>
                    <a:pt x="419" y="173"/>
                  </a:lnTo>
                  <a:lnTo>
                    <a:pt x="385" y="160"/>
                  </a:lnTo>
                  <a:lnTo>
                    <a:pt x="354" y="146"/>
                  </a:lnTo>
                  <a:lnTo>
                    <a:pt x="325" y="133"/>
                  </a:lnTo>
                  <a:lnTo>
                    <a:pt x="299" y="118"/>
                  </a:lnTo>
                  <a:lnTo>
                    <a:pt x="278" y="106"/>
                  </a:lnTo>
                  <a:lnTo>
                    <a:pt x="262" y="94"/>
                  </a:lnTo>
                  <a:lnTo>
                    <a:pt x="252" y="83"/>
                  </a:lnTo>
                  <a:lnTo>
                    <a:pt x="248" y="73"/>
                  </a:lnTo>
                  <a:lnTo>
                    <a:pt x="208" y="71"/>
                  </a:lnTo>
                  <a:lnTo>
                    <a:pt x="173" y="66"/>
                  </a:lnTo>
                  <a:lnTo>
                    <a:pt x="143" y="57"/>
                  </a:lnTo>
                  <a:lnTo>
                    <a:pt x="115" y="48"/>
                  </a:lnTo>
                  <a:lnTo>
                    <a:pt x="92" y="36"/>
                  </a:lnTo>
                  <a:lnTo>
                    <a:pt x="72" y="25"/>
                  </a:lnTo>
                  <a:lnTo>
                    <a:pt x="55" y="16"/>
                  </a:lnTo>
                  <a:lnTo>
                    <a:pt x="41" y="7"/>
                  </a:lnTo>
                  <a:lnTo>
                    <a:pt x="29" y="2"/>
                  </a:lnTo>
                  <a:lnTo>
                    <a:pt x="20" y="0"/>
                  </a:lnTo>
                  <a:lnTo>
                    <a:pt x="13" y="2"/>
                  </a:lnTo>
                  <a:lnTo>
                    <a:pt x="7" y="10"/>
                  </a:lnTo>
                  <a:lnTo>
                    <a:pt x="4" y="23"/>
                  </a:lnTo>
                  <a:lnTo>
                    <a:pt x="2" y="44"/>
                  </a:lnTo>
                  <a:lnTo>
                    <a:pt x="0" y="72"/>
                  </a:lnTo>
                  <a:lnTo>
                    <a:pt x="0" y="109"/>
                  </a:lnTo>
                  <a:lnTo>
                    <a:pt x="7" y="110"/>
                  </a:lnTo>
                  <a:lnTo>
                    <a:pt x="19" y="114"/>
                  </a:lnTo>
                  <a:lnTo>
                    <a:pt x="35" y="120"/>
                  </a:lnTo>
                  <a:lnTo>
                    <a:pt x="54" y="128"/>
                  </a:lnTo>
                  <a:lnTo>
                    <a:pt x="74" y="139"/>
                  </a:lnTo>
                  <a:lnTo>
                    <a:pt x="97" y="150"/>
                  </a:lnTo>
                  <a:lnTo>
                    <a:pt x="121" y="161"/>
                  </a:lnTo>
                  <a:lnTo>
                    <a:pt x="146" y="173"/>
                  </a:lnTo>
                  <a:lnTo>
                    <a:pt x="170" y="185"/>
                  </a:lnTo>
                  <a:lnTo>
                    <a:pt x="192" y="197"/>
                  </a:lnTo>
                  <a:lnTo>
                    <a:pt x="214" y="208"/>
                  </a:lnTo>
                  <a:lnTo>
                    <a:pt x="233" y="219"/>
                  </a:lnTo>
                  <a:lnTo>
                    <a:pt x="249" y="229"/>
                  </a:lnTo>
                  <a:lnTo>
                    <a:pt x="261" y="237"/>
                  </a:lnTo>
                  <a:lnTo>
                    <a:pt x="269" y="243"/>
                  </a:lnTo>
                  <a:lnTo>
                    <a:pt x="272" y="246"/>
                  </a:lnTo>
                  <a:lnTo>
                    <a:pt x="293" y="247"/>
                  </a:lnTo>
                  <a:lnTo>
                    <a:pt x="314" y="248"/>
                  </a:lnTo>
                  <a:lnTo>
                    <a:pt x="337" y="251"/>
                  </a:lnTo>
                  <a:lnTo>
                    <a:pt x="359" y="255"/>
                  </a:lnTo>
                  <a:lnTo>
                    <a:pt x="382" y="260"/>
                  </a:lnTo>
                  <a:lnTo>
                    <a:pt x="404" y="266"/>
                  </a:lnTo>
                  <a:lnTo>
                    <a:pt x="428" y="273"/>
                  </a:lnTo>
                  <a:lnTo>
                    <a:pt x="452" y="280"/>
                  </a:lnTo>
                  <a:lnTo>
                    <a:pt x="476" y="289"/>
                  </a:lnTo>
                  <a:lnTo>
                    <a:pt x="500" y="297"/>
                  </a:lnTo>
                  <a:lnTo>
                    <a:pt x="525" y="306"/>
                  </a:lnTo>
                  <a:lnTo>
                    <a:pt x="549" y="316"/>
                  </a:lnTo>
                  <a:lnTo>
                    <a:pt x="574" y="327"/>
                  </a:lnTo>
                  <a:lnTo>
                    <a:pt x="599" y="337"/>
                  </a:lnTo>
                  <a:lnTo>
                    <a:pt x="625" y="348"/>
                  </a:lnTo>
                  <a:lnTo>
                    <a:pt x="650" y="358"/>
                  </a:lnTo>
                  <a:lnTo>
                    <a:pt x="675" y="369"/>
                  </a:lnTo>
                  <a:lnTo>
                    <a:pt x="702" y="379"/>
                  </a:lnTo>
                  <a:lnTo>
                    <a:pt x="728" y="390"/>
                  </a:lnTo>
                  <a:lnTo>
                    <a:pt x="753" y="400"/>
                  </a:lnTo>
                  <a:lnTo>
                    <a:pt x="779" y="410"/>
                  </a:lnTo>
                  <a:lnTo>
                    <a:pt x="806" y="420"/>
                  </a:lnTo>
                  <a:lnTo>
                    <a:pt x="832" y="430"/>
                  </a:lnTo>
                  <a:lnTo>
                    <a:pt x="858" y="438"/>
                  </a:lnTo>
                  <a:lnTo>
                    <a:pt x="883" y="446"/>
                  </a:lnTo>
                  <a:lnTo>
                    <a:pt x="910" y="454"/>
                  </a:lnTo>
                  <a:lnTo>
                    <a:pt x="936" y="460"/>
                  </a:lnTo>
                  <a:lnTo>
                    <a:pt x="962" y="466"/>
                  </a:lnTo>
                  <a:lnTo>
                    <a:pt x="989" y="471"/>
                  </a:lnTo>
                  <a:lnTo>
                    <a:pt x="1014" y="475"/>
                  </a:lnTo>
                  <a:lnTo>
                    <a:pt x="1040" y="478"/>
                  </a:lnTo>
                  <a:lnTo>
                    <a:pt x="1065" y="480"/>
                  </a:lnTo>
                  <a:lnTo>
                    <a:pt x="1090" y="467"/>
                  </a:lnTo>
                  <a:lnTo>
                    <a:pt x="1103" y="467"/>
                  </a:lnTo>
                  <a:lnTo>
                    <a:pt x="1116" y="468"/>
                  </a:lnTo>
                  <a:lnTo>
                    <a:pt x="1129" y="468"/>
                  </a:lnTo>
                  <a:lnTo>
                    <a:pt x="1141" y="469"/>
                  </a:lnTo>
                  <a:lnTo>
                    <a:pt x="1153" y="470"/>
                  </a:lnTo>
                  <a:lnTo>
                    <a:pt x="1165" y="470"/>
                  </a:lnTo>
                  <a:lnTo>
                    <a:pt x="1178" y="471"/>
                  </a:lnTo>
                  <a:lnTo>
                    <a:pt x="1189" y="472"/>
                  </a:lnTo>
                  <a:lnTo>
                    <a:pt x="1201" y="472"/>
                  </a:lnTo>
                  <a:lnTo>
                    <a:pt x="1212" y="473"/>
                  </a:lnTo>
                  <a:lnTo>
                    <a:pt x="1224" y="473"/>
                  </a:lnTo>
                  <a:lnTo>
                    <a:pt x="1236" y="472"/>
                  </a:lnTo>
                  <a:lnTo>
                    <a:pt x="1249" y="472"/>
                  </a:lnTo>
                  <a:lnTo>
                    <a:pt x="1261" y="471"/>
                  </a:lnTo>
                  <a:lnTo>
                    <a:pt x="1275" y="469"/>
                  </a:lnTo>
                  <a:lnTo>
                    <a:pt x="1289" y="467"/>
                  </a:lnTo>
                  <a:lnTo>
                    <a:pt x="1337" y="467"/>
                  </a:lnTo>
                  <a:lnTo>
                    <a:pt x="1359" y="471"/>
                  </a:lnTo>
                  <a:lnTo>
                    <a:pt x="1382" y="473"/>
                  </a:lnTo>
                  <a:lnTo>
                    <a:pt x="1402" y="474"/>
                  </a:lnTo>
                  <a:lnTo>
                    <a:pt x="1421" y="474"/>
                  </a:lnTo>
                  <a:lnTo>
                    <a:pt x="1440" y="473"/>
                  </a:lnTo>
                  <a:lnTo>
                    <a:pt x="1457" y="470"/>
                  </a:lnTo>
                  <a:lnTo>
                    <a:pt x="1475" y="468"/>
                  </a:lnTo>
                  <a:lnTo>
                    <a:pt x="1492" y="464"/>
                  </a:lnTo>
                  <a:lnTo>
                    <a:pt x="1508" y="461"/>
                  </a:lnTo>
                  <a:lnTo>
                    <a:pt x="1523" y="457"/>
                  </a:lnTo>
                  <a:lnTo>
                    <a:pt x="1538" y="454"/>
                  </a:lnTo>
                  <a:lnTo>
                    <a:pt x="1552" y="450"/>
                  </a:lnTo>
                  <a:lnTo>
                    <a:pt x="1568" y="447"/>
                  </a:lnTo>
                  <a:lnTo>
                    <a:pt x="1581" y="445"/>
                  </a:lnTo>
                  <a:lnTo>
                    <a:pt x="1595" y="444"/>
                  </a:lnTo>
                  <a:lnTo>
                    <a:pt x="1609" y="443"/>
                  </a:lnTo>
                  <a:lnTo>
                    <a:pt x="1609" y="369"/>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0" name="Freeform 32"/>
            <p:cNvSpPr>
              <a:spLocks/>
            </p:cNvSpPr>
            <p:nvPr/>
          </p:nvSpPr>
          <p:spPr bwMode="auto">
            <a:xfrm>
              <a:off x="787" y="1829"/>
              <a:ext cx="302" cy="95"/>
            </a:xfrm>
            <a:custGeom>
              <a:avLst/>
              <a:gdLst>
                <a:gd name="T0" fmla="*/ 895 w 1512"/>
                <a:gd name="T1" fmla="*/ 317 h 475"/>
                <a:gd name="T2" fmla="*/ 837 w 1512"/>
                <a:gd name="T3" fmla="*/ 255 h 475"/>
                <a:gd name="T4" fmla="*/ 804 w 1512"/>
                <a:gd name="T5" fmla="*/ 176 h 475"/>
                <a:gd name="T6" fmla="*/ 775 w 1512"/>
                <a:gd name="T7" fmla="*/ 110 h 475"/>
                <a:gd name="T8" fmla="*/ 711 w 1512"/>
                <a:gd name="T9" fmla="*/ 76 h 475"/>
                <a:gd name="T10" fmla="*/ 638 w 1512"/>
                <a:gd name="T11" fmla="*/ 85 h 475"/>
                <a:gd name="T12" fmla="*/ 571 w 1512"/>
                <a:gd name="T13" fmla="*/ 114 h 475"/>
                <a:gd name="T14" fmla="*/ 508 w 1512"/>
                <a:gd name="T15" fmla="*/ 136 h 475"/>
                <a:gd name="T16" fmla="*/ 485 w 1512"/>
                <a:gd name="T17" fmla="*/ 151 h 475"/>
                <a:gd name="T18" fmla="*/ 453 w 1512"/>
                <a:gd name="T19" fmla="*/ 161 h 475"/>
                <a:gd name="T20" fmla="*/ 412 w 1512"/>
                <a:gd name="T21" fmla="*/ 207 h 475"/>
                <a:gd name="T22" fmla="*/ 304 w 1512"/>
                <a:gd name="T23" fmla="*/ 232 h 475"/>
                <a:gd name="T24" fmla="*/ 178 w 1512"/>
                <a:gd name="T25" fmla="*/ 217 h 475"/>
                <a:gd name="T26" fmla="*/ 103 w 1512"/>
                <a:gd name="T27" fmla="*/ 159 h 475"/>
                <a:gd name="T28" fmla="*/ 90 w 1512"/>
                <a:gd name="T29" fmla="*/ 82 h 475"/>
                <a:gd name="T30" fmla="*/ 57 w 1512"/>
                <a:gd name="T31" fmla="*/ 15 h 475"/>
                <a:gd name="T32" fmla="*/ 39 w 1512"/>
                <a:gd name="T33" fmla="*/ 32 h 475"/>
                <a:gd name="T34" fmla="*/ 9 w 1512"/>
                <a:gd name="T35" fmla="*/ 77 h 475"/>
                <a:gd name="T36" fmla="*/ 28 w 1512"/>
                <a:gd name="T37" fmla="*/ 145 h 475"/>
                <a:gd name="T38" fmla="*/ 50 w 1512"/>
                <a:gd name="T39" fmla="*/ 249 h 475"/>
                <a:gd name="T40" fmla="*/ 95 w 1512"/>
                <a:gd name="T41" fmla="*/ 349 h 475"/>
                <a:gd name="T42" fmla="*/ 204 w 1512"/>
                <a:gd name="T43" fmla="*/ 405 h 475"/>
                <a:gd name="T44" fmla="*/ 325 w 1512"/>
                <a:gd name="T45" fmla="*/ 399 h 475"/>
                <a:gd name="T46" fmla="*/ 419 w 1512"/>
                <a:gd name="T47" fmla="*/ 369 h 475"/>
                <a:gd name="T48" fmla="*/ 506 w 1512"/>
                <a:gd name="T49" fmla="*/ 333 h 475"/>
                <a:gd name="T50" fmla="*/ 594 w 1512"/>
                <a:gd name="T51" fmla="*/ 311 h 475"/>
                <a:gd name="T52" fmla="*/ 640 w 1512"/>
                <a:gd name="T53" fmla="*/ 297 h 475"/>
                <a:gd name="T54" fmla="*/ 720 w 1512"/>
                <a:gd name="T55" fmla="*/ 345 h 475"/>
                <a:gd name="T56" fmla="*/ 816 w 1512"/>
                <a:gd name="T57" fmla="*/ 418 h 475"/>
                <a:gd name="T58" fmla="*/ 883 w 1512"/>
                <a:gd name="T59" fmla="*/ 467 h 475"/>
                <a:gd name="T60" fmla="*/ 943 w 1512"/>
                <a:gd name="T61" fmla="*/ 475 h 475"/>
                <a:gd name="T62" fmla="*/ 1007 w 1512"/>
                <a:gd name="T63" fmla="*/ 460 h 475"/>
                <a:gd name="T64" fmla="*/ 1066 w 1512"/>
                <a:gd name="T65" fmla="*/ 437 h 475"/>
                <a:gd name="T66" fmla="*/ 1122 w 1512"/>
                <a:gd name="T67" fmla="*/ 422 h 475"/>
                <a:gd name="T68" fmla="*/ 1149 w 1512"/>
                <a:gd name="T69" fmla="*/ 398 h 475"/>
                <a:gd name="T70" fmla="*/ 1191 w 1512"/>
                <a:gd name="T71" fmla="*/ 369 h 475"/>
                <a:gd name="T72" fmla="*/ 1248 w 1512"/>
                <a:gd name="T73" fmla="*/ 343 h 475"/>
                <a:gd name="T74" fmla="*/ 1300 w 1512"/>
                <a:gd name="T75" fmla="*/ 325 h 475"/>
                <a:gd name="T76" fmla="*/ 1343 w 1512"/>
                <a:gd name="T77" fmla="*/ 338 h 475"/>
                <a:gd name="T78" fmla="*/ 1394 w 1512"/>
                <a:gd name="T79" fmla="*/ 372 h 475"/>
                <a:gd name="T80" fmla="*/ 1450 w 1512"/>
                <a:gd name="T81" fmla="*/ 409 h 475"/>
                <a:gd name="T82" fmla="*/ 1497 w 1512"/>
                <a:gd name="T83" fmla="*/ 432 h 475"/>
                <a:gd name="T84" fmla="*/ 1510 w 1512"/>
                <a:gd name="T85" fmla="*/ 374 h 475"/>
                <a:gd name="T86" fmla="*/ 1509 w 1512"/>
                <a:gd name="T87" fmla="*/ 293 h 475"/>
                <a:gd name="T88" fmla="*/ 1473 w 1512"/>
                <a:gd name="T89" fmla="*/ 217 h 475"/>
                <a:gd name="T90" fmla="*/ 1373 w 1512"/>
                <a:gd name="T91" fmla="*/ 160 h 475"/>
                <a:gd name="T92" fmla="*/ 1305 w 1512"/>
                <a:gd name="T93" fmla="*/ 154 h 475"/>
                <a:gd name="T94" fmla="*/ 1253 w 1512"/>
                <a:gd name="T95" fmla="*/ 161 h 475"/>
                <a:gd name="T96" fmla="*/ 1214 w 1512"/>
                <a:gd name="T97" fmla="*/ 185 h 475"/>
                <a:gd name="T98" fmla="*/ 1141 w 1512"/>
                <a:gd name="T99" fmla="*/ 235 h 475"/>
                <a:gd name="T100" fmla="*/ 1049 w 1512"/>
                <a:gd name="T101" fmla="*/ 289 h 475"/>
                <a:gd name="T102" fmla="*/ 975 w 1512"/>
                <a:gd name="T103" fmla="*/ 329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12" h="475">
                  <a:moveTo>
                    <a:pt x="964" y="335"/>
                  </a:moveTo>
                  <a:lnTo>
                    <a:pt x="937" y="333"/>
                  </a:lnTo>
                  <a:lnTo>
                    <a:pt x="914" y="326"/>
                  </a:lnTo>
                  <a:lnTo>
                    <a:pt x="895" y="317"/>
                  </a:lnTo>
                  <a:lnTo>
                    <a:pt x="877" y="305"/>
                  </a:lnTo>
                  <a:lnTo>
                    <a:pt x="862" y="290"/>
                  </a:lnTo>
                  <a:lnTo>
                    <a:pt x="849" y="273"/>
                  </a:lnTo>
                  <a:lnTo>
                    <a:pt x="837" y="255"/>
                  </a:lnTo>
                  <a:lnTo>
                    <a:pt x="827" y="236"/>
                  </a:lnTo>
                  <a:lnTo>
                    <a:pt x="819" y="216"/>
                  </a:lnTo>
                  <a:lnTo>
                    <a:pt x="811" y="196"/>
                  </a:lnTo>
                  <a:lnTo>
                    <a:pt x="804" y="176"/>
                  </a:lnTo>
                  <a:lnTo>
                    <a:pt x="797" y="157"/>
                  </a:lnTo>
                  <a:lnTo>
                    <a:pt x="790" y="140"/>
                  </a:lnTo>
                  <a:lnTo>
                    <a:pt x="783" y="123"/>
                  </a:lnTo>
                  <a:lnTo>
                    <a:pt x="775" y="110"/>
                  </a:lnTo>
                  <a:lnTo>
                    <a:pt x="767" y="99"/>
                  </a:lnTo>
                  <a:lnTo>
                    <a:pt x="748" y="88"/>
                  </a:lnTo>
                  <a:lnTo>
                    <a:pt x="729" y="80"/>
                  </a:lnTo>
                  <a:lnTo>
                    <a:pt x="711" y="76"/>
                  </a:lnTo>
                  <a:lnTo>
                    <a:pt x="693" y="75"/>
                  </a:lnTo>
                  <a:lnTo>
                    <a:pt x="675" y="76"/>
                  </a:lnTo>
                  <a:lnTo>
                    <a:pt x="657" y="79"/>
                  </a:lnTo>
                  <a:lnTo>
                    <a:pt x="638" y="85"/>
                  </a:lnTo>
                  <a:lnTo>
                    <a:pt x="621" y="91"/>
                  </a:lnTo>
                  <a:lnTo>
                    <a:pt x="604" y="98"/>
                  </a:lnTo>
                  <a:lnTo>
                    <a:pt x="587" y="106"/>
                  </a:lnTo>
                  <a:lnTo>
                    <a:pt x="571" y="114"/>
                  </a:lnTo>
                  <a:lnTo>
                    <a:pt x="554" y="121"/>
                  </a:lnTo>
                  <a:lnTo>
                    <a:pt x="538" y="127"/>
                  </a:lnTo>
                  <a:lnTo>
                    <a:pt x="523" y="132"/>
                  </a:lnTo>
                  <a:lnTo>
                    <a:pt x="508" y="136"/>
                  </a:lnTo>
                  <a:lnTo>
                    <a:pt x="494" y="137"/>
                  </a:lnTo>
                  <a:lnTo>
                    <a:pt x="493" y="142"/>
                  </a:lnTo>
                  <a:lnTo>
                    <a:pt x="490" y="147"/>
                  </a:lnTo>
                  <a:lnTo>
                    <a:pt x="485" y="151"/>
                  </a:lnTo>
                  <a:lnTo>
                    <a:pt x="479" y="154"/>
                  </a:lnTo>
                  <a:lnTo>
                    <a:pt x="471" y="158"/>
                  </a:lnTo>
                  <a:lnTo>
                    <a:pt x="462" y="160"/>
                  </a:lnTo>
                  <a:lnTo>
                    <a:pt x="453" y="161"/>
                  </a:lnTo>
                  <a:lnTo>
                    <a:pt x="444" y="162"/>
                  </a:lnTo>
                  <a:lnTo>
                    <a:pt x="440" y="179"/>
                  </a:lnTo>
                  <a:lnTo>
                    <a:pt x="429" y="194"/>
                  </a:lnTo>
                  <a:lnTo>
                    <a:pt x="412" y="207"/>
                  </a:lnTo>
                  <a:lnTo>
                    <a:pt x="391" y="217"/>
                  </a:lnTo>
                  <a:lnTo>
                    <a:pt x="364" y="224"/>
                  </a:lnTo>
                  <a:lnTo>
                    <a:pt x="335" y="230"/>
                  </a:lnTo>
                  <a:lnTo>
                    <a:pt x="304" y="232"/>
                  </a:lnTo>
                  <a:lnTo>
                    <a:pt x="271" y="232"/>
                  </a:lnTo>
                  <a:lnTo>
                    <a:pt x="239" y="230"/>
                  </a:lnTo>
                  <a:lnTo>
                    <a:pt x="208" y="225"/>
                  </a:lnTo>
                  <a:lnTo>
                    <a:pt x="178" y="217"/>
                  </a:lnTo>
                  <a:lnTo>
                    <a:pt x="152" y="207"/>
                  </a:lnTo>
                  <a:lnTo>
                    <a:pt x="131" y="194"/>
                  </a:lnTo>
                  <a:lnTo>
                    <a:pt x="114" y="178"/>
                  </a:lnTo>
                  <a:lnTo>
                    <a:pt x="103" y="159"/>
                  </a:lnTo>
                  <a:lnTo>
                    <a:pt x="99" y="137"/>
                  </a:lnTo>
                  <a:lnTo>
                    <a:pt x="98" y="118"/>
                  </a:lnTo>
                  <a:lnTo>
                    <a:pt x="95" y="100"/>
                  </a:lnTo>
                  <a:lnTo>
                    <a:pt x="90" y="82"/>
                  </a:lnTo>
                  <a:lnTo>
                    <a:pt x="82" y="64"/>
                  </a:lnTo>
                  <a:lnTo>
                    <a:pt x="74" y="48"/>
                  </a:lnTo>
                  <a:lnTo>
                    <a:pt x="66" y="30"/>
                  </a:lnTo>
                  <a:lnTo>
                    <a:pt x="57" y="15"/>
                  </a:lnTo>
                  <a:lnTo>
                    <a:pt x="48" y="0"/>
                  </a:lnTo>
                  <a:lnTo>
                    <a:pt x="47" y="10"/>
                  </a:lnTo>
                  <a:lnTo>
                    <a:pt x="44" y="21"/>
                  </a:lnTo>
                  <a:lnTo>
                    <a:pt x="39" y="32"/>
                  </a:lnTo>
                  <a:lnTo>
                    <a:pt x="33" y="45"/>
                  </a:lnTo>
                  <a:lnTo>
                    <a:pt x="26" y="56"/>
                  </a:lnTo>
                  <a:lnTo>
                    <a:pt x="18" y="67"/>
                  </a:lnTo>
                  <a:lnTo>
                    <a:pt x="9" y="77"/>
                  </a:lnTo>
                  <a:lnTo>
                    <a:pt x="0" y="87"/>
                  </a:lnTo>
                  <a:lnTo>
                    <a:pt x="12" y="103"/>
                  </a:lnTo>
                  <a:lnTo>
                    <a:pt x="21" y="122"/>
                  </a:lnTo>
                  <a:lnTo>
                    <a:pt x="28" y="145"/>
                  </a:lnTo>
                  <a:lnTo>
                    <a:pt x="34" y="169"/>
                  </a:lnTo>
                  <a:lnTo>
                    <a:pt x="39" y="195"/>
                  </a:lnTo>
                  <a:lnTo>
                    <a:pt x="45" y="221"/>
                  </a:lnTo>
                  <a:lnTo>
                    <a:pt x="50" y="249"/>
                  </a:lnTo>
                  <a:lnTo>
                    <a:pt x="58" y="276"/>
                  </a:lnTo>
                  <a:lnTo>
                    <a:pt x="67" y="302"/>
                  </a:lnTo>
                  <a:lnTo>
                    <a:pt x="79" y="326"/>
                  </a:lnTo>
                  <a:lnTo>
                    <a:pt x="95" y="349"/>
                  </a:lnTo>
                  <a:lnTo>
                    <a:pt x="114" y="369"/>
                  </a:lnTo>
                  <a:lnTo>
                    <a:pt x="138" y="385"/>
                  </a:lnTo>
                  <a:lnTo>
                    <a:pt x="167" y="397"/>
                  </a:lnTo>
                  <a:lnTo>
                    <a:pt x="204" y="405"/>
                  </a:lnTo>
                  <a:lnTo>
                    <a:pt x="246" y="408"/>
                  </a:lnTo>
                  <a:lnTo>
                    <a:pt x="273" y="407"/>
                  </a:lnTo>
                  <a:lnTo>
                    <a:pt x="300" y="404"/>
                  </a:lnTo>
                  <a:lnTo>
                    <a:pt x="325" y="399"/>
                  </a:lnTo>
                  <a:lnTo>
                    <a:pt x="349" y="393"/>
                  </a:lnTo>
                  <a:lnTo>
                    <a:pt x="374" y="386"/>
                  </a:lnTo>
                  <a:lnTo>
                    <a:pt x="397" y="377"/>
                  </a:lnTo>
                  <a:lnTo>
                    <a:pt x="419" y="369"/>
                  </a:lnTo>
                  <a:lnTo>
                    <a:pt x="441" y="359"/>
                  </a:lnTo>
                  <a:lnTo>
                    <a:pt x="463" y="350"/>
                  </a:lnTo>
                  <a:lnTo>
                    <a:pt x="485" y="342"/>
                  </a:lnTo>
                  <a:lnTo>
                    <a:pt x="506" y="333"/>
                  </a:lnTo>
                  <a:lnTo>
                    <a:pt x="528" y="325"/>
                  </a:lnTo>
                  <a:lnTo>
                    <a:pt x="549" y="319"/>
                  </a:lnTo>
                  <a:lnTo>
                    <a:pt x="572" y="314"/>
                  </a:lnTo>
                  <a:lnTo>
                    <a:pt x="594" y="311"/>
                  </a:lnTo>
                  <a:lnTo>
                    <a:pt x="617" y="310"/>
                  </a:lnTo>
                  <a:lnTo>
                    <a:pt x="620" y="300"/>
                  </a:lnTo>
                  <a:lnTo>
                    <a:pt x="628" y="296"/>
                  </a:lnTo>
                  <a:lnTo>
                    <a:pt x="640" y="297"/>
                  </a:lnTo>
                  <a:lnTo>
                    <a:pt x="657" y="304"/>
                  </a:lnTo>
                  <a:lnTo>
                    <a:pt x="676" y="314"/>
                  </a:lnTo>
                  <a:lnTo>
                    <a:pt x="697" y="329"/>
                  </a:lnTo>
                  <a:lnTo>
                    <a:pt x="720" y="345"/>
                  </a:lnTo>
                  <a:lnTo>
                    <a:pt x="744" y="363"/>
                  </a:lnTo>
                  <a:lnTo>
                    <a:pt x="769" y="381"/>
                  </a:lnTo>
                  <a:lnTo>
                    <a:pt x="793" y="400"/>
                  </a:lnTo>
                  <a:lnTo>
                    <a:pt x="816" y="418"/>
                  </a:lnTo>
                  <a:lnTo>
                    <a:pt x="837" y="435"/>
                  </a:lnTo>
                  <a:lnTo>
                    <a:pt x="856" y="449"/>
                  </a:lnTo>
                  <a:lnTo>
                    <a:pt x="872" y="460"/>
                  </a:lnTo>
                  <a:lnTo>
                    <a:pt x="883" y="467"/>
                  </a:lnTo>
                  <a:lnTo>
                    <a:pt x="890" y="470"/>
                  </a:lnTo>
                  <a:lnTo>
                    <a:pt x="908" y="474"/>
                  </a:lnTo>
                  <a:lnTo>
                    <a:pt x="925" y="475"/>
                  </a:lnTo>
                  <a:lnTo>
                    <a:pt x="943" y="475"/>
                  </a:lnTo>
                  <a:lnTo>
                    <a:pt x="960" y="473"/>
                  </a:lnTo>
                  <a:lnTo>
                    <a:pt x="976" y="470"/>
                  </a:lnTo>
                  <a:lnTo>
                    <a:pt x="991" y="465"/>
                  </a:lnTo>
                  <a:lnTo>
                    <a:pt x="1007" y="460"/>
                  </a:lnTo>
                  <a:lnTo>
                    <a:pt x="1022" y="455"/>
                  </a:lnTo>
                  <a:lnTo>
                    <a:pt x="1036" y="449"/>
                  </a:lnTo>
                  <a:lnTo>
                    <a:pt x="1052" y="443"/>
                  </a:lnTo>
                  <a:lnTo>
                    <a:pt x="1066" y="437"/>
                  </a:lnTo>
                  <a:lnTo>
                    <a:pt x="1080" y="432"/>
                  </a:lnTo>
                  <a:lnTo>
                    <a:pt x="1094" y="428"/>
                  </a:lnTo>
                  <a:lnTo>
                    <a:pt x="1108" y="424"/>
                  </a:lnTo>
                  <a:lnTo>
                    <a:pt x="1122" y="422"/>
                  </a:lnTo>
                  <a:lnTo>
                    <a:pt x="1137" y="420"/>
                  </a:lnTo>
                  <a:lnTo>
                    <a:pt x="1138" y="413"/>
                  </a:lnTo>
                  <a:lnTo>
                    <a:pt x="1142" y="406"/>
                  </a:lnTo>
                  <a:lnTo>
                    <a:pt x="1149" y="398"/>
                  </a:lnTo>
                  <a:lnTo>
                    <a:pt x="1157" y="391"/>
                  </a:lnTo>
                  <a:lnTo>
                    <a:pt x="1167" y="384"/>
                  </a:lnTo>
                  <a:lnTo>
                    <a:pt x="1178" y="376"/>
                  </a:lnTo>
                  <a:lnTo>
                    <a:pt x="1191" y="369"/>
                  </a:lnTo>
                  <a:lnTo>
                    <a:pt x="1204" y="362"/>
                  </a:lnTo>
                  <a:lnTo>
                    <a:pt x="1218" y="355"/>
                  </a:lnTo>
                  <a:lnTo>
                    <a:pt x="1234" y="349"/>
                  </a:lnTo>
                  <a:lnTo>
                    <a:pt x="1248" y="343"/>
                  </a:lnTo>
                  <a:lnTo>
                    <a:pt x="1262" y="338"/>
                  </a:lnTo>
                  <a:lnTo>
                    <a:pt x="1276" y="333"/>
                  </a:lnTo>
                  <a:lnTo>
                    <a:pt x="1288" y="329"/>
                  </a:lnTo>
                  <a:lnTo>
                    <a:pt x="1300" y="325"/>
                  </a:lnTo>
                  <a:lnTo>
                    <a:pt x="1310" y="322"/>
                  </a:lnTo>
                  <a:lnTo>
                    <a:pt x="1320" y="325"/>
                  </a:lnTo>
                  <a:lnTo>
                    <a:pt x="1331" y="331"/>
                  </a:lnTo>
                  <a:lnTo>
                    <a:pt x="1343" y="338"/>
                  </a:lnTo>
                  <a:lnTo>
                    <a:pt x="1355" y="345"/>
                  </a:lnTo>
                  <a:lnTo>
                    <a:pt x="1368" y="354"/>
                  </a:lnTo>
                  <a:lnTo>
                    <a:pt x="1381" y="363"/>
                  </a:lnTo>
                  <a:lnTo>
                    <a:pt x="1394" y="372"/>
                  </a:lnTo>
                  <a:lnTo>
                    <a:pt x="1408" y="382"/>
                  </a:lnTo>
                  <a:lnTo>
                    <a:pt x="1423" y="392"/>
                  </a:lnTo>
                  <a:lnTo>
                    <a:pt x="1436" y="401"/>
                  </a:lnTo>
                  <a:lnTo>
                    <a:pt x="1450" y="409"/>
                  </a:lnTo>
                  <a:lnTo>
                    <a:pt x="1463" y="417"/>
                  </a:lnTo>
                  <a:lnTo>
                    <a:pt x="1475" y="424"/>
                  </a:lnTo>
                  <a:lnTo>
                    <a:pt x="1487" y="429"/>
                  </a:lnTo>
                  <a:lnTo>
                    <a:pt x="1497" y="432"/>
                  </a:lnTo>
                  <a:lnTo>
                    <a:pt x="1507" y="433"/>
                  </a:lnTo>
                  <a:lnTo>
                    <a:pt x="1507" y="413"/>
                  </a:lnTo>
                  <a:lnTo>
                    <a:pt x="1509" y="394"/>
                  </a:lnTo>
                  <a:lnTo>
                    <a:pt x="1510" y="374"/>
                  </a:lnTo>
                  <a:lnTo>
                    <a:pt x="1511" y="354"/>
                  </a:lnTo>
                  <a:lnTo>
                    <a:pt x="1512" y="334"/>
                  </a:lnTo>
                  <a:lnTo>
                    <a:pt x="1511" y="313"/>
                  </a:lnTo>
                  <a:lnTo>
                    <a:pt x="1509" y="293"/>
                  </a:lnTo>
                  <a:lnTo>
                    <a:pt x="1504" y="273"/>
                  </a:lnTo>
                  <a:lnTo>
                    <a:pt x="1497" y="254"/>
                  </a:lnTo>
                  <a:lnTo>
                    <a:pt x="1487" y="236"/>
                  </a:lnTo>
                  <a:lnTo>
                    <a:pt x="1473" y="217"/>
                  </a:lnTo>
                  <a:lnTo>
                    <a:pt x="1456" y="201"/>
                  </a:lnTo>
                  <a:lnTo>
                    <a:pt x="1433" y="186"/>
                  </a:lnTo>
                  <a:lnTo>
                    <a:pt x="1406" y="172"/>
                  </a:lnTo>
                  <a:lnTo>
                    <a:pt x="1373" y="160"/>
                  </a:lnTo>
                  <a:lnTo>
                    <a:pt x="1335" y="150"/>
                  </a:lnTo>
                  <a:lnTo>
                    <a:pt x="1326" y="151"/>
                  </a:lnTo>
                  <a:lnTo>
                    <a:pt x="1315" y="152"/>
                  </a:lnTo>
                  <a:lnTo>
                    <a:pt x="1305" y="154"/>
                  </a:lnTo>
                  <a:lnTo>
                    <a:pt x="1294" y="156"/>
                  </a:lnTo>
                  <a:lnTo>
                    <a:pt x="1282" y="158"/>
                  </a:lnTo>
                  <a:lnTo>
                    <a:pt x="1268" y="160"/>
                  </a:lnTo>
                  <a:lnTo>
                    <a:pt x="1253" y="161"/>
                  </a:lnTo>
                  <a:lnTo>
                    <a:pt x="1236" y="162"/>
                  </a:lnTo>
                  <a:lnTo>
                    <a:pt x="1234" y="168"/>
                  </a:lnTo>
                  <a:lnTo>
                    <a:pt x="1225" y="175"/>
                  </a:lnTo>
                  <a:lnTo>
                    <a:pt x="1214" y="185"/>
                  </a:lnTo>
                  <a:lnTo>
                    <a:pt x="1200" y="195"/>
                  </a:lnTo>
                  <a:lnTo>
                    <a:pt x="1182" y="207"/>
                  </a:lnTo>
                  <a:lnTo>
                    <a:pt x="1163" y="220"/>
                  </a:lnTo>
                  <a:lnTo>
                    <a:pt x="1141" y="235"/>
                  </a:lnTo>
                  <a:lnTo>
                    <a:pt x="1118" y="248"/>
                  </a:lnTo>
                  <a:lnTo>
                    <a:pt x="1094" y="262"/>
                  </a:lnTo>
                  <a:lnTo>
                    <a:pt x="1071" y="276"/>
                  </a:lnTo>
                  <a:lnTo>
                    <a:pt x="1049" y="289"/>
                  </a:lnTo>
                  <a:lnTo>
                    <a:pt x="1026" y="301"/>
                  </a:lnTo>
                  <a:lnTo>
                    <a:pt x="1007" y="311"/>
                  </a:lnTo>
                  <a:lnTo>
                    <a:pt x="989" y="321"/>
                  </a:lnTo>
                  <a:lnTo>
                    <a:pt x="975" y="329"/>
                  </a:lnTo>
                  <a:lnTo>
                    <a:pt x="964" y="335"/>
                  </a:lnTo>
                  <a:close/>
                </a:path>
              </a:pathLst>
            </a:custGeom>
            <a:solidFill>
              <a:srgbClr val="FB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1" name="Freeform 33"/>
            <p:cNvSpPr>
              <a:spLocks/>
            </p:cNvSpPr>
            <p:nvPr/>
          </p:nvSpPr>
          <p:spPr bwMode="auto">
            <a:xfrm>
              <a:off x="1194" y="1822"/>
              <a:ext cx="224" cy="225"/>
            </a:xfrm>
            <a:custGeom>
              <a:avLst/>
              <a:gdLst>
                <a:gd name="T0" fmla="*/ 977 w 1120"/>
                <a:gd name="T1" fmla="*/ 147 h 1126"/>
                <a:gd name="T2" fmla="*/ 927 w 1120"/>
                <a:gd name="T3" fmla="*/ 126 h 1126"/>
                <a:gd name="T4" fmla="*/ 871 w 1120"/>
                <a:gd name="T5" fmla="*/ 104 h 1126"/>
                <a:gd name="T6" fmla="*/ 809 w 1120"/>
                <a:gd name="T7" fmla="*/ 84 h 1126"/>
                <a:gd name="T8" fmla="*/ 745 w 1120"/>
                <a:gd name="T9" fmla="*/ 64 h 1126"/>
                <a:gd name="T10" fmla="*/ 677 w 1120"/>
                <a:gd name="T11" fmla="*/ 48 h 1126"/>
                <a:gd name="T12" fmla="*/ 608 w 1120"/>
                <a:gd name="T13" fmla="*/ 36 h 1126"/>
                <a:gd name="T14" fmla="*/ 539 w 1120"/>
                <a:gd name="T15" fmla="*/ 28 h 1126"/>
                <a:gd name="T16" fmla="*/ 470 w 1120"/>
                <a:gd name="T17" fmla="*/ 25 h 1126"/>
                <a:gd name="T18" fmla="*/ 403 w 1120"/>
                <a:gd name="T19" fmla="*/ 28 h 1126"/>
                <a:gd name="T20" fmla="*/ 339 w 1120"/>
                <a:gd name="T21" fmla="*/ 38 h 1126"/>
                <a:gd name="T22" fmla="*/ 93 w 1120"/>
                <a:gd name="T23" fmla="*/ 0 h 1126"/>
                <a:gd name="T24" fmla="*/ 2 w 1120"/>
                <a:gd name="T25" fmla="*/ 32 h 1126"/>
                <a:gd name="T26" fmla="*/ 32 w 1120"/>
                <a:gd name="T27" fmla="*/ 102 h 1126"/>
                <a:gd name="T28" fmla="*/ 151 w 1120"/>
                <a:gd name="T29" fmla="*/ 178 h 1126"/>
                <a:gd name="T30" fmla="*/ 324 w 1120"/>
                <a:gd name="T31" fmla="*/ 229 h 1126"/>
                <a:gd name="T32" fmla="*/ 444 w 1120"/>
                <a:gd name="T33" fmla="*/ 224 h 1126"/>
                <a:gd name="T34" fmla="*/ 537 w 1120"/>
                <a:gd name="T35" fmla="*/ 232 h 1126"/>
                <a:gd name="T36" fmla="*/ 631 w 1120"/>
                <a:gd name="T37" fmla="*/ 247 h 1126"/>
                <a:gd name="T38" fmla="*/ 722 w 1120"/>
                <a:gd name="T39" fmla="*/ 268 h 1126"/>
                <a:gd name="T40" fmla="*/ 806 w 1120"/>
                <a:gd name="T41" fmla="*/ 295 h 1126"/>
                <a:gd name="T42" fmla="*/ 880 w 1120"/>
                <a:gd name="T43" fmla="*/ 326 h 1126"/>
                <a:gd name="T44" fmla="*/ 941 w 1120"/>
                <a:gd name="T45" fmla="*/ 362 h 1126"/>
                <a:gd name="T46" fmla="*/ 983 w 1120"/>
                <a:gd name="T47" fmla="*/ 403 h 1126"/>
                <a:gd name="T48" fmla="*/ 1007 w 1120"/>
                <a:gd name="T49" fmla="*/ 448 h 1126"/>
                <a:gd name="T50" fmla="*/ 1005 w 1120"/>
                <a:gd name="T51" fmla="*/ 498 h 1126"/>
                <a:gd name="T52" fmla="*/ 975 w 1120"/>
                <a:gd name="T53" fmla="*/ 550 h 1126"/>
                <a:gd name="T54" fmla="*/ 990 w 1120"/>
                <a:gd name="T55" fmla="*/ 626 h 1126"/>
                <a:gd name="T56" fmla="*/ 994 w 1120"/>
                <a:gd name="T57" fmla="*/ 729 h 1126"/>
                <a:gd name="T58" fmla="*/ 966 w 1120"/>
                <a:gd name="T59" fmla="*/ 844 h 1126"/>
                <a:gd name="T60" fmla="*/ 926 w 1120"/>
                <a:gd name="T61" fmla="*/ 959 h 1126"/>
                <a:gd name="T62" fmla="*/ 891 w 1120"/>
                <a:gd name="T63" fmla="*/ 1065 h 1126"/>
                <a:gd name="T64" fmla="*/ 893 w 1120"/>
                <a:gd name="T65" fmla="*/ 1125 h 1126"/>
                <a:gd name="T66" fmla="*/ 936 w 1120"/>
                <a:gd name="T67" fmla="*/ 1120 h 1126"/>
                <a:gd name="T68" fmla="*/ 988 w 1120"/>
                <a:gd name="T69" fmla="*/ 1114 h 1126"/>
                <a:gd name="T70" fmla="*/ 1012 w 1120"/>
                <a:gd name="T71" fmla="*/ 1072 h 1126"/>
                <a:gd name="T72" fmla="*/ 1033 w 1120"/>
                <a:gd name="T73" fmla="*/ 998 h 1126"/>
                <a:gd name="T74" fmla="*/ 1059 w 1120"/>
                <a:gd name="T75" fmla="*/ 917 h 1126"/>
                <a:gd name="T76" fmla="*/ 1077 w 1120"/>
                <a:gd name="T77" fmla="*/ 838 h 1126"/>
                <a:gd name="T78" fmla="*/ 1074 w 1120"/>
                <a:gd name="T79" fmla="*/ 768 h 1126"/>
                <a:gd name="T80" fmla="*/ 1076 w 1120"/>
                <a:gd name="T81" fmla="*/ 705 h 1126"/>
                <a:gd name="T82" fmla="*/ 1114 w 1120"/>
                <a:gd name="T83" fmla="*/ 603 h 1126"/>
                <a:gd name="T84" fmla="*/ 1119 w 1120"/>
                <a:gd name="T85" fmla="*/ 480 h 1126"/>
                <a:gd name="T86" fmla="*/ 1097 w 1120"/>
                <a:gd name="T87" fmla="*/ 352 h 1126"/>
                <a:gd name="T88" fmla="*/ 1058 w 1120"/>
                <a:gd name="T89" fmla="*/ 240 h 1126"/>
                <a:gd name="T90" fmla="*/ 1007 w 1120"/>
                <a:gd name="T91" fmla="*/ 161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0" h="1126">
                  <a:moveTo>
                    <a:pt x="1007" y="161"/>
                  </a:moveTo>
                  <a:lnTo>
                    <a:pt x="992" y="154"/>
                  </a:lnTo>
                  <a:lnTo>
                    <a:pt x="977" y="147"/>
                  </a:lnTo>
                  <a:lnTo>
                    <a:pt x="961" y="140"/>
                  </a:lnTo>
                  <a:lnTo>
                    <a:pt x="944" y="133"/>
                  </a:lnTo>
                  <a:lnTo>
                    <a:pt x="927" y="126"/>
                  </a:lnTo>
                  <a:lnTo>
                    <a:pt x="909" y="118"/>
                  </a:lnTo>
                  <a:lnTo>
                    <a:pt x="890" y="111"/>
                  </a:lnTo>
                  <a:lnTo>
                    <a:pt x="871" y="104"/>
                  </a:lnTo>
                  <a:lnTo>
                    <a:pt x="851" y="97"/>
                  </a:lnTo>
                  <a:lnTo>
                    <a:pt x="831" y="90"/>
                  </a:lnTo>
                  <a:lnTo>
                    <a:pt x="809" y="84"/>
                  </a:lnTo>
                  <a:lnTo>
                    <a:pt x="788" y="76"/>
                  </a:lnTo>
                  <a:lnTo>
                    <a:pt x="767" y="70"/>
                  </a:lnTo>
                  <a:lnTo>
                    <a:pt x="745" y="64"/>
                  </a:lnTo>
                  <a:lnTo>
                    <a:pt x="723" y="59"/>
                  </a:lnTo>
                  <a:lnTo>
                    <a:pt x="700" y="53"/>
                  </a:lnTo>
                  <a:lnTo>
                    <a:pt x="677" y="48"/>
                  </a:lnTo>
                  <a:lnTo>
                    <a:pt x="655" y="44"/>
                  </a:lnTo>
                  <a:lnTo>
                    <a:pt x="632" y="40"/>
                  </a:lnTo>
                  <a:lnTo>
                    <a:pt x="608" y="36"/>
                  </a:lnTo>
                  <a:lnTo>
                    <a:pt x="585" y="33"/>
                  </a:lnTo>
                  <a:lnTo>
                    <a:pt x="562" y="30"/>
                  </a:lnTo>
                  <a:lnTo>
                    <a:pt x="539" y="28"/>
                  </a:lnTo>
                  <a:lnTo>
                    <a:pt x="515" y="26"/>
                  </a:lnTo>
                  <a:lnTo>
                    <a:pt x="493" y="25"/>
                  </a:lnTo>
                  <a:lnTo>
                    <a:pt x="470" y="25"/>
                  </a:lnTo>
                  <a:lnTo>
                    <a:pt x="448" y="25"/>
                  </a:lnTo>
                  <a:lnTo>
                    <a:pt x="425" y="26"/>
                  </a:lnTo>
                  <a:lnTo>
                    <a:pt x="403" y="28"/>
                  </a:lnTo>
                  <a:lnTo>
                    <a:pt x="381" y="30"/>
                  </a:lnTo>
                  <a:lnTo>
                    <a:pt x="360" y="34"/>
                  </a:lnTo>
                  <a:lnTo>
                    <a:pt x="339" y="38"/>
                  </a:lnTo>
                  <a:lnTo>
                    <a:pt x="237" y="16"/>
                  </a:lnTo>
                  <a:lnTo>
                    <a:pt x="156" y="4"/>
                  </a:lnTo>
                  <a:lnTo>
                    <a:pt x="93" y="0"/>
                  </a:lnTo>
                  <a:lnTo>
                    <a:pt x="47" y="5"/>
                  </a:lnTo>
                  <a:lnTo>
                    <a:pt x="17" y="15"/>
                  </a:lnTo>
                  <a:lnTo>
                    <a:pt x="2" y="32"/>
                  </a:lnTo>
                  <a:lnTo>
                    <a:pt x="0" y="52"/>
                  </a:lnTo>
                  <a:lnTo>
                    <a:pt x="11" y="75"/>
                  </a:lnTo>
                  <a:lnTo>
                    <a:pt x="32" y="102"/>
                  </a:lnTo>
                  <a:lnTo>
                    <a:pt x="64" y="128"/>
                  </a:lnTo>
                  <a:lnTo>
                    <a:pt x="104" y="153"/>
                  </a:lnTo>
                  <a:lnTo>
                    <a:pt x="151" y="178"/>
                  </a:lnTo>
                  <a:lnTo>
                    <a:pt x="204" y="200"/>
                  </a:lnTo>
                  <a:lnTo>
                    <a:pt x="263" y="217"/>
                  </a:lnTo>
                  <a:lnTo>
                    <a:pt x="324" y="229"/>
                  </a:lnTo>
                  <a:lnTo>
                    <a:pt x="388" y="235"/>
                  </a:lnTo>
                  <a:lnTo>
                    <a:pt x="413" y="222"/>
                  </a:lnTo>
                  <a:lnTo>
                    <a:pt x="444" y="224"/>
                  </a:lnTo>
                  <a:lnTo>
                    <a:pt x="475" y="226"/>
                  </a:lnTo>
                  <a:lnTo>
                    <a:pt x="505" y="229"/>
                  </a:lnTo>
                  <a:lnTo>
                    <a:pt x="537" y="232"/>
                  </a:lnTo>
                  <a:lnTo>
                    <a:pt x="569" y="237"/>
                  </a:lnTo>
                  <a:lnTo>
                    <a:pt x="600" y="242"/>
                  </a:lnTo>
                  <a:lnTo>
                    <a:pt x="631" y="247"/>
                  </a:lnTo>
                  <a:lnTo>
                    <a:pt x="662" y="254"/>
                  </a:lnTo>
                  <a:lnTo>
                    <a:pt x="692" y="260"/>
                  </a:lnTo>
                  <a:lnTo>
                    <a:pt x="722" y="268"/>
                  </a:lnTo>
                  <a:lnTo>
                    <a:pt x="751" y="277"/>
                  </a:lnTo>
                  <a:lnTo>
                    <a:pt x="779" y="286"/>
                  </a:lnTo>
                  <a:lnTo>
                    <a:pt x="806" y="295"/>
                  </a:lnTo>
                  <a:lnTo>
                    <a:pt x="832" y="305"/>
                  </a:lnTo>
                  <a:lnTo>
                    <a:pt x="857" y="315"/>
                  </a:lnTo>
                  <a:lnTo>
                    <a:pt x="880" y="326"/>
                  </a:lnTo>
                  <a:lnTo>
                    <a:pt x="901" y="337"/>
                  </a:lnTo>
                  <a:lnTo>
                    <a:pt x="922" y="349"/>
                  </a:lnTo>
                  <a:lnTo>
                    <a:pt x="941" y="362"/>
                  </a:lnTo>
                  <a:lnTo>
                    <a:pt x="957" y="376"/>
                  </a:lnTo>
                  <a:lnTo>
                    <a:pt x="971" y="389"/>
                  </a:lnTo>
                  <a:lnTo>
                    <a:pt x="983" y="403"/>
                  </a:lnTo>
                  <a:lnTo>
                    <a:pt x="993" y="418"/>
                  </a:lnTo>
                  <a:lnTo>
                    <a:pt x="1001" y="433"/>
                  </a:lnTo>
                  <a:lnTo>
                    <a:pt x="1007" y="448"/>
                  </a:lnTo>
                  <a:lnTo>
                    <a:pt x="1009" y="465"/>
                  </a:lnTo>
                  <a:lnTo>
                    <a:pt x="1008" y="481"/>
                  </a:lnTo>
                  <a:lnTo>
                    <a:pt x="1005" y="498"/>
                  </a:lnTo>
                  <a:lnTo>
                    <a:pt x="997" y="515"/>
                  </a:lnTo>
                  <a:lnTo>
                    <a:pt x="988" y="532"/>
                  </a:lnTo>
                  <a:lnTo>
                    <a:pt x="975" y="550"/>
                  </a:lnTo>
                  <a:lnTo>
                    <a:pt x="958" y="569"/>
                  </a:lnTo>
                  <a:lnTo>
                    <a:pt x="977" y="596"/>
                  </a:lnTo>
                  <a:lnTo>
                    <a:pt x="990" y="626"/>
                  </a:lnTo>
                  <a:lnTo>
                    <a:pt x="996" y="659"/>
                  </a:lnTo>
                  <a:lnTo>
                    <a:pt x="997" y="693"/>
                  </a:lnTo>
                  <a:lnTo>
                    <a:pt x="994" y="729"/>
                  </a:lnTo>
                  <a:lnTo>
                    <a:pt x="988" y="767"/>
                  </a:lnTo>
                  <a:lnTo>
                    <a:pt x="978" y="804"/>
                  </a:lnTo>
                  <a:lnTo>
                    <a:pt x="966" y="844"/>
                  </a:lnTo>
                  <a:lnTo>
                    <a:pt x="953" y="882"/>
                  </a:lnTo>
                  <a:lnTo>
                    <a:pt x="939" y="920"/>
                  </a:lnTo>
                  <a:lnTo>
                    <a:pt x="926" y="959"/>
                  </a:lnTo>
                  <a:lnTo>
                    <a:pt x="913" y="995"/>
                  </a:lnTo>
                  <a:lnTo>
                    <a:pt x="900" y="1032"/>
                  </a:lnTo>
                  <a:lnTo>
                    <a:pt x="891" y="1065"/>
                  </a:lnTo>
                  <a:lnTo>
                    <a:pt x="885" y="1096"/>
                  </a:lnTo>
                  <a:lnTo>
                    <a:pt x="883" y="1126"/>
                  </a:lnTo>
                  <a:lnTo>
                    <a:pt x="893" y="1125"/>
                  </a:lnTo>
                  <a:lnTo>
                    <a:pt x="906" y="1124"/>
                  </a:lnTo>
                  <a:lnTo>
                    <a:pt x="921" y="1122"/>
                  </a:lnTo>
                  <a:lnTo>
                    <a:pt x="936" y="1120"/>
                  </a:lnTo>
                  <a:lnTo>
                    <a:pt x="953" y="1118"/>
                  </a:lnTo>
                  <a:lnTo>
                    <a:pt x="970" y="1115"/>
                  </a:lnTo>
                  <a:lnTo>
                    <a:pt x="988" y="1114"/>
                  </a:lnTo>
                  <a:lnTo>
                    <a:pt x="1007" y="1113"/>
                  </a:lnTo>
                  <a:lnTo>
                    <a:pt x="1008" y="1094"/>
                  </a:lnTo>
                  <a:lnTo>
                    <a:pt x="1012" y="1072"/>
                  </a:lnTo>
                  <a:lnTo>
                    <a:pt x="1018" y="1049"/>
                  </a:lnTo>
                  <a:lnTo>
                    <a:pt x="1025" y="1025"/>
                  </a:lnTo>
                  <a:lnTo>
                    <a:pt x="1033" y="998"/>
                  </a:lnTo>
                  <a:lnTo>
                    <a:pt x="1042" y="972"/>
                  </a:lnTo>
                  <a:lnTo>
                    <a:pt x="1050" y="945"/>
                  </a:lnTo>
                  <a:lnTo>
                    <a:pt x="1059" y="917"/>
                  </a:lnTo>
                  <a:lnTo>
                    <a:pt x="1066" y="890"/>
                  </a:lnTo>
                  <a:lnTo>
                    <a:pt x="1072" y="864"/>
                  </a:lnTo>
                  <a:lnTo>
                    <a:pt x="1077" y="838"/>
                  </a:lnTo>
                  <a:lnTo>
                    <a:pt x="1079" y="813"/>
                  </a:lnTo>
                  <a:lnTo>
                    <a:pt x="1078" y="790"/>
                  </a:lnTo>
                  <a:lnTo>
                    <a:pt x="1074" y="768"/>
                  </a:lnTo>
                  <a:lnTo>
                    <a:pt x="1067" y="748"/>
                  </a:lnTo>
                  <a:lnTo>
                    <a:pt x="1055" y="730"/>
                  </a:lnTo>
                  <a:lnTo>
                    <a:pt x="1076" y="705"/>
                  </a:lnTo>
                  <a:lnTo>
                    <a:pt x="1092" y="675"/>
                  </a:lnTo>
                  <a:lnTo>
                    <a:pt x="1106" y="640"/>
                  </a:lnTo>
                  <a:lnTo>
                    <a:pt x="1114" y="603"/>
                  </a:lnTo>
                  <a:lnTo>
                    <a:pt x="1119" y="564"/>
                  </a:lnTo>
                  <a:lnTo>
                    <a:pt x="1120" y="522"/>
                  </a:lnTo>
                  <a:lnTo>
                    <a:pt x="1119" y="480"/>
                  </a:lnTo>
                  <a:lnTo>
                    <a:pt x="1115" y="436"/>
                  </a:lnTo>
                  <a:lnTo>
                    <a:pt x="1108" y="394"/>
                  </a:lnTo>
                  <a:lnTo>
                    <a:pt x="1097" y="352"/>
                  </a:lnTo>
                  <a:lnTo>
                    <a:pt x="1086" y="312"/>
                  </a:lnTo>
                  <a:lnTo>
                    <a:pt x="1073" y="275"/>
                  </a:lnTo>
                  <a:lnTo>
                    <a:pt x="1058" y="240"/>
                  </a:lnTo>
                  <a:lnTo>
                    <a:pt x="1042" y="209"/>
                  </a:lnTo>
                  <a:lnTo>
                    <a:pt x="1025" y="183"/>
                  </a:lnTo>
                  <a:lnTo>
                    <a:pt x="1007"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2" name="Freeform 34"/>
            <p:cNvSpPr>
              <a:spLocks/>
            </p:cNvSpPr>
            <p:nvPr/>
          </p:nvSpPr>
          <p:spPr bwMode="auto">
            <a:xfrm>
              <a:off x="977" y="1968"/>
              <a:ext cx="402" cy="230"/>
            </a:xfrm>
            <a:custGeom>
              <a:avLst/>
              <a:gdLst>
                <a:gd name="T0" fmla="*/ 1338 w 2009"/>
                <a:gd name="T1" fmla="*/ 152 h 1150"/>
                <a:gd name="T2" fmla="*/ 1370 w 2009"/>
                <a:gd name="T3" fmla="*/ 93 h 1150"/>
                <a:gd name="T4" fmla="*/ 1397 w 2009"/>
                <a:gd name="T5" fmla="*/ 36 h 1150"/>
                <a:gd name="T6" fmla="*/ 1338 w 2009"/>
                <a:gd name="T7" fmla="*/ 7 h 1150"/>
                <a:gd name="T8" fmla="*/ 1277 w 2009"/>
                <a:gd name="T9" fmla="*/ 41 h 1150"/>
                <a:gd name="T10" fmla="*/ 1202 w 2009"/>
                <a:gd name="T11" fmla="*/ 74 h 1150"/>
                <a:gd name="T12" fmla="*/ 1150 w 2009"/>
                <a:gd name="T13" fmla="*/ 90 h 1150"/>
                <a:gd name="T14" fmla="*/ 1050 w 2009"/>
                <a:gd name="T15" fmla="*/ 135 h 1150"/>
                <a:gd name="T16" fmla="*/ 891 w 2009"/>
                <a:gd name="T17" fmla="*/ 193 h 1150"/>
                <a:gd name="T18" fmla="*/ 783 w 2009"/>
                <a:gd name="T19" fmla="*/ 222 h 1150"/>
                <a:gd name="T20" fmla="*/ 706 w 2009"/>
                <a:gd name="T21" fmla="*/ 266 h 1150"/>
                <a:gd name="T22" fmla="*/ 545 w 2009"/>
                <a:gd name="T23" fmla="*/ 317 h 1150"/>
                <a:gd name="T24" fmla="*/ 404 w 2009"/>
                <a:gd name="T25" fmla="*/ 345 h 1150"/>
                <a:gd name="T26" fmla="*/ 306 w 2009"/>
                <a:gd name="T27" fmla="*/ 331 h 1150"/>
                <a:gd name="T28" fmla="*/ 182 w 2009"/>
                <a:gd name="T29" fmla="*/ 332 h 1150"/>
                <a:gd name="T30" fmla="*/ 103 w 2009"/>
                <a:gd name="T31" fmla="*/ 357 h 1150"/>
                <a:gd name="T32" fmla="*/ 52 w 2009"/>
                <a:gd name="T33" fmla="*/ 412 h 1150"/>
                <a:gd name="T34" fmla="*/ 0 w 2009"/>
                <a:gd name="T35" fmla="*/ 443 h 1150"/>
                <a:gd name="T36" fmla="*/ 57 w 2009"/>
                <a:gd name="T37" fmla="*/ 460 h 1150"/>
                <a:gd name="T38" fmla="*/ 188 w 2009"/>
                <a:gd name="T39" fmla="*/ 466 h 1150"/>
                <a:gd name="T40" fmla="*/ 349 w 2009"/>
                <a:gd name="T41" fmla="*/ 464 h 1150"/>
                <a:gd name="T42" fmla="*/ 503 w 2009"/>
                <a:gd name="T43" fmla="*/ 456 h 1150"/>
                <a:gd name="T44" fmla="*/ 609 w 2009"/>
                <a:gd name="T45" fmla="*/ 445 h 1150"/>
                <a:gd name="T46" fmla="*/ 737 w 2009"/>
                <a:gd name="T47" fmla="*/ 416 h 1150"/>
                <a:gd name="T48" fmla="*/ 876 w 2009"/>
                <a:gd name="T49" fmla="*/ 381 h 1150"/>
                <a:gd name="T50" fmla="*/ 1007 w 2009"/>
                <a:gd name="T51" fmla="*/ 351 h 1150"/>
                <a:gd name="T52" fmla="*/ 1006 w 2009"/>
                <a:gd name="T53" fmla="*/ 454 h 1150"/>
                <a:gd name="T54" fmla="*/ 835 w 2009"/>
                <a:gd name="T55" fmla="*/ 674 h 1150"/>
                <a:gd name="T56" fmla="*/ 651 w 2009"/>
                <a:gd name="T57" fmla="*/ 877 h 1150"/>
                <a:gd name="T58" fmla="*/ 568 w 2009"/>
                <a:gd name="T59" fmla="*/ 985 h 1150"/>
                <a:gd name="T60" fmla="*/ 534 w 2009"/>
                <a:gd name="T61" fmla="*/ 1076 h 1150"/>
                <a:gd name="T62" fmla="*/ 618 w 2009"/>
                <a:gd name="T63" fmla="*/ 1137 h 1150"/>
                <a:gd name="T64" fmla="*/ 768 w 2009"/>
                <a:gd name="T65" fmla="*/ 1143 h 1150"/>
                <a:gd name="T66" fmla="*/ 850 w 2009"/>
                <a:gd name="T67" fmla="*/ 1115 h 1150"/>
                <a:gd name="T68" fmla="*/ 957 w 2009"/>
                <a:gd name="T69" fmla="*/ 1087 h 1150"/>
                <a:gd name="T70" fmla="*/ 1010 w 2009"/>
                <a:gd name="T71" fmla="*/ 1070 h 1150"/>
                <a:gd name="T72" fmla="*/ 1099 w 2009"/>
                <a:gd name="T73" fmla="*/ 1022 h 1150"/>
                <a:gd name="T74" fmla="*/ 1146 w 2009"/>
                <a:gd name="T75" fmla="*/ 993 h 1150"/>
                <a:gd name="T76" fmla="*/ 1236 w 2009"/>
                <a:gd name="T77" fmla="*/ 955 h 1150"/>
                <a:gd name="T78" fmla="*/ 1377 w 2009"/>
                <a:gd name="T79" fmla="*/ 917 h 1150"/>
                <a:gd name="T80" fmla="*/ 1543 w 2009"/>
                <a:gd name="T81" fmla="*/ 881 h 1150"/>
                <a:gd name="T82" fmla="*/ 1704 w 2009"/>
                <a:gd name="T83" fmla="*/ 847 h 1150"/>
                <a:gd name="T84" fmla="*/ 1834 w 2009"/>
                <a:gd name="T85" fmla="*/ 820 h 1150"/>
                <a:gd name="T86" fmla="*/ 1926 w 2009"/>
                <a:gd name="T87" fmla="*/ 792 h 1150"/>
                <a:gd name="T88" fmla="*/ 2005 w 2009"/>
                <a:gd name="T89" fmla="*/ 746 h 1150"/>
                <a:gd name="T90" fmla="*/ 1989 w 2009"/>
                <a:gd name="T91" fmla="*/ 724 h 1150"/>
                <a:gd name="T92" fmla="*/ 1908 w 2009"/>
                <a:gd name="T93" fmla="*/ 718 h 1150"/>
                <a:gd name="T94" fmla="*/ 1790 w 2009"/>
                <a:gd name="T95" fmla="*/ 725 h 1150"/>
                <a:gd name="T96" fmla="*/ 1666 w 2009"/>
                <a:gd name="T97" fmla="*/ 738 h 1150"/>
                <a:gd name="T98" fmla="*/ 1564 w 2009"/>
                <a:gd name="T99" fmla="*/ 752 h 1150"/>
                <a:gd name="T100" fmla="*/ 1467 w 2009"/>
                <a:gd name="T101" fmla="*/ 775 h 1150"/>
                <a:gd name="T102" fmla="*/ 1353 w 2009"/>
                <a:gd name="T103" fmla="*/ 817 h 1150"/>
                <a:gd name="T104" fmla="*/ 1243 w 2009"/>
                <a:gd name="T105" fmla="*/ 849 h 1150"/>
                <a:gd name="T106" fmla="*/ 1158 w 2009"/>
                <a:gd name="T107" fmla="*/ 880 h 1150"/>
                <a:gd name="T108" fmla="*/ 962 w 2009"/>
                <a:gd name="T109" fmla="*/ 944 h 1150"/>
                <a:gd name="T110" fmla="*/ 781 w 2009"/>
                <a:gd name="T111" fmla="*/ 962 h 1150"/>
                <a:gd name="T112" fmla="*/ 778 w 2009"/>
                <a:gd name="T113" fmla="*/ 873 h 1150"/>
                <a:gd name="T114" fmla="*/ 844 w 2009"/>
                <a:gd name="T115" fmla="*/ 761 h 1150"/>
                <a:gd name="T116" fmla="*/ 929 w 2009"/>
                <a:gd name="T117" fmla="*/ 645 h 1150"/>
                <a:gd name="T118" fmla="*/ 1025 w 2009"/>
                <a:gd name="T119" fmla="*/ 528 h 1150"/>
                <a:gd name="T120" fmla="*/ 1127 w 2009"/>
                <a:gd name="T121" fmla="*/ 412 h 1150"/>
                <a:gd name="T122" fmla="*/ 1229 w 2009"/>
                <a:gd name="T123" fmla="*/ 301 h 1150"/>
                <a:gd name="T124" fmla="*/ 1326 w 2009"/>
                <a:gd name="T125" fmla="*/ 198 h 1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9" h="1150">
                  <a:moveTo>
                    <a:pt x="1326" y="198"/>
                  </a:moveTo>
                  <a:lnTo>
                    <a:pt x="1327" y="186"/>
                  </a:lnTo>
                  <a:lnTo>
                    <a:pt x="1330" y="174"/>
                  </a:lnTo>
                  <a:lnTo>
                    <a:pt x="1334" y="163"/>
                  </a:lnTo>
                  <a:lnTo>
                    <a:pt x="1338" y="152"/>
                  </a:lnTo>
                  <a:lnTo>
                    <a:pt x="1344" y="140"/>
                  </a:lnTo>
                  <a:lnTo>
                    <a:pt x="1350" y="129"/>
                  </a:lnTo>
                  <a:lnTo>
                    <a:pt x="1357" y="117"/>
                  </a:lnTo>
                  <a:lnTo>
                    <a:pt x="1364" y="106"/>
                  </a:lnTo>
                  <a:lnTo>
                    <a:pt x="1370" y="93"/>
                  </a:lnTo>
                  <a:lnTo>
                    <a:pt x="1377" y="82"/>
                  </a:lnTo>
                  <a:lnTo>
                    <a:pt x="1383" y="70"/>
                  </a:lnTo>
                  <a:lnTo>
                    <a:pt x="1389" y="59"/>
                  </a:lnTo>
                  <a:lnTo>
                    <a:pt x="1393" y="47"/>
                  </a:lnTo>
                  <a:lnTo>
                    <a:pt x="1397" y="36"/>
                  </a:lnTo>
                  <a:lnTo>
                    <a:pt x="1399" y="24"/>
                  </a:lnTo>
                  <a:lnTo>
                    <a:pt x="1400" y="13"/>
                  </a:lnTo>
                  <a:lnTo>
                    <a:pt x="1351" y="0"/>
                  </a:lnTo>
                  <a:lnTo>
                    <a:pt x="1345" y="3"/>
                  </a:lnTo>
                  <a:lnTo>
                    <a:pt x="1338" y="7"/>
                  </a:lnTo>
                  <a:lnTo>
                    <a:pt x="1327" y="13"/>
                  </a:lnTo>
                  <a:lnTo>
                    <a:pt x="1316" y="19"/>
                  </a:lnTo>
                  <a:lnTo>
                    <a:pt x="1304" y="26"/>
                  </a:lnTo>
                  <a:lnTo>
                    <a:pt x="1291" y="33"/>
                  </a:lnTo>
                  <a:lnTo>
                    <a:pt x="1277" y="41"/>
                  </a:lnTo>
                  <a:lnTo>
                    <a:pt x="1262" y="48"/>
                  </a:lnTo>
                  <a:lnTo>
                    <a:pt x="1247" y="55"/>
                  </a:lnTo>
                  <a:lnTo>
                    <a:pt x="1231" y="62"/>
                  </a:lnTo>
                  <a:lnTo>
                    <a:pt x="1216" y="69"/>
                  </a:lnTo>
                  <a:lnTo>
                    <a:pt x="1202" y="74"/>
                  </a:lnTo>
                  <a:lnTo>
                    <a:pt x="1188" y="79"/>
                  </a:lnTo>
                  <a:lnTo>
                    <a:pt x="1175" y="83"/>
                  </a:lnTo>
                  <a:lnTo>
                    <a:pt x="1164" y="85"/>
                  </a:lnTo>
                  <a:lnTo>
                    <a:pt x="1154" y="86"/>
                  </a:lnTo>
                  <a:lnTo>
                    <a:pt x="1150" y="90"/>
                  </a:lnTo>
                  <a:lnTo>
                    <a:pt x="1140" y="95"/>
                  </a:lnTo>
                  <a:lnTo>
                    <a:pt x="1123" y="104"/>
                  </a:lnTo>
                  <a:lnTo>
                    <a:pt x="1103" y="113"/>
                  </a:lnTo>
                  <a:lnTo>
                    <a:pt x="1078" y="124"/>
                  </a:lnTo>
                  <a:lnTo>
                    <a:pt x="1050" y="135"/>
                  </a:lnTo>
                  <a:lnTo>
                    <a:pt x="1019" y="147"/>
                  </a:lnTo>
                  <a:lnTo>
                    <a:pt x="987" y="159"/>
                  </a:lnTo>
                  <a:lnTo>
                    <a:pt x="955" y="171"/>
                  </a:lnTo>
                  <a:lnTo>
                    <a:pt x="922" y="182"/>
                  </a:lnTo>
                  <a:lnTo>
                    <a:pt x="891" y="193"/>
                  </a:lnTo>
                  <a:lnTo>
                    <a:pt x="862" y="203"/>
                  </a:lnTo>
                  <a:lnTo>
                    <a:pt x="835" y="211"/>
                  </a:lnTo>
                  <a:lnTo>
                    <a:pt x="813" y="217"/>
                  </a:lnTo>
                  <a:lnTo>
                    <a:pt x="795" y="221"/>
                  </a:lnTo>
                  <a:lnTo>
                    <a:pt x="783" y="222"/>
                  </a:lnTo>
                  <a:lnTo>
                    <a:pt x="779" y="229"/>
                  </a:lnTo>
                  <a:lnTo>
                    <a:pt x="769" y="238"/>
                  </a:lnTo>
                  <a:lnTo>
                    <a:pt x="752" y="247"/>
                  </a:lnTo>
                  <a:lnTo>
                    <a:pt x="731" y="256"/>
                  </a:lnTo>
                  <a:lnTo>
                    <a:pt x="706" y="266"/>
                  </a:lnTo>
                  <a:lnTo>
                    <a:pt x="677" y="277"/>
                  </a:lnTo>
                  <a:lnTo>
                    <a:pt x="645" y="287"/>
                  </a:lnTo>
                  <a:lnTo>
                    <a:pt x="613" y="298"/>
                  </a:lnTo>
                  <a:lnTo>
                    <a:pt x="579" y="308"/>
                  </a:lnTo>
                  <a:lnTo>
                    <a:pt x="545" y="317"/>
                  </a:lnTo>
                  <a:lnTo>
                    <a:pt x="512" y="325"/>
                  </a:lnTo>
                  <a:lnTo>
                    <a:pt x="480" y="332"/>
                  </a:lnTo>
                  <a:lnTo>
                    <a:pt x="451" y="338"/>
                  </a:lnTo>
                  <a:lnTo>
                    <a:pt x="425" y="342"/>
                  </a:lnTo>
                  <a:lnTo>
                    <a:pt x="404" y="345"/>
                  </a:lnTo>
                  <a:lnTo>
                    <a:pt x="387" y="346"/>
                  </a:lnTo>
                  <a:lnTo>
                    <a:pt x="362" y="333"/>
                  </a:lnTo>
                  <a:lnTo>
                    <a:pt x="346" y="333"/>
                  </a:lnTo>
                  <a:lnTo>
                    <a:pt x="327" y="332"/>
                  </a:lnTo>
                  <a:lnTo>
                    <a:pt x="306" y="331"/>
                  </a:lnTo>
                  <a:lnTo>
                    <a:pt x="282" y="331"/>
                  </a:lnTo>
                  <a:lnTo>
                    <a:pt x="256" y="330"/>
                  </a:lnTo>
                  <a:lnTo>
                    <a:pt x="231" y="330"/>
                  </a:lnTo>
                  <a:lnTo>
                    <a:pt x="207" y="330"/>
                  </a:lnTo>
                  <a:lnTo>
                    <a:pt x="182" y="332"/>
                  </a:lnTo>
                  <a:lnTo>
                    <a:pt x="160" y="334"/>
                  </a:lnTo>
                  <a:lnTo>
                    <a:pt x="140" y="337"/>
                  </a:lnTo>
                  <a:lnTo>
                    <a:pt x="124" y="342"/>
                  </a:lnTo>
                  <a:lnTo>
                    <a:pt x="111" y="349"/>
                  </a:lnTo>
                  <a:lnTo>
                    <a:pt x="103" y="357"/>
                  </a:lnTo>
                  <a:lnTo>
                    <a:pt x="101" y="367"/>
                  </a:lnTo>
                  <a:lnTo>
                    <a:pt x="104" y="379"/>
                  </a:lnTo>
                  <a:lnTo>
                    <a:pt x="114" y="395"/>
                  </a:lnTo>
                  <a:lnTo>
                    <a:pt x="80" y="404"/>
                  </a:lnTo>
                  <a:lnTo>
                    <a:pt x="52" y="412"/>
                  </a:lnTo>
                  <a:lnTo>
                    <a:pt x="31" y="419"/>
                  </a:lnTo>
                  <a:lnTo>
                    <a:pt x="16" y="426"/>
                  </a:lnTo>
                  <a:lnTo>
                    <a:pt x="5" y="432"/>
                  </a:lnTo>
                  <a:lnTo>
                    <a:pt x="0" y="438"/>
                  </a:lnTo>
                  <a:lnTo>
                    <a:pt x="0" y="443"/>
                  </a:lnTo>
                  <a:lnTo>
                    <a:pt x="4" y="448"/>
                  </a:lnTo>
                  <a:lnTo>
                    <a:pt x="12" y="451"/>
                  </a:lnTo>
                  <a:lnTo>
                    <a:pt x="24" y="455"/>
                  </a:lnTo>
                  <a:lnTo>
                    <a:pt x="39" y="458"/>
                  </a:lnTo>
                  <a:lnTo>
                    <a:pt x="57" y="460"/>
                  </a:lnTo>
                  <a:lnTo>
                    <a:pt x="79" y="462"/>
                  </a:lnTo>
                  <a:lnTo>
                    <a:pt x="103" y="464"/>
                  </a:lnTo>
                  <a:lnTo>
                    <a:pt x="129" y="465"/>
                  </a:lnTo>
                  <a:lnTo>
                    <a:pt x="157" y="466"/>
                  </a:lnTo>
                  <a:lnTo>
                    <a:pt x="188" y="466"/>
                  </a:lnTo>
                  <a:lnTo>
                    <a:pt x="218" y="466"/>
                  </a:lnTo>
                  <a:lnTo>
                    <a:pt x="250" y="466"/>
                  </a:lnTo>
                  <a:lnTo>
                    <a:pt x="283" y="466"/>
                  </a:lnTo>
                  <a:lnTo>
                    <a:pt x="316" y="465"/>
                  </a:lnTo>
                  <a:lnTo>
                    <a:pt x="349" y="464"/>
                  </a:lnTo>
                  <a:lnTo>
                    <a:pt x="382" y="463"/>
                  </a:lnTo>
                  <a:lnTo>
                    <a:pt x="414" y="461"/>
                  </a:lnTo>
                  <a:lnTo>
                    <a:pt x="444" y="459"/>
                  </a:lnTo>
                  <a:lnTo>
                    <a:pt x="475" y="458"/>
                  </a:lnTo>
                  <a:lnTo>
                    <a:pt x="503" y="456"/>
                  </a:lnTo>
                  <a:lnTo>
                    <a:pt x="529" y="454"/>
                  </a:lnTo>
                  <a:lnTo>
                    <a:pt x="553" y="452"/>
                  </a:lnTo>
                  <a:lnTo>
                    <a:pt x="575" y="449"/>
                  </a:lnTo>
                  <a:lnTo>
                    <a:pt x="594" y="447"/>
                  </a:lnTo>
                  <a:lnTo>
                    <a:pt x="609" y="445"/>
                  </a:lnTo>
                  <a:lnTo>
                    <a:pt x="633" y="440"/>
                  </a:lnTo>
                  <a:lnTo>
                    <a:pt x="657" y="435"/>
                  </a:lnTo>
                  <a:lnTo>
                    <a:pt x="684" y="429"/>
                  </a:lnTo>
                  <a:lnTo>
                    <a:pt x="710" y="423"/>
                  </a:lnTo>
                  <a:lnTo>
                    <a:pt x="737" y="416"/>
                  </a:lnTo>
                  <a:lnTo>
                    <a:pt x="765" y="409"/>
                  </a:lnTo>
                  <a:lnTo>
                    <a:pt x="792" y="403"/>
                  </a:lnTo>
                  <a:lnTo>
                    <a:pt x="820" y="396"/>
                  </a:lnTo>
                  <a:lnTo>
                    <a:pt x="847" y="389"/>
                  </a:lnTo>
                  <a:lnTo>
                    <a:pt x="876" y="381"/>
                  </a:lnTo>
                  <a:lnTo>
                    <a:pt x="903" y="374"/>
                  </a:lnTo>
                  <a:lnTo>
                    <a:pt x="930" y="368"/>
                  </a:lnTo>
                  <a:lnTo>
                    <a:pt x="957" y="362"/>
                  </a:lnTo>
                  <a:lnTo>
                    <a:pt x="982" y="356"/>
                  </a:lnTo>
                  <a:lnTo>
                    <a:pt x="1007" y="351"/>
                  </a:lnTo>
                  <a:lnTo>
                    <a:pt x="1030" y="346"/>
                  </a:lnTo>
                  <a:lnTo>
                    <a:pt x="1038" y="363"/>
                  </a:lnTo>
                  <a:lnTo>
                    <a:pt x="1036" y="389"/>
                  </a:lnTo>
                  <a:lnTo>
                    <a:pt x="1025" y="419"/>
                  </a:lnTo>
                  <a:lnTo>
                    <a:pt x="1006" y="454"/>
                  </a:lnTo>
                  <a:lnTo>
                    <a:pt x="981" y="494"/>
                  </a:lnTo>
                  <a:lnTo>
                    <a:pt x="950" y="536"/>
                  </a:lnTo>
                  <a:lnTo>
                    <a:pt x="914" y="582"/>
                  </a:lnTo>
                  <a:lnTo>
                    <a:pt x="876" y="627"/>
                  </a:lnTo>
                  <a:lnTo>
                    <a:pt x="835" y="674"/>
                  </a:lnTo>
                  <a:lnTo>
                    <a:pt x="795" y="719"/>
                  </a:lnTo>
                  <a:lnTo>
                    <a:pt x="754" y="764"/>
                  </a:lnTo>
                  <a:lnTo>
                    <a:pt x="717" y="805"/>
                  </a:lnTo>
                  <a:lnTo>
                    <a:pt x="682" y="843"/>
                  </a:lnTo>
                  <a:lnTo>
                    <a:pt x="651" y="877"/>
                  </a:lnTo>
                  <a:lnTo>
                    <a:pt x="627" y="905"/>
                  </a:lnTo>
                  <a:lnTo>
                    <a:pt x="609" y="927"/>
                  </a:lnTo>
                  <a:lnTo>
                    <a:pt x="595" y="946"/>
                  </a:lnTo>
                  <a:lnTo>
                    <a:pt x="581" y="966"/>
                  </a:lnTo>
                  <a:lnTo>
                    <a:pt x="568" y="985"/>
                  </a:lnTo>
                  <a:lnTo>
                    <a:pt x="555" y="1004"/>
                  </a:lnTo>
                  <a:lnTo>
                    <a:pt x="545" y="1022"/>
                  </a:lnTo>
                  <a:lnTo>
                    <a:pt x="538" y="1041"/>
                  </a:lnTo>
                  <a:lnTo>
                    <a:pt x="534" y="1059"/>
                  </a:lnTo>
                  <a:lnTo>
                    <a:pt x="534" y="1076"/>
                  </a:lnTo>
                  <a:lnTo>
                    <a:pt x="539" y="1091"/>
                  </a:lnTo>
                  <a:lnTo>
                    <a:pt x="549" y="1105"/>
                  </a:lnTo>
                  <a:lnTo>
                    <a:pt x="566" y="1118"/>
                  </a:lnTo>
                  <a:lnTo>
                    <a:pt x="588" y="1128"/>
                  </a:lnTo>
                  <a:lnTo>
                    <a:pt x="618" y="1137"/>
                  </a:lnTo>
                  <a:lnTo>
                    <a:pt x="655" y="1145"/>
                  </a:lnTo>
                  <a:lnTo>
                    <a:pt x="702" y="1149"/>
                  </a:lnTo>
                  <a:lnTo>
                    <a:pt x="758" y="1150"/>
                  </a:lnTo>
                  <a:lnTo>
                    <a:pt x="760" y="1147"/>
                  </a:lnTo>
                  <a:lnTo>
                    <a:pt x="768" y="1143"/>
                  </a:lnTo>
                  <a:lnTo>
                    <a:pt x="778" y="1138"/>
                  </a:lnTo>
                  <a:lnTo>
                    <a:pt x="793" y="1133"/>
                  </a:lnTo>
                  <a:lnTo>
                    <a:pt x="810" y="1127"/>
                  </a:lnTo>
                  <a:lnTo>
                    <a:pt x="829" y="1121"/>
                  </a:lnTo>
                  <a:lnTo>
                    <a:pt x="850" y="1115"/>
                  </a:lnTo>
                  <a:lnTo>
                    <a:pt x="872" y="1108"/>
                  </a:lnTo>
                  <a:lnTo>
                    <a:pt x="894" y="1102"/>
                  </a:lnTo>
                  <a:lnTo>
                    <a:pt x="916" y="1097"/>
                  </a:lnTo>
                  <a:lnTo>
                    <a:pt x="936" y="1091"/>
                  </a:lnTo>
                  <a:lnTo>
                    <a:pt x="957" y="1087"/>
                  </a:lnTo>
                  <a:lnTo>
                    <a:pt x="974" y="1083"/>
                  </a:lnTo>
                  <a:lnTo>
                    <a:pt x="988" y="1080"/>
                  </a:lnTo>
                  <a:lnTo>
                    <a:pt x="999" y="1078"/>
                  </a:lnTo>
                  <a:lnTo>
                    <a:pt x="1006" y="1077"/>
                  </a:lnTo>
                  <a:lnTo>
                    <a:pt x="1010" y="1070"/>
                  </a:lnTo>
                  <a:lnTo>
                    <a:pt x="1022" y="1061"/>
                  </a:lnTo>
                  <a:lnTo>
                    <a:pt x="1038" y="1051"/>
                  </a:lnTo>
                  <a:lnTo>
                    <a:pt x="1059" y="1040"/>
                  </a:lnTo>
                  <a:lnTo>
                    <a:pt x="1079" y="1030"/>
                  </a:lnTo>
                  <a:lnTo>
                    <a:pt x="1099" y="1022"/>
                  </a:lnTo>
                  <a:lnTo>
                    <a:pt x="1117" y="1016"/>
                  </a:lnTo>
                  <a:lnTo>
                    <a:pt x="1129" y="1014"/>
                  </a:lnTo>
                  <a:lnTo>
                    <a:pt x="1131" y="1007"/>
                  </a:lnTo>
                  <a:lnTo>
                    <a:pt x="1136" y="1000"/>
                  </a:lnTo>
                  <a:lnTo>
                    <a:pt x="1146" y="993"/>
                  </a:lnTo>
                  <a:lnTo>
                    <a:pt x="1159" y="985"/>
                  </a:lnTo>
                  <a:lnTo>
                    <a:pt x="1174" y="978"/>
                  </a:lnTo>
                  <a:lnTo>
                    <a:pt x="1192" y="970"/>
                  </a:lnTo>
                  <a:lnTo>
                    <a:pt x="1212" y="963"/>
                  </a:lnTo>
                  <a:lnTo>
                    <a:pt x="1236" y="955"/>
                  </a:lnTo>
                  <a:lnTo>
                    <a:pt x="1260" y="947"/>
                  </a:lnTo>
                  <a:lnTo>
                    <a:pt x="1287" y="939"/>
                  </a:lnTo>
                  <a:lnTo>
                    <a:pt x="1315" y="932"/>
                  </a:lnTo>
                  <a:lnTo>
                    <a:pt x="1346" y="924"/>
                  </a:lnTo>
                  <a:lnTo>
                    <a:pt x="1377" y="917"/>
                  </a:lnTo>
                  <a:lnTo>
                    <a:pt x="1409" y="909"/>
                  </a:lnTo>
                  <a:lnTo>
                    <a:pt x="1442" y="902"/>
                  </a:lnTo>
                  <a:lnTo>
                    <a:pt x="1475" y="895"/>
                  </a:lnTo>
                  <a:lnTo>
                    <a:pt x="1509" y="888"/>
                  </a:lnTo>
                  <a:lnTo>
                    <a:pt x="1543" y="881"/>
                  </a:lnTo>
                  <a:lnTo>
                    <a:pt x="1576" y="874"/>
                  </a:lnTo>
                  <a:lnTo>
                    <a:pt x="1609" y="867"/>
                  </a:lnTo>
                  <a:lnTo>
                    <a:pt x="1642" y="861"/>
                  </a:lnTo>
                  <a:lnTo>
                    <a:pt x="1674" y="853"/>
                  </a:lnTo>
                  <a:lnTo>
                    <a:pt x="1704" y="847"/>
                  </a:lnTo>
                  <a:lnTo>
                    <a:pt x="1734" y="841"/>
                  </a:lnTo>
                  <a:lnTo>
                    <a:pt x="1762" y="836"/>
                  </a:lnTo>
                  <a:lnTo>
                    <a:pt x="1788" y="830"/>
                  </a:lnTo>
                  <a:lnTo>
                    <a:pt x="1813" y="825"/>
                  </a:lnTo>
                  <a:lnTo>
                    <a:pt x="1834" y="820"/>
                  </a:lnTo>
                  <a:lnTo>
                    <a:pt x="1854" y="816"/>
                  </a:lnTo>
                  <a:lnTo>
                    <a:pt x="1870" y="811"/>
                  </a:lnTo>
                  <a:lnTo>
                    <a:pt x="1884" y="808"/>
                  </a:lnTo>
                  <a:lnTo>
                    <a:pt x="1895" y="804"/>
                  </a:lnTo>
                  <a:lnTo>
                    <a:pt x="1926" y="792"/>
                  </a:lnTo>
                  <a:lnTo>
                    <a:pt x="1950" y="781"/>
                  </a:lnTo>
                  <a:lnTo>
                    <a:pt x="1970" y="771"/>
                  </a:lnTo>
                  <a:lnTo>
                    <a:pt x="1986" y="761"/>
                  </a:lnTo>
                  <a:lnTo>
                    <a:pt x="1998" y="753"/>
                  </a:lnTo>
                  <a:lnTo>
                    <a:pt x="2005" y="746"/>
                  </a:lnTo>
                  <a:lnTo>
                    <a:pt x="2009" y="740"/>
                  </a:lnTo>
                  <a:lnTo>
                    <a:pt x="2009" y="735"/>
                  </a:lnTo>
                  <a:lnTo>
                    <a:pt x="2005" y="730"/>
                  </a:lnTo>
                  <a:lnTo>
                    <a:pt x="1999" y="727"/>
                  </a:lnTo>
                  <a:lnTo>
                    <a:pt x="1989" y="724"/>
                  </a:lnTo>
                  <a:lnTo>
                    <a:pt x="1977" y="722"/>
                  </a:lnTo>
                  <a:lnTo>
                    <a:pt x="1963" y="720"/>
                  </a:lnTo>
                  <a:lnTo>
                    <a:pt x="1946" y="719"/>
                  </a:lnTo>
                  <a:lnTo>
                    <a:pt x="1928" y="718"/>
                  </a:lnTo>
                  <a:lnTo>
                    <a:pt x="1908" y="718"/>
                  </a:lnTo>
                  <a:lnTo>
                    <a:pt x="1886" y="719"/>
                  </a:lnTo>
                  <a:lnTo>
                    <a:pt x="1863" y="720"/>
                  </a:lnTo>
                  <a:lnTo>
                    <a:pt x="1840" y="721"/>
                  </a:lnTo>
                  <a:lnTo>
                    <a:pt x="1816" y="723"/>
                  </a:lnTo>
                  <a:lnTo>
                    <a:pt x="1790" y="725"/>
                  </a:lnTo>
                  <a:lnTo>
                    <a:pt x="1765" y="727"/>
                  </a:lnTo>
                  <a:lnTo>
                    <a:pt x="1740" y="730"/>
                  </a:lnTo>
                  <a:lnTo>
                    <a:pt x="1715" y="732"/>
                  </a:lnTo>
                  <a:lnTo>
                    <a:pt x="1689" y="735"/>
                  </a:lnTo>
                  <a:lnTo>
                    <a:pt x="1666" y="738"/>
                  </a:lnTo>
                  <a:lnTo>
                    <a:pt x="1643" y="741"/>
                  </a:lnTo>
                  <a:lnTo>
                    <a:pt x="1621" y="743"/>
                  </a:lnTo>
                  <a:lnTo>
                    <a:pt x="1600" y="746"/>
                  </a:lnTo>
                  <a:lnTo>
                    <a:pt x="1581" y="749"/>
                  </a:lnTo>
                  <a:lnTo>
                    <a:pt x="1564" y="752"/>
                  </a:lnTo>
                  <a:lnTo>
                    <a:pt x="1549" y="754"/>
                  </a:lnTo>
                  <a:lnTo>
                    <a:pt x="1530" y="757"/>
                  </a:lnTo>
                  <a:lnTo>
                    <a:pt x="1509" y="763"/>
                  </a:lnTo>
                  <a:lnTo>
                    <a:pt x="1488" y="768"/>
                  </a:lnTo>
                  <a:lnTo>
                    <a:pt x="1467" y="775"/>
                  </a:lnTo>
                  <a:lnTo>
                    <a:pt x="1445" y="783"/>
                  </a:lnTo>
                  <a:lnTo>
                    <a:pt x="1422" y="791"/>
                  </a:lnTo>
                  <a:lnTo>
                    <a:pt x="1399" y="800"/>
                  </a:lnTo>
                  <a:lnTo>
                    <a:pt x="1376" y="808"/>
                  </a:lnTo>
                  <a:lnTo>
                    <a:pt x="1353" y="817"/>
                  </a:lnTo>
                  <a:lnTo>
                    <a:pt x="1330" y="825"/>
                  </a:lnTo>
                  <a:lnTo>
                    <a:pt x="1307" y="833"/>
                  </a:lnTo>
                  <a:lnTo>
                    <a:pt x="1285" y="839"/>
                  </a:lnTo>
                  <a:lnTo>
                    <a:pt x="1264" y="845"/>
                  </a:lnTo>
                  <a:lnTo>
                    <a:pt x="1243" y="849"/>
                  </a:lnTo>
                  <a:lnTo>
                    <a:pt x="1222" y="852"/>
                  </a:lnTo>
                  <a:lnTo>
                    <a:pt x="1203" y="853"/>
                  </a:lnTo>
                  <a:lnTo>
                    <a:pt x="1198" y="860"/>
                  </a:lnTo>
                  <a:lnTo>
                    <a:pt x="1182" y="869"/>
                  </a:lnTo>
                  <a:lnTo>
                    <a:pt x="1158" y="880"/>
                  </a:lnTo>
                  <a:lnTo>
                    <a:pt x="1126" y="892"/>
                  </a:lnTo>
                  <a:lnTo>
                    <a:pt x="1090" y="906"/>
                  </a:lnTo>
                  <a:lnTo>
                    <a:pt x="1050" y="919"/>
                  </a:lnTo>
                  <a:lnTo>
                    <a:pt x="1006" y="932"/>
                  </a:lnTo>
                  <a:lnTo>
                    <a:pt x="962" y="944"/>
                  </a:lnTo>
                  <a:lnTo>
                    <a:pt x="918" y="955"/>
                  </a:lnTo>
                  <a:lnTo>
                    <a:pt x="877" y="962"/>
                  </a:lnTo>
                  <a:lnTo>
                    <a:pt x="839" y="966"/>
                  </a:lnTo>
                  <a:lnTo>
                    <a:pt x="806" y="966"/>
                  </a:lnTo>
                  <a:lnTo>
                    <a:pt x="781" y="962"/>
                  </a:lnTo>
                  <a:lnTo>
                    <a:pt x="763" y="953"/>
                  </a:lnTo>
                  <a:lnTo>
                    <a:pt x="754" y="937"/>
                  </a:lnTo>
                  <a:lnTo>
                    <a:pt x="758" y="915"/>
                  </a:lnTo>
                  <a:lnTo>
                    <a:pt x="768" y="894"/>
                  </a:lnTo>
                  <a:lnTo>
                    <a:pt x="778" y="873"/>
                  </a:lnTo>
                  <a:lnTo>
                    <a:pt x="790" y="850"/>
                  </a:lnTo>
                  <a:lnTo>
                    <a:pt x="802" y="829"/>
                  </a:lnTo>
                  <a:lnTo>
                    <a:pt x="816" y="806"/>
                  </a:lnTo>
                  <a:lnTo>
                    <a:pt x="830" y="784"/>
                  </a:lnTo>
                  <a:lnTo>
                    <a:pt x="844" y="761"/>
                  </a:lnTo>
                  <a:lnTo>
                    <a:pt x="861" y="738"/>
                  </a:lnTo>
                  <a:lnTo>
                    <a:pt x="877" y="715"/>
                  </a:lnTo>
                  <a:lnTo>
                    <a:pt x="894" y="692"/>
                  </a:lnTo>
                  <a:lnTo>
                    <a:pt x="911" y="669"/>
                  </a:lnTo>
                  <a:lnTo>
                    <a:pt x="929" y="645"/>
                  </a:lnTo>
                  <a:lnTo>
                    <a:pt x="948" y="622"/>
                  </a:lnTo>
                  <a:lnTo>
                    <a:pt x="967" y="598"/>
                  </a:lnTo>
                  <a:lnTo>
                    <a:pt x="986" y="575"/>
                  </a:lnTo>
                  <a:lnTo>
                    <a:pt x="1005" y="551"/>
                  </a:lnTo>
                  <a:lnTo>
                    <a:pt x="1025" y="528"/>
                  </a:lnTo>
                  <a:lnTo>
                    <a:pt x="1046" y="504"/>
                  </a:lnTo>
                  <a:lnTo>
                    <a:pt x="1066" y="481"/>
                  </a:lnTo>
                  <a:lnTo>
                    <a:pt x="1086" y="457"/>
                  </a:lnTo>
                  <a:lnTo>
                    <a:pt x="1106" y="435"/>
                  </a:lnTo>
                  <a:lnTo>
                    <a:pt x="1127" y="412"/>
                  </a:lnTo>
                  <a:lnTo>
                    <a:pt x="1148" y="389"/>
                  </a:lnTo>
                  <a:lnTo>
                    <a:pt x="1169" y="366"/>
                  </a:lnTo>
                  <a:lnTo>
                    <a:pt x="1189" y="344"/>
                  </a:lnTo>
                  <a:lnTo>
                    <a:pt x="1209" y="322"/>
                  </a:lnTo>
                  <a:lnTo>
                    <a:pt x="1229" y="301"/>
                  </a:lnTo>
                  <a:lnTo>
                    <a:pt x="1250" y="279"/>
                  </a:lnTo>
                  <a:lnTo>
                    <a:pt x="1269" y="258"/>
                  </a:lnTo>
                  <a:lnTo>
                    <a:pt x="1289" y="238"/>
                  </a:lnTo>
                  <a:lnTo>
                    <a:pt x="1308" y="218"/>
                  </a:lnTo>
                  <a:lnTo>
                    <a:pt x="1326" y="1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3" name="Freeform 35"/>
            <p:cNvSpPr>
              <a:spLocks/>
            </p:cNvSpPr>
            <p:nvPr/>
          </p:nvSpPr>
          <p:spPr bwMode="auto">
            <a:xfrm>
              <a:off x="1202" y="2055"/>
              <a:ext cx="109" cy="66"/>
            </a:xfrm>
            <a:custGeom>
              <a:avLst/>
              <a:gdLst>
                <a:gd name="T0" fmla="*/ 108 w 544"/>
                <a:gd name="T1" fmla="*/ 71 h 333"/>
                <a:gd name="T2" fmla="*/ 48 w 544"/>
                <a:gd name="T3" fmla="*/ 98 h 333"/>
                <a:gd name="T4" fmla="*/ 15 w 544"/>
                <a:gd name="T5" fmla="*/ 132 h 333"/>
                <a:gd name="T6" fmla="*/ 1 w 544"/>
                <a:gd name="T7" fmla="*/ 174 h 333"/>
                <a:gd name="T8" fmla="*/ 19 w 544"/>
                <a:gd name="T9" fmla="*/ 200 h 333"/>
                <a:gd name="T10" fmla="*/ 46 w 544"/>
                <a:gd name="T11" fmla="*/ 228 h 333"/>
                <a:gd name="T12" fmla="*/ 65 w 544"/>
                <a:gd name="T13" fmla="*/ 268 h 333"/>
                <a:gd name="T14" fmla="*/ 74 w 544"/>
                <a:gd name="T15" fmla="*/ 300 h 333"/>
                <a:gd name="T16" fmla="*/ 85 w 544"/>
                <a:gd name="T17" fmla="*/ 309 h 333"/>
                <a:gd name="T18" fmla="*/ 111 w 544"/>
                <a:gd name="T19" fmla="*/ 316 h 333"/>
                <a:gd name="T20" fmla="*/ 138 w 544"/>
                <a:gd name="T21" fmla="*/ 324 h 333"/>
                <a:gd name="T22" fmla="*/ 163 w 544"/>
                <a:gd name="T23" fmla="*/ 332 h 333"/>
                <a:gd name="T24" fmla="*/ 198 w 544"/>
                <a:gd name="T25" fmla="*/ 318 h 333"/>
                <a:gd name="T26" fmla="*/ 237 w 544"/>
                <a:gd name="T27" fmla="*/ 290 h 333"/>
                <a:gd name="T28" fmla="*/ 260 w 544"/>
                <a:gd name="T29" fmla="*/ 260 h 333"/>
                <a:gd name="T30" fmla="*/ 271 w 544"/>
                <a:gd name="T31" fmla="*/ 227 h 333"/>
                <a:gd name="T32" fmla="*/ 254 w 544"/>
                <a:gd name="T33" fmla="*/ 209 h 333"/>
                <a:gd name="T34" fmla="*/ 224 w 544"/>
                <a:gd name="T35" fmla="*/ 210 h 333"/>
                <a:gd name="T36" fmla="*/ 197 w 544"/>
                <a:gd name="T37" fmla="*/ 211 h 333"/>
                <a:gd name="T38" fmla="*/ 175 w 544"/>
                <a:gd name="T39" fmla="*/ 211 h 333"/>
                <a:gd name="T40" fmla="*/ 154 w 544"/>
                <a:gd name="T41" fmla="*/ 210 h 333"/>
                <a:gd name="T42" fmla="*/ 134 w 544"/>
                <a:gd name="T43" fmla="*/ 206 h 333"/>
                <a:gd name="T44" fmla="*/ 113 w 544"/>
                <a:gd name="T45" fmla="*/ 200 h 333"/>
                <a:gd name="T46" fmla="*/ 88 w 544"/>
                <a:gd name="T47" fmla="*/ 190 h 333"/>
                <a:gd name="T48" fmla="*/ 100 w 544"/>
                <a:gd name="T49" fmla="*/ 173 h 333"/>
                <a:gd name="T50" fmla="*/ 164 w 544"/>
                <a:gd name="T51" fmla="*/ 153 h 333"/>
                <a:gd name="T52" fmla="*/ 238 w 544"/>
                <a:gd name="T53" fmla="*/ 135 h 333"/>
                <a:gd name="T54" fmla="*/ 317 w 544"/>
                <a:gd name="T55" fmla="*/ 118 h 333"/>
                <a:gd name="T56" fmla="*/ 393 w 544"/>
                <a:gd name="T57" fmla="*/ 100 h 333"/>
                <a:gd name="T58" fmla="*/ 460 w 544"/>
                <a:gd name="T59" fmla="*/ 79 h 333"/>
                <a:gd name="T60" fmla="*/ 512 w 544"/>
                <a:gd name="T61" fmla="*/ 53 h 333"/>
                <a:gd name="T62" fmla="*/ 540 w 544"/>
                <a:gd name="T63" fmla="*/ 19 h 333"/>
                <a:gd name="T64" fmla="*/ 517 w 544"/>
                <a:gd name="T65" fmla="*/ 1 h 333"/>
                <a:gd name="T66" fmla="*/ 463 w 544"/>
                <a:gd name="T67" fmla="*/ 6 h 333"/>
                <a:gd name="T68" fmla="*/ 412 w 544"/>
                <a:gd name="T69" fmla="*/ 14 h 333"/>
                <a:gd name="T70" fmla="*/ 362 w 544"/>
                <a:gd name="T71" fmla="*/ 24 h 333"/>
                <a:gd name="T72" fmla="*/ 314 w 544"/>
                <a:gd name="T73" fmla="*/ 36 h 333"/>
                <a:gd name="T74" fmla="*/ 265 w 544"/>
                <a:gd name="T75" fmla="*/ 47 h 333"/>
                <a:gd name="T76" fmla="*/ 219 w 544"/>
                <a:gd name="T77" fmla="*/ 55 h 333"/>
                <a:gd name="T78" fmla="*/ 172 w 544"/>
                <a:gd name="T79" fmla="*/ 6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44" h="333">
                  <a:moveTo>
                    <a:pt x="149" y="61"/>
                  </a:moveTo>
                  <a:lnTo>
                    <a:pt x="108" y="71"/>
                  </a:lnTo>
                  <a:lnTo>
                    <a:pt x="74" y="83"/>
                  </a:lnTo>
                  <a:lnTo>
                    <a:pt x="48" y="98"/>
                  </a:lnTo>
                  <a:lnTo>
                    <a:pt x="29" y="114"/>
                  </a:lnTo>
                  <a:lnTo>
                    <a:pt x="15" y="132"/>
                  </a:lnTo>
                  <a:lnTo>
                    <a:pt x="6" y="153"/>
                  </a:lnTo>
                  <a:lnTo>
                    <a:pt x="1" y="174"/>
                  </a:lnTo>
                  <a:lnTo>
                    <a:pt x="0" y="196"/>
                  </a:lnTo>
                  <a:lnTo>
                    <a:pt x="19" y="200"/>
                  </a:lnTo>
                  <a:lnTo>
                    <a:pt x="34" y="212"/>
                  </a:lnTo>
                  <a:lnTo>
                    <a:pt x="46" y="228"/>
                  </a:lnTo>
                  <a:lnTo>
                    <a:pt x="57" y="248"/>
                  </a:lnTo>
                  <a:lnTo>
                    <a:pt x="65" y="268"/>
                  </a:lnTo>
                  <a:lnTo>
                    <a:pt x="70" y="286"/>
                  </a:lnTo>
                  <a:lnTo>
                    <a:pt x="74" y="300"/>
                  </a:lnTo>
                  <a:lnTo>
                    <a:pt x="75" y="308"/>
                  </a:lnTo>
                  <a:lnTo>
                    <a:pt x="85" y="309"/>
                  </a:lnTo>
                  <a:lnTo>
                    <a:pt x="97" y="312"/>
                  </a:lnTo>
                  <a:lnTo>
                    <a:pt x="111" y="316"/>
                  </a:lnTo>
                  <a:lnTo>
                    <a:pt x="125" y="320"/>
                  </a:lnTo>
                  <a:lnTo>
                    <a:pt x="138" y="324"/>
                  </a:lnTo>
                  <a:lnTo>
                    <a:pt x="151" y="329"/>
                  </a:lnTo>
                  <a:lnTo>
                    <a:pt x="163" y="332"/>
                  </a:lnTo>
                  <a:lnTo>
                    <a:pt x="173" y="333"/>
                  </a:lnTo>
                  <a:lnTo>
                    <a:pt x="198" y="318"/>
                  </a:lnTo>
                  <a:lnTo>
                    <a:pt x="220" y="304"/>
                  </a:lnTo>
                  <a:lnTo>
                    <a:pt x="237" y="290"/>
                  </a:lnTo>
                  <a:lnTo>
                    <a:pt x="250" y="275"/>
                  </a:lnTo>
                  <a:lnTo>
                    <a:pt x="260" y="260"/>
                  </a:lnTo>
                  <a:lnTo>
                    <a:pt x="267" y="244"/>
                  </a:lnTo>
                  <a:lnTo>
                    <a:pt x="271" y="227"/>
                  </a:lnTo>
                  <a:lnTo>
                    <a:pt x="272" y="209"/>
                  </a:lnTo>
                  <a:lnTo>
                    <a:pt x="254" y="209"/>
                  </a:lnTo>
                  <a:lnTo>
                    <a:pt x="238" y="209"/>
                  </a:lnTo>
                  <a:lnTo>
                    <a:pt x="224" y="210"/>
                  </a:lnTo>
                  <a:lnTo>
                    <a:pt x="210" y="210"/>
                  </a:lnTo>
                  <a:lnTo>
                    <a:pt x="197" y="211"/>
                  </a:lnTo>
                  <a:lnTo>
                    <a:pt x="185" y="211"/>
                  </a:lnTo>
                  <a:lnTo>
                    <a:pt x="175" y="211"/>
                  </a:lnTo>
                  <a:lnTo>
                    <a:pt x="164" y="210"/>
                  </a:lnTo>
                  <a:lnTo>
                    <a:pt x="154" y="210"/>
                  </a:lnTo>
                  <a:lnTo>
                    <a:pt x="144" y="208"/>
                  </a:lnTo>
                  <a:lnTo>
                    <a:pt x="134" y="206"/>
                  </a:lnTo>
                  <a:lnTo>
                    <a:pt x="123" y="204"/>
                  </a:lnTo>
                  <a:lnTo>
                    <a:pt x="113" y="200"/>
                  </a:lnTo>
                  <a:lnTo>
                    <a:pt x="100" y="196"/>
                  </a:lnTo>
                  <a:lnTo>
                    <a:pt x="88" y="190"/>
                  </a:lnTo>
                  <a:lnTo>
                    <a:pt x="75" y="184"/>
                  </a:lnTo>
                  <a:lnTo>
                    <a:pt x="100" y="173"/>
                  </a:lnTo>
                  <a:lnTo>
                    <a:pt x="131" y="163"/>
                  </a:lnTo>
                  <a:lnTo>
                    <a:pt x="164" y="153"/>
                  </a:lnTo>
                  <a:lnTo>
                    <a:pt x="201" y="145"/>
                  </a:lnTo>
                  <a:lnTo>
                    <a:pt x="238" y="135"/>
                  </a:lnTo>
                  <a:lnTo>
                    <a:pt x="277" y="127"/>
                  </a:lnTo>
                  <a:lnTo>
                    <a:pt x="317" y="118"/>
                  </a:lnTo>
                  <a:lnTo>
                    <a:pt x="355" y="109"/>
                  </a:lnTo>
                  <a:lnTo>
                    <a:pt x="393" y="100"/>
                  </a:lnTo>
                  <a:lnTo>
                    <a:pt x="428" y="90"/>
                  </a:lnTo>
                  <a:lnTo>
                    <a:pt x="460" y="79"/>
                  </a:lnTo>
                  <a:lnTo>
                    <a:pt x="489" y="66"/>
                  </a:lnTo>
                  <a:lnTo>
                    <a:pt x="512" y="53"/>
                  </a:lnTo>
                  <a:lnTo>
                    <a:pt x="529" y="36"/>
                  </a:lnTo>
                  <a:lnTo>
                    <a:pt x="540" y="19"/>
                  </a:lnTo>
                  <a:lnTo>
                    <a:pt x="544" y="0"/>
                  </a:lnTo>
                  <a:lnTo>
                    <a:pt x="517" y="1"/>
                  </a:lnTo>
                  <a:lnTo>
                    <a:pt x="490" y="3"/>
                  </a:lnTo>
                  <a:lnTo>
                    <a:pt x="463" y="6"/>
                  </a:lnTo>
                  <a:lnTo>
                    <a:pt x="437" y="9"/>
                  </a:lnTo>
                  <a:lnTo>
                    <a:pt x="412" y="14"/>
                  </a:lnTo>
                  <a:lnTo>
                    <a:pt x="386" y="19"/>
                  </a:lnTo>
                  <a:lnTo>
                    <a:pt x="362" y="24"/>
                  </a:lnTo>
                  <a:lnTo>
                    <a:pt x="338" y="30"/>
                  </a:lnTo>
                  <a:lnTo>
                    <a:pt x="314" y="36"/>
                  </a:lnTo>
                  <a:lnTo>
                    <a:pt x="289" y="41"/>
                  </a:lnTo>
                  <a:lnTo>
                    <a:pt x="265" y="47"/>
                  </a:lnTo>
                  <a:lnTo>
                    <a:pt x="242" y="52"/>
                  </a:lnTo>
                  <a:lnTo>
                    <a:pt x="219" y="55"/>
                  </a:lnTo>
                  <a:lnTo>
                    <a:pt x="195" y="58"/>
                  </a:lnTo>
                  <a:lnTo>
                    <a:pt x="172" y="60"/>
                  </a:lnTo>
                  <a:lnTo>
                    <a:pt x="149" y="61"/>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4" name="Freeform 36"/>
            <p:cNvSpPr>
              <a:spLocks/>
            </p:cNvSpPr>
            <p:nvPr/>
          </p:nvSpPr>
          <p:spPr bwMode="auto">
            <a:xfrm>
              <a:off x="1132" y="2181"/>
              <a:ext cx="313" cy="88"/>
            </a:xfrm>
            <a:custGeom>
              <a:avLst/>
              <a:gdLst>
                <a:gd name="T0" fmla="*/ 1554 w 1565"/>
                <a:gd name="T1" fmla="*/ 266 h 438"/>
                <a:gd name="T2" fmla="*/ 1503 w 1565"/>
                <a:gd name="T3" fmla="*/ 202 h 438"/>
                <a:gd name="T4" fmla="*/ 1420 w 1565"/>
                <a:gd name="T5" fmla="*/ 131 h 438"/>
                <a:gd name="T6" fmla="*/ 1314 w 1565"/>
                <a:gd name="T7" fmla="*/ 71 h 438"/>
                <a:gd name="T8" fmla="*/ 1200 w 1565"/>
                <a:gd name="T9" fmla="*/ 42 h 438"/>
                <a:gd name="T10" fmla="*/ 1088 w 1565"/>
                <a:gd name="T11" fmla="*/ 30 h 438"/>
                <a:gd name="T12" fmla="*/ 1046 w 1565"/>
                <a:gd name="T13" fmla="*/ 11 h 438"/>
                <a:gd name="T14" fmla="*/ 1009 w 1565"/>
                <a:gd name="T15" fmla="*/ 7 h 438"/>
                <a:gd name="T16" fmla="*/ 986 w 1565"/>
                <a:gd name="T17" fmla="*/ 33 h 438"/>
                <a:gd name="T18" fmla="*/ 1027 w 1565"/>
                <a:gd name="T19" fmla="*/ 86 h 438"/>
                <a:gd name="T20" fmla="*/ 1094 w 1565"/>
                <a:gd name="T21" fmla="*/ 136 h 438"/>
                <a:gd name="T22" fmla="*/ 1177 w 1565"/>
                <a:gd name="T23" fmla="*/ 182 h 438"/>
                <a:gd name="T24" fmla="*/ 1266 w 1565"/>
                <a:gd name="T25" fmla="*/ 218 h 438"/>
                <a:gd name="T26" fmla="*/ 1307 w 1565"/>
                <a:gd name="T27" fmla="*/ 243 h 438"/>
                <a:gd name="T28" fmla="*/ 1263 w 1565"/>
                <a:gd name="T29" fmla="*/ 264 h 438"/>
                <a:gd name="T30" fmla="*/ 1222 w 1565"/>
                <a:gd name="T31" fmla="*/ 277 h 438"/>
                <a:gd name="T32" fmla="*/ 1184 w 1565"/>
                <a:gd name="T33" fmla="*/ 281 h 438"/>
                <a:gd name="T34" fmla="*/ 1149 w 1565"/>
                <a:gd name="T35" fmla="*/ 272 h 438"/>
                <a:gd name="T36" fmla="*/ 1114 w 1565"/>
                <a:gd name="T37" fmla="*/ 247 h 438"/>
                <a:gd name="T38" fmla="*/ 1064 w 1565"/>
                <a:gd name="T39" fmla="*/ 256 h 438"/>
                <a:gd name="T40" fmla="*/ 1000 w 1565"/>
                <a:gd name="T41" fmla="*/ 261 h 438"/>
                <a:gd name="T42" fmla="*/ 924 w 1565"/>
                <a:gd name="T43" fmla="*/ 265 h 438"/>
                <a:gd name="T44" fmla="*/ 842 w 1565"/>
                <a:gd name="T45" fmla="*/ 266 h 438"/>
                <a:gd name="T46" fmla="*/ 754 w 1565"/>
                <a:gd name="T47" fmla="*/ 264 h 438"/>
                <a:gd name="T48" fmla="*/ 665 w 1565"/>
                <a:gd name="T49" fmla="*/ 259 h 438"/>
                <a:gd name="T50" fmla="*/ 579 w 1565"/>
                <a:gd name="T51" fmla="*/ 254 h 438"/>
                <a:gd name="T52" fmla="*/ 498 w 1565"/>
                <a:gd name="T53" fmla="*/ 247 h 438"/>
                <a:gd name="T54" fmla="*/ 425 w 1565"/>
                <a:gd name="T55" fmla="*/ 238 h 438"/>
                <a:gd name="T56" fmla="*/ 365 w 1565"/>
                <a:gd name="T57" fmla="*/ 229 h 438"/>
                <a:gd name="T58" fmla="*/ 291 w 1565"/>
                <a:gd name="T59" fmla="*/ 231 h 438"/>
                <a:gd name="T60" fmla="*/ 201 w 1565"/>
                <a:gd name="T61" fmla="*/ 236 h 438"/>
                <a:gd name="T62" fmla="*/ 154 w 1565"/>
                <a:gd name="T63" fmla="*/ 214 h 438"/>
                <a:gd name="T64" fmla="*/ 131 w 1565"/>
                <a:gd name="T65" fmla="*/ 179 h 438"/>
                <a:gd name="T66" fmla="*/ 115 w 1565"/>
                <a:gd name="T67" fmla="*/ 140 h 438"/>
                <a:gd name="T68" fmla="*/ 86 w 1565"/>
                <a:gd name="T69" fmla="*/ 111 h 438"/>
                <a:gd name="T70" fmla="*/ 25 w 1565"/>
                <a:gd name="T71" fmla="*/ 133 h 438"/>
                <a:gd name="T72" fmla="*/ 1 w 1565"/>
                <a:gd name="T73" fmla="*/ 178 h 438"/>
                <a:gd name="T74" fmla="*/ 3 w 1565"/>
                <a:gd name="T75" fmla="*/ 229 h 438"/>
                <a:gd name="T76" fmla="*/ 18 w 1565"/>
                <a:gd name="T77" fmla="*/ 281 h 438"/>
                <a:gd name="T78" fmla="*/ 33 w 1565"/>
                <a:gd name="T79" fmla="*/ 327 h 438"/>
                <a:gd name="T80" fmla="*/ 56 w 1565"/>
                <a:gd name="T81" fmla="*/ 351 h 438"/>
                <a:gd name="T82" fmla="*/ 127 w 1565"/>
                <a:gd name="T83" fmla="*/ 353 h 438"/>
                <a:gd name="T84" fmla="*/ 212 w 1565"/>
                <a:gd name="T85" fmla="*/ 357 h 438"/>
                <a:gd name="T86" fmla="*/ 309 w 1565"/>
                <a:gd name="T87" fmla="*/ 362 h 438"/>
                <a:gd name="T88" fmla="*/ 414 w 1565"/>
                <a:gd name="T89" fmla="*/ 368 h 438"/>
                <a:gd name="T90" fmla="*/ 522 w 1565"/>
                <a:gd name="T91" fmla="*/ 376 h 438"/>
                <a:gd name="T92" fmla="*/ 632 w 1565"/>
                <a:gd name="T93" fmla="*/ 385 h 438"/>
                <a:gd name="T94" fmla="*/ 738 w 1565"/>
                <a:gd name="T95" fmla="*/ 396 h 438"/>
                <a:gd name="T96" fmla="*/ 839 w 1565"/>
                <a:gd name="T97" fmla="*/ 407 h 438"/>
                <a:gd name="T98" fmla="*/ 928 w 1565"/>
                <a:gd name="T99" fmla="*/ 420 h 438"/>
                <a:gd name="T100" fmla="*/ 1005 w 1565"/>
                <a:gd name="T101" fmla="*/ 433 h 438"/>
                <a:gd name="T102" fmla="*/ 1054 w 1565"/>
                <a:gd name="T103" fmla="*/ 434 h 438"/>
                <a:gd name="T104" fmla="*/ 1106 w 1565"/>
                <a:gd name="T105" fmla="*/ 422 h 438"/>
                <a:gd name="T106" fmla="*/ 1151 w 1565"/>
                <a:gd name="T107" fmla="*/ 414 h 438"/>
                <a:gd name="T108" fmla="*/ 1192 w 1565"/>
                <a:gd name="T109" fmla="*/ 424 h 438"/>
                <a:gd name="T110" fmla="*/ 1244 w 1565"/>
                <a:gd name="T111" fmla="*/ 424 h 438"/>
                <a:gd name="T112" fmla="*/ 1300 w 1565"/>
                <a:gd name="T113" fmla="*/ 417 h 438"/>
                <a:gd name="T114" fmla="*/ 1356 w 1565"/>
                <a:gd name="T115" fmla="*/ 408 h 438"/>
                <a:gd name="T116" fmla="*/ 1407 w 1565"/>
                <a:gd name="T117" fmla="*/ 402 h 438"/>
                <a:gd name="T118" fmla="*/ 1445 w 1565"/>
                <a:gd name="T119" fmla="*/ 374 h 438"/>
                <a:gd name="T120" fmla="*/ 1520 w 1565"/>
                <a:gd name="T121" fmla="*/ 333 h 438"/>
                <a:gd name="T122" fmla="*/ 1565 w 1565"/>
                <a:gd name="T123" fmla="*/ 296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65" h="438">
                  <a:moveTo>
                    <a:pt x="1565" y="296"/>
                  </a:moveTo>
                  <a:lnTo>
                    <a:pt x="1562" y="283"/>
                  </a:lnTo>
                  <a:lnTo>
                    <a:pt x="1554" y="266"/>
                  </a:lnTo>
                  <a:lnTo>
                    <a:pt x="1542" y="246"/>
                  </a:lnTo>
                  <a:lnTo>
                    <a:pt x="1525" y="225"/>
                  </a:lnTo>
                  <a:lnTo>
                    <a:pt x="1503" y="202"/>
                  </a:lnTo>
                  <a:lnTo>
                    <a:pt x="1478" y="178"/>
                  </a:lnTo>
                  <a:lnTo>
                    <a:pt x="1450" y="154"/>
                  </a:lnTo>
                  <a:lnTo>
                    <a:pt x="1420" y="131"/>
                  </a:lnTo>
                  <a:lnTo>
                    <a:pt x="1386" y="109"/>
                  </a:lnTo>
                  <a:lnTo>
                    <a:pt x="1352" y="90"/>
                  </a:lnTo>
                  <a:lnTo>
                    <a:pt x="1314" y="71"/>
                  </a:lnTo>
                  <a:lnTo>
                    <a:pt x="1277" y="58"/>
                  </a:lnTo>
                  <a:lnTo>
                    <a:pt x="1239" y="48"/>
                  </a:lnTo>
                  <a:lnTo>
                    <a:pt x="1200" y="42"/>
                  </a:lnTo>
                  <a:lnTo>
                    <a:pt x="1162" y="42"/>
                  </a:lnTo>
                  <a:lnTo>
                    <a:pt x="1125" y="48"/>
                  </a:lnTo>
                  <a:lnTo>
                    <a:pt x="1088" y="30"/>
                  </a:lnTo>
                  <a:lnTo>
                    <a:pt x="1066" y="19"/>
                  </a:lnTo>
                  <a:lnTo>
                    <a:pt x="1054" y="13"/>
                  </a:lnTo>
                  <a:lnTo>
                    <a:pt x="1046" y="11"/>
                  </a:lnTo>
                  <a:lnTo>
                    <a:pt x="1039" y="11"/>
                  </a:lnTo>
                  <a:lnTo>
                    <a:pt x="1028" y="10"/>
                  </a:lnTo>
                  <a:lnTo>
                    <a:pt x="1009" y="7"/>
                  </a:lnTo>
                  <a:lnTo>
                    <a:pt x="977" y="0"/>
                  </a:lnTo>
                  <a:lnTo>
                    <a:pt x="979" y="16"/>
                  </a:lnTo>
                  <a:lnTo>
                    <a:pt x="986" y="33"/>
                  </a:lnTo>
                  <a:lnTo>
                    <a:pt x="996" y="50"/>
                  </a:lnTo>
                  <a:lnTo>
                    <a:pt x="1010" y="67"/>
                  </a:lnTo>
                  <a:lnTo>
                    <a:pt x="1027" y="86"/>
                  </a:lnTo>
                  <a:lnTo>
                    <a:pt x="1048" y="103"/>
                  </a:lnTo>
                  <a:lnTo>
                    <a:pt x="1070" y="120"/>
                  </a:lnTo>
                  <a:lnTo>
                    <a:pt x="1094" y="136"/>
                  </a:lnTo>
                  <a:lnTo>
                    <a:pt x="1120" y="152"/>
                  </a:lnTo>
                  <a:lnTo>
                    <a:pt x="1149" y="167"/>
                  </a:lnTo>
                  <a:lnTo>
                    <a:pt x="1177" y="182"/>
                  </a:lnTo>
                  <a:lnTo>
                    <a:pt x="1206" y="195"/>
                  </a:lnTo>
                  <a:lnTo>
                    <a:pt x="1237" y="207"/>
                  </a:lnTo>
                  <a:lnTo>
                    <a:pt x="1266" y="218"/>
                  </a:lnTo>
                  <a:lnTo>
                    <a:pt x="1295" y="227"/>
                  </a:lnTo>
                  <a:lnTo>
                    <a:pt x="1324" y="235"/>
                  </a:lnTo>
                  <a:lnTo>
                    <a:pt x="1307" y="243"/>
                  </a:lnTo>
                  <a:lnTo>
                    <a:pt x="1292" y="250"/>
                  </a:lnTo>
                  <a:lnTo>
                    <a:pt x="1277" y="257"/>
                  </a:lnTo>
                  <a:lnTo>
                    <a:pt x="1263" y="264"/>
                  </a:lnTo>
                  <a:lnTo>
                    <a:pt x="1249" y="269"/>
                  </a:lnTo>
                  <a:lnTo>
                    <a:pt x="1236" y="274"/>
                  </a:lnTo>
                  <a:lnTo>
                    <a:pt x="1222" y="277"/>
                  </a:lnTo>
                  <a:lnTo>
                    <a:pt x="1209" y="279"/>
                  </a:lnTo>
                  <a:lnTo>
                    <a:pt x="1196" y="281"/>
                  </a:lnTo>
                  <a:lnTo>
                    <a:pt x="1184" y="281"/>
                  </a:lnTo>
                  <a:lnTo>
                    <a:pt x="1172" y="279"/>
                  </a:lnTo>
                  <a:lnTo>
                    <a:pt x="1161" y="276"/>
                  </a:lnTo>
                  <a:lnTo>
                    <a:pt x="1149" y="272"/>
                  </a:lnTo>
                  <a:lnTo>
                    <a:pt x="1138" y="266"/>
                  </a:lnTo>
                  <a:lnTo>
                    <a:pt x="1126" y="257"/>
                  </a:lnTo>
                  <a:lnTo>
                    <a:pt x="1114" y="247"/>
                  </a:lnTo>
                  <a:lnTo>
                    <a:pt x="1099" y="250"/>
                  </a:lnTo>
                  <a:lnTo>
                    <a:pt x="1083" y="253"/>
                  </a:lnTo>
                  <a:lnTo>
                    <a:pt x="1064" y="256"/>
                  </a:lnTo>
                  <a:lnTo>
                    <a:pt x="1045" y="258"/>
                  </a:lnTo>
                  <a:lnTo>
                    <a:pt x="1022" y="260"/>
                  </a:lnTo>
                  <a:lnTo>
                    <a:pt x="1000" y="261"/>
                  </a:lnTo>
                  <a:lnTo>
                    <a:pt x="976" y="264"/>
                  </a:lnTo>
                  <a:lnTo>
                    <a:pt x="951" y="264"/>
                  </a:lnTo>
                  <a:lnTo>
                    <a:pt x="924" y="265"/>
                  </a:lnTo>
                  <a:lnTo>
                    <a:pt x="897" y="266"/>
                  </a:lnTo>
                  <a:lnTo>
                    <a:pt x="870" y="266"/>
                  </a:lnTo>
                  <a:lnTo>
                    <a:pt x="842" y="266"/>
                  </a:lnTo>
                  <a:lnTo>
                    <a:pt x="812" y="265"/>
                  </a:lnTo>
                  <a:lnTo>
                    <a:pt x="783" y="265"/>
                  </a:lnTo>
                  <a:lnTo>
                    <a:pt x="754" y="264"/>
                  </a:lnTo>
                  <a:lnTo>
                    <a:pt x="724" y="263"/>
                  </a:lnTo>
                  <a:lnTo>
                    <a:pt x="695" y="261"/>
                  </a:lnTo>
                  <a:lnTo>
                    <a:pt x="665" y="259"/>
                  </a:lnTo>
                  <a:lnTo>
                    <a:pt x="635" y="258"/>
                  </a:lnTo>
                  <a:lnTo>
                    <a:pt x="607" y="256"/>
                  </a:lnTo>
                  <a:lnTo>
                    <a:pt x="579" y="254"/>
                  </a:lnTo>
                  <a:lnTo>
                    <a:pt x="550" y="251"/>
                  </a:lnTo>
                  <a:lnTo>
                    <a:pt x="523" y="249"/>
                  </a:lnTo>
                  <a:lnTo>
                    <a:pt x="498" y="247"/>
                  </a:lnTo>
                  <a:lnTo>
                    <a:pt x="473" y="244"/>
                  </a:lnTo>
                  <a:lnTo>
                    <a:pt x="448" y="241"/>
                  </a:lnTo>
                  <a:lnTo>
                    <a:pt x="425" y="238"/>
                  </a:lnTo>
                  <a:lnTo>
                    <a:pt x="404" y="235"/>
                  </a:lnTo>
                  <a:lnTo>
                    <a:pt x="384" y="232"/>
                  </a:lnTo>
                  <a:lnTo>
                    <a:pt x="365" y="229"/>
                  </a:lnTo>
                  <a:lnTo>
                    <a:pt x="348" y="225"/>
                  </a:lnTo>
                  <a:lnTo>
                    <a:pt x="333" y="222"/>
                  </a:lnTo>
                  <a:lnTo>
                    <a:pt x="291" y="231"/>
                  </a:lnTo>
                  <a:lnTo>
                    <a:pt x="254" y="236"/>
                  </a:lnTo>
                  <a:lnTo>
                    <a:pt x="225" y="238"/>
                  </a:lnTo>
                  <a:lnTo>
                    <a:pt x="201" y="236"/>
                  </a:lnTo>
                  <a:lnTo>
                    <a:pt x="182" y="231"/>
                  </a:lnTo>
                  <a:lnTo>
                    <a:pt x="165" y="223"/>
                  </a:lnTo>
                  <a:lnTo>
                    <a:pt x="154" y="214"/>
                  </a:lnTo>
                  <a:lnTo>
                    <a:pt x="144" y="203"/>
                  </a:lnTo>
                  <a:lnTo>
                    <a:pt x="137" y="191"/>
                  </a:lnTo>
                  <a:lnTo>
                    <a:pt x="131" y="179"/>
                  </a:lnTo>
                  <a:lnTo>
                    <a:pt x="126" y="165"/>
                  </a:lnTo>
                  <a:lnTo>
                    <a:pt x="121" y="152"/>
                  </a:lnTo>
                  <a:lnTo>
                    <a:pt x="115" y="140"/>
                  </a:lnTo>
                  <a:lnTo>
                    <a:pt x="108" y="129"/>
                  </a:lnTo>
                  <a:lnTo>
                    <a:pt x="98" y="119"/>
                  </a:lnTo>
                  <a:lnTo>
                    <a:pt x="86" y="111"/>
                  </a:lnTo>
                  <a:lnTo>
                    <a:pt x="61" y="111"/>
                  </a:lnTo>
                  <a:lnTo>
                    <a:pt x="41" y="121"/>
                  </a:lnTo>
                  <a:lnTo>
                    <a:pt x="25" y="133"/>
                  </a:lnTo>
                  <a:lnTo>
                    <a:pt x="13" y="146"/>
                  </a:lnTo>
                  <a:lnTo>
                    <a:pt x="6" y="161"/>
                  </a:lnTo>
                  <a:lnTo>
                    <a:pt x="1" y="178"/>
                  </a:lnTo>
                  <a:lnTo>
                    <a:pt x="0" y="194"/>
                  </a:lnTo>
                  <a:lnTo>
                    <a:pt x="1" y="211"/>
                  </a:lnTo>
                  <a:lnTo>
                    <a:pt x="3" y="229"/>
                  </a:lnTo>
                  <a:lnTo>
                    <a:pt x="7" y="246"/>
                  </a:lnTo>
                  <a:lnTo>
                    <a:pt x="12" y="264"/>
                  </a:lnTo>
                  <a:lnTo>
                    <a:pt x="18" y="281"/>
                  </a:lnTo>
                  <a:lnTo>
                    <a:pt x="24" y="297"/>
                  </a:lnTo>
                  <a:lnTo>
                    <a:pt x="29" y="313"/>
                  </a:lnTo>
                  <a:lnTo>
                    <a:pt x="33" y="327"/>
                  </a:lnTo>
                  <a:lnTo>
                    <a:pt x="36" y="340"/>
                  </a:lnTo>
                  <a:lnTo>
                    <a:pt x="37" y="351"/>
                  </a:lnTo>
                  <a:lnTo>
                    <a:pt x="56" y="351"/>
                  </a:lnTo>
                  <a:lnTo>
                    <a:pt x="79" y="351"/>
                  </a:lnTo>
                  <a:lnTo>
                    <a:pt x="102" y="352"/>
                  </a:lnTo>
                  <a:lnTo>
                    <a:pt x="127" y="353"/>
                  </a:lnTo>
                  <a:lnTo>
                    <a:pt x="154" y="354"/>
                  </a:lnTo>
                  <a:lnTo>
                    <a:pt x="183" y="355"/>
                  </a:lnTo>
                  <a:lnTo>
                    <a:pt x="212" y="357"/>
                  </a:lnTo>
                  <a:lnTo>
                    <a:pt x="243" y="358"/>
                  </a:lnTo>
                  <a:lnTo>
                    <a:pt x="276" y="360"/>
                  </a:lnTo>
                  <a:lnTo>
                    <a:pt x="309" y="362"/>
                  </a:lnTo>
                  <a:lnTo>
                    <a:pt x="343" y="364"/>
                  </a:lnTo>
                  <a:lnTo>
                    <a:pt x="379" y="366"/>
                  </a:lnTo>
                  <a:lnTo>
                    <a:pt x="414" y="368"/>
                  </a:lnTo>
                  <a:lnTo>
                    <a:pt x="449" y="371"/>
                  </a:lnTo>
                  <a:lnTo>
                    <a:pt x="486" y="373"/>
                  </a:lnTo>
                  <a:lnTo>
                    <a:pt x="522" y="376"/>
                  </a:lnTo>
                  <a:lnTo>
                    <a:pt x="559" y="379"/>
                  </a:lnTo>
                  <a:lnTo>
                    <a:pt x="596" y="382"/>
                  </a:lnTo>
                  <a:lnTo>
                    <a:pt x="632" y="385"/>
                  </a:lnTo>
                  <a:lnTo>
                    <a:pt x="668" y="389"/>
                  </a:lnTo>
                  <a:lnTo>
                    <a:pt x="703" y="392"/>
                  </a:lnTo>
                  <a:lnTo>
                    <a:pt x="738" y="396"/>
                  </a:lnTo>
                  <a:lnTo>
                    <a:pt x="773" y="400"/>
                  </a:lnTo>
                  <a:lnTo>
                    <a:pt x="806" y="403"/>
                  </a:lnTo>
                  <a:lnTo>
                    <a:pt x="839" y="407"/>
                  </a:lnTo>
                  <a:lnTo>
                    <a:pt x="870" y="411"/>
                  </a:lnTo>
                  <a:lnTo>
                    <a:pt x="900" y="416"/>
                  </a:lnTo>
                  <a:lnTo>
                    <a:pt x="928" y="420"/>
                  </a:lnTo>
                  <a:lnTo>
                    <a:pt x="956" y="424"/>
                  </a:lnTo>
                  <a:lnTo>
                    <a:pt x="982" y="429"/>
                  </a:lnTo>
                  <a:lnTo>
                    <a:pt x="1005" y="433"/>
                  </a:lnTo>
                  <a:lnTo>
                    <a:pt x="1027" y="438"/>
                  </a:lnTo>
                  <a:lnTo>
                    <a:pt x="1039" y="437"/>
                  </a:lnTo>
                  <a:lnTo>
                    <a:pt x="1054" y="434"/>
                  </a:lnTo>
                  <a:lnTo>
                    <a:pt x="1070" y="430"/>
                  </a:lnTo>
                  <a:lnTo>
                    <a:pt x="1088" y="426"/>
                  </a:lnTo>
                  <a:lnTo>
                    <a:pt x="1106" y="422"/>
                  </a:lnTo>
                  <a:lnTo>
                    <a:pt x="1123" y="418"/>
                  </a:lnTo>
                  <a:lnTo>
                    <a:pt x="1139" y="415"/>
                  </a:lnTo>
                  <a:lnTo>
                    <a:pt x="1151" y="414"/>
                  </a:lnTo>
                  <a:lnTo>
                    <a:pt x="1163" y="419"/>
                  </a:lnTo>
                  <a:lnTo>
                    <a:pt x="1177" y="422"/>
                  </a:lnTo>
                  <a:lnTo>
                    <a:pt x="1192" y="424"/>
                  </a:lnTo>
                  <a:lnTo>
                    <a:pt x="1208" y="425"/>
                  </a:lnTo>
                  <a:lnTo>
                    <a:pt x="1226" y="425"/>
                  </a:lnTo>
                  <a:lnTo>
                    <a:pt x="1244" y="424"/>
                  </a:lnTo>
                  <a:lnTo>
                    <a:pt x="1262" y="422"/>
                  </a:lnTo>
                  <a:lnTo>
                    <a:pt x="1281" y="420"/>
                  </a:lnTo>
                  <a:lnTo>
                    <a:pt x="1300" y="417"/>
                  </a:lnTo>
                  <a:lnTo>
                    <a:pt x="1319" y="414"/>
                  </a:lnTo>
                  <a:lnTo>
                    <a:pt x="1338" y="411"/>
                  </a:lnTo>
                  <a:lnTo>
                    <a:pt x="1356" y="408"/>
                  </a:lnTo>
                  <a:lnTo>
                    <a:pt x="1374" y="406"/>
                  </a:lnTo>
                  <a:lnTo>
                    <a:pt x="1391" y="404"/>
                  </a:lnTo>
                  <a:lnTo>
                    <a:pt x="1407" y="402"/>
                  </a:lnTo>
                  <a:lnTo>
                    <a:pt x="1423" y="402"/>
                  </a:lnTo>
                  <a:lnTo>
                    <a:pt x="1429" y="388"/>
                  </a:lnTo>
                  <a:lnTo>
                    <a:pt x="1445" y="374"/>
                  </a:lnTo>
                  <a:lnTo>
                    <a:pt x="1468" y="360"/>
                  </a:lnTo>
                  <a:lnTo>
                    <a:pt x="1494" y="346"/>
                  </a:lnTo>
                  <a:lnTo>
                    <a:pt x="1520" y="333"/>
                  </a:lnTo>
                  <a:lnTo>
                    <a:pt x="1543" y="320"/>
                  </a:lnTo>
                  <a:lnTo>
                    <a:pt x="1559" y="308"/>
                  </a:lnTo>
                  <a:lnTo>
                    <a:pt x="1565" y="29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5" name="Freeform 37"/>
            <p:cNvSpPr>
              <a:spLocks/>
            </p:cNvSpPr>
            <p:nvPr/>
          </p:nvSpPr>
          <p:spPr bwMode="auto">
            <a:xfrm>
              <a:off x="760" y="1983"/>
              <a:ext cx="210" cy="312"/>
            </a:xfrm>
            <a:custGeom>
              <a:avLst/>
              <a:gdLst>
                <a:gd name="T0" fmla="*/ 253 w 1049"/>
                <a:gd name="T1" fmla="*/ 1082 h 1558"/>
                <a:gd name="T2" fmla="*/ 224 w 1049"/>
                <a:gd name="T3" fmla="*/ 1144 h 1558"/>
                <a:gd name="T4" fmla="*/ 175 w 1049"/>
                <a:gd name="T5" fmla="*/ 1208 h 1558"/>
                <a:gd name="T6" fmla="*/ 118 w 1049"/>
                <a:gd name="T7" fmla="*/ 1273 h 1558"/>
                <a:gd name="T8" fmla="*/ 63 w 1049"/>
                <a:gd name="T9" fmla="*/ 1337 h 1558"/>
                <a:gd name="T10" fmla="*/ 20 w 1049"/>
                <a:gd name="T11" fmla="*/ 1402 h 1558"/>
                <a:gd name="T12" fmla="*/ 0 w 1049"/>
                <a:gd name="T13" fmla="*/ 1466 h 1558"/>
                <a:gd name="T14" fmla="*/ 12 w 1049"/>
                <a:gd name="T15" fmla="*/ 1527 h 1558"/>
                <a:gd name="T16" fmla="*/ 44 w 1049"/>
                <a:gd name="T17" fmla="*/ 1557 h 1558"/>
                <a:gd name="T18" fmla="*/ 63 w 1049"/>
                <a:gd name="T19" fmla="*/ 1554 h 1558"/>
                <a:gd name="T20" fmla="*/ 81 w 1049"/>
                <a:gd name="T21" fmla="*/ 1550 h 1558"/>
                <a:gd name="T22" fmla="*/ 99 w 1049"/>
                <a:gd name="T23" fmla="*/ 1547 h 1558"/>
                <a:gd name="T24" fmla="*/ 109 w 1049"/>
                <a:gd name="T25" fmla="*/ 1527 h 1558"/>
                <a:gd name="T26" fmla="*/ 118 w 1049"/>
                <a:gd name="T27" fmla="*/ 1490 h 1558"/>
                <a:gd name="T28" fmla="*/ 135 w 1049"/>
                <a:gd name="T29" fmla="*/ 1450 h 1558"/>
                <a:gd name="T30" fmla="*/ 158 w 1049"/>
                <a:gd name="T31" fmla="*/ 1407 h 1558"/>
                <a:gd name="T32" fmla="*/ 187 w 1049"/>
                <a:gd name="T33" fmla="*/ 1363 h 1558"/>
                <a:gd name="T34" fmla="*/ 222 w 1049"/>
                <a:gd name="T35" fmla="*/ 1317 h 1558"/>
                <a:gd name="T36" fmla="*/ 260 w 1049"/>
                <a:gd name="T37" fmla="*/ 1272 h 1558"/>
                <a:gd name="T38" fmla="*/ 300 w 1049"/>
                <a:gd name="T39" fmla="*/ 1224 h 1558"/>
                <a:gd name="T40" fmla="*/ 344 w 1049"/>
                <a:gd name="T41" fmla="*/ 1178 h 1558"/>
                <a:gd name="T42" fmla="*/ 387 w 1049"/>
                <a:gd name="T43" fmla="*/ 1131 h 1558"/>
                <a:gd name="T44" fmla="*/ 431 w 1049"/>
                <a:gd name="T45" fmla="*/ 1086 h 1558"/>
                <a:gd name="T46" fmla="*/ 474 w 1049"/>
                <a:gd name="T47" fmla="*/ 1041 h 1558"/>
                <a:gd name="T48" fmla="*/ 515 w 1049"/>
                <a:gd name="T49" fmla="*/ 998 h 1558"/>
                <a:gd name="T50" fmla="*/ 553 w 1049"/>
                <a:gd name="T51" fmla="*/ 957 h 1558"/>
                <a:gd name="T52" fmla="*/ 586 w 1049"/>
                <a:gd name="T53" fmla="*/ 919 h 1558"/>
                <a:gd name="T54" fmla="*/ 616 w 1049"/>
                <a:gd name="T55" fmla="*/ 883 h 1558"/>
                <a:gd name="T56" fmla="*/ 650 w 1049"/>
                <a:gd name="T57" fmla="*/ 833 h 1558"/>
                <a:gd name="T58" fmla="*/ 688 w 1049"/>
                <a:gd name="T59" fmla="*/ 764 h 1558"/>
                <a:gd name="T60" fmla="*/ 721 w 1049"/>
                <a:gd name="T61" fmla="*/ 693 h 1558"/>
                <a:gd name="T62" fmla="*/ 750 w 1049"/>
                <a:gd name="T63" fmla="*/ 619 h 1558"/>
                <a:gd name="T64" fmla="*/ 777 w 1049"/>
                <a:gd name="T65" fmla="*/ 544 h 1558"/>
                <a:gd name="T66" fmla="*/ 807 w 1049"/>
                <a:gd name="T67" fmla="*/ 471 h 1558"/>
                <a:gd name="T68" fmla="*/ 839 w 1049"/>
                <a:gd name="T69" fmla="*/ 399 h 1558"/>
                <a:gd name="T70" fmla="*/ 877 w 1049"/>
                <a:gd name="T71" fmla="*/ 331 h 1558"/>
                <a:gd name="T72" fmla="*/ 914 w 1049"/>
                <a:gd name="T73" fmla="*/ 279 h 1558"/>
                <a:gd name="T74" fmla="*/ 941 w 1049"/>
                <a:gd name="T75" fmla="*/ 243 h 1558"/>
                <a:gd name="T76" fmla="*/ 967 w 1049"/>
                <a:gd name="T77" fmla="*/ 207 h 1558"/>
                <a:gd name="T78" fmla="*/ 992 w 1049"/>
                <a:gd name="T79" fmla="*/ 171 h 1558"/>
                <a:gd name="T80" fmla="*/ 1013 w 1049"/>
                <a:gd name="T81" fmla="*/ 136 h 1558"/>
                <a:gd name="T82" fmla="*/ 1030 w 1049"/>
                <a:gd name="T83" fmla="*/ 98 h 1558"/>
                <a:gd name="T84" fmla="*/ 1042 w 1049"/>
                <a:gd name="T85" fmla="*/ 61 h 1558"/>
                <a:gd name="T86" fmla="*/ 1048 w 1049"/>
                <a:gd name="T87" fmla="*/ 20 h 1558"/>
                <a:gd name="T88" fmla="*/ 1017 w 1049"/>
                <a:gd name="T89" fmla="*/ 4 h 1558"/>
                <a:gd name="T90" fmla="*/ 954 w 1049"/>
                <a:gd name="T91" fmla="*/ 35 h 1558"/>
                <a:gd name="T92" fmla="*/ 896 w 1049"/>
                <a:gd name="T93" fmla="*/ 88 h 1558"/>
                <a:gd name="T94" fmla="*/ 842 w 1049"/>
                <a:gd name="T95" fmla="*/ 157 h 1558"/>
                <a:gd name="T96" fmla="*/ 793 w 1049"/>
                <a:gd name="T97" fmla="*/ 234 h 1558"/>
                <a:gd name="T98" fmla="*/ 750 w 1049"/>
                <a:gd name="T99" fmla="*/ 309 h 1558"/>
                <a:gd name="T100" fmla="*/ 715 w 1049"/>
                <a:gd name="T101" fmla="*/ 376 h 1558"/>
                <a:gd name="T102" fmla="*/ 686 w 1049"/>
                <a:gd name="T103" fmla="*/ 428 h 1558"/>
                <a:gd name="T104" fmla="*/ 649 w 1049"/>
                <a:gd name="T105" fmla="*/ 482 h 1558"/>
                <a:gd name="T106" fmla="*/ 597 w 1049"/>
                <a:gd name="T107" fmla="*/ 559 h 1558"/>
                <a:gd name="T108" fmla="*/ 548 w 1049"/>
                <a:gd name="T109" fmla="*/ 637 h 1558"/>
                <a:gd name="T110" fmla="*/ 500 w 1049"/>
                <a:gd name="T111" fmla="*/ 715 h 1558"/>
                <a:gd name="T112" fmla="*/ 452 w 1049"/>
                <a:gd name="T113" fmla="*/ 793 h 1558"/>
                <a:gd name="T114" fmla="*/ 401 w 1049"/>
                <a:gd name="T115" fmla="*/ 868 h 1558"/>
                <a:gd name="T116" fmla="*/ 347 w 1049"/>
                <a:gd name="T117" fmla="*/ 944 h 1558"/>
                <a:gd name="T118" fmla="*/ 288 w 1049"/>
                <a:gd name="T119" fmla="*/ 1016 h 1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49" h="1558">
                  <a:moveTo>
                    <a:pt x="257" y="1051"/>
                  </a:moveTo>
                  <a:lnTo>
                    <a:pt x="253" y="1082"/>
                  </a:lnTo>
                  <a:lnTo>
                    <a:pt x="242" y="1113"/>
                  </a:lnTo>
                  <a:lnTo>
                    <a:pt x="224" y="1144"/>
                  </a:lnTo>
                  <a:lnTo>
                    <a:pt x="201" y="1176"/>
                  </a:lnTo>
                  <a:lnTo>
                    <a:pt x="175" y="1208"/>
                  </a:lnTo>
                  <a:lnTo>
                    <a:pt x="148" y="1240"/>
                  </a:lnTo>
                  <a:lnTo>
                    <a:pt x="118" y="1273"/>
                  </a:lnTo>
                  <a:lnTo>
                    <a:pt x="90" y="1305"/>
                  </a:lnTo>
                  <a:lnTo>
                    <a:pt x="63" y="1337"/>
                  </a:lnTo>
                  <a:lnTo>
                    <a:pt x="40" y="1370"/>
                  </a:lnTo>
                  <a:lnTo>
                    <a:pt x="20" y="1402"/>
                  </a:lnTo>
                  <a:lnTo>
                    <a:pt x="6" y="1433"/>
                  </a:lnTo>
                  <a:lnTo>
                    <a:pt x="0" y="1466"/>
                  </a:lnTo>
                  <a:lnTo>
                    <a:pt x="1" y="1497"/>
                  </a:lnTo>
                  <a:lnTo>
                    <a:pt x="12" y="1527"/>
                  </a:lnTo>
                  <a:lnTo>
                    <a:pt x="35" y="1558"/>
                  </a:lnTo>
                  <a:lnTo>
                    <a:pt x="44" y="1557"/>
                  </a:lnTo>
                  <a:lnTo>
                    <a:pt x="54" y="1556"/>
                  </a:lnTo>
                  <a:lnTo>
                    <a:pt x="63" y="1554"/>
                  </a:lnTo>
                  <a:lnTo>
                    <a:pt x="72" y="1552"/>
                  </a:lnTo>
                  <a:lnTo>
                    <a:pt x="81" y="1550"/>
                  </a:lnTo>
                  <a:lnTo>
                    <a:pt x="90" y="1548"/>
                  </a:lnTo>
                  <a:lnTo>
                    <a:pt x="99" y="1547"/>
                  </a:lnTo>
                  <a:lnTo>
                    <a:pt x="108" y="1546"/>
                  </a:lnTo>
                  <a:lnTo>
                    <a:pt x="109" y="1527"/>
                  </a:lnTo>
                  <a:lnTo>
                    <a:pt x="112" y="1509"/>
                  </a:lnTo>
                  <a:lnTo>
                    <a:pt x="118" y="1490"/>
                  </a:lnTo>
                  <a:lnTo>
                    <a:pt x="126" y="1470"/>
                  </a:lnTo>
                  <a:lnTo>
                    <a:pt x="135" y="1450"/>
                  </a:lnTo>
                  <a:lnTo>
                    <a:pt x="146" y="1428"/>
                  </a:lnTo>
                  <a:lnTo>
                    <a:pt x="158" y="1407"/>
                  </a:lnTo>
                  <a:lnTo>
                    <a:pt x="172" y="1385"/>
                  </a:lnTo>
                  <a:lnTo>
                    <a:pt x="187" y="1363"/>
                  </a:lnTo>
                  <a:lnTo>
                    <a:pt x="204" y="1340"/>
                  </a:lnTo>
                  <a:lnTo>
                    <a:pt x="222" y="1317"/>
                  </a:lnTo>
                  <a:lnTo>
                    <a:pt x="240" y="1295"/>
                  </a:lnTo>
                  <a:lnTo>
                    <a:pt x="260" y="1272"/>
                  </a:lnTo>
                  <a:lnTo>
                    <a:pt x="280" y="1247"/>
                  </a:lnTo>
                  <a:lnTo>
                    <a:pt x="300" y="1224"/>
                  </a:lnTo>
                  <a:lnTo>
                    <a:pt x="322" y="1201"/>
                  </a:lnTo>
                  <a:lnTo>
                    <a:pt x="344" y="1178"/>
                  </a:lnTo>
                  <a:lnTo>
                    <a:pt x="365" y="1154"/>
                  </a:lnTo>
                  <a:lnTo>
                    <a:pt x="387" y="1131"/>
                  </a:lnTo>
                  <a:lnTo>
                    <a:pt x="410" y="1108"/>
                  </a:lnTo>
                  <a:lnTo>
                    <a:pt x="431" y="1086"/>
                  </a:lnTo>
                  <a:lnTo>
                    <a:pt x="453" y="1063"/>
                  </a:lnTo>
                  <a:lnTo>
                    <a:pt x="474" y="1041"/>
                  </a:lnTo>
                  <a:lnTo>
                    <a:pt x="494" y="1019"/>
                  </a:lnTo>
                  <a:lnTo>
                    <a:pt x="515" y="998"/>
                  </a:lnTo>
                  <a:lnTo>
                    <a:pt x="534" y="978"/>
                  </a:lnTo>
                  <a:lnTo>
                    <a:pt x="553" y="957"/>
                  </a:lnTo>
                  <a:lnTo>
                    <a:pt x="570" y="937"/>
                  </a:lnTo>
                  <a:lnTo>
                    <a:pt x="586" y="919"/>
                  </a:lnTo>
                  <a:lnTo>
                    <a:pt x="602" y="901"/>
                  </a:lnTo>
                  <a:lnTo>
                    <a:pt x="616" y="883"/>
                  </a:lnTo>
                  <a:lnTo>
                    <a:pt x="628" y="866"/>
                  </a:lnTo>
                  <a:lnTo>
                    <a:pt x="650" y="833"/>
                  </a:lnTo>
                  <a:lnTo>
                    <a:pt x="670" y="799"/>
                  </a:lnTo>
                  <a:lnTo>
                    <a:pt x="688" y="764"/>
                  </a:lnTo>
                  <a:lnTo>
                    <a:pt x="705" y="729"/>
                  </a:lnTo>
                  <a:lnTo>
                    <a:pt x="721" y="693"/>
                  </a:lnTo>
                  <a:lnTo>
                    <a:pt x="736" y="655"/>
                  </a:lnTo>
                  <a:lnTo>
                    <a:pt x="750" y="619"/>
                  </a:lnTo>
                  <a:lnTo>
                    <a:pt x="764" y="581"/>
                  </a:lnTo>
                  <a:lnTo>
                    <a:pt x="777" y="544"/>
                  </a:lnTo>
                  <a:lnTo>
                    <a:pt x="792" y="508"/>
                  </a:lnTo>
                  <a:lnTo>
                    <a:pt x="807" y="471"/>
                  </a:lnTo>
                  <a:lnTo>
                    <a:pt x="823" y="435"/>
                  </a:lnTo>
                  <a:lnTo>
                    <a:pt x="839" y="399"/>
                  </a:lnTo>
                  <a:lnTo>
                    <a:pt x="857" y="364"/>
                  </a:lnTo>
                  <a:lnTo>
                    <a:pt x="877" y="331"/>
                  </a:lnTo>
                  <a:lnTo>
                    <a:pt x="900" y="297"/>
                  </a:lnTo>
                  <a:lnTo>
                    <a:pt x="914" y="279"/>
                  </a:lnTo>
                  <a:lnTo>
                    <a:pt x="928" y="261"/>
                  </a:lnTo>
                  <a:lnTo>
                    <a:pt x="941" y="243"/>
                  </a:lnTo>
                  <a:lnTo>
                    <a:pt x="954" y="225"/>
                  </a:lnTo>
                  <a:lnTo>
                    <a:pt x="967" y="207"/>
                  </a:lnTo>
                  <a:lnTo>
                    <a:pt x="979" y="189"/>
                  </a:lnTo>
                  <a:lnTo>
                    <a:pt x="992" y="171"/>
                  </a:lnTo>
                  <a:lnTo>
                    <a:pt x="1003" y="153"/>
                  </a:lnTo>
                  <a:lnTo>
                    <a:pt x="1013" y="136"/>
                  </a:lnTo>
                  <a:lnTo>
                    <a:pt x="1022" y="117"/>
                  </a:lnTo>
                  <a:lnTo>
                    <a:pt x="1030" y="98"/>
                  </a:lnTo>
                  <a:lnTo>
                    <a:pt x="1036" y="80"/>
                  </a:lnTo>
                  <a:lnTo>
                    <a:pt x="1042" y="61"/>
                  </a:lnTo>
                  <a:lnTo>
                    <a:pt x="1046" y="41"/>
                  </a:lnTo>
                  <a:lnTo>
                    <a:pt x="1048" y="20"/>
                  </a:lnTo>
                  <a:lnTo>
                    <a:pt x="1049" y="0"/>
                  </a:lnTo>
                  <a:lnTo>
                    <a:pt x="1017" y="4"/>
                  </a:lnTo>
                  <a:lnTo>
                    <a:pt x="986" y="16"/>
                  </a:lnTo>
                  <a:lnTo>
                    <a:pt x="954" y="35"/>
                  </a:lnTo>
                  <a:lnTo>
                    <a:pt x="925" y="59"/>
                  </a:lnTo>
                  <a:lnTo>
                    <a:pt x="896" y="88"/>
                  </a:lnTo>
                  <a:lnTo>
                    <a:pt x="868" y="121"/>
                  </a:lnTo>
                  <a:lnTo>
                    <a:pt x="842" y="157"/>
                  </a:lnTo>
                  <a:lnTo>
                    <a:pt x="817" y="195"/>
                  </a:lnTo>
                  <a:lnTo>
                    <a:pt x="793" y="234"/>
                  </a:lnTo>
                  <a:lnTo>
                    <a:pt x="770" y="272"/>
                  </a:lnTo>
                  <a:lnTo>
                    <a:pt x="750" y="309"/>
                  </a:lnTo>
                  <a:lnTo>
                    <a:pt x="732" y="344"/>
                  </a:lnTo>
                  <a:lnTo>
                    <a:pt x="715" y="376"/>
                  </a:lnTo>
                  <a:lnTo>
                    <a:pt x="700" y="404"/>
                  </a:lnTo>
                  <a:lnTo>
                    <a:pt x="686" y="428"/>
                  </a:lnTo>
                  <a:lnTo>
                    <a:pt x="676" y="445"/>
                  </a:lnTo>
                  <a:lnTo>
                    <a:pt x="649" y="482"/>
                  </a:lnTo>
                  <a:lnTo>
                    <a:pt x="623" y="521"/>
                  </a:lnTo>
                  <a:lnTo>
                    <a:pt x="597" y="559"/>
                  </a:lnTo>
                  <a:lnTo>
                    <a:pt x="573" y="598"/>
                  </a:lnTo>
                  <a:lnTo>
                    <a:pt x="548" y="637"/>
                  </a:lnTo>
                  <a:lnTo>
                    <a:pt x="525" y="675"/>
                  </a:lnTo>
                  <a:lnTo>
                    <a:pt x="500" y="715"/>
                  </a:lnTo>
                  <a:lnTo>
                    <a:pt x="476" y="753"/>
                  </a:lnTo>
                  <a:lnTo>
                    <a:pt x="452" y="793"/>
                  </a:lnTo>
                  <a:lnTo>
                    <a:pt x="427" y="831"/>
                  </a:lnTo>
                  <a:lnTo>
                    <a:pt x="401" y="868"/>
                  </a:lnTo>
                  <a:lnTo>
                    <a:pt x="374" y="907"/>
                  </a:lnTo>
                  <a:lnTo>
                    <a:pt x="347" y="944"/>
                  </a:lnTo>
                  <a:lnTo>
                    <a:pt x="319" y="981"/>
                  </a:lnTo>
                  <a:lnTo>
                    <a:pt x="288" y="1016"/>
                  </a:lnTo>
                  <a:lnTo>
                    <a:pt x="257" y="10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6" name="Freeform 38"/>
            <p:cNvSpPr>
              <a:spLocks/>
            </p:cNvSpPr>
            <p:nvPr/>
          </p:nvSpPr>
          <p:spPr bwMode="auto">
            <a:xfrm>
              <a:off x="336" y="2312"/>
              <a:ext cx="346" cy="119"/>
            </a:xfrm>
            <a:custGeom>
              <a:avLst/>
              <a:gdLst>
                <a:gd name="T0" fmla="*/ 1541 w 1732"/>
                <a:gd name="T1" fmla="*/ 171 h 594"/>
                <a:gd name="T2" fmla="*/ 1470 w 1732"/>
                <a:gd name="T3" fmla="*/ 204 h 594"/>
                <a:gd name="T4" fmla="*/ 1358 w 1732"/>
                <a:gd name="T5" fmla="*/ 239 h 594"/>
                <a:gd name="T6" fmla="*/ 1222 w 1732"/>
                <a:gd name="T7" fmla="*/ 275 h 594"/>
                <a:gd name="T8" fmla="*/ 1075 w 1732"/>
                <a:gd name="T9" fmla="*/ 309 h 594"/>
                <a:gd name="T10" fmla="*/ 935 w 1732"/>
                <a:gd name="T11" fmla="*/ 339 h 594"/>
                <a:gd name="T12" fmla="*/ 815 w 1732"/>
                <a:gd name="T13" fmla="*/ 365 h 594"/>
                <a:gd name="T14" fmla="*/ 732 w 1732"/>
                <a:gd name="T15" fmla="*/ 381 h 594"/>
                <a:gd name="T16" fmla="*/ 633 w 1732"/>
                <a:gd name="T17" fmla="*/ 402 h 594"/>
                <a:gd name="T18" fmla="*/ 513 w 1732"/>
                <a:gd name="T19" fmla="*/ 421 h 594"/>
                <a:gd name="T20" fmla="*/ 393 w 1732"/>
                <a:gd name="T21" fmla="*/ 440 h 594"/>
                <a:gd name="T22" fmla="*/ 277 w 1732"/>
                <a:gd name="T23" fmla="*/ 463 h 594"/>
                <a:gd name="T24" fmla="*/ 249 w 1732"/>
                <a:gd name="T25" fmla="*/ 442 h 594"/>
                <a:gd name="T26" fmla="*/ 286 w 1732"/>
                <a:gd name="T27" fmla="*/ 399 h 594"/>
                <a:gd name="T28" fmla="*/ 351 w 1732"/>
                <a:gd name="T29" fmla="*/ 357 h 594"/>
                <a:gd name="T30" fmla="*/ 426 w 1732"/>
                <a:gd name="T31" fmla="*/ 334 h 594"/>
                <a:gd name="T32" fmla="*/ 469 w 1732"/>
                <a:gd name="T33" fmla="*/ 303 h 594"/>
                <a:gd name="T34" fmla="*/ 547 w 1732"/>
                <a:gd name="T35" fmla="*/ 273 h 594"/>
                <a:gd name="T36" fmla="*/ 637 w 1732"/>
                <a:gd name="T37" fmla="*/ 243 h 594"/>
                <a:gd name="T38" fmla="*/ 691 w 1732"/>
                <a:gd name="T39" fmla="*/ 208 h 594"/>
                <a:gd name="T40" fmla="*/ 638 w 1732"/>
                <a:gd name="T41" fmla="*/ 188 h 594"/>
                <a:gd name="T42" fmla="*/ 619 w 1732"/>
                <a:gd name="T43" fmla="*/ 157 h 594"/>
                <a:gd name="T44" fmla="*/ 594 w 1732"/>
                <a:gd name="T45" fmla="*/ 168 h 594"/>
                <a:gd name="T46" fmla="*/ 532 w 1732"/>
                <a:gd name="T47" fmla="*/ 195 h 594"/>
                <a:gd name="T48" fmla="*/ 477 w 1732"/>
                <a:gd name="T49" fmla="*/ 228 h 594"/>
                <a:gd name="T50" fmla="*/ 325 w 1732"/>
                <a:gd name="T51" fmla="*/ 308 h 594"/>
                <a:gd name="T52" fmla="*/ 144 w 1732"/>
                <a:gd name="T53" fmla="*/ 403 h 594"/>
                <a:gd name="T54" fmla="*/ 14 w 1732"/>
                <a:gd name="T55" fmla="*/ 482 h 594"/>
                <a:gd name="T56" fmla="*/ 16 w 1732"/>
                <a:gd name="T57" fmla="*/ 528 h 594"/>
                <a:gd name="T58" fmla="*/ 49 w 1732"/>
                <a:gd name="T59" fmla="*/ 586 h 594"/>
                <a:gd name="T60" fmla="*/ 166 w 1732"/>
                <a:gd name="T61" fmla="*/ 591 h 594"/>
                <a:gd name="T62" fmla="*/ 330 w 1732"/>
                <a:gd name="T63" fmla="*/ 578 h 594"/>
                <a:gd name="T64" fmla="*/ 504 w 1732"/>
                <a:gd name="T65" fmla="*/ 557 h 594"/>
                <a:gd name="T66" fmla="*/ 680 w 1732"/>
                <a:gd name="T67" fmla="*/ 528 h 594"/>
                <a:gd name="T68" fmla="*/ 856 w 1732"/>
                <a:gd name="T69" fmla="*/ 496 h 594"/>
                <a:gd name="T70" fmla="*/ 1026 w 1732"/>
                <a:gd name="T71" fmla="*/ 462 h 594"/>
                <a:gd name="T72" fmla="*/ 1185 w 1732"/>
                <a:gd name="T73" fmla="*/ 426 h 594"/>
                <a:gd name="T74" fmla="*/ 1329 w 1732"/>
                <a:gd name="T75" fmla="*/ 392 h 594"/>
                <a:gd name="T76" fmla="*/ 1496 w 1732"/>
                <a:gd name="T77" fmla="*/ 340 h 594"/>
                <a:gd name="T78" fmla="*/ 1595 w 1732"/>
                <a:gd name="T79" fmla="*/ 277 h 594"/>
                <a:gd name="T80" fmla="*/ 1650 w 1732"/>
                <a:gd name="T81" fmla="*/ 205 h 594"/>
                <a:gd name="T82" fmla="*/ 1711 w 1732"/>
                <a:gd name="T83" fmla="*/ 122 h 594"/>
                <a:gd name="T84" fmla="*/ 1717 w 1732"/>
                <a:gd name="T85" fmla="*/ 72 h 594"/>
                <a:gd name="T86" fmla="*/ 1717 w 1732"/>
                <a:gd name="T87" fmla="*/ 38 h 594"/>
                <a:gd name="T88" fmla="*/ 1704 w 1732"/>
                <a:gd name="T89" fmla="*/ 13 h 594"/>
                <a:gd name="T90" fmla="*/ 1637 w 1732"/>
                <a:gd name="T91" fmla="*/ 1 h 594"/>
                <a:gd name="T92" fmla="*/ 1602 w 1732"/>
                <a:gd name="T93" fmla="*/ 20 h 594"/>
                <a:gd name="T94" fmla="*/ 1601 w 1732"/>
                <a:gd name="T95" fmla="*/ 42 h 594"/>
                <a:gd name="T96" fmla="*/ 1593 w 1732"/>
                <a:gd name="T97" fmla="*/ 84 h 594"/>
                <a:gd name="T98" fmla="*/ 1561 w 1732"/>
                <a:gd name="T99" fmla="*/ 141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32" h="594">
                  <a:moveTo>
                    <a:pt x="1559" y="148"/>
                  </a:moveTo>
                  <a:lnTo>
                    <a:pt x="1557" y="155"/>
                  </a:lnTo>
                  <a:lnTo>
                    <a:pt x="1551" y="162"/>
                  </a:lnTo>
                  <a:lnTo>
                    <a:pt x="1541" y="171"/>
                  </a:lnTo>
                  <a:lnTo>
                    <a:pt x="1528" y="179"/>
                  </a:lnTo>
                  <a:lnTo>
                    <a:pt x="1512" y="187"/>
                  </a:lnTo>
                  <a:lnTo>
                    <a:pt x="1493" y="195"/>
                  </a:lnTo>
                  <a:lnTo>
                    <a:pt x="1470" y="204"/>
                  </a:lnTo>
                  <a:lnTo>
                    <a:pt x="1445" y="213"/>
                  </a:lnTo>
                  <a:lnTo>
                    <a:pt x="1418" y="221"/>
                  </a:lnTo>
                  <a:lnTo>
                    <a:pt x="1390" y="230"/>
                  </a:lnTo>
                  <a:lnTo>
                    <a:pt x="1358" y="239"/>
                  </a:lnTo>
                  <a:lnTo>
                    <a:pt x="1326" y="248"/>
                  </a:lnTo>
                  <a:lnTo>
                    <a:pt x="1292" y="257"/>
                  </a:lnTo>
                  <a:lnTo>
                    <a:pt x="1257" y="267"/>
                  </a:lnTo>
                  <a:lnTo>
                    <a:pt x="1222" y="275"/>
                  </a:lnTo>
                  <a:lnTo>
                    <a:pt x="1185" y="284"/>
                  </a:lnTo>
                  <a:lnTo>
                    <a:pt x="1148" y="293"/>
                  </a:lnTo>
                  <a:lnTo>
                    <a:pt x="1112" y="301"/>
                  </a:lnTo>
                  <a:lnTo>
                    <a:pt x="1075" y="309"/>
                  </a:lnTo>
                  <a:lnTo>
                    <a:pt x="1039" y="317"/>
                  </a:lnTo>
                  <a:lnTo>
                    <a:pt x="1004" y="325"/>
                  </a:lnTo>
                  <a:lnTo>
                    <a:pt x="968" y="332"/>
                  </a:lnTo>
                  <a:lnTo>
                    <a:pt x="935" y="339"/>
                  </a:lnTo>
                  <a:lnTo>
                    <a:pt x="901" y="346"/>
                  </a:lnTo>
                  <a:lnTo>
                    <a:pt x="871" y="352"/>
                  </a:lnTo>
                  <a:lnTo>
                    <a:pt x="842" y="358"/>
                  </a:lnTo>
                  <a:lnTo>
                    <a:pt x="815" y="365"/>
                  </a:lnTo>
                  <a:lnTo>
                    <a:pt x="790" y="370"/>
                  </a:lnTo>
                  <a:lnTo>
                    <a:pt x="768" y="374"/>
                  </a:lnTo>
                  <a:lnTo>
                    <a:pt x="748" y="378"/>
                  </a:lnTo>
                  <a:lnTo>
                    <a:pt x="732" y="381"/>
                  </a:lnTo>
                  <a:lnTo>
                    <a:pt x="719" y="384"/>
                  </a:lnTo>
                  <a:lnTo>
                    <a:pt x="690" y="390"/>
                  </a:lnTo>
                  <a:lnTo>
                    <a:pt x="662" y="396"/>
                  </a:lnTo>
                  <a:lnTo>
                    <a:pt x="633" y="402"/>
                  </a:lnTo>
                  <a:lnTo>
                    <a:pt x="602" y="407"/>
                  </a:lnTo>
                  <a:lnTo>
                    <a:pt x="573" y="412"/>
                  </a:lnTo>
                  <a:lnTo>
                    <a:pt x="543" y="417"/>
                  </a:lnTo>
                  <a:lnTo>
                    <a:pt x="513" y="421"/>
                  </a:lnTo>
                  <a:lnTo>
                    <a:pt x="483" y="426"/>
                  </a:lnTo>
                  <a:lnTo>
                    <a:pt x="453" y="431"/>
                  </a:lnTo>
                  <a:lnTo>
                    <a:pt x="422" y="435"/>
                  </a:lnTo>
                  <a:lnTo>
                    <a:pt x="393" y="440"/>
                  </a:lnTo>
                  <a:lnTo>
                    <a:pt x="363" y="445"/>
                  </a:lnTo>
                  <a:lnTo>
                    <a:pt x="333" y="450"/>
                  </a:lnTo>
                  <a:lnTo>
                    <a:pt x="305" y="457"/>
                  </a:lnTo>
                  <a:lnTo>
                    <a:pt x="277" y="463"/>
                  </a:lnTo>
                  <a:lnTo>
                    <a:pt x="249" y="469"/>
                  </a:lnTo>
                  <a:lnTo>
                    <a:pt x="246" y="462"/>
                  </a:lnTo>
                  <a:lnTo>
                    <a:pt x="246" y="452"/>
                  </a:lnTo>
                  <a:lnTo>
                    <a:pt x="249" y="442"/>
                  </a:lnTo>
                  <a:lnTo>
                    <a:pt x="255" y="432"/>
                  </a:lnTo>
                  <a:lnTo>
                    <a:pt x="263" y="421"/>
                  </a:lnTo>
                  <a:lnTo>
                    <a:pt x="273" y="410"/>
                  </a:lnTo>
                  <a:lnTo>
                    <a:pt x="286" y="399"/>
                  </a:lnTo>
                  <a:lnTo>
                    <a:pt x="300" y="387"/>
                  </a:lnTo>
                  <a:lnTo>
                    <a:pt x="316" y="377"/>
                  </a:lnTo>
                  <a:lnTo>
                    <a:pt x="332" y="367"/>
                  </a:lnTo>
                  <a:lnTo>
                    <a:pt x="351" y="357"/>
                  </a:lnTo>
                  <a:lnTo>
                    <a:pt x="370" y="349"/>
                  </a:lnTo>
                  <a:lnTo>
                    <a:pt x="388" y="342"/>
                  </a:lnTo>
                  <a:lnTo>
                    <a:pt x="407" y="337"/>
                  </a:lnTo>
                  <a:lnTo>
                    <a:pt x="426" y="334"/>
                  </a:lnTo>
                  <a:lnTo>
                    <a:pt x="446" y="333"/>
                  </a:lnTo>
                  <a:lnTo>
                    <a:pt x="449" y="322"/>
                  </a:lnTo>
                  <a:lnTo>
                    <a:pt x="457" y="312"/>
                  </a:lnTo>
                  <a:lnTo>
                    <a:pt x="469" y="303"/>
                  </a:lnTo>
                  <a:lnTo>
                    <a:pt x="484" y="295"/>
                  </a:lnTo>
                  <a:lnTo>
                    <a:pt x="503" y="287"/>
                  </a:lnTo>
                  <a:lnTo>
                    <a:pt x="524" y="280"/>
                  </a:lnTo>
                  <a:lnTo>
                    <a:pt x="547" y="273"/>
                  </a:lnTo>
                  <a:lnTo>
                    <a:pt x="570" y="266"/>
                  </a:lnTo>
                  <a:lnTo>
                    <a:pt x="593" y="258"/>
                  </a:lnTo>
                  <a:lnTo>
                    <a:pt x="615" y="251"/>
                  </a:lnTo>
                  <a:lnTo>
                    <a:pt x="637" y="243"/>
                  </a:lnTo>
                  <a:lnTo>
                    <a:pt x="656" y="236"/>
                  </a:lnTo>
                  <a:lnTo>
                    <a:pt x="671" y="227"/>
                  </a:lnTo>
                  <a:lnTo>
                    <a:pt x="683" y="218"/>
                  </a:lnTo>
                  <a:lnTo>
                    <a:pt x="691" y="208"/>
                  </a:lnTo>
                  <a:lnTo>
                    <a:pt x="694" y="197"/>
                  </a:lnTo>
                  <a:lnTo>
                    <a:pt x="670" y="196"/>
                  </a:lnTo>
                  <a:lnTo>
                    <a:pt x="651" y="193"/>
                  </a:lnTo>
                  <a:lnTo>
                    <a:pt x="638" y="188"/>
                  </a:lnTo>
                  <a:lnTo>
                    <a:pt x="629" y="182"/>
                  </a:lnTo>
                  <a:lnTo>
                    <a:pt x="624" y="175"/>
                  </a:lnTo>
                  <a:lnTo>
                    <a:pt x="621" y="166"/>
                  </a:lnTo>
                  <a:lnTo>
                    <a:pt x="619" y="157"/>
                  </a:lnTo>
                  <a:lnTo>
                    <a:pt x="619" y="148"/>
                  </a:lnTo>
                  <a:lnTo>
                    <a:pt x="616" y="154"/>
                  </a:lnTo>
                  <a:lnTo>
                    <a:pt x="607" y="161"/>
                  </a:lnTo>
                  <a:lnTo>
                    <a:pt x="594" y="168"/>
                  </a:lnTo>
                  <a:lnTo>
                    <a:pt x="579" y="177"/>
                  </a:lnTo>
                  <a:lnTo>
                    <a:pt x="563" y="185"/>
                  </a:lnTo>
                  <a:lnTo>
                    <a:pt x="546" y="191"/>
                  </a:lnTo>
                  <a:lnTo>
                    <a:pt x="532" y="195"/>
                  </a:lnTo>
                  <a:lnTo>
                    <a:pt x="520" y="197"/>
                  </a:lnTo>
                  <a:lnTo>
                    <a:pt x="515" y="204"/>
                  </a:lnTo>
                  <a:lnTo>
                    <a:pt x="500" y="214"/>
                  </a:lnTo>
                  <a:lnTo>
                    <a:pt x="477" y="228"/>
                  </a:lnTo>
                  <a:lnTo>
                    <a:pt x="447" y="245"/>
                  </a:lnTo>
                  <a:lnTo>
                    <a:pt x="410" y="264"/>
                  </a:lnTo>
                  <a:lnTo>
                    <a:pt x="369" y="286"/>
                  </a:lnTo>
                  <a:lnTo>
                    <a:pt x="325" y="308"/>
                  </a:lnTo>
                  <a:lnTo>
                    <a:pt x="279" y="332"/>
                  </a:lnTo>
                  <a:lnTo>
                    <a:pt x="232" y="355"/>
                  </a:lnTo>
                  <a:lnTo>
                    <a:pt x="187" y="380"/>
                  </a:lnTo>
                  <a:lnTo>
                    <a:pt x="144" y="403"/>
                  </a:lnTo>
                  <a:lnTo>
                    <a:pt x="103" y="425"/>
                  </a:lnTo>
                  <a:lnTo>
                    <a:pt x="67" y="446"/>
                  </a:lnTo>
                  <a:lnTo>
                    <a:pt x="36" y="466"/>
                  </a:lnTo>
                  <a:lnTo>
                    <a:pt x="14" y="482"/>
                  </a:lnTo>
                  <a:lnTo>
                    <a:pt x="0" y="495"/>
                  </a:lnTo>
                  <a:lnTo>
                    <a:pt x="2" y="502"/>
                  </a:lnTo>
                  <a:lnTo>
                    <a:pt x="8" y="513"/>
                  </a:lnTo>
                  <a:lnTo>
                    <a:pt x="16" y="528"/>
                  </a:lnTo>
                  <a:lnTo>
                    <a:pt x="25" y="543"/>
                  </a:lnTo>
                  <a:lnTo>
                    <a:pt x="34" y="560"/>
                  </a:lnTo>
                  <a:lnTo>
                    <a:pt x="42" y="574"/>
                  </a:lnTo>
                  <a:lnTo>
                    <a:pt x="49" y="586"/>
                  </a:lnTo>
                  <a:lnTo>
                    <a:pt x="51" y="594"/>
                  </a:lnTo>
                  <a:lnTo>
                    <a:pt x="88" y="594"/>
                  </a:lnTo>
                  <a:lnTo>
                    <a:pt x="126" y="593"/>
                  </a:lnTo>
                  <a:lnTo>
                    <a:pt x="166" y="591"/>
                  </a:lnTo>
                  <a:lnTo>
                    <a:pt x="206" y="589"/>
                  </a:lnTo>
                  <a:lnTo>
                    <a:pt x="247" y="586"/>
                  </a:lnTo>
                  <a:lnTo>
                    <a:pt x="289" y="582"/>
                  </a:lnTo>
                  <a:lnTo>
                    <a:pt x="330" y="578"/>
                  </a:lnTo>
                  <a:lnTo>
                    <a:pt x="374" y="573"/>
                  </a:lnTo>
                  <a:lnTo>
                    <a:pt x="416" y="568"/>
                  </a:lnTo>
                  <a:lnTo>
                    <a:pt x="460" y="563"/>
                  </a:lnTo>
                  <a:lnTo>
                    <a:pt x="504" y="557"/>
                  </a:lnTo>
                  <a:lnTo>
                    <a:pt x="548" y="550"/>
                  </a:lnTo>
                  <a:lnTo>
                    <a:pt x="592" y="543"/>
                  </a:lnTo>
                  <a:lnTo>
                    <a:pt x="637" y="536"/>
                  </a:lnTo>
                  <a:lnTo>
                    <a:pt x="680" y="528"/>
                  </a:lnTo>
                  <a:lnTo>
                    <a:pt x="725" y="520"/>
                  </a:lnTo>
                  <a:lnTo>
                    <a:pt x="769" y="513"/>
                  </a:lnTo>
                  <a:lnTo>
                    <a:pt x="813" y="504"/>
                  </a:lnTo>
                  <a:lnTo>
                    <a:pt x="856" y="496"/>
                  </a:lnTo>
                  <a:lnTo>
                    <a:pt x="899" y="488"/>
                  </a:lnTo>
                  <a:lnTo>
                    <a:pt x="942" y="479"/>
                  </a:lnTo>
                  <a:lnTo>
                    <a:pt x="984" y="470"/>
                  </a:lnTo>
                  <a:lnTo>
                    <a:pt x="1026" y="462"/>
                  </a:lnTo>
                  <a:lnTo>
                    <a:pt x="1066" y="452"/>
                  </a:lnTo>
                  <a:lnTo>
                    <a:pt x="1107" y="443"/>
                  </a:lnTo>
                  <a:lnTo>
                    <a:pt x="1146" y="434"/>
                  </a:lnTo>
                  <a:lnTo>
                    <a:pt x="1185" y="426"/>
                  </a:lnTo>
                  <a:lnTo>
                    <a:pt x="1223" y="417"/>
                  </a:lnTo>
                  <a:lnTo>
                    <a:pt x="1259" y="409"/>
                  </a:lnTo>
                  <a:lnTo>
                    <a:pt x="1295" y="400"/>
                  </a:lnTo>
                  <a:lnTo>
                    <a:pt x="1329" y="392"/>
                  </a:lnTo>
                  <a:lnTo>
                    <a:pt x="1362" y="384"/>
                  </a:lnTo>
                  <a:lnTo>
                    <a:pt x="1414" y="370"/>
                  </a:lnTo>
                  <a:lnTo>
                    <a:pt x="1458" y="355"/>
                  </a:lnTo>
                  <a:lnTo>
                    <a:pt x="1496" y="340"/>
                  </a:lnTo>
                  <a:lnTo>
                    <a:pt x="1527" y="325"/>
                  </a:lnTo>
                  <a:lnTo>
                    <a:pt x="1554" y="309"/>
                  </a:lnTo>
                  <a:lnTo>
                    <a:pt x="1577" y="293"/>
                  </a:lnTo>
                  <a:lnTo>
                    <a:pt x="1595" y="277"/>
                  </a:lnTo>
                  <a:lnTo>
                    <a:pt x="1611" y="259"/>
                  </a:lnTo>
                  <a:lnTo>
                    <a:pt x="1625" y="242"/>
                  </a:lnTo>
                  <a:lnTo>
                    <a:pt x="1638" y="224"/>
                  </a:lnTo>
                  <a:lnTo>
                    <a:pt x="1650" y="205"/>
                  </a:lnTo>
                  <a:lnTo>
                    <a:pt x="1663" y="186"/>
                  </a:lnTo>
                  <a:lnTo>
                    <a:pt x="1678" y="165"/>
                  </a:lnTo>
                  <a:lnTo>
                    <a:pt x="1693" y="144"/>
                  </a:lnTo>
                  <a:lnTo>
                    <a:pt x="1711" y="122"/>
                  </a:lnTo>
                  <a:lnTo>
                    <a:pt x="1732" y="100"/>
                  </a:lnTo>
                  <a:lnTo>
                    <a:pt x="1724" y="91"/>
                  </a:lnTo>
                  <a:lnTo>
                    <a:pt x="1720" y="82"/>
                  </a:lnTo>
                  <a:lnTo>
                    <a:pt x="1717" y="72"/>
                  </a:lnTo>
                  <a:lnTo>
                    <a:pt x="1716" y="63"/>
                  </a:lnTo>
                  <a:lnTo>
                    <a:pt x="1716" y="54"/>
                  </a:lnTo>
                  <a:lnTo>
                    <a:pt x="1717" y="46"/>
                  </a:lnTo>
                  <a:lnTo>
                    <a:pt x="1717" y="38"/>
                  </a:lnTo>
                  <a:lnTo>
                    <a:pt x="1717" y="31"/>
                  </a:lnTo>
                  <a:lnTo>
                    <a:pt x="1715" y="24"/>
                  </a:lnTo>
                  <a:lnTo>
                    <a:pt x="1711" y="18"/>
                  </a:lnTo>
                  <a:lnTo>
                    <a:pt x="1704" y="13"/>
                  </a:lnTo>
                  <a:lnTo>
                    <a:pt x="1694" y="9"/>
                  </a:lnTo>
                  <a:lnTo>
                    <a:pt x="1680" y="5"/>
                  </a:lnTo>
                  <a:lnTo>
                    <a:pt x="1661" y="2"/>
                  </a:lnTo>
                  <a:lnTo>
                    <a:pt x="1637" y="1"/>
                  </a:lnTo>
                  <a:lnTo>
                    <a:pt x="1608" y="0"/>
                  </a:lnTo>
                  <a:lnTo>
                    <a:pt x="1607" y="8"/>
                  </a:lnTo>
                  <a:lnTo>
                    <a:pt x="1605" y="15"/>
                  </a:lnTo>
                  <a:lnTo>
                    <a:pt x="1602" y="20"/>
                  </a:lnTo>
                  <a:lnTo>
                    <a:pt x="1599" y="25"/>
                  </a:lnTo>
                  <a:lnTo>
                    <a:pt x="1597" y="30"/>
                  </a:lnTo>
                  <a:lnTo>
                    <a:pt x="1598" y="35"/>
                  </a:lnTo>
                  <a:lnTo>
                    <a:pt x="1601" y="42"/>
                  </a:lnTo>
                  <a:lnTo>
                    <a:pt x="1608" y="50"/>
                  </a:lnTo>
                  <a:lnTo>
                    <a:pt x="1606" y="57"/>
                  </a:lnTo>
                  <a:lnTo>
                    <a:pt x="1601" y="69"/>
                  </a:lnTo>
                  <a:lnTo>
                    <a:pt x="1593" y="84"/>
                  </a:lnTo>
                  <a:lnTo>
                    <a:pt x="1584" y="99"/>
                  </a:lnTo>
                  <a:lnTo>
                    <a:pt x="1575" y="115"/>
                  </a:lnTo>
                  <a:lnTo>
                    <a:pt x="1567" y="129"/>
                  </a:lnTo>
                  <a:lnTo>
                    <a:pt x="1561" y="141"/>
                  </a:lnTo>
                  <a:lnTo>
                    <a:pt x="1559" y="148"/>
                  </a:lnTo>
                  <a:close/>
                </a:path>
              </a:pathLst>
            </a:custGeom>
            <a:solidFill>
              <a:srgbClr val="0000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7" name="Freeform 39"/>
            <p:cNvSpPr>
              <a:spLocks/>
            </p:cNvSpPr>
            <p:nvPr/>
          </p:nvSpPr>
          <p:spPr bwMode="auto">
            <a:xfrm>
              <a:off x="425" y="2265"/>
              <a:ext cx="297" cy="62"/>
            </a:xfrm>
            <a:custGeom>
              <a:avLst/>
              <a:gdLst>
                <a:gd name="T0" fmla="*/ 1378 w 1483"/>
                <a:gd name="T1" fmla="*/ 35 h 308"/>
                <a:gd name="T2" fmla="*/ 1295 w 1483"/>
                <a:gd name="T3" fmla="*/ 28 h 308"/>
                <a:gd name="T4" fmla="*/ 1191 w 1483"/>
                <a:gd name="T5" fmla="*/ 18 h 308"/>
                <a:gd name="T6" fmla="*/ 1088 w 1483"/>
                <a:gd name="T7" fmla="*/ 8 h 308"/>
                <a:gd name="T8" fmla="*/ 1013 w 1483"/>
                <a:gd name="T9" fmla="*/ 2 h 308"/>
                <a:gd name="T10" fmla="*/ 975 w 1483"/>
                <a:gd name="T11" fmla="*/ 7 h 308"/>
                <a:gd name="T12" fmla="*/ 924 w 1483"/>
                <a:gd name="T13" fmla="*/ 24 h 308"/>
                <a:gd name="T14" fmla="*/ 865 w 1483"/>
                <a:gd name="T15" fmla="*/ 41 h 308"/>
                <a:gd name="T16" fmla="*/ 798 w 1483"/>
                <a:gd name="T17" fmla="*/ 54 h 308"/>
                <a:gd name="T18" fmla="*/ 726 w 1483"/>
                <a:gd name="T19" fmla="*/ 65 h 308"/>
                <a:gd name="T20" fmla="*/ 653 w 1483"/>
                <a:gd name="T21" fmla="*/ 75 h 308"/>
                <a:gd name="T22" fmla="*/ 577 w 1483"/>
                <a:gd name="T23" fmla="*/ 84 h 308"/>
                <a:gd name="T24" fmla="*/ 504 w 1483"/>
                <a:gd name="T25" fmla="*/ 92 h 308"/>
                <a:gd name="T26" fmla="*/ 434 w 1483"/>
                <a:gd name="T27" fmla="*/ 100 h 308"/>
                <a:gd name="T28" fmla="*/ 370 w 1483"/>
                <a:gd name="T29" fmla="*/ 109 h 308"/>
                <a:gd name="T30" fmla="*/ 313 w 1483"/>
                <a:gd name="T31" fmla="*/ 119 h 308"/>
                <a:gd name="T32" fmla="*/ 271 w 1483"/>
                <a:gd name="T33" fmla="*/ 131 h 308"/>
                <a:gd name="T34" fmla="*/ 216 w 1483"/>
                <a:gd name="T35" fmla="*/ 154 h 308"/>
                <a:gd name="T36" fmla="*/ 153 w 1483"/>
                <a:gd name="T37" fmla="*/ 182 h 308"/>
                <a:gd name="T38" fmla="*/ 96 w 1483"/>
                <a:gd name="T39" fmla="*/ 210 h 308"/>
                <a:gd name="T40" fmla="*/ 57 w 1483"/>
                <a:gd name="T41" fmla="*/ 230 h 308"/>
                <a:gd name="T42" fmla="*/ 47 w 1483"/>
                <a:gd name="T43" fmla="*/ 239 h 308"/>
                <a:gd name="T44" fmla="*/ 33 w 1483"/>
                <a:gd name="T45" fmla="*/ 253 h 308"/>
                <a:gd name="T46" fmla="*/ 9 w 1483"/>
                <a:gd name="T47" fmla="*/ 267 h 308"/>
                <a:gd name="T48" fmla="*/ 4 w 1483"/>
                <a:gd name="T49" fmla="*/ 281 h 308"/>
                <a:gd name="T50" fmla="*/ 16 w 1483"/>
                <a:gd name="T51" fmla="*/ 294 h 308"/>
                <a:gd name="T52" fmla="*/ 24 w 1483"/>
                <a:gd name="T53" fmla="*/ 308 h 308"/>
                <a:gd name="T54" fmla="*/ 111 w 1483"/>
                <a:gd name="T55" fmla="*/ 295 h 308"/>
                <a:gd name="T56" fmla="*/ 224 w 1483"/>
                <a:gd name="T57" fmla="*/ 275 h 308"/>
                <a:gd name="T58" fmla="*/ 377 w 1483"/>
                <a:gd name="T59" fmla="*/ 242 h 308"/>
                <a:gd name="T60" fmla="*/ 533 w 1483"/>
                <a:gd name="T61" fmla="*/ 205 h 308"/>
                <a:gd name="T62" fmla="*/ 663 w 1483"/>
                <a:gd name="T63" fmla="*/ 173 h 308"/>
                <a:gd name="T64" fmla="*/ 734 w 1483"/>
                <a:gd name="T65" fmla="*/ 164 h 308"/>
                <a:gd name="T66" fmla="*/ 779 w 1483"/>
                <a:gd name="T67" fmla="*/ 167 h 308"/>
                <a:gd name="T68" fmla="*/ 823 w 1483"/>
                <a:gd name="T69" fmla="*/ 156 h 308"/>
                <a:gd name="T70" fmla="*/ 911 w 1483"/>
                <a:gd name="T71" fmla="*/ 158 h 308"/>
                <a:gd name="T72" fmla="*/ 1056 w 1483"/>
                <a:gd name="T73" fmla="*/ 159 h 308"/>
                <a:gd name="T74" fmla="*/ 1218 w 1483"/>
                <a:gd name="T75" fmla="*/ 145 h 308"/>
                <a:gd name="T76" fmla="*/ 1364 w 1483"/>
                <a:gd name="T77" fmla="*/ 117 h 308"/>
                <a:gd name="T78" fmla="*/ 1462 w 1483"/>
                <a:gd name="T79" fmla="*/ 79 h 308"/>
                <a:gd name="T80" fmla="*/ 1474 w 1483"/>
                <a:gd name="T81" fmla="*/ 48 h 308"/>
                <a:gd name="T82" fmla="*/ 1446 w 1483"/>
                <a:gd name="T83" fmla="*/ 43 h 308"/>
                <a:gd name="T84" fmla="*/ 1419 w 1483"/>
                <a:gd name="T85" fmla="*/ 3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3" h="308">
                  <a:moveTo>
                    <a:pt x="1409" y="37"/>
                  </a:moveTo>
                  <a:lnTo>
                    <a:pt x="1397" y="37"/>
                  </a:lnTo>
                  <a:lnTo>
                    <a:pt x="1378" y="35"/>
                  </a:lnTo>
                  <a:lnTo>
                    <a:pt x="1355" y="34"/>
                  </a:lnTo>
                  <a:lnTo>
                    <a:pt x="1327" y="31"/>
                  </a:lnTo>
                  <a:lnTo>
                    <a:pt x="1295" y="28"/>
                  </a:lnTo>
                  <a:lnTo>
                    <a:pt x="1262" y="25"/>
                  </a:lnTo>
                  <a:lnTo>
                    <a:pt x="1227" y="21"/>
                  </a:lnTo>
                  <a:lnTo>
                    <a:pt x="1191" y="18"/>
                  </a:lnTo>
                  <a:lnTo>
                    <a:pt x="1155" y="15"/>
                  </a:lnTo>
                  <a:lnTo>
                    <a:pt x="1120" y="11"/>
                  </a:lnTo>
                  <a:lnTo>
                    <a:pt x="1088" y="8"/>
                  </a:lnTo>
                  <a:lnTo>
                    <a:pt x="1059" y="6"/>
                  </a:lnTo>
                  <a:lnTo>
                    <a:pt x="1034" y="3"/>
                  </a:lnTo>
                  <a:lnTo>
                    <a:pt x="1013" y="2"/>
                  </a:lnTo>
                  <a:lnTo>
                    <a:pt x="998" y="0"/>
                  </a:lnTo>
                  <a:lnTo>
                    <a:pt x="990" y="0"/>
                  </a:lnTo>
                  <a:lnTo>
                    <a:pt x="975" y="7"/>
                  </a:lnTo>
                  <a:lnTo>
                    <a:pt x="960" y="13"/>
                  </a:lnTo>
                  <a:lnTo>
                    <a:pt x="943" y="19"/>
                  </a:lnTo>
                  <a:lnTo>
                    <a:pt x="924" y="24"/>
                  </a:lnTo>
                  <a:lnTo>
                    <a:pt x="905" y="31"/>
                  </a:lnTo>
                  <a:lnTo>
                    <a:pt x="885" y="36"/>
                  </a:lnTo>
                  <a:lnTo>
                    <a:pt x="865" y="41"/>
                  </a:lnTo>
                  <a:lnTo>
                    <a:pt x="843" y="45"/>
                  </a:lnTo>
                  <a:lnTo>
                    <a:pt x="820" y="49"/>
                  </a:lnTo>
                  <a:lnTo>
                    <a:pt x="798" y="54"/>
                  </a:lnTo>
                  <a:lnTo>
                    <a:pt x="775" y="57"/>
                  </a:lnTo>
                  <a:lnTo>
                    <a:pt x="751" y="61"/>
                  </a:lnTo>
                  <a:lnTo>
                    <a:pt x="726" y="65"/>
                  </a:lnTo>
                  <a:lnTo>
                    <a:pt x="702" y="68"/>
                  </a:lnTo>
                  <a:lnTo>
                    <a:pt x="677" y="71"/>
                  </a:lnTo>
                  <a:lnTo>
                    <a:pt x="653" y="75"/>
                  </a:lnTo>
                  <a:lnTo>
                    <a:pt x="627" y="78"/>
                  </a:lnTo>
                  <a:lnTo>
                    <a:pt x="602" y="81"/>
                  </a:lnTo>
                  <a:lnTo>
                    <a:pt x="577" y="84"/>
                  </a:lnTo>
                  <a:lnTo>
                    <a:pt x="552" y="86"/>
                  </a:lnTo>
                  <a:lnTo>
                    <a:pt x="528" y="89"/>
                  </a:lnTo>
                  <a:lnTo>
                    <a:pt x="504" y="92"/>
                  </a:lnTo>
                  <a:lnTo>
                    <a:pt x="480" y="95"/>
                  </a:lnTo>
                  <a:lnTo>
                    <a:pt x="456" y="98"/>
                  </a:lnTo>
                  <a:lnTo>
                    <a:pt x="434" y="100"/>
                  </a:lnTo>
                  <a:lnTo>
                    <a:pt x="412" y="103"/>
                  </a:lnTo>
                  <a:lnTo>
                    <a:pt x="390" y="106"/>
                  </a:lnTo>
                  <a:lnTo>
                    <a:pt x="370" y="109"/>
                  </a:lnTo>
                  <a:lnTo>
                    <a:pt x="349" y="112"/>
                  </a:lnTo>
                  <a:lnTo>
                    <a:pt x="330" y="115"/>
                  </a:lnTo>
                  <a:lnTo>
                    <a:pt x="313" y="119"/>
                  </a:lnTo>
                  <a:lnTo>
                    <a:pt x="296" y="122"/>
                  </a:lnTo>
                  <a:lnTo>
                    <a:pt x="285" y="126"/>
                  </a:lnTo>
                  <a:lnTo>
                    <a:pt x="271" y="131"/>
                  </a:lnTo>
                  <a:lnTo>
                    <a:pt x="254" y="138"/>
                  </a:lnTo>
                  <a:lnTo>
                    <a:pt x="236" y="145"/>
                  </a:lnTo>
                  <a:lnTo>
                    <a:pt x="216" y="154"/>
                  </a:lnTo>
                  <a:lnTo>
                    <a:pt x="196" y="163"/>
                  </a:lnTo>
                  <a:lnTo>
                    <a:pt x="175" y="173"/>
                  </a:lnTo>
                  <a:lnTo>
                    <a:pt x="153" y="182"/>
                  </a:lnTo>
                  <a:lnTo>
                    <a:pt x="133" y="192"/>
                  </a:lnTo>
                  <a:lnTo>
                    <a:pt x="114" y="201"/>
                  </a:lnTo>
                  <a:lnTo>
                    <a:pt x="96" y="210"/>
                  </a:lnTo>
                  <a:lnTo>
                    <a:pt x="80" y="218"/>
                  </a:lnTo>
                  <a:lnTo>
                    <a:pt x="66" y="225"/>
                  </a:lnTo>
                  <a:lnTo>
                    <a:pt x="57" y="230"/>
                  </a:lnTo>
                  <a:lnTo>
                    <a:pt x="50" y="233"/>
                  </a:lnTo>
                  <a:lnTo>
                    <a:pt x="48" y="234"/>
                  </a:lnTo>
                  <a:lnTo>
                    <a:pt x="47" y="239"/>
                  </a:lnTo>
                  <a:lnTo>
                    <a:pt x="44" y="243"/>
                  </a:lnTo>
                  <a:lnTo>
                    <a:pt x="39" y="248"/>
                  </a:lnTo>
                  <a:lnTo>
                    <a:pt x="33" y="253"/>
                  </a:lnTo>
                  <a:lnTo>
                    <a:pt x="26" y="257"/>
                  </a:lnTo>
                  <a:lnTo>
                    <a:pt x="18" y="262"/>
                  </a:lnTo>
                  <a:lnTo>
                    <a:pt x="9" y="267"/>
                  </a:lnTo>
                  <a:lnTo>
                    <a:pt x="0" y="272"/>
                  </a:lnTo>
                  <a:lnTo>
                    <a:pt x="1" y="276"/>
                  </a:lnTo>
                  <a:lnTo>
                    <a:pt x="4" y="281"/>
                  </a:lnTo>
                  <a:lnTo>
                    <a:pt x="8" y="285"/>
                  </a:lnTo>
                  <a:lnTo>
                    <a:pt x="12" y="290"/>
                  </a:lnTo>
                  <a:lnTo>
                    <a:pt x="16" y="294"/>
                  </a:lnTo>
                  <a:lnTo>
                    <a:pt x="20" y="299"/>
                  </a:lnTo>
                  <a:lnTo>
                    <a:pt x="23" y="303"/>
                  </a:lnTo>
                  <a:lnTo>
                    <a:pt x="24" y="308"/>
                  </a:lnTo>
                  <a:lnTo>
                    <a:pt x="72" y="296"/>
                  </a:lnTo>
                  <a:lnTo>
                    <a:pt x="87" y="297"/>
                  </a:lnTo>
                  <a:lnTo>
                    <a:pt x="111" y="295"/>
                  </a:lnTo>
                  <a:lnTo>
                    <a:pt x="142" y="290"/>
                  </a:lnTo>
                  <a:lnTo>
                    <a:pt x="181" y="283"/>
                  </a:lnTo>
                  <a:lnTo>
                    <a:pt x="224" y="275"/>
                  </a:lnTo>
                  <a:lnTo>
                    <a:pt x="273" y="265"/>
                  </a:lnTo>
                  <a:lnTo>
                    <a:pt x="323" y="254"/>
                  </a:lnTo>
                  <a:lnTo>
                    <a:pt x="377" y="242"/>
                  </a:lnTo>
                  <a:lnTo>
                    <a:pt x="429" y="230"/>
                  </a:lnTo>
                  <a:lnTo>
                    <a:pt x="483" y="218"/>
                  </a:lnTo>
                  <a:lnTo>
                    <a:pt x="533" y="205"/>
                  </a:lnTo>
                  <a:lnTo>
                    <a:pt x="581" y="193"/>
                  </a:lnTo>
                  <a:lnTo>
                    <a:pt x="624" y="183"/>
                  </a:lnTo>
                  <a:lnTo>
                    <a:pt x="663" y="173"/>
                  </a:lnTo>
                  <a:lnTo>
                    <a:pt x="693" y="166"/>
                  </a:lnTo>
                  <a:lnTo>
                    <a:pt x="716" y="160"/>
                  </a:lnTo>
                  <a:lnTo>
                    <a:pt x="734" y="164"/>
                  </a:lnTo>
                  <a:lnTo>
                    <a:pt x="750" y="167"/>
                  </a:lnTo>
                  <a:lnTo>
                    <a:pt x="765" y="168"/>
                  </a:lnTo>
                  <a:lnTo>
                    <a:pt x="779" y="167"/>
                  </a:lnTo>
                  <a:lnTo>
                    <a:pt x="793" y="166"/>
                  </a:lnTo>
                  <a:lnTo>
                    <a:pt x="807" y="162"/>
                  </a:lnTo>
                  <a:lnTo>
                    <a:pt x="823" y="156"/>
                  </a:lnTo>
                  <a:lnTo>
                    <a:pt x="840" y="148"/>
                  </a:lnTo>
                  <a:lnTo>
                    <a:pt x="873" y="154"/>
                  </a:lnTo>
                  <a:lnTo>
                    <a:pt x="911" y="158"/>
                  </a:lnTo>
                  <a:lnTo>
                    <a:pt x="956" y="160"/>
                  </a:lnTo>
                  <a:lnTo>
                    <a:pt x="1004" y="160"/>
                  </a:lnTo>
                  <a:lnTo>
                    <a:pt x="1056" y="159"/>
                  </a:lnTo>
                  <a:lnTo>
                    <a:pt x="1109" y="156"/>
                  </a:lnTo>
                  <a:lnTo>
                    <a:pt x="1164" y="151"/>
                  </a:lnTo>
                  <a:lnTo>
                    <a:pt x="1218" y="145"/>
                  </a:lnTo>
                  <a:lnTo>
                    <a:pt x="1270" y="137"/>
                  </a:lnTo>
                  <a:lnTo>
                    <a:pt x="1320" y="128"/>
                  </a:lnTo>
                  <a:lnTo>
                    <a:pt x="1364" y="117"/>
                  </a:lnTo>
                  <a:lnTo>
                    <a:pt x="1403" y="105"/>
                  </a:lnTo>
                  <a:lnTo>
                    <a:pt x="1437" y="93"/>
                  </a:lnTo>
                  <a:lnTo>
                    <a:pt x="1462" y="79"/>
                  </a:lnTo>
                  <a:lnTo>
                    <a:pt x="1477" y="65"/>
                  </a:lnTo>
                  <a:lnTo>
                    <a:pt x="1483" y="49"/>
                  </a:lnTo>
                  <a:lnTo>
                    <a:pt x="1474" y="48"/>
                  </a:lnTo>
                  <a:lnTo>
                    <a:pt x="1464" y="47"/>
                  </a:lnTo>
                  <a:lnTo>
                    <a:pt x="1455" y="45"/>
                  </a:lnTo>
                  <a:lnTo>
                    <a:pt x="1446" y="43"/>
                  </a:lnTo>
                  <a:lnTo>
                    <a:pt x="1437" y="41"/>
                  </a:lnTo>
                  <a:lnTo>
                    <a:pt x="1428" y="39"/>
                  </a:lnTo>
                  <a:lnTo>
                    <a:pt x="1419" y="38"/>
                  </a:lnTo>
                  <a:lnTo>
                    <a:pt x="1409"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8" name="Freeform 40"/>
            <p:cNvSpPr>
              <a:spLocks/>
            </p:cNvSpPr>
            <p:nvPr/>
          </p:nvSpPr>
          <p:spPr bwMode="auto">
            <a:xfrm>
              <a:off x="415" y="1901"/>
              <a:ext cx="352" cy="384"/>
            </a:xfrm>
            <a:custGeom>
              <a:avLst/>
              <a:gdLst>
                <a:gd name="T0" fmla="*/ 673 w 1757"/>
                <a:gd name="T1" fmla="*/ 1322 h 1918"/>
                <a:gd name="T2" fmla="*/ 708 w 1757"/>
                <a:gd name="T3" fmla="*/ 1256 h 1918"/>
                <a:gd name="T4" fmla="*/ 769 w 1757"/>
                <a:gd name="T5" fmla="*/ 1178 h 1918"/>
                <a:gd name="T6" fmla="*/ 849 w 1757"/>
                <a:gd name="T7" fmla="*/ 1095 h 1918"/>
                <a:gd name="T8" fmla="*/ 939 w 1757"/>
                <a:gd name="T9" fmla="*/ 1010 h 1918"/>
                <a:gd name="T10" fmla="*/ 1031 w 1757"/>
                <a:gd name="T11" fmla="*/ 927 h 1918"/>
                <a:gd name="T12" fmla="*/ 1116 w 1757"/>
                <a:gd name="T13" fmla="*/ 849 h 1918"/>
                <a:gd name="T14" fmla="*/ 1186 w 1757"/>
                <a:gd name="T15" fmla="*/ 783 h 1918"/>
                <a:gd name="T16" fmla="*/ 1229 w 1757"/>
                <a:gd name="T17" fmla="*/ 738 h 1918"/>
                <a:gd name="T18" fmla="*/ 1265 w 1757"/>
                <a:gd name="T19" fmla="*/ 699 h 1918"/>
                <a:gd name="T20" fmla="*/ 1306 w 1757"/>
                <a:gd name="T21" fmla="*/ 659 h 1918"/>
                <a:gd name="T22" fmla="*/ 1348 w 1757"/>
                <a:gd name="T23" fmla="*/ 614 h 1918"/>
                <a:gd name="T24" fmla="*/ 1393 w 1757"/>
                <a:gd name="T25" fmla="*/ 569 h 1918"/>
                <a:gd name="T26" fmla="*/ 1438 w 1757"/>
                <a:gd name="T27" fmla="*/ 521 h 1918"/>
                <a:gd name="T28" fmla="*/ 1483 w 1757"/>
                <a:gd name="T29" fmla="*/ 473 h 1918"/>
                <a:gd name="T30" fmla="*/ 1528 w 1757"/>
                <a:gd name="T31" fmla="*/ 422 h 1918"/>
                <a:gd name="T32" fmla="*/ 1571 w 1757"/>
                <a:gd name="T33" fmla="*/ 372 h 1918"/>
                <a:gd name="T34" fmla="*/ 1611 w 1757"/>
                <a:gd name="T35" fmla="*/ 321 h 1918"/>
                <a:gd name="T36" fmla="*/ 1648 w 1757"/>
                <a:gd name="T37" fmla="*/ 271 h 1918"/>
                <a:gd name="T38" fmla="*/ 1681 w 1757"/>
                <a:gd name="T39" fmla="*/ 221 h 1918"/>
                <a:gd name="T40" fmla="*/ 1709 w 1757"/>
                <a:gd name="T41" fmla="*/ 172 h 1918"/>
                <a:gd name="T42" fmla="*/ 1731 w 1757"/>
                <a:gd name="T43" fmla="*/ 124 h 1918"/>
                <a:gd name="T44" fmla="*/ 1747 w 1757"/>
                <a:gd name="T45" fmla="*/ 78 h 1918"/>
                <a:gd name="T46" fmla="*/ 1756 w 1757"/>
                <a:gd name="T47" fmla="*/ 33 h 1918"/>
                <a:gd name="T48" fmla="*/ 1707 w 1757"/>
                <a:gd name="T49" fmla="*/ 0 h 1918"/>
                <a:gd name="T50" fmla="*/ 465 w 1757"/>
                <a:gd name="T51" fmla="*/ 1307 h 1918"/>
                <a:gd name="T52" fmla="*/ 395 w 1757"/>
                <a:gd name="T53" fmla="*/ 1377 h 1918"/>
                <a:gd name="T54" fmla="*/ 315 w 1757"/>
                <a:gd name="T55" fmla="*/ 1455 h 1918"/>
                <a:gd name="T56" fmla="*/ 233 w 1757"/>
                <a:gd name="T57" fmla="*/ 1539 h 1918"/>
                <a:gd name="T58" fmla="*/ 154 w 1757"/>
                <a:gd name="T59" fmla="*/ 1626 h 1918"/>
                <a:gd name="T60" fmla="*/ 85 w 1757"/>
                <a:gd name="T61" fmla="*/ 1713 h 1918"/>
                <a:gd name="T62" fmla="*/ 34 w 1757"/>
                <a:gd name="T63" fmla="*/ 1799 h 1918"/>
                <a:gd name="T64" fmla="*/ 4 w 1757"/>
                <a:gd name="T65" fmla="*/ 1880 h 1918"/>
                <a:gd name="T66" fmla="*/ 17 w 1757"/>
                <a:gd name="T67" fmla="*/ 1917 h 1918"/>
                <a:gd name="T68" fmla="*/ 55 w 1757"/>
                <a:gd name="T69" fmla="*/ 1907 h 1918"/>
                <a:gd name="T70" fmla="*/ 96 w 1757"/>
                <a:gd name="T71" fmla="*/ 1888 h 1918"/>
                <a:gd name="T72" fmla="*/ 141 w 1757"/>
                <a:gd name="T73" fmla="*/ 1861 h 1918"/>
                <a:gd name="T74" fmla="*/ 188 w 1757"/>
                <a:gd name="T75" fmla="*/ 1827 h 1918"/>
                <a:gd name="T76" fmla="*/ 237 w 1757"/>
                <a:gd name="T77" fmla="*/ 1789 h 1918"/>
                <a:gd name="T78" fmla="*/ 287 w 1757"/>
                <a:gd name="T79" fmla="*/ 1745 h 1918"/>
                <a:gd name="T80" fmla="*/ 338 w 1757"/>
                <a:gd name="T81" fmla="*/ 1699 h 1918"/>
                <a:gd name="T82" fmla="*/ 387 w 1757"/>
                <a:gd name="T83" fmla="*/ 1651 h 1918"/>
                <a:gd name="T84" fmla="*/ 436 w 1757"/>
                <a:gd name="T85" fmla="*/ 1603 h 1918"/>
                <a:gd name="T86" fmla="*/ 482 w 1757"/>
                <a:gd name="T87" fmla="*/ 1554 h 1918"/>
                <a:gd name="T88" fmla="*/ 527 w 1757"/>
                <a:gd name="T89" fmla="*/ 1507 h 1918"/>
                <a:gd name="T90" fmla="*/ 566 w 1757"/>
                <a:gd name="T91" fmla="*/ 1463 h 1918"/>
                <a:gd name="T92" fmla="*/ 602 w 1757"/>
                <a:gd name="T93" fmla="*/ 1424 h 1918"/>
                <a:gd name="T94" fmla="*/ 633 w 1757"/>
                <a:gd name="T95" fmla="*/ 1389 h 1918"/>
                <a:gd name="T96" fmla="*/ 658 w 1757"/>
                <a:gd name="T97" fmla="*/ 1360 h 1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57" h="1918">
                  <a:moveTo>
                    <a:pt x="668" y="1349"/>
                  </a:moveTo>
                  <a:lnTo>
                    <a:pt x="673" y="1322"/>
                  </a:lnTo>
                  <a:lnTo>
                    <a:pt x="686" y="1291"/>
                  </a:lnTo>
                  <a:lnTo>
                    <a:pt x="708" y="1256"/>
                  </a:lnTo>
                  <a:lnTo>
                    <a:pt x="736" y="1219"/>
                  </a:lnTo>
                  <a:lnTo>
                    <a:pt x="769" y="1178"/>
                  </a:lnTo>
                  <a:lnTo>
                    <a:pt x="808" y="1138"/>
                  </a:lnTo>
                  <a:lnTo>
                    <a:pt x="849" y="1095"/>
                  </a:lnTo>
                  <a:lnTo>
                    <a:pt x="894" y="1052"/>
                  </a:lnTo>
                  <a:lnTo>
                    <a:pt x="939" y="1010"/>
                  </a:lnTo>
                  <a:lnTo>
                    <a:pt x="985" y="967"/>
                  </a:lnTo>
                  <a:lnTo>
                    <a:pt x="1031" y="927"/>
                  </a:lnTo>
                  <a:lnTo>
                    <a:pt x="1074" y="886"/>
                  </a:lnTo>
                  <a:lnTo>
                    <a:pt x="1116" y="849"/>
                  </a:lnTo>
                  <a:lnTo>
                    <a:pt x="1153" y="814"/>
                  </a:lnTo>
                  <a:lnTo>
                    <a:pt x="1186" y="783"/>
                  </a:lnTo>
                  <a:lnTo>
                    <a:pt x="1212" y="756"/>
                  </a:lnTo>
                  <a:lnTo>
                    <a:pt x="1229" y="738"/>
                  </a:lnTo>
                  <a:lnTo>
                    <a:pt x="1246" y="719"/>
                  </a:lnTo>
                  <a:lnTo>
                    <a:pt x="1265" y="699"/>
                  </a:lnTo>
                  <a:lnTo>
                    <a:pt x="1286" y="679"/>
                  </a:lnTo>
                  <a:lnTo>
                    <a:pt x="1306" y="659"/>
                  </a:lnTo>
                  <a:lnTo>
                    <a:pt x="1327" y="637"/>
                  </a:lnTo>
                  <a:lnTo>
                    <a:pt x="1348" y="614"/>
                  </a:lnTo>
                  <a:lnTo>
                    <a:pt x="1371" y="592"/>
                  </a:lnTo>
                  <a:lnTo>
                    <a:pt x="1393" y="569"/>
                  </a:lnTo>
                  <a:lnTo>
                    <a:pt x="1415" y="546"/>
                  </a:lnTo>
                  <a:lnTo>
                    <a:pt x="1438" y="521"/>
                  </a:lnTo>
                  <a:lnTo>
                    <a:pt x="1460" y="497"/>
                  </a:lnTo>
                  <a:lnTo>
                    <a:pt x="1483" y="473"/>
                  </a:lnTo>
                  <a:lnTo>
                    <a:pt x="1506" y="448"/>
                  </a:lnTo>
                  <a:lnTo>
                    <a:pt x="1528" y="422"/>
                  </a:lnTo>
                  <a:lnTo>
                    <a:pt x="1549" y="397"/>
                  </a:lnTo>
                  <a:lnTo>
                    <a:pt x="1571" y="372"/>
                  </a:lnTo>
                  <a:lnTo>
                    <a:pt x="1591" y="347"/>
                  </a:lnTo>
                  <a:lnTo>
                    <a:pt x="1611" y="321"/>
                  </a:lnTo>
                  <a:lnTo>
                    <a:pt x="1630" y="296"/>
                  </a:lnTo>
                  <a:lnTo>
                    <a:pt x="1648" y="271"/>
                  </a:lnTo>
                  <a:lnTo>
                    <a:pt x="1666" y="245"/>
                  </a:lnTo>
                  <a:lnTo>
                    <a:pt x="1681" y="221"/>
                  </a:lnTo>
                  <a:lnTo>
                    <a:pt x="1696" y="196"/>
                  </a:lnTo>
                  <a:lnTo>
                    <a:pt x="1709" y="172"/>
                  </a:lnTo>
                  <a:lnTo>
                    <a:pt x="1721" y="147"/>
                  </a:lnTo>
                  <a:lnTo>
                    <a:pt x="1731" y="124"/>
                  </a:lnTo>
                  <a:lnTo>
                    <a:pt x="1740" y="100"/>
                  </a:lnTo>
                  <a:lnTo>
                    <a:pt x="1747" y="78"/>
                  </a:lnTo>
                  <a:lnTo>
                    <a:pt x="1753" y="55"/>
                  </a:lnTo>
                  <a:lnTo>
                    <a:pt x="1756" y="33"/>
                  </a:lnTo>
                  <a:lnTo>
                    <a:pt x="1757" y="12"/>
                  </a:lnTo>
                  <a:lnTo>
                    <a:pt x="1707" y="0"/>
                  </a:lnTo>
                  <a:lnTo>
                    <a:pt x="495" y="1275"/>
                  </a:lnTo>
                  <a:lnTo>
                    <a:pt x="465" y="1307"/>
                  </a:lnTo>
                  <a:lnTo>
                    <a:pt x="432" y="1341"/>
                  </a:lnTo>
                  <a:lnTo>
                    <a:pt x="395" y="1377"/>
                  </a:lnTo>
                  <a:lnTo>
                    <a:pt x="356" y="1415"/>
                  </a:lnTo>
                  <a:lnTo>
                    <a:pt x="315" y="1455"/>
                  </a:lnTo>
                  <a:lnTo>
                    <a:pt x="274" y="1497"/>
                  </a:lnTo>
                  <a:lnTo>
                    <a:pt x="233" y="1539"/>
                  </a:lnTo>
                  <a:lnTo>
                    <a:pt x="192" y="1583"/>
                  </a:lnTo>
                  <a:lnTo>
                    <a:pt x="154" y="1626"/>
                  </a:lnTo>
                  <a:lnTo>
                    <a:pt x="118" y="1670"/>
                  </a:lnTo>
                  <a:lnTo>
                    <a:pt x="85" y="1713"/>
                  </a:lnTo>
                  <a:lnTo>
                    <a:pt x="57" y="1757"/>
                  </a:lnTo>
                  <a:lnTo>
                    <a:pt x="34" y="1799"/>
                  </a:lnTo>
                  <a:lnTo>
                    <a:pt x="15" y="1840"/>
                  </a:lnTo>
                  <a:lnTo>
                    <a:pt x="4" y="1880"/>
                  </a:lnTo>
                  <a:lnTo>
                    <a:pt x="0" y="1918"/>
                  </a:lnTo>
                  <a:lnTo>
                    <a:pt x="17" y="1917"/>
                  </a:lnTo>
                  <a:lnTo>
                    <a:pt x="36" y="1913"/>
                  </a:lnTo>
                  <a:lnTo>
                    <a:pt x="55" y="1907"/>
                  </a:lnTo>
                  <a:lnTo>
                    <a:pt x="75" y="1898"/>
                  </a:lnTo>
                  <a:lnTo>
                    <a:pt x="96" y="1888"/>
                  </a:lnTo>
                  <a:lnTo>
                    <a:pt x="118" y="1875"/>
                  </a:lnTo>
                  <a:lnTo>
                    <a:pt x="141" y="1861"/>
                  </a:lnTo>
                  <a:lnTo>
                    <a:pt x="164" y="1844"/>
                  </a:lnTo>
                  <a:lnTo>
                    <a:pt x="188" y="1827"/>
                  </a:lnTo>
                  <a:lnTo>
                    <a:pt x="212" y="1809"/>
                  </a:lnTo>
                  <a:lnTo>
                    <a:pt x="237" y="1789"/>
                  </a:lnTo>
                  <a:lnTo>
                    <a:pt x="262" y="1768"/>
                  </a:lnTo>
                  <a:lnTo>
                    <a:pt x="287" y="1745"/>
                  </a:lnTo>
                  <a:lnTo>
                    <a:pt x="312" y="1723"/>
                  </a:lnTo>
                  <a:lnTo>
                    <a:pt x="338" y="1699"/>
                  </a:lnTo>
                  <a:lnTo>
                    <a:pt x="363" y="1676"/>
                  </a:lnTo>
                  <a:lnTo>
                    <a:pt x="387" y="1651"/>
                  </a:lnTo>
                  <a:lnTo>
                    <a:pt x="411" y="1627"/>
                  </a:lnTo>
                  <a:lnTo>
                    <a:pt x="436" y="1603"/>
                  </a:lnTo>
                  <a:lnTo>
                    <a:pt x="460" y="1578"/>
                  </a:lnTo>
                  <a:lnTo>
                    <a:pt x="482" y="1554"/>
                  </a:lnTo>
                  <a:lnTo>
                    <a:pt x="504" y="1530"/>
                  </a:lnTo>
                  <a:lnTo>
                    <a:pt x="527" y="1507"/>
                  </a:lnTo>
                  <a:lnTo>
                    <a:pt x="547" y="1485"/>
                  </a:lnTo>
                  <a:lnTo>
                    <a:pt x="566" y="1463"/>
                  </a:lnTo>
                  <a:lnTo>
                    <a:pt x="585" y="1443"/>
                  </a:lnTo>
                  <a:lnTo>
                    <a:pt x="602" y="1424"/>
                  </a:lnTo>
                  <a:lnTo>
                    <a:pt x="619" y="1406"/>
                  </a:lnTo>
                  <a:lnTo>
                    <a:pt x="633" y="1389"/>
                  </a:lnTo>
                  <a:lnTo>
                    <a:pt x="646" y="1373"/>
                  </a:lnTo>
                  <a:lnTo>
                    <a:pt x="658" y="1360"/>
                  </a:lnTo>
                  <a:lnTo>
                    <a:pt x="668" y="13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29" name="Freeform 41"/>
            <p:cNvSpPr>
              <a:spLocks/>
            </p:cNvSpPr>
            <p:nvPr/>
          </p:nvSpPr>
          <p:spPr bwMode="auto">
            <a:xfrm>
              <a:off x="653" y="2204"/>
              <a:ext cx="63" cy="34"/>
            </a:xfrm>
            <a:custGeom>
              <a:avLst/>
              <a:gdLst>
                <a:gd name="T0" fmla="*/ 0 w 318"/>
                <a:gd name="T1" fmla="*/ 96 h 170"/>
                <a:gd name="T2" fmla="*/ 3 w 318"/>
                <a:gd name="T3" fmla="*/ 99 h 170"/>
                <a:gd name="T4" fmla="*/ 13 w 318"/>
                <a:gd name="T5" fmla="*/ 101 h 170"/>
                <a:gd name="T6" fmla="*/ 27 w 318"/>
                <a:gd name="T7" fmla="*/ 101 h 170"/>
                <a:gd name="T8" fmla="*/ 46 w 318"/>
                <a:gd name="T9" fmla="*/ 101 h 170"/>
                <a:gd name="T10" fmla="*/ 68 w 318"/>
                <a:gd name="T11" fmla="*/ 99 h 170"/>
                <a:gd name="T12" fmla="*/ 94 w 318"/>
                <a:gd name="T13" fmla="*/ 98 h 170"/>
                <a:gd name="T14" fmla="*/ 120 w 318"/>
                <a:gd name="T15" fmla="*/ 97 h 170"/>
                <a:gd name="T16" fmla="*/ 148 w 318"/>
                <a:gd name="T17" fmla="*/ 96 h 170"/>
                <a:gd name="T18" fmla="*/ 175 w 318"/>
                <a:gd name="T19" fmla="*/ 97 h 170"/>
                <a:gd name="T20" fmla="*/ 202 w 318"/>
                <a:gd name="T21" fmla="*/ 99 h 170"/>
                <a:gd name="T22" fmla="*/ 227 w 318"/>
                <a:gd name="T23" fmla="*/ 103 h 170"/>
                <a:gd name="T24" fmla="*/ 249 w 318"/>
                <a:gd name="T25" fmla="*/ 110 h 170"/>
                <a:gd name="T26" fmla="*/ 268 w 318"/>
                <a:gd name="T27" fmla="*/ 119 h 170"/>
                <a:gd name="T28" fmla="*/ 283 w 318"/>
                <a:gd name="T29" fmla="*/ 132 h 170"/>
                <a:gd name="T30" fmla="*/ 293 w 318"/>
                <a:gd name="T31" fmla="*/ 150 h 170"/>
                <a:gd name="T32" fmla="*/ 296 w 318"/>
                <a:gd name="T33" fmla="*/ 170 h 170"/>
                <a:gd name="T34" fmla="*/ 313 w 318"/>
                <a:gd name="T35" fmla="*/ 146 h 170"/>
                <a:gd name="T36" fmla="*/ 318 w 318"/>
                <a:gd name="T37" fmla="*/ 123 h 170"/>
                <a:gd name="T38" fmla="*/ 314 w 318"/>
                <a:gd name="T39" fmla="*/ 101 h 170"/>
                <a:gd name="T40" fmla="*/ 302 w 318"/>
                <a:gd name="T41" fmla="*/ 79 h 170"/>
                <a:gd name="T42" fmla="*/ 282 w 318"/>
                <a:gd name="T43" fmla="*/ 59 h 170"/>
                <a:gd name="T44" fmla="*/ 256 w 318"/>
                <a:gd name="T45" fmla="*/ 40 h 170"/>
                <a:gd name="T46" fmla="*/ 226 w 318"/>
                <a:gd name="T47" fmla="*/ 25 h 170"/>
                <a:gd name="T48" fmla="*/ 194 w 318"/>
                <a:gd name="T49" fmla="*/ 13 h 170"/>
                <a:gd name="T50" fmla="*/ 160 w 318"/>
                <a:gd name="T51" fmla="*/ 5 h 170"/>
                <a:gd name="T52" fmla="*/ 126 w 318"/>
                <a:gd name="T53" fmla="*/ 0 h 170"/>
                <a:gd name="T54" fmla="*/ 94 w 318"/>
                <a:gd name="T55" fmla="*/ 1 h 170"/>
                <a:gd name="T56" fmla="*/ 63 w 318"/>
                <a:gd name="T57" fmla="*/ 7 h 170"/>
                <a:gd name="T58" fmla="*/ 37 w 318"/>
                <a:gd name="T59" fmla="*/ 19 h 170"/>
                <a:gd name="T60" fmla="*/ 18 w 318"/>
                <a:gd name="T61" fmla="*/ 37 h 170"/>
                <a:gd name="T62" fmla="*/ 5 w 318"/>
                <a:gd name="T63" fmla="*/ 63 h 170"/>
                <a:gd name="T64" fmla="*/ 0 w 318"/>
                <a:gd name="T65" fmla="*/ 9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8" h="170">
                  <a:moveTo>
                    <a:pt x="0" y="96"/>
                  </a:moveTo>
                  <a:lnTo>
                    <a:pt x="3" y="99"/>
                  </a:lnTo>
                  <a:lnTo>
                    <a:pt x="13" y="101"/>
                  </a:lnTo>
                  <a:lnTo>
                    <a:pt x="27" y="101"/>
                  </a:lnTo>
                  <a:lnTo>
                    <a:pt x="46" y="101"/>
                  </a:lnTo>
                  <a:lnTo>
                    <a:pt x="68" y="99"/>
                  </a:lnTo>
                  <a:lnTo>
                    <a:pt x="94" y="98"/>
                  </a:lnTo>
                  <a:lnTo>
                    <a:pt x="120" y="97"/>
                  </a:lnTo>
                  <a:lnTo>
                    <a:pt x="148" y="96"/>
                  </a:lnTo>
                  <a:lnTo>
                    <a:pt x="175" y="97"/>
                  </a:lnTo>
                  <a:lnTo>
                    <a:pt x="202" y="99"/>
                  </a:lnTo>
                  <a:lnTo>
                    <a:pt x="227" y="103"/>
                  </a:lnTo>
                  <a:lnTo>
                    <a:pt x="249" y="110"/>
                  </a:lnTo>
                  <a:lnTo>
                    <a:pt x="268" y="119"/>
                  </a:lnTo>
                  <a:lnTo>
                    <a:pt x="283" y="132"/>
                  </a:lnTo>
                  <a:lnTo>
                    <a:pt x="293" y="150"/>
                  </a:lnTo>
                  <a:lnTo>
                    <a:pt x="296" y="170"/>
                  </a:lnTo>
                  <a:lnTo>
                    <a:pt x="313" y="146"/>
                  </a:lnTo>
                  <a:lnTo>
                    <a:pt x="318" y="123"/>
                  </a:lnTo>
                  <a:lnTo>
                    <a:pt x="314" y="101"/>
                  </a:lnTo>
                  <a:lnTo>
                    <a:pt x="302" y="79"/>
                  </a:lnTo>
                  <a:lnTo>
                    <a:pt x="282" y="59"/>
                  </a:lnTo>
                  <a:lnTo>
                    <a:pt x="256" y="40"/>
                  </a:lnTo>
                  <a:lnTo>
                    <a:pt x="226" y="25"/>
                  </a:lnTo>
                  <a:lnTo>
                    <a:pt x="194" y="13"/>
                  </a:lnTo>
                  <a:lnTo>
                    <a:pt x="160" y="5"/>
                  </a:lnTo>
                  <a:lnTo>
                    <a:pt x="126" y="0"/>
                  </a:lnTo>
                  <a:lnTo>
                    <a:pt x="94" y="1"/>
                  </a:lnTo>
                  <a:lnTo>
                    <a:pt x="63" y="7"/>
                  </a:lnTo>
                  <a:lnTo>
                    <a:pt x="37" y="19"/>
                  </a:lnTo>
                  <a:lnTo>
                    <a:pt x="18" y="37"/>
                  </a:lnTo>
                  <a:lnTo>
                    <a:pt x="5" y="63"/>
                  </a:lnTo>
                  <a:lnTo>
                    <a:pt x="0" y="96"/>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30" name="Freeform 42"/>
            <p:cNvSpPr>
              <a:spLocks/>
            </p:cNvSpPr>
            <p:nvPr/>
          </p:nvSpPr>
          <p:spPr bwMode="auto">
            <a:xfrm>
              <a:off x="595" y="2203"/>
              <a:ext cx="43" cy="42"/>
            </a:xfrm>
            <a:custGeom>
              <a:avLst/>
              <a:gdLst>
                <a:gd name="T0" fmla="*/ 63 w 212"/>
                <a:gd name="T1" fmla="*/ 74 h 209"/>
                <a:gd name="T2" fmla="*/ 64 w 212"/>
                <a:gd name="T3" fmla="*/ 65 h 209"/>
                <a:gd name="T4" fmla="*/ 67 w 212"/>
                <a:gd name="T5" fmla="*/ 55 h 209"/>
                <a:gd name="T6" fmla="*/ 71 w 212"/>
                <a:gd name="T7" fmla="*/ 46 h 209"/>
                <a:gd name="T8" fmla="*/ 75 w 212"/>
                <a:gd name="T9" fmla="*/ 37 h 209"/>
                <a:gd name="T10" fmla="*/ 79 w 212"/>
                <a:gd name="T11" fmla="*/ 28 h 209"/>
                <a:gd name="T12" fmla="*/ 83 w 212"/>
                <a:gd name="T13" fmla="*/ 19 h 209"/>
                <a:gd name="T14" fmla="*/ 87 w 212"/>
                <a:gd name="T15" fmla="*/ 9 h 209"/>
                <a:gd name="T16" fmla="*/ 88 w 212"/>
                <a:gd name="T17" fmla="*/ 0 h 209"/>
                <a:gd name="T18" fmla="*/ 58 w 212"/>
                <a:gd name="T19" fmla="*/ 2 h 209"/>
                <a:gd name="T20" fmla="*/ 36 w 212"/>
                <a:gd name="T21" fmla="*/ 8 h 209"/>
                <a:gd name="T22" fmla="*/ 20 w 212"/>
                <a:gd name="T23" fmla="*/ 18 h 209"/>
                <a:gd name="T24" fmla="*/ 8 w 212"/>
                <a:gd name="T25" fmla="*/ 31 h 209"/>
                <a:gd name="T26" fmla="*/ 2 w 212"/>
                <a:gd name="T27" fmla="*/ 46 h 209"/>
                <a:gd name="T28" fmla="*/ 0 w 212"/>
                <a:gd name="T29" fmla="*/ 63 h 209"/>
                <a:gd name="T30" fmla="*/ 2 w 212"/>
                <a:gd name="T31" fmla="*/ 81 h 209"/>
                <a:gd name="T32" fmla="*/ 8 w 212"/>
                <a:gd name="T33" fmla="*/ 100 h 209"/>
                <a:gd name="T34" fmla="*/ 16 w 212"/>
                <a:gd name="T35" fmla="*/ 119 h 209"/>
                <a:gd name="T36" fmla="*/ 27 w 212"/>
                <a:gd name="T37" fmla="*/ 137 h 209"/>
                <a:gd name="T38" fmla="*/ 39 w 212"/>
                <a:gd name="T39" fmla="*/ 156 h 209"/>
                <a:gd name="T40" fmla="*/ 53 w 212"/>
                <a:gd name="T41" fmla="*/ 172 h 209"/>
                <a:gd name="T42" fmla="*/ 67 w 212"/>
                <a:gd name="T43" fmla="*/ 185 h 209"/>
                <a:gd name="T44" fmla="*/ 82 w 212"/>
                <a:gd name="T45" fmla="*/ 197 h 209"/>
                <a:gd name="T46" fmla="*/ 98 w 212"/>
                <a:gd name="T47" fmla="*/ 205 h 209"/>
                <a:gd name="T48" fmla="*/ 112 w 212"/>
                <a:gd name="T49" fmla="*/ 209 h 209"/>
                <a:gd name="T50" fmla="*/ 138 w 212"/>
                <a:gd name="T51" fmla="*/ 203 h 209"/>
                <a:gd name="T52" fmla="*/ 159 w 212"/>
                <a:gd name="T53" fmla="*/ 196 h 209"/>
                <a:gd name="T54" fmla="*/ 176 w 212"/>
                <a:gd name="T55" fmla="*/ 186 h 209"/>
                <a:gd name="T56" fmla="*/ 190 w 212"/>
                <a:gd name="T57" fmla="*/ 175 h 209"/>
                <a:gd name="T58" fmla="*/ 200 w 212"/>
                <a:gd name="T59" fmla="*/ 163 h 209"/>
                <a:gd name="T60" fmla="*/ 207 w 212"/>
                <a:gd name="T61" fmla="*/ 149 h 209"/>
                <a:gd name="T62" fmla="*/ 211 w 212"/>
                <a:gd name="T63" fmla="*/ 136 h 209"/>
                <a:gd name="T64" fmla="*/ 212 w 212"/>
                <a:gd name="T65" fmla="*/ 122 h 209"/>
                <a:gd name="T66" fmla="*/ 184 w 212"/>
                <a:gd name="T67" fmla="*/ 122 h 209"/>
                <a:gd name="T68" fmla="*/ 157 w 212"/>
                <a:gd name="T69" fmla="*/ 121 h 209"/>
                <a:gd name="T70" fmla="*/ 132 w 212"/>
                <a:gd name="T71" fmla="*/ 119 h 209"/>
                <a:gd name="T72" fmla="*/ 110 w 212"/>
                <a:gd name="T73" fmla="*/ 116 h 209"/>
                <a:gd name="T74" fmla="*/ 91 w 212"/>
                <a:gd name="T75" fmla="*/ 110 h 209"/>
                <a:gd name="T76" fmla="*/ 76 w 212"/>
                <a:gd name="T77" fmla="*/ 102 h 209"/>
                <a:gd name="T78" fmla="*/ 66 w 212"/>
                <a:gd name="T79" fmla="*/ 90 h 209"/>
                <a:gd name="T80" fmla="*/ 63 w 212"/>
                <a:gd name="T81" fmla="*/ 7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2" h="209">
                  <a:moveTo>
                    <a:pt x="63" y="74"/>
                  </a:moveTo>
                  <a:lnTo>
                    <a:pt x="64" y="65"/>
                  </a:lnTo>
                  <a:lnTo>
                    <a:pt x="67" y="55"/>
                  </a:lnTo>
                  <a:lnTo>
                    <a:pt x="71" y="46"/>
                  </a:lnTo>
                  <a:lnTo>
                    <a:pt x="75" y="37"/>
                  </a:lnTo>
                  <a:lnTo>
                    <a:pt x="79" y="28"/>
                  </a:lnTo>
                  <a:lnTo>
                    <a:pt x="83" y="19"/>
                  </a:lnTo>
                  <a:lnTo>
                    <a:pt x="87" y="9"/>
                  </a:lnTo>
                  <a:lnTo>
                    <a:pt x="88" y="0"/>
                  </a:lnTo>
                  <a:lnTo>
                    <a:pt x="58" y="2"/>
                  </a:lnTo>
                  <a:lnTo>
                    <a:pt x="36" y="8"/>
                  </a:lnTo>
                  <a:lnTo>
                    <a:pt x="20" y="18"/>
                  </a:lnTo>
                  <a:lnTo>
                    <a:pt x="8" y="31"/>
                  </a:lnTo>
                  <a:lnTo>
                    <a:pt x="2" y="46"/>
                  </a:lnTo>
                  <a:lnTo>
                    <a:pt x="0" y="63"/>
                  </a:lnTo>
                  <a:lnTo>
                    <a:pt x="2" y="81"/>
                  </a:lnTo>
                  <a:lnTo>
                    <a:pt x="8" y="100"/>
                  </a:lnTo>
                  <a:lnTo>
                    <a:pt x="16" y="119"/>
                  </a:lnTo>
                  <a:lnTo>
                    <a:pt x="27" y="137"/>
                  </a:lnTo>
                  <a:lnTo>
                    <a:pt x="39" y="156"/>
                  </a:lnTo>
                  <a:lnTo>
                    <a:pt x="53" y="172"/>
                  </a:lnTo>
                  <a:lnTo>
                    <a:pt x="67" y="185"/>
                  </a:lnTo>
                  <a:lnTo>
                    <a:pt x="82" y="197"/>
                  </a:lnTo>
                  <a:lnTo>
                    <a:pt x="98" y="205"/>
                  </a:lnTo>
                  <a:lnTo>
                    <a:pt x="112" y="209"/>
                  </a:lnTo>
                  <a:lnTo>
                    <a:pt x="138" y="203"/>
                  </a:lnTo>
                  <a:lnTo>
                    <a:pt x="159" y="196"/>
                  </a:lnTo>
                  <a:lnTo>
                    <a:pt x="176" y="186"/>
                  </a:lnTo>
                  <a:lnTo>
                    <a:pt x="190" y="175"/>
                  </a:lnTo>
                  <a:lnTo>
                    <a:pt x="200" y="163"/>
                  </a:lnTo>
                  <a:lnTo>
                    <a:pt x="207" y="149"/>
                  </a:lnTo>
                  <a:lnTo>
                    <a:pt x="211" y="136"/>
                  </a:lnTo>
                  <a:lnTo>
                    <a:pt x="212" y="122"/>
                  </a:lnTo>
                  <a:lnTo>
                    <a:pt x="184" y="122"/>
                  </a:lnTo>
                  <a:lnTo>
                    <a:pt x="157" y="121"/>
                  </a:lnTo>
                  <a:lnTo>
                    <a:pt x="132" y="119"/>
                  </a:lnTo>
                  <a:lnTo>
                    <a:pt x="110" y="116"/>
                  </a:lnTo>
                  <a:lnTo>
                    <a:pt x="91" y="110"/>
                  </a:lnTo>
                  <a:lnTo>
                    <a:pt x="76" y="102"/>
                  </a:lnTo>
                  <a:lnTo>
                    <a:pt x="66" y="90"/>
                  </a:lnTo>
                  <a:lnTo>
                    <a:pt x="63" y="74"/>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31" name="Freeform 43"/>
            <p:cNvSpPr>
              <a:spLocks/>
            </p:cNvSpPr>
            <p:nvPr/>
          </p:nvSpPr>
          <p:spPr bwMode="auto">
            <a:xfrm>
              <a:off x="574" y="2161"/>
              <a:ext cx="173" cy="32"/>
            </a:xfrm>
            <a:custGeom>
              <a:avLst/>
              <a:gdLst>
                <a:gd name="T0" fmla="*/ 843 w 866"/>
                <a:gd name="T1" fmla="*/ 8 h 160"/>
                <a:gd name="T2" fmla="*/ 801 w 866"/>
                <a:gd name="T3" fmla="*/ 3 h 160"/>
                <a:gd name="T4" fmla="*/ 761 w 866"/>
                <a:gd name="T5" fmla="*/ 1 h 160"/>
                <a:gd name="T6" fmla="*/ 724 w 866"/>
                <a:gd name="T7" fmla="*/ 2 h 160"/>
                <a:gd name="T8" fmla="*/ 687 w 866"/>
                <a:gd name="T9" fmla="*/ 4 h 160"/>
                <a:gd name="T10" fmla="*/ 649 w 866"/>
                <a:gd name="T11" fmla="*/ 7 h 160"/>
                <a:gd name="T12" fmla="*/ 610 w 866"/>
                <a:gd name="T13" fmla="*/ 10 h 160"/>
                <a:gd name="T14" fmla="*/ 567 w 866"/>
                <a:gd name="T15" fmla="*/ 12 h 160"/>
                <a:gd name="T16" fmla="*/ 519 w 866"/>
                <a:gd name="T17" fmla="*/ 0 h 160"/>
                <a:gd name="T18" fmla="*/ 433 w 866"/>
                <a:gd name="T19" fmla="*/ 5 h 160"/>
                <a:gd name="T20" fmla="*/ 344 w 866"/>
                <a:gd name="T21" fmla="*/ 13 h 160"/>
                <a:gd name="T22" fmla="*/ 257 w 866"/>
                <a:gd name="T23" fmla="*/ 23 h 160"/>
                <a:gd name="T24" fmla="*/ 176 w 866"/>
                <a:gd name="T25" fmla="*/ 38 h 160"/>
                <a:gd name="T26" fmla="*/ 106 w 866"/>
                <a:gd name="T27" fmla="*/ 58 h 160"/>
                <a:gd name="T28" fmla="*/ 50 w 866"/>
                <a:gd name="T29" fmla="*/ 85 h 160"/>
                <a:gd name="T30" fmla="*/ 14 w 866"/>
                <a:gd name="T31" fmla="*/ 118 h 160"/>
                <a:gd name="T32" fmla="*/ 0 w 866"/>
                <a:gd name="T33" fmla="*/ 160 h 160"/>
                <a:gd name="T34" fmla="*/ 59 w 866"/>
                <a:gd name="T35" fmla="*/ 146 h 160"/>
                <a:gd name="T36" fmla="*/ 123 w 866"/>
                <a:gd name="T37" fmla="*/ 133 h 160"/>
                <a:gd name="T38" fmla="*/ 190 w 866"/>
                <a:gd name="T39" fmla="*/ 120 h 160"/>
                <a:gd name="T40" fmla="*/ 260 w 866"/>
                <a:gd name="T41" fmla="*/ 109 h 160"/>
                <a:gd name="T42" fmla="*/ 329 w 866"/>
                <a:gd name="T43" fmla="*/ 100 h 160"/>
                <a:gd name="T44" fmla="*/ 397 w 866"/>
                <a:gd name="T45" fmla="*/ 92 h 160"/>
                <a:gd name="T46" fmla="*/ 460 w 866"/>
                <a:gd name="T47" fmla="*/ 88 h 160"/>
                <a:gd name="T48" fmla="*/ 519 w 866"/>
                <a:gd name="T49" fmla="*/ 86 h 160"/>
                <a:gd name="T50" fmla="*/ 569 w 866"/>
                <a:gd name="T51" fmla="*/ 98 h 160"/>
                <a:gd name="T52" fmla="*/ 621 w 866"/>
                <a:gd name="T53" fmla="*/ 95 h 160"/>
                <a:gd name="T54" fmla="*/ 675 w 866"/>
                <a:gd name="T55" fmla="*/ 90 h 160"/>
                <a:gd name="T56" fmla="*/ 727 w 866"/>
                <a:gd name="T57" fmla="*/ 83 h 160"/>
                <a:gd name="T58" fmla="*/ 775 w 866"/>
                <a:gd name="T59" fmla="*/ 71 h 160"/>
                <a:gd name="T60" fmla="*/ 816 w 866"/>
                <a:gd name="T61" fmla="*/ 58 h 160"/>
                <a:gd name="T62" fmla="*/ 846 w 866"/>
                <a:gd name="T63" fmla="*/ 42 h 160"/>
                <a:gd name="T64" fmla="*/ 864 w 866"/>
                <a:gd name="T65" fmla="*/ 23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66" h="160">
                  <a:moveTo>
                    <a:pt x="866" y="12"/>
                  </a:moveTo>
                  <a:lnTo>
                    <a:pt x="843" y="8"/>
                  </a:lnTo>
                  <a:lnTo>
                    <a:pt x="821" y="5"/>
                  </a:lnTo>
                  <a:lnTo>
                    <a:pt x="801" y="3"/>
                  </a:lnTo>
                  <a:lnTo>
                    <a:pt x="781" y="2"/>
                  </a:lnTo>
                  <a:lnTo>
                    <a:pt x="761" y="1"/>
                  </a:lnTo>
                  <a:lnTo>
                    <a:pt x="742" y="1"/>
                  </a:lnTo>
                  <a:lnTo>
                    <a:pt x="724" y="2"/>
                  </a:lnTo>
                  <a:lnTo>
                    <a:pt x="706" y="3"/>
                  </a:lnTo>
                  <a:lnTo>
                    <a:pt x="687" y="4"/>
                  </a:lnTo>
                  <a:lnTo>
                    <a:pt x="668" y="6"/>
                  </a:lnTo>
                  <a:lnTo>
                    <a:pt x="649" y="7"/>
                  </a:lnTo>
                  <a:lnTo>
                    <a:pt x="630" y="9"/>
                  </a:lnTo>
                  <a:lnTo>
                    <a:pt x="610" y="10"/>
                  </a:lnTo>
                  <a:lnTo>
                    <a:pt x="590" y="11"/>
                  </a:lnTo>
                  <a:lnTo>
                    <a:pt x="567" y="12"/>
                  </a:lnTo>
                  <a:lnTo>
                    <a:pt x="545" y="12"/>
                  </a:lnTo>
                  <a:lnTo>
                    <a:pt x="519" y="0"/>
                  </a:lnTo>
                  <a:lnTo>
                    <a:pt x="476" y="2"/>
                  </a:lnTo>
                  <a:lnTo>
                    <a:pt x="433" y="5"/>
                  </a:lnTo>
                  <a:lnTo>
                    <a:pt x="389" y="9"/>
                  </a:lnTo>
                  <a:lnTo>
                    <a:pt x="344" y="13"/>
                  </a:lnTo>
                  <a:lnTo>
                    <a:pt x="301" y="17"/>
                  </a:lnTo>
                  <a:lnTo>
                    <a:pt x="257" y="23"/>
                  </a:lnTo>
                  <a:lnTo>
                    <a:pt x="216" y="30"/>
                  </a:lnTo>
                  <a:lnTo>
                    <a:pt x="176" y="38"/>
                  </a:lnTo>
                  <a:lnTo>
                    <a:pt x="140" y="47"/>
                  </a:lnTo>
                  <a:lnTo>
                    <a:pt x="106" y="58"/>
                  </a:lnTo>
                  <a:lnTo>
                    <a:pt x="76" y="70"/>
                  </a:lnTo>
                  <a:lnTo>
                    <a:pt x="50" y="85"/>
                  </a:lnTo>
                  <a:lnTo>
                    <a:pt x="29" y="101"/>
                  </a:lnTo>
                  <a:lnTo>
                    <a:pt x="14" y="118"/>
                  </a:lnTo>
                  <a:lnTo>
                    <a:pt x="3" y="138"/>
                  </a:lnTo>
                  <a:lnTo>
                    <a:pt x="0" y="160"/>
                  </a:lnTo>
                  <a:lnTo>
                    <a:pt x="29" y="153"/>
                  </a:lnTo>
                  <a:lnTo>
                    <a:pt x="59" y="146"/>
                  </a:lnTo>
                  <a:lnTo>
                    <a:pt x="90" y="139"/>
                  </a:lnTo>
                  <a:lnTo>
                    <a:pt x="123" y="133"/>
                  </a:lnTo>
                  <a:lnTo>
                    <a:pt x="156" y="126"/>
                  </a:lnTo>
                  <a:lnTo>
                    <a:pt x="190" y="120"/>
                  </a:lnTo>
                  <a:lnTo>
                    <a:pt x="225" y="115"/>
                  </a:lnTo>
                  <a:lnTo>
                    <a:pt x="260" y="109"/>
                  </a:lnTo>
                  <a:lnTo>
                    <a:pt x="295" y="104"/>
                  </a:lnTo>
                  <a:lnTo>
                    <a:pt x="329" y="100"/>
                  </a:lnTo>
                  <a:lnTo>
                    <a:pt x="363" y="96"/>
                  </a:lnTo>
                  <a:lnTo>
                    <a:pt x="397" y="92"/>
                  </a:lnTo>
                  <a:lnTo>
                    <a:pt x="429" y="90"/>
                  </a:lnTo>
                  <a:lnTo>
                    <a:pt x="460" y="88"/>
                  </a:lnTo>
                  <a:lnTo>
                    <a:pt x="491" y="86"/>
                  </a:lnTo>
                  <a:lnTo>
                    <a:pt x="519" y="86"/>
                  </a:lnTo>
                  <a:lnTo>
                    <a:pt x="545" y="98"/>
                  </a:lnTo>
                  <a:lnTo>
                    <a:pt x="569" y="98"/>
                  </a:lnTo>
                  <a:lnTo>
                    <a:pt x="595" y="97"/>
                  </a:lnTo>
                  <a:lnTo>
                    <a:pt x="621" y="95"/>
                  </a:lnTo>
                  <a:lnTo>
                    <a:pt x="647" y="93"/>
                  </a:lnTo>
                  <a:lnTo>
                    <a:pt x="675" y="90"/>
                  </a:lnTo>
                  <a:lnTo>
                    <a:pt x="701" y="87"/>
                  </a:lnTo>
                  <a:lnTo>
                    <a:pt x="727" y="83"/>
                  </a:lnTo>
                  <a:lnTo>
                    <a:pt x="751" y="78"/>
                  </a:lnTo>
                  <a:lnTo>
                    <a:pt x="775" y="71"/>
                  </a:lnTo>
                  <a:lnTo>
                    <a:pt x="797" y="65"/>
                  </a:lnTo>
                  <a:lnTo>
                    <a:pt x="816" y="58"/>
                  </a:lnTo>
                  <a:lnTo>
                    <a:pt x="833" y="51"/>
                  </a:lnTo>
                  <a:lnTo>
                    <a:pt x="846" y="42"/>
                  </a:lnTo>
                  <a:lnTo>
                    <a:pt x="856" y="33"/>
                  </a:lnTo>
                  <a:lnTo>
                    <a:pt x="864" y="23"/>
                  </a:lnTo>
                  <a:lnTo>
                    <a:pt x="866" y="12"/>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4332" name="Freeform 44"/>
            <p:cNvSpPr>
              <a:spLocks/>
            </p:cNvSpPr>
            <p:nvPr/>
          </p:nvSpPr>
          <p:spPr bwMode="auto">
            <a:xfrm>
              <a:off x="1451" y="1512"/>
              <a:ext cx="73" cy="88"/>
            </a:xfrm>
            <a:custGeom>
              <a:avLst/>
              <a:gdLst>
                <a:gd name="T0" fmla="*/ 257 w 364"/>
                <a:gd name="T1" fmla="*/ 0 h 442"/>
                <a:gd name="T2" fmla="*/ 247 w 364"/>
                <a:gd name="T3" fmla="*/ 112 h 442"/>
                <a:gd name="T4" fmla="*/ 215 w 364"/>
                <a:gd name="T5" fmla="*/ 236 h 442"/>
                <a:gd name="T6" fmla="*/ 212 w 364"/>
                <a:gd name="T7" fmla="*/ 240 h 442"/>
                <a:gd name="T8" fmla="*/ 204 w 364"/>
                <a:gd name="T9" fmla="*/ 249 h 442"/>
                <a:gd name="T10" fmla="*/ 192 w 364"/>
                <a:gd name="T11" fmla="*/ 263 h 442"/>
                <a:gd name="T12" fmla="*/ 179 w 364"/>
                <a:gd name="T13" fmla="*/ 279 h 442"/>
                <a:gd name="T14" fmla="*/ 165 w 364"/>
                <a:gd name="T15" fmla="*/ 296 h 442"/>
                <a:gd name="T16" fmla="*/ 153 w 364"/>
                <a:gd name="T17" fmla="*/ 312 h 442"/>
                <a:gd name="T18" fmla="*/ 142 w 364"/>
                <a:gd name="T19" fmla="*/ 327 h 442"/>
                <a:gd name="T20" fmla="*/ 136 w 364"/>
                <a:gd name="T21" fmla="*/ 338 h 442"/>
                <a:gd name="T22" fmla="*/ 126 w 364"/>
                <a:gd name="T23" fmla="*/ 349 h 442"/>
                <a:gd name="T24" fmla="*/ 109 w 364"/>
                <a:gd name="T25" fmla="*/ 364 h 442"/>
                <a:gd name="T26" fmla="*/ 87 w 364"/>
                <a:gd name="T27" fmla="*/ 381 h 442"/>
                <a:gd name="T28" fmla="*/ 63 w 364"/>
                <a:gd name="T29" fmla="*/ 398 h 442"/>
                <a:gd name="T30" fmla="*/ 40 w 364"/>
                <a:gd name="T31" fmla="*/ 415 h 442"/>
                <a:gd name="T32" fmla="*/ 20 w 364"/>
                <a:gd name="T33" fmla="*/ 428 h 442"/>
                <a:gd name="T34" fmla="*/ 6 w 364"/>
                <a:gd name="T35" fmla="*/ 437 h 442"/>
                <a:gd name="T36" fmla="*/ 0 w 364"/>
                <a:gd name="T37" fmla="*/ 440 h 442"/>
                <a:gd name="T38" fmla="*/ 3 w 364"/>
                <a:gd name="T39" fmla="*/ 441 h 442"/>
                <a:gd name="T40" fmla="*/ 14 w 364"/>
                <a:gd name="T41" fmla="*/ 441 h 442"/>
                <a:gd name="T42" fmla="*/ 29 w 364"/>
                <a:gd name="T43" fmla="*/ 442 h 442"/>
                <a:gd name="T44" fmla="*/ 46 w 364"/>
                <a:gd name="T45" fmla="*/ 442 h 442"/>
                <a:gd name="T46" fmla="*/ 66 w 364"/>
                <a:gd name="T47" fmla="*/ 442 h 442"/>
                <a:gd name="T48" fmla="*/ 85 w 364"/>
                <a:gd name="T49" fmla="*/ 441 h 442"/>
                <a:gd name="T50" fmla="*/ 104 w 364"/>
                <a:gd name="T51" fmla="*/ 439 h 442"/>
                <a:gd name="T52" fmla="*/ 119 w 364"/>
                <a:gd name="T53" fmla="*/ 435 h 442"/>
                <a:gd name="T54" fmla="*/ 133 w 364"/>
                <a:gd name="T55" fmla="*/ 429 h 442"/>
                <a:gd name="T56" fmla="*/ 150 w 364"/>
                <a:gd name="T57" fmla="*/ 420 h 442"/>
                <a:gd name="T58" fmla="*/ 168 w 364"/>
                <a:gd name="T59" fmla="*/ 409 h 442"/>
                <a:gd name="T60" fmla="*/ 186 w 364"/>
                <a:gd name="T61" fmla="*/ 397 h 442"/>
                <a:gd name="T62" fmla="*/ 204 w 364"/>
                <a:gd name="T63" fmla="*/ 385 h 442"/>
                <a:gd name="T64" fmla="*/ 218 w 364"/>
                <a:gd name="T65" fmla="*/ 376 h 442"/>
                <a:gd name="T66" fmla="*/ 227 w 364"/>
                <a:gd name="T67" fmla="*/ 369 h 442"/>
                <a:gd name="T68" fmla="*/ 231 w 364"/>
                <a:gd name="T69" fmla="*/ 366 h 442"/>
                <a:gd name="T70" fmla="*/ 233 w 364"/>
                <a:gd name="T71" fmla="*/ 362 h 442"/>
                <a:gd name="T72" fmla="*/ 237 w 364"/>
                <a:gd name="T73" fmla="*/ 349 h 442"/>
                <a:gd name="T74" fmla="*/ 244 w 364"/>
                <a:gd name="T75" fmla="*/ 331 h 442"/>
                <a:gd name="T76" fmla="*/ 252 w 364"/>
                <a:gd name="T77" fmla="*/ 310 h 442"/>
                <a:gd name="T78" fmla="*/ 260 w 364"/>
                <a:gd name="T79" fmla="*/ 289 h 442"/>
                <a:gd name="T80" fmla="*/ 267 w 364"/>
                <a:gd name="T81" fmla="*/ 271 h 442"/>
                <a:gd name="T82" fmla="*/ 272 w 364"/>
                <a:gd name="T83" fmla="*/ 258 h 442"/>
                <a:gd name="T84" fmla="*/ 274 w 364"/>
                <a:gd name="T85" fmla="*/ 253 h 442"/>
                <a:gd name="T86" fmla="*/ 278 w 364"/>
                <a:gd name="T87" fmla="*/ 248 h 442"/>
                <a:gd name="T88" fmla="*/ 288 w 364"/>
                <a:gd name="T89" fmla="*/ 234 h 442"/>
                <a:gd name="T90" fmla="*/ 303 w 364"/>
                <a:gd name="T91" fmla="*/ 214 h 442"/>
                <a:gd name="T92" fmla="*/ 320 w 364"/>
                <a:gd name="T93" fmla="*/ 191 h 442"/>
                <a:gd name="T94" fmla="*/ 336 w 364"/>
                <a:gd name="T95" fmla="*/ 169 h 442"/>
                <a:gd name="T96" fmla="*/ 350 w 364"/>
                <a:gd name="T97" fmla="*/ 149 h 442"/>
                <a:gd name="T98" fmla="*/ 360 w 364"/>
                <a:gd name="T99" fmla="*/ 135 h 442"/>
                <a:gd name="T100" fmla="*/ 364 w 364"/>
                <a:gd name="T101" fmla="*/ 130 h 442"/>
                <a:gd name="T102" fmla="*/ 257 w 364"/>
                <a:gd name="T10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4" h="442">
                  <a:moveTo>
                    <a:pt x="257" y="0"/>
                  </a:moveTo>
                  <a:lnTo>
                    <a:pt x="247" y="112"/>
                  </a:lnTo>
                  <a:lnTo>
                    <a:pt x="215" y="236"/>
                  </a:lnTo>
                  <a:lnTo>
                    <a:pt x="212" y="240"/>
                  </a:lnTo>
                  <a:lnTo>
                    <a:pt x="204" y="249"/>
                  </a:lnTo>
                  <a:lnTo>
                    <a:pt x="192" y="263"/>
                  </a:lnTo>
                  <a:lnTo>
                    <a:pt x="179" y="279"/>
                  </a:lnTo>
                  <a:lnTo>
                    <a:pt x="165" y="296"/>
                  </a:lnTo>
                  <a:lnTo>
                    <a:pt x="153" y="312"/>
                  </a:lnTo>
                  <a:lnTo>
                    <a:pt x="142" y="327"/>
                  </a:lnTo>
                  <a:lnTo>
                    <a:pt x="136" y="338"/>
                  </a:lnTo>
                  <a:lnTo>
                    <a:pt x="126" y="349"/>
                  </a:lnTo>
                  <a:lnTo>
                    <a:pt x="109" y="364"/>
                  </a:lnTo>
                  <a:lnTo>
                    <a:pt x="87" y="381"/>
                  </a:lnTo>
                  <a:lnTo>
                    <a:pt x="63" y="398"/>
                  </a:lnTo>
                  <a:lnTo>
                    <a:pt x="40" y="415"/>
                  </a:lnTo>
                  <a:lnTo>
                    <a:pt x="20" y="428"/>
                  </a:lnTo>
                  <a:lnTo>
                    <a:pt x="6" y="437"/>
                  </a:lnTo>
                  <a:lnTo>
                    <a:pt x="0" y="440"/>
                  </a:lnTo>
                  <a:lnTo>
                    <a:pt x="3" y="441"/>
                  </a:lnTo>
                  <a:lnTo>
                    <a:pt x="14" y="441"/>
                  </a:lnTo>
                  <a:lnTo>
                    <a:pt x="29" y="442"/>
                  </a:lnTo>
                  <a:lnTo>
                    <a:pt x="46" y="442"/>
                  </a:lnTo>
                  <a:lnTo>
                    <a:pt x="66" y="442"/>
                  </a:lnTo>
                  <a:lnTo>
                    <a:pt x="85" y="441"/>
                  </a:lnTo>
                  <a:lnTo>
                    <a:pt x="104" y="439"/>
                  </a:lnTo>
                  <a:lnTo>
                    <a:pt x="119" y="435"/>
                  </a:lnTo>
                  <a:lnTo>
                    <a:pt x="133" y="429"/>
                  </a:lnTo>
                  <a:lnTo>
                    <a:pt x="150" y="420"/>
                  </a:lnTo>
                  <a:lnTo>
                    <a:pt x="168" y="409"/>
                  </a:lnTo>
                  <a:lnTo>
                    <a:pt x="186" y="397"/>
                  </a:lnTo>
                  <a:lnTo>
                    <a:pt x="204" y="385"/>
                  </a:lnTo>
                  <a:lnTo>
                    <a:pt x="218" y="376"/>
                  </a:lnTo>
                  <a:lnTo>
                    <a:pt x="227" y="369"/>
                  </a:lnTo>
                  <a:lnTo>
                    <a:pt x="231" y="366"/>
                  </a:lnTo>
                  <a:lnTo>
                    <a:pt x="233" y="362"/>
                  </a:lnTo>
                  <a:lnTo>
                    <a:pt x="237" y="349"/>
                  </a:lnTo>
                  <a:lnTo>
                    <a:pt x="244" y="331"/>
                  </a:lnTo>
                  <a:lnTo>
                    <a:pt x="252" y="310"/>
                  </a:lnTo>
                  <a:lnTo>
                    <a:pt x="260" y="289"/>
                  </a:lnTo>
                  <a:lnTo>
                    <a:pt x="267" y="271"/>
                  </a:lnTo>
                  <a:lnTo>
                    <a:pt x="272" y="258"/>
                  </a:lnTo>
                  <a:lnTo>
                    <a:pt x="274" y="253"/>
                  </a:lnTo>
                  <a:lnTo>
                    <a:pt x="278" y="248"/>
                  </a:lnTo>
                  <a:lnTo>
                    <a:pt x="288" y="234"/>
                  </a:lnTo>
                  <a:lnTo>
                    <a:pt x="303" y="214"/>
                  </a:lnTo>
                  <a:lnTo>
                    <a:pt x="320" y="191"/>
                  </a:lnTo>
                  <a:lnTo>
                    <a:pt x="336" y="169"/>
                  </a:lnTo>
                  <a:lnTo>
                    <a:pt x="350" y="149"/>
                  </a:lnTo>
                  <a:lnTo>
                    <a:pt x="360" y="135"/>
                  </a:lnTo>
                  <a:lnTo>
                    <a:pt x="364" y="130"/>
                  </a:lnTo>
                  <a:lnTo>
                    <a:pt x="2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Text Box 2"/>
          <p:cNvSpPr txBox="1">
            <a:spLocks noChangeArrowheads="1"/>
          </p:cNvSpPr>
          <p:nvPr/>
        </p:nvSpPr>
        <p:spPr bwMode="auto">
          <a:xfrm>
            <a:off x="1371600" y="2286000"/>
            <a:ext cx="64008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0000" b="1">
                <a:solidFill>
                  <a:srgbClr val="FF3300"/>
                </a:solidFill>
                <a:latin typeface="Arial" panose="020B0604020202020204" pitchFamily="34" charset="0"/>
              </a:rPr>
              <a:t>HOW?</a:t>
            </a:r>
          </a:p>
        </p:txBody>
      </p:sp>
      <p:pic>
        <p:nvPicPr>
          <p:cNvPr id="525315"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Text Box 2"/>
          <p:cNvSpPr txBox="1">
            <a:spLocks noChangeArrowheads="1"/>
          </p:cNvSpPr>
          <p:nvPr/>
        </p:nvSpPr>
        <p:spPr bwMode="auto">
          <a:xfrm>
            <a:off x="152400" y="5181600"/>
            <a:ext cx="7467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…Grow that need!</a:t>
            </a:r>
          </a:p>
        </p:txBody>
      </p:sp>
      <p:pic>
        <p:nvPicPr>
          <p:cNvPr id="526339" name="Picture 3" descr="NWAGE37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0" y="838200"/>
            <a:ext cx="2319338" cy="4354513"/>
          </a:xfrm>
          <a:prstGeom prst="rect">
            <a:avLst/>
          </a:prstGeom>
          <a:noFill/>
          <a:extLst>
            <a:ext uri="{909E8E84-426E-40DD-AFC4-6F175D3DCCD1}">
              <a14:hiddenFill xmlns:a14="http://schemas.microsoft.com/office/drawing/2010/main">
                <a:solidFill>
                  <a:srgbClr val="FFFFFF"/>
                </a:solidFill>
              </a14:hiddenFill>
            </a:ext>
          </a:extLst>
        </p:spPr>
      </p:pic>
      <p:pic>
        <p:nvPicPr>
          <p:cNvPr id="526340" name="Picture 4" descr="NWAGE37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3048000"/>
            <a:ext cx="1182688" cy="2220913"/>
          </a:xfrm>
          <a:prstGeom prst="rect">
            <a:avLst/>
          </a:prstGeom>
          <a:noFill/>
          <a:extLst>
            <a:ext uri="{909E8E84-426E-40DD-AFC4-6F175D3DCCD1}">
              <a14:hiddenFill xmlns:a14="http://schemas.microsoft.com/office/drawing/2010/main">
                <a:solidFill>
                  <a:srgbClr val="FFFFFF"/>
                </a:solidFill>
              </a14:hiddenFill>
            </a:ext>
          </a:extLst>
        </p:spPr>
      </p:pic>
      <p:pic>
        <p:nvPicPr>
          <p:cNvPr id="526341" name="Picture 5" descr="NWAGE39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0" y="3810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WordArt 2"/>
          <p:cNvSpPr>
            <a:spLocks noChangeArrowheads="1" noChangeShapeType="1"/>
          </p:cNvSpPr>
          <p:nvPr/>
        </p:nvSpPr>
        <p:spPr bwMode="auto">
          <a:xfrm>
            <a:off x="2757488" y="533400"/>
            <a:ext cx="457200" cy="182563"/>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200" b="1" kern="10">
                <a:ln w="9525">
                  <a:solidFill>
                    <a:srgbClr val="FF0000"/>
                  </a:solidFill>
                  <a:round/>
                  <a:headEnd/>
                  <a:tailEnd/>
                </a:ln>
                <a:solidFill>
                  <a:srgbClr val="FFBBB9"/>
                </a:solidFill>
                <a:cs typeface="Times New Roman" panose="02020603050405020304" pitchFamily="18" charset="0"/>
              </a:rPr>
              <a:t>NEED</a:t>
            </a:r>
          </a:p>
        </p:txBody>
      </p:sp>
      <p:sp>
        <p:nvSpPr>
          <p:cNvPr id="527363" name="WordArt 3"/>
          <p:cNvSpPr>
            <a:spLocks noChangeArrowheads="1" noChangeShapeType="1"/>
          </p:cNvSpPr>
          <p:nvPr/>
        </p:nvSpPr>
        <p:spPr bwMode="auto">
          <a:xfrm>
            <a:off x="2709863" y="898525"/>
            <a:ext cx="504825" cy="209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400" b="1" kern="10">
                <a:ln w="9525">
                  <a:solidFill>
                    <a:srgbClr val="FF0000"/>
                  </a:solidFill>
                  <a:round/>
                  <a:headEnd/>
                  <a:tailEnd/>
                </a:ln>
                <a:solidFill>
                  <a:srgbClr val="FEAEA8"/>
                </a:solidFill>
                <a:cs typeface="Times New Roman" panose="02020603050405020304" pitchFamily="18" charset="0"/>
              </a:rPr>
              <a:t>NEED</a:t>
            </a:r>
          </a:p>
        </p:txBody>
      </p:sp>
      <p:sp>
        <p:nvSpPr>
          <p:cNvPr id="527364" name="WordArt 4"/>
          <p:cNvSpPr>
            <a:spLocks noChangeArrowheads="1" noChangeShapeType="1"/>
          </p:cNvSpPr>
          <p:nvPr/>
        </p:nvSpPr>
        <p:spPr bwMode="auto">
          <a:xfrm>
            <a:off x="2667000" y="1355725"/>
            <a:ext cx="542925" cy="2286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600" b="1" kern="10">
                <a:ln w="9525">
                  <a:solidFill>
                    <a:srgbClr val="FF0000"/>
                  </a:solidFill>
                  <a:round/>
                  <a:headEnd/>
                  <a:tailEnd/>
                </a:ln>
                <a:solidFill>
                  <a:srgbClr val="FF8383"/>
                </a:solidFill>
                <a:cs typeface="Times New Roman" panose="02020603050405020304" pitchFamily="18" charset="0"/>
              </a:rPr>
              <a:t>NEED</a:t>
            </a:r>
          </a:p>
        </p:txBody>
      </p:sp>
      <p:sp>
        <p:nvSpPr>
          <p:cNvPr id="527365" name="WordArt 5"/>
          <p:cNvSpPr>
            <a:spLocks noChangeArrowheads="1" noChangeShapeType="1"/>
          </p:cNvSpPr>
          <p:nvPr/>
        </p:nvSpPr>
        <p:spPr bwMode="auto">
          <a:xfrm>
            <a:off x="2586038" y="1812925"/>
            <a:ext cx="628650" cy="25717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1800" b="1" kern="10">
                <a:ln w="9525">
                  <a:solidFill>
                    <a:srgbClr val="FF0000"/>
                  </a:solidFill>
                  <a:round/>
                  <a:headEnd/>
                  <a:tailEnd/>
                </a:ln>
                <a:solidFill>
                  <a:srgbClr val="FD4031"/>
                </a:solidFill>
                <a:cs typeface="Times New Roman" panose="02020603050405020304" pitchFamily="18" charset="0"/>
              </a:rPr>
              <a:t>NEED</a:t>
            </a:r>
          </a:p>
        </p:txBody>
      </p:sp>
      <p:sp>
        <p:nvSpPr>
          <p:cNvPr id="527366" name="WordArt 6"/>
          <p:cNvSpPr>
            <a:spLocks noChangeArrowheads="1" noChangeShapeType="1"/>
          </p:cNvSpPr>
          <p:nvPr/>
        </p:nvSpPr>
        <p:spPr bwMode="auto">
          <a:xfrm>
            <a:off x="2484438" y="2270125"/>
            <a:ext cx="822325" cy="30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sz="2000" b="1" kern="10">
                <a:ln w="9525">
                  <a:solidFill>
                    <a:srgbClr val="FF0000"/>
                  </a:solidFill>
                  <a:round/>
                  <a:headEnd/>
                  <a:tailEnd/>
                </a:ln>
                <a:solidFill>
                  <a:srgbClr val="CA1002"/>
                </a:solidFill>
                <a:cs typeface="Times New Roman" panose="02020603050405020304" pitchFamily="18" charset="0"/>
              </a:rPr>
              <a:t>NEED</a:t>
            </a:r>
          </a:p>
        </p:txBody>
      </p:sp>
      <p:sp>
        <p:nvSpPr>
          <p:cNvPr id="527367" name="WordArt 7"/>
          <p:cNvSpPr>
            <a:spLocks noChangeArrowheads="1" noChangeShapeType="1"/>
          </p:cNvSpPr>
          <p:nvPr/>
        </p:nvSpPr>
        <p:spPr bwMode="auto">
          <a:xfrm>
            <a:off x="2392363" y="2911475"/>
            <a:ext cx="1096962" cy="3429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IN" b="1" kern="10">
                <a:ln w="9525">
                  <a:solidFill>
                    <a:srgbClr val="FF0000"/>
                  </a:solidFill>
                  <a:round/>
                  <a:headEnd/>
                  <a:tailEnd/>
                </a:ln>
                <a:solidFill>
                  <a:srgbClr val="A80E02"/>
                </a:solidFill>
                <a:cs typeface="Times New Roman" panose="02020603050405020304" pitchFamily="18" charset="0"/>
              </a:rPr>
              <a:t>NEED</a:t>
            </a:r>
          </a:p>
        </p:txBody>
      </p:sp>
      <p:grpSp>
        <p:nvGrpSpPr>
          <p:cNvPr id="527368" name="Group 8"/>
          <p:cNvGrpSpPr>
            <a:grpSpLocks/>
          </p:cNvGrpSpPr>
          <p:nvPr/>
        </p:nvGrpSpPr>
        <p:grpSpPr bwMode="auto">
          <a:xfrm>
            <a:off x="2209800" y="3581400"/>
            <a:ext cx="1600200" cy="1103313"/>
            <a:chOff x="1392" y="2688"/>
            <a:chExt cx="1008" cy="695"/>
          </a:xfrm>
        </p:grpSpPr>
        <p:sp>
          <p:nvSpPr>
            <p:cNvPr id="527369" name="Text Box 9"/>
            <p:cNvSpPr txBox="1">
              <a:spLocks noChangeArrowheads="1"/>
            </p:cNvSpPr>
            <p:nvPr/>
          </p:nvSpPr>
          <p:spPr bwMode="auto">
            <a:xfrm>
              <a:off x="1392" y="2688"/>
              <a:ext cx="921" cy="231"/>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300" b="1">
                  <a:solidFill>
                    <a:srgbClr val="FF3300"/>
                  </a:solidFill>
                  <a:latin typeface="Arial" panose="020B0604020202020204" pitchFamily="34" charset="0"/>
                </a:rPr>
                <a:t>Problems</a:t>
              </a:r>
            </a:p>
          </p:txBody>
        </p:sp>
        <p:sp>
          <p:nvSpPr>
            <p:cNvPr id="527370" name="Text Box 10"/>
            <p:cNvSpPr txBox="1">
              <a:spLocks noChangeArrowheads="1"/>
            </p:cNvSpPr>
            <p:nvPr/>
          </p:nvSpPr>
          <p:spPr bwMode="auto">
            <a:xfrm>
              <a:off x="1392" y="2922"/>
              <a:ext cx="691" cy="231"/>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300" b="1">
                  <a:solidFill>
                    <a:srgbClr val="FF3300"/>
                  </a:solidFill>
                  <a:latin typeface="Arial" panose="020B0604020202020204" pitchFamily="34" charset="0"/>
                </a:rPr>
                <a:t>Difficulties</a:t>
              </a:r>
            </a:p>
          </p:txBody>
        </p:sp>
        <p:sp>
          <p:nvSpPr>
            <p:cNvPr id="527371" name="Text Box 11"/>
            <p:cNvSpPr txBox="1">
              <a:spLocks noChangeArrowheads="1"/>
            </p:cNvSpPr>
            <p:nvPr/>
          </p:nvSpPr>
          <p:spPr bwMode="auto">
            <a:xfrm>
              <a:off x="1392" y="3168"/>
              <a:ext cx="1008" cy="215"/>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300" b="1">
                  <a:solidFill>
                    <a:srgbClr val="FF3300"/>
                  </a:solidFill>
                  <a:latin typeface="Arial" panose="020B0604020202020204" pitchFamily="34" charset="0"/>
                </a:rPr>
                <a:t>Dissatisfactions</a:t>
              </a:r>
            </a:p>
          </p:txBody>
        </p:sp>
      </p:grpSp>
      <p:grpSp>
        <p:nvGrpSpPr>
          <p:cNvPr id="527372" name="Group 12"/>
          <p:cNvGrpSpPr>
            <a:grpSpLocks/>
          </p:cNvGrpSpPr>
          <p:nvPr/>
        </p:nvGrpSpPr>
        <p:grpSpPr bwMode="auto">
          <a:xfrm>
            <a:off x="3856038" y="749300"/>
            <a:ext cx="4221162" cy="393700"/>
            <a:chOff x="2429" y="904"/>
            <a:chExt cx="2851" cy="421"/>
          </a:xfrm>
        </p:grpSpPr>
        <p:sp>
          <p:nvSpPr>
            <p:cNvPr id="527373" name="Line 13"/>
            <p:cNvSpPr>
              <a:spLocks noChangeShapeType="1"/>
            </p:cNvSpPr>
            <p:nvPr/>
          </p:nvSpPr>
          <p:spPr bwMode="auto">
            <a:xfrm flipH="1">
              <a:off x="2429" y="1077"/>
              <a:ext cx="576" cy="0"/>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27374" name="Text Box 14"/>
            <p:cNvSpPr txBox="1">
              <a:spLocks noChangeArrowheads="1"/>
            </p:cNvSpPr>
            <p:nvPr/>
          </p:nvSpPr>
          <p:spPr bwMode="auto">
            <a:xfrm>
              <a:off x="3177" y="904"/>
              <a:ext cx="2103" cy="421"/>
            </a:xfrm>
            <a:prstGeom prst="rect">
              <a:avLst/>
            </a:prstGeom>
            <a:noFill/>
            <a:ln w="28575">
              <a:solidFill>
                <a:srgbClr val="00000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300" b="1">
                  <a:latin typeface="Arial" panose="020B0604020202020204" pitchFamily="34" charset="0"/>
                </a:rPr>
                <a:t>A solution here has little impact.</a:t>
              </a:r>
            </a:p>
          </p:txBody>
        </p:sp>
      </p:grpSp>
      <p:sp>
        <p:nvSpPr>
          <p:cNvPr id="527375" name="Line 15"/>
          <p:cNvSpPr>
            <a:spLocks noChangeShapeType="1"/>
          </p:cNvSpPr>
          <p:nvPr/>
        </p:nvSpPr>
        <p:spPr bwMode="auto">
          <a:xfrm flipH="1">
            <a:off x="3856038" y="2882900"/>
            <a:ext cx="914400" cy="0"/>
          </a:xfrm>
          <a:prstGeom prst="line">
            <a:avLst/>
          </a:prstGeom>
          <a:noFill/>
          <a:ln w="444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27376" name="Text Box 16"/>
          <p:cNvSpPr txBox="1">
            <a:spLocks noChangeArrowheads="1"/>
          </p:cNvSpPr>
          <p:nvPr/>
        </p:nvSpPr>
        <p:spPr bwMode="auto">
          <a:xfrm>
            <a:off x="5135563" y="2425700"/>
            <a:ext cx="3246437" cy="622300"/>
          </a:xfrm>
          <a:prstGeom prst="rect">
            <a:avLst/>
          </a:prstGeom>
          <a:noFill/>
          <a:ln w="28575">
            <a:solidFill>
              <a:srgbClr val="00000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300" b="1">
                <a:latin typeface="Arial" panose="020B0604020202020204" pitchFamily="34" charset="0"/>
              </a:rPr>
              <a:t>A strong need,  your solution will have impact!</a:t>
            </a:r>
          </a:p>
        </p:txBody>
      </p:sp>
      <p:sp>
        <p:nvSpPr>
          <p:cNvPr id="527377" name="Text Box 17"/>
          <p:cNvSpPr txBox="1">
            <a:spLocks noChangeArrowheads="1"/>
          </p:cNvSpPr>
          <p:nvPr/>
        </p:nvSpPr>
        <p:spPr bwMode="auto">
          <a:xfrm>
            <a:off x="4770438" y="3673475"/>
            <a:ext cx="3535362" cy="914400"/>
          </a:xfrm>
          <a:prstGeom prst="rect">
            <a:avLst/>
          </a:prstGeom>
          <a:noFill/>
          <a:ln w="28575">
            <a:solidFill>
              <a:srgbClr val="000000"/>
            </a:solidFill>
            <a:miter lim="800000"/>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300" b="1">
                <a:latin typeface="Arial" panose="020B0604020202020204" pitchFamily="34" charset="0"/>
              </a:rPr>
              <a:t>It begins in the form of </a:t>
            </a:r>
          </a:p>
          <a:p>
            <a:pPr algn="ctr"/>
            <a:r>
              <a:rPr lang="en-US" altLang="en-US" sz="1300" b="1">
                <a:latin typeface="Arial" panose="020B0604020202020204" pitchFamily="34" charset="0"/>
              </a:rPr>
              <a:t>Problems, difficulties or dissatisfactions.  These are </a:t>
            </a:r>
            <a:r>
              <a:rPr lang="en-US" altLang="en-US" sz="1600" b="1">
                <a:solidFill>
                  <a:srgbClr val="FF3300"/>
                </a:solidFill>
                <a:latin typeface="Arial" panose="020B0604020202020204" pitchFamily="34" charset="0"/>
              </a:rPr>
              <a:t>Implied Needs</a:t>
            </a:r>
            <a:r>
              <a:rPr lang="en-US" altLang="en-US" sz="1300" b="1">
                <a:latin typeface="Arial" panose="020B0604020202020204" pitchFamily="34" charset="0"/>
              </a:rPr>
              <a:t>.</a:t>
            </a:r>
          </a:p>
        </p:txBody>
      </p:sp>
      <p:sp>
        <p:nvSpPr>
          <p:cNvPr id="527378" name="Text Box 18"/>
          <p:cNvSpPr txBox="1">
            <a:spLocks noChangeArrowheads="1"/>
          </p:cNvSpPr>
          <p:nvPr/>
        </p:nvSpPr>
        <p:spPr bwMode="auto">
          <a:xfrm>
            <a:off x="2157413" y="4930775"/>
            <a:ext cx="1639887" cy="52705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300" b="1">
                <a:latin typeface="Arial" panose="020B0604020202020204" pitchFamily="34" charset="0"/>
              </a:rPr>
              <a:t>Clear, Strong</a:t>
            </a:r>
          </a:p>
        </p:txBody>
      </p:sp>
      <p:sp>
        <p:nvSpPr>
          <p:cNvPr id="527379" name="Text Box 19"/>
          <p:cNvSpPr txBox="1">
            <a:spLocks noChangeArrowheads="1"/>
          </p:cNvSpPr>
          <p:nvPr/>
        </p:nvSpPr>
        <p:spPr bwMode="auto">
          <a:xfrm>
            <a:off x="2051050" y="5853113"/>
            <a:ext cx="1822450" cy="395287"/>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1300" b="1">
                <a:latin typeface="Arial" panose="020B0604020202020204" pitchFamily="34" charset="0"/>
              </a:rPr>
              <a:t>Wants and Desires</a:t>
            </a:r>
          </a:p>
        </p:txBody>
      </p:sp>
      <p:sp>
        <p:nvSpPr>
          <p:cNvPr id="527380" name="Text Box 20"/>
          <p:cNvSpPr txBox="1">
            <a:spLocks noChangeArrowheads="1"/>
          </p:cNvSpPr>
          <p:nvPr/>
        </p:nvSpPr>
        <p:spPr bwMode="auto">
          <a:xfrm>
            <a:off x="4602163" y="5348288"/>
            <a:ext cx="3522662" cy="976312"/>
          </a:xfrm>
          <a:prstGeom prst="rect">
            <a:avLst/>
          </a:prstGeom>
          <a:solidFill>
            <a:srgbClr val="FF0000"/>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300" b="1">
                <a:latin typeface="Arial" panose="020B0604020202020204" pitchFamily="34" charset="0"/>
              </a:rPr>
              <a:t>When needs have developed into </a:t>
            </a:r>
          </a:p>
          <a:p>
            <a:pPr algn="ctr"/>
            <a:r>
              <a:rPr lang="en-US" altLang="en-US" sz="1800" b="1">
                <a:solidFill>
                  <a:schemeClr val="bg1"/>
                </a:solidFill>
                <a:latin typeface="Arial" panose="020B0604020202020204" pitchFamily="34" charset="0"/>
              </a:rPr>
              <a:t>Wants or Desires</a:t>
            </a:r>
            <a:r>
              <a:rPr lang="en-US" altLang="en-US" sz="1300" b="1">
                <a:latin typeface="Arial" panose="020B0604020202020204" pitchFamily="34" charset="0"/>
              </a:rPr>
              <a:t> </a:t>
            </a:r>
          </a:p>
          <a:p>
            <a:pPr algn="ctr"/>
            <a:r>
              <a:rPr lang="en-US" altLang="en-US" sz="1300" b="1">
                <a:latin typeface="Arial" panose="020B0604020202020204" pitchFamily="34" charset="0"/>
              </a:rPr>
              <a:t>we call them </a:t>
            </a:r>
            <a:r>
              <a:rPr lang="en-US" altLang="en-US" sz="1800" b="1">
                <a:latin typeface="Arial" panose="020B0604020202020204" pitchFamily="34" charset="0"/>
              </a:rPr>
              <a:t>Explicit Needs</a:t>
            </a:r>
            <a:r>
              <a:rPr lang="en-US" altLang="en-US" sz="1300" b="1">
                <a:latin typeface="Arial" panose="020B0604020202020204" pitchFamily="34" charset="0"/>
              </a:rPr>
              <a:t>.</a:t>
            </a:r>
          </a:p>
        </p:txBody>
      </p:sp>
      <p:sp>
        <p:nvSpPr>
          <p:cNvPr id="527381" name="Freeform 21"/>
          <p:cNvSpPr>
            <a:spLocks/>
          </p:cNvSpPr>
          <p:nvPr/>
        </p:nvSpPr>
        <p:spPr bwMode="auto">
          <a:xfrm>
            <a:off x="412750" y="4802188"/>
            <a:ext cx="8350250" cy="6350"/>
          </a:xfrm>
          <a:custGeom>
            <a:avLst/>
            <a:gdLst>
              <a:gd name="T0" fmla="*/ 0 w 5280"/>
              <a:gd name="T1" fmla="*/ 3 h 3"/>
              <a:gd name="T2" fmla="*/ 5280 w 5280"/>
              <a:gd name="T3" fmla="*/ 3 h 3"/>
              <a:gd name="T4" fmla="*/ 3945 w 5280"/>
              <a:gd name="T5" fmla="*/ 0 h 3"/>
            </a:gdLst>
            <a:ahLst/>
            <a:cxnLst>
              <a:cxn ang="0">
                <a:pos x="T0" y="T1"/>
              </a:cxn>
              <a:cxn ang="0">
                <a:pos x="T2" y="T3"/>
              </a:cxn>
              <a:cxn ang="0">
                <a:pos x="T4" y="T5"/>
              </a:cxn>
            </a:cxnLst>
            <a:rect l="0" t="0" r="r" b="b"/>
            <a:pathLst>
              <a:path w="5280" h="3">
                <a:moveTo>
                  <a:pt x="0" y="3"/>
                </a:moveTo>
                <a:lnTo>
                  <a:pt x="5280" y="3"/>
                </a:lnTo>
                <a:lnTo>
                  <a:pt x="3945" y="0"/>
                </a:lnTo>
              </a:path>
            </a:pathLst>
          </a:custGeom>
          <a:noFill/>
          <a:ln w="76200" cmpd="tri">
            <a:solidFill>
              <a:srgbClr val="FFFF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pic>
        <p:nvPicPr>
          <p:cNvPr id="527382" name="Picture 22" descr="NWAGE37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960688"/>
            <a:ext cx="736600" cy="1382712"/>
          </a:xfrm>
          <a:prstGeom prst="rect">
            <a:avLst/>
          </a:prstGeom>
          <a:noFill/>
          <a:extLst>
            <a:ext uri="{909E8E84-426E-40DD-AFC4-6F175D3DCCD1}">
              <a14:hiddenFill xmlns:a14="http://schemas.microsoft.com/office/drawing/2010/main">
                <a:solidFill>
                  <a:srgbClr val="FFFFFF"/>
                </a:solidFill>
              </a14:hiddenFill>
            </a:ext>
          </a:extLst>
        </p:spPr>
      </p:pic>
      <p:pic>
        <p:nvPicPr>
          <p:cNvPr id="527383" name="Picture 23" descr="NWAGE37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905000"/>
            <a:ext cx="446088" cy="838200"/>
          </a:xfrm>
          <a:prstGeom prst="rect">
            <a:avLst/>
          </a:prstGeom>
          <a:noFill/>
          <a:extLst>
            <a:ext uri="{909E8E84-426E-40DD-AFC4-6F175D3DCCD1}">
              <a14:hiddenFill xmlns:a14="http://schemas.microsoft.com/office/drawing/2010/main">
                <a:solidFill>
                  <a:srgbClr val="FFFFFF"/>
                </a:solidFill>
              </a14:hiddenFill>
            </a:ext>
          </a:extLst>
        </p:spPr>
      </p:pic>
      <p:pic>
        <p:nvPicPr>
          <p:cNvPr id="527384" name="Picture 24" descr="NWAGE37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0113" y="1143000"/>
            <a:ext cx="242887" cy="457200"/>
          </a:xfrm>
          <a:prstGeom prst="rect">
            <a:avLst/>
          </a:prstGeom>
          <a:noFill/>
          <a:extLst>
            <a:ext uri="{909E8E84-426E-40DD-AFC4-6F175D3DCCD1}">
              <a14:hiddenFill xmlns:a14="http://schemas.microsoft.com/office/drawing/2010/main">
                <a:solidFill>
                  <a:srgbClr val="FFFFFF"/>
                </a:solidFill>
              </a14:hiddenFill>
            </a:ext>
          </a:extLst>
        </p:spPr>
      </p:pic>
      <p:pic>
        <p:nvPicPr>
          <p:cNvPr id="527385" name="Picture 25" descr="NWAGE39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29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979712" y="5013176"/>
            <a:ext cx="5562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dirty="0">
                <a:solidFill>
                  <a:srgbClr val="FF3300"/>
                </a:solidFill>
                <a:latin typeface="Arial" panose="020B0604020202020204" pitchFamily="34" charset="0"/>
              </a:rPr>
              <a:t>Or this !</a:t>
            </a:r>
          </a:p>
        </p:txBody>
      </p:sp>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05150" y="1412776"/>
            <a:ext cx="2933700" cy="288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Text Box 2"/>
          <p:cNvSpPr txBox="1">
            <a:spLocks noChangeArrowheads="1"/>
          </p:cNvSpPr>
          <p:nvPr/>
        </p:nvSpPr>
        <p:spPr bwMode="auto">
          <a:xfrm>
            <a:off x="2133600" y="2422525"/>
            <a:ext cx="48006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5500" b="1">
                <a:solidFill>
                  <a:srgbClr val="FF3300"/>
                </a:solidFill>
                <a:latin typeface="Arial" panose="020B0604020202020204" pitchFamily="34" charset="0"/>
              </a:rPr>
              <a:t>Needs </a:t>
            </a:r>
            <a:endParaRPr lang="en-US" altLang="en-US" sz="4500" b="1">
              <a:solidFill>
                <a:srgbClr val="000099"/>
              </a:solidFill>
              <a:latin typeface="Arial" panose="020B0604020202020204" pitchFamily="34" charset="0"/>
            </a:endParaRPr>
          </a:p>
          <a:p>
            <a:pPr algn="ctr">
              <a:spcBef>
                <a:spcPct val="50000"/>
              </a:spcBef>
            </a:pPr>
            <a:r>
              <a:rPr lang="en-US" altLang="en-US" sz="3500" b="1">
                <a:solidFill>
                  <a:srgbClr val="000099"/>
                </a:solidFill>
                <a:latin typeface="Arial" panose="020B0604020202020204" pitchFamily="34" charset="0"/>
              </a:rPr>
              <a:t>Need to…</a:t>
            </a:r>
          </a:p>
          <a:p>
            <a:pPr algn="ctr">
              <a:spcBef>
                <a:spcPct val="50000"/>
              </a:spcBef>
            </a:pPr>
            <a:r>
              <a:rPr lang="en-US" altLang="en-US" sz="3500" b="1">
                <a:solidFill>
                  <a:srgbClr val="000099"/>
                </a:solidFill>
                <a:latin typeface="Arial" panose="020B0604020202020204" pitchFamily="34" charset="0"/>
              </a:rPr>
              <a:t>Outweigh </a:t>
            </a:r>
            <a:r>
              <a:rPr lang="en-US" altLang="en-US" sz="3500" b="1">
                <a:solidFill>
                  <a:srgbClr val="FF3300"/>
                </a:solidFill>
                <a:latin typeface="Arial" panose="020B0604020202020204" pitchFamily="34" charset="0"/>
              </a:rPr>
              <a:t>c  </a:t>
            </a:r>
            <a:r>
              <a:rPr lang="en-US" altLang="en-US" sz="3500" b="1" baseline="-25000">
                <a:solidFill>
                  <a:srgbClr val="FF3300"/>
                </a:solidFill>
                <a:latin typeface="Arial" panose="020B0604020202020204" pitchFamily="34" charset="0"/>
              </a:rPr>
              <a:t>o  </a:t>
            </a:r>
            <a:r>
              <a:rPr lang="en-US" altLang="en-US" sz="3500" b="1">
                <a:solidFill>
                  <a:srgbClr val="FF3300"/>
                </a:solidFill>
                <a:latin typeface="Arial" panose="020B0604020202020204" pitchFamily="34" charset="0"/>
              </a:rPr>
              <a:t>s  </a:t>
            </a:r>
            <a:r>
              <a:rPr lang="en-US" altLang="en-US" sz="3500" b="1" baseline="-25000">
                <a:solidFill>
                  <a:srgbClr val="FF3300"/>
                </a:solidFill>
                <a:latin typeface="Arial" panose="020B0604020202020204" pitchFamily="34" charset="0"/>
              </a:rPr>
              <a:t>t  </a:t>
            </a:r>
            <a:r>
              <a:rPr lang="en-US" altLang="en-US" sz="3000" b="1">
                <a:solidFill>
                  <a:srgbClr val="FF3300"/>
                </a:solidFill>
                <a:latin typeface="Arial" panose="020B0604020202020204" pitchFamily="34" charset="0"/>
              </a:rPr>
              <a:t>s!</a:t>
            </a:r>
            <a:r>
              <a:rPr lang="en-US" altLang="en-US" sz="3500" b="1">
                <a:solidFill>
                  <a:srgbClr val="FF3300"/>
                </a:solidFill>
                <a:latin typeface="Arial" panose="020B0604020202020204" pitchFamily="34" charset="0"/>
              </a:rPr>
              <a:t> </a:t>
            </a:r>
          </a:p>
        </p:txBody>
      </p:sp>
      <p:pic>
        <p:nvPicPr>
          <p:cNvPr id="528387" name="Picture 3"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4572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Text Box 2"/>
          <p:cNvSpPr txBox="1">
            <a:spLocks noChangeArrowheads="1"/>
          </p:cNvSpPr>
          <p:nvPr/>
        </p:nvSpPr>
        <p:spPr bwMode="auto">
          <a:xfrm>
            <a:off x="1828800" y="1752600"/>
            <a:ext cx="1128713" cy="68580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sz="2500" b="1">
                <a:solidFill>
                  <a:srgbClr val="FF3300"/>
                </a:solidFill>
                <a:latin typeface="Arial" panose="020B0604020202020204" pitchFamily="34" charset="0"/>
              </a:rPr>
              <a:t>Buy</a:t>
            </a:r>
          </a:p>
        </p:txBody>
      </p:sp>
      <p:sp>
        <p:nvSpPr>
          <p:cNvPr id="529411" name="Text Box 3"/>
          <p:cNvSpPr txBox="1">
            <a:spLocks noChangeArrowheads="1"/>
          </p:cNvSpPr>
          <p:nvPr/>
        </p:nvSpPr>
        <p:spPr bwMode="auto">
          <a:xfrm>
            <a:off x="5867400" y="1524000"/>
            <a:ext cx="2209800" cy="68580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2500" b="1">
                <a:solidFill>
                  <a:srgbClr val="FF3300"/>
                </a:solidFill>
                <a:latin typeface="Arial" panose="020B0604020202020204" pitchFamily="34" charset="0"/>
              </a:rPr>
              <a:t>Don’t Buy</a:t>
            </a:r>
          </a:p>
        </p:txBody>
      </p:sp>
      <p:sp>
        <p:nvSpPr>
          <p:cNvPr id="529412" name="Text Box 4"/>
          <p:cNvSpPr txBox="1">
            <a:spLocks noChangeArrowheads="1"/>
          </p:cNvSpPr>
          <p:nvPr/>
        </p:nvSpPr>
        <p:spPr bwMode="auto">
          <a:xfrm>
            <a:off x="1066800" y="4559300"/>
            <a:ext cx="1874838" cy="393700"/>
          </a:xfrm>
          <a:prstGeom prst="rect">
            <a:avLst/>
          </a:prstGeom>
          <a:solidFill>
            <a:srgbClr val="CCEC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800" b="1">
                <a:latin typeface="Arial" panose="020B0604020202020204" pitchFamily="34" charset="0"/>
              </a:rPr>
              <a:t>Explicit Need</a:t>
            </a:r>
          </a:p>
        </p:txBody>
      </p:sp>
      <p:sp>
        <p:nvSpPr>
          <p:cNvPr id="529413" name="Text Box 5"/>
          <p:cNvSpPr txBox="1">
            <a:spLocks noChangeArrowheads="1"/>
          </p:cNvSpPr>
          <p:nvPr/>
        </p:nvSpPr>
        <p:spPr bwMode="auto">
          <a:xfrm>
            <a:off x="1371600" y="4924425"/>
            <a:ext cx="1752600" cy="333375"/>
          </a:xfrm>
          <a:prstGeom prst="rect">
            <a:avLst/>
          </a:prstGeom>
          <a:solidFill>
            <a:srgbClr val="6699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800" b="1">
                <a:latin typeface="Arial" panose="020B0604020202020204" pitchFamily="34" charset="0"/>
              </a:rPr>
              <a:t>Explicit Need</a:t>
            </a:r>
          </a:p>
        </p:txBody>
      </p:sp>
      <p:sp>
        <p:nvSpPr>
          <p:cNvPr id="529414" name="Text Box 6"/>
          <p:cNvSpPr txBox="1">
            <a:spLocks noChangeArrowheads="1"/>
          </p:cNvSpPr>
          <p:nvPr/>
        </p:nvSpPr>
        <p:spPr bwMode="auto">
          <a:xfrm>
            <a:off x="1066800" y="5291138"/>
            <a:ext cx="1874838" cy="423862"/>
          </a:xfrm>
          <a:prstGeom prst="rect">
            <a:avLst/>
          </a:prstGeom>
          <a:solidFill>
            <a:srgbClr val="0000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800" b="1">
                <a:solidFill>
                  <a:schemeClr val="bg1"/>
                </a:solidFill>
                <a:latin typeface="Arial" panose="020B0604020202020204" pitchFamily="34" charset="0"/>
              </a:rPr>
              <a:t>Explicit Need</a:t>
            </a:r>
          </a:p>
        </p:txBody>
      </p:sp>
      <p:sp>
        <p:nvSpPr>
          <p:cNvPr id="529415" name="Text Box 7"/>
          <p:cNvSpPr txBox="1">
            <a:spLocks noChangeArrowheads="1"/>
          </p:cNvSpPr>
          <p:nvPr/>
        </p:nvSpPr>
        <p:spPr bwMode="auto">
          <a:xfrm>
            <a:off x="1295400" y="5775325"/>
            <a:ext cx="2011363" cy="549275"/>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800" b="1">
                <a:solidFill>
                  <a:srgbClr val="000099"/>
                </a:solidFill>
                <a:latin typeface="Arial" panose="020B0604020202020204" pitchFamily="34" charset="0"/>
              </a:rPr>
              <a:t>Perceived value Buyer</a:t>
            </a:r>
          </a:p>
        </p:txBody>
      </p:sp>
      <p:sp>
        <p:nvSpPr>
          <p:cNvPr id="529416" name="Text Box 8"/>
          <p:cNvSpPr txBox="1">
            <a:spLocks noChangeArrowheads="1"/>
          </p:cNvSpPr>
          <p:nvPr/>
        </p:nvSpPr>
        <p:spPr bwMode="auto">
          <a:xfrm>
            <a:off x="5943600" y="4117975"/>
            <a:ext cx="1371600" cy="365125"/>
          </a:xfrm>
          <a:prstGeom prst="rect">
            <a:avLst/>
          </a:prstGeom>
          <a:solidFill>
            <a:srgbClr val="FFCC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800" b="1">
                <a:latin typeface="Arial" panose="020B0604020202020204" pitchFamily="34" charset="0"/>
              </a:rPr>
              <a:t>Hassle</a:t>
            </a:r>
          </a:p>
        </p:txBody>
      </p:sp>
      <p:sp>
        <p:nvSpPr>
          <p:cNvPr id="529417" name="Text Box 9"/>
          <p:cNvSpPr txBox="1">
            <a:spLocks noChangeArrowheads="1"/>
          </p:cNvSpPr>
          <p:nvPr/>
        </p:nvSpPr>
        <p:spPr bwMode="auto">
          <a:xfrm>
            <a:off x="6218238" y="4483100"/>
            <a:ext cx="1371600" cy="365125"/>
          </a:xfrm>
          <a:prstGeom prst="rect">
            <a:avLst/>
          </a:prstGeom>
          <a:solidFill>
            <a:srgbClr val="FF4D23"/>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bg1"/>
                </a:solidFill>
                <a:latin typeface="Arial" panose="020B0604020202020204" pitchFamily="34" charset="0"/>
              </a:rPr>
              <a:t>Risks </a:t>
            </a:r>
          </a:p>
        </p:txBody>
      </p:sp>
      <p:sp>
        <p:nvSpPr>
          <p:cNvPr id="529418" name="Text Box 10"/>
          <p:cNvSpPr txBox="1">
            <a:spLocks noChangeArrowheads="1"/>
          </p:cNvSpPr>
          <p:nvPr/>
        </p:nvSpPr>
        <p:spPr bwMode="auto">
          <a:xfrm>
            <a:off x="5791200" y="4848225"/>
            <a:ext cx="1676400" cy="333375"/>
          </a:xfrm>
          <a:prstGeom prst="rect">
            <a:avLst/>
          </a:prstGeom>
          <a:solidFill>
            <a:srgbClr val="FC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bg1"/>
                </a:solidFill>
                <a:latin typeface="Arial" panose="020B0604020202020204" pitchFamily="34" charset="0"/>
              </a:rPr>
              <a:t>Hidden Extras</a:t>
            </a:r>
          </a:p>
        </p:txBody>
      </p:sp>
      <p:sp>
        <p:nvSpPr>
          <p:cNvPr id="529419" name="Text Box 11"/>
          <p:cNvSpPr txBox="1">
            <a:spLocks noChangeArrowheads="1"/>
          </p:cNvSpPr>
          <p:nvPr/>
        </p:nvSpPr>
        <p:spPr bwMode="auto">
          <a:xfrm>
            <a:off x="6218238" y="5214938"/>
            <a:ext cx="1371600" cy="365125"/>
          </a:xfrm>
          <a:prstGeom prst="rect">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solidFill>
                  <a:schemeClr val="bg1"/>
                </a:solidFill>
                <a:latin typeface="Arial" panose="020B0604020202020204" pitchFamily="34" charset="0"/>
              </a:rPr>
              <a:t>Cost </a:t>
            </a:r>
          </a:p>
        </p:txBody>
      </p:sp>
      <p:sp>
        <p:nvSpPr>
          <p:cNvPr id="529420" name="Text Box 12"/>
          <p:cNvSpPr txBox="1">
            <a:spLocks noChangeArrowheads="1"/>
          </p:cNvSpPr>
          <p:nvPr/>
        </p:nvSpPr>
        <p:spPr bwMode="auto">
          <a:xfrm>
            <a:off x="5807075" y="5699125"/>
            <a:ext cx="2422525" cy="854075"/>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800" b="1">
                <a:solidFill>
                  <a:srgbClr val="000099"/>
                </a:solidFill>
                <a:latin typeface="Arial" panose="020B0604020202020204" pitchFamily="34" charset="0"/>
              </a:rPr>
              <a:t>The cost of the solution</a:t>
            </a:r>
          </a:p>
        </p:txBody>
      </p:sp>
      <p:sp>
        <p:nvSpPr>
          <p:cNvPr id="529421" name="Freeform 13"/>
          <p:cNvSpPr>
            <a:spLocks/>
          </p:cNvSpPr>
          <p:nvPr/>
        </p:nvSpPr>
        <p:spPr bwMode="auto">
          <a:xfrm>
            <a:off x="2598738" y="573088"/>
            <a:ext cx="4198937" cy="5064125"/>
          </a:xfrm>
          <a:custGeom>
            <a:avLst/>
            <a:gdLst>
              <a:gd name="T0" fmla="*/ 2864 w 7936"/>
              <a:gd name="T1" fmla="*/ 347 h 6380"/>
              <a:gd name="T2" fmla="*/ 3164 w 7936"/>
              <a:gd name="T3" fmla="*/ 163 h 6380"/>
              <a:gd name="T4" fmla="*/ 3891 w 7936"/>
              <a:gd name="T5" fmla="*/ 4 h 6380"/>
              <a:gd name="T6" fmla="*/ 4368 w 7936"/>
              <a:gd name="T7" fmla="*/ 434 h 6380"/>
              <a:gd name="T8" fmla="*/ 4174 w 7936"/>
              <a:gd name="T9" fmla="*/ 795 h 6380"/>
              <a:gd name="T10" fmla="*/ 3604 w 7936"/>
              <a:gd name="T11" fmla="*/ 1084 h 6380"/>
              <a:gd name="T12" fmla="*/ 3638 w 7936"/>
              <a:gd name="T13" fmla="*/ 1237 h 6380"/>
              <a:gd name="T14" fmla="*/ 3984 w 7936"/>
              <a:gd name="T15" fmla="*/ 1595 h 6380"/>
              <a:gd name="T16" fmla="*/ 4028 w 7936"/>
              <a:gd name="T17" fmla="*/ 1797 h 6380"/>
              <a:gd name="T18" fmla="*/ 4176 w 7936"/>
              <a:gd name="T19" fmla="*/ 1932 h 6380"/>
              <a:gd name="T20" fmla="*/ 5973 w 7936"/>
              <a:gd name="T21" fmla="*/ 1918 h 6380"/>
              <a:gd name="T22" fmla="*/ 7767 w 7936"/>
              <a:gd name="T23" fmla="*/ 1904 h 6380"/>
              <a:gd name="T24" fmla="*/ 7329 w 7936"/>
              <a:gd name="T25" fmla="*/ 1978 h 6380"/>
              <a:gd name="T26" fmla="*/ 5278 w 7936"/>
              <a:gd name="T27" fmla="*/ 2234 h 6380"/>
              <a:gd name="T28" fmla="*/ 4048 w 7936"/>
              <a:gd name="T29" fmla="*/ 2387 h 6380"/>
              <a:gd name="T30" fmla="*/ 4072 w 7936"/>
              <a:gd name="T31" fmla="*/ 2900 h 6380"/>
              <a:gd name="T32" fmla="*/ 4046 w 7936"/>
              <a:gd name="T33" fmla="*/ 3793 h 6380"/>
              <a:gd name="T34" fmla="*/ 4078 w 7936"/>
              <a:gd name="T35" fmla="*/ 4124 h 6380"/>
              <a:gd name="T36" fmla="*/ 4457 w 7936"/>
              <a:gd name="T37" fmla="*/ 4352 h 6380"/>
              <a:gd name="T38" fmla="*/ 4768 w 7936"/>
              <a:gd name="T39" fmla="*/ 4497 h 6380"/>
              <a:gd name="T40" fmla="*/ 5287 w 7936"/>
              <a:gd name="T41" fmla="*/ 4736 h 6380"/>
              <a:gd name="T42" fmla="*/ 5446 w 7936"/>
              <a:gd name="T43" fmla="*/ 4888 h 6380"/>
              <a:gd name="T44" fmla="*/ 5481 w 7936"/>
              <a:gd name="T45" fmla="*/ 5322 h 6380"/>
              <a:gd name="T46" fmla="*/ 4687 w 7936"/>
              <a:gd name="T47" fmla="*/ 5373 h 6380"/>
              <a:gd name="T48" fmla="*/ 4416 w 7936"/>
              <a:gd name="T49" fmla="*/ 5534 h 6380"/>
              <a:gd name="T50" fmla="*/ 4900 w 7936"/>
              <a:gd name="T51" fmla="*/ 5636 h 6380"/>
              <a:gd name="T52" fmla="*/ 5359 w 7936"/>
              <a:gd name="T53" fmla="*/ 5655 h 6380"/>
              <a:gd name="T54" fmla="*/ 5761 w 7936"/>
              <a:gd name="T55" fmla="*/ 5753 h 6380"/>
              <a:gd name="T56" fmla="*/ 5645 w 7936"/>
              <a:gd name="T57" fmla="*/ 6289 h 6380"/>
              <a:gd name="T58" fmla="*/ 5065 w 7936"/>
              <a:gd name="T59" fmla="*/ 6290 h 6380"/>
              <a:gd name="T60" fmla="*/ 4322 w 7936"/>
              <a:gd name="T61" fmla="*/ 6290 h 6380"/>
              <a:gd name="T62" fmla="*/ 3740 w 7936"/>
              <a:gd name="T63" fmla="*/ 6293 h 6380"/>
              <a:gd name="T64" fmla="*/ 2961 w 7936"/>
              <a:gd name="T65" fmla="*/ 6335 h 6380"/>
              <a:gd name="T66" fmla="*/ 2304 w 7936"/>
              <a:gd name="T67" fmla="*/ 6377 h 6380"/>
              <a:gd name="T68" fmla="*/ 1695 w 7936"/>
              <a:gd name="T69" fmla="*/ 6335 h 6380"/>
              <a:gd name="T70" fmla="*/ 1346 w 7936"/>
              <a:gd name="T71" fmla="*/ 6210 h 6380"/>
              <a:gd name="T72" fmla="*/ 1761 w 7936"/>
              <a:gd name="T73" fmla="*/ 5775 h 6380"/>
              <a:gd name="T74" fmla="*/ 2123 w 7936"/>
              <a:gd name="T75" fmla="*/ 5737 h 6380"/>
              <a:gd name="T76" fmla="*/ 2727 w 7936"/>
              <a:gd name="T77" fmla="*/ 5673 h 6380"/>
              <a:gd name="T78" fmla="*/ 2995 w 7936"/>
              <a:gd name="T79" fmla="*/ 5640 h 6380"/>
              <a:gd name="T80" fmla="*/ 3475 w 7936"/>
              <a:gd name="T81" fmla="*/ 5563 h 6380"/>
              <a:gd name="T82" fmla="*/ 3167 w 7936"/>
              <a:gd name="T83" fmla="*/ 5488 h 6380"/>
              <a:gd name="T84" fmla="*/ 2639 w 7936"/>
              <a:gd name="T85" fmla="*/ 5474 h 6380"/>
              <a:gd name="T86" fmla="*/ 2163 w 7936"/>
              <a:gd name="T87" fmla="*/ 5431 h 6380"/>
              <a:gd name="T88" fmla="*/ 2130 w 7936"/>
              <a:gd name="T89" fmla="*/ 5200 h 6380"/>
              <a:gd name="T90" fmla="*/ 1888 w 7936"/>
              <a:gd name="T91" fmla="*/ 4920 h 6380"/>
              <a:gd name="T92" fmla="*/ 2549 w 7936"/>
              <a:gd name="T93" fmla="*/ 4765 h 6380"/>
              <a:gd name="T94" fmla="*/ 3063 w 7936"/>
              <a:gd name="T95" fmla="*/ 4615 h 6380"/>
              <a:gd name="T96" fmla="*/ 3276 w 7936"/>
              <a:gd name="T97" fmla="*/ 4535 h 6380"/>
              <a:gd name="T98" fmla="*/ 3548 w 7936"/>
              <a:gd name="T99" fmla="*/ 4229 h 6380"/>
              <a:gd name="T100" fmla="*/ 3612 w 7936"/>
              <a:gd name="T101" fmla="*/ 4016 h 6380"/>
              <a:gd name="T102" fmla="*/ 3654 w 7936"/>
              <a:gd name="T103" fmla="*/ 3490 h 6380"/>
              <a:gd name="T104" fmla="*/ 3681 w 7936"/>
              <a:gd name="T105" fmla="*/ 3173 h 6380"/>
              <a:gd name="T106" fmla="*/ 3667 w 7936"/>
              <a:gd name="T107" fmla="*/ 2934 h 6380"/>
              <a:gd name="T108" fmla="*/ 3645 w 7936"/>
              <a:gd name="T109" fmla="*/ 2536 h 6380"/>
              <a:gd name="T110" fmla="*/ 3482 w 7936"/>
              <a:gd name="T111" fmla="*/ 2410 h 6380"/>
              <a:gd name="T112" fmla="*/ 1818 w 7936"/>
              <a:gd name="T113" fmla="*/ 2327 h 6380"/>
              <a:gd name="T114" fmla="*/ 156 w 7936"/>
              <a:gd name="T115" fmla="*/ 2244 h 6380"/>
              <a:gd name="T116" fmla="*/ 568 w 7936"/>
              <a:gd name="T117" fmla="*/ 2188 h 6380"/>
              <a:gd name="T118" fmla="*/ 2488 w 7936"/>
              <a:gd name="T119" fmla="*/ 2029 h 6380"/>
              <a:gd name="T120" fmla="*/ 3640 w 7936"/>
              <a:gd name="T121" fmla="*/ 1933 h 6380"/>
              <a:gd name="T122" fmla="*/ 3570 w 7936"/>
              <a:gd name="T123" fmla="*/ 1628 h 6380"/>
              <a:gd name="T124" fmla="*/ 3395 w 7936"/>
              <a:gd name="T125" fmla="*/ 1480 h 6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36" h="6380">
                <a:moveTo>
                  <a:pt x="3394" y="998"/>
                </a:moveTo>
                <a:lnTo>
                  <a:pt x="3192" y="786"/>
                </a:lnTo>
                <a:lnTo>
                  <a:pt x="2744" y="545"/>
                </a:lnTo>
                <a:lnTo>
                  <a:pt x="2745" y="542"/>
                </a:lnTo>
                <a:lnTo>
                  <a:pt x="2752" y="531"/>
                </a:lnTo>
                <a:lnTo>
                  <a:pt x="2761" y="514"/>
                </a:lnTo>
                <a:lnTo>
                  <a:pt x="2775" y="493"/>
                </a:lnTo>
                <a:lnTo>
                  <a:pt x="2791" y="468"/>
                </a:lnTo>
                <a:lnTo>
                  <a:pt x="2807" y="440"/>
                </a:lnTo>
                <a:lnTo>
                  <a:pt x="2826" y="410"/>
                </a:lnTo>
                <a:lnTo>
                  <a:pt x="2845" y="378"/>
                </a:lnTo>
                <a:lnTo>
                  <a:pt x="2864" y="347"/>
                </a:lnTo>
                <a:lnTo>
                  <a:pt x="2882" y="317"/>
                </a:lnTo>
                <a:lnTo>
                  <a:pt x="2900" y="289"/>
                </a:lnTo>
                <a:lnTo>
                  <a:pt x="2916" y="264"/>
                </a:lnTo>
                <a:lnTo>
                  <a:pt x="2929" y="243"/>
                </a:lnTo>
                <a:lnTo>
                  <a:pt x="2939" y="226"/>
                </a:lnTo>
                <a:lnTo>
                  <a:pt x="2945" y="215"/>
                </a:lnTo>
                <a:lnTo>
                  <a:pt x="2948" y="212"/>
                </a:lnTo>
                <a:lnTo>
                  <a:pt x="2958" y="210"/>
                </a:lnTo>
                <a:lnTo>
                  <a:pt x="2988" y="202"/>
                </a:lnTo>
                <a:lnTo>
                  <a:pt x="3033" y="193"/>
                </a:lnTo>
                <a:lnTo>
                  <a:pt x="3094" y="179"/>
                </a:lnTo>
                <a:lnTo>
                  <a:pt x="3164" y="163"/>
                </a:lnTo>
                <a:lnTo>
                  <a:pt x="3244" y="144"/>
                </a:lnTo>
                <a:lnTo>
                  <a:pt x="3329" y="125"/>
                </a:lnTo>
                <a:lnTo>
                  <a:pt x="3416" y="106"/>
                </a:lnTo>
                <a:lnTo>
                  <a:pt x="3504" y="87"/>
                </a:lnTo>
                <a:lnTo>
                  <a:pt x="3588" y="67"/>
                </a:lnTo>
                <a:lnTo>
                  <a:pt x="3667" y="49"/>
                </a:lnTo>
                <a:lnTo>
                  <a:pt x="3738" y="33"/>
                </a:lnTo>
                <a:lnTo>
                  <a:pt x="3798" y="19"/>
                </a:lnTo>
                <a:lnTo>
                  <a:pt x="3845" y="9"/>
                </a:lnTo>
                <a:lnTo>
                  <a:pt x="3875" y="2"/>
                </a:lnTo>
                <a:lnTo>
                  <a:pt x="3885" y="0"/>
                </a:lnTo>
                <a:lnTo>
                  <a:pt x="3891" y="4"/>
                </a:lnTo>
                <a:lnTo>
                  <a:pt x="3909" y="18"/>
                </a:lnTo>
                <a:lnTo>
                  <a:pt x="3934" y="39"/>
                </a:lnTo>
                <a:lnTo>
                  <a:pt x="3968" y="67"/>
                </a:lnTo>
                <a:lnTo>
                  <a:pt x="4009" y="101"/>
                </a:lnTo>
                <a:lnTo>
                  <a:pt x="4053" y="139"/>
                </a:lnTo>
                <a:lnTo>
                  <a:pt x="4101" y="180"/>
                </a:lnTo>
                <a:lnTo>
                  <a:pt x="4151" y="224"/>
                </a:lnTo>
                <a:lnTo>
                  <a:pt x="4200" y="268"/>
                </a:lnTo>
                <a:lnTo>
                  <a:pt x="4249" y="312"/>
                </a:lnTo>
                <a:lnTo>
                  <a:pt x="4293" y="355"/>
                </a:lnTo>
                <a:lnTo>
                  <a:pt x="4334" y="396"/>
                </a:lnTo>
                <a:lnTo>
                  <a:pt x="4368" y="434"/>
                </a:lnTo>
                <a:lnTo>
                  <a:pt x="4393" y="467"/>
                </a:lnTo>
                <a:lnTo>
                  <a:pt x="4410" y="495"/>
                </a:lnTo>
                <a:lnTo>
                  <a:pt x="4416" y="515"/>
                </a:lnTo>
                <a:lnTo>
                  <a:pt x="4412" y="534"/>
                </a:lnTo>
                <a:lnTo>
                  <a:pt x="4399" y="559"/>
                </a:lnTo>
                <a:lnTo>
                  <a:pt x="4378" y="588"/>
                </a:lnTo>
                <a:lnTo>
                  <a:pt x="4353" y="619"/>
                </a:lnTo>
                <a:lnTo>
                  <a:pt x="4322" y="653"/>
                </a:lnTo>
                <a:lnTo>
                  <a:pt x="4287" y="689"/>
                </a:lnTo>
                <a:lnTo>
                  <a:pt x="4250" y="725"/>
                </a:lnTo>
                <a:lnTo>
                  <a:pt x="4212" y="760"/>
                </a:lnTo>
                <a:lnTo>
                  <a:pt x="4174" y="795"/>
                </a:lnTo>
                <a:lnTo>
                  <a:pt x="4137" y="828"/>
                </a:lnTo>
                <a:lnTo>
                  <a:pt x="4101" y="858"/>
                </a:lnTo>
                <a:lnTo>
                  <a:pt x="4071" y="885"/>
                </a:lnTo>
                <a:lnTo>
                  <a:pt x="4046" y="907"/>
                </a:lnTo>
                <a:lnTo>
                  <a:pt x="4025" y="923"/>
                </a:lnTo>
                <a:lnTo>
                  <a:pt x="4012" y="934"/>
                </a:lnTo>
                <a:lnTo>
                  <a:pt x="4007" y="938"/>
                </a:lnTo>
                <a:lnTo>
                  <a:pt x="3598" y="1055"/>
                </a:lnTo>
                <a:lnTo>
                  <a:pt x="3598" y="1057"/>
                </a:lnTo>
                <a:lnTo>
                  <a:pt x="3600" y="1063"/>
                </a:lnTo>
                <a:lnTo>
                  <a:pt x="3601" y="1072"/>
                </a:lnTo>
                <a:lnTo>
                  <a:pt x="3604" y="1084"/>
                </a:lnTo>
                <a:lnTo>
                  <a:pt x="3607" y="1098"/>
                </a:lnTo>
                <a:lnTo>
                  <a:pt x="3612" y="1113"/>
                </a:lnTo>
                <a:lnTo>
                  <a:pt x="3615" y="1130"/>
                </a:lnTo>
                <a:lnTo>
                  <a:pt x="3619" y="1147"/>
                </a:lnTo>
                <a:lnTo>
                  <a:pt x="3622" y="1164"/>
                </a:lnTo>
                <a:lnTo>
                  <a:pt x="3625" y="1180"/>
                </a:lnTo>
                <a:lnTo>
                  <a:pt x="3629" y="1195"/>
                </a:lnTo>
                <a:lnTo>
                  <a:pt x="3632" y="1209"/>
                </a:lnTo>
                <a:lnTo>
                  <a:pt x="3635" y="1221"/>
                </a:lnTo>
                <a:lnTo>
                  <a:pt x="3637" y="1229"/>
                </a:lnTo>
                <a:lnTo>
                  <a:pt x="3638" y="1235"/>
                </a:lnTo>
                <a:lnTo>
                  <a:pt x="3638" y="1237"/>
                </a:lnTo>
                <a:lnTo>
                  <a:pt x="3642" y="1242"/>
                </a:lnTo>
                <a:lnTo>
                  <a:pt x="3656" y="1255"/>
                </a:lnTo>
                <a:lnTo>
                  <a:pt x="3676" y="1276"/>
                </a:lnTo>
                <a:lnTo>
                  <a:pt x="3703" y="1303"/>
                </a:lnTo>
                <a:lnTo>
                  <a:pt x="3734" y="1335"/>
                </a:lnTo>
                <a:lnTo>
                  <a:pt x="3767" y="1372"/>
                </a:lnTo>
                <a:lnTo>
                  <a:pt x="3804" y="1409"/>
                </a:lnTo>
                <a:lnTo>
                  <a:pt x="3844" y="1449"/>
                </a:lnTo>
                <a:lnTo>
                  <a:pt x="3882" y="1489"/>
                </a:lnTo>
                <a:lnTo>
                  <a:pt x="3919" y="1527"/>
                </a:lnTo>
                <a:lnTo>
                  <a:pt x="3953" y="1562"/>
                </a:lnTo>
                <a:lnTo>
                  <a:pt x="3984" y="1595"/>
                </a:lnTo>
                <a:lnTo>
                  <a:pt x="4010" y="1621"/>
                </a:lnTo>
                <a:lnTo>
                  <a:pt x="4031" y="1642"/>
                </a:lnTo>
                <a:lnTo>
                  <a:pt x="4044" y="1656"/>
                </a:lnTo>
                <a:lnTo>
                  <a:pt x="4048" y="1660"/>
                </a:lnTo>
                <a:lnTo>
                  <a:pt x="4048" y="1663"/>
                </a:lnTo>
                <a:lnTo>
                  <a:pt x="4047" y="1672"/>
                </a:lnTo>
                <a:lnTo>
                  <a:pt x="4044" y="1686"/>
                </a:lnTo>
                <a:lnTo>
                  <a:pt x="4043" y="1703"/>
                </a:lnTo>
                <a:lnTo>
                  <a:pt x="4040" y="1724"/>
                </a:lnTo>
                <a:lnTo>
                  <a:pt x="4035" y="1747"/>
                </a:lnTo>
                <a:lnTo>
                  <a:pt x="4032" y="1771"/>
                </a:lnTo>
                <a:lnTo>
                  <a:pt x="4028" y="1797"/>
                </a:lnTo>
                <a:lnTo>
                  <a:pt x="4023" y="1823"/>
                </a:lnTo>
                <a:lnTo>
                  <a:pt x="4021" y="1847"/>
                </a:lnTo>
                <a:lnTo>
                  <a:pt x="4016" y="1871"/>
                </a:lnTo>
                <a:lnTo>
                  <a:pt x="4013" y="1891"/>
                </a:lnTo>
                <a:lnTo>
                  <a:pt x="4012" y="1908"/>
                </a:lnTo>
                <a:lnTo>
                  <a:pt x="4009" y="1921"/>
                </a:lnTo>
                <a:lnTo>
                  <a:pt x="4007" y="1930"/>
                </a:lnTo>
                <a:lnTo>
                  <a:pt x="4007" y="1933"/>
                </a:lnTo>
                <a:lnTo>
                  <a:pt x="4019" y="1933"/>
                </a:lnTo>
                <a:lnTo>
                  <a:pt x="4051" y="1933"/>
                </a:lnTo>
                <a:lnTo>
                  <a:pt x="4104" y="1933"/>
                </a:lnTo>
                <a:lnTo>
                  <a:pt x="4176" y="1932"/>
                </a:lnTo>
                <a:lnTo>
                  <a:pt x="4265" y="1931"/>
                </a:lnTo>
                <a:lnTo>
                  <a:pt x="4369" y="1931"/>
                </a:lnTo>
                <a:lnTo>
                  <a:pt x="4490" y="1930"/>
                </a:lnTo>
                <a:lnTo>
                  <a:pt x="4621" y="1929"/>
                </a:lnTo>
                <a:lnTo>
                  <a:pt x="4765" y="1928"/>
                </a:lnTo>
                <a:lnTo>
                  <a:pt x="4918" y="1927"/>
                </a:lnTo>
                <a:lnTo>
                  <a:pt x="5081" y="1926"/>
                </a:lnTo>
                <a:lnTo>
                  <a:pt x="5250" y="1924"/>
                </a:lnTo>
                <a:lnTo>
                  <a:pt x="5425" y="1922"/>
                </a:lnTo>
                <a:lnTo>
                  <a:pt x="5605" y="1921"/>
                </a:lnTo>
                <a:lnTo>
                  <a:pt x="5787" y="1920"/>
                </a:lnTo>
                <a:lnTo>
                  <a:pt x="5973" y="1918"/>
                </a:lnTo>
                <a:lnTo>
                  <a:pt x="6156" y="1917"/>
                </a:lnTo>
                <a:lnTo>
                  <a:pt x="6339" y="1916"/>
                </a:lnTo>
                <a:lnTo>
                  <a:pt x="6518" y="1914"/>
                </a:lnTo>
                <a:lnTo>
                  <a:pt x="6693" y="1913"/>
                </a:lnTo>
                <a:lnTo>
                  <a:pt x="6863" y="1912"/>
                </a:lnTo>
                <a:lnTo>
                  <a:pt x="7026" y="1909"/>
                </a:lnTo>
                <a:lnTo>
                  <a:pt x="7179" y="1908"/>
                </a:lnTo>
                <a:lnTo>
                  <a:pt x="7323" y="1907"/>
                </a:lnTo>
                <a:lnTo>
                  <a:pt x="7454" y="1906"/>
                </a:lnTo>
                <a:lnTo>
                  <a:pt x="7575" y="1905"/>
                </a:lnTo>
                <a:lnTo>
                  <a:pt x="7679" y="1904"/>
                </a:lnTo>
                <a:lnTo>
                  <a:pt x="7767" y="1904"/>
                </a:lnTo>
                <a:lnTo>
                  <a:pt x="7839" y="1903"/>
                </a:lnTo>
                <a:lnTo>
                  <a:pt x="7892" y="1903"/>
                </a:lnTo>
                <a:lnTo>
                  <a:pt x="7925" y="1902"/>
                </a:lnTo>
                <a:lnTo>
                  <a:pt x="7936" y="1902"/>
                </a:lnTo>
                <a:lnTo>
                  <a:pt x="7925" y="1903"/>
                </a:lnTo>
                <a:lnTo>
                  <a:pt x="7892" y="1907"/>
                </a:lnTo>
                <a:lnTo>
                  <a:pt x="7841" y="1914"/>
                </a:lnTo>
                <a:lnTo>
                  <a:pt x="7769" y="1923"/>
                </a:lnTo>
                <a:lnTo>
                  <a:pt x="7682" y="1934"/>
                </a:lnTo>
                <a:lnTo>
                  <a:pt x="7577" y="1947"/>
                </a:lnTo>
                <a:lnTo>
                  <a:pt x="7460" y="1962"/>
                </a:lnTo>
                <a:lnTo>
                  <a:pt x="7329" y="1978"/>
                </a:lnTo>
                <a:lnTo>
                  <a:pt x="7186" y="1996"/>
                </a:lnTo>
                <a:lnTo>
                  <a:pt x="7035" y="2016"/>
                </a:lnTo>
                <a:lnTo>
                  <a:pt x="6874" y="2035"/>
                </a:lnTo>
                <a:lnTo>
                  <a:pt x="6707" y="2056"/>
                </a:lnTo>
                <a:lnTo>
                  <a:pt x="6533" y="2078"/>
                </a:lnTo>
                <a:lnTo>
                  <a:pt x="6355" y="2100"/>
                </a:lnTo>
                <a:lnTo>
                  <a:pt x="6174" y="2123"/>
                </a:lnTo>
                <a:lnTo>
                  <a:pt x="5993" y="2145"/>
                </a:lnTo>
                <a:lnTo>
                  <a:pt x="5811" y="2168"/>
                </a:lnTo>
                <a:lnTo>
                  <a:pt x="5630" y="2190"/>
                </a:lnTo>
                <a:lnTo>
                  <a:pt x="5452" y="2213"/>
                </a:lnTo>
                <a:lnTo>
                  <a:pt x="5278" y="2234"/>
                </a:lnTo>
                <a:lnTo>
                  <a:pt x="5111" y="2254"/>
                </a:lnTo>
                <a:lnTo>
                  <a:pt x="4950" y="2275"/>
                </a:lnTo>
                <a:lnTo>
                  <a:pt x="4799" y="2294"/>
                </a:lnTo>
                <a:lnTo>
                  <a:pt x="4656" y="2311"/>
                </a:lnTo>
                <a:lnTo>
                  <a:pt x="4525" y="2328"/>
                </a:lnTo>
                <a:lnTo>
                  <a:pt x="4407" y="2342"/>
                </a:lnTo>
                <a:lnTo>
                  <a:pt x="4303" y="2355"/>
                </a:lnTo>
                <a:lnTo>
                  <a:pt x="4216" y="2367"/>
                </a:lnTo>
                <a:lnTo>
                  <a:pt x="4144" y="2375"/>
                </a:lnTo>
                <a:lnTo>
                  <a:pt x="4093" y="2382"/>
                </a:lnTo>
                <a:lnTo>
                  <a:pt x="4060" y="2386"/>
                </a:lnTo>
                <a:lnTo>
                  <a:pt x="4048" y="2387"/>
                </a:lnTo>
                <a:lnTo>
                  <a:pt x="4053" y="2389"/>
                </a:lnTo>
                <a:lnTo>
                  <a:pt x="4057" y="2402"/>
                </a:lnTo>
                <a:lnTo>
                  <a:pt x="4060" y="2422"/>
                </a:lnTo>
                <a:lnTo>
                  <a:pt x="4063" y="2451"/>
                </a:lnTo>
                <a:lnTo>
                  <a:pt x="4066" y="2487"/>
                </a:lnTo>
                <a:lnTo>
                  <a:pt x="4068" y="2531"/>
                </a:lnTo>
                <a:lnTo>
                  <a:pt x="4069" y="2580"/>
                </a:lnTo>
                <a:lnTo>
                  <a:pt x="4071" y="2635"/>
                </a:lnTo>
                <a:lnTo>
                  <a:pt x="4072" y="2696"/>
                </a:lnTo>
                <a:lnTo>
                  <a:pt x="4072" y="2760"/>
                </a:lnTo>
                <a:lnTo>
                  <a:pt x="4073" y="2828"/>
                </a:lnTo>
                <a:lnTo>
                  <a:pt x="4072" y="2900"/>
                </a:lnTo>
                <a:lnTo>
                  <a:pt x="4072" y="2975"/>
                </a:lnTo>
                <a:lnTo>
                  <a:pt x="4072" y="3051"/>
                </a:lnTo>
                <a:lnTo>
                  <a:pt x="4071" y="3129"/>
                </a:lnTo>
                <a:lnTo>
                  <a:pt x="4069" y="3208"/>
                </a:lnTo>
                <a:lnTo>
                  <a:pt x="4068" y="3287"/>
                </a:lnTo>
                <a:lnTo>
                  <a:pt x="4065" y="3365"/>
                </a:lnTo>
                <a:lnTo>
                  <a:pt x="4062" y="3443"/>
                </a:lnTo>
                <a:lnTo>
                  <a:pt x="4060" y="3518"/>
                </a:lnTo>
                <a:lnTo>
                  <a:pt x="4057" y="3592"/>
                </a:lnTo>
                <a:lnTo>
                  <a:pt x="4053" y="3663"/>
                </a:lnTo>
                <a:lnTo>
                  <a:pt x="4050" y="3730"/>
                </a:lnTo>
                <a:lnTo>
                  <a:pt x="4046" y="3793"/>
                </a:lnTo>
                <a:lnTo>
                  <a:pt x="4043" y="3852"/>
                </a:lnTo>
                <a:lnTo>
                  <a:pt x="4038" y="3906"/>
                </a:lnTo>
                <a:lnTo>
                  <a:pt x="4034" y="3953"/>
                </a:lnTo>
                <a:lnTo>
                  <a:pt x="4028" y="3995"/>
                </a:lnTo>
                <a:lnTo>
                  <a:pt x="4023" y="4028"/>
                </a:lnTo>
                <a:lnTo>
                  <a:pt x="4018" y="4055"/>
                </a:lnTo>
                <a:lnTo>
                  <a:pt x="4013" y="4073"/>
                </a:lnTo>
                <a:lnTo>
                  <a:pt x="4007" y="4082"/>
                </a:lnTo>
                <a:lnTo>
                  <a:pt x="4012" y="4085"/>
                </a:lnTo>
                <a:lnTo>
                  <a:pt x="4026" y="4093"/>
                </a:lnTo>
                <a:lnTo>
                  <a:pt x="4048" y="4106"/>
                </a:lnTo>
                <a:lnTo>
                  <a:pt x="4078" y="4124"/>
                </a:lnTo>
                <a:lnTo>
                  <a:pt x="4112" y="4145"/>
                </a:lnTo>
                <a:lnTo>
                  <a:pt x="4150" y="4167"/>
                </a:lnTo>
                <a:lnTo>
                  <a:pt x="4190" y="4192"/>
                </a:lnTo>
                <a:lnTo>
                  <a:pt x="4232" y="4218"/>
                </a:lnTo>
                <a:lnTo>
                  <a:pt x="4275" y="4243"/>
                </a:lnTo>
                <a:lnTo>
                  <a:pt x="4315" y="4267"/>
                </a:lnTo>
                <a:lnTo>
                  <a:pt x="4353" y="4290"/>
                </a:lnTo>
                <a:lnTo>
                  <a:pt x="4387" y="4311"/>
                </a:lnTo>
                <a:lnTo>
                  <a:pt x="4416" y="4328"/>
                </a:lnTo>
                <a:lnTo>
                  <a:pt x="4438" y="4341"/>
                </a:lnTo>
                <a:lnTo>
                  <a:pt x="4453" y="4349"/>
                </a:lnTo>
                <a:lnTo>
                  <a:pt x="4457" y="4352"/>
                </a:lnTo>
                <a:lnTo>
                  <a:pt x="4460" y="4354"/>
                </a:lnTo>
                <a:lnTo>
                  <a:pt x="4469" y="4358"/>
                </a:lnTo>
                <a:lnTo>
                  <a:pt x="4482" y="4364"/>
                </a:lnTo>
                <a:lnTo>
                  <a:pt x="4500" y="4373"/>
                </a:lnTo>
                <a:lnTo>
                  <a:pt x="4522" y="4382"/>
                </a:lnTo>
                <a:lnTo>
                  <a:pt x="4549" y="4395"/>
                </a:lnTo>
                <a:lnTo>
                  <a:pt x="4578" y="4409"/>
                </a:lnTo>
                <a:lnTo>
                  <a:pt x="4610" y="4424"/>
                </a:lnTo>
                <a:lnTo>
                  <a:pt x="4647" y="4440"/>
                </a:lnTo>
                <a:lnTo>
                  <a:pt x="4685" y="4459"/>
                </a:lnTo>
                <a:lnTo>
                  <a:pt x="4727" y="4478"/>
                </a:lnTo>
                <a:lnTo>
                  <a:pt x="4768" y="4497"/>
                </a:lnTo>
                <a:lnTo>
                  <a:pt x="4812" y="4517"/>
                </a:lnTo>
                <a:lnTo>
                  <a:pt x="4858" y="4538"/>
                </a:lnTo>
                <a:lnTo>
                  <a:pt x="4903" y="4559"/>
                </a:lnTo>
                <a:lnTo>
                  <a:pt x="4949" y="4581"/>
                </a:lnTo>
                <a:lnTo>
                  <a:pt x="4994" y="4602"/>
                </a:lnTo>
                <a:lnTo>
                  <a:pt x="5040" y="4622"/>
                </a:lnTo>
                <a:lnTo>
                  <a:pt x="5086" y="4644"/>
                </a:lnTo>
                <a:lnTo>
                  <a:pt x="5130" y="4664"/>
                </a:lnTo>
                <a:lnTo>
                  <a:pt x="5171" y="4683"/>
                </a:lnTo>
                <a:lnTo>
                  <a:pt x="5212" y="4702"/>
                </a:lnTo>
                <a:lnTo>
                  <a:pt x="5250" y="4720"/>
                </a:lnTo>
                <a:lnTo>
                  <a:pt x="5287" y="4736"/>
                </a:lnTo>
                <a:lnTo>
                  <a:pt x="5319" y="4752"/>
                </a:lnTo>
                <a:lnTo>
                  <a:pt x="5349" y="4765"/>
                </a:lnTo>
                <a:lnTo>
                  <a:pt x="5375" y="4778"/>
                </a:lnTo>
                <a:lnTo>
                  <a:pt x="5397" y="4787"/>
                </a:lnTo>
                <a:lnTo>
                  <a:pt x="5415" y="4796"/>
                </a:lnTo>
                <a:lnTo>
                  <a:pt x="5428" y="4801"/>
                </a:lnTo>
                <a:lnTo>
                  <a:pt x="5437" y="4806"/>
                </a:lnTo>
                <a:lnTo>
                  <a:pt x="5440" y="4807"/>
                </a:lnTo>
                <a:lnTo>
                  <a:pt x="5440" y="4813"/>
                </a:lnTo>
                <a:lnTo>
                  <a:pt x="5442" y="4829"/>
                </a:lnTo>
                <a:lnTo>
                  <a:pt x="5444" y="4855"/>
                </a:lnTo>
                <a:lnTo>
                  <a:pt x="5446" y="4888"/>
                </a:lnTo>
                <a:lnTo>
                  <a:pt x="5449" y="4927"/>
                </a:lnTo>
                <a:lnTo>
                  <a:pt x="5453" y="4970"/>
                </a:lnTo>
                <a:lnTo>
                  <a:pt x="5456" y="5017"/>
                </a:lnTo>
                <a:lnTo>
                  <a:pt x="5461" y="5065"/>
                </a:lnTo>
                <a:lnTo>
                  <a:pt x="5465" y="5113"/>
                </a:lnTo>
                <a:lnTo>
                  <a:pt x="5468" y="5160"/>
                </a:lnTo>
                <a:lnTo>
                  <a:pt x="5472" y="5203"/>
                </a:lnTo>
                <a:lnTo>
                  <a:pt x="5475" y="5241"/>
                </a:lnTo>
                <a:lnTo>
                  <a:pt x="5477" y="5275"/>
                </a:lnTo>
                <a:lnTo>
                  <a:pt x="5480" y="5300"/>
                </a:lnTo>
                <a:lnTo>
                  <a:pt x="5481" y="5316"/>
                </a:lnTo>
                <a:lnTo>
                  <a:pt x="5481" y="5322"/>
                </a:lnTo>
                <a:lnTo>
                  <a:pt x="5471" y="5323"/>
                </a:lnTo>
                <a:lnTo>
                  <a:pt x="5442" y="5325"/>
                </a:lnTo>
                <a:lnTo>
                  <a:pt x="5394" y="5328"/>
                </a:lnTo>
                <a:lnTo>
                  <a:pt x="5334" y="5331"/>
                </a:lnTo>
                <a:lnTo>
                  <a:pt x="5264" y="5337"/>
                </a:lnTo>
                <a:lnTo>
                  <a:pt x="5184" y="5341"/>
                </a:lnTo>
                <a:lnTo>
                  <a:pt x="5099" y="5347"/>
                </a:lnTo>
                <a:lnTo>
                  <a:pt x="5011" y="5353"/>
                </a:lnTo>
                <a:lnTo>
                  <a:pt x="4922" y="5358"/>
                </a:lnTo>
                <a:lnTo>
                  <a:pt x="4838" y="5364"/>
                </a:lnTo>
                <a:lnTo>
                  <a:pt x="4758" y="5369"/>
                </a:lnTo>
                <a:lnTo>
                  <a:pt x="4687" y="5373"/>
                </a:lnTo>
                <a:lnTo>
                  <a:pt x="4627" y="5376"/>
                </a:lnTo>
                <a:lnTo>
                  <a:pt x="4581" y="5380"/>
                </a:lnTo>
                <a:lnTo>
                  <a:pt x="4550" y="5382"/>
                </a:lnTo>
                <a:lnTo>
                  <a:pt x="4540" y="5382"/>
                </a:lnTo>
                <a:lnTo>
                  <a:pt x="4534" y="5388"/>
                </a:lnTo>
                <a:lnTo>
                  <a:pt x="4521" y="5406"/>
                </a:lnTo>
                <a:lnTo>
                  <a:pt x="4500" y="5430"/>
                </a:lnTo>
                <a:lnTo>
                  <a:pt x="4478" y="5458"/>
                </a:lnTo>
                <a:lnTo>
                  <a:pt x="4456" y="5486"/>
                </a:lnTo>
                <a:lnTo>
                  <a:pt x="4435" y="5510"/>
                </a:lnTo>
                <a:lnTo>
                  <a:pt x="4422" y="5527"/>
                </a:lnTo>
                <a:lnTo>
                  <a:pt x="4416" y="5534"/>
                </a:lnTo>
                <a:lnTo>
                  <a:pt x="4422" y="5535"/>
                </a:lnTo>
                <a:lnTo>
                  <a:pt x="4441" y="5539"/>
                </a:lnTo>
                <a:lnTo>
                  <a:pt x="4469" y="5545"/>
                </a:lnTo>
                <a:lnTo>
                  <a:pt x="4506" y="5553"/>
                </a:lnTo>
                <a:lnTo>
                  <a:pt x="4549" y="5562"/>
                </a:lnTo>
                <a:lnTo>
                  <a:pt x="4597" y="5572"/>
                </a:lnTo>
                <a:lnTo>
                  <a:pt x="4650" y="5583"/>
                </a:lnTo>
                <a:lnTo>
                  <a:pt x="4703" y="5594"/>
                </a:lnTo>
                <a:lnTo>
                  <a:pt x="4756" y="5606"/>
                </a:lnTo>
                <a:lnTo>
                  <a:pt x="4809" y="5616"/>
                </a:lnTo>
                <a:lnTo>
                  <a:pt x="4858" y="5626"/>
                </a:lnTo>
                <a:lnTo>
                  <a:pt x="4900" y="5636"/>
                </a:lnTo>
                <a:lnTo>
                  <a:pt x="4937" y="5643"/>
                </a:lnTo>
                <a:lnTo>
                  <a:pt x="4965" y="5648"/>
                </a:lnTo>
                <a:lnTo>
                  <a:pt x="4984" y="5653"/>
                </a:lnTo>
                <a:lnTo>
                  <a:pt x="4990" y="5654"/>
                </a:lnTo>
                <a:lnTo>
                  <a:pt x="4999" y="5654"/>
                </a:lnTo>
                <a:lnTo>
                  <a:pt x="5022" y="5654"/>
                </a:lnTo>
                <a:lnTo>
                  <a:pt x="5058" y="5654"/>
                </a:lnTo>
                <a:lnTo>
                  <a:pt x="5105" y="5655"/>
                </a:lnTo>
                <a:lnTo>
                  <a:pt x="5161" y="5655"/>
                </a:lnTo>
                <a:lnTo>
                  <a:pt x="5224" y="5655"/>
                </a:lnTo>
                <a:lnTo>
                  <a:pt x="5290" y="5655"/>
                </a:lnTo>
                <a:lnTo>
                  <a:pt x="5359" y="5655"/>
                </a:lnTo>
                <a:lnTo>
                  <a:pt x="5427" y="5655"/>
                </a:lnTo>
                <a:lnTo>
                  <a:pt x="5493" y="5655"/>
                </a:lnTo>
                <a:lnTo>
                  <a:pt x="5556" y="5655"/>
                </a:lnTo>
                <a:lnTo>
                  <a:pt x="5612" y="5655"/>
                </a:lnTo>
                <a:lnTo>
                  <a:pt x="5659" y="5654"/>
                </a:lnTo>
                <a:lnTo>
                  <a:pt x="5695" y="5654"/>
                </a:lnTo>
                <a:lnTo>
                  <a:pt x="5718" y="5654"/>
                </a:lnTo>
                <a:lnTo>
                  <a:pt x="5727" y="5654"/>
                </a:lnTo>
                <a:lnTo>
                  <a:pt x="5730" y="5661"/>
                </a:lnTo>
                <a:lnTo>
                  <a:pt x="5737" y="5682"/>
                </a:lnTo>
                <a:lnTo>
                  <a:pt x="5748" y="5713"/>
                </a:lnTo>
                <a:lnTo>
                  <a:pt x="5761" y="5753"/>
                </a:lnTo>
                <a:lnTo>
                  <a:pt x="5774" y="5802"/>
                </a:lnTo>
                <a:lnTo>
                  <a:pt x="5787" y="5855"/>
                </a:lnTo>
                <a:lnTo>
                  <a:pt x="5799" y="5913"/>
                </a:lnTo>
                <a:lnTo>
                  <a:pt x="5809" y="5972"/>
                </a:lnTo>
                <a:lnTo>
                  <a:pt x="5814" y="6032"/>
                </a:lnTo>
                <a:lnTo>
                  <a:pt x="5815" y="6089"/>
                </a:lnTo>
                <a:lnTo>
                  <a:pt x="5809" y="6142"/>
                </a:lnTo>
                <a:lnTo>
                  <a:pt x="5796" y="6190"/>
                </a:lnTo>
                <a:lnTo>
                  <a:pt x="5774" y="6231"/>
                </a:lnTo>
                <a:lnTo>
                  <a:pt x="5742" y="6262"/>
                </a:lnTo>
                <a:lnTo>
                  <a:pt x="5699" y="6282"/>
                </a:lnTo>
                <a:lnTo>
                  <a:pt x="5645" y="6289"/>
                </a:lnTo>
                <a:lnTo>
                  <a:pt x="5612" y="6289"/>
                </a:lnTo>
                <a:lnTo>
                  <a:pt x="5575" y="6289"/>
                </a:lnTo>
                <a:lnTo>
                  <a:pt x="5536" y="6289"/>
                </a:lnTo>
                <a:lnTo>
                  <a:pt x="5493" y="6289"/>
                </a:lnTo>
                <a:lnTo>
                  <a:pt x="5447" y="6289"/>
                </a:lnTo>
                <a:lnTo>
                  <a:pt x="5400" y="6289"/>
                </a:lnTo>
                <a:lnTo>
                  <a:pt x="5349" y="6290"/>
                </a:lnTo>
                <a:lnTo>
                  <a:pt x="5296" y="6290"/>
                </a:lnTo>
                <a:lnTo>
                  <a:pt x="5240" y="6290"/>
                </a:lnTo>
                <a:lnTo>
                  <a:pt x="5184" y="6290"/>
                </a:lnTo>
                <a:lnTo>
                  <a:pt x="5125" y="6290"/>
                </a:lnTo>
                <a:lnTo>
                  <a:pt x="5065" y="6290"/>
                </a:lnTo>
                <a:lnTo>
                  <a:pt x="5005" y="6290"/>
                </a:lnTo>
                <a:lnTo>
                  <a:pt x="4943" y="6290"/>
                </a:lnTo>
                <a:lnTo>
                  <a:pt x="4880" y="6290"/>
                </a:lnTo>
                <a:lnTo>
                  <a:pt x="4816" y="6290"/>
                </a:lnTo>
                <a:lnTo>
                  <a:pt x="4753" y="6290"/>
                </a:lnTo>
                <a:lnTo>
                  <a:pt x="4690" y="6290"/>
                </a:lnTo>
                <a:lnTo>
                  <a:pt x="4627" y="6290"/>
                </a:lnTo>
                <a:lnTo>
                  <a:pt x="4563" y="6290"/>
                </a:lnTo>
                <a:lnTo>
                  <a:pt x="4502" y="6290"/>
                </a:lnTo>
                <a:lnTo>
                  <a:pt x="4440" y="6290"/>
                </a:lnTo>
                <a:lnTo>
                  <a:pt x="4381" y="6290"/>
                </a:lnTo>
                <a:lnTo>
                  <a:pt x="4322" y="6290"/>
                </a:lnTo>
                <a:lnTo>
                  <a:pt x="4265" y="6290"/>
                </a:lnTo>
                <a:lnTo>
                  <a:pt x="4209" y="6289"/>
                </a:lnTo>
                <a:lnTo>
                  <a:pt x="4156" y="6289"/>
                </a:lnTo>
                <a:lnTo>
                  <a:pt x="4104" y="6289"/>
                </a:lnTo>
                <a:lnTo>
                  <a:pt x="4056" y="6289"/>
                </a:lnTo>
                <a:lnTo>
                  <a:pt x="4009" y="6289"/>
                </a:lnTo>
                <a:lnTo>
                  <a:pt x="3966" y="6289"/>
                </a:lnTo>
                <a:lnTo>
                  <a:pt x="3926" y="6289"/>
                </a:lnTo>
                <a:lnTo>
                  <a:pt x="3885" y="6289"/>
                </a:lnTo>
                <a:lnTo>
                  <a:pt x="3841" y="6290"/>
                </a:lnTo>
                <a:lnTo>
                  <a:pt x="3793" y="6291"/>
                </a:lnTo>
                <a:lnTo>
                  <a:pt x="3740" y="6293"/>
                </a:lnTo>
                <a:lnTo>
                  <a:pt x="3685" y="6295"/>
                </a:lnTo>
                <a:lnTo>
                  <a:pt x="3626" y="6297"/>
                </a:lnTo>
                <a:lnTo>
                  <a:pt x="3566" y="6301"/>
                </a:lnTo>
                <a:lnTo>
                  <a:pt x="3503" y="6304"/>
                </a:lnTo>
                <a:lnTo>
                  <a:pt x="3438" y="6307"/>
                </a:lnTo>
                <a:lnTo>
                  <a:pt x="3372" y="6310"/>
                </a:lnTo>
                <a:lnTo>
                  <a:pt x="3304" y="6315"/>
                </a:lnTo>
                <a:lnTo>
                  <a:pt x="3236" y="6319"/>
                </a:lnTo>
                <a:lnTo>
                  <a:pt x="3167" y="6322"/>
                </a:lnTo>
                <a:lnTo>
                  <a:pt x="3098" y="6326"/>
                </a:lnTo>
                <a:lnTo>
                  <a:pt x="3029" y="6331"/>
                </a:lnTo>
                <a:lnTo>
                  <a:pt x="2961" y="6335"/>
                </a:lnTo>
                <a:lnTo>
                  <a:pt x="2894" y="6339"/>
                </a:lnTo>
                <a:lnTo>
                  <a:pt x="2828" y="6344"/>
                </a:lnTo>
                <a:lnTo>
                  <a:pt x="2763" y="6348"/>
                </a:lnTo>
                <a:lnTo>
                  <a:pt x="2700" y="6352"/>
                </a:lnTo>
                <a:lnTo>
                  <a:pt x="2639" y="6355"/>
                </a:lnTo>
                <a:lnTo>
                  <a:pt x="2580" y="6360"/>
                </a:lnTo>
                <a:lnTo>
                  <a:pt x="2526" y="6363"/>
                </a:lnTo>
                <a:lnTo>
                  <a:pt x="2473" y="6366"/>
                </a:lnTo>
                <a:lnTo>
                  <a:pt x="2424" y="6369"/>
                </a:lnTo>
                <a:lnTo>
                  <a:pt x="2380" y="6372"/>
                </a:lnTo>
                <a:lnTo>
                  <a:pt x="2339" y="6375"/>
                </a:lnTo>
                <a:lnTo>
                  <a:pt x="2304" y="6377"/>
                </a:lnTo>
                <a:lnTo>
                  <a:pt x="2271" y="6378"/>
                </a:lnTo>
                <a:lnTo>
                  <a:pt x="2246" y="6379"/>
                </a:lnTo>
                <a:lnTo>
                  <a:pt x="2226" y="6380"/>
                </a:lnTo>
                <a:lnTo>
                  <a:pt x="2211" y="6380"/>
                </a:lnTo>
                <a:lnTo>
                  <a:pt x="2180" y="6379"/>
                </a:lnTo>
                <a:lnTo>
                  <a:pt x="2135" y="6377"/>
                </a:lnTo>
                <a:lnTo>
                  <a:pt x="2079" y="6372"/>
                </a:lnTo>
                <a:lnTo>
                  <a:pt x="2013" y="6366"/>
                </a:lnTo>
                <a:lnTo>
                  <a:pt x="1938" y="6360"/>
                </a:lnTo>
                <a:lnTo>
                  <a:pt x="1860" y="6352"/>
                </a:lnTo>
                <a:lnTo>
                  <a:pt x="1777" y="6344"/>
                </a:lnTo>
                <a:lnTo>
                  <a:pt x="1695" y="6335"/>
                </a:lnTo>
                <a:lnTo>
                  <a:pt x="1612" y="6326"/>
                </a:lnTo>
                <a:lnTo>
                  <a:pt x="1534" y="6319"/>
                </a:lnTo>
                <a:lnTo>
                  <a:pt x="1464" y="6310"/>
                </a:lnTo>
                <a:lnTo>
                  <a:pt x="1399" y="6304"/>
                </a:lnTo>
                <a:lnTo>
                  <a:pt x="1346" y="6297"/>
                </a:lnTo>
                <a:lnTo>
                  <a:pt x="1305" y="6293"/>
                </a:lnTo>
                <a:lnTo>
                  <a:pt x="1279" y="6290"/>
                </a:lnTo>
                <a:lnTo>
                  <a:pt x="1270" y="6289"/>
                </a:lnTo>
                <a:lnTo>
                  <a:pt x="1276" y="6284"/>
                </a:lnTo>
                <a:lnTo>
                  <a:pt x="1290" y="6267"/>
                </a:lnTo>
                <a:lnTo>
                  <a:pt x="1315" y="6242"/>
                </a:lnTo>
                <a:lnTo>
                  <a:pt x="1346" y="6210"/>
                </a:lnTo>
                <a:lnTo>
                  <a:pt x="1383" y="6170"/>
                </a:lnTo>
                <a:lnTo>
                  <a:pt x="1424" y="6127"/>
                </a:lnTo>
                <a:lnTo>
                  <a:pt x="1470" y="6081"/>
                </a:lnTo>
                <a:lnTo>
                  <a:pt x="1515" y="6033"/>
                </a:lnTo>
                <a:lnTo>
                  <a:pt x="1561" y="5985"/>
                </a:lnTo>
                <a:lnTo>
                  <a:pt x="1605" y="5939"/>
                </a:lnTo>
                <a:lnTo>
                  <a:pt x="1646" y="5895"/>
                </a:lnTo>
                <a:lnTo>
                  <a:pt x="1683" y="5856"/>
                </a:lnTo>
                <a:lnTo>
                  <a:pt x="1715" y="5823"/>
                </a:lnTo>
                <a:lnTo>
                  <a:pt x="1739" y="5797"/>
                </a:lnTo>
                <a:lnTo>
                  <a:pt x="1755" y="5781"/>
                </a:lnTo>
                <a:lnTo>
                  <a:pt x="1761" y="5775"/>
                </a:lnTo>
                <a:lnTo>
                  <a:pt x="1764" y="5775"/>
                </a:lnTo>
                <a:lnTo>
                  <a:pt x="1774" y="5774"/>
                </a:lnTo>
                <a:lnTo>
                  <a:pt x="1789" y="5772"/>
                </a:lnTo>
                <a:lnTo>
                  <a:pt x="1810" y="5769"/>
                </a:lnTo>
                <a:lnTo>
                  <a:pt x="1836" y="5767"/>
                </a:lnTo>
                <a:lnTo>
                  <a:pt x="1865" y="5764"/>
                </a:lnTo>
                <a:lnTo>
                  <a:pt x="1901" y="5761"/>
                </a:lnTo>
                <a:lnTo>
                  <a:pt x="1939" y="5757"/>
                </a:lnTo>
                <a:lnTo>
                  <a:pt x="1982" y="5752"/>
                </a:lnTo>
                <a:lnTo>
                  <a:pt x="2026" y="5747"/>
                </a:lnTo>
                <a:lnTo>
                  <a:pt x="2073" y="5743"/>
                </a:lnTo>
                <a:lnTo>
                  <a:pt x="2123" y="5737"/>
                </a:lnTo>
                <a:lnTo>
                  <a:pt x="2174" y="5732"/>
                </a:lnTo>
                <a:lnTo>
                  <a:pt x="2226" y="5727"/>
                </a:lnTo>
                <a:lnTo>
                  <a:pt x="2279" y="5721"/>
                </a:lnTo>
                <a:lnTo>
                  <a:pt x="2333" y="5715"/>
                </a:lnTo>
                <a:lnTo>
                  <a:pt x="2386" y="5709"/>
                </a:lnTo>
                <a:lnTo>
                  <a:pt x="2439" y="5704"/>
                </a:lnTo>
                <a:lnTo>
                  <a:pt x="2492" y="5699"/>
                </a:lnTo>
                <a:lnTo>
                  <a:pt x="2544" y="5692"/>
                </a:lnTo>
                <a:lnTo>
                  <a:pt x="2592" y="5688"/>
                </a:lnTo>
                <a:lnTo>
                  <a:pt x="2641" y="5683"/>
                </a:lnTo>
                <a:lnTo>
                  <a:pt x="2685" y="5677"/>
                </a:lnTo>
                <a:lnTo>
                  <a:pt x="2727" y="5673"/>
                </a:lnTo>
                <a:lnTo>
                  <a:pt x="2766" y="5669"/>
                </a:lnTo>
                <a:lnTo>
                  <a:pt x="2801" y="5666"/>
                </a:lnTo>
                <a:lnTo>
                  <a:pt x="2830" y="5662"/>
                </a:lnTo>
                <a:lnTo>
                  <a:pt x="2857" y="5659"/>
                </a:lnTo>
                <a:lnTo>
                  <a:pt x="2878" y="5657"/>
                </a:lnTo>
                <a:lnTo>
                  <a:pt x="2894" y="5655"/>
                </a:lnTo>
                <a:lnTo>
                  <a:pt x="2904" y="5654"/>
                </a:lnTo>
                <a:lnTo>
                  <a:pt x="2907" y="5654"/>
                </a:lnTo>
                <a:lnTo>
                  <a:pt x="2913" y="5653"/>
                </a:lnTo>
                <a:lnTo>
                  <a:pt x="2930" y="5651"/>
                </a:lnTo>
                <a:lnTo>
                  <a:pt x="2958" y="5646"/>
                </a:lnTo>
                <a:lnTo>
                  <a:pt x="2995" y="5640"/>
                </a:lnTo>
                <a:lnTo>
                  <a:pt x="3038" y="5633"/>
                </a:lnTo>
                <a:lnTo>
                  <a:pt x="3086" y="5626"/>
                </a:lnTo>
                <a:lnTo>
                  <a:pt x="3138" y="5617"/>
                </a:lnTo>
                <a:lnTo>
                  <a:pt x="3191" y="5609"/>
                </a:lnTo>
                <a:lnTo>
                  <a:pt x="3244" y="5600"/>
                </a:lnTo>
                <a:lnTo>
                  <a:pt x="3295" y="5593"/>
                </a:lnTo>
                <a:lnTo>
                  <a:pt x="3342" y="5584"/>
                </a:lnTo>
                <a:lnTo>
                  <a:pt x="3386" y="5578"/>
                </a:lnTo>
                <a:lnTo>
                  <a:pt x="3422" y="5571"/>
                </a:lnTo>
                <a:lnTo>
                  <a:pt x="3450" y="5567"/>
                </a:lnTo>
                <a:lnTo>
                  <a:pt x="3469" y="5564"/>
                </a:lnTo>
                <a:lnTo>
                  <a:pt x="3475" y="5563"/>
                </a:lnTo>
                <a:lnTo>
                  <a:pt x="3470" y="5562"/>
                </a:lnTo>
                <a:lnTo>
                  <a:pt x="3459" y="5560"/>
                </a:lnTo>
                <a:lnTo>
                  <a:pt x="3441" y="5555"/>
                </a:lnTo>
                <a:lnTo>
                  <a:pt x="3417" y="5549"/>
                </a:lnTo>
                <a:lnTo>
                  <a:pt x="3391" y="5542"/>
                </a:lnTo>
                <a:lnTo>
                  <a:pt x="3360" y="5535"/>
                </a:lnTo>
                <a:lnTo>
                  <a:pt x="3326" y="5527"/>
                </a:lnTo>
                <a:lnTo>
                  <a:pt x="3292" y="5519"/>
                </a:lnTo>
                <a:lnTo>
                  <a:pt x="3259" y="5510"/>
                </a:lnTo>
                <a:lnTo>
                  <a:pt x="3226" y="5502"/>
                </a:lnTo>
                <a:lnTo>
                  <a:pt x="3195" y="5494"/>
                </a:lnTo>
                <a:lnTo>
                  <a:pt x="3167" y="5488"/>
                </a:lnTo>
                <a:lnTo>
                  <a:pt x="3144" y="5481"/>
                </a:lnTo>
                <a:lnTo>
                  <a:pt x="3126" y="5477"/>
                </a:lnTo>
                <a:lnTo>
                  <a:pt x="3116" y="5474"/>
                </a:lnTo>
                <a:lnTo>
                  <a:pt x="3111" y="5473"/>
                </a:lnTo>
                <a:lnTo>
                  <a:pt x="3101" y="5473"/>
                </a:lnTo>
                <a:lnTo>
                  <a:pt x="3070" y="5473"/>
                </a:lnTo>
                <a:lnTo>
                  <a:pt x="3023" y="5473"/>
                </a:lnTo>
                <a:lnTo>
                  <a:pt x="2963" y="5474"/>
                </a:lnTo>
                <a:lnTo>
                  <a:pt x="2892" y="5474"/>
                </a:lnTo>
                <a:lnTo>
                  <a:pt x="2813" y="5474"/>
                </a:lnTo>
                <a:lnTo>
                  <a:pt x="2727" y="5474"/>
                </a:lnTo>
                <a:lnTo>
                  <a:pt x="2639" y="5474"/>
                </a:lnTo>
                <a:lnTo>
                  <a:pt x="2552" y="5474"/>
                </a:lnTo>
                <a:lnTo>
                  <a:pt x="2467" y="5474"/>
                </a:lnTo>
                <a:lnTo>
                  <a:pt x="2388" y="5474"/>
                </a:lnTo>
                <a:lnTo>
                  <a:pt x="2316" y="5474"/>
                </a:lnTo>
                <a:lnTo>
                  <a:pt x="2257" y="5473"/>
                </a:lnTo>
                <a:lnTo>
                  <a:pt x="2210" y="5473"/>
                </a:lnTo>
                <a:lnTo>
                  <a:pt x="2180" y="5473"/>
                </a:lnTo>
                <a:lnTo>
                  <a:pt x="2170" y="5473"/>
                </a:lnTo>
                <a:lnTo>
                  <a:pt x="2170" y="5470"/>
                </a:lnTo>
                <a:lnTo>
                  <a:pt x="2168" y="5461"/>
                </a:lnTo>
                <a:lnTo>
                  <a:pt x="2166" y="5448"/>
                </a:lnTo>
                <a:lnTo>
                  <a:pt x="2163" y="5431"/>
                </a:lnTo>
                <a:lnTo>
                  <a:pt x="2160" y="5411"/>
                </a:lnTo>
                <a:lnTo>
                  <a:pt x="2157" y="5387"/>
                </a:lnTo>
                <a:lnTo>
                  <a:pt x="2152" y="5362"/>
                </a:lnTo>
                <a:lnTo>
                  <a:pt x="2149" y="5337"/>
                </a:lnTo>
                <a:lnTo>
                  <a:pt x="2145" y="5311"/>
                </a:lnTo>
                <a:lnTo>
                  <a:pt x="2142" y="5286"/>
                </a:lnTo>
                <a:lnTo>
                  <a:pt x="2139" y="5264"/>
                </a:lnTo>
                <a:lnTo>
                  <a:pt x="2136" y="5243"/>
                </a:lnTo>
                <a:lnTo>
                  <a:pt x="2133" y="5225"/>
                </a:lnTo>
                <a:lnTo>
                  <a:pt x="2132" y="5211"/>
                </a:lnTo>
                <a:lnTo>
                  <a:pt x="2130" y="5203"/>
                </a:lnTo>
                <a:lnTo>
                  <a:pt x="2130" y="5200"/>
                </a:lnTo>
                <a:lnTo>
                  <a:pt x="2124" y="5196"/>
                </a:lnTo>
                <a:lnTo>
                  <a:pt x="2107" y="5187"/>
                </a:lnTo>
                <a:lnTo>
                  <a:pt x="2080" y="5172"/>
                </a:lnTo>
                <a:lnTo>
                  <a:pt x="2049" y="5153"/>
                </a:lnTo>
                <a:lnTo>
                  <a:pt x="2014" y="5129"/>
                </a:lnTo>
                <a:lnTo>
                  <a:pt x="1979" y="5102"/>
                </a:lnTo>
                <a:lnTo>
                  <a:pt x="1945" y="5072"/>
                </a:lnTo>
                <a:lnTo>
                  <a:pt x="1914" y="5042"/>
                </a:lnTo>
                <a:lnTo>
                  <a:pt x="1892" y="5010"/>
                </a:lnTo>
                <a:lnTo>
                  <a:pt x="1877" y="4979"/>
                </a:lnTo>
                <a:lnTo>
                  <a:pt x="1876" y="4949"/>
                </a:lnTo>
                <a:lnTo>
                  <a:pt x="1888" y="4920"/>
                </a:lnTo>
                <a:lnTo>
                  <a:pt x="1917" y="4893"/>
                </a:lnTo>
                <a:lnTo>
                  <a:pt x="1965" y="4871"/>
                </a:lnTo>
                <a:lnTo>
                  <a:pt x="2036" y="4852"/>
                </a:lnTo>
                <a:lnTo>
                  <a:pt x="2130" y="4838"/>
                </a:lnTo>
                <a:lnTo>
                  <a:pt x="2183" y="4831"/>
                </a:lnTo>
                <a:lnTo>
                  <a:pt x="2238" y="4825"/>
                </a:lnTo>
                <a:lnTo>
                  <a:pt x="2291" y="4816"/>
                </a:lnTo>
                <a:lnTo>
                  <a:pt x="2344" y="4808"/>
                </a:lnTo>
                <a:lnTo>
                  <a:pt x="2396" y="4798"/>
                </a:lnTo>
                <a:lnTo>
                  <a:pt x="2448" y="4787"/>
                </a:lnTo>
                <a:lnTo>
                  <a:pt x="2499" y="4777"/>
                </a:lnTo>
                <a:lnTo>
                  <a:pt x="2549" y="4765"/>
                </a:lnTo>
                <a:lnTo>
                  <a:pt x="2599" y="4753"/>
                </a:lnTo>
                <a:lnTo>
                  <a:pt x="2648" y="4741"/>
                </a:lnTo>
                <a:lnTo>
                  <a:pt x="2697" y="4728"/>
                </a:lnTo>
                <a:lnTo>
                  <a:pt x="2744" y="4716"/>
                </a:lnTo>
                <a:lnTo>
                  <a:pt x="2789" y="4703"/>
                </a:lnTo>
                <a:lnTo>
                  <a:pt x="2833" y="4690"/>
                </a:lnTo>
                <a:lnTo>
                  <a:pt x="2876" y="4677"/>
                </a:lnTo>
                <a:lnTo>
                  <a:pt x="2917" y="4664"/>
                </a:lnTo>
                <a:lnTo>
                  <a:pt x="2955" y="4651"/>
                </a:lnTo>
                <a:lnTo>
                  <a:pt x="2994" y="4638"/>
                </a:lnTo>
                <a:lnTo>
                  <a:pt x="3029" y="4627"/>
                </a:lnTo>
                <a:lnTo>
                  <a:pt x="3063" y="4615"/>
                </a:lnTo>
                <a:lnTo>
                  <a:pt x="3095" y="4604"/>
                </a:lnTo>
                <a:lnTo>
                  <a:pt x="3125" y="4593"/>
                </a:lnTo>
                <a:lnTo>
                  <a:pt x="3153" y="4583"/>
                </a:lnTo>
                <a:lnTo>
                  <a:pt x="3176" y="4574"/>
                </a:lnTo>
                <a:lnTo>
                  <a:pt x="3200" y="4566"/>
                </a:lnTo>
                <a:lnTo>
                  <a:pt x="3219" y="4558"/>
                </a:lnTo>
                <a:lnTo>
                  <a:pt x="3236" y="4551"/>
                </a:lnTo>
                <a:lnTo>
                  <a:pt x="3250" y="4545"/>
                </a:lnTo>
                <a:lnTo>
                  <a:pt x="3261" y="4541"/>
                </a:lnTo>
                <a:lnTo>
                  <a:pt x="3269" y="4538"/>
                </a:lnTo>
                <a:lnTo>
                  <a:pt x="3275" y="4536"/>
                </a:lnTo>
                <a:lnTo>
                  <a:pt x="3276" y="4535"/>
                </a:lnTo>
                <a:lnTo>
                  <a:pt x="3279" y="4530"/>
                </a:lnTo>
                <a:lnTo>
                  <a:pt x="3289" y="4520"/>
                </a:lnTo>
                <a:lnTo>
                  <a:pt x="3306" y="4501"/>
                </a:lnTo>
                <a:lnTo>
                  <a:pt x="3326" y="4479"/>
                </a:lnTo>
                <a:lnTo>
                  <a:pt x="3350" y="4451"/>
                </a:lnTo>
                <a:lnTo>
                  <a:pt x="3378" y="4420"/>
                </a:lnTo>
                <a:lnTo>
                  <a:pt x="3407" y="4388"/>
                </a:lnTo>
                <a:lnTo>
                  <a:pt x="3437" y="4354"/>
                </a:lnTo>
                <a:lnTo>
                  <a:pt x="3467" y="4320"/>
                </a:lnTo>
                <a:lnTo>
                  <a:pt x="3495" y="4287"/>
                </a:lnTo>
                <a:lnTo>
                  <a:pt x="3523" y="4256"/>
                </a:lnTo>
                <a:lnTo>
                  <a:pt x="3548" y="4229"/>
                </a:lnTo>
                <a:lnTo>
                  <a:pt x="3569" y="4206"/>
                </a:lnTo>
                <a:lnTo>
                  <a:pt x="3585" y="4188"/>
                </a:lnTo>
                <a:lnTo>
                  <a:pt x="3595" y="4176"/>
                </a:lnTo>
                <a:lnTo>
                  <a:pt x="3598" y="4171"/>
                </a:lnTo>
                <a:lnTo>
                  <a:pt x="3598" y="4168"/>
                </a:lnTo>
                <a:lnTo>
                  <a:pt x="3600" y="4161"/>
                </a:lnTo>
                <a:lnTo>
                  <a:pt x="3600" y="4147"/>
                </a:lnTo>
                <a:lnTo>
                  <a:pt x="3601" y="4129"/>
                </a:lnTo>
                <a:lnTo>
                  <a:pt x="3604" y="4106"/>
                </a:lnTo>
                <a:lnTo>
                  <a:pt x="3606" y="4079"/>
                </a:lnTo>
                <a:lnTo>
                  <a:pt x="3609" y="4049"/>
                </a:lnTo>
                <a:lnTo>
                  <a:pt x="3612" y="4016"/>
                </a:lnTo>
                <a:lnTo>
                  <a:pt x="3615" y="3980"/>
                </a:lnTo>
                <a:lnTo>
                  <a:pt x="3617" y="3940"/>
                </a:lnTo>
                <a:lnTo>
                  <a:pt x="3620" y="3899"/>
                </a:lnTo>
                <a:lnTo>
                  <a:pt x="3625" y="3857"/>
                </a:lnTo>
                <a:lnTo>
                  <a:pt x="3628" y="3812"/>
                </a:lnTo>
                <a:lnTo>
                  <a:pt x="3632" y="3767"/>
                </a:lnTo>
                <a:lnTo>
                  <a:pt x="3635" y="3720"/>
                </a:lnTo>
                <a:lnTo>
                  <a:pt x="3640" y="3673"/>
                </a:lnTo>
                <a:lnTo>
                  <a:pt x="3644" y="3626"/>
                </a:lnTo>
                <a:lnTo>
                  <a:pt x="3647" y="3580"/>
                </a:lnTo>
                <a:lnTo>
                  <a:pt x="3651" y="3534"/>
                </a:lnTo>
                <a:lnTo>
                  <a:pt x="3654" y="3490"/>
                </a:lnTo>
                <a:lnTo>
                  <a:pt x="3659" y="3446"/>
                </a:lnTo>
                <a:lnTo>
                  <a:pt x="3662" y="3406"/>
                </a:lnTo>
                <a:lnTo>
                  <a:pt x="3665" y="3366"/>
                </a:lnTo>
                <a:lnTo>
                  <a:pt x="3667" y="3330"/>
                </a:lnTo>
                <a:lnTo>
                  <a:pt x="3670" y="3296"/>
                </a:lnTo>
                <a:lnTo>
                  <a:pt x="3673" y="3265"/>
                </a:lnTo>
                <a:lnTo>
                  <a:pt x="3675" y="3240"/>
                </a:lnTo>
                <a:lnTo>
                  <a:pt x="3678" y="3216"/>
                </a:lnTo>
                <a:lnTo>
                  <a:pt x="3679" y="3198"/>
                </a:lnTo>
                <a:lnTo>
                  <a:pt x="3679" y="3185"/>
                </a:lnTo>
                <a:lnTo>
                  <a:pt x="3681" y="3176"/>
                </a:lnTo>
                <a:lnTo>
                  <a:pt x="3681" y="3173"/>
                </a:lnTo>
                <a:lnTo>
                  <a:pt x="3681" y="3171"/>
                </a:lnTo>
                <a:lnTo>
                  <a:pt x="3681" y="3165"/>
                </a:lnTo>
                <a:lnTo>
                  <a:pt x="3679" y="3155"/>
                </a:lnTo>
                <a:lnTo>
                  <a:pt x="3679" y="3141"/>
                </a:lnTo>
                <a:lnTo>
                  <a:pt x="3678" y="3124"/>
                </a:lnTo>
                <a:lnTo>
                  <a:pt x="3676" y="3104"/>
                </a:lnTo>
                <a:lnTo>
                  <a:pt x="3675" y="3081"/>
                </a:lnTo>
                <a:lnTo>
                  <a:pt x="3673" y="3055"/>
                </a:lnTo>
                <a:lnTo>
                  <a:pt x="3672" y="3028"/>
                </a:lnTo>
                <a:lnTo>
                  <a:pt x="3670" y="2999"/>
                </a:lnTo>
                <a:lnTo>
                  <a:pt x="3669" y="2968"/>
                </a:lnTo>
                <a:lnTo>
                  <a:pt x="3667" y="2934"/>
                </a:lnTo>
                <a:lnTo>
                  <a:pt x="3666" y="2901"/>
                </a:lnTo>
                <a:lnTo>
                  <a:pt x="3663" y="2867"/>
                </a:lnTo>
                <a:lnTo>
                  <a:pt x="3662" y="2832"/>
                </a:lnTo>
                <a:lnTo>
                  <a:pt x="3660" y="2796"/>
                </a:lnTo>
                <a:lnTo>
                  <a:pt x="3657" y="2761"/>
                </a:lnTo>
                <a:lnTo>
                  <a:pt x="3656" y="2726"/>
                </a:lnTo>
                <a:lnTo>
                  <a:pt x="3653" y="2691"/>
                </a:lnTo>
                <a:lnTo>
                  <a:pt x="3651" y="2657"/>
                </a:lnTo>
                <a:lnTo>
                  <a:pt x="3650" y="2625"/>
                </a:lnTo>
                <a:lnTo>
                  <a:pt x="3648" y="2593"/>
                </a:lnTo>
                <a:lnTo>
                  <a:pt x="3647" y="2564"/>
                </a:lnTo>
                <a:lnTo>
                  <a:pt x="3645" y="2536"/>
                </a:lnTo>
                <a:lnTo>
                  <a:pt x="3644" y="2510"/>
                </a:lnTo>
                <a:lnTo>
                  <a:pt x="3642" y="2488"/>
                </a:lnTo>
                <a:lnTo>
                  <a:pt x="3641" y="2467"/>
                </a:lnTo>
                <a:lnTo>
                  <a:pt x="3640" y="2450"/>
                </a:lnTo>
                <a:lnTo>
                  <a:pt x="3640" y="2436"/>
                </a:lnTo>
                <a:lnTo>
                  <a:pt x="3638" y="2426"/>
                </a:lnTo>
                <a:lnTo>
                  <a:pt x="3638" y="2419"/>
                </a:lnTo>
                <a:lnTo>
                  <a:pt x="3638" y="2417"/>
                </a:lnTo>
                <a:lnTo>
                  <a:pt x="3628" y="2417"/>
                </a:lnTo>
                <a:lnTo>
                  <a:pt x="3597" y="2415"/>
                </a:lnTo>
                <a:lnTo>
                  <a:pt x="3548" y="2413"/>
                </a:lnTo>
                <a:lnTo>
                  <a:pt x="3482" y="2410"/>
                </a:lnTo>
                <a:lnTo>
                  <a:pt x="3400" y="2405"/>
                </a:lnTo>
                <a:lnTo>
                  <a:pt x="3303" y="2401"/>
                </a:lnTo>
                <a:lnTo>
                  <a:pt x="3192" y="2396"/>
                </a:lnTo>
                <a:lnTo>
                  <a:pt x="3069" y="2389"/>
                </a:lnTo>
                <a:lnTo>
                  <a:pt x="2936" y="2383"/>
                </a:lnTo>
                <a:lnTo>
                  <a:pt x="2794" y="2375"/>
                </a:lnTo>
                <a:lnTo>
                  <a:pt x="2644" y="2368"/>
                </a:lnTo>
                <a:lnTo>
                  <a:pt x="2486" y="2360"/>
                </a:lnTo>
                <a:lnTo>
                  <a:pt x="2324" y="2352"/>
                </a:lnTo>
                <a:lnTo>
                  <a:pt x="2158" y="2344"/>
                </a:lnTo>
                <a:lnTo>
                  <a:pt x="1989" y="2336"/>
                </a:lnTo>
                <a:lnTo>
                  <a:pt x="1818" y="2327"/>
                </a:lnTo>
                <a:lnTo>
                  <a:pt x="1648" y="2319"/>
                </a:lnTo>
                <a:lnTo>
                  <a:pt x="1479" y="2310"/>
                </a:lnTo>
                <a:lnTo>
                  <a:pt x="1312" y="2301"/>
                </a:lnTo>
                <a:lnTo>
                  <a:pt x="1151" y="2293"/>
                </a:lnTo>
                <a:lnTo>
                  <a:pt x="993" y="2285"/>
                </a:lnTo>
                <a:lnTo>
                  <a:pt x="843" y="2278"/>
                </a:lnTo>
                <a:lnTo>
                  <a:pt x="700" y="2270"/>
                </a:lnTo>
                <a:lnTo>
                  <a:pt x="568" y="2264"/>
                </a:lnTo>
                <a:lnTo>
                  <a:pt x="446" y="2258"/>
                </a:lnTo>
                <a:lnTo>
                  <a:pt x="336" y="2252"/>
                </a:lnTo>
                <a:lnTo>
                  <a:pt x="238" y="2248"/>
                </a:lnTo>
                <a:lnTo>
                  <a:pt x="156" y="2244"/>
                </a:lnTo>
                <a:lnTo>
                  <a:pt x="90" y="2239"/>
                </a:lnTo>
                <a:lnTo>
                  <a:pt x="41" y="2237"/>
                </a:lnTo>
                <a:lnTo>
                  <a:pt x="10" y="2236"/>
                </a:lnTo>
                <a:lnTo>
                  <a:pt x="0" y="2235"/>
                </a:lnTo>
                <a:lnTo>
                  <a:pt x="10" y="2234"/>
                </a:lnTo>
                <a:lnTo>
                  <a:pt x="41" y="2232"/>
                </a:lnTo>
                <a:lnTo>
                  <a:pt x="90" y="2228"/>
                </a:lnTo>
                <a:lnTo>
                  <a:pt x="156" y="2222"/>
                </a:lnTo>
                <a:lnTo>
                  <a:pt x="238" y="2216"/>
                </a:lnTo>
                <a:lnTo>
                  <a:pt x="336" y="2207"/>
                </a:lnTo>
                <a:lnTo>
                  <a:pt x="446" y="2199"/>
                </a:lnTo>
                <a:lnTo>
                  <a:pt x="568" y="2188"/>
                </a:lnTo>
                <a:lnTo>
                  <a:pt x="702" y="2177"/>
                </a:lnTo>
                <a:lnTo>
                  <a:pt x="843" y="2165"/>
                </a:lnTo>
                <a:lnTo>
                  <a:pt x="995" y="2154"/>
                </a:lnTo>
                <a:lnTo>
                  <a:pt x="1151" y="2140"/>
                </a:lnTo>
                <a:lnTo>
                  <a:pt x="1314" y="2127"/>
                </a:lnTo>
                <a:lnTo>
                  <a:pt x="1480" y="2113"/>
                </a:lnTo>
                <a:lnTo>
                  <a:pt x="1649" y="2099"/>
                </a:lnTo>
                <a:lnTo>
                  <a:pt x="1820" y="2085"/>
                </a:lnTo>
                <a:lnTo>
                  <a:pt x="1989" y="2071"/>
                </a:lnTo>
                <a:lnTo>
                  <a:pt x="2158" y="2056"/>
                </a:lnTo>
                <a:lnTo>
                  <a:pt x="2326" y="2043"/>
                </a:lnTo>
                <a:lnTo>
                  <a:pt x="2488" y="2029"/>
                </a:lnTo>
                <a:lnTo>
                  <a:pt x="2645" y="2017"/>
                </a:lnTo>
                <a:lnTo>
                  <a:pt x="2795" y="2004"/>
                </a:lnTo>
                <a:lnTo>
                  <a:pt x="2938" y="1992"/>
                </a:lnTo>
                <a:lnTo>
                  <a:pt x="3070" y="1981"/>
                </a:lnTo>
                <a:lnTo>
                  <a:pt x="3194" y="1971"/>
                </a:lnTo>
                <a:lnTo>
                  <a:pt x="3304" y="1961"/>
                </a:lnTo>
                <a:lnTo>
                  <a:pt x="3401" y="1953"/>
                </a:lnTo>
                <a:lnTo>
                  <a:pt x="3484" y="1946"/>
                </a:lnTo>
                <a:lnTo>
                  <a:pt x="3550" y="1941"/>
                </a:lnTo>
                <a:lnTo>
                  <a:pt x="3598" y="1936"/>
                </a:lnTo>
                <a:lnTo>
                  <a:pt x="3629" y="1934"/>
                </a:lnTo>
                <a:lnTo>
                  <a:pt x="3640" y="1933"/>
                </a:lnTo>
                <a:lnTo>
                  <a:pt x="3638" y="1929"/>
                </a:lnTo>
                <a:lnTo>
                  <a:pt x="3637" y="1918"/>
                </a:lnTo>
                <a:lnTo>
                  <a:pt x="3632" y="1900"/>
                </a:lnTo>
                <a:lnTo>
                  <a:pt x="3626" y="1877"/>
                </a:lnTo>
                <a:lnTo>
                  <a:pt x="3620" y="1849"/>
                </a:lnTo>
                <a:lnTo>
                  <a:pt x="3613" y="1818"/>
                </a:lnTo>
                <a:lnTo>
                  <a:pt x="3606" y="1786"/>
                </a:lnTo>
                <a:lnTo>
                  <a:pt x="3598" y="1752"/>
                </a:lnTo>
                <a:lnTo>
                  <a:pt x="3591" y="1719"/>
                </a:lnTo>
                <a:lnTo>
                  <a:pt x="3584" y="1686"/>
                </a:lnTo>
                <a:lnTo>
                  <a:pt x="3576" y="1655"/>
                </a:lnTo>
                <a:lnTo>
                  <a:pt x="3570" y="1628"/>
                </a:lnTo>
                <a:lnTo>
                  <a:pt x="3564" y="1604"/>
                </a:lnTo>
                <a:lnTo>
                  <a:pt x="3560" y="1586"/>
                </a:lnTo>
                <a:lnTo>
                  <a:pt x="3559" y="1574"/>
                </a:lnTo>
                <a:lnTo>
                  <a:pt x="3557" y="1570"/>
                </a:lnTo>
                <a:lnTo>
                  <a:pt x="3554" y="1568"/>
                </a:lnTo>
                <a:lnTo>
                  <a:pt x="3544" y="1562"/>
                </a:lnTo>
                <a:lnTo>
                  <a:pt x="3528" y="1554"/>
                </a:lnTo>
                <a:lnTo>
                  <a:pt x="3507" y="1542"/>
                </a:lnTo>
                <a:lnTo>
                  <a:pt x="3482" y="1528"/>
                </a:lnTo>
                <a:lnTo>
                  <a:pt x="3454" y="1513"/>
                </a:lnTo>
                <a:lnTo>
                  <a:pt x="3426" y="1497"/>
                </a:lnTo>
                <a:lnTo>
                  <a:pt x="3395" y="1480"/>
                </a:lnTo>
                <a:lnTo>
                  <a:pt x="3364" y="1463"/>
                </a:lnTo>
                <a:lnTo>
                  <a:pt x="3336" y="1447"/>
                </a:lnTo>
                <a:lnTo>
                  <a:pt x="3309" y="1431"/>
                </a:lnTo>
                <a:lnTo>
                  <a:pt x="3284" y="1418"/>
                </a:lnTo>
                <a:lnTo>
                  <a:pt x="3263" y="1406"/>
                </a:lnTo>
                <a:lnTo>
                  <a:pt x="3247" y="1396"/>
                </a:lnTo>
                <a:lnTo>
                  <a:pt x="3236" y="1391"/>
                </a:lnTo>
                <a:lnTo>
                  <a:pt x="3234" y="1389"/>
                </a:lnTo>
                <a:lnTo>
                  <a:pt x="3394" y="998"/>
                </a:lnTo>
                <a:close/>
              </a:path>
            </a:pathLst>
          </a:custGeom>
          <a:solidFill>
            <a:srgbClr val="0000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2" name="Freeform 14"/>
          <p:cNvSpPr>
            <a:spLocks/>
          </p:cNvSpPr>
          <p:nvPr/>
        </p:nvSpPr>
        <p:spPr bwMode="auto">
          <a:xfrm>
            <a:off x="4243388" y="765175"/>
            <a:ext cx="498475" cy="504825"/>
          </a:xfrm>
          <a:custGeom>
            <a:avLst/>
            <a:gdLst>
              <a:gd name="T0" fmla="*/ 0 w 943"/>
              <a:gd name="T1" fmla="*/ 303 h 635"/>
              <a:gd name="T2" fmla="*/ 124 w 943"/>
              <a:gd name="T3" fmla="*/ 121 h 635"/>
              <a:gd name="T4" fmla="*/ 655 w 943"/>
              <a:gd name="T5" fmla="*/ 0 h 635"/>
              <a:gd name="T6" fmla="*/ 943 w 943"/>
              <a:gd name="T7" fmla="*/ 273 h 635"/>
              <a:gd name="T8" fmla="*/ 779 w 943"/>
              <a:gd name="T9" fmla="*/ 543 h 635"/>
              <a:gd name="T10" fmla="*/ 774 w 943"/>
              <a:gd name="T11" fmla="*/ 544 h 635"/>
              <a:gd name="T12" fmla="*/ 761 w 943"/>
              <a:gd name="T13" fmla="*/ 547 h 635"/>
              <a:gd name="T14" fmla="*/ 740 w 943"/>
              <a:gd name="T15" fmla="*/ 551 h 635"/>
              <a:gd name="T16" fmla="*/ 715 w 943"/>
              <a:gd name="T17" fmla="*/ 557 h 635"/>
              <a:gd name="T18" fmla="*/ 685 w 943"/>
              <a:gd name="T19" fmla="*/ 564 h 635"/>
              <a:gd name="T20" fmla="*/ 649 w 943"/>
              <a:gd name="T21" fmla="*/ 572 h 635"/>
              <a:gd name="T22" fmla="*/ 612 w 943"/>
              <a:gd name="T23" fmla="*/ 580 h 635"/>
              <a:gd name="T24" fmla="*/ 574 w 943"/>
              <a:gd name="T25" fmla="*/ 589 h 635"/>
              <a:gd name="T26" fmla="*/ 536 w 943"/>
              <a:gd name="T27" fmla="*/ 598 h 635"/>
              <a:gd name="T28" fmla="*/ 499 w 943"/>
              <a:gd name="T29" fmla="*/ 606 h 635"/>
              <a:gd name="T30" fmla="*/ 464 w 943"/>
              <a:gd name="T31" fmla="*/ 614 h 635"/>
              <a:gd name="T32" fmla="*/ 433 w 943"/>
              <a:gd name="T33" fmla="*/ 621 h 635"/>
              <a:gd name="T34" fmla="*/ 408 w 943"/>
              <a:gd name="T35" fmla="*/ 626 h 635"/>
              <a:gd name="T36" fmla="*/ 387 w 943"/>
              <a:gd name="T37" fmla="*/ 631 h 635"/>
              <a:gd name="T38" fmla="*/ 374 w 943"/>
              <a:gd name="T39" fmla="*/ 634 h 635"/>
              <a:gd name="T40" fmla="*/ 370 w 943"/>
              <a:gd name="T41" fmla="*/ 635 h 635"/>
              <a:gd name="T42" fmla="*/ 365 w 943"/>
              <a:gd name="T43" fmla="*/ 632 h 635"/>
              <a:gd name="T44" fmla="*/ 355 w 943"/>
              <a:gd name="T45" fmla="*/ 621 h 635"/>
              <a:gd name="T46" fmla="*/ 339 w 943"/>
              <a:gd name="T47" fmla="*/ 604 h 635"/>
              <a:gd name="T48" fmla="*/ 318 w 943"/>
              <a:gd name="T49" fmla="*/ 584 h 635"/>
              <a:gd name="T50" fmla="*/ 292 w 943"/>
              <a:gd name="T51" fmla="*/ 558 h 635"/>
              <a:gd name="T52" fmla="*/ 264 w 943"/>
              <a:gd name="T53" fmla="*/ 530 h 635"/>
              <a:gd name="T54" fmla="*/ 233 w 943"/>
              <a:gd name="T55" fmla="*/ 500 h 635"/>
              <a:gd name="T56" fmla="*/ 201 w 943"/>
              <a:gd name="T57" fmla="*/ 469 h 635"/>
              <a:gd name="T58" fmla="*/ 167 w 943"/>
              <a:gd name="T59" fmla="*/ 438 h 635"/>
              <a:gd name="T60" fmla="*/ 134 w 943"/>
              <a:gd name="T61" fmla="*/ 408 h 635"/>
              <a:gd name="T62" fmla="*/ 103 w 943"/>
              <a:gd name="T63" fmla="*/ 380 h 635"/>
              <a:gd name="T64" fmla="*/ 75 w 943"/>
              <a:gd name="T65" fmla="*/ 354 h 635"/>
              <a:gd name="T66" fmla="*/ 49 w 943"/>
              <a:gd name="T67" fmla="*/ 334 h 635"/>
              <a:gd name="T68" fmla="*/ 28 w 943"/>
              <a:gd name="T69" fmla="*/ 317 h 635"/>
              <a:gd name="T70" fmla="*/ 11 w 943"/>
              <a:gd name="T71" fmla="*/ 306 h 635"/>
              <a:gd name="T72" fmla="*/ 0 w 943"/>
              <a:gd name="T73" fmla="*/ 303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43" h="635">
                <a:moveTo>
                  <a:pt x="0" y="303"/>
                </a:moveTo>
                <a:lnTo>
                  <a:pt x="124" y="121"/>
                </a:lnTo>
                <a:lnTo>
                  <a:pt x="655" y="0"/>
                </a:lnTo>
                <a:lnTo>
                  <a:pt x="943" y="273"/>
                </a:lnTo>
                <a:lnTo>
                  <a:pt x="779" y="543"/>
                </a:lnTo>
                <a:lnTo>
                  <a:pt x="774" y="544"/>
                </a:lnTo>
                <a:lnTo>
                  <a:pt x="761" y="547"/>
                </a:lnTo>
                <a:lnTo>
                  <a:pt x="740" y="551"/>
                </a:lnTo>
                <a:lnTo>
                  <a:pt x="715" y="557"/>
                </a:lnTo>
                <a:lnTo>
                  <a:pt x="685" y="564"/>
                </a:lnTo>
                <a:lnTo>
                  <a:pt x="649" y="572"/>
                </a:lnTo>
                <a:lnTo>
                  <a:pt x="612" y="580"/>
                </a:lnTo>
                <a:lnTo>
                  <a:pt x="574" y="589"/>
                </a:lnTo>
                <a:lnTo>
                  <a:pt x="536" y="598"/>
                </a:lnTo>
                <a:lnTo>
                  <a:pt x="499" y="606"/>
                </a:lnTo>
                <a:lnTo>
                  <a:pt x="464" y="614"/>
                </a:lnTo>
                <a:lnTo>
                  <a:pt x="433" y="621"/>
                </a:lnTo>
                <a:lnTo>
                  <a:pt x="408" y="626"/>
                </a:lnTo>
                <a:lnTo>
                  <a:pt x="387" y="631"/>
                </a:lnTo>
                <a:lnTo>
                  <a:pt x="374" y="634"/>
                </a:lnTo>
                <a:lnTo>
                  <a:pt x="370" y="635"/>
                </a:lnTo>
                <a:lnTo>
                  <a:pt x="365" y="632"/>
                </a:lnTo>
                <a:lnTo>
                  <a:pt x="355" y="621"/>
                </a:lnTo>
                <a:lnTo>
                  <a:pt x="339" y="604"/>
                </a:lnTo>
                <a:lnTo>
                  <a:pt x="318" y="584"/>
                </a:lnTo>
                <a:lnTo>
                  <a:pt x="292" y="558"/>
                </a:lnTo>
                <a:lnTo>
                  <a:pt x="264" y="530"/>
                </a:lnTo>
                <a:lnTo>
                  <a:pt x="233" y="500"/>
                </a:lnTo>
                <a:lnTo>
                  <a:pt x="201" y="469"/>
                </a:lnTo>
                <a:lnTo>
                  <a:pt x="167" y="438"/>
                </a:lnTo>
                <a:lnTo>
                  <a:pt x="134" y="408"/>
                </a:lnTo>
                <a:lnTo>
                  <a:pt x="103" y="380"/>
                </a:lnTo>
                <a:lnTo>
                  <a:pt x="75" y="354"/>
                </a:lnTo>
                <a:lnTo>
                  <a:pt x="49" y="334"/>
                </a:lnTo>
                <a:lnTo>
                  <a:pt x="28" y="317"/>
                </a:lnTo>
                <a:lnTo>
                  <a:pt x="11" y="306"/>
                </a:lnTo>
                <a:lnTo>
                  <a:pt x="0" y="303"/>
                </a:lnTo>
                <a:close/>
              </a:path>
            </a:pathLst>
          </a:custGeom>
          <a:solidFill>
            <a:srgbClr val="FB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3" name="Freeform 15"/>
          <p:cNvSpPr>
            <a:spLocks/>
          </p:cNvSpPr>
          <p:nvPr/>
        </p:nvSpPr>
        <p:spPr bwMode="auto">
          <a:xfrm>
            <a:off x="3530600" y="4103688"/>
            <a:ext cx="2012950" cy="1368425"/>
          </a:xfrm>
          <a:custGeom>
            <a:avLst/>
            <a:gdLst>
              <a:gd name="T0" fmla="*/ 1887 w 3804"/>
              <a:gd name="T1" fmla="*/ 856 h 1723"/>
              <a:gd name="T2" fmla="*/ 1948 w 3804"/>
              <a:gd name="T3" fmla="*/ 944 h 1723"/>
              <a:gd name="T4" fmla="*/ 2020 w 3804"/>
              <a:gd name="T5" fmla="*/ 1049 h 1723"/>
              <a:gd name="T6" fmla="*/ 2040 w 3804"/>
              <a:gd name="T7" fmla="*/ 1090 h 1723"/>
              <a:gd name="T8" fmla="*/ 1915 w 3804"/>
              <a:gd name="T9" fmla="*/ 1183 h 1723"/>
              <a:gd name="T10" fmla="*/ 1730 w 3804"/>
              <a:gd name="T11" fmla="*/ 1319 h 1723"/>
              <a:gd name="T12" fmla="*/ 1634 w 3804"/>
              <a:gd name="T13" fmla="*/ 1389 h 1723"/>
              <a:gd name="T14" fmla="*/ 1455 w 3804"/>
              <a:gd name="T15" fmla="*/ 1404 h 1723"/>
              <a:gd name="T16" fmla="*/ 1103 w 3804"/>
              <a:gd name="T17" fmla="*/ 1432 h 1723"/>
              <a:gd name="T18" fmla="*/ 866 w 3804"/>
              <a:gd name="T19" fmla="*/ 1450 h 1723"/>
              <a:gd name="T20" fmla="*/ 736 w 3804"/>
              <a:gd name="T21" fmla="*/ 1460 h 1723"/>
              <a:gd name="T22" fmla="*/ 396 w 3804"/>
              <a:gd name="T23" fmla="*/ 1487 h 1723"/>
              <a:gd name="T24" fmla="*/ 113 w 3804"/>
              <a:gd name="T25" fmla="*/ 1509 h 1723"/>
              <a:gd name="T26" fmla="*/ 72 w 3804"/>
              <a:gd name="T27" fmla="*/ 1531 h 1723"/>
              <a:gd name="T28" fmla="*/ 40 w 3804"/>
              <a:gd name="T29" fmla="*/ 1617 h 1723"/>
              <a:gd name="T30" fmla="*/ 7 w 3804"/>
              <a:gd name="T31" fmla="*/ 1704 h 1723"/>
              <a:gd name="T32" fmla="*/ 28 w 3804"/>
              <a:gd name="T33" fmla="*/ 1723 h 1723"/>
              <a:gd name="T34" fmla="*/ 265 w 3804"/>
              <a:gd name="T35" fmla="*/ 1723 h 1723"/>
              <a:gd name="T36" fmla="*/ 550 w 3804"/>
              <a:gd name="T37" fmla="*/ 1723 h 1723"/>
              <a:gd name="T38" fmla="*/ 655 w 3804"/>
              <a:gd name="T39" fmla="*/ 1723 h 1723"/>
              <a:gd name="T40" fmla="*/ 761 w 3804"/>
              <a:gd name="T41" fmla="*/ 1723 h 1723"/>
              <a:gd name="T42" fmla="*/ 977 w 3804"/>
              <a:gd name="T43" fmla="*/ 1723 h 1723"/>
              <a:gd name="T44" fmla="*/ 1246 w 3804"/>
              <a:gd name="T45" fmla="*/ 1723 h 1723"/>
              <a:gd name="T46" fmla="*/ 1514 w 3804"/>
              <a:gd name="T47" fmla="*/ 1723 h 1723"/>
              <a:gd name="T48" fmla="*/ 1730 w 3804"/>
              <a:gd name="T49" fmla="*/ 1723 h 1723"/>
              <a:gd name="T50" fmla="*/ 1836 w 3804"/>
              <a:gd name="T51" fmla="*/ 1723 h 1723"/>
              <a:gd name="T52" fmla="*/ 1899 w 3804"/>
              <a:gd name="T53" fmla="*/ 1721 h 1723"/>
              <a:gd name="T54" fmla="*/ 2108 w 3804"/>
              <a:gd name="T55" fmla="*/ 1711 h 1723"/>
              <a:gd name="T56" fmla="*/ 2405 w 3804"/>
              <a:gd name="T57" fmla="*/ 1698 h 1723"/>
              <a:gd name="T58" fmla="*/ 2729 w 3804"/>
              <a:gd name="T59" fmla="*/ 1685 h 1723"/>
              <a:gd name="T60" fmla="*/ 3014 w 3804"/>
              <a:gd name="T61" fmla="*/ 1672 h 1723"/>
              <a:gd name="T62" fmla="*/ 3198 w 3804"/>
              <a:gd name="T63" fmla="*/ 1664 h 1723"/>
              <a:gd name="T64" fmla="*/ 3257 w 3804"/>
              <a:gd name="T65" fmla="*/ 1659 h 1723"/>
              <a:gd name="T66" fmla="*/ 3464 w 3804"/>
              <a:gd name="T67" fmla="*/ 1626 h 1723"/>
              <a:gd name="T68" fmla="*/ 3714 w 3804"/>
              <a:gd name="T69" fmla="*/ 1586 h 1723"/>
              <a:gd name="T70" fmla="*/ 3803 w 3804"/>
              <a:gd name="T71" fmla="*/ 1569 h 1723"/>
              <a:gd name="T72" fmla="*/ 3753 w 3804"/>
              <a:gd name="T73" fmla="*/ 1514 h 1723"/>
              <a:gd name="T74" fmla="*/ 3679 w 3804"/>
              <a:gd name="T75" fmla="*/ 1432 h 1723"/>
              <a:gd name="T76" fmla="*/ 3641 w 3804"/>
              <a:gd name="T77" fmla="*/ 1389 h 1723"/>
              <a:gd name="T78" fmla="*/ 3489 w 3804"/>
              <a:gd name="T79" fmla="*/ 1390 h 1723"/>
              <a:gd name="T80" fmla="*/ 3192 w 3804"/>
              <a:gd name="T81" fmla="*/ 1390 h 1723"/>
              <a:gd name="T82" fmla="*/ 2992 w 3804"/>
              <a:gd name="T83" fmla="*/ 1389 h 1723"/>
              <a:gd name="T84" fmla="*/ 2882 w 3804"/>
              <a:gd name="T85" fmla="*/ 1371 h 1723"/>
              <a:gd name="T86" fmla="*/ 2596 w 3804"/>
              <a:gd name="T87" fmla="*/ 1318 h 1723"/>
              <a:gd name="T88" fmla="*/ 2358 w 3804"/>
              <a:gd name="T89" fmla="*/ 1274 h 1723"/>
              <a:gd name="T90" fmla="*/ 2330 w 3804"/>
              <a:gd name="T91" fmla="*/ 1244 h 1723"/>
              <a:gd name="T92" fmla="*/ 2330 w 3804"/>
              <a:gd name="T93" fmla="*/ 1133 h 1723"/>
              <a:gd name="T94" fmla="*/ 2330 w 3804"/>
              <a:gd name="T95" fmla="*/ 1022 h 1723"/>
              <a:gd name="T96" fmla="*/ 2342 w 3804"/>
              <a:gd name="T97" fmla="*/ 986 h 1723"/>
              <a:gd name="T98" fmla="*/ 2446 w 3804"/>
              <a:gd name="T99" fmla="*/ 898 h 1723"/>
              <a:gd name="T100" fmla="*/ 2573 w 3804"/>
              <a:gd name="T101" fmla="*/ 792 h 1723"/>
              <a:gd name="T102" fmla="*/ 2624 w 3804"/>
              <a:gd name="T103" fmla="*/ 754 h 1723"/>
              <a:gd name="T104" fmla="*/ 2838 w 3804"/>
              <a:gd name="T105" fmla="*/ 736 h 1723"/>
              <a:gd name="T106" fmla="*/ 3151 w 3804"/>
              <a:gd name="T107" fmla="*/ 708 h 1723"/>
              <a:gd name="T108" fmla="*/ 3313 w 3804"/>
              <a:gd name="T109" fmla="*/ 693 h 1723"/>
              <a:gd name="T110" fmla="*/ 3313 w 3804"/>
              <a:gd name="T111" fmla="*/ 652 h 1723"/>
              <a:gd name="T112" fmla="*/ 3313 w 3804"/>
              <a:gd name="T113" fmla="*/ 571 h 1723"/>
              <a:gd name="T114" fmla="*/ 3313 w 3804"/>
              <a:gd name="T115" fmla="*/ 516 h 1723"/>
              <a:gd name="T116" fmla="*/ 1634 w 3804"/>
              <a:gd name="T117" fmla="*/ 272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04" h="1723">
                <a:moveTo>
                  <a:pt x="571" y="544"/>
                </a:moveTo>
                <a:lnTo>
                  <a:pt x="694" y="906"/>
                </a:lnTo>
                <a:lnTo>
                  <a:pt x="1880" y="845"/>
                </a:lnTo>
                <a:lnTo>
                  <a:pt x="1881" y="848"/>
                </a:lnTo>
                <a:lnTo>
                  <a:pt x="1887" y="856"/>
                </a:lnTo>
                <a:lnTo>
                  <a:pt x="1895" y="867"/>
                </a:lnTo>
                <a:lnTo>
                  <a:pt x="1906" y="883"/>
                </a:lnTo>
                <a:lnTo>
                  <a:pt x="1918" y="902"/>
                </a:lnTo>
                <a:lnTo>
                  <a:pt x="1931" y="922"/>
                </a:lnTo>
                <a:lnTo>
                  <a:pt x="1948" y="944"/>
                </a:lnTo>
                <a:lnTo>
                  <a:pt x="1962" y="967"/>
                </a:lnTo>
                <a:lnTo>
                  <a:pt x="1977" y="989"/>
                </a:lnTo>
                <a:lnTo>
                  <a:pt x="1993" y="1011"/>
                </a:lnTo>
                <a:lnTo>
                  <a:pt x="2006" y="1031"/>
                </a:lnTo>
                <a:lnTo>
                  <a:pt x="2020" y="1049"/>
                </a:lnTo>
                <a:lnTo>
                  <a:pt x="2030" y="1065"/>
                </a:lnTo>
                <a:lnTo>
                  <a:pt x="2037" y="1077"/>
                </a:lnTo>
                <a:lnTo>
                  <a:pt x="2043" y="1085"/>
                </a:lnTo>
                <a:lnTo>
                  <a:pt x="2045" y="1087"/>
                </a:lnTo>
                <a:lnTo>
                  <a:pt x="2040" y="1090"/>
                </a:lnTo>
                <a:lnTo>
                  <a:pt x="2027" y="1100"/>
                </a:lnTo>
                <a:lnTo>
                  <a:pt x="2006" y="1115"/>
                </a:lnTo>
                <a:lnTo>
                  <a:pt x="1980" y="1135"/>
                </a:lnTo>
                <a:lnTo>
                  <a:pt x="1949" y="1158"/>
                </a:lnTo>
                <a:lnTo>
                  <a:pt x="1915" y="1183"/>
                </a:lnTo>
                <a:lnTo>
                  <a:pt x="1879" y="1210"/>
                </a:lnTo>
                <a:lnTo>
                  <a:pt x="1840" y="1239"/>
                </a:lnTo>
                <a:lnTo>
                  <a:pt x="1801" y="1267"/>
                </a:lnTo>
                <a:lnTo>
                  <a:pt x="1764" y="1294"/>
                </a:lnTo>
                <a:lnTo>
                  <a:pt x="1730" y="1319"/>
                </a:lnTo>
                <a:lnTo>
                  <a:pt x="1699" y="1342"/>
                </a:lnTo>
                <a:lnTo>
                  <a:pt x="1673" y="1361"/>
                </a:lnTo>
                <a:lnTo>
                  <a:pt x="1652" y="1376"/>
                </a:lnTo>
                <a:lnTo>
                  <a:pt x="1639" y="1386"/>
                </a:lnTo>
                <a:lnTo>
                  <a:pt x="1634" y="1389"/>
                </a:lnTo>
                <a:lnTo>
                  <a:pt x="1625" y="1390"/>
                </a:lnTo>
                <a:lnTo>
                  <a:pt x="1600" y="1392"/>
                </a:lnTo>
                <a:lnTo>
                  <a:pt x="1562" y="1395"/>
                </a:lnTo>
                <a:lnTo>
                  <a:pt x="1514" y="1399"/>
                </a:lnTo>
                <a:lnTo>
                  <a:pt x="1455" y="1404"/>
                </a:lnTo>
                <a:lnTo>
                  <a:pt x="1389" y="1409"/>
                </a:lnTo>
                <a:lnTo>
                  <a:pt x="1318" y="1415"/>
                </a:lnTo>
                <a:lnTo>
                  <a:pt x="1246" y="1420"/>
                </a:lnTo>
                <a:lnTo>
                  <a:pt x="1174" y="1426"/>
                </a:lnTo>
                <a:lnTo>
                  <a:pt x="1103" y="1432"/>
                </a:lnTo>
                <a:lnTo>
                  <a:pt x="1037" y="1436"/>
                </a:lnTo>
                <a:lnTo>
                  <a:pt x="980" y="1441"/>
                </a:lnTo>
                <a:lnTo>
                  <a:pt x="930" y="1445"/>
                </a:lnTo>
                <a:lnTo>
                  <a:pt x="891" y="1448"/>
                </a:lnTo>
                <a:lnTo>
                  <a:pt x="866" y="1450"/>
                </a:lnTo>
                <a:lnTo>
                  <a:pt x="858" y="1450"/>
                </a:lnTo>
                <a:lnTo>
                  <a:pt x="849" y="1451"/>
                </a:lnTo>
                <a:lnTo>
                  <a:pt x="824" y="1453"/>
                </a:lnTo>
                <a:lnTo>
                  <a:pt x="786" y="1456"/>
                </a:lnTo>
                <a:lnTo>
                  <a:pt x="736" y="1460"/>
                </a:lnTo>
                <a:lnTo>
                  <a:pt x="677" y="1465"/>
                </a:lnTo>
                <a:lnTo>
                  <a:pt x="612" y="1470"/>
                </a:lnTo>
                <a:lnTo>
                  <a:pt x="541" y="1476"/>
                </a:lnTo>
                <a:lnTo>
                  <a:pt x="469" y="1481"/>
                </a:lnTo>
                <a:lnTo>
                  <a:pt x="396" y="1487"/>
                </a:lnTo>
                <a:lnTo>
                  <a:pt x="327" y="1493"/>
                </a:lnTo>
                <a:lnTo>
                  <a:pt x="260" y="1497"/>
                </a:lnTo>
                <a:lnTo>
                  <a:pt x="202" y="1502"/>
                </a:lnTo>
                <a:lnTo>
                  <a:pt x="152" y="1506"/>
                </a:lnTo>
                <a:lnTo>
                  <a:pt x="113" y="1509"/>
                </a:lnTo>
                <a:lnTo>
                  <a:pt x="90" y="1511"/>
                </a:lnTo>
                <a:lnTo>
                  <a:pt x="81" y="1511"/>
                </a:lnTo>
                <a:lnTo>
                  <a:pt x="79" y="1513"/>
                </a:lnTo>
                <a:lnTo>
                  <a:pt x="76" y="1521"/>
                </a:lnTo>
                <a:lnTo>
                  <a:pt x="72" y="1531"/>
                </a:lnTo>
                <a:lnTo>
                  <a:pt x="68" y="1544"/>
                </a:lnTo>
                <a:lnTo>
                  <a:pt x="62" y="1560"/>
                </a:lnTo>
                <a:lnTo>
                  <a:pt x="54" y="1578"/>
                </a:lnTo>
                <a:lnTo>
                  <a:pt x="47" y="1598"/>
                </a:lnTo>
                <a:lnTo>
                  <a:pt x="40" y="1617"/>
                </a:lnTo>
                <a:lnTo>
                  <a:pt x="32" y="1637"/>
                </a:lnTo>
                <a:lnTo>
                  <a:pt x="25" y="1657"/>
                </a:lnTo>
                <a:lnTo>
                  <a:pt x="18" y="1674"/>
                </a:lnTo>
                <a:lnTo>
                  <a:pt x="12" y="1690"/>
                </a:lnTo>
                <a:lnTo>
                  <a:pt x="7" y="1704"/>
                </a:lnTo>
                <a:lnTo>
                  <a:pt x="3" y="1715"/>
                </a:lnTo>
                <a:lnTo>
                  <a:pt x="0" y="1721"/>
                </a:lnTo>
                <a:lnTo>
                  <a:pt x="0" y="1723"/>
                </a:lnTo>
                <a:lnTo>
                  <a:pt x="7" y="1723"/>
                </a:lnTo>
                <a:lnTo>
                  <a:pt x="28" y="1723"/>
                </a:lnTo>
                <a:lnTo>
                  <a:pt x="60" y="1723"/>
                </a:lnTo>
                <a:lnTo>
                  <a:pt x="102" y="1723"/>
                </a:lnTo>
                <a:lnTo>
                  <a:pt x="150" y="1723"/>
                </a:lnTo>
                <a:lnTo>
                  <a:pt x="206" y="1723"/>
                </a:lnTo>
                <a:lnTo>
                  <a:pt x="265" y="1723"/>
                </a:lnTo>
                <a:lnTo>
                  <a:pt x="325" y="1723"/>
                </a:lnTo>
                <a:lnTo>
                  <a:pt x="385" y="1723"/>
                </a:lnTo>
                <a:lnTo>
                  <a:pt x="446" y="1723"/>
                </a:lnTo>
                <a:lnTo>
                  <a:pt x="500" y="1723"/>
                </a:lnTo>
                <a:lnTo>
                  <a:pt x="550" y="1723"/>
                </a:lnTo>
                <a:lnTo>
                  <a:pt x="591" y="1723"/>
                </a:lnTo>
                <a:lnTo>
                  <a:pt x="624" y="1723"/>
                </a:lnTo>
                <a:lnTo>
                  <a:pt x="644" y="1723"/>
                </a:lnTo>
                <a:lnTo>
                  <a:pt x="652" y="1723"/>
                </a:lnTo>
                <a:lnTo>
                  <a:pt x="655" y="1723"/>
                </a:lnTo>
                <a:lnTo>
                  <a:pt x="665" y="1723"/>
                </a:lnTo>
                <a:lnTo>
                  <a:pt x="681" y="1723"/>
                </a:lnTo>
                <a:lnTo>
                  <a:pt x="703" y="1723"/>
                </a:lnTo>
                <a:lnTo>
                  <a:pt x="730" y="1723"/>
                </a:lnTo>
                <a:lnTo>
                  <a:pt x="761" y="1723"/>
                </a:lnTo>
                <a:lnTo>
                  <a:pt x="797" y="1723"/>
                </a:lnTo>
                <a:lnTo>
                  <a:pt x="837" y="1723"/>
                </a:lnTo>
                <a:lnTo>
                  <a:pt x="881" y="1723"/>
                </a:lnTo>
                <a:lnTo>
                  <a:pt x="927" y="1723"/>
                </a:lnTo>
                <a:lnTo>
                  <a:pt x="977" y="1723"/>
                </a:lnTo>
                <a:lnTo>
                  <a:pt x="1027" y="1723"/>
                </a:lnTo>
                <a:lnTo>
                  <a:pt x="1080" y="1723"/>
                </a:lnTo>
                <a:lnTo>
                  <a:pt x="1134" y="1723"/>
                </a:lnTo>
                <a:lnTo>
                  <a:pt x="1190" y="1723"/>
                </a:lnTo>
                <a:lnTo>
                  <a:pt x="1246" y="1723"/>
                </a:lnTo>
                <a:lnTo>
                  <a:pt x="1300" y="1723"/>
                </a:lnTo>
                <a:lnTo>
                  <a:pt x="1356" y="1723"/>
                </a:lnTo>
                <a:lnTo>
                  <a:pt x="1411" y="1723"/>
                </a:lnTo>
                <a:lnTo>
                  <a:pt x="1464" y="1723"/>
                </a:lnTo>
                <a:lnTo>
                  <a:pt x="1514" y="1723"/>
                </a:lnTo>
                <a:lnTo>
                  <a:pt x="1564" y="1723"/>
                </a:lnTo>
                <a:lnTo>
                  <a:pt x="1609" y="1723"/>
                </a:lnTo>
                <a:lnTo>
                  <a:pt x="1653" y="1723"/>
                </a:lnTo>
                <a:lnTo>
                  <a:pt x="1693" y="1723"/>
                </a:lnTo>
                <a:lnTo>
                  <a:pt x="1730" y="1723"/>
                </a:lnTo>
                <a:lnTo>
                  <a:pt x="1761" y="1723"/>
                </a:lnTo>
                <a:lnTo>
                  <a:pt x="1787" y="1723"/>
                </a:lnTo>
                <a:lnTo>
                  <a:pt x="1809" y="1723"/>
                </a:lnTo>
                <a:lnTo>
                  <a:pt x="1826" y="1723"/>
                </a:lnTo>
                <a:lnTo>
                  <a:pt x="1836" y="1723"/>
                </a:lnTo>
                <a:lnTo>
                  <a:pt x="1839" y="1723"/>
                </a:lnTo>
                <a:lnTo>
                  <a:pt x="1843" y="1723"/>
                </a:lnTo>
                <a:lnTo>
                  <a:pt x="1855" y="1722"/>
                </a:lnTo>
                <a:lnTo>
                  <a:pt x="1873" y="1722"/>
                </a:lnTo>
                <a:lnTo>
                  <a:pt x="1899" y="1721"/>
                </a:lnTo>
                <a:lnTo>
                  <a:pt x="1930" y="1719"/>
                </a:lnTo>
                <a:lnTo>
                  <a:pt x="1967" y="1718"/>
                </a:lnTo>
                <a:lnTo>
                  <a:pt x="2009" y="1716"/>
                </a:lnTo>
                <a:lnTo>
                  <a:pt x="2057" y="1713"/>
                </a:lnTo>
                <a:lnTo>
                  <a:pt x="2108" y="1711"/>
                </a:lnTo>
                <a:lnTo>
                  <a:pt x="2162" y="1709"/>
                </a:lnTo>
                <a:lnTo>
                  <a:pt x="2220" y="1707"/>
                </a:lnTo>
                <a:lnTo>
                  <a:pt x="2280" y="1704"/>
                </a:lnTo>
                <a:lnTo>
                  <a:pt x="2342" y="1702"/>
                </a:lnTo>
                <a:lnTo>
                  <a:pt x="2405" y="1698"/>
                </a:lnTo>
                <a:lnTo>
                  <a:pt x="2470" y="1696"/>
                </a:lnTo>
                <a:lnTo>
                  <a:pt x="2536" y="1693"/>
                </a:lnTo>
                <a:lnTo>
                  <a:pt x="2601" y="1690"/>
                </a:lnTo>
                <a:lnTo>
                  <a:pt x="2666" y="1688"/>
                </a:lnTo>
                <a:lnTo>
                  <a:pt x="2729" y="1685"/>
                </a:lnTo>
                <a:lnTo>
                  <a:pt x="2791" y="1681"/>
                </a:lnTo>
                <a:lnTo>
                  <a:pt x="2851" y="1679"/>
                </a:lnTo>
                <a:lnTo>
                  <a:pt x="2908" y="1677"/>
                </a:lnTo>
                <a:lnTo>
                  <a:pt x="2963" y="1674"/>
                </a:lnTo>
                <a:lnTo>
                  <a:pt x="3014" y="1672"/>
                </a:lnTo>
                <a:lnTo>
                  <a:pt x="3061" y="1670"/>
                </a:lnTo>
                <a:lnTo>
                  <a:pt x="3104" y="1668"/>
                </a:lnTo>
                <a:lnTo>
                  <a:pt x="3141" y="1666"/>
                </a:lnTo>
                <a:lnTo>
                  <a:pt x="3172" y="1665"/>
                </a:lnTo>
                <a:lnTo>
                  <a:pt x="3198" y="1664"/>
                </a:lnTo>
                <a:lnTo>
                  <a:pt x="3216" y="1663"/>
                </a:lnTo>
                <a:lnTo>
                  <a:pt x="3227" y="1662"/>
                </a:lnTo>
                <a:lnTo>
                  <a:pt x="3232" y="1662"/>
                </a:lnTo>
                <a:lnTo>
                  <a:pt x="3238" y="1661"/>
                </a:lnTo>
                <a:lnTo>
                  <a:pt x="3257" y="1659"/>
                </a:lnTo>
                <a:lnTo>
                  <a:pt x="3285" y="1655"/>
                </a:lnTo>
                <a:lnTo>
                  <a:pt x="3322" y="1648"/>
                </a:lnTo>
                <a:lnTo>
                  <a:pt x="3364" y="1642"/>
                </a:lnTo>
                <a:lnTo>
                  <a:pt x="3413" y="1634"/>
                </a:lnTo>
                <a:lnTo>
                  <a:pt x="3464" y="1626"/>
                </a:lnTo>
                <a:lnTo>
                  <a:pt x="3519" y="1617"/>
                </a:lnTo>
                <a:lnTo>
                  <a:pt x="3572" y="1608"/>
                </a:lnTo>
                <a:lnTo>
                  <a:pt x="3623" y="1601"/>
                </a:lnTo>
                <a:lnTo>
                  <a:pt x="3672" y="1592"/>
                </a:lnTo>
                <a:lnTo>
                  <a:pt x="3714" y="1586"/>
                </a:lnTo>
                <a:lnTo>
                  <a:pt x="3751" y="1580"/>
                </a:lnTo>
                <a:lnTo>
                  <a:pt x="3779" y="1575"/>
                </a:lnTo>
                <a:lnTo>
                  <a:pt x="3798" y="1572"/>
                </a:lnTo>
                <a:lnTo>
                  <a:pt x="3804" y="1571"/>
                </a:lnTo>
                <a:lnTo>
                  <a:pt x="3803" y="1569"/>
                </a:lnTo>
                <a:lnTo>
                  <a:pt x="3797" y="1563"/>
                </a:lnTo>
                <a:lnTo>
                  <a:pt x="3789" y="1555"/>
                </a:lnTo>
                <a:lnTo>
                  <a:pt x="3779" y="1543"/>
                </a:lnTo>
                <a:lnTo>
                  <a:pt x="3766" y="1529"/>
                </a:lnTo>
                <a:lnTo>
                  <a:pt x="3753" y="1514"/>
                </a:lnTo>
                <a:lnTo>
                  <a:pt x="3738" y="1498"/>
                </a:lnTo>
                <a:lnTo>
                  <a:pt x="3723" y="1481"/>
                </a:lnTo>
                <a:lnTo>
                  <a:pt x="3707" y="1464"/>
                </a:lnTo>
                <a:lnTo>
                  <a:pt x="3692" y="1447"/>
                </a:lnTo>
                <a:lnTo>
                  <a:pt x="3679" y="1432"/>
                </a:lnTo>
                <a:lnTo>
                  <a:pt x="3666" y="1418"/>
                </a:lnTo>
                <a:lnTo>
                  <a:pt x="3656" y="1406"/>
                </a:lnTo>
                <a:lnTo>
                  <a:pt x="3648" y="1397"/>
                </a:lnTo>
                <a:lnTo>
                  <a:pt x="3642" y="1391"/>
                </a:lnTo>
                <a:lnTo>
                  <a:pt x="3641" y="1389"/>
                </a:lnTo>
                <a:lnTo>
                  <a:pt x="3633" y="1389"/>
                </a:lnTo>
                <a:lnTo>
                  <a:pt x="3613" y="1389"/>
                </a:lnTo>
                <a:lnTo>
                  <a:pt x="3581" y="1389"/>
                </a:lnTo>
                <a:lnTo>
                  <a:pt x="3538" y="1390"/>
                </a:lnTo>
                <a:lnTo>
                  <a:pt x="3489" y="1390"/>
                </a:lnTo>
                <a:lnTo>
                  <a:pt x="3433" y="1390"/>
                </a:lnTo>
                <a:lnTo>
                  <a:pt x="3375" y="1390"/>
                </a:lnTo>
                <a:lnTo>
                  <a:pt x="3313" y="1390"/>
                </a:lnTo>
                <a:lnTo>
                  <a:pt x="3251" y="1390"/>
                </a:lnTo>
                <a:lnTo>
                  <a:pt x="3192" y="1390"/>
                </a:lnTo>
                <a:lnTo>
                  <a:pt x="3136" y="1390"/>
                </a:lnTo>
                <a:lnTo>
                  <a:pt x="3088" y="1390"/>
                </a:lnTo>
                <a:lnTo>
                  <a:pt x="3045" y="1389"/>
                </a:lnTo>
                <a:lnTo>
                  <a:pt x="3013" y="1389"/>
                </a:lnTo>
                <a:lnTo>
                  <a:pt x="2992" y="1389"/>
                </a:lnTo>
                <a:lnTo>
                  <a:pt x="2985" y="1389"/>
                </a:lnTo>
                <a:lnTo>
                  <a:pt x="2977" y="1388"/>
                </a:lnTo>
                <a:lnTo>
                  <a:pt x="2957" y="1385"/>
                </a:lnTo>
                <a:lnTo>
                  <a:pt x="2924" y="1378"/>
                </a:lnTo>
                <a:lnTo>
                  <a:pt x="2882" y="1371"/>
                </a:lnTo>
                <a:lnTo>
                  <a:pt x="2833" y="1362"/>
                </a:lnTo>
                <a:lnTo>
                  <a:pt x="2777" y="1351"/>
                </a:lnTo>
                <a:lnTo>
                  <a:pt x="2718" y="1341"/>
                </a:lnTo>
                <a:lnTo>
                  <a:pt x="2658" y="1330"/>
                </a:lnTo>
                <a:lnTo>
                  <a:pt x="2596" y="1318"/>
                </a:lnTo>
                <a:lnTo>
                  <a:pt x="2538" y="1308"/>
                </a:lnTo>
                <a:lnTo>
                  <a:pt x="2482" y="1298"/>
                </a:lnTo>
                <a:lnTo>
                  <a:pt x="2433" y="1288"/>
                </a:lnTo>
                <a:lnTo>
                  <a:pt x="2390" y="1281"/>
                </a:lnTo>
                <a:lnTo>
                  <a:pt x="2358" y="1274"/>
                </a:lnTo>
                <a:lnTo>
                  <a:pt x="2337" y="1270"/>
                </a:lnTo>
                <a:lnTo>
                  <a:pt x="2330" y="1269"/>
                </a:lnTo>
                <a:lnTo>
                  <a:pt x="2330" y="1266"/>
                </a:lnTo>
                <a:lnTo>
                  <a:pt x="2330" y="1257"/>
                </a:lnTo>
                <a:lnTo>
                  <a:pt x="2330" y="1244"/>
                </a:lnTo>
                <a:lnTo>
                  <a:pt x="2330" y="1227"/>
                </a:lnTo>
                <a:lnTo>
                  <a:pt x="2330" y="1207"/>
                </a:lnTo>
                <a:lnTo>
                  <a:pt x="2330" y="1183"/>
                </a:lnTo>
                <a:lnTo>
                  <a:pt x="2330" y="1159"/>
                </a:lnTo>
                <a:lnTo>
                  <a:pt x="2330" y="1133"/>
                </a:lnTo>
                <a:lnTo>
                  <a:pt x="2330" y="1107"/>
                </a:lnTo>
                <a:lnTo>
                  <a:pt x="2330" y="1083"/>
                </a:lnTo>
                <a:lnTo>
                  <a:pt x="2330" y="1060"/>
                </a:lnTo>
                <a:lnTo>
                  <a:pt x="2330" y="1039"/>
                </a:lnTo>
                <a:lnTo>
                  <a:pt x="2330" y="1022"/>
                </a:lnTo>
                <a:lnTo>
                  <a:pt x="2330" y="1008"/>
                </a:lnTo>
                <a:lnTo>
                  <a:pt x="2330" y="999"/>
                </a:lnTo>
                <a:lnTo>
                  <a:pt x="2330" y="996"/>
                </a:lnTo>
                <a:lnTo>
                  <a:pt x="2333" y="994"/>
                </a:lnTo>
                <a:lnTo>
                  <a:pt x="2342" y="986"/>
                </a:lnTo>
                <a:lnTo>
                  <a:pt x="2357" y="974"/>
                </a:lnTo>
                <a:lnTo>
                  <a:pt x="2374" y="958"/>
                </a:lnTo>
                <a:lnTo>
                  <a:pt x="2396" y="940"/>
                </a:lnTo>
                <a:lnTo>
                  <a:pt x="2421" y="920"/>
                </a:lnTo>
                <a:lnTo>
                  <a:pt x="2446" y="898"/>
                </a:lnTo>
                <a:lnTo>
                  <a:pt x="2474" y="876"/>
                </a:lnTo>
                <a:lnTo>
                  <a:pt x="2501" y="853"/>
                </a:lnTo>
                <a:lnTo>
                  <a:pt x="2526" y="831"/>
                </a:lnTo>
                <a:lnTo>
                  <a:pt x="2551" y="811"/>
                </a:lnTo>
                <a:lnTo>
                  <a:pt x="2573" y="792"/>
                </a:lnTo>
                <a:lnTo>
                  <a:pt x="2590" y="776"/>
                </a:lnTo>
                <a:lnTo>
                  <a:pt x="2605" y="765"/>
                </a:lnTo>
                <a:lnTo>
                  <a:pt x="2614" y="757"/>
                </a:lnTo>
                <a:lnTo>
                  <a:pt x="2617" y="754"/>
                </a:lnTo>
                <a:lnTo>
                  <a:pt x="2624" y="754"/>
                </a:lnTo>
                <a:lnTo>
                  <a:pt x="2646" y="752"/>
                </a:lnTo>
                <a:lnTo>
                  <a:pt x="2682" y="748"/>
                </a:lnTo>
                <a:lnTo>
                  <a:pt x="2726" y="745"/>
                </a:lnTo>
                <a:lnTo>
                  <a:pt x="2779" y="740"/>
                </a:lnTo>
                <a:lnTo>
                  <a:pt x="2838" y="736"/>
                </a:lnTo>
                <a:lnTo>
                  <a:pt x="2899" y="730"/>
                </a:lnTo>
                <a:lnTo>
                  <a:pt x="2966" y="724"/>
                </a:lnTo>
                <a:lnTo>
                  <a:pt x="3030" y="718"/>
                </a:lnTo>
                <a:lnTo>
                  <a:pt x="3092" y="713"/>
                </a:lnTo>
                <a:lnTo>
                  <a:pt x="3151" y="708"/>
                </a:lnTo>
                <a:lnTo>
                  <a:pt x="3204" y="702"/>
                </a:lnTo>
                <a:lnTo>
                  <a:pt x="3248" y="699"/>
                </a:lnTo>
                <a:lnTo>
                  <a:pt x="3283" y="696"/>
                </a:lnTo>
                <a:lnTo>
                  <a:pt x="3305" y="694"/>
                </a:lnTo>
                <a:lnTo>
                  <a:pt x="3313" y="693"/>
                </a:lnTo>
                <a:lnTo>
                  <a:pt x="3313" y="691"/>
                </a:lnTo>
                <a:lnTo>
                  <a:pt x="3313" y="685"/>
                </a:lnTo>
                <a:lnTo>
                  <a:pt x="3313" y="677"/>
                </a:lnTo>
                <a:lnTo>
                  <a:pt x="3313" y="665"/>
                </a:lnTo>
                <a:lnTo>
                  <a:pt x="3313" y="652"/>
                </a:lnTo>
                <a:lnTo>
                  <a:pt x="3313" y="637"/>
                </a:lnTo>
                <a:lnTo>
                  <a:pt x="3313" y="620"/>
                </a:lnTo>
                <a:lnTo>
                  <a:pt x="3313" y="604"/>
                </a:lnTo>
                <a:lnTo>
                  <a:pt x="3313" y="587"/>
                </a:lnTo>
                <a:lnTo>
                  <a:pt x="3313" y="571"/>
                </a:lnTo>
                <a:lnTo>
                  <a:pt x="3313" y="556"/>
                </a:lnTo>
                <a:lnTo>
                  <a:pt x="3313" y="542"/>
                </a:lnTo>
                <a:lnTo>
                  <a:pt x="3313" y="530"/>
                </a:lnTo>
                <a:lnTo>
                  <a:pt x="3313" y="521"/>
                </a:lnTo>
                <a:lnTo>
                  <a:pt x="3313" y="516"/>
                </a:lnTo>
                <a:lnTo>
                  <a:pt x="3313" y="514"/>
                </a:lnTo>
                <a:lnTo>
                  <a:pt x="2739" y="181"/>
                </a:lnTo>
                <a:lnTo>
                  <a:pt x="2249" y="0"/>
                </a:lnTo>
                <a:lnTo>
                  <a:pt x="1921" y="30"/>
                </a:lnTo>
                <a:lnTo>
                  <a:pt x="1634" y="272"/>
                </a:lnTo>
                <a:lnTo>
                  <a:pt x="1062" y="423"/>
                </a:lnTo>
                <a:lnTo>
                  <a:pt x="571" y="54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4" name="Freeform 16"/>
          <p:cNvSpPr>
            <a:spLocks/>
          </p:cNvSpPr>
          <p:nvPr/>
        </p:nvSpPr>
        <p:spPr bwMode="auto">
          <a:xfrm>
            <a:off x="5873750" y="2222500"/>
            <a:ext cx="1473200" cy="1798638"/>
          </a:xfrm>
          <a:custGeom>
            <a:avLst/>
            <a:gdLst>
              <a:gd name="T0" fmla="*/ 0 w 2783"/>
              <a:gd name="T1" fmla="*/ 1727 h 2266"/>
              <a:gd name="T2" fmla="*/ 109 w 2783"/>
              <a:gd name="T3" fmla="*/ 1998 h 2266"/>
              <a:gd name="T4" fmla="*/ 448 w 2783"/>
              <a:gd name="T5" fmla="*/ 2177 h 2266"/>
              <a:gd name="T6" fmla="*/ 938 w 2783"/>
              <a:gd name="T7" fmla="*/ 2260 h 2266"/>
              <a:gd name="T8" fmla="*/ 1494 w 2783"/>
              <a:gd name="T9" fmla="*/ 2248 h 2266"/>
              <a:gd name="T10" fmla="*/ 2036 w 2783"/>
              <a:gd name="T11" fmla="*/ 2136 h 2266"/>
              <a:gd name="T12" fmla="*/ 2480 w 2783"/>
              <a:gd name="T13" fmla="*/ 1926 h 2266"/>
              <a:gd name="T14" fmla="*/ 2745 w 2783"/>
              <a:gd name="T15" fmla="*/ 1615 h 2266"/>
              <a:gd name="T16" fmla="*/ 2771 w 2783"/>
              <a:gd name="T17" fmla="*/ 1310 h 2266"/>
              <a:gd name="T18" fmla="*/ 2687 w 2783"/>
              <a:gd name="T19" fmla="*/ 1228 h 2266"/>
              <a:gd name="T20" fmla="*/ 2518 w 2783"/>
              <a:gd name="T21" fmla="*/ 1063 h 2266"/>
              <a:gd name="T22" fmla="*/ 2295 w 2783"/>
              <a:gd name="T23" fmla="*/ 844 h 2266"/>
              <a:gd name="T24" fmla="*/ 2046 w 2783"/>
              <a:gd name="T25" fmla="*/ 603 h 2266"/>
              <a:gd name="T26" fmla="*/ 1806 w 2783"/>
              <a:gd name="T27" fmla="*/ 368 h 2266"/>
              <a:gd name="T28" fmla="*/ 1605 w 2783"/>
              <a:gd name="T29" fmla="*/ 172 h 2266"/>
              <a:gd name="T30" fmla="*/ 1474 w 2783"/>
              <a:gd name="T31" fmla="*/ 45 h 2266"/>
              <a:gd name="T32" fmla="*/ 2398 w 2783"/>
              <a:gd name="T33" fmla="*/ 1331 h 2266"/>
              <a:gd name="T34" fmla="*/ 2317 w 2783"/>
              <a:gd name="T35" fmla="*/ 1339 h 2266"/>
              <a:gd name="T36" fmla="*/ 2137 w 2783"/>
              <a:gd name="T37" fmla="*/ 1358 h 2266"/>
              <a:gd name="T38" fmla="*/ 1958 w 2783"/>
              <a:gd name="T39" fmla="*/ 1376 h 2266"/>
              <a:gd name="T40" fmla="*/ 1877 w 2783"/>
              <a:gd name="T41" fmla="*/ 1384 h 2266"/>
              <a:gd name="T42" fmla="*/ 1852 w 2783"/>
              <a:gd name="T43" fmla="*/ 1325 h 2266"/>
              <a:gd name="T44" fmla="*/ 1786 w 2783"/>
              <a:gd name="T45" fmla="*/ 1170 h 2266"/>
              <a:gd name="T46" fmla="*/ 1690 w 2783"/>
              <a:gd name="T47" fmla="*/ 951 h 2266"/>
              <a:gd name="T48" fmla="*/ 1583 w 2783"/>
              <a:gd name="T49" fmla="*/ 698 h 2266"/>
              <a:gd name="T50" fmla="*/ 1475 w 2783"/>
              <a:gd name="T51" fmla="*/ 446 h 2266"/>
              <a:gd name="T52" fmla="*/ 1381 w 2783"/>
              <a:gd name="T53" fmla="*/ 227 h 2266"/>
              <a:gd name="T54" fmla="*/ 1313 w 2783"/>
              <a:gd name="T55" fmla="*/ 71 h 2266"/>
              <a:gd name="T56" fmla="*/ 1288 w 2783"/>
              <a:gd name="T57" fmla="*/ 12 h 2266"/>
              <a:gd name="T58" fmla="*/ 1299 w 2783"/>
              <a:gd name="T59" fmla="*/ 69 h 2266"/>
              <a:gd name="T60" fmla="*/ 1325 w 2783"/>
              <a:gd name="T61" fmla="*/ 218 h 2266"/>
              <a:gd name="T62" fmla="*/ 1363 w 2783"/>
              <a:gd name="T63" fmla="*/ 430 h 2266"/>
              <a:gd name="T64" fmla="*/ 1406 w 2783"/>
              <a:gd name="T65" fmla="*/ 672 h 2266"/>
              <a:gd name="T66" fmla="*/ 1449 w 2783"/>
              <a:gd name="T67" fmla="*/ 914 h 2266"/>
              <a:gd name="T68" fmla="*/ 1487 w 2783"/>
              <a:gd name="T69" fmla="*/ 1125 h 2266"/>
              <a:gd name="T70" fmla="*/ 1514 w 2783"/>
              <a:gd name="T71" fmla="*/ 1274 h 2266"/>
              <a:gd name="T72" fmla="*/ 1524 w 2783"/>
              <a:gd name="T73" fmla="*/ 1331 h 2266"/>
              <a:gd name="T74" fmla="*/ 1436 w 2783"/>
              <a:gd name="T75" fmla="*/ 1332 h 2266"/>
              <a:gd name="T76" fmla="*/ 1243 w 2783"/>
              <a:gd name="T77" fmla="*/ 1332 h 2266"/>
              <a:gd name="T78" fmla="*/ 1050 w 2783"/>
              <a:gd name="T79" fmla="*/ 1332 h 2266"/>
              <a:gd name="T80" fmla="*/ 962 w 2783"/>
              <a:gd name="T81" fmla="*/ 1331 h 2266"/>
              <a:gd name="T82" fmla="*/ 971 w 2783"/>
              <a:gd name="T83" fmla="*/ 1275 h 2266"/>
              <a:gd name="T84" fmla="*/ 991 w 2783"/>
              <a:gd name="T85" fmla="*/ 1127 h 2266"/>
              <a:gd name="T86" fmla="*/ 1022 w 2783"/>
              <a:gd name="T87" fmla="*/ 918 h 2266"/>
              <a:gd name="T88" fmla="*/ 1059 w 2783"/>
              <a:gd name="T89" fmla="*/ 679 h 2266"/>
              <a:gd name="T90" fmla="*/ 1094 w 2783"/>
              <a:gd name="T91" fmla="*/ 439 h 2266"/>
              <a:gd name="T92" fmla="*/ 1125 w 2783"/>
              <a:gd name="T93" fmla="*/ 230 h 2266"/>
              <a:gd name="T94" fmla="*/ 1146 w 2783"/>
              <a:gd name="T95" fmla="*/ 81 h 2266"/>
              <a:gd name="T96" fmla="*/ 1155 w 2783"/>
              <a:gd name="T97" fmla="*/ 25 h 2266"/>
              <a:gd name="T98" fmla="*/ 1131 w 2783"/>
              <a:gd name="T99" fmla="*/ 84 h 2266"/>
              <a:gd name="T100" fmla="*/ 1069 w 2783"/>
              <a:gd name="T101" fmla="*/ 237 h 2266"/>
              <a:gd name="T102" fmla="*/ 982 w 2783"/>
              <a:gd name="T103" fmla="*/ 456 h 2266"/>
              <a:gd name="T104" fmla="*/ 882 w 2783"/>
              <a:gd name="T105" fmla="*/ 704 h 2266"/>
              <a:gd name="T106" fmla="*/ 781 w 2783"/>
              <a:gd name="T107" fmla="*/ 954 h 2266"/>
              <a:gd name="T108" fmla="*/ 694 w 2783"/>
              <a:gd name="T109" fmla="*/ 1172 h 2266"/>
              <a:gd name="T110" fmla="*/ 632 w 2783"/>
              <a:gd name="T111" fmla="*/ 1325 h 2266"/>
              <a:gd name="T112" fmla="*/ 609 w 2783"/>
              <a:gd name="T113" fmla="*/ 1384 h 2266"/>
              <a:gd name="T114" fmla="*/ 565 w 2783"/>
              <a:gd name="T115" fmla="*/ 1384 h 2266"/>
              <a:gd name="T116" fmla="*/ 466 w 2783"/>
              <a:gd name="T117" fmla="*/ 1384 h 2266"/>
              <a:gd name="T118" fmla="*/ 368 w 2783"/>
              <a:gd name="T119" fmla="*/ 1384 h 2266"/>
              <a:gd name="T120" fmla="*/ 323 w 2783"/>
              <a:gd name="T121" fmla="*/ 1384 h 2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83" h="2266">
                <a:moveTo>
                  <a:pt x="1032" y="0"/>
                </a:moveTo>
                <a:lnTo>
                  <a:pt x="112" y="1366"/>
                </a:lnTo>
                <a:lnTo>
                  <a:pt x="17" y="1645"/>
                </a:lnTo>
                <a:lnTo>
                  <a:pt x="0" y="1727"/>
                </a:lnTo>
                <a:lnTo>
                  <a:pt x="0" y="1803"/>
                </a:lnTo>
                <a:lnTo>
                  <a:pt x="20" y="1874"/>
                </a:lnTo>
                <a:lnTo>
                  <a:pt x="56" y="1939"/>
                </a:lnTo>
                <a:lnTo>
                  <a:pt x="109" y="1998"/>
                </a:lnTo>
                <a:lnTo>
                  <a:pt x="175" y="2052"/>
                </a:lnTo>
                <a:lnTo>
                  <a:pt x="254" y="2099"/>
                </a:lnTo>
                <a:lnTo>
                  <a:pt x="347" y="2141"/>
                </a:lnTo>
                <a:lnTo>
                  <a:pt x="448" y="2177"/>
                </a:lnTo>
                <a:lnTo>
                  <a:pt x="560" y="2206"/>
                </a:lnTo>
                <a:lnTo>
                  <a:pt x="679" y="2230"/>
                </a:lnTo>
                <a:lnTo>
                  <a:pt x="806" y="2248"/>
                </a:lnTo>
                <a:lnTo>
                  <a:pt x="938" y="2260"/>
                </a:lnTo>
                <a:lnTo>
                  <a:pt x="1074" y="2266"/>
                </a:lnTo>
                <a:lnTo>
                  <a:pt x="1213" y="2266"/>
                </a:lnTo>
                <a:lnTo>
                  <a:pt x="1353" y="2259"/>
                </a:lnTo>
                <a:lnTo>
                  <a:pt x="1494" y="2248"/>
                </a:lnTo>
                <a:lnTo>
                  <a:pt x="1634" y="2228"/>
                </a:lnTo>
                <a:lnTo>
                  <a:pt x="1772" y="2204"/>
                </a:lnTo>
                <a:lnTo>
                  <a:pt x="1906" y="2174"/>
                </a:lnTo>
                <a:lnTo>
                  <a:pt x="2036" y="2136"/>
                </a:lnTo>
                <a:lnTo>
                  <a:pt x="2159" y="2093"/>
                </a:lnTo>
                <a:lnTo>
                  <a:pt x="2274" y="2044"/>
                </a:lnTo>
                <a:lnTo>
                  <a:pt x="2381" y="1988"/>
                </a:lnTo>
                <a:lnTo>
                  <a:pt x="2480" y="1926"/>
                </a:lnTo>
                <a:lnTo>
                  <a:pt x="2565" y="1858"/>
                </a:lnTo>
                <a:lnTo>
                  <a:pt x="2639" y="1783"/>
                </a:lnTo>
                <a:lnTo>
                  <a:pt x="2699" y="1702"/>
                </a:lnTo>
                <a:lnTo>
                  <a:pt x="2745" y="1615"/>
                </a:lnTo>
                <a:lnTo>
                  <a:pt x="2773" y="1520"/>
                </a:lnTo>
                <a:lnTo>
                  <a:pt x="2783" y="1421"/>
                </a:lnTo>
                <a:lnTo>
                  <a:pt x="2776" y="1314"/>
                </a:lnTo>
                <a:lnTo>
                  <a:pt x="2771" y="1310"/>
                </a:lnTo>
                <a:lnTo>
                  <a:pt x="2761" y="1299"/>
                </a:lnTo>
                <a:lnTo>
                  <a:pt x="2743" y="1282"/>
                </a:lnTo>
                <a:lnTo>
                  <a:pt x="2718" y="1258"/>
                </a:lnTo>
                <a:lnTo>
                  <a:pt x="2687" y="1228"/>
                </a:lnTo>
                <a:lnTo>
                  <a:pt x="2652" y="1194"/>
                </a:lnTo>
                <a:lnTo>
                  <a:pt x="2612" y="1154"/>
                </a:lnTo>
                <a:lnTo>
                  <a:pt x="2567" y="1110"/>
                </a:lnTo>
                <a:lnTo>
                  <a:pt x="2518" y="1063"/>
                </a:lnTo>
                <a:lnTo>
                  <a:pt x="2467" y="1012"/>
                </a:lnTo>
                <a:lnTo>
                  <a:pt x="2411" y="958"/>
                </a:lnTo>
                <a:lnTo>
                  <a:pt x="2353" y="902"/>
                </a:lnTo>
                <a:lnTo>
                  <a:pt x="2295" y="844"/>
                </a:lnTo>
                <a:lnTo>
                  <a:pt x="2233" y="785"/>
                </a:lnTo>
                <a:lnTo>
                  <a:pt x="2171" y="724"/>
                </a:lnTo>
                <a:lnTo>
                  <a:pt x="2109" y="663"/>
                </a:lnTo>
                <a:lnTo>
                  <a:pt x="2046" y="603"/>
                </a:lnTo>
                <a:lnTo>
                  <a:pt x="1984" y="541"/>
                </a:lnTo>
                <a:lnTo>
                  <a:pt x="1922" y="483"/>
                </a:lnTo>
                <a:lnTo>
                  <a:pt x="1864" y="424"/>
                </a:lnTo>
                <a:lnTo>
                  <a:pt x="1806" y="368"/>
                </a:lnTo>
                <a:lnTo>
                  <a:pt x="1750" y="314"/>
                </a:lnTo>
                <a:lnTo>
                  <a:pt x="1699" y="263"/>
                </a:lnTo>
                <a:lnTo>
                  <a:pt x="1650" y="216"/>
                </a:lnTo>
                <a:lnTo>
                  <a:pt x="1605" y="172"/>
                </a:lnTo>
                <a:lnTo>
                  <a:pt x="1565" y="132"/>
                </a:lnTo>
                <a:lnTo>
                  <a:pt x="1530" y="98"/>
                </a:lnTo>
                <a:lnTo>
                  <a:pt x="1499" y="68"/>
                </a:lnTo>
                <a:lnTo>
                  <a:pt x="1474" y="45"/>
                </a:lnTo>
                <a:lnTo>
                  <a:pt x="1456" y="27"/>
                </a:lnTo>
                <a:lnTo>
                  <a:pt x="1446" y="16"/>
                </a:lnTo>
                <a:lnTo>
                  <a:pt x="1441" y="12"/>
                </a:lnTo>
                <a:lnTo>
                  <a:pt x="2398" y="1331"/>
                </a:lnTo>
                <a:lnTo>
                  <a:pt x="2392" y="1332"/>
                </a:lnTo>
                <a:lnTo>
                  <a:pt x="2376" y="1333"/>
                </a:lnTo>
                <a:lnTo>
                  <a:pt x="2349" y="1336"/>
                </a:lnTo>
                <a:lnTo>
                  <a:pt x="2317" y="1339"/>
                </a:lnTo>
                <a:lnTo>
                  <a:pt x="2277" y="1344"/>
                </a:lnTo>
                <a:lnTo>
                  <a:pt x="2233" y="1348"/>
                </a:lnTo>
                <a:lnTo>
                  <a:pt x="2186" y="1352"/>
                </a:lnTo>
                <a:lnTo>
                  <a:pt x="2137" y="1358"/>
                </a:lnTo>
                <a:lnTo>
                  <a:pt x="2089" y="1363"/>
                </a:lnTo>
                <a:lnTo>
                  <a:pt x="2042" y="1367"/>
                </a:lnTo>
                <a:lnTo>
                  <a:pt x="1997" y="1372"/>
                </a:lnTo>
                <a:lnTo>
                  <a:pt x="1958" y="1376"/>
                </a:lnTo>
                <a:lnTo>
                  <a:pt x="1925" y="1379"/>
                </a:lnTo>
                <a:lnTo>
                  <a:pt x="1899" y="1382"/>
                </a:lnTo>
                <a:lnTo>
                  <a:pt x="1883" y="1383"/>
                </a:lnTo>
                <a:lnTo>
                  <a:pt x="1877" y="1384"/>
                </a:lnTo>
                <a:lnTo>
                  <a:pt x="1875" y="1380"/>
                </a:lnTo>
                <a:lnTo>
                  <a:pt x="1871" y="1369"/>
                </a:lnTo>
                <a:lnTo>
                  <a:pt x="1862" y="1350"/>
                </a:lnTo>
                <a:lnTo>
                  <a:pt x="1852" y="1325"/>
                </a:lnTo>
                <a:lnTo>
                  <a:pt x="1839" y="1294"/>
                </a:lnTo>
                <a:lnTo>
                  <a:pt x="1822" y="1258"/>
                </a:lnTo>
                <a:lnTo>
                  <a:pt x="1805" y="1216"/>
                </a:lnTo>
                <a:lnTo>
                  <a:pt x="1786" y="1170"/>
                </a:lnTo>
                <a:lnTo>
                  <a:pt x="1764" y="1120"/>
                </a:lnTo>
                <a:lnTo>
                  <a:pt x="1740" y="1066"/>
                </a:lnTo>
                <a:lnTo>
                  <a:pt x="1717" y="1010"/>
                </a:lnTo>
                <a:lnTo>
                  <a:pt x="1690" y="951"/>
                </a:lnTo>
                <a:lnTo>
                  <a:pt x="1665" y="890"/>
                </a:lnTo>
                <a:lnTo>
                  <a:pt x="1637" y="826"/>
                </a:lnTo>
                <a:lnTo>
                  <a:pt x="1611" y="762"/>
                </a:lnTo>
                <a:lnTo>
                  <a:pt x="1583" y="698"/>
                </a:lnTo>
                <a:lnTo>
                  <a:pt x="1555" y="635"/>
                </a:lnTo>
                <a:lnTo>
                  <a:pt x="1528" y="570"/>
                </a:lnTo>
                <a:lnTo>
                  <a:pt x="1500" y="507"/>
                </a:lnTo>
                <a:lnTo>
                  <a:pt x="1475" y="446"/>
                </a:lnTo>
                <a:lnTo>
                  <a:pt x="1449" y="387"/>
                </a:lnTo>
                <a:lnTo>
                  <a:pt x="1425" y="330"/>
                </a:lnTo>
                <a:lnTo>
                  <a:pt x="1402" y="277"/>
                </a:lnTo>
                <a:lnTo>
                  <a:pt x="1381" y="227"/>
                </a:lnTo>
                <a:lnTo>
                  <a:pt x="1361" y="181"/>
                </a:lnTo>
                <a:lnTo>
                  <a:pt x="1343" y="139"/>
                </a:lnTo>
                <a:lnTo>
                  <a:pt x="1327" y="102"/>
                </a:lnTo>
                <a:lnTo>
                  <a:pt x="1313" y="71"/>
                </a:lnTo>
                <a:lnTo>
                  <a:pt x="1303" y="47"/>
                </a:lnTo>
                <a:lnTo>
                  <a:pt x="1294" y="27"/>
                </a:lnTo>
                <a:lnTo>
                  <a:pt x="1290" y="17"/>
                </a:lnTo>
                <a:lnTo>
                  <a:pt x="1288" y="12"/>
                </a:lnTo>
                <a:lnTo>
                  <a:pt x="1288" y="17"/>
                </a:lnTo>
                <a:lnTo>
                  <a:pt x="1291" y="27"/>
                </a:lnTo>
                <a:lnTo>
                  <a:pt x="1294" y="45"/>
                </a:lnTo>
                <a:lnTo>
                  <a:pt x="1299" y="69"/>
                </a:lnTo>
                <a:lnTo>
                  <a:pt x="1303" y="99"/>
                </a:lnTo>
                <a:lnTo>
                  <a:pt x="1311" y="135"/>
                </a:lnTo>
                <a:lnTo>
                  <a:pt x="1318" y="174"/>
                </a:lnTo>
                <a:lnTo>
                  <a:pt x="1325" y="218"/>
                </a:lnTo>
                <a:lnTo>
                  <a:pt x="1334" y="267"/>
                </a:lnTo>
                <a:lnTo>
                  <a:pt x="1343" y="319"/>
                </a:lnTo>
                <a:lnTo>
                  <a:pt x="1353" y="373"/>
                </a:lnTo>
                <a:lnTo>
                  <a:pt x="1363" y="430"/>
                </a:lnTo>
                <a:lnTo>
                  <a:pt x="1374" y="489"/>
                </a:lnTo>
                <a:lnTo>
                  <a:pt x="1384" y="549"/>
                </a:lnTo>
                <a:lnTo>
                  <a:pt x="1396" y="610"/>
                </a:lnTo>
                <a:lnTo>
                  <a:pt x="1406" y="672"/>
                </a:lnTo>
                <a:lnTo>
                  <a:pt x="1416" y="734"/>
                </a:lnTo>
                <a:lnTo>
                  <a:pt x="1428" y="795"/>
                </a:lnTo>
                <a:lnTo>
                  <a:pt x="1438" y="855"/>
                </a:lnTo>
                <a:lnTo>
                  <a:pt x="1449" y="914"/>
                </a:lnTo>
                <a:lnTo>
                  <a:pt x="1459" y="971"/>
                </a:lnTo>
                <a:lnTo>
                  <a:pt x="1469" y="1026"/>
                </a:lnTo>
                <a:lnTo>
                  <a:pt x="1478" y="1077"/>
                </a:lnTo>
                <a:lnTo>
                  <a:pt x="1487" y="1125"/>
                </a:lnTo>
                <a:lnTo>
                  <a:pt x="1494" y="1169"/>
                </a:lnTo>
                <a:lnTo>
                  <a:pt x="1502" y="1210"/>
                </a:lnTo>
                <a:lnTo>
                  <a:pt x="1509" y="1245"/>
                </a:lnTo>
                <a:lnTo>
                  <a:pt x="1514" y="1274"/>
                </a:lnTo>
                <a:lnTo>
                  <a:pt x="1518" y="1299"/>
                </a:lnTo>
                <a:lnTo>
                  <a:pt x="1521" y="1316"/>
                </a:lnTo>
                <a:lnTo>
                  <a:pt x="1524" y="1328"/>
                </a:lnTo>
                <a:lnTo>
                  <a:pt x="1524" y="1331"/>
                </a:lnTo>
                <a:lnTo>
                  <a:pt x="1518" y="1331"/>
                </a:lnTo>
                <a:lnTo>
                  <a:pt x="1500" y="1331"/>
                </a:lnTo>
                <a:lnTo>
                  <a:pt x="1472" y="1331"/>
                </a:lnTo>
                <a:lnTo>
                  <a:pt x="1436" y="1332"/>
                </a:lnTo>
                <a:lnTo>
                  <a:pt x="1393" y="1332"/>
                </a:lnTo>
                <a:lnTo>
                  <a:pt x="1346" y="1332"/>
                </a:lnTo>
                <a:lnTo>
                  <a:pt x="1296" y="1332"/>
                </a:lnTo>
                <a:lnTo>
                  <a:pt x="1243" y="1332"/>
                </a:lnTo>
                <a:lnTo>
                  <a:pt x="1190" y="1332"/>
                </a:lnTo>
                <a:lnTo>
                  <a:pt x="1140" y="1332"/>
                </a:lnTo>
                <a:lnTo>
                  <a:pt x="1093" y="1332"/>
                </a:lnTo>
                <a:lnTo>
                  <a:pt x="1050" y="1332"/>
                </a:lnTo>
                <a:lnTo>
                  <a:pt x="1013" y="1331"/>
                </a:lnTo>
                <a:lnTo>
                  <a:pt x="985" y="1331"/>
                </a:lnTo>
                <a:lnTo>
                  <a:pt x="968" y="1331"/>
                </a:lnTo>
                <a:lnTo>
                  <a:pt x="962" y="1331"/>
                </a:lnTo>
                <a:lnTo>
                  <a:pt x="962" y="1328"/>
                </a:lnTo>
                <a:lnTo>
                  <a:pt x="963" y="1316"/>
                </a:lnTo>
                <a:lnTo>
                  <a:pt x="966" y="1299"/>
                </a:lnTo>
                <a:lnTo>
                  <a:pt x="971" y="1275"/>
                </a:lnTo>
                <a:lnTo>
                  <a:pt x="975" y="1245"/>
                </a:lnTo>
                <a:lnTo>
                  <a:pt x="980" y="1211"/>
                </a:lnTo>
                <a:lnTo>
                  <a:pt x="985" y="1171"/>
                </a:lnTo>
                <a:lnTo>
                  <a:pt x="991" y="1127"/>
                </a:lnTo>
                <a:lnTo>
                  <a:pt x="999" y="1079"/>
                </a:lnTo>
                <a:lnTo>
                  <a:pt x="1006" y="1029"/>
                </a:lnTo>
                <a:lnTo>
                  <a:pt x="1015" y="974"/>
                </a:lnTo>
                <a:lnTo>
                  <a:pt x="1022" y="918"/>
                </a:lnTo>
                <a:lnTo>
                  <a:pt x="1031" y="860"/>
                </a:lnTo>
                <a:lnTo>
                  <a:pt x="1040" y="801"/>
                </a:lnTo>
                <a:lnTo>
                  <a:pt x="1049" y="740"/>
                </a:lnTo>
                <a:lnTo>
                  <a:pt x="1059" y="679"/>
                </a:lnTo>
                <a:lnTo>
                  <a:pt x="1068" y="618"/>
                </a:lnTo>
                <a:lnTo>
                  <a:pt x="1077" y="556"/>
                </a:lnTo>
                <a:lnTo>
                  <a:pt x="1085" y="497"/>
                </a:lnTo>
                <a:lnTo>
                  <a:pt x="1094" y="439"/>
                </a:lnTo>
                <a:lnTo>
                  <a:pt x="1102" y="382"/>
                </a:lnTo>
                <a:lnTo>
                  <a:pt x="1110" y="328"/>
                </a:lnTo>
                <a:lnTo>
                  <a:pt x="1118" y="277"/>
                </a:lnTo>
                <a:lnTo>
                  <a:pt x="1125" y="230"/>
                </a:lnTo>
                <a:lnTo>
                  <a:pt x="1131" y="186"/>
                </a:lnTo>
                <a:lnTo>
                  <a:pt x="1137" y="146"/>
                </a:lnTo>
                <a:lnTo>
                  <a:pt x="1141" y="111"/>
                </a:lnTo>
                <a:lnTo>
                  <a:pt x="1146" y="81"/>
                </a:lnTo>
                <a:lnTo>
                  <a:pt x="1150" y="57"/>
                </a:lnTo>
                <a:lnTo>
                  <a:pt x="1153" y="40"/>
                </a:lnTo>
                <a:lnTo>
                  <a:pt x="1155" y="28"/>
                </a:lnTo>
                <a:lnTo>
                  <a:pt x="1155" y="25"/>
                </a:lnTo>
                <a:lnTo>
                  <a:pt x="1153" y="30"/>
                </a:lnTo>
                <a:lnTo>
                  <a:pt x="1149" y="40"/>
                </a:lnTo>
                <a:lnTo>
                  <a:pt x="1141" y="58"/>
                </a:lnTo>
                <a:lnTo>
                  <a:pt x="1131" y="84"/>
                </a:lnTo>
                <a:lnTo>
                  <a:pt x="1119" y="114"/>
                </a:lnTo>
                <a:lnTo>
                  <a:pt x="1105" y="151"/>
                </a:lnTo>
                <a:lnTo>
                  <a:pt x="1088" y="192"/>
                </a:lnTo>
                <a:lnTo>
                  <a:pt x="1069" y="237"/>
                </a:lnTo>
                <a:lnTo>
                  <a:pt x="1049" y="288"/>
                </a:lnTo>
                <a:lnTo>
                  <a:pt x="1028" y="340"/>
                </a:lnTo>
                <a:lnTo>
                  <a:pt x="1006" y="397"/>
                </a:lnTo>
                <a:lnTo>
                  <a:pt x="982" y="456"/>
                </a:lnTo>
                <a:lnTo>
                  <a:pt x="957" y="516"/>
                </a:lnTo>
                <a:lnTo>
                  <a:pt x="932" y="578"/>
                </a:lnTo>
                <a:lnTo>
                  <a:pt x="907" y="641"/>
                </a:lnTo>
                <a:lnTo>
                  <a:pt x="882" y="704"/>
                </a:lnTo>
                <a:lnTo>
                  <a:pt x="856" y="769"/>
                </a:lnTo>
                <a:lnTo>
                  <a:pt x="831" y="832"/>
                </a:lnTo>
                <a:lnTo>
                  <a:pt x="806" y="894"/>
                </a:lnTo>
                <a:lnTo>
                  <a:pt x="781" y="954"/>
                </a:lnTo>
                <a:lnTo>
                  <a:pt x="757" y="1013"/>
                </a:lnTo>
                <a:lnTo>
                  <a:pt x="735" y="1070"/>
                </a:lnTo>
                <a:lnTo>
                  <a:pt x="715" y="1122"/>
                </a:lnTo>
                <a:lnTo>
                  <a:pt x="694" y="1172"/>
                </a:lnTo>
                <a:lnTo>
                  <a:pt x="675" y="1217"/>
                </a:lnTo>
                <a:lnTo>
                  <a:pt x="659" y="1259"/>
                </a:lnTo>
                <a:lnTo>
                  <a:pt x="644" y="1295"/>
                </a:lnTo>
                <a:lnTo>
                  <a:pt x="632" y="1325"/>
                </a:lnTo>
                <a:lnTo>
                  <a:pt x="622" y="1351"/>
                </a:lnTo>
                <a:lnTo>
                  <a:pt x="615" y="1369"/>
                </a:lnTo>
                <a:lnTo>
                  <a:pt x="610" y="1380"/>
                </a:lnTo>
                <a:lnTo>
                  <a:pt x="609" y="1384"/>
                </a:lnTo>
                <a:lnTo>
                  <a:pt x="606" y="1384"/>
                </a:lnTo>
                <a:lnTo>
                  <a:pt x="597" y="1384"/>
                </a:lnTo>
                <a:lnTo>
                  <a:pt x="582" y="1384"/>
                </a:lnTo>
                <a:lnTo>
                  <a:pt x="565" y="1384"/>
                </a:lnTo>
                <a:lnTo>
                  <a:pt x="543" y="1384"/>
                </a:lnTo>
                <a:lnTo>
                  <a:pt x="519" y="1384"/>
                </a:lnTo>
                <a:lnTo>
                  <a:pt x="493" y="1384"/>
                </a:lnTo>
                <a:lnTo>
                  <a:pt x="466" y="1384"/>
                </a:lnTo>
                <a:lnTo>
                  <a:pt x="440" y="1384"/>
                </a:lnTo>
                <a:lnTo>
                  <a:pt x="413" y="1384"/>
                </a:lnTo>
                <a:lnTo>
                  <a:pt x="390" y="1384"/>
                </a:lnTo>
                <a:lnTo>
                  <a:pt x="368" y="1384"/>
                </a:lnTo>
                <a:lnTo>
                  <a:pt x="350" y="1384"/>
                </a:lnTo>
                <a:lnTo>
                  <a:pt x="335" y="1384"/>
                </a:lnTo>
                <a:lnTo>
                  <a:pt x="326" y="1384"/>
                </a:lnTo>
                <a:lnTo>
                  <a:pt x="323" y="1384"/>
                </a:lnTo>
                <a:lnTo>
                  <a:pt x="1032" y="0"/>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5" name="Freeform 17"/>
          <p:cNvSpPr>
            <a:spLocks/>
          </p:cNvSpPr>
          <p:nvPr/>
        </p:nvSpPr>
        <p:spPr bwMode="auto">
          <a:xfrm>
            <a:off x="2071688" y="2413000"/>
            <a:ext cx="1473200" cy="1798638"/>
          </a:xfrm>
          <a:custGeom>
            <a:avLst/>
            <a:gdLst>
              <a:gd name="T0" fmla="*/ 2783 w 2783"/>
              <a:gd name="T1" fmla="*/ 1727 h 2266"/>
              <a:gd name="T2" fmla="*/ 2675 w 2783"/>
              <a:gd name="T3" fmla="*/ 1998 h 2266"/>
              <a:gd name="T4" fmla="*/ 2335 w 2783"/>
              <a:gd name="T5" fmla="*/ 2177 h 2266"/>
              <a:gd name="T6" fmla="*/ 1845 w 2783"/>
              <a:gd name="T7" fmla="*/ 2260 h 2266"/>
              <a:gd name="T8" fmla="*/ 1289 w 2783"/>
              <a:gd name="T9" fmla="*/ 2248 h 2266"/>
              <a:gd name="T10" fmla="*/ 748 w 2783"/>
              <a:gd name="T11" fmla="*/ 2136 h 2266"/>
              <a:gd name="T12" fmla="*/ 303 w 2783"/>
              <a:gd name="T13" fmla="*/ 1926 h 2266"/>
              <a:gd name="T14" fmla="*/ 39 w 2783"/>
              <a:gd name="T15" fmla="*/ 1615 h 2266"/>
              <a:gd name="T16" fmla="*/ 12 w 2783"/>
              <a:gd name="T17" fmla="*/ 1310 h 2266"/>
              <a:gd name="T18" fmla="*/ 96 w 2783"/>
              <a:gd name="T19" fmla="*/ 1228 h 2266"/>
              <a:gd name="T20" fmla="*/ 265 w 2783"/>
              <a:gd name="T21" fmla="*/ 1063 h 2266"/>
              <a:gd name="T22" fmla="*/ 489 w 2783"/>
              <a:gd name="T23" fmla="*/ 844 h 2266"/>
              <a:gd name="T24" fmla="*/ 737 w 2783"/>
              <a:gd name="T25" fmla="*/ 603 h 2266"/>
              <a:gd name="T26" fmla="*/ 977 w 2783"/>
              <a:gd name="T27" fmla="*/ 368 h 2266"/>
              <a:gd name="T28" fmla="*/ 1179 w 2783"/>
              <a:gd name="T29" fmla="*/ 172 h 2266"/>
              <a:gd name="T30" fmla="*/ 1310 w 2783"/>
              <a:gd name="T31" fmla="*/ 45 h 2266"/>
              <a:gd name="T32" fmla="*/ 386 w 2783"/>
              <a:gd name="T33" fmla="*/ 1331 h 2266"/>
              <a:gd name="T34" fmla="*/ 467 w 2783"/>
              <a:gd name="T35" fmla="*/ 1339 h 2266"/>
              <a:gd name="T36" fmla="*/ 646 w 2783"/>
              <a:gd name="T37" fmla="*/ 1358 h 2266"/>
              <a:gd name="T38" fmla="*/ 826 w 2783"/>
              <a:gd name="T39" fmla="*/ 1376 h 2266"/>
              <a:gd name="T40" fmla="*/ 906 w 2783"/>
              <a:gd name="T41" fmla="*/ 1384 h 2266"/>
              <a:gd name="T42" fmla="*/ 931 w 2783"/>
              <a:gd name="T43" fmla="*/ 1325 h 2266"/>
              <a:gd name="T44" fmla="*/ 999 w 2783"/>
              <a:gd name="T45" fmla="*/ 1170 h 2266"/>
              <a:gd name="T46" fmla="*/ 1093 w 2783"/>
              <a:gd name="T47" fmla="*/ 951 h 2266"/>
              <a:gd name="T48" fmla="*/ 1201 w 2783"/>
              <a:gd name="T49" fmla="*/ 698 h 2266"/>
              <a:gd name="T50" fmla="*/ 1308 w 2783"/>
              <a:gd name="T51" fmla="*/ 446 h 2266"/>
              <a:gd name="T52" fmla="*/ 1404 w 2783"/>
              <a:gd name="T53" fmla="*/ 227 h 2266"/>
              <a:gd name="T54" fmla="*/ 1470 w 2783"/>
              <a:gd name="T55" fmla="*/ 71 h 2266"/>
              <a:gd name="T56" fmla="*/ 1495 w 2783"/>
              <a:gd name="T57" fmla="*/ 12 h 2266"/>
              <a:gd name="T58" fmla="*/ 1485 w 2783"/>
              <a:gd name="T59" fmla="*/ 69 h 2266"/>
              <a:gd name="T60" fmla="*/ 1458 w 2783"/>
              <a:gd name="T61" fmla="*/ 218 h 2266"/>
              <a:gd name="T62" fmla="*/ 1420 w 2783"/>
              <a:gd name="T63" fmla="*/ 430 h 2266"/>
              <a:gd name="T64" fmla="*/ 1377 w 2783"/>
              <a:gd name="T65" fmla="*/ 672 h 2266"/>
              <a:gd name="T66" fmla="*/ 1335 w 2783"/>
              <a:gd name="T67" fmla="*/ 914 h 2266"/>
              <a:gd name="T68" fmla="*/ 1296 w 2783"/>
              <a:gd name="T69" fmla="*/ 1125 h 2266"/>
              <a:gd name="T70" fmla="*/ 1270 w 2783"/>
              <a:gd name="T71" fmla="*/ 1274 h 2266"/>
              <a:gd name="T72" fmla="*/ 1259 w 2783"/>
              <a:gd name="T73" fmla="*/ 1331 h 2266"/>
              <a:gd name="T74" fmla="*/ 1348 w 2783"/>
              <a:gd name="T75" fmla="*/ 1332 h 2266"/>
              <a:gd name="T76" fmla="*/ 1540 w 2783"/>
              <a:gd name="T77" fmla="*/ 1332 h 2266"/>
              <a:gd name="T78" fmla="*/ 1733 w 2783"/>
              <a:gd name="T79" fmla="*/ 1332 h 2266"/>
              <a:gd name="T80" fmla="*/ 1821 w 2783"/>
              <a:gd name="T81" fmla="*/ 1331 h 2266"/>
              <a:gd name="T82" fmla="*/ 1813 w 2783"/>
              <a:gd name="T83" fmla="*/ 1275 h 2266"/>
              <a:gd name="T84" fmla="*/ 1792 w 2783"/>
              <a:gd name="T85" fmla="*/ 1127 h 2266"/>
              <a:gd name="T86" fmla="*/ 1761 w 2783"/>
              <a:gd name="T87" fmla="*/ 918 h 2266"/>
              <a:gd name="T88" fmla="*/ 1726 w 2783"/>
              <a:gd name="T89" fmla="*/ 679 h 2266"/>
              <a:gd name="T90" fmla="*/ 1689 w 2783"/>
              <a:gd name="T91" fmla="*/ 439 h 2266"/>
              <a:gd name="T92" fmla="*/ 1658 w 2783"/>
              <a:gd name="T93" fmla="*/ 230 h 2266"/>
              <a:gd name="T94" fmla="*/ 1638 w 2783"/>
              <a:gd name="T95" fmla="*/ 81 h 2266"/>
              <a:gd name="T96" fmla="*/ 1629 w 2783"/>
              <a:gd name="T97" fmla="*/ 25 h 2266"/>
              <a:gd name="T98" fmla="*/ 1652 w 2783"/>
              <a:gd name="T99" fmla="*/ 84 h 2266"/>
              <a:gd name="T100" fmla="*/ 1714 w 2783"/>
              <a:gd name="T101" fmla="*/ 237 h 2266"/>
              <a:gd name="T102" fmla="*/ 1801 w 2783"/>
              <a:gd name="T103" fmla="*/ 456 h 2266"/>
              <a:gd name="T104" fmla="*/ 1902 w 2783"/>
              <a:gd name="T105" fmla="*/ 704 h 2266"/>
              <a:gd name="T106" fmla="*/ 2002 w 2783"/>
              <a:gd name="T107" fmla="*/ 954 h 2266"/>
              <a:gd name="T108" fmla="*/ 2089 w 2783"/>
              <a:gd name="T109" fmla="*/ 1172 h 2266"/>
              <a:gd name="T110" fmla="*/ 2151 w 2783"/>
              <a:gd name="T111" fmla="*/ 1325 h 2266"/>
              <a:gd name="T112" fmla="*/ 2174 w 2783"/>
              <a:gd name="T113" fmla="*/ 1384 h 2266"/>
              <a:gd name="T114" fmla="*/ 2219 w 2783"/>
              <a:gd name="T115" fmla="*/ 1384 h 2266"/>
              <a:gd name="T116" fmla="*/ 2317 w 2783"/>
              <a:gd name="T117" fmla="*/ 1384 h 2266"/>
              <a:gd name="T118" fmla="*/ 2416 w 2783"/>
              <a:gd name="T119" fmla="*/ 1384 h 2266"/>
              <a:gd name="T120" fmla="*/ 2460 w 2783"/>
              <a:gd name="T121" fmla="*/ 1384 h 2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83" h="2266">
                <a:moveTo>
                  <a:pt x="1751" y="0"/>
                </a:moveTo>
                <a:lnTo>
                  <a:pt x="2672" y="1366"/>
                </a:lnTo>
                <a:lnTo>
                  <a:pt x="2766" y="1645"/>
                </a:lnTo>
                <a:lnTo>
                  <a:pt x="2783" y="1727"/>
                </a:lnTo>
                <a:lnTo>
                  <a:pt x="2783" y="1803"/>
                </a:lnTo>
                <a:lnTo>
                  <a:pt x="2763" y="1874"/>
                </a:lnTo>
                <a:lnTo>
                  <a:pt x="2728" y="1939"/>
                </a:lnTo>
                <a:lnTo>
                  <a:pt x="2675" y="1998"/>
                </a:lnTo>
                <a:lnTo>
                  <a:pt x="2608" y="2052"/>
                </a:lnTo>
                <a:lnTo>
                  <a:pt x="2529" y="2099"/>
                </a:lnTo>
                <a:lnTo>
                  <a:pt x="2436" y="2141"/>
                </a:lnTo>
                <a:lnTo>
                  <a:pt x="2335" y="2177"/>
                </a:lnTo>
                <a:lnTo>
                  <a:pt x="2223" y="2206"/>
                </a:lnTo>
                <a:lnTo>
                  <a:pt x="2104" y="2230"/>
                </a:lnTo>
                <a:lnTo>
                  <a:pt x="1977" y="2248"/>
                </a:lnTo>
                <a:lnTo>
                  <a:pt x="1845" y="2260"/>
                </a:lnTo>
                <a:lnTo>
                  <a:pt x="1710" y="2266"/>
                </a:lnTo>
                <a:lnTo>
                  <a:pt x="1570" y="2266"/>
                </a:lnTo>
                <a:lnTo>
                  <a:pt x="1430" y="2259"/>
                </a:lnTo>
                <a:lnTo>
                  <a:pt x="1289" y="2248"/>
                </a:lnTo>
                <a:lnTo>
                  <a:pt x="1149" y="2228"/>
                </a:lnTo>
                <a:lnTo>
                  <a:pt x="1011" y="2204"/>
                </a:lnTo>
                <a:lnTo>
                  <a:pt x="877" y="2174"/>
                </a:lnTo>
                <a:lnTo>
                  <a:pt x="748" y="2136"/>
                </a:lnTo>
                <a:lnTo>
                  <a:pt x="624" y="2093"/>
                </a:lnTo>
                <a:lnTo>
                  <a:pt x="509" y="2044"/>
                </a:lnTo>
                <a:lnTo>
                  <a:pt x="402" y="1988"/>
                </a:lnTo>
                <a:lnTo>
                  <a:pt x="303" y="1926"/>
                </a:lnTo>
                <a:lnTo>
                  <a:pt x="218" y="1858"/>
                </a:lnTo>
                <a:lnTo>
                  <a:pt x="144" y="1783"/>
                </a:lnTo>
                <a:lnTo>
                  <a:pt x="84" y="1702"/>
                </a:lnTo>
                <a:lnTo>
                  <a:pt x="39" y="1615"/>
                </a:lnTo>
                <a:lnTo>
                  <a:pt x="11" y="1520"/>
                </a:lnTo>
                <a:lnTo>
                  <a:pt x="0" y="1421"/>
                </a:lnTo>
                <a:lnTo>
                  <a:pt x="8" y="1314"/>
                </a:lnTo>
                <a:lnTo>
                  <a:pt x="12" y="1310"/>
                </a:lnTo>
                <a:lnTo>
                  <a:pt x="22" y="1299"/>
                </a:lnTo>
                <a:lnTo>
                  <a:pt x="40" y="1282"/>
                </a:lnTo>
                <a:lnTo>
                  <a:pt x="65" y="1258"/>
                </a:lnTo>
                <a:lnTo>
                  <a:pt x="96" y="1228"/>
                </a:lnTo>
                <a:lnTo>
                  <a:pt x="131" y="1194"/>
                </a:lnTo>
                <a:lnTo>
                  <a:pt x="171" y="1154"/>
                </a:lnTo>
                <a:lnTo>
                  <a:pt x="217" y="1110"/>
                </a:lnTo>
                <a:lnTo>
                  <a:pt x="265" y="1063"/>
                </a:lnTo>
                <a:lnTo>
                  <a:pt x="317" y="1012"/>
                </a:lnTo>
                <a:lnTo>
                  <a:pt x="372" y="958"/>
                </a:lnTo>
                <a:lnTo>
                  <a:pt x="430" y="902"/>
                </a:lnTo>
                <a:lnTo>
                  <a:pt x="489" y="844"/>
                </a:lnTo>
                <a:lnTo>
                  <a:pt x="550" y="785"/>
                </a:lnTo>
                <a:lnTo>
                  <a:pt x="612" y="724"/>
                </a:lnTo>
                <a:lnTo>
                  <a:pt x="675" y="662"/>
                </a:lnTo>
                <a:lnTo>
                  <a:pt x="737" y="603"/>
                </a:lnTo>
                <a:lnTo>
                  <a:pt x="799" y="541"/>
                </a:lnTo>
                <a:lnTo>
                  <a:pt x="861" y="483"/>
                </a:lnTo>
                <a:lnTo>
                  <a:pt x="920" y="424"/>
                </a:lnTo>
                <a:lnTo>
                  <a:pt x="977" y="368"/>
                </a:lnTo>
                <a:lnTo>
                  <a:pt x="1033" y="314"/>
                </a:lnTo>
                <a:lnTo>
                  <a:pt x="1084" y="263"/>
                </a:lnTo>
                <a:lnTo>
                  <a:pt x="1133" y="216"/>
                </a:lnTo>
                <a:lnTo>
                  <a:pt x="1179" y="172"/>
                </a:lnTo>
                <a:lnTo>
                  <a:pt x="1218" y="132"/>
                </a:lnTo>
                <a:lnTo>
                  <a:pt x="1254" y="98"/>
                </a:lnTo>
                <a:lnTo>
                  <a:pt x="1284" y="68"/>
                </a:lnTo>
                <a:lnTo>
                  <a:pt x="1310" y="45"/>
                </a:lnTo>
                <a:lnTo>
                  <a:pt x="1327" y="27"/>
                </a:lnTo>
                <a:lnTo>
                  <a:pt x="1337" y="16"/>
                </a:lnTo>
                <a:lnTo>
                  <a:pt x="1342" y="12"/>
                </a:lnTo>
                <a:lnTo>
                  <a:pt x="386" y="1331"/>
                </a:lnTo>
                <a:lnTo>
                  <a:pt x="392" y="1332"/>
                </a:lnTo>
                <a:lnTo>
                  <a:pt x="408" y="1333"/>
                </a:lnTo>
                <a:lnTo>
                  <a:pt x="434" y="1336"/>
                </a:lnTo>
                <a:lnTo>
                  <a:pt x="467" y="1339"/>
                </a:lnTo>
                <a:lnTo>
                  <a:pt x="506" y="1344"/>
                </a:lnTo>
                <a:lnTo>
                  <a:pt x="550" y="1348"/>
                </a:lnTo>
                <a:lnTo>
                  <a:pt x="598" y="1352"/>
                </a:lnTo>
                <a:lnTo>
                  <a:pt x="646" y="1358"/>
                </a:lnTo>
                <a:lnTo>
                  <a:pt x="695" y="1363"/>
                </a:lnTo>
                <a:lnTo>
                  <a:pt x="742" y="1367"/>
                </a:lnTo>
                <a:lnTo>
                  <a:pt x="786" y="1372"/>
                </a:lnTo>
                <a:lnTo>
                  <a:pt x="826" y="1376"/>
                </a:lnTo>
                <a:lnTo>
                  <a:pt x="858" y="1379"/>
                </a:lnTo>
                <a:lnTo>
                  <a:pt x="884" y="1382"/>
                </a:lnTo>
                <a:lnTo>
                  <a:pt x="901" y="1383"/>
                </a:lnTo>
                <a:lnTo>
                  <a:pt x="906" y="1384"/>
                </a:lnTo>
                <a:lnTo>
                  <a:pt x="908" y="1380"/>
                </a:lnTo>
                <a:lnTo>
                  <a:pt x="912" y="1369"/>
                </a:lnTo>
                <a:lnTo>
                  <a:pt x="921" y="1350"/>
                </a:lnTo>
                <a:lnTo>
                  <a:pt x="931" y="1325"/>
                </a:lnTo>
                <a:lnTo>
                  <a:pt x="945" y="1294"/>
                </a:lnTo>
                <a:lnTo>
                  <a:pt x="961" y="1258"/>
                </a:lnTo>
                <a:lnTo>
                  <a:pt x="979" y="1216"/>
                </a:lnTo>
                <a:lnTo>
                  <a:pt x="999" y="1170"/>
                </a:lnTo>
                <a:lnTo>
                  <a:pt x="1020" y="1120"/>
                </a:lnTo>
                <a:lnTo>
                  <a:pt x="1043" y="1066"/>
                </a:lnTo>
                <a:lnTo>
                  <a:pt x="1067" y="1010"/>
                </a:lnTo>
                <a:lnTo>
                  <a:pt x="1093" y="951"/>
                </a:lnTo>
                <a:lnTo>
                  <a:pt x="1118" y="890"/>
                </a:lnTo>
                <a:lnTo>
                  <a:pt x="1146" y="826"/>
                </a:lnTo>
                <a:lnTo>
                  <a:pt x="1173" y="762"/>
                </a:lnTo>
                <a:lnTo>
                  <a:pt x="1201" y="698"/>
                </a:lnTo>
                <a:lnTo>
                  <a:pt x="1229" y="635"/>
                </a:lnTo>
                <a:lnTo>
                  <a:pt x="1255" y="570"/>
                </a:lnTo>
                <a:lnTo>
                  <a:pt x="1283" y="507"/>
                </a:lnTo>
                <a:lnTo>
                  <a:pt x="1308" y="446"/>
                </a:lnTo>
                <a:lnTo>
                  <a:pt x="1335" y="387"/>
                </a:lnTo>
                <a:lnTo>
                  <a:pt x="1358" y="330"/>
                </a:lnTo>
                <a:lnTo>
                  <a:pt x="1382" y="277"/>
                </a:lnTo>
                <a:lnTo>
                  <a:pt x="1404" y="227"/>
                </a:lnTo>
                <a:lnTo>
                  <a:pt x="1423" y="181"/>
                </a:lnTo>
                <a:lnTo>
                  <a:pt x="1440" y="139"/>
                </a:lnTo>
                <a:lnTo>
                  <a:pt x="1457" y="102"/>
                </a:lnTo>
                <a:lnTo>
                  <a:pt x="1470" y="71"/>
                </a:lnTo>
                <a:lnTo>
                  <a:pt x="1480" y="47"/>
                </a:lnTo>
                <a:lnTo>
                  <a:pt x="1489" y="27"/>
                </a:lnTo>
                <a:lnTo>
                  <a:pt x="1493" y="17"/>
                </a:lnTo>
                <a:lnTo>
                  <a:pt x="1495" y="12"/>
                </a:lnTo>
                <a:lnTo>
                  <a:pt x="1495" y="17"/>
                </a:lnTo>
                <a:lnTo>
                  <a:pt x="1492" y="27"/>
                </a:lnTo>
                <a:lnTo>
                  <a:pt x="1489" y="45"/>
                </a:lnTo>
                <a:lnTo>
                  <a:pt x="1485" y="69"/>
                </a:lnTo>
                <a:lnTo>
                  <a:pt x="1480" y="99"/>
                </a:lnTo>
                <a:lnTo>
                  <a:pt x="1473" y="134"/>
                </a:lnTo>
                <a:lnTo>
                  <a:pt x="1465" y="174"/>
                </a:lnTo>
                <a:lnTo>
                  <a:pt x="1458" y="218"/>
                </a:lnTo>
                <a:lnTo>
                  <a:pt x="1449" y="267"/>
                </a:lnTo>
                <a:lnTo>
                  <a:pt x="1440" y="319"/>
                </a:lnTo>
                <a:lnTo>
                  <a:pt x="1430" y="373"/>
                </a:lnTo>
                <a:lnTo>
                  <a:pt x="1420" y="430"/>
                </a:lnTo>
                <a:lnTo>
                  <a:pt x="1410" y="489"/>
                </a:lnTo>
                <a:lnTo>
                  <a:pt x="1399" y="549"/>
                </a:lnTo>
                <a:lnTo>
                  <a:pt x="1387" y="610"/>
                </a:lnTo>
                <a:lnTo>
                  <a:pt x="1377" y="672"/>
                </a:lnTo>
                <a:lnTo>
                  <a:pt x="1367" y="734"/>
                </a:lnTo>
                <a:lnTo>
                  <a:pt x="1355" y="795"/>
                </a:lnTo>
                <a:lnTo>
                  <a:pt x="1345" y="855"/>
                </a:lnTo>
                <a:lnTo>
                  <a:pt x="1335" y="914"/>
                </a:lnTo>
                <a:lnTo>
                  <a:pt x="1324" y="971"/>
                </a:lnTo>
                <a:lnTo>
                  <a:pt x="1314" y="1026"/>
                </a:lnTo>
                <a:lnTo>
                  <a:pt x="1305" y="1077"/>
                </a:lnTo>
                <a:lnTo>
                  <a:pt x="1296" y="1125"/>
                </a:lnTo>
                <a:lnTo>
                  <a:pt x="1289" y="1169"/>
                </a:lnTo>
                <a:lnTo>
                  <a:pt x="1282" y="1210"/>
                </a:lnTo>
                <a:lnTo>
                  <a:pt x="1274" y="1245"/>
                </a:lnTo>
                <a:lnTo>
                  <a:pt x="1270" y="1274"/>
                </a:lnTo>
                <a:lnTo>
                  <a:pt x="1265" y="1299"/>
                </a:lnTo>
                <a:lnTo>
                  <a:pt x="1262" y="1316"/>
                </a:lnTo>
                <a:lnTo>
                  <a:pt x="1259" y="1328"/>
                </a:lnTo>
                <a:lnTo>
                  <a:pt x="1259" y="1331"/>
                </a:lnTo>
                <a:lnTo>
                  <a:pt x="1265" y="1331"/>
                </a:lnTo>
                <a:lnTo>
                  <a:pt x="1283" y="1331"/>
                </a:lnTo>
                <a:lnTo>
                  <a:pt x="1311" y="1331"/>
                </a:lnTo>
                <a:lnTo>
                  <a:pt x="1348" y="1332"/>
                </a:lnTo>
                <a:lnTo>
                  <a:pt x="1390" y="1332"/>
                </a:lnTo>
                <a:lnTo>
                  <a:pt x="1437" y="1332"/>
                </a:lnTo>
                <a:lnTo>
                  <a:pt x="1488" y="1332"/>
                </a:lnTo>
                <a:lnTo>
                  <a:pt x="1540" y="1332"/>
                </a:lnTo>
                <a:lnTo>
                  <a:pt x="1593" y="1332"/>
                </a:lnTo>
                <a:lnTo>
                  <a:pt x="1643" y="1332"/>
                </a:lnTo>
                <a:lnTo>
                  <a:pt x="1691" y="1332"/>
                </a:lnTo>
                <a:lnTo>
                  <a:pt x="1733" y="1332"/>
                </a:lnTo>
                <a:lnTo>
                  <a:pt x="1770" y="1331"/>
                </a:lnTo>
                <a:lnTo>
                  <a:pt x="1798" y="1331"/>
                </a:lnTo>
                <a:lnTo>
                  <a:pt x="1816" y="1331"/>
                </a:lnTo>
                <a:lnTo>
                  <a:pt x="1821" y="1331"/>
                </a:lnTo>
                <a:lnTo>
                  <a:pt x="1821" y="1328"/>
                </a:lnTo>
                <a:lnTo>
                  <a:pt x="1820" y="1316"/>
                </a:lnTo>
                <a:lnTo>
                  <a:pt x="1817" y="1299"/>
                </a:lnTo>
                <a:lnTo>
                  <a:pt x="1813" y="1275"/>
                </a:lnTo>
                <a:lnTo>
                  <a:pt x="1808" y="1245"/>
                </a:lnTo>
                <a:lnTo>
                  <a:pt x="1804" y="1211"/>
                </a:lnTo>
                <a:lnTo>
                  <a:pt x="1798" y="1171"/>
                </a:lnTo>
                <a:lnTo>
                  <a:pt x="1792" y="1127"/>
                </a:lnTo>
                <a:lnTo>
                  <a:pt x="1785" y="1079"/>
                </a:lnTo>
                <a:lnTo>
                  <a:pt x="1777" y="1029"/>
                </a:lnTo>
                <a:lnTo>
                  <a:pt x="1768" y="974"/>
                </a:lnTo>
                <a:lnTo>
                  <a:pt x="1761" y="918"/>
                </a:lnTo>
                <a:lnTo>
                  <a:pt x="1752" y="860"/>
                </a:lnTo>
                <a:lnTo>
                  <a:pt x="1743" y="801"/>
                </a:lnTo>
                <a:lnTo>
                  <a:pt x="1735" y="740"/>
                </a:lnTo>
                <a:lnTo>
                  <a:pt x="1726" y="679"/>
                </a:lnTo>
                <a:lnTo>
                  <a:pt x="1716" y="618"/>
                </a:lnTo>
                <a:lnTo>
                  <a:pt x="1707" y="556"/>
                </a:lnTo>
                <a:lnTo>
                  <a:pt x="1698" y="496"/>
                </a:lnTo>
                <a:lnTo>
                  <a:pt x="1689" y="439"/>
                </a:lnTo>
                <a:lnTo>
                  <a:pt x="1682" y="382"/>
                </a:lnTo>
                <a:lnTo>
                  <a:pt x="1673" y="328"/>
                </a:lnTo>
                <a:lnTo>
                  <a:pt x="1665" y="277"/>
                </a:lnTo>
                <a:lnTo>
                  <a:pt x="1658" y="230"/>
                </a:lnTo>
                <a:lnTo>
                  <a:pt x="1652" y="186"/>
                </a:lnTo>
                <a:lnTo>
                  <a:pt x="1646" y="146"/>
                </a:lnTo>
                <a:lnTo>
                  <a:pt x="1642" y="111"/>
                </a:lnTo>
                <a:lnTo>
                  <a:pt x="1638" y="81"/>
                </a:lnTo>
                <a:lnTo>
                  <a:pt x="1633" y="57"/>
                </a:lnTo>
                <a:lnTo>
                  <a:pt x="1630" y="40"/>
                </a:lnTo>
                <a:lnTo>
                  <a:pt x="1629" y="28"/>
                </a:lnTo>
                <a:lnTo>
                  <a:pt x="1629" y="25"/>
                </a:lnTo>
                <a:lnTo>
                  <a:pt x="1630" y="30"/>
                </a:lnTo>
                <a:lnTo>
                  <a:pt x="1635" y="40"/>
                </a:lnTo>
                <a:lnTo>
                  <a:pt x="1642" y="58"/>
                </a:lnTo>
                <a:lnTo>
                  <a:pt x="1652" y="84"/>
                </a:lnTo>
                <a:lnTo>
                  <a:pt x="1664" y="114"/>
                </a:lnTo>
                <a:lnTo>
                  <a:pt x="1679" y="151"/>
                </a:lnTo>
                <a:lnTo>
                  <a:pt x="1695" y="192"/>
                </a:lnTo>
                <a:lnTo>
                  <a:pt x="1714" y="237"/>
                </a:lnTo>
                <a:lnTo>
                  <a:pt x="1735" y="288"/>
                </a:lnTo>
                <a:lnTo>
                  <a:pt x="1755" y="340"/>
                </a:lnTo>
                <a:lnTo>
                  <a:pt x="1777" y="397"/>
                </a:lnTo>
                <a:lnTo>
                  <a:pt x="1801" y="456"/>
                </a:lnTo>
                <a:lnTo>
                  <a:pt x="1826" y="516"/>
                </a:lnTo>
                <a:lnTo>
                  <a:pt x="1851" y="578"/>
                </a:lnTo>
                <a:lnTo>
                  <a:pt x="1876" y="641"/>
                </a:lnTo>
                <a:lnTo>
                  <a:pt x="1902" y="704"/>
                </a:lnTo>
                <a:lnTo>
                  <a:pt x="1927" y="769"/>
                </a:lnTo>
                <a:lnTo>
                  <a:pt x="1952" y="832"/>
                </a:lnTo>
                <a:lnTo>
                  <a:pt x="1977" y="894"/>
                </a:lnTo>
                <a:lnTo>
                  <a:pt x="2002" y="954"/>
                </a:lnTo>
                <a:lnTo>
                  <a:pt x="2026" y="1013"/>
                </a:lnTo>
                <a:lnTo>
                  <a:pt x="2048" y="1069"/>
                </a:lnTo>
                <a:lnTo>
                  <a:pt x="2069" y="1122"/>
                </a:lnTo>
                <a:lnTo>
                  <a:pt x="2089" y="1172"/>
                </a:lnTo>
                <a:lnTo>
                  <a:pt x="2108" y="1217"/>
                </a:lnTo>
                <a:lnTo>
                  <a:pt x="2124" y="1259"/>
                </a:lnTo>
                <a:lnTo>
                  <a:pt x="2139" y="1295"/>
                </a:lnTo>
                <a:lnTo>
                  <a:pt x="2151" y="1325"/>
                </a:lnTo>
                <a:lnTo>
                  <a:pt x="2161" y="1351"/>
                </a:lnTo>
                <a:lnTo>
                  <a:pt x="2169" y="1369"/>
                </a:lnTo>
                <a:lnTo>
                  <a:pt x="2173" y="1380"/>
                </a:lnTo>
                <a:lnTo>
                  <a:pt x="2174" y="1384"/>
                </a:lnTo>
                <a:lnTo>
                  <a:pt x="2177" y="1384"/>
                </a:lnTo>
                <a:lnTo>
                  <a:pt x="2186" y="1384"/>
                </a:lnTo>
                <a:lnTo>
                  <a:pt x="2201" y="1384"/>
                </a:lnTo>
                <a:lnTo>
                  <a:pt x="2219" y="1384"/>
                </a:lnTo>
                <a:lnTo>
                  <a:pt x="2241" y="1384"/>
                </a:lnTo>
                <a:lnTo>
                  <a:pt x="2264" y="1384"/>
                </a:lnTo>
                <a:lnTo>
                  <a:pt x="2291" y="1384"/>
                </a:lnTo>
                <a:lnTo>
                  <a:pt x="2317" y="1384"/>
                </a:lnTo>
                <a:lnTo>
                  <a:pt x="2344" y="1384"/>
                </a:lnTo>
                <a:lnTo>
                  <a:pt x="2370" y="1384"/>
                </a:lnTo>
                <a:lnTo>
                  <a:pt x="2394" y="1384"/>
                </a:lnTo>
                <a:lnTo>
                  <a:pt x="2416" y="1384"/>
                </a:lnTo>
                <a:lnTo>
                  <a:pt x="2433" y="1384"/>
                </a:lnTo>
                <a:lnTo>
                  <a:pt x="2448" y="1384"/>
                </a:lnTo>
                <a:lnTo>
                  <a:pt x="2457" y="1384"/>
                </a:lnTo>
                <a:lnTo>
                  <a:pt x="2460" y="1384"/>
                </a:lnTo>
                <a:lnTo>
                  <a:pt x="1751" y="0"/>
                </a:lnTo>
                <a:close/>
              </a:path>
            </a:pathLst>
          </a:cu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6" name="Freeform 18"/>
          <p:cNvSpPr>
            <a:spLocks/>
          </p:cNvSpPr>
          <p:nvPr/>
        </p:nvSpPr>
        <p:spPr bwMode="auto">
          <a:xfrm>
            <a:off x="5989638" y="3387725"/>
            <a:ext cx="1160462" cy="533400"/>
          </a:xfrm>
          <a:custGeom>
            <a:avLst/>
            <a:gdLst>
              <a:gd name="T0" fmla="*/ 0 w 2192"/>
              <a:gd name="T1" fmla="*/ 312 h 670"/>
              <a:gd name="T2" fmla="*/ 75 w 2192"/>
              <a:gd name="T3" fmla="*/ 528 h 670"/>
              <a:gd name="T4" fmla="*/ 112 w 2192"/>
              <a:gd name="T5" fmla="*/ 539 h 670"/>
              <a:gd name="T6" fmla="*/ 172 w 2192"/>
              <a:gd name="T7" fmla="*/ 558 h 670"/>
              <a:gd name="T8" fmla="*/ 250 w 2192"/>
              <a:gd name="T9" fmla="*/ 580 h 670"/>
              <a:gd name="T10" fmla="*/ 331 w 2192"/>
              <a:gd name="T11" fmla="*/ 605 h 670"/>
              <a:gd name="T12" fmla="*/ 409 w 2192"/>
              <a:gd name="T13" fmla="*/ 628 h 670"/>
              <a:gd name="T14" fmla="*/ 469 w 2192"/>
              <a:gd name="T15" fmla="*/ 646 h 670"/>
              <a:gd name="T16" fmla="*/ 506 w 2192"/>
              <a:gd name="T17" fmla="*/ 657 h 670"/>
              <a:gd name="T18" fmla="*/ 515 w 2192"/>
              <a:gd name="T19" fmla="*/ 658 h 670"/>
              <a:gd name="T20" fmla="*/ 544 w 2192"/>
              <a:gd name="T21" fmla="*/ 660 h 670"/>
              <a:gd name="T22" fmla="*/ 596 w 2192"/>
              <a:gd name="T23" fmla="*/ 661 h 670"/>
              <a:gd name="T24" fmla="*/ 662 w 2192"/>
              <a:gd name="T25" fmla="*/ 664 h 670"/>
              <a:gd name="T26" fmla="*/ 737 w 2192"/>
              <a:gd name="T27" fmla="*/ 666 h 670"/>
              <a:gd name="T28" fmla="*/ 813 w 2192"/>
              <a:gd name="T29" fmla="*/ 668 h 670"/>
              <a:gd name="T30" fmla="*/ 884 w 2192"/>
              <a:gd name="T31" fmla="*/ 669 h 670"/>
              <a:gd name="T32" fmla="*/ 941 w 2192"/>
              <a:gd name="T33" fmla="*/ 670 h 670"/>
              <a:gd name="T34" fmla="*/ 986 w 2192"/>
              <a:gd name="T35" fmla="*/ 669 h 670"/>
              <a:gd name="T36" fmla="*/ 1041 w 2192"/>
              <a:gd name="T37" fmla="*/ 663 h 670"/>
              <a:gd name="T38" fmla="*/ 1109 w 2192"/>
              <a:gd name="T39" fmla="*/ 652 h 670"/>
              <a:gd name="T40" fmla="*/ 1183 w 2192"/>
              <a:gd name="T41" fmla="*/ 637 h 670"/>
              <a:gd name="T42" fmla="*/ 1256 w 2192"/>
              <a:gd name="T43" fmla="*/ 621 h 670"/>
              <a:gd name="T44" fmla="*/ 1324 w 2192"/>
              <a:gd name="T45" fmla="*/ 607 h 670"/>
              <a:gd name="T46" fmla="*/ 1381 w 2192"/>
              <a:gd name="T47" fmla="*/ 595 h 670"/>
              <a:gd name="T48" fmla="*/ 1420 w 2192"/>
              <a:gd name="T49" fmla="*/ 588 h 670"/>
              <a:gd name="T50" fmla="*/ 1440 w 2192"/>
              <a:gd name="T51" fmla="*/ 586 h 670"/>
              <a:gd name="T52" fmla="*/ 1467 w 2192"/>
              <a:gd name="T53" fmla="*/ 577 h 670"/>
              <a:gd name="T54" fmla="*/ 1499 w 2192"/>
              <a:gd name="T55" fmla="*/ 562 h 670"/>
              <a:gd name="T56" fmla="*/ 1536 w 2192"/>
              <a:gd name="T57" fmla="*/ 543 h 670"/>
              <a:gd name="T58" fmla="*/ 1577 w 2192"/>
              <a:gd name="T59" fmla="*/ 523 h 670"/>
              <a:gd name="T60" fmla="*/ 1620 w 2192"/>
              <a:gd name="T61" fmla="*/ 503 h 670"/>
              <a:gd name="T62" fmla="*/ 1664 w 2192"/>
              <a:gd name="T63" fmla="*/ 488 h 670"/>
              <a:gd name="T64" fmla="*/ 1705 w 2192"/>
              <a:gd name="T65" fmla="*/ 479 h 670"/>
              <a:gd name="T66" fmla="*/ 1745 w 2192"/>
              <a:gd name="T67" fmla="*/ 477 h 670"/>
              <a:gd name="T68" fmla="*/ 1796 w 2192"/>
              <a:gd name="T69" fmla="*/ 464 h 670"/>
              <a:gd name="T70" fmla="*/ 1854 w 2192"/>
              <a:gd name="T71" fmla="*/ 442 h 670"/>
              <a:gd name="T72" fmla="*/ 1915 w 2192"/>
              <a:gd name="T73" fmla="*/ 416 h 670"/>
              <a:gd name="T74" fmla="*/ 1973 w 2192"/>
              <a:gd name="T75" fmla="*/ 387 h 670"/>
              <a:gd name="T76" fmla="*/ 2024 w 2192"/>
              <a:gd name="T77" fmla="*/ 359 h 670"/>
              <a:gd name="T78" fmla="*/ 2064 w 2192"/>
              <a:gd name="T79" fmla="*/ 337 h 670"/>
              <a:gd name="T80" fmla="*/ 2086 w 2192"/>
              <a:gd name="T81" fmla="*/ 325 h 670"/>
              <a:gd name="T82" fmla="*/ 2090 w 2192"/>
              <a:gd name="T83" fmla="*/ 319 h 670"/>
              <a:gd name="T84" fmla="*/ 2098 w 2192"/>
              <a:gd name="T85" fmla="*/ 295 h 670"/>
              <a:gd name="T86" fmla="*/ 2112 w 2192"/>
              <a:gd name="T87" fmla="*/ 251 h 670"/>
              <a:gd name="T88" fmla="*/ 2130 w 2192"/>
              <a:gd name="T89" fmla="*/ 196 h 670"/>
              <a:gd name="T90" fmla="*/ 2151 w 2192"/>
              <a:gd name="T91" fmla="*/ 138 h 670"/>
              <a:gd name="T92" fmla="*/ 2168 w 2192"/>
              <a:gd name="T93" fmla="*/ 84 h 670"/>
              <a:gd name="T94" fmla="*/ 2183 w 2192"/>
              <a:gd name="T95" fmla="*/ 41 h 670"/>
              <a:gd name="T96" fmla="*/ 2190 w 2192"/>
              <a:gd name="T97" fmla="*/ 15 h 670"/>
              <a:gd name="T98" fmla="*/ 1783 w 2192"/>
              <a:gd name="T99" fmla="*/ 36 h 670"/>
              <a:gd name="T100" fmla="*/ 1183 w 2192"/>
              <a:gd name="T101" fmla="*/ 24 h 670"/>
              <a:gd name="T102" fmla="*/ 569 w 2192"/>
              <a:gd name="T103" fmla="*/ 48 h 670"/>
              <a:gd name="T104" fmla="*/ 41 w 2192"/>
              <a:gd name="T105" fmla="*/ 95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92" h="670">
                <a:moveTo>
                  <a:pt x="41" y="95"/>
                </a:moveTo>
                <a:lnTo>
                  <a:pt x="0" y="312"/>
                </a:lnTo>
                <a:lnTo>
                  <a:pt x="71" y="526"/>
                </a:lnTo>
                <a:lnTo>
                  <a:pt x="75" y="528"/>
                </a:lnTo>
                <a:lnTo>
                  <a:pt x="90" y="532"/>
                </a:lnTo>
                <a:lnTo>
                  <a:pt x="112" y="539"/>
                </a:lnTo>
                <a:lnTo>
                  <a:pt x="140" y="547"/>
                </a:lnTo>
                <a:lnTo>
                  <a:pt x="172" y="558"/>
                </a:lnTo>
                <a:lnTo>
                  <a:pt x="210" y="569"/>
                </a:lnTo>
                <a:lnTo>
                  <a:pt x="250" y="580"/>
                </a:lnTo>
                <a:lnTo>
                  <a:pt x="291" y="593"/>
                </a:lnTo>
                <a:lnTo>
                  <a:pt x="331" y="605"/>
                </a:lnTo>
                <a:lnTo>
                  <a:pt x="371" y="617"/>
                </a:lnTo>
                <a:lnTo>
                  <a:pt x="409" y="628"/>
                </a:lnTo>
                <a:lnTo>
                  <a:pt x="441" y="637"/>
                </a:lnTo>
                <a:lnTo>
                  <a:pt x="469" y="646"/>
                </a:lnTo>
                <a:lnTo>
                  <a:pt x="491" y="652"/>
                </a:lnTo>
                <a:lnTo>
                  <a:pt x="506" y="657"/>
                </a:lnTo>
                <a:lnTo>
                  <a:pt x="510" y="658"/>
                </a:lnTo>
                <a:lnTo>
                  <a:pt x="515" y="658"/>
                </a:lnTo>
                <a:lnTo>
                  <a:pt x="525" y="659"/>
                </a:lnTo>
                <a:lnTo>
                  <a:pt x="544" y="660"/>
                </a:lnTo>
                <a:lnTo>
                  <a:pt x="566" y="660"/>
                </a:lnTo>
                <a:lnTo>
                  <a:pt x="596" y="661"/>
                </a:lnTo>
                <a:lnTo>
                  <a:pt x="627" y="662"/>
                </a:lnTo>
                <a:lnTo>
                  <a:pt x="662" y="664"/>
                </a:lnTo>
                <a:lnTo>
                  <a:pt x="699" y="665"/>
                </a:lnTo>
                <a:lnTo>
                  <a:pt x="737" y="666"/>
                </a:lnTo>
                <a:lnTo>
                  <a:pt x="775" y="667"/>
                </a:lnTo>
                <a:lnTo>
                  <a:pt x="813" y="668"/>
                </a:lnTo>
                <a:lnTo>
                  <a:pt x="850" y="669"/>
                </a:lnTo>
                <a:lnTo>
                  <a:pt x="884" y="669"/>
                </a:lnTo>
                <a:lnTo>
                  <a:pt x="915" y="670"/>
                </a:lnTo>
                <a:lnTo>
                  <a:pt x="941" y="670"/>
                </a:lnTo>
                <a:lnTo>
                  <a:pt x="964" y="670"/>
                </a:lnTo>
                <a:lnTo>
                  <a:pt x="986" y="669"/>
                </a:lnTo>
                <a:lnTo>
                  <a:pt x="1012" y="667"/>
                </a:lnTo>
                <a:lnTo>
                  <a:pt x="1041" y="663"/>
                </a:lnTo>
                <a:lnTo>
                  <a:pt x="1074" y="658"/>
                </a:lnTo>
                <a:lnTo>
                  <a:pt x="1109" y="652"/>
                </a:lnTo>
                <a:lnTo>
                  <a:pt x="1144" y="645"/>
                </a:lnTo>
                <a:lnTo>
                  <a:pt x="1183" y="637"/>
                </a:lnTo>
                <a:lnTo>
                  <a:pt x="1219" y="630"/>
                </a:lnTo>
                <a:lnTo>
                  <a:pt x="1256" y="621"/>
                </a:lnTo>
                <a:lnTo>
                  <a:pt x="1292" y="614"/>
                </a:lnTo>
                <a:lnTo>
                  <a:pt x="1324" y="607"/>
                </a:lnTo>
                <a:lnTo>
                  <a:pt x="1355" y="601"/>
                </a:lnTo>
                <a:lnTo>
                  <a:pt x="1381" y="595"/>
                </a:lnTo>
                <a:lnTo>
                  <a:pt x="1403" y="591"/>
                </a:lnTo>
                <a:lnTo>
                  <a:pt x="1420" y="588"/>
                </a:lnTo>
                <a:lnTo>
                  <a:pt x="1431" y="587"/>
                </a:lnTo>
                <a:lnTo>
                  <a:pt x="1440" y="586"/>
                </a:lnTo>
                <a:lnTo>
                  <a:pt x="1452" y="583"/>
                </a:lnTo>
                <a:lnTo>
                  <a:pt x="1467" y="577"/>
                </a:lnTo>
                <a:lnTo>
                  <a:pt x="1481" y="571"/>
                </a:lnTo>
                <a:lnTo>
                  <a:pt x="1499" y="562"/>
                </a:lnTo>
                <a:lnTo>
                  <a:pt x="1517" y="553"/>
                </a:lnTo>
                <a:lnTo>
                  <a:pt x="1536" y="543"/>
                </a:lnTo>
                <a:lnTo>
                  <a:pt x="1556" y="533"/>
                </a:lnTo>
                <a:lnTo>
                  <a:pt x="1577" y="523"/>
                </a:lnTo>
                <a:lnTo>
                  <a:pt x="1599" y="513"/>
                </a:lnTo>
                <a:lnTo>
                  <a:pt x="1620" y="503"/>
                </a:lnTo>
                <a:lnTo>
                  <a:pt x="1642" y="495"/>
                </a:lnTo>
                <a:lnTo>
                  <a:pt x="1664" y="488"/>
                </a:lnTo>
                <a:lnTo>
                  <a:pt x="1684" y="483"/>
                </a:lnTo>
                <a:lnTo>
                  <a:pt x="1705" y="479"/>
                </a:lnTo>
                <a:lnTo>
                  <a:pt x="1724" y="478"/>
                </a:lnTo>
                <a:lnTo>
                  <a:pt x="1745" y="477"/>
                </a:lnTo>
                <a:lnTo>
                  <a:pt x="1768" y="471"/>
                </a:lnTo>
                <a:lnTo>
                  <a:pt x="1796" y="464"/>
                </a:lnTo>
                <a:lnTo>
                  <a:pt x="1824" y="454"/>
                </a:lnTo>
                <a:lnTo>
                  <a:pt x="1854" y="442"/>
                </a:lnTo>
                <a:lnTo>
                  <a:pt x="1884" y="429"/>
                </a:lnTo>
                <a:lnTo>
                  <a:pt x="1915" y="416"/>
                </a:lnTo>
                <a:lnTo>
                  <a:pt x="1945" y="401"/>
                </a:lnTo>
                <a:lnTo>
                  <a:pt x="1973" y="387"/>
                </a:lnTo>
                <a:lnTo>
                  <a:pt x="2001" y="373"/>
                </a:lnTo>
                <a:lnTo>
                  <a:pt x="2024" y="359"/>
                </a:lnTo>
                <a:lnTo>
                  <a:pt x="2046" y="347"/>
                </a:lnTo>
                <a:lnTo>
                  <a:pt x="2064" y="337"/>
                </a:lnTo>
                <a:lnTo>
                  <a:pt x="2077" y="330"/>
                </a:lnTo>
                <a:lnTo>
                  <a:pt x="2086" y="325"/>
                </a:lnTo>
                <a:lnTo>
                  <a:pt x="2089" y="322"/>
                </a:lnTo>
                <a:lnTo>
                  <a:pt x="2090" y="319"/>
                </a:lnTo>
                <a:lnTo>
                  <a:pt x="2093" y="310"/>
                </a:lnTo>
                <a:lnTo>
                  <a:pt x="2098" y="295"/>
                </a:lnTo>
                <a:lnTo>
                  <a:pt x="2105" y="274"/>
                </a:lnTo>
                <a:lnTo>
                  <a:pt x="2112" y="251"/>
                </a:lnTo>
                <a:lnTo>
                  <a:pt x="2121" y="225"/>
                </a:lnTo>
                <a:lnTo>
                  <a:pt x="2130" y="196"/>
                </a:lnTo>
                <a:lnTo>
                  <a:pt x="2140" y="167"/>
                </a:lnTo>
                <a:lnTo>
                  <a:pt x="2151" y="138"/>
                </a:lnTo>
                <a:lnTo>
                  <a:pt x="2159" y="110"/>
                </a:lnTo>
                <a:lnTo>
                  <a:pt x="2168" y="84"/>
                </a:lnTo>
                <a:lnTo>
                  <a:pt x="2176" y="60"/>
                </a:lnTo>
                <a:lnTo>
                  <a:pt x="2183" y="41"/>
                </a:lnTo>
                <a:lnTo>
                  <a:pt x="2187" y="26"/>
                </a:lnTo>
                <a:lnTo>
                  <a:pt x="2190" y="15"/>
                </a:lnTo>
                <a:lnTo>
                  <a:pt x="2192" y="12"/>
                </a:lnTo>
                <a:lnTo>
                  <a:pt x="1783" y="36"/>
                </a:lnTo>
                <a:lnTo>
                  <a:pt x="1387" y="0"/>
                </a:lnTo>
                <a:lnTo>
                  <a:pt x="1183" y="24"/>
                </a:lnTo>
                <a:lnTo>
                  <a:pt x="905" y="71"/>
                </a:lnTo>
                <a:lnTo>
                  <a:pt x="569" y="48"/>
                </a:lnTo>
                <a:lnTo>
                  <a:pt x="334" y="71"/>
                </a:lnTo>
                <a:lnTo>
                  <a:pt x="41" y="95"/>
                </a:lnTo>
                <a:close/>
              </a:path>
            </a:pathLst>
          </a:custGeom>
          <a:solidFill>
            <a:srgbClr val="FB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7" name="Freeform 19"/>
          <p:cNvSpPr>
            <a:spLocks/>
          </p:cNvSpPr>
          <p:nvPr/>
        </p:nvSpPr>
        <p:spPr bwMode="auto">
          <a:xfrm>
            <a:off x="2268538" y="3581400"/>
            <a:ext cx="1160462" cy="531813"/>
          </a:xfrm>
          <a:custGeom>
            <a:avLst/>
            <a:gdLst>
              <a:gd name="T0" fmla="*/ 2192 w 2192"/>
              <a:gd name="T1" fmla="*/ 312 h 671"/>
              <a:gd name="T2" fmla="*/ 2117 w 2192"/>
              <a:gd name="T3" fmla="*/ 528 h 671"/>
              <a:gd name="T4" fmla="*/ 2081 w 2192"/>
              <a:gd name="T5" fmla="*/ 539 h 671"/>
              <a:gd name="T6" fmla="*/ 2020 w 2192"/>
              <a:gd name="T7" fmla="*/ 558 h 671"/>
              <a:gd name="T8" fmla="*/ 1942 w 2192"/>
              <a:gd name="T9" fmla="*/ 581 h 671"/>
              <a:gd name="T10" fmla="*/ 1861 w 2192"/>
              <a:gd name="T11" fmla="*/ 605 h 671"/>
              <a:gd name="T12" fmla="*/ 1783 w 2192"/>
              <a:gd name="T13" fmla="*/ 628 h 671"/>
              <a:gd name="T14" fmla="*/ 1723 w 2192"/>
              <a:gd name="T15" fmla="*/ 646 h 671"/>
              <a:gd name="T16" fmla="*/ 1686 w 2192"/>
              <a:gd name="T17" fmla="*/ 657 h 671"/>
              <a:gd name="T18" fmla="*/ 1677 w 2192"/>
              <a:gd name="T19" fmla="*/ 658 h 671"/>
              <a:gd name="T20" fmla="*/ 1648 w 2192"/>
              <a:gd name="T21" fmla="*/ 660 h 671"/>
              <a:gd name="T22" fmla="*/ 1597 w 2192"/>
              <a:gd name="T23" fmla="*/ 661 h 671"/>
              <a:gd name="T24" fmla="*/ 1530 w 2192"/>
              <a:gd name="T25" fmla="*/ 664 h 671"/>
              <a:gd name="T26" fmla="*/ 1455 w 2192"/>
              <a:gd name="T27" fmla="*/ 666 h 671"/>
              <a:gd name="T28" fmla="*/ 1379 w 2192"/>
              <a:gd name="T29" fmla="*/ 668 h 671"/>
              <a:gd name="T30" fmla="*/ 1308 w 2192"/>
              <a:gd name="T31" fmla="*/ 669 h 671"/>
              <a:gd name="T32" fmla="*/ 1251 w 2192"/>
              <a:gd name="T33" fmla="*/ 671 h 671"/>
              <a:gd name="T34" fmla="*/ 1207 w 2192"/>
              <a:gd name="T35" fmla="*/ 669 h 671"/>
              <a:gd name="T36" fmla="*/ 1151 w 2192"/>
              <a:gd name="T37" fmla="*/ 663 h 671"/>
              <a:gd name="T38" fmla="*/ 1083 w 2192"/>
              <a:gd name="T39" fmla="*/ 652 h 671"/>
              <a:gd name="T40" fmla="*/ 1010 w 2192"/>
              <a:gd name="T41" fmla="*/ 637 h 671"/>
              <a:gd name="T42" fmla="*/ 936 w 2192"/>
              <a:gd name="T43" fmla="*/ 621 h 671"/>
              <a:gd name="T44" fmla="*/ 868 w 2192"/>
              <a:gd name="T45" fmla="*/ 607 h 671"/>
              <a:gd name="T46" fmla="*/ 811 w 2192"/>
              <a:gd name="T47" fmla="*/ 596 h 671"/>
              <a:gd name="T48" fmla="*/ 773 w 2192"/>
              <a:gd name="T49" fmla="*/ 588 h 671"/>
              <a:gd name="T50" fmla="*/ 752 w 2192"/>
              <a:gd name="T51" fmla="*/ 586 h 671"/>
              <a:gd name="T52" fmla="*/ 726 w 2192"/>
              <a:gd name="T53" fmla="*/ 577 h 671"/>
              <a:gd name="T54" fmla="*/ 693 w 2192"/>
              <a:gd name="T55" fmla="*/ 562 h 671"/>
              <a:gd name="T56" fmla="*/ 657 w 2192"/>
              <a:gd name="T57" fmla="*/ 543 h 671"/>
              <a:gd name="T58" fmla="*/ 615 w 2192"/>
              <a:gd name="T59" fmla="*/ 523 h 671"/>
              <a:gd name="T60" fmla="*/ 573 w 2192"/>
              <a:gd name="T61" fmla="*/ 503 h 671"/>
              <a:gd name="T62" fmla="*/ 529 w 2192"/>
              <a:gd name="T63" fmla="*/ 488 h 671"/>
              <a:gd name="T64" fmla="*/ 487 w 2192"/>
              <a:gd name="T65" fmla="*/ 479 h 671"/>
              <a:gd name="T66" fmla="*/ 448 w 2192"/>
              <a:gd name="T67" fmla="*/ 477 h 671"/>
              <a:gd name="T68" fmla="*/ 396 w 2192"/>
              <a:gd name="T69" fmla="*/ 464 h 671"/>
              <a:gd name="T70" fmla="*/ 339 w 2192"/>
              <a:gd name="T71" fmla="*/ 442 h 671"/>
              <a:gd name="T72" fmla="*/ 277 w 2192"/>
              <a:gd name="T73" fmla="*/ 416 h 671"/>
              <a:gd name="T74" fmla="*/ 220 w 2192"/>
              <a:gd name="T75" fmla="*/ 387 h 671"/>
              <a:gd name="T76" fmla="*/ 168 w 2192"/>
              <a:gd name="T77" fmla="*/ 359 h 671"/>
              <a:gd name="T78" fmla="*/ 128 w 2192"/>
              <a:gd name="T79" fmla="*/ 337 h 671"/>
              <a:gd name="T80" fmla="*/ 106 w 2192"/>
              <a:gd name="T81" fmla="*/ 325 h 671"/>
              <a:gd name="T82" fmla="*/ 102 w 2192"/>
              <a:gd name="T83" fmla="*/ 319 h 671"/>
              <a:gd name="T84" fmla="*/ 95 w 2192"/>
              <a:gd name="T85" fmla="*/ 295 h 671"/>
              <a:gd name="T86" fmla="*/ 80 w 2192"/>
              <a:gd name="T87" fmla="*/ 251 h 671"/>
              <a:gd name="T88" fmla="*/ 62 w 2192"/>
              <a:gd name="T89" fmla="*/ 196 h 671"/>
              <a:gd name="T90" fmla="*/ 42 w 2192"/>
              <a:gd name="T91" fmla="*/ 138 h 671"/>
              <a:gd name="T92" fmla="*/ 24 w 2192"/>
              <a:gd name="T93" fmla="*/ 84 h 671"/>
              <a:gd name="T94" fmla="*/ 9 w 2192"/>
              <a:gd name="T95" fmla="*/ 41 h 671"/>
              <a:gd name="T96" fmla="*/ 2 w 2192"/>
              <a:gd name="T97" fmla="*/ 15 h 671"/>
              <a:gd name="T98" fmla="*/ 409 w 2192"/>
              <a:gd name="T99" fmla="*/ 36 h 671"/>
              <a:gd name="T100" fmla="*/ 1010 w 2192"/>
              <a:gd name="T101" fmla="*/ 24 h 671"/>
              <a:gd name="T102" fmla="*/ 1623 w 2192"/>
              <a:gd name="T103" fmla="*/ 48 h 671"/>
              <a:gd name="T104" fmla="*/ 2151 w 2192"/>
              <a:gd name="T105" fmla="*/ 95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92" h="671">
                <a:moveTo>
                  <a:pt x="2151" y="95"/>
                </a:moveTo>
                <a:lnTo>
                  <a:pt x="2192" y="312"/>
                </a:lnTo>
                <a:lnTo>
                  <a:pt x="2122" y="526"/>
                </a:lnTo>
                <a:lnTo>
                  <a:pt x="2117" y="528"/>
                </a:lnTo>
                <a:lnTo>
                  <a:pt x="2103" y="532"/>
                </a:lnTo>
                <a:lnTo>
                  <a:pt x="2081" y="539"/>
                </a:lnTo>
                <a:lnTo>
                  <a:pt x="2053" y="547"/>
                </a:lnTo>
                <a:lnTo>
                  <a:pt x="2020" y="558"/>
                </a:lnTo>
                <a:lnTo>
                  <a:pt x="1982" y="569"/>
                </a:lnTo>
                <a:lnTo>
                  <a:pt x="1942" y="581"/>
                </a:lnTo>
                <a:lnTo>
                  <a:pt x="1903" y="593"/>
                </a:lnTo>
                <a:lnTo>
                  <a:pt x="1861" y="605"/>
                </a:lnTo>
                <a:lnTo>
                  <a:pt x="1822" y="617"/>
                </a:lnTo>
                <a:lnTo>
                  <a:pt x="1783" y="628"/>
                </a:lnTo>
                <a:lnTo>
                  <a:pt x="1751" y="637"/>
                </a:lnTo>
                <a:lnTo>
                  <a:pt x="1723" y="646"/>
                </a:lnTo>
                <a:lnTo>
                  <a:pt x="1701" y="652"/>
                </a:lnTo>
                <a:lnTo>
                  <a:pt x="1686" y="657"/>
                </a:lnTo>
                <a:lnTo>
                  <a:pt x="1682" y="658"/>
                </a:lnTo>
                <a:lnTo>
                  <a:pt x="1677" y="658"/>
                </a:lnTo>
                <a:lnTo>
                  <a:pt x="1667" y="659"/>
                </a:lnTo>
                <a:lnTo>
                  <a:pt x="1648" y="660"/>
                </a:lnTo>
                <a:lnTo>
                  <a:pt x="1626" y="660"/>
                </a:lnTo>
                <a:lnTo>
                  <a:pt x="1597" y="661"/>
                </a:lnTo>
                <a:lnTo>
                  <a:pt x="1566" y="662"/>
                </a:lnTo>
                <a:lnTo>
                  <a:pt x="1530" y="664"/>
                </a:lnTo>
                <a:lnTo>
                  <a:pt x="1494" y="665"/>
                </a:lnTo>
                <a:lnTo>
                  <a:pt x="1455" y="666"/>
                </a:lnTo>
                <a:lnTo>
                  <a:pt x="1417" y="667"/>
                </a:lnTo>
                <a:lnTo>
                  <a:pt x="1379" y="668"/>
                </a:lnTo>
                <a:lnTo>
                  <a:pt x="1342" y="669"/>
                </a:lnTo>
                <a:lnTo>
                  <a:pt x="1308" y="669"/>
                </a:lnTo>
                <a:lnTo>
                  <a:pt x="1277" y="671"/>
                </a:lnTo>
                <a:lnTo>
                  <a:pt x="1251" y="671"/>
                </a:lnTo>
                <a:lnTo>
                  <a:pt x="1229" y="671"/>
                </a:lnTo>
                <a:lnTo>
                  <a:pt x="1207" y="669"/>
                </a:lnTo>
                <a:lnTo>
                  <a:pt x="1180" y="667"/>
                </a:lnTo>
                <a:lnTo>
                  <a:pt x="1151" y="663"/>
                </a:lnTo>
                <a:lnTo>
                  <a:pt x="1118" y="658"/>
                </a:lnTo>
                <a:lnTo>
                  <a:pt x="1083" y="652"/>
                </a:lnTo>
                <a:lnTo>
                  <a:pt x="1048" y="645"/>
                </a:lnTo>
                <a:lnTo>
                  <a:pt x="1010" y="637"/>
                </a:lnTo>
                <a:lnTo>
                  <a:pt x="973" y="630"/>
                </a:lnTo>
                <a:lnTo>
                  <a:pt x="936" y="621"/>
                </a:lnTo>
                <a:lnTo>
                  <a:pt x="901" y="614"/>
                </a:lnTo>
                <a:lnTo>
                  <a:pt x="868" y="607"/>
                </a:lnTo>
                <a:lnTo>
                  <a:pt x="839" y="601"/>
                </a:lnTo>
                <a:lnTo>
                  <a:pt x="811" y="596"/>
                </a:lnTo>
                <a:lnTo>
                  <a:pt x="789" y="591"/>
                </a:lnTo>
                <a:lnTo>
                  <a:pt x="773" y="588"/>
                </a:lnTo>
                <a:lnTo>
                  <a:pt x="761" y="587"/>
                </a:lnTo>
                <a:lnTo>
                  <a:pt x="752" y="586"/>
                </a:lnTo>
                <a:lnTo>
                  <a:pt x="740" y="583"/>
                </a:lnTo>
                <a:lnTo>
                  <a:pt x="726" y="577"/>
                </a:lnTo>
                <a:lnTo>
                  <a:pt x="711" y="571"/>
                </a:lnTo>
                <a:lnTo>
                  <a:pt x="693" y="562"/>
                </a:lnTo>
                <a:lnTo>
                  <a:pt x="676" y="553"/>
                </a:lnTo>
                <a:lnTo>
                  <a:pt x="657" y="543"/>
                </a:lnTo>
                <a:lnTo>
                  <a:pt x="636" y="533"/>
                </a:lnTo>
                <a:lnTo>
                  <a:pt x="615" y="523"/>
                </a:lnTo>
                <a:lnTo>
                  <a:pt x="593" y="513"/>
                </a:lnTo>
                <a:lnTo>
                  <a:pt x="573" y="503"/>
                </a:lnTo>
                <a:lnTo>
                  <a:pt x="551" y="495"/>
                </a:lnTo>
                <a:lnTo>
                  <a:pt x="529" y="488"/>
                </a:lnTo>
                <a:lnTo>
                  <a:pt x="508" y="483"/>
                </a:lnTo>
                <a:lnTo>
                  <a:pt x="487" y="479"/>
                </a:lnTo>
                <a:lnTo>
                  <a:pt x="468" y="478"/>
                </a:lnTo>
                <a:lnTo>
                  <a:pt x="448" y="477"/>
                </a:lnTo>
                <a:lnTo>
                  <a:pt x="424" y="471"/>
                </a:lnTo>
                <a:lnTo>
                  <a:pt x="396" y="464"/>
                </a:lnTo>
                <a:lnTo>
                  <a:pt x="368" y="454"/>
                </a:lnTo>
                <a:lnTo>
                  <a:pt x="339" y="442"/>
                </a:lnTo>
                <a:lnTo>
                  <a:pt x="308" y="430"/>
                </a:lnTo>
                <a:lnTo>
                  <a:pt x="277" y="416"/>
                </a:lnTo>
                <a:lnTo>
                  <a:pt x="248" y="401"/>
                </a:lnTo>
                <a:lnTo>
                  <a:pt x="220" y="387"/>
                </a:lnTo>
                <a:lnTo>
                  <a:pt x="192" y="373"/>
                </a:lnTo>
                <a:lnTo>
                  <a:pt x="168" y="359"/>
                </a:lnTo>
                <a:lnTo>
                  <a:pt x="146" y="347"/>
                </a:lnTo>
                <a:lnTo>
                  <a:pt x="128" y="337"/>
                </a:lnTo>
                <a:lnTo>
                  <a:pt x="115" y="330"/>
                </a:lnTo>
                <a:lnTo>
                  <a:pt x="106" y="325"/>
                </a:lnTo>
                <a:lnTo>
                  <a:pt x="103" y="322"/>
                </a:lnTo>
                <a:lnTo>
                  <a:pt x="102" y="319"/>
                </a:lnTo>
                <a:lnTo>
                  <a:pt x="99" y="310"/>
                </a:lnTo>
                <a:lnTo>
                  <a:pt x="95" y="295"/>
                </a:lnTo>
                <a:lnTo>
                  <a:pt x="87" y="274"/>
                </a:lnTo>
                <a:lnTo>
                  <a:pt x="80" y="251"/>
                </a:lnTo>
                <a:lnTo>
                  <a:pt x="71" y="225"/>
                </a:lnTo>
                <a:lnTo>
                  <a:pt x="62" y="196"/>
                </a:lnTo>
                <a:lnTo>
                  <a:pt x="52" y="167"/>
                </a:lnTo>
                <a:lnTo>
                  <a:pt x="42" y="138"/>
                </a:lnTo>
                <a:lnTo>
                  <a:pt x="33" y="110"/>
                </a:lnTo>
                <a:lnTo>
                  <a:pt x="24" y="84"/>
                </a:lnTo>
                <a:lnTo>
                  <a:pt x="17" y="60"/>
                </a:lnTo>
                <a:lnTo>
                  <a:pt x="9" y="41"/>
                </a:lnTo>
                <a:lnTo>
                  <a:pt x="5" y="26"/>
                </a:lnTo>
                <a:lnTo>
                  <a:pt x="2" y="15"/>
                </a:lnTo>
                <a:lnTo>
                  <a:pt x="0" y="12"/>
                </a:lnTo>
                <a:lnTo>
                  <a:pt x="409" y="36"/>
                </a:lnTo>
                <a:lnTo>
                  <a:pt x="805" y="0"/>
                </a:lnTo>
                <a:lnTo>
                  <a:pt x="1010" y="24"/>
                </a:lnTo>
                <a:lnTo>
                  <a:pt x="1288" y="71"/>
                </a:lnTo>
                <a:lnTo>
                  <a:pt x="1623" y="48"/>
                </a:lnTo>
                <a:lnTo>
                  <a:pt x="1858" y="71"/>
                </a:lnTo>
                <a:lnTo>
                  <a:pt x="2151" y="95"/>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8" name="Freeform 20"/>
          <p:cNvSpPr>
            <a:spLocks/>
          </p:cNvSpPr>
          <p:nvPr/>
        </p:nvSpPr>
        <p:spPr bwMode="auto">
          <a:xfrm>
            <a:off x="3917950" y="428625"/>
            <a:ext cx="563563" cy="409575"/>
          </a:xfrm>
          <a:custGeom>
            <a:avLst/>
            <a:gdLst>
              <a:gd name="T0" fmla="*/ 0 w 1063"/>
              <a:gd name="T1" fmla="*/ 515 h 515"/>
              <a:gd name="T2" fmla="*/ 286 w 1063"/>
              <a:gd name="T3" fmla="*/ 243 h 515"/>
              <a:gd name="T4" fmla="*/ 1063 w 1063"/>
              <a:gd name="T5" fmla="*/ 91 h 515"/>
              <a:gd name="T6" fmla="*/ 123 w 1063"/>
              <a:gd name="T7" fmla="*/ 0 h 515"/>
              <a:gd name="T8" fmla="*/ 0 w 1063"/>
              <a:gd name="T9" fmla="*/ 515 h 515"/>
            </a:gdLst>
            <a:ahLst/>
            <a:cxnLst>
              <a:cxn ang="0">
                <a:pos x="T0" y="T1"/>
              </a:cxn>
              <a:cxn ang="0">
                <a:pos x="T2" y="T3"/>
              </a:cxn>
              <a:cxn ang="0">
                <a:pos x="T4" y="T5"/>
              </a:cxn>
              <a:cxn ang="0">
                <a:pos x="T6" y="T7"/>
              </a:cxn>
              <a:cxn ang="0">
                <a:pos x="T8" y="T9"/>
              </a:cxn>
            </a:cxnLst>
            <a:rect l="0" t="0" r="r" b="b"/>
            <a:pathLst>
              <a:path w="1063" h="515">
                <a:moveTo>
                  <a:pt x="0" y="515"/>
                </a:moveTo>
                <a:lnTo>
                  <a:pt x="286" y="243"/>
                </a:lnTo>
                <a:lnTo>
                  <a:pt x="1063" y="91"/>
                </a:lnTo>
                <a:lnTo>
                  <a:pt x="123" y="0"/>
                </a:lnTo>
                <a:lnTo>
                  <a:pt x="0" y="5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29" name="Freeform 21"/>
          <p:cNvSpPr>
            <a:spLocks/>
          </p:cNvSpPr>
          <p:nvPr/>
        </p:nvSpPr>
        <p:spPr bwMode="auto">
          <a:xfrm>
            <a:off x="3776663" y="228600"/>
            <a:ext cx="411162" cy="296863"/>
          </a:xfrm>
          <a:custGeom>
            <a:avLst/>
            <a:gdLst>
              <a:gd name="T0" fmla="*/ 0 w 776"/>
              <a:gd name="T1" fmla="*/ 375 h 375"/>
              <a:gd name="T2" fmla="*/ 209 w 776"/>
              <a:gd name="T3" fmla="*/ 176 h 375"/>
              <a:gd name="T4" fmla="*/ 776 w 776"/>
              <a:gd name="T5" fmla="*/ 66 h 375"/>
              <a:gd name="T6" fmla="*/ 90 w 776"/>
              <a:gd name="T7" fmla="*/ 0 h 375"/>
              <a:gd name="T8" fmla="*/ 0 w 776"/>
              <a:gd name="T9" fmla="*/ 375 h 375"/>
            </a:gdLst>
            <a:ahLst/>
            <a:cxnLst>
              <a:cxn ang="0">
                <a:pos x="T0" y="T1"/>
              </a:cxn>
              <a:cxn ang="0">
                <a:pos x="T2" y="T3"/>
              </a:cxn>
              <a:cxn ang="0">
                <a:pos x="T4" y="T5"/>
              </a:cxn>
              <a:cxn ang="0">
                <a:pos x="T6" y="T7"/>
              </a:cxn>
              <a:cxn ang="0">
                <a:pos x="T8" y="T9"/>
              </a:cxn>
            </a:cxnLst>
            <a:rect l="0" t="0" r="r" b="b"/>
            <a:pathLst>
              <a:path w="776" h="375">
                <a:moveTo>
                  <a:pt x="0" y="375"/>
                </a:moveTo>
                <a:lnTo>
                  <a:pt x="209" y="176"/>
                </a:lnTo>
                <a:lnTo>
                  <a:pt x="776" y="66"/>
                </a:lnTo>
                <a:lnTo>
                  <a:pt x="90" y="0"/>
                </a:lnTo>
                <a:lnTo>
                  <a:pt x="0" y="3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0" name="Freeform 22"/>
          <p:cNvSpPr>
            <a:spLocks/>
          </p:cNvSpPr>
          <p:nvPr/>
        </p:nvSpPr>
        <p:spPr bwMode="auto">
          <a:xfrm>
            <a:off x="4678363" y="814388"/>
            <a:ext cx="519112" cy="935037"/>
          </a:xfrm>
          <a:custGeom>
            <a:avLst/>
            <a:gdLst>
              <a:gd name="T0" fmla="*/ 776 w 981"/>
              <a:gd name="T1" fmla="*/ 392 h 1178"/>
              <a:gd name="T2" fmla="*/ 486 w 981"/>
              <a:gd name="T3" fmla="*/ 696 h 1178"/>
              <a:gd name="T4" fmla="*/ 446 w 981"/>
              <a:gd name="T5" fmla="*/ 711 h 1178"/>
              <a:gd name="T6" fmla="*/ 377 w 981"/>
              <a:gd name="T7" fmla="*/ 737 h 1178"/>
              <a:gd name="T8" fmla="*/ 292 w 981"/>
              <a:gd name="T9" fmla="*/ 768 h 1178"/>
              <a:gd name="T10" fmla="*/ 200 w 981"/>
              <a:gd name="T11" fmla="*/ 802 h 1178"/>
              <a:gd name="T12" fmla="*/ 114 w 981"/>
              <a:gd name="T13" fmla="*/ 834 h 1178"/>
              <a:gd name="T14" fmla="*/ 46 w 981"/>
              <a:gd name="T15" fmla="*/ 860 h 1178"/>
              <a:gd name="T16" fmla="*/ 6 w 981"/>
              <a:gd name="T17" fmla="*/ 874 h 1178"/>
              <a:gd name="T18" fmla="*/ 3 w 981"/>
              <a:gd name="T19" fmla="*/ 879 h 1178"/>
              <a:gd name="T20" fmla="*/ 19 w 981"/>
              <a:gd name="T21" fmla="*/ 904 h 1178"/>
              <a:gd name="T22" fmla="*/ 47 w 981"/>
              <a:gd name="T23" fmla="*/ 947 h 1178"/>
              <a:gd name="T24" fmla="*/ 84 w 981"/>
              <a:gd name="T25" fmla="*/ 999 h 1178"/>
              <a:gd name="T26" fmla="*/ 121 w 981"/>
              <a:gd name="T27" fmla="*/ 1056 h 1178"/>
              <a:gd name="T28" fmla="*/ 158 w 981"/>
              <a:gd name="T29" fmla="*/ 1108 h 1178"/>
              <a:gd name="T30" fmla="*/ 186 w 981"/>
              <a:gd name="T31" fmla="*/ 1150 h 1178"/>
              <a:gd name="T32" fmla="*/ 202 w 981"/>
              <a:gd name="T33" fmla="*/ 1175 h 1178"/>
              <a:gd name="T34" fmla="*/ 205 w 981"/>
              <a:gd name="T35" fmla="*/ 1176 h 1178"/>
              <a:gd name="T36" fmla="*/ 208 w 981"/>
              <a:gd name="T37" fmla="*/ 1159 h 1178"/>
              <a:gd name="T38" fmla="*/ 214 w 981"/>
              <a:gd name="T39" fmla="*/ 1130 h 1178"/>
              <a:gd name="T40" fmla="*/ 221 w 981"/>
              <a:gd name="T41" fmla="*/ 1092 h 1178"/>
              <a:gd name="T42" fmla="*/ 228 w 981"/>
              <a:gd name="T43" fmla="*/ 1053 h 1178"/>
              <a:gd name="T44" fmla="*/ 236 w 981"/>
              <a:gd name="T45" fmla="*/ 1016 h 1178"/>
              <a:gd name="T46" fmla="*/ 242 w 981"/>
              <a:gd name="T47" fmla="*/ 986 h 1178"/>
              <a:gd name="T48" fmla="*/ 246 w 981"/>
              <a:gd name="T49" fmla="*/ 968 h 1178"/>
              <a:gd name="T50" fmla="*/ 252 w 981"/>
              <a:gd name="T51" fmla="*/ 963 h 1178"/>
              <a:gd name="T52" fmla="*/ 297 w 981"/>
              <a:gd name="T53" fmla="*/ 941 h 1178"/>
              <a:gd name="T54" fmla="*/ 378 w 981"/>
              <a:gd name="T55" fmla="*/ 904 h 1178"/>
              <a:gd name="T56" fmla="*/ 477 w 981"/>
              <a:gd name="T57" fmla="*/ 856 h 1178"/>
              <a:gd name="T58" fmla="*/ 584 w 981"/>
              <a:gd name="T59" fmla="*/ 805 h 1178"/>
              <a:gd name="T60" fmla="*/ 684 w 981"/>
              <a:gd name="T61" fmla="*/ 757 h 1178"/>
              <a:gd name="T62" fmla="*/ 764 w 981"/>
              <a:gd name="T63" fmla="*/ 720 h 1178"/>
              <a:gd name="T64" fmla="*/ 811 w 981"/>
              <a:gd name="T65" fmla="*/ 697 h 1178"/>
              <a:gd name="T66" fmla="*/ 818 w 981"/>
              <a:gd name="T67" fmla="*/ 691 h 1178"/>
              <a:gd name="T68" fmla="*/ 831 w 981"/>
              <a:gd name="T69" fmla="*/ 666 h 1178"/>
              <a:gd name="T70" fmla="*/ 855 w 981"/>
              <a:gd name="T71" fmla="*/ 624 h 1178"/>
              <a:gd name="T72" fmla="*/ 884 w 981"/>
              <a:gd name="T73" fmla="*/ 571 h 1178"/>
              <a:gd name="T74" fmla="*/ 914 w 981"/>
              <a:gd name="T75" fmla="*/ 515 h 1178"/>
              <a:gd name="T76" fmla="*/ 943 w 981"/>
              <a:gd name="T77" fmla="*/ 462 h 1178"/>
              <a:gd name="T78" fmla="*/ 967 w 981"/>
              <a:gd name="T79" fmla="*/ 420 h 1178"/>
              <a:gd name="T80" fmla="*/ 980 w 981"/>
              <a:gd name="T81" fmla="*/ 395 h 1178"/>
              <a:gd name="T82" fmla="*/ 980 w 981"/>
              <a:gd name="T83" fmla="*/ 388 h 1178"/>
              <a:gd name="T84" fmla="*/ 970 w 981"/>
              <a:gd name="T85" fmla="*/ 356 h 1178"/>
              <a:gd name="T86" fmla="*/ 954 w 981"/>
              <a:gd name="T87" fmla="*/ 301 h 1178"/>
              <a:gd name="T88" fmla="*/ 931 w 981"/>
              <a:gd name="T89" fmla="*/ 232 h 1178"/>
              <a:gd name="T90" fmla="*/ 908 w 981"/>
              <a:gd name="T91" fmla="*/ 160 h 1178"/>
              <a:gd name="T92" fmla="*/ 886 w 981"/>
              <a:gd name="T93" fmla="*/ 91 h 1178"/>
              <a:gd name="T94" fmla="*/ 870 w 981"/>
              <a:gd name="T95" fmla="*/ 36 h 1178"/>
              <a:gd name="T96" fmla="*/ 859 w 981"/>
              <a:gd name="T97" fmla="*/ 4 h 1178"/>
              <a:gd name="T98" fmla="*/ 653 w 981"/>
              <a:gd name="T99" fmla="*/ 60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1" h="1178">
                <a:moveTo>
                  <a:pt x="653" y="60"/>
                </a:moveTo>
                <a:lnTo>
                  <a:pt x="776" y="392"/>
                </a:lnTo>
                <a:lnTo>
                  <a:pt x="492" y="694"/>
                </a:lnTo>
                <a:lnTo>
                  <a:pt x="486" y="696"/>
                </a:lnTo>
                <a:lnTo>
                  <a:pt x="470" y="701"/>
                </a:lnTo>
                <a:lnTo>
                  <a:pt x="446" y="711"/>
                </a:lnTo>
                <a:lnTo>
                  <a:pt x="414" y="723"/>
                </a:lnTo>
                <a:lnTo>
                  <a:pt x="377" y="737"/>
                </a:lnTo>
                <a:lnTo>
                  <a:pt x="336" y="752"/>
                </a:lnTo>
                <a:lnTo>
                  <a:pt x="292" y="768"/>
                </a:lnTo>
                <a:lnTo>
                  <a:pt x="246" y="785"/>
                </a:lnTo>
                <a:lnTo>
                  <a:pt x="200" y="802"/>
                </a:lnTo>
                <a:lnTo>
                  <a:pt x="155" y="819"/>
                </a:lnTo>
                <a:lnTo>
                  <a:pt x="114" y="834"/>
                </a:lnTo>
                <a:lnTo>
                  <a:pt x="77" y="848"/>
                </a:lnTo>
                <a:lnTo>
                  <a:pt x="46" y="860"/>
                </a:lnTo>
                <a:lnTo>
                  <a:pt x="21" y="869"/>
                </a:lnTo>
                <a:lnTo>
                  <a:pt x="6" y="874"/>
                </a:lnTo>
                <a:lnTo>
                  <a:pt x="0" y="876"/>
                </a:lnTo>
                <a:lnTo>
                  <a:pt x="3" y="879"/>
                </a:lnTo>
                <a:lnTo>
                  <a:pt x="9" y="889"/>
                </a:lnTo>
                <a:lnTo>
                  <a:pt x="19" y="904"/>
                </a:lnTo>
                <a:lnTo>
                  <a:pt x="33" y="924"/>
                </a:lnTo>
                <a:lnTo>
                  <a:pt x="47" y="947"/>
                </a:lnTo>
                <a:lnTo>
                  <a:pt x="65" y="972"/>
                </a:lnTo>
                <a:lnTo>
                  <a:pt x="84" y="999"/>
                </a:lnTo>
                <a:lnTo>
                  <a:pt x="103" y="1028"/>
                </a:lnTo>
                <a:lnTo>
                  <a:pt x="121" y="1056"/>
                </a:lnTo>
                <a:lnTo>
                  <a:pt x="140" y="1083"/>
                </a:lnTo>
                <a:lnTo>
                  <a:pt x="158" y="1108"/>
                </a:lnTo>
                <a:lnTo>
                  <a:pt x="172" y="1131"/>
                </a:lnTo>
                <a:lnTo>
                  <a:pt x="186" y="1150"/>
                </a:lnTo>
                <a:lnTo>
                  <a:pt x="196" y="1165"/>
                </a:lnTo>
                <a:lnTo>
                  <a:pt x="202" y="1175"/>
                </a:lnTo>
                <a:lnTo>
                  <a:pt x="205" y="1178"/>
                </a:lnTo>
                <a:lnTo>
                  <a:pt x="205" y="1176"/>
                </a:lnTo>
                <a:lnTo>
                  <a:pt x="206" y="1169"/>
                </a:lnTo>
                <a:lnTo>
                  <a:pt x="208" y="1159"/>
                </a:lnTo>
                <a:lnTo>
                  <a:pt x="211" y="1146"/>
                </a:lnTo>
                <a:lnTo>
                  <a:pt x="214" y="1130"/>
                </a:lnTo>
                <a:lnTo>
                  <a:pt x="218" y="1112"/>
                </a:lnTo>
                <a:lnTo>
                  <a:pt x="221" y="1092"/>
                </a:lnTo>
                <a:lnTo>
                  <a:pt x="225" y="1073"/>
                </a:lnTo>
                <a:lnTo>
                  <a:pt x="228" y="1053"/>
                </a:lnTo>
                <a:lnTo>
                  <a:pt x="233" y="1033"/>
                </a:lnTo>
                <a:lnTo>
                  <a:pt x="236" y="1016"/>
                </a:lnTo>
                <a:lnTo>
                  <a:pt x="239" y="999"/>
                </a:lnTo>
                <a:lnTo>
                  <a:pt x="242" y="986"/>
                </a:lnTo>
                <a:lnTo>
                  <a:pt x="245" y="976"/>
                </a:lnTo>
                <a:lnTo>
                  <a:pt x="246" y="968"/>
                </a:lnTo>
                <a:lnTo>
                  <a:pt x="246" y="966"/>
                </a:lnTo>
                <a:lnTo>
                  <a:pt x="252" y="963"/>
                </a:lnTo>
                <a:lnTo>
                  <a:pt x="270" y="954"/>
                </a:lnTo>
                <a:lnTo>
                  <a:pt x="297" y="941"/>
                </a:lnTo>
                <a:lnTo>
                  <a:pt x="334" y="924"/>
                </a:lnTo>
                <a:lnTo>
                  <a:pt x="378" y="904"/>
                </a:lnTo>
                <a:lnTo>
                  <a:pt x="425" y="880"/>
                </a:lnTo>
                <a:lnTo>
                  <a:pt x="477" y="856"/>
                </a:lnTo>
                <a:lnTo>
                  <a:pt x="531" y="830"/>
                </a:lnTo>
                <a:lnTo>
                  <a:pt x="584" y="805"/>
                </a:lnTo>
                <a:lnTo>
                  <a:pt x="636" y="781"/>
                </a:lnTo>
                <a:lnTo>
                  <a:pt x="684" y="757"/>
                </a:lnTo>
                <a:lnTo>
                  <a:pt x="727" y="737"/>
                </a:lnTo>
                <a:lnTo>
                  <a:pt x="764" y="720"/>
                </a:lnTo>
                <a:lnTo>
                  <a:pt x="792" y="706"/>
                </a:lnTo>
                <a:lnTo>
                  <a:pt x="811" y="697"/>
                </a:lnTo>
                <a:lnTo>
                  <a:pt x="817" y="694"/>
                </a:lnTo>
                <a:lnTo>
                  <a:pt x="818" y="691"/>
                </a:lnTo>
                <a:lnTo>
                  <a:pt x="824" y="681"/>
                </a:lnTo>
                <a:lnTo>
                  <a:pt x="831" y="666"/>
                </a:lnTo>
                <a:lnTo>
                  <a:pt x="843" y="647"/>
                </a:lnTo>
                <a:lnTo>
                  <a:pt x="855" y="624"/>
                </a:lnTo>
                <a:lnTo>
                  <a:pt x="868" y="599"/>
                </a:lnTo>
                <a:lnTo>
                  <a:pt x="884" y="571"/>
                </a:lnTo>
                <a:lnTo>
                  <a:pt x="899" y="543"/>
                </a:lnTo>
                <a:lnTo>
                  <a:pt x="914" y="515"/>
                </a:lnTo>
                <a:lnTo>
                  <a:pt x="930" y="487"/>
                </a:lnTo>
                <a:lnTo>
                  <a:pt x="943" y="462"/>
                </a:lnTo>
                <a:lnTo>
                  <a:pt x="956" y="439"/>
                </a:lnTo>
                <a:lnTo>
                  <a:pt x="967" y="420"/>
                </a:lnTo>
                <a:lnTo>
                  <a:pt x="974" y="405"/>
                </a:lnTo>
                <a:lnTo>
                  <a:pt x="980" y="395"/>
                </a:lnTo>
                <a:lnTo>
                  <a:pt x="981" y="392"/>
                </a:lnTo>
                <a:lnTo>
                  <a:pt x="980" y="388"/>
                </a:lnTo>
                <a:lnTo>
                  <a:pt x="976" y="375"/>
                </a:lnTo>
                <a:lnTo>
                  <a:pt x="970" y="356"/>
                </a:lnTo>
                <a:lnTo>
                  <a:pt x="962" y="331"/>
                </a:lnTo>
                <a:lnTo>
                  <a:pt x="954" y="301"/>
                </a:lnTo>
                <a:lnTo>
                  <a:pt x="942" y="268"/>
                </a:lnTo>
                <a:lnTo>
                  <a:pt x="931" y="232"/>
                </a:lnTo>
                <a:lnTo>
                  <a:pt x="920" y="196"/>
                </a:lnTo>
                <a:lnTo>
                  <a:pt x="908" y="160"/>
                </a:lnTo>
                <a:lnTo>
                  <a:pt x="898" y="124"/>
                </a:lnTo>
                <a:lnTo>
                  <a:pt x="886" y="91"/>
                </a:lnTo>
                <a:lnTo>
                  <a:pt x="877" y="61"/>
                </a:lnTo>
                <a:lnTo>
                  <a:pt x="870" y="36"/>
                </a:lnTo>
                <a:lnTo>
                  <a:pt x="864" y="17"/>
                </a:lnTo>
                <a:lnTo>
                  <a:pt x="859" y="4"/>
                </a:lnTo>
                <a:lnTo>
                  <a:pt x="858" y="0"/>
                </a:lnTo>
                <a:lnTo>
                  <a:pt x="653"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1" name="Freeform 23"/>
          <p:cNvSpPr>
            <a:spLocks/>
          </p:cNvSpPr>
          <p:nvPr/>
        </p:nvSpPr>
        <p:spPr bwMode="auto">
          <a:xfrm>
            <a:off x="5002213" y="909638"/>
            <a:ext cx="431800" cy="696912"/>
          </a:xfrm>
          <a:custGeom>
            <a:avLst/>
            <a:gdLst>
              <a:gd name="T0" fmla="*/ 653 w 816"/>
              <a:gd name="T1" fmla="*/ 332 h 876"/>
              <a:gd name="T2" fmla="*/ 444 w 816"/>
              <a:gd name="T3" fmla="*/ 547 h 876"/>
              <a:gd name="T4" fmla="*/ 407 w 816"/>
              <a:gd name="T5" fmla="*/ 574 h 876"/>
              <a:gd name="T6" fmla="*/ 344 w 816"/>
              <a:gd name="T7" fmla="*/ 621 h 876"/>
              <a:gd name="T8" fmla="*/ 266 w 816"/>
              <a:gd name="T9" fmla="*/ 679 h 876"/>
              <a:gd name="T10" fmla="*/ 182 w 816"/>
              <a:gd name="T11" fmla="*/ 741 h 876"/>
              <a:gd name="T12" fmla="*/ 103 w 816"/>
              <a:gd name="T13" fmla="*/ 800 h 876"/>
              <a:gd name="T14" fmla="*/ 41 w 816"/>
              <a:gd name="T15" fmla="*/ 846 h 876"/>
              <a:gd name="T16" fmla="*/ 4 w 816"/>
              <a:gd name="T17" fmla="*/ 873 h 876"/>
              <a:gd name="T18" fmla="*/ 4 w 816"/>
              <a:gd name="T19" fmla="*/ 876 h 876"/>
              <a:gd name="T20" fmla="*/ 41 w 816"/>
              <a:gd name="T21" fmla="*/ 874 h 876"/>
              <a:gd name="T22" fmla="*/ 103 w 816"/>
              <a:gd name="T23" fmla="*/ 870 h 876"/>
              <a:gd name="T24" fmla="*/ 182 w 816"/>
              <a:gd name="T25" fmla="*/ 864 h 876"/>
              <a:gd name="T26" fmla="*/ 266 w 816"/>
              <a:gd name="T27" fmla="*/ 859 h 876"/>
              <a:gd name="T28" fmla="*/ 344 w 816"/>
              <a:gd name="T29" fmla="*/ 852 h 876"/>
              <a:gd name="T30" fmla="*/ 407 w 816"/>
              <a:gd name="T31" fmla="*/ 848 h 876"/>
              <a:gd name="T32" fmla="*/ 444 w 816"/>
              <a:gd name="T33" fmla="*/ 846 h 876"/>
              <a:gd name="T34" fmla="*/ 451 w 816"/>
              <a:gd name="T35" fmla="*/ 842 h 876"/>
              <a:gd name="T36" fmla="*/ 468 w 816"/>
              <a:gd name="T37" fmla="*/ 817 h 876"/>
              <a:gd name="T38" fmla="*/ 497 w 816"/>
              <a:gd name="T39" fmla="*/ 775 h 876"/>
              <a:gd name="T40" fmla="*/ 532 w 816"/>
              <a:gd name="T41" fmla="*/ 723 h 876"/>
              <a:gd name="T42" fmla="*/ 570 w 816"/>
              <a:gd name="T43" fmla="*/ 666 h 876"/>
              <a:gd name="T44" fmla="*/ 606 w 816"/>
              <a:gd name="T45" fmla="*/ 614 h 876"/>
              <a:gd name="T46" fmla="*/ 634 w 816"/>
              <a:gd name="T47" fmla="*/ 571 h 876"/>
              <a:gd name="T48" fmla="*/ 650 w 816"/>
              <a:gd name="T49" fmla="*/ 546 h 876"/>
              <a:gd name="T50" fmla="*/ 654 w 816"/>
              <a:gd name="T51" fmla="*/ 540 h 876"/>
              <a:gd name="T52" fmla="*/ 668 w 816"/>
              <a:gd name="T53" fmla="*/ 515 h 876"/>
              <a:gd name="T54" fmla="*/ 691 w 816"/>
              <a:gd name="T55" fmla="*/ 473 h 876"/>
              <a:gd name="T56" fmla="*/ 719 w 816"/>
              <a:gd name="T57" fmla="*/ 421 h 876"/>
              <a:gd name="T58" fmla="*/ 750 w 816"/>
              <a:gd name="T59" fmla="*/ 364 h 876"/>
              <a:gd name="T60" fmla="*/ 778 w 816"/>
              <a:gd name="T61" fmla="*/ 312 h 876"/>
              <a:gd name="T62" fmla="*/ 801 w 816"/>
              <a:gd name="T63" fmla="*/ 269 h 876"/>
              <a:gd name="T64" fmla="*/ 815 w 816"/>
              <a:gd name="T65" fmla="*/ 244 h 876"/>
              <a:gd name="T66" fmla="*/ 813 w 816"/>
              <a:gd name="T67" fmla="*/ 238 h 876"/>
              <a:gd name="T68" fmla="*/ 793 w 816"/>
              <a:gd name="T69" fmla="*/ 218 h 876"/>
              <a:gd name="T70" fmla="*/ 757 w 816"/>
              <a:gd name="T71" fmla="*/ 185 h 876"/>
              <a:gd name="T72" fmla="*/ 713 w 816"/>
              <a:gd name="T73" fmla="*/ 142 h 876"/>
              <a:gd name="T74" fmla="*/ 663 w 816"/>
              <a:gd name="T75" fmla="*/ 98 h 876"/>
              <a:gd name="T76" fmla="*/ 615 w 816"/>
              <a:gd name="T77" fmla="*/ 56 h 876"/>
              <a:gd name="T78" fmla="*/ 570 w 816"/>
              <a:gd name="T79" fmla="*/ 22 h 876"/>
              <a:gd name="T80" fmla="*/ 540 w 816"/>
              <a:gd name="T81" fmla="*/ 3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16" h="876">
                <a:moveTo>
                  <a:pt x="529" y="0"/>
                </a:moveTo>
                <a:lnTo>
                  <a:pt x="653" y="332"/>
                </a:lnTo>
                <a:lnTo>
                  <a:pt x="450" y="543"/>
                </a:lnTo>
                <a:lnTo>
                  <a:pt x="444" y="547"/>
                </a:lnTo>
                <a:lnTo>
                  <a:pt x="431" y="558"/>
                </a:lnTo>
                <a:lnTo>
                  <a:pt x="407" y="574"/>
                </a:lnTo>
                <a:lnTo>
                  <a:pt x="379" y="595"/>
                </a:lnTo>
                <a:lnTo>
                  <a:pt x="344" y="621"/>
                </a:lnTo>
                <a:lnTo>
                  <a:pt x="306" y="649"/>
                </a:lnTo>
                <a:lnTo>
                  <a:pt x="266" y="679"/>
                </a:lnTo>
                <a:lnTo>
                  <a:pt x="223" y="710"/>
                </a:lnTo>
                <a:lnTo>
                  <a:pt x="182" y="741"/>
                </a:lnTo>
                <a:lnTo>
                  <a:pt x="141" y="771"/>
                </a:lnTo>
                <a:lnTo>
                  <a:pt x="103" y="800"/>
                </a:lnTo>
                <a:lnTo>
                  <a:pt x="69" y="825"/>
                </a:lnTo>
                <a:lnTo>
                  <a:pt x="41" y="846"/>
                </a:lnTo>
                <a:lnTo>
                  <a:pt x="19" y="862"/>
                </a:lnTo>
                <a:lnTo>
                  <a:pt x="4" y="873"/>
                </a:lnTo>
                <a:lnTo>
                  <a:pt x="0" y="876"/>
                </a:lnTo>
                <a:lnTo>
                  <a:pt x="4" y="876"/>
                </a:lnTo>
                <a:lnTo>
                  <a:pt x="19" y="875"/>
                </a:lnTo>
                <a:lnTo>
                  <a:pt x="41" y="874"/>
                </a:lnTo>
                <a:lnTo>
                  <a:pt x="69" y="872"/>
                </a:lnTo>
                <a:lnTo>
                  <a:pt x="103" y="870"/>
                </a:lnTo>
                <a:lnTo>
                  <a:pt x="141" y="867"/>
                </a:lnTo>
                <a:lnTo>
                  <a:pt x="182" y="864"/>
                </a:lnTo>
                <a:lnTo>
                  <a:pt x="223" y="861"/>
                </a:lnTo>
                <a:lnTo>
                  <a:pt x="266" y="859"/>
                </a:lnTo>
                <a:lnTo>
                  <a:pt x="306" y="856"/>
                </a:lnTo>
                <a:lnTo>
                  <a:pt x="344" y="852"/>
                </a:lnTo>
                <a:lnTo>
                  <a:pt x="379" y="850"/>
                </a:lnTo>
                <a:lnTo>
                  <a:pt x="407" y="848"/>
                </a:lnTo>
                <a:lnTo>
                  <a:pt x="431" y="847"/>
                </a:lnTo>
                <a:lnTo>
                  <a:pt x="444" y="846"/>
                </a:lnTo>
                <a:lnTo>
                  <a:pt x="450" y="845"/>
                </a:lnTo>
                <a:lnTo>
                  <a:pt x="451" y="842"/>
                </a:lnTo>
                <a:lnTo>
                  <a:pt x="459" y="832"/>
                </a:lnTo>
                <a:lnTo>
                  <a:pt x="468" y="817"/>
                </a:lnTo>
                <a:lnTo>
                  <a:pt x="481" y="798"/>
                </a:lnTo>
                <a:lnTo>
                  <a:pt x="497" y="775"/>
                </a:lnTo>
                <a:lnTo>
                  <a:pt x="513" y="750"/>
                </a:lnTo>
                <a:lnTo>
                  <a:pt x="532" y="723"/>
                </a:lnTo>
                <a:lnTo>
                  <a:pt x="551" y="695"/>
                </a:lnTo>
                <a:lnTo>
                  <a:pt x="570" y="666"/>
                </a:lnTo>
                <a:lnTo>
                  <a:pt x="588" y="639"/>
                </a:lnTo>
                <a:lnTo>
                  <a:pt x="606" y="614"/>
                </a:lnTo>
                <a:lnTo>
                  <a:pt x="621" y="591"/>
                </a:lnTo>
                <a:lnTo>
                  <a:pt x="634" y="571"/>
                </a:lnTo>
                <a:lnTo>
                  <a:pt x="644" y="556"/>
                </a:lnTo>
                <a:lnTo>
                  <a:pt x="650" y="546"/>
                </a:lnTo>
                <a:lnTo>
                  <a:pt x="653" y="543"/>
                </a:lnTo>
                <a:lnTo>
                  <a:pt x="654" y="540"/>
                </a:lnTo>
                <a:lnTo>
                  <a:pt x="660" y="530"/>
                </a:lnTo>
                <a:lnTo>
                  <a:pt x="668" y="515"/>
                </a:lnTo>
                <a:lnTo>
                  <a:pt x="678" y="496"/>
                </a:lnTo>
                <a:lnTo>
                  <a:pt x="691" y="473"/>
                </a:lnTo>
                <a:lnTo>
                  <a:pt x="704" y="448"/>
                </a:lnTo>
                <a:lnTo>
                  <a:pt x="719" y="421"/>
                </a:lnTo>
                <a:lnTo>
                  <a:pt x="735" y="392"/>
                </a:lnTo>
                <a:lnTo>
                  <a:pt x="750" y="364"/>
                </a:lnTo>
                <a:lnTo>
                  <a:pt x="765" y="336"/>
                </a:lnTo>
                <a:lnTo>
                  <a:pt x="778" y="312"/>
                </a:lnTo>
                <a:lnTo>
                  <a:pt x="791" y="288"/>
                </a:lnTo>
                <a:lnTo>
                  <a:pt x="801" y="269"/>
                </a:lnTo>
                <a:lnTo>
                  <a:pt x="809" y="254"/>
                </a:lnTo>
                <a:lnTo>
                  <a:pt x="815" y="244"/>
                </a:lnTo>
                <a:lnTo>
                  <a:pt x="816" y="241"/>
                </a:lnTo>
                <a:lnTo>
                  <a:pt x="813" y="238"/>
                </a:lnTo>
                <a:lnTo>
                  <a:pt x="806" y="230"/>
                </a:lnTo>
                <a:lnTo>
                  <a:pt x="793" y="218"/>
                </a:lnTo>
                <a:lnTo>
                  <a:pt x="776" y="203"/>
                </a:lnTo>
                <a:lnTo>
                  <a:pt x="757" y="185"/>
                </a:lnTo>
                <a:lnTo>
                  <a:pt x="737" y="165"/>
                </a:lnTo>
                <a:lnTo>
                  <a:pt x="713" y="142"/>
                </a:lnTo>
                <a:lnTo>
                  <a:pt x="688" y="120"/>
                </a:lnTo>
                <a:lnTo>
                  <a:pt x="663" y="98"/>
                </a:lnTo>
                <a:lnTo>
                  <a:pt x="638" y="76"/>
                </a:lnTo>
                <a:lnTo>
                  <a:pt x="615" y="56"/>
                </a:lnTo>
                <a:lnTo>
                  <a:pt x="591" y="37"/>
                </a:lnTo>
                <a:lnTo>
                  <a:pt x="570" y="22"/>
                </a:lnTo>
                <a:lnTo>
                  <a:pt x="553" y="11"/>
                </a:lnTo>
                <a:lnTo>
                  <a:pt x="540" y="3"/>
                </a:lnTo>
                <a:lnTo>
                  <a:pt x="5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2" name="Freeform 24"/>
          <p:cNvSpPr>
            <a:spLocks/>
          </p:cNvSpPr>
          <p:nvPr/>
        </p:nvSpPr>
        <p:spPr bwMode="auto">
          <a:xfrm>
            <a:off x="5045075" y="3887788"/>
            <a:ext cx="693738" cy="862012"/>
          </a:xfrm>
          <a:custGeom>
            <a:avLst/>
            <a:gdLst>
              <a:gd name="T0" fmla="*/ 0 w 1310"/>
              <a:gd name="T1" fmla="*/ 0 h 1087"/>
              <a:gd name="T2" fmla="*/ 1063 w 1310"/>
              <a:gd name="T3" fmla="*/ 514 h 1087"/>
              <a:gd name="T4" fmla="*/ 1106 w 1310"/>
              <a:gd name="T5" fmla="*/ 1087 h 1087"/>
              <a:gd name="T6" fmla="*/ 1106 w 1310"/>
              <a:gd name="T7" fmla="*/ 1085 h 1087"/>
              <a:gd name="T8" fmla="*/ 1109 w 1310"/>
              <a:gd name="T9" fmla="*/ 1078 h 1087"/>
              <a:gd name="T10" fmla="*/ 1110 w 1310"/>
              <a:gd name="T11" fmla="*/ 1069 h 1087"/>
              <a:gd name="T12" fmla="*/ 1115 w 1310"/>
              <a:gd name="T13" fmla="*/ 1055 h 1087"/>
              <a:gd name="T14" fmla="*/ 1119 w 1310"/>
              <a:gd name="T15" fmla="*/ 1038 h 1087"/>
              <a:gd name="T16" fmla="*/ 1125 w 1310"/>
              <a:gd name="T17" fmla="*/ 1017 h 1087"/>
              <a:gd name="T18" fmla="*/ 1131 w 1310"/>
              <a:gd name="T19" fmla="*/ 995 h 1087"/>
              <a:gd name="T20" fmla="*/ 1138 w 1310"/>
              <a:gd name="T21" fmla="*/ 969 h 1087"/>
              <a:gd name="T22" fmla="*/ 1146 w 1310"/>
              <a:gd name="T23" fmla="*/ 942 h 1087"/>
              <a:gd name="T24" fmla="*/ 1153 w 1310"/>
              <a:gd name="T25" fmla="*/ 912 h 1087"/>
              <a:gd name="T26" fmla="*/ 1162 w 1310"/>
              <a:gd name="T27" fmla="*/ 881 h 1087"/>
              <a:gd name="T28" fmla="*/ 1171 w 1310"/>
              <a:gd name="T29" fmla="*/ 848 h 1087"/>
              <a:gd name="T30" fmla="*/ 1179 w 1310"/>
              <a:gd name="T31" fmla="*/ 815 h 1087"/>
              <a:gd name="T32" fmla="*/ 1190 w 1310"/>
              <a:gd name="T33" fmla="*/ 780 h 1087"/>
              <a:gd name="T34" fmla="*/ 1199 w 1310"/>
              <a:gd name="T35" fmla="*/ 745 h 1087"/>
              <a:gd name="T36" fmla="*/ 1209 w 1310"/>
              <a:gd name="T37" fmla="*/ 710 h 1087"/>
              <a:gd name="T38" fmla="*/ 1218 w 1310"/>
              <a:gd name="T39" fmla="*/ 674 h 1087"/>
              <a:gd name="T40" fmla="*/ 1226 w 1310"/>
              <a:gd name="T41" fmla="*/ 639 h 1087"/>
              <a:gd name="T42" fmla="*/ 1237 w 1310"/>
              <a:gd name="T43" fmla="*/ 605 h 1087"/>
              <a:gd name="T44" fmla="*/ 1246 w 1310"/>
              <a:gd name="T45" fmla="*/ 571 h 1087"/>
              <a:gd name="T46" fmla="*/ 1254 w 1310"/>
              <a:gd name="T47" fmla="*/ 538 h 1087"/>
              <a:gd name="T48" fmla="*/ 1263 w 1310"/>
              <a:gd name="T49" fmla="*/ 507 h 1087"/>
              <a:gd name="T50" fmla="*/ 1271 w 1310"/>
              <a:gd name="T51" fmla="*/ 477 h 1087"/>
              <a:gd name="T52" fmla="*/ 1278 w 1310"/>
              <a:gd name="T53" fmla="*/ 450 h 1087"/>
              <a:gd name="T54" fmla="*/ 1285 w 1310"/>
              <a:gd name="T55" fmla="*/ 425 h 1087"/>
              <a:gd name="T56" fmla="*/ 1291 w 1310"/>
              <a:gd name="T57" fmla="*/ 401 h 1087"/>
              <a:gd name="T58" fmla="*/ 1297 w 1310"/>
              <a:gd name="T59" fmla="*/ 381 h 1087"/>
              <a:gd name="T60" fmla="*/ 1302 w 1310"/>
              <a:gd name="T61" fmla="*/ 364 h 1087"/>
              <a:gd name="T62" fmla="*/ 1306 w 1310"/>
              <a:gd name="T63" fmla="*/ 350 h 1087"/>
              <a:gd name="T64" fmla="*/ 1307 w 1310"/>
              <a:gd name="T65" fmla="*/ 340 h 1087"/>
              <a:gd name="T66" fmla="*/ 1310 w 1310"/>
              <a:gd name="T67" fmla="*/ 334 h 1087"/>
              <a:gd name="T68" fmla="*/ 1310 w 1310"/>
              <a:gd name="T69" fmla="*/ 332 h 1087"/>
              <a:gd name="T70" fmla="*/ 0 w 1310"/>
              <a:gd name="T71" fmla="*/ 0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10" h="1087">
                <a:moveTo>
                  <a:pt x="0" y="0"/>
                </a:moveTo>
                <a:lnTo>
                  <a:pt x="1063" y="514"/>
                </a:lnTo>
                <a:lnTo>
                  <a:pt x="1106" y="1087"/>
                </a:lnTo>
                <a:lnTo>
                  <a:pt x="1106" y="1085"/>
                </a:lnTo>
                <a:lnTo>
                  <a:pt x="1109" y="1078"/>
                </a:lnTo>
                <a:lnTo>
                  <a:pt x="1110" y="1069"/>
                </a:lnTo>
                <a:lnTo>
                  <a:pt x="1115" y="1055"/>
                </a:lnTo>
                <a:lnTo>
                  <a:pt x="1119" y="1038"/>
                </a:lnTo>
                <a:lnTo>
                  <a:pt x="1125" y="1017"/>
                </a:lnTo>
                <a:lnTo>
                  <a:pt x="1131" y="995"/>
                </a:lnTo>
                <a:lnTo>
                  <a:pt x="1138" y="969"/>
                </a:lnTo>
                <a:lnTo>
                  <a:pt x="1146" y="942"/>
                </a:lnTo>
                <a:lnTo>
                  <a:pt x="1153" y="912"/>
                </a:lnTo>
                <a:lnTo>
                  <a:pt x="1162" y="881"/>
                </a:lnTo>
                <a:lnTo>
                  <a:pt x="1171" y="848"/>
                </a:lnTo>
                <a:lnTo>
                  <a:pt x="1179" y="815"/>
                </a:lnTo>
                <a:lnTo>
                  <a:pt x="1190" y="780"/>
                </a:lnTo>
                <a:lnTo>
                  <a:pt x="1199" y="745"/>
                </a:lnTo>
                <a:lnTo>
                  <a:pt x="1209" y="710"/>
                </a:lnTo>
                <a:lnTo>
                  <a:pt x="1218" y="674"/>
                </a:lnTo>
                <a:lnTo>
                  <a:pt x="1226" y="639"/>
                </a:lnTo>
                <a:lnTo>
                  <a:pt x="1237" y="605"/>
                </a:lnTo>
                <a:lnTo>
                  <a:pt x="1246" y="571"/>
                </a:lnTo>
                <a:lnTo>
                  <a:pt x="1254" y="538"/>
                </a:lnTo>
                <a:lnTo>
                  <a:pt x="1263" y="507"/>
                </a:lnTo>
                <a:lnTo>
                  <a:pt x="1271" y="477"/>
                </a:lnTo>
                <a:lnTo>
                  <a:pt x="1278" y="450"/>
                </a:lnTo>
                <a:lnTo>
                  <a:pt x="1285" y="425"/>
                </a:lnTo>
                <a:lnTo>
                  <a:pt x="1291" y="401"/>
                </a:lnTo>
                <a:lnTo>
                  <a:pt x="1297" y="381"/>
                </a:lnTo>
                <a:lnTo>
                  <a:pt x="1302" y="364"/>
                </a:lnTo>
                <a:lnTo>
                  <a:pt x="1306" y="350"/>
                </a:lnTo>
                <a:lnTo>
                  <a:pt x="1307" y="340"/>
                </a:lnTo>
                <a:lnTo>
                  <a:pt x="1310" y="334"/>
                </a:lnTo>
                <a:lnTo>
                  <a:pt x="1310" y="33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3" name="Freeform 25"/>
          <p:cNvSpPr>
            <a:spLocks/>
          </p:cNvSpPr>
          <p:nvPr/>
        </p:nvSpPr>
        <p:spPr bwMode="auto">
          <a:xfrm>
            <a:off x="5413375" y="3887788"/>
            <a:ext cx="541338" cy="527050"/>
          </a:xfrm>
          <a:custGeom>
            <a:avLst/>
            <a:gdLst>
              <a:gd name="T0" fmla="*/ 0 w 1023"/>
              <a:gd name="T1" fmla="*/ 0 h 664"/>
              <a:gd name="T2" fmla="*/ 777 w 1023"/>
              <a:gd name="T3" fmla="*/ 241 h 664"/>
              <a:gd name="T4" fmla="*/ 737 w 1023"/>
              <a:gd name="T5" fmla="*/ 664 h 664"/>
              <a:gd name="T6" fmla="*/ 740 w 1023"/>
              <a:gd name="T7" fmla="*/ 657 h 664"/>
              <a:gd name="T8" fmla="*/ 749 w 1023"/>
              <a:gd name="T9" fmla="*/ 641 h 664"/>
              <a:gd name="T10" fmla="*/ 764 w 1023"/>
              <a:gd name="T11" fmla="*/ 614 h 664"/>
              <a:gd name="T12" fmla="*/ 782 w 1023"/>
              <a:gd name="T13" fmla="*/ 579 h 664"/>
              <a:gd name="T14" fmla="*/ 804 w 1023"/>
              <a:gd name="T15" fmla="*/ 538 h 664"/>
              <a:gd name="T16" fmla="*/ 827 w 1023"/>
              <a:gd name="T17" fmla="*/ 492 h 664"/>
              <a:gd name="T18" fmla="*/ 854 w 1023"/>
              <a:gd name="T19" fmla="*/ 443 h 664"/>
              <a:gd name="T20" fmla="*/ 880 w 1023"/>
              <a:gd name="T21" fmla="*/ 393 h 664"/>
              <a:gd name="T22" fmla="*/ 907 w 1023"/>
              <a:gd name="T23" fmla="*/ 342 h 664"/>
              <a:gd name="T24" fmla="*/ 933 w 1023"/>
              <a:gd name="T25" fmla="*/ 293 h 664"/>
              <a:gd name="T26" fmla="*/ 957 w 1023"/>
              <a:gd name="T27" fmla="*/ 247 h 664"/>
              <a:gd name="T28" fmla="*/ 979 w 1023"/>
              <a:gd name="T29" fmla="*/ 205 h 664"/>
              <a:gd name="T30" fmla="*/ 996 w 1023"/>
              <a:gd name="T31" fmla="*/ 171 h 664"/>
              <a:gd name="T32" fmla="*/ 1011 w 1023"/>
              <a:gd name="T33" fmla="*/ 144 h 664"/>
              <a:gd name="T34" fmla="*/ 1020 w 1023"/>
              <a:gd name="T35" fmla="*/ 127 h 664"/>
              <a:gd name="T36" fmla="*/ 1023 w 1023"/>
              <a:gd name="T37" fmla="*/ 121 h 664"/>
              <a:gd name="T38" fmla="*/ 0 w 1023"/>
              <a:gd name="T39" fmla="*/ 0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3" h="664">
                <a:moveTo>
                  <a:pt x="0" y="0"/>
                </a:moveTo>
                <a:lnTo>
                  <a:pt x="777" y="241"/>
                </a:lnTo>
                <a:lnTo>
                  <a:pt x="737" y="664"/>
                </a:lnTo>
                <a:lnTo>
                  <a:pt x="740" y="657"/>
                </a:lnTo>
                <a:lnTo>
                  <a:pt x="749" y="641"/>
                </a:lnTo>
                <a:lnTo>
                  <a:pt x="764" y="614"/>
                </a:lnTo>
                <a:lnTo>
                  <a:pt x="782" y="579"/>
                </a:lnTo>
                <a:lnTo>
                  <a:pt x="804" y="538"/>
                </a:lnTo>
                <a:lnTo>
                  <a:pt x="827" y="492"/>
                </a:lnTo>
                <a:lnTo>
                  <a:pt x="854" y="443"/>
                </a:lnTo>
                <a:lnTo>
                  <a:pt x="880" y="393"/>
                </a:lnTo>
                <a:lnTo>
                  <a:pt x="907" y="342"/>
                </a:lnTo>
                <a:lnTo>
                  <a:pt x="933" y="293"/>
                </a:lnTo>
                <a:lnTo>
                  <a:pt x="957" y="247"/>
                </a:lnTo>
                <a:lnTo>
                  <a:pt x="979" y="205"/>
                </a:lnTo>
                <a:lnTo>
                  <a:pt x="996" y="171"/>
                </a:lnTo>
                <a:lnTo>
                  <a:pt x="1011" y="144"/>
                </a:lnTo>
                <a:lnTo>
                  <a:pt x="1020" y="127"/>
                </a:lnTo>
                <a:lnTo>
                  <a:pt x="1023" y="12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4" name="Freeform 26"/>
          <p:cNvSpPr>
            <a:spLocks/>
          </p:cNvSpPr>
          <p:nvPr/>
        </p:nvSpPr>
        <p:spPr bwMode="auto">
          <a:xfrm>
            <a:off x="3248025" y="4295775"/>
            <a:ext cx="519113" cy="477838"/>
          </a:xfrm>
          <a:custGeom>
            <a:avLst/>
            <a:gdLst>
              <a:gd name="T0" fmla="*/ 980 w 980"/>
              <a:gd name="T1" fmla="*/ 0 h 602"/>
              <a:gd name="T2" fmla="*/ 409 w 980"/>
              <a:gd name="T3" fmla="*/ 210 h 602"/>
              <a:gd name="T4" fmla="*/ 737 w 980"/>
              <a:gd name="T5" fmla="*/ 602 h 602"/>
              <a:gd name="T6" fmla="*/ 728 w 980"/>
              <a:gd name="T7" fmla="*/ 596 h 602"/>
              <a:gd name="T8" fmla="*/ 705 w 980"/>
              <a:gd name="T9" fmla="*/ 582 h 602"/>
              <a:gd name="T10" fmla="*/ 669 w 980"/>
              <a:gd name="T11" fmla="*/ 560 h 602"/>
              <a:gd name="T12" fmla="*/ 622 w 980"/>
              <a:gd name="T13" fmla="*/ 531 h 602"/>
              <a:gd name="T14" fmla="*/ 566 w 980"/>
              <a:gd name="T15" fmla="*/ 497 h 602"/>
              <a:gd name="T16" fmla="*/ 503 w 980"/>
              <a:gd name="T17" fmla="*/ 458 h 602"/>
              <a:gd name="T18" fmla="*/ 437 w 980"/>
              <a:gd name="T19" fmla="*/ 418 h 602"/>
              <a:gd name="T20" fmla="*/ 369 w 980"/>
              <a:gd name="T21" fmla="*/ 375 h 602"/>
              <a:gd name="T22" fmla="*/ 300 w 980"/>
              <a:gd name="T23" fmla="*/ 333 h 602"/>
              <a:gd name="T24" fmla="*/ 234 w 980"/>
              <a:gd name="T25" fmla="*/ 292 h 602"/>
              <a:gd name="T26" fmla="*/ 171 w 980"/>
              <a:gd name="T27" fmla="*/ 254 h 602"/>
              <a:gd name="T28" fmla="*/ 115 w 980"/>
              <a:gd name="T29" fmla="*/ 219 h 602"/>
              <a:gd name="T30" fmla="*/ 68 w 980"/>
              <a:gd name="T31" fmla="*/ 190 h 602"/>
              <a:gd name="T32" fmla="*/ 32 w 980"/>
              <a:gd name="T33" fmla="*/ 168 h 602"/>
              <a:gd name="T34" fmla="*/ 9 w 980"/>
              <a:gd name="T35" fmla="*/ 154 h 602"/>
              <a:gd name="T36" fmla="*/ 0 w 980"/>
              <a:gd name="T37" fmla="*/ 149 h 602"/>
              <a:gd name="T38" fmla="*/ 980 w 980"/>
              <a:gd name="T39"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80" h="602">
                <a:moveTo>
                  <a:pt x="980" y="0"/>
                </a:moveTo>
                <a:lnTo>
                  <a:pt x="409" y="210"/>
                </a:lnTo>
                <a:lnTo>
                  <a:pt x="737" y="602"/>
                </a:lnTo>
                <a:lnTo>
                  <a:pt x="728" y="596"/>
                </a:lnTo>
                <a:lnTo>
                  <a:pt x="705" y="582"/>
                </a:lnTo>
                <a:lnTo>
                  <a:pt x="669" y="560"/>
                </a:lnTo>
                <a:lnTo>
                  <a:pt x="622" y="531"/>
                </a:lnTo>
                <a:lnTo>
                  <a:pt x="566" y="497"/>
                </a:lnTo>
                <a:lnTo>
                  <a:pt x="503" y="458"/>
                </a:lnTo>
                <a:lnTo>
                  <a:pt x="437" y="418"/>
                </a:lnTo>
                <a:lnTo>
                  <a:pt x="369" y="375"/>
                </a:lnTo>
                <a:lnTo>
                  <a:pt x="300" y="333"/>
                </a:lnTo>
                <a:lnTo>
                  <a:pt x="234" y="292"/>
                </a:lnTo>
                <a:lnTo>
                  <a:pt x="171" y="254"/>
                </a:lnTo>
                <a:lnTo>
                  <a:pt x="115" y="219"/>
                </a:lnTo>
                <a:lnTo>
                  <a:pt x="68" y="190"/>
                </a:lnTo>
                <a:lnTo>
                  <a:pt x="32" y="168"/>
                </a:lnTo>
                <a:lnTo>
                  <a:pt x="9" y="154"/>
                </a:lnTo>
                <a:lnTo>
                  <a:pt x="0" y="149"/>
                </a:lnTo>
                <a:lnTo>
                  <a:pt x="98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5" name="Freeform 27"/>
          <p:cNvSpPr>
            <a:spLocks/>
          </p:cNvSpPr>
          <p:nvPr/>
        </p:nvSpPr>
        <p:spPr bwMode="auto">
          <a:xfrm>
            <a:off x="1906588" y="3335338"/>
            <a:ext cx="885825" cy="982662"/>
          </a:xfrm>
          <a:custGeom>
            <a:avLst/>
            <a:gdLst>
              <a:gd name="T0" fmla="*/ 121 w 1675"/>
              <a:gd name="T1" fmla="*/ 0 h 1238"/>
              <a:gd name="T2" fmla="*/ 325 w 1675"/>
              <a:gd name="T3" fmla="*/ 906 h 1238"/>
              <a:gd name="T4" fmla="*/ 938 w 1675"/>
              <a:gd name="T5" fmla="*/ 1087 h 1238"/>
              <a:gd name="T6" fmla="*/ 947 w 1675"/>
              <a:gd name="T7" fmla="*/ 1089 h 1238"/>
              <a:gd name="T8" fmla="*/ 971 w 1675"/>
              <a:gd name="T9" fmla="*/ 1093 h 1238"/>
              <a:gd name="T10" fmla="*/ 1006 w 1675"/>
              <a:gd name="T11" fmla="*/ 1101 h 1238"/>
              <a:gd name="T12" fmla="*/ 1053 w 1675"/>
              <a:gd name="T13" fmla="*/ 1110 h 1238"/>
              <a:gd name="T14" fmla="*/ 1109 w 1675"/>
              <a:gd name="T15" fmla="*/ 1122 h 1238"/>
              <a:gd name="T16" fmla="*/ 1172 w 1675"/>
              <a:gd name="T17" fmla="*/ 1135 h 1238"/>
              <a:gd name="T18" fmla="*/ 1239 w 1675"/>
              <a:gd name="T19" fmla="*/ 1149 h 1238"/>
              <a:gd name="T20" fmla="*/ 1308 w 1675"/>
              <a:gd name="T21" fmla="*/ 1163 h 1238"/>
              <a:gd name="T22" fmla="*/ 1375 w 1675"/>
              <a:gd name="T23" fmla="*/ 1177 h 1238"/>
              <a:gd name="T24" fmla="*/ 1442 w 1675"/>
              <a:gd name="T25" fmla="*/ 1191 h 1238"/>
              <a:gd name="T26" fmla="*/ 1505 w 1675"/>
              <a:gd name="T27" fmla="*/ 1203 h 1238"/>
              <a:gd name="T28" fmla="*/ 1561 w 1675"/>
              <a:gd name="T29" fmla="*/ 1214 h 1238"/>
              <a:gd name="T30" fmla="*/ 1608 w 1675"/>
              <a:gd name="T31" fmla="*/ 1224 h 1238"/>
              <a:gd name="T32" fmla="*/ 1643 w 1675"/>
              <a:gd name="T33" fmla="*/ 1231 h 1238"/>
              <a:gd name="T34" fmla="*/ 1667 w 1675"/>
              <a:gd name="T35" fmla="*/ 1237 h 1238"/>
              <a:gd name="T36" fmla="*/ 1675 w 1675"/>
              <a:gd name="T37" fmla="*/ 1238 h 1238"/>
              <a:gd name="T38" fmla="*/ 1665 w 1675"/>
              <a:gd name="T39" fmla="*/ 1238 h 1238"/>
              <a:gd name="T40" fmla="*/ 1637 w 1675"/>
              <a:gd name="T41" fmla="*/ 1237 h 1238"/>
              <a:gd name="T42" fmla="*/ 1593 w 1675"/>
              <a:gd name="T43" fmla="*/ 1235 h 1238"/>
              <a:gd name="T44" fmla="*/ 1534 w 1675"/>
              <a:gd name="T45" fmla="*/ 1233 h 1238"/>
              <a:gd name="T46" fmla="*/ 1467 w 1675"/>
              <a:gd name="T47" fmla="*/ 1231 h 1238"/>
              <a:gd name="T48" fmla="*/ 1390 w 1675"/>
              <a:gd name="T49" fmla="*/ 1229 h 1238"/>
              <a:gd name="T50" fmla="*/ 1309 w 1675"/>
              <a:gd name="T51" fmla="*/ 1226 h 1238"/>
              <a:gd name="T52" fmla="*/ 1225 w 1675"/>
              <a:gd name="T53" fmla="*/ 1224 h 1238"/>
              <a:gd name="T54" fmla="*/ 1141 w 1675"/>
              <a:gd name="T55" fmla="*/ 1220 h 1238"/>
              <a:gd name="T56" fmla="*/ 1061 w 1675"/>
              <a:gd name="T57" fmla="*/ 1218 h 1238"/>
              <a:gd name="T58" fmla="*/ 984 w 1675"/>
              <a:gd name="T59" fmla="*/ 1215 h 1238"/>
              <a:gd name="T60" fmla="*/ 916 w 1675"/>
              <a:gd name="T61" fmla="*/ 1213 h 1238"/>
              <a:gd name="T62" fmla="*/ 858 w 1675"/>
              <a:gd name="T63" fmla="*/ 1211 h 1238"/>
              <a:gd name="T64" fmla="*/ 813 w 1675"/>
              <a:gd name="T65" fmla="*/ 1210 h 1238"/>
              <a:gd name="T66" fmla="*/ 785 w 1675"/>
              <a:gd name="T67" fmla="*/ 1208 h 1238"/>
              <a:gd name="T68" fmla="*/ 775 w 1675"/>
              <a:gd name="T69" fmla="*/ 1208 h 1238"/>
              <a:gd name="T70" fmla="*/ 766 w 1675"/>
              <a:gd name="T71" fmla="*/ 1205 h 1238"/>
              <a:gd name="T72" fmla="*/ 741 w 1675"/>
              <a:gd name="T73" fmla="*/ 1199 h 1238"/>
              <a:gd name="T74" fmla="*/ 703 w 1675"/>
              <a:gd name="T75" fmla="*/ 1188 h 1238"/>
              <a:gd name="T76" fmla="*/ 655 w 1675"/>
              <a:gd name="T77" fmla="*/ 1174 h 1238"/>
              <a:gd name="T78" fmla="*/ 596 w 1675"/>
              <a:gd name="T79" fmla="*/ 1159 h 1238"/>
              <a:gd name="T80" fmla="*/ 530 w 1675"/>
              <a:gd name="T81" fmla="*/ 1141 h 1238"/>
              <a:gd name="T82" fmla="*/ 460 w 1675"/>
              <a:gd name="T83" fmla="*/ 1122 h 1238"/>
              <a:gd name="T84" fmla="*/ 388 w 1675"/>
              <a:gd name="T85" fmla="*/ 1102 h 1238"/>
              <a:gd name="T86" fmla="*/ 315 w 1675"/>
              <a:gd name="T87" fmla="*/ 1082 h 1238"/>
              <a:gd name="T88" fmla="*/ 246 w 1675"/>
              <a:gd name="T89" fmla="*/ 1063 h 1238"/>
              <a:gd name="T90" fmla="*/ 179 w 1675"/>
              <a:gd name="T91" fmla="*/ 1045 h 1238"/>
              <a:gd name="T92" fmla="*/ 121 w 1675"/>
              <a:gd name="T93" fmla="*/ 1029 h 1238"/>
              <a:gd name="T94" fmla="*/ 72 w 1675"/>
              <a:gd name="T95" fmla="*/ 1015 h 1238"/>
              <a:gd name="T96" fmla="*/ 34 w 1675"/>
              <a:gd name="T97" fmla="*/ 1005 h 1238"/>
              <a:gd name="T98" fmla="*/ 9 w 1675"/>
              <a:gd name="T99" fmla="*/ 998 h 1238"/>
              <a:gd name="T100" fmla="*/ 0 w 1675"/>
              <a:gd name="T101" fmla="*/ 996 h 1238"/>
              <a:gd name="T102" fmla="*/ 121 w 1675"/>
              <a:gd name="T103" fmla="*/ 0 h 1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75" h="1238">
                <a:moveTo>
                  <a:pt x="121" y="0"/>
                </a:moveTo>
                <a:lnTo>
                  <a:pt x="325" y="906"/>
                </a:lnTo>
                <a:lnTo>
                  <a:pt x="938" y="1087"/>
                </a:lnTo>
                <a:lnTo>
                  <a:pt x="947" y="1089"/>
                </a:lnTo>
                <a:lnTo>
                  <a:pt x="971" y="1093"/>
                </a:lnTo>
                <a:lnTo>
                  <a:pt x="1006" y="1101"/>
                </a:lnTo>
                <a:lnTo>
                  <a:pt x="1053" y="1110"/>
                </a:lnTo>
                <a:lnTo>
                  <a:pt x="1109" y="1122"/>
                </a:lnTo>
                <a:lnTo>
                  <a:pt x="1172" y="1135"/>
                </a:lnTo>
                <a:lnTo>
                  <a:pt x="1239" y="1149"/>
                </a:lnTo>
                <a:lnTo>
                  <a:pt x="1308" y="1163"/>
                </a:lnTo>
                <a:lnTo>
                  <a:pt x="1375" y="1177"/>
                </a:lnTo>
                <a:lnTo>
                  <a:pt x="1442" y="1191"/>
                </a:lnTo>
                <a:lnTo>
                  <a:pt x="1505" y="1203"/>
                </a:lnTo>
                <a:lnTo>
                  <a:pt x="1561" y="1214"/>
                </a:lnTo>
                <a:lnTo>
                  <a:pt x="1608" y="1224"/>
                </a:lnTo>
                <a:lnTo>
                  <a:pt x="1643" y="1231"/>
                </a:lnTo>
                <a:lnTo>
                  <a:pt x="1667" y="1237"/>
                </a:lnTo>
                <a:lnTo>
                  <a:pt x="1675" y="1238"/>
                </a:lnTo>
                <a:lnTo>
                  <a:pt x="1665" y="1238"/>
                </a:lnTo>
                <a:lnTo>
                  <a:pt x="1637" y="1237"/>
                </a:lnTo>
                <a:lnTo>
                  <a:pt x="1593" y="1235"/>
                </a:lnTo>
                <a:lnTo>
                  <a:pt x="1534" y="1233"/>
                </a:lnTo>
                <a:lnTo>
                  <a:pt x="1467" y="1231"/>
                </a:lnTo>
                <a:lnTo>
                  <a:pt x="1390" y="1229"/>
                </a:lnTo>
                <a:lnTo>
                  <a:pt x="1309" y="1226"/>
                </a:lnTo>
                <a:lnTo>
                  <a:pt x="1225" y="1224"/>
                </a:lnTo>
                <a:lnTo>
                  <a:pt x="1141" y="1220"/>
                </a:lnTo>
                <a:lnTo>
                  <a:pt x="1061" y="1218"/>
                </a:lnTo>
                <a:lnTo>
                  <a:pt x="984" y="1215"/>
                </a:lnTo>
                <a:lnTo>
                  <a:pt x="916" y="1213"/>
                </a:lnTo>
                <a:lnTo>
                  <a:pt x="858" y="1211"/>
                </a:lnTo>
                <a:lnTo>
                  <a:pt x="813" y="1210"/>
                </a:lnTo>
                <a:lnTo>
                  <a:pt x="785" y="1208"/>
                </a:lnTo>
                <a:lnTo>
                  <a:pt x="775" y="1208"/>
                </a:lnTo>
                <a:lnTo>
                  <a:pt x="766" y="1205"/>
                </a:lnTo>
                <a:lnTo>
                  <a:pt x="741" y="1199"/>
                </a:lnTo>
                <a:lnTo>
                  <a:pt x="703" y="1188"/>
                </a:lnTo>
                <a:lnTo>
                  <a:pt x="655" y="1174"/>
                </a:lnTo>
                <a:lnTo>
                  <a:pt x="596" y="1159"/>
                </a:lnTo>
                <a:lnTo>
                  <a:pt x="530" y="1141"/>
                </a:lnTo>
                <a:lnTo>
                  <a:pt x="460" y="1122"/>
                </a:lnTo>
                <a:lnTo>
                  <a:pt x="388" y="1102"/>
                </a:lnTo>
                <a:lnTo>
                  <a:pt x="315" y="1082"/>
                </a:lnTo>
                <a:lnTo>
                  <a:pt x="246" y="1063"/>
                </a:lnTo>
                <a:lnTo>
                  <a:pt x="179" y="1045"/>
                </a:lnTo>
                <a:lnTo>
                  <a:pt x="121" y="1029"/>
                </a:lnTo>
                <a:lnTo>
                  <a:pt x="72" y="1015"/>
                </a:lnTo>
                <a:lnTo>
                  <a:pt x="34" y="1005"/>
                </a:lnTo>
                <a:lnTo>
                  <a:pt x="9" y="998"/>
                </a:lnTo>
                <a:lnTo>
                  <a:pt x="0" y="996"/>
                </a:lnTo>
                <a:lnTo>
                  <a:pt x="1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6" name="Freeform 28"/>
          <p:cNvSpPr>
            <a:spLocks/>
          </p:cNvSpPr>
          <p:nvPr/>
        </p:nvSpPr>
        <p:spPr bwMode="auto">
          <a:xfrm>
            <a:off x="1676400" y="3733800"/>
            <a:ext cx="638175" cy="709613"/>
          </a:xfrm>
          <a:custGeom>
            <a:avLst/>
            <a:gdLst>
              <a:gd name="T0" fmla="*/ 87 w 1206"/>
              <a:gd name="T1" fmla="*/ 0 h 892"/>
              <a:gd name="T2" fmla="*/ 234 w 1206"/>
              <a:gd name="T3" fmla="*/ 652 h 892"/>
              <a:gd name="T4" fmla="*/ 675 w 1206"/>
              <a:gd name="T5" fmla="*/ 783 h 892"/>
              <a:gd name="T6" fmla="*/ 681 w 1206"/>
              <a:gd name="T7" fmla="*/ 784 h 892"/>
              <a:gd name="T8" fmla="*/ 699 w 1206"/>
              <a:gd name="T9" fmla="*/ 787 h 892"/>
              <a:gd name="T10" fmla="*/ 724 w 1206"/>
              <a:gd name="T11" fmla="*/ 792 h 892"/>
              <a:gd name="T12" fmla="*/ 758 w 1206"/>
              <a:gd name="T13" fmla="*/ 800 h 892"/>
              <a:gd name="T14" fmla="*/ 799 w 1206"/>
              <a:gd name="T15" fmla="*/ 809 h 892"/>
              <a:gd name="T16" fmla="*/ 843 w 1206"/>
              <a:gd name="T17" fmla="*/ 817 h 892"/>
              <a:gd name="T18" fmla="*/ 891 w 1206"/>
              <a:gd name="T19" fmla="*/ 827 h 892"/>
              <a:gd name="T20" fmla="*/ 941 w 1206"/>
              <a:gd name="T21" fmla="*/ 837 h 892"/>
              <a:gd name="T22" fmla="*/ 990 w 1206"/>
              <a:gd name="T23" fmla="*/ 848 h 892"/>
              <a:gd name="T24" fmla="*/ 1039 w 1206"/>
              <a:gd name="T25" fmla="*/ 858 h 892"/>
              <a:gd name="T26" fmla="*/ 1083 w 1206"/>
              <a:gd name="T27" fmla="*/ 866 h 892"/>
              <a:gd name="T28" fmla="*/ 1124 w 1206"/>
              <a:gd name="T29" fmla="*/ 875 h 892"/>
              <a:gd name="T30" fmla="*/ 1158 w 1206"/>
              <a:gd name="T31" fmla="*/ 882 h 892"/>
              <a:gd name="T32" fmla="*/ 1183 w 1206"/>
              <a:gd name="T33" fmla="*/ 888 h 892"/>
              <a:gd name="T34" fmla="*/ 1200 w 1206"/>
              <a:gd name="T35" fmla="*/ 891 h 892"/>
              <a:gd name="T36" fmla="*/ 1206 w 1206"/>
              <a:gd name="T37" fmla="*/ 892 h 892"/>
              <a:gd name="T38" fmla="*/ 1199 w 1206"/>
              <a:gd name="T39" fmla="*/ 892 h 892"/>
              <a:gd name="T40" fmla="*/ 1178 w 1206"/>
              <a:gd name="T41" fmla="*/ 891 h 892"/>
              <a:gd name="T42" fmla="*/ 1146 w 1206"/>
              <a:gd name="T43" fmla="*/ 890 h 892"/>
              <a:gd name="T44" fmla="*/ 1105 w 1206"/>
              <a:gd name="T45" fmla="*/ 889 h 892"/>
              <a:gd name="T46" fmla="*/ 1056 w 1206"/>
              <a:gd name="T47" fmla="*/ 887 h 892"/>
              <a:gd name="T48" fmla="*/ 1002 w 1206"/>
              <a:gd name="T49" fmla="*/ 886 h 892"/>
              <a:gd name="T50" fmla="*/ 943 w 1206"/>
              <a:gd name="T51" fmla="*/ 884 h 892"/>
              <a:gd name="T52" fmla="*/ 883 w 1206"/>
              <a:gd name="T53" fmla="*/ 881 h 892"/>
              <a:gd name="T54" fmla="*/ 822 w 1206"/>
              <a:gd name="T55" fmla="*/ 879 h 892"/>
              <a:gd name="T56" fmla="*/ 763 w 1206"/>
              <a:gd name="T57" fmla="*/ 877 h 892"/>
              <a:gd name="T58" fmla="*/ 709 w 1206"/>
              <a:gd name="T59" fmla="*/ 875 h 892"/>
              <a:gd name="T60" fmla="*/ 660 w 1206"/>
              <a:gd name="T61" fmla="*/ 874 h 892"/>
              <a:gd name="T62" fmla="*/ 619 w 1206"/>
              <a:gd name="T63" fmla="*/ 872 h 892"/>
              <a:gd name="T64" fmla="*/ 587 w 1206"/>
              <a:gd name="T65" fmla="*/ 871 h 892"/>
              <a:gd name="T66" fmla="*/ 566 w 1206"/>
              <a:gd name="T67" fmla="*/ 870 h 892"/>
              <a:gd name="T68" fmla="*/ 559 w 1206"/>
              <a:gd name="T69" fmla="*/ 870 h 892"/>
              <a:gd name="T70" fmla="*/ 553 w 1206"/>
              <a:gd name="T71" fmla="*/ 869 h 892"/>
              <a:gd name="T72" fmla="*/ 535 w 1206"/>
              <a:gd name="T73" fmla="*/ 863 h 892"/>
              <a:gd name="T74" fmla="*/ 508 w 1206"/>
              <a:gd name="T75" fmla="*/ 856 h 892"/>
              <a:gd name="T76" fmla="*/ 472 w 1206"/>
              <a:gd name="T77" fmla="*/ 846 h 892"/>
              <a:gd name="T78" fmla="*/ 430 w 1206"/>
              <a:gd name="T79" fmla="*/ 835 h 892"/>
              <a:gd name="T80" fmla="*/ 382 w 1206"/>
              <a:gd name="T81" fmla="*/ 822 h 892"/>
              <a:gd name="T82" fmla="*/ 331 w 1206"/>
              <a:gd name="T83" fmla="*/ 809 h 892"/>
              <a:gd name="T84" fmla="*/ 279 w 1206"/>
              <a:gd name="T85" fmla="*/ 794 h 892"/>
              <a:gd name="T86" fmla="*/ 228 w 1206"/>
              <a:gd name="T87" fmla="*/ 780 h 892"/>
              <a:gd name="T88" fmla="*/ 177 w 1206"/>
              <a:gd name="T89" fmla="*/ 766 h 892"/>
              <a:gd name="T90" fmla="*/ 129 w 1206"/>
              <a:gd name="T91" fmla="*/ 753 h 892"/>
              <a:gd name="T92" fmla="*/ 87 w 1206"/>
              <a:gd name="T93" fmla="*/ 741 h 892"/>
              <a:gd name="T94" fmla="*/ 51 w 1206"/>
              <a:gd name="T95" fmla="*/ 731 h 892"/>
              <a:gd name="T96" fmla="*/ 24 w 1206"/>
              <a:gd name="T97" fmla="*/ 724 h 892"/>
              <a:gd name="T98" fmla="*/ 6 w 1206"/>
              <a:gd name="T99" fmla="*/ 720 h 892"/>
              <a:gd name="T100" fmla="*/ 0 w 1206"/>
              <a:gd name="T101" fmla="*/ 717 h 892"/>
              <a:gd name="T102" fmla="*/ 87 w 1206"/>
              <a:gd name="T103" fmla="*/ 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06" h="892">
                <a:moveTo>
                  <a:pt x="87" y="0"/>
                </a:moveTo>
                <a:lnTo>
                  <a:pt x="234" y="652"/>
                </a:lnTo>
                <a:lnTo>
                  <a:pt x="675" y="783"/>
                </a:lnTo>
                <a:lnTo>
                  <a:pt x="681" y="784"/>
                </a:lnTo>
                <a:lnTo>
                  <a:pt x="699" y="787"/>
                </a:lnTo>
                <a:lnTo>
                  <a:pt x="724" y="792"/>
                </a:lnTo>
                <a:lnTo>
                  <a:pt x="758" y="800"/>
                </a:lnTo>
                <a:lnTo>
                  <a:pt x="799" y="809"/>
                </a:lnTo>
                <a:lnTo>
                  <a:pt x="843" y="817"/>
                </a:lnTo>
                <a:lnTo>
                  <a:pt x="891" y="827"/>
                </a:lnTo>
                <a:lnTo>
                  <a:pt x="941" y="837"/>
                </a:lnTo>
                <a:lnTo>
                  <a:pt x="990" y="848"/>
                </a:lnTo>
                <a:lnTo>
                  <a:pt x="1039" y="858"/>
                </a:lnTo>
                <a:lnTo>
                  <a:pt x="1083" y="866"/>
                </a:lnTo>
                <a:lnTo>
                  <a:pt x="1124" y="875"/>
                </a:lnTo>
                <a:lnTo>
                  <a:pt x="1158" y="882"/>
                </a:lnTo>
                <a:lnTo>
                  <a:pt x="1183" y="888"/>
                </a:lnTo>
                <a:lnTo>
                  <a:pt x="1200" y="891"/>
                </a:lnTo>
                <a:lnTo>
                  <a:pt x="1206" y="892"/>
                </a:lnTo>
                <a:lnTo>
                  <a:pt x="1199" y="892"/>
                </a:lnTo>
                <a:lnTo>
                  <a:pt x="1178" y="891"/>
                </a:lnTo>
                <a:lnTo>
                  <a:pt x="1146" y="890"/>
                </a:lnTo>
                <a:lnTo>
                  <a:pt x="1105" y="889"/>
                </a:lnTo>
                <a:lnTo>
                  <a:pt x="1056" y="887"/>
                </a:lnTo>
                <a:lnTo>
                  <a:pt x="1002" y="886"/>
                </a:lnTo>
                <a:lnTo>
                  <a:pt x="943" y="884"/>
                </a:lnTo>
                <a:lnTo>
                  <a:pt x="883" y="881"/>
                </a:lnTo>
                <a:lnTo>
                  <a:pt x="822" y="879"/>
                </a:lnTo>
                <a:lnTo>
                  <a:pt x="763" y="877"/>
                </a:lnTo>
                <a:lnTo>
                  <a:pt x="709" y="875"/>
                </a:lnTo>
                <a:lnTo>
                  <a:pt x="660" y="874"/>
                </a:lnTo>
                <a:lnTo>
                  <a:pt x="619" y="872"/>
                </a:lnTo>
                <a:lnTo>
                  <a:pt x="587" y="871"/>
                </a:lnTo>
                <a:lnTo>
                  <a:pt x="566" y="870"/>
                </a:lnTo>
                <a:lnTo>
                  <a:pt x="559" y="870"/>
                </a:lnTo>
                <a:lnTo>
                  <a:pt x="553" y="869"/>
                </a:lnTo>
                <a:lnTo>
                  <a:pt x="535" y="863"/>
                </a:lnTo>
                <a:lnTo>
                  <a:pt x="508" y="856"/>
                </a:lnTo>
                <a:lnTo>
                  <a:pt x="472" y="846"/>
                </a:lnTo>
                <a:lnTo>
                  <a:pt x="430" y="835"/>
                </a:lnTo>
                <a:lnTo>
                  <a:pt x="382" y="822"/>
                </a:lnTo>
                <a:lnTo>
                  <a:pt x="331" y="809"/>
                </a:lnTo>
                <a:lnTo>
                  <a:pt x="279" y="794"/>
                </a:lnTo>
                <a:lnTo>
                  <a:pt x="228" y="780"/>
                </a:lnTo>
                <a:lnTo>
                  <a:pt x="177" y="766"/>
                </a:lnTo>
                <a:lnTo>
                  <a:pt x="129" y="753"/>
                </a:lnTo>
                <a:lnTo>
                  <a:pt x="87" y="741"/>
                </a:lnTo>
                <a:lnTo>
                  <a:pt x="51" y="731"/>
                </a:lnTo>
                <a:lnTo>
                  <a:pt x="24" y="724"/>
                </a:lnTo>
                <a:lnTo>
                  <a:pt x="6" y="720"/>
                </a:lnTo>
                <a:lnTo>
                  <a:pt x="0" y="717"/>
                </a:lnTo>
                <a:lnTo>
                  <a:pt x="8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7" name="Freeform 29"/>
          <p:cNvSpPr>
            <a:spLocks/>
          </p:cNvSpPr>
          <p:nvPr/>
        </p:nvSpPr>
        <p:spPr bwMode="auto">
          <a:xfrm>
            <a:off x="7277100" y="3000375"/>
            <a:ext cx="346075" cy="838200"/>
          </a:xfrm>
          <a:custGeom>
            <a:avLst/>
            <a:gdLst>
              <a:gd name="T0" fmla="*/ 80 w 653"/>
              <a:gd name="T1" fmla="*/ 0 h 1056"/>
              <a:gd name="T2" fmla="*/ 325 w 653"/>
              <a:gd name="T3" fmla="*/ 513 h 1056"/>
              <a:gd name="T4" fmla="*/ 0 w 653"/>
              <a:gd name="T5" fmla="*/ 1056 h 1056"/>
              <a:gd name="T6" fmla="*/ 7 w 653"/>
              <a:gd name="T7" fmla="*/ 1050 h 1056"/>
              <a:gd name="T8" fmla="*/ 28 w 653"/>
              <a:gd name="T9" fmla="*/ 1036 h 1056"/>
              <a:gd name="T10" fmla="*/ 60 w 653"/>
              <a:gd name="T11" fmla="*/ 1014 h 1056"/>
              <a:gd name="T12" fmla="*/ 102 w 653"/>
              <a:gd name="T13" fmla="*/ 985 h 1056"/>
              <a:gd name="T14" fmla="*/ 152 w 653"/>
              <a:gd name="T15" fmla="*/ 952 h 1056"/>
              <a:gd name="T16" fmla="*/ 206 w 653"/>
              <a:gd name="T17" fmla="*/ 913 h 1056"/>
              <a:gd name="T18" fmla="*/ 265 w 653"/>
              <a:gd name="T19" fmla="*/ 872 h 1056"/>
              <a:gd name="T20" fmla="*/ 327 w 653"/>
              <a:gd name="T21" fmla="*/ 830 h 1056"/>
              <a:gd name="T22" fmla="*/ 387 w 653"/>
              <a:gd name="T23" fmla="*/ 788 h 1056"/>
              <a:gd name="T24" fmla="*/ 446 w 653"/>
              <a:gd name="T25" fmla="*/ 747 h 1056"/>
              <a:gd name="T26" fmla="*/ 502 w 653"/>
              <a:gd name="T27" fmla="*/ 709 h 1056"/>
              <a:gd name="T28" fmla="*/ 550 w 653"/>
              <a:gd name="T29" fmla="*/ 674 h 1056"/>
              <a:gd name="T30" fmla="*/ 593 w 653"/>
              <a:gd name="T31" fmla="*/ 645 h 1056"/>
              <a:gd name="T32" fmla="*/ 625 w 653"/>
              <a:gd name="T33" fmla="*/ 623 h 1056"/>
              <a:gd name="T34" fmla="*/ 646 w 653"/>
              <a:gd name="T35" fmla="*/ 609 h 1056"/>
              <a:gd name="T36" fmla="*/ 653 w 653"/>
              <a:gd name="T37" fmla="*/ 604 h 1056"/>
              <a:gd name="T38" fmla="*/ 80 w 653"/>
              <a:gd name="T39" fmla="*/ 0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1056">
                <a:moveTo>
                  <a:pt x="80" y="0"/>
                </a:moveTo>
                <a:lnTo>
                  <a:pt x="325" y="513"/>
                </a:lnTo>
                <a:lnTo>
                  <a:pt x="0" y="1056"/>
                </a:lnTo>
                <a:lnTo>
                  <a:pt x="7" y="1050"/>
                </a:lnTo>
                <a:lnTo>
                  <a:pt x="28" y="1036"/>
                </a:lnTo>
                <a:lnTo>
                  <a:pt x="60" y="1014"/>
                </a:lnTo>
                <a:lnTo>
                  <a:pt x="102" y="985"/>
                </a:lnTo>
                <a:lnTo>
                  <a:pt x="152" y="952"/>
                </a:lnTo>
                <a:lnTo>
                  <a:pt x="206" y="913"/>
                </a:lnTo>
                <a:lnTo>
                  <a:pt x="265" y="872"/>
                </a:lnTo>
                <a:lnTo>
                  <a:pt x="327" y="830"/>
                </a:lnTo>
                <a:lnTo>
                  <a:pt x="387" y="788"/>
                </a:lnTo>
                <a:lnTo>
                  <a:pt x="446" y="747"/>
                </a:lnTo>
                <a:lnTo>
                  <a:pt x="502" y="709"/>
                </a:lnTo>
                <a:lnTo>
                  <a:pt x="550" y="674"/>
                </a:lnTo>
                <a:lnTo>
                  <a:pt x="593" y="645"/>
                </a:lnTo>
                <a:lnTo>
                  <a:pt x="625" y="623"/>
                </a:lnTo>
                <a:lnTo>
                  <a:pt x="646" y="609"/>
                </a:lnTo>
                <a:lnTo>
                  <a:pt x="653" y="604"/>
                </a:lnTo>
                <a:lnTo>
                  <a:pt x="8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8" name="Freeform 30"/>
          <p:cNvSpPr>
            <a:spLocks/>
          </p:cNvSpPr>
          <p:nvPr/>
        </p:nvSpPr>
        <p:spPr bwMode="auto">
          <a:xfrm>
            <a:off x="7470775" y="2974975"/>
            <a:ext cx="454025" cy="790575"/>
          </a:xfrm>
          <a:custGeom>
            <a:avLst/>
            <a:gdLst>
              <a:gd name="T0" fmla="*/ 0 w 859"/>
              <a:gd name="T1" fmla="*/ 0 h 997"/>
              <a:gd name="T2" fmla="*/ 532 w 859"/>
              <a:gd name="T3" fmla="*/ 665 h 997"/>
              <a:gd name="T4" fmla="*/ 82 w 859"/>
              <a:gd name="T5" fmla="*/ 997 h 997"/>
              <a:gd name="T6" fmla="*/ 91 w 859"/>
              <a:gd name="T7" fmla="*/ 993 h 997"/>
              <a:gd name="T8" fmla="*/ 116 w 859"/>
              <a:gd name="T9" fmla="*/ 984 h 997"/>
              <a:gd name="T10" fmla="*/ 154 w 859"/>
              <a:gd name="T11" fmla="*/ 969 h 997"/>
              <a:gd name="T12" fmla="*/ 204 w 859"/>
              <a:gd name="T13" fmla="*/ 949 h 997"/>
              <a:gd name="T14" fmla="*/ 262 w 859"/>
              <a:gd name="T15" fmla="*/ 927 h 997"/>
              <a:gd name="T16" fmla="*/ 328 w 859"/>
              <a:gd name="T17" fmla="*/ 901 h 997"/>
              <a:gd name="T18" fmla="*/ 399 w 859"/>
              <a:gd name="T19" fmla="*/ 874 h 997"/>
              <a:gd name="T20" fmla="*/ 471 w 859"/>
              <a:gd name="T21" fmla="*/ 846 h 997"/>
              <a:gd name="T22" fmla="*/ 543 w 859"/>
              <a:gd name="T23" fmla="*/ 818 h 997"/>
              <a:gd name="T24" fmla="*/ 613 w 859"/>
              <a:gd name="T25" fmla="*/ 790 h 997"/>
              <a:gd name="T26" fmla="*/ 680 w 859"/>
              <a:gd name="T27" fmla="*/ 765 h 997"/>
              <a:gd name="T28" fmla="*/ 738 w 859"/>
              <a:gd name="T29" fmla="*/ 742 h 997"/>
              <a:gd name="T30" fmla="*/ 787 w 859"/>
              <a:gd name="T31" fmla="*/ 722 h 997"/>
              <a:gd name="T32" fmla="*/ 825 w 859"/>
              <a:gd name="T33" fmla="*/ 707 h 997"/>
              <a:gd name="T34" fmla="*/ 850 w 859"/>
              <a:gd name="T35" fmla="*/ 698 h 997"/>
              <a:gd name="T36" fmla="*/ 859 w 859"/>
              <a:gd name="T37" fmla="*/ 695 h 997"/>
              <a:gd name="T38" fmla="*/ 0 w 859"/>
              <a:gd name="T39" fmla="*/ 0 h 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9" h="997">
                <a:moveTo>
                  <a:pt x="0" y="0"/>
                </a:moveTo>
                <a:lnTo>
                  <a:pt x="532" y="665"/>
                </a:lnTo>
                <a:lnTo>
                  <a:pt x="82" y="997"/>
                </a:lnTo>
                <a:lnTo>
                  <a:pt x="91" y="993"/>
                </a:lnTo>
                <a:lnTo>
                  <a:pt x="116" y="984"/>
                </a:lnTo>
                <a:lnTo>
                  <a:pt x="154" y="969"/>
                </a:lnTo>
                <a:lnTo>
                  <a:pt x="204" y="949"/>
                </a:lnTo>
                <a:lnTo>
                  <a:pt x="262" y="927"/>
                </a:lnTo>
                <a:lnTo>
                  <a:pt x="328" y="901"/>
                </a:lnTo>
                <a:lnTo>
                  <a:pt x="399" y="874"/>
                </a:lnTo>
                <a:lnTo>
                  <a:pt x="471" y="846"/>
                </a:lnTo>
                <a:lnTo>
                  <a:pt x="543" y="818"/>
                </a:lnTo>
                <a:lnTo>
                  <a:pt x="613" y="790"/>
                </a:lnTo>
                <a:lnTo>
                  <a:pt x="680" y="765"/>
                </a:lnTo>
                <a:lnTo>
                  <a:pt x="738" y="742"/>
                </a:lnTo>
                <a:lnTo>
                  <a:pt x="787" y="722"/>
                </a:lnTo>
                <a:lnTo>
                  <a:pt x="825" y="707"/>
                </a:lnTo>
                <a:lnTo>
                  <a:pt x="850" y="698"/>
                </a:lnTo>
                <a:lnTo>
                  <a:pt x="859" y="69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39" name="Freeform 31"/>
          <p:cNvSpPr>
            <a:spLocks/>
          </p:cNvSpPr>
          <p:nvPr/>
        </p:nvSpPr>
        <p:spPr bwMode="auto">
          <a:xfrm>
            <a:off x="3913188" y="2243138"/>
            <a:ext cx="276225" cy="136525"/>
          </a:xfrm>
          <a:custGeom>
            <a:avLst/>
            <a:gdLst>
              <a:gd name="T0" fmla="*/ 289 w 524"/>
              <a:gd name="T1" fmla="*/ 0 h 173"/>
              <a:gd name="T2" fmla="*/ 340 w 524"/>
              <a:gd name="T3" fmla="*/ 5 h 173"/>
              <a:gd name="T4" fmla="*/ 387 w 524"/>
              <a:gd name="T5" fmla="*/ 11 h 173"/>
              <a:gd name="T6" fmla="*/ 428 w 524"/>
              <a:gd name="T7" fmla="*/ 20 h 173"/>
              <a:gd name="T8" fmla="*/ 464 w 524"/>
              <a:gd name="T9" fmla="*/ 31 h 173"/>
              <a:gd name="T10" fmla="*/ 492 w 524"/>
              <a:gd name="T11" fmla="*/ 45 h 173"/>
              <a:gd name="T12" fmla="*/ 512 w 524"/>
              <a:gd name="T13" fmla="*/ 60 h 173"/>
              <a:gd name="T14" fmla="*/ 523 w 524"/>
              <a:gd name="T15" fmla="*/ 77 h 173"/>
              <a:gd name="T16" fmla="*/ 523 w 524"/>
              <a:gd name="T17" fmla="*/ 95 h 173"/>
              <a:gd name="T18" fmla="*/ 512 w 524"/>
              <a:gd name="T19" fmla="*/ 112 h 173"/>
              <a:gd name="T20" fmla="*/ 492 w 524"/>
              <a:gd name="T21" fmla="*/ 127 h 173"/>
              <a:gd name="T22" fmla="*/ 464 w 524"/>
              <a:gd name="T23" fmla="*/ 141 h 173"/>
              <a:gd name="T24" fmla="*/ 428 w 524"/>
              <a:gd name="T25" fmla="*/ 152 h 173"/>
              <a:gd name="T26" fmla="*/ 387 w 524"/>
              <a:gd name="T27" fmla="*/ 162 h 173"/>
              <a:gd name="T28" fmla="*/ 340 w 524"/>
              <a:gd name="T29" fmla="*/ 168 h 173"/>
              <a:gd name="T30" fmla="*/ 289 w 524"/>
              <a:gd name="T31" fmla="*/ 173 h 173"/>
              <a:gd name="T32" fmla="*/ 236 w 524"/>
              <a:gd name="T33" fmla="*/ 173 h 173"/>
              <a:gd name="T34" fmla="*/ 184 w 524"/>
              <a:gd name="T35" fmla="*/ 168 h 173"/>
              <a:gd name="T36" fmla="*/ 137 w 524"/>
              <a:gd name="T37" fmla="*/ 162 h 173"/>
              <a:gd name="T38" fmla="*/ 94 w 524"/>
              <a:gd name="T39" fmla="*/ 152 h 173"/>
              <a:gd name="T40" fmla="*/ 59 w 524"/>
              <a:gd name="T41" fmla="*/ 141 h 173"/>
              <a:gd name="T42" fmla="*/ 31 w 524"/>
              <a:gd name="T43" fmla="*/ 127 h 173"/>
              <a:gd name="T44" fmla="*/ 12 w 524"/>
              <a:gd name="T45" fmla="*/ 112 h 173"/>
              <a:gd name="T46" fmla="*/ 2 w 524"/>
              <a:gd name="T47" fmla="*/ 95 h 173"/>
              <a:gd name="T48" fmla="*/ 2 w 524"/>
              <a:gd name="T49" fmla="*/ 77 h 173"/>
              <a:gd name="T50" fmla="*/ 12 w 524"/>
              <a:gd name="T51" fmla="*/ 60 h 173"/>
              <a:gd name="T52" fmla="*/ 31 w 524"/>
              <a:gd name="T53" fmla="*/ 45 h 173"/>
              <a:gd name="T54" fmla="*/ 59 w 524"/>
              <a:gd name="T55" fmla="*/ 31 h 173"/>
              <a:gd name="T56" fmla="*/ 94 w 524"/>
              <a:gd name="T57" fmla="*/ 20 h 173"/>
              <a:gd name="T58" fmla="*/ 137 w 524"/>
              <a:gd name="T59" fmla="*/ 11 h 173"/>
              <a:gd name="T60" fmla="*/ 184 w 524"/>
              <a:gd name="T61" fmla="*/ 5 h 173"/>
              <a:gd name="T62" fmla="*/ 236 w 524"/>
              <a:gd name="T63"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4" h="173">
                <a:moveTo>
                  <a:pt x="262" y="0"/>
                </a:moveTo>
                <a:lnTo>
                  <a:pt x="289" y="0"/>
                </a:lnTo>
                <a:lnTo>
                  <a:pt x="315" y="2"/>
                </a:lnTo>
                <a:lnTo>
                  <a:pt x="340" y="5"/>
                </a:lnTo>
                <a:lnTo>
                  <a:pt x="364" y="7"/>
                </a:lnTo>
                <a:lnTo>
                  <a:pt x="387" y="11"/>
                </a:lnTo>
                <a:lnTo>
                  <a:pt x="408" y="15"/>
                </a:lnTo>
                <a:lnTo>
                  <a:pt x="428" y="20"/>
                </a:lnTo>
                <a:lnTo>
                  <a:pt x="447" y="25"/>
                </a:lnTo>
                <a:lnTo>
                  <a:pt x="464" y="31"/>
                </a:lnTo>
                <a:lnTo>
                  <a:pt x="480" y="38"/>
                </a:lnTo>
                <a:lnTo>
                  <a:pt x="492" y="45"/>
                </a:lnTo>
                <a:lnTo>
                  <a:pt x="503" y="53"/>
                </a:lnTo>
                <a:lnTo>
                  <a:pt x="512" y="60"/>
                </a:lnTo>
                <a:lnTo>
                  <a:pt x="518" y="69"/>
                </a:lnTo>
                <a:lnTo>
                  <a:pt x="523" y="77"/>
                </a:lnTo>
                <a:lnTo>
                  <a:pt x="524" y="86"/>
                </a:lnTo>
                <a:lnTo>
                  <a:pt x="523" y="95"/>
                </a:lnTo>
                <a:lnTo>
                  <a:pt x="518" y="103"/>
                </a:lnTo>
                <a:lnTo>
                  <a:pt x="512" y="112"/>
                </a:lnTo>
                <a:lnTo>
                  <a:pt x="503" y="119"/>
                </a:lnTo>
                <a:lnTo>
                  <a:pt x="492" y="127"/>
                </a:lnTo>
                <a:lnTo>
                  <a:pt x="480" y="134"/>
                </a:lnTo>
                <a:lnTo>
                  <a:pt x="464" y="141"/>
                </a:lnTo>
                <a:lnTo>
                  <a:pt x="447" y="147"/>
                </a:lnTo>
                <a:lnTo>
                  <a:pt x="428" y="152"/>
                </a:lnTo>
                <a:lnTo>
                  <a:pt x="408" y="158"/>
                </a:lnTo>
                <a:lnTo>
                  <a:pt x="387" y="162"/>
                </a:lnTo>
                <a:lnTo>
                  <a:pt x="364" y="166"/>
                </a:lnTo>
                <a:lnTo>
                  <a:pt x="340" y="168"/>
                </a:lnTo>
                <a:lnTo>
                  <a:pt x="315" y="171"/>
                </a:lnTo>
                <a:lnTo>
                  <a:pt x="289" y="173"/>
                </a:lnTo>
                <a:lnTo>
                  <a:pt x="262" y="173"/>
                </a:lnTo>
                <a:lnTo>
                  <a:pt x="236" y="173"/>
                </a:lnTo>
                <a:lnTo>
                  <a:pt x="209" y="171"/>
                </a:lnTo>
                <a:lnTo>
                  <a:pt x="184" y="168"/>
                </a:lnTo>
                <a:lnTo>
                  <a:pt x="159" y="166"/>
                </a:lnTo>
                <a:lnTo>
                  <a:pt x="137" y="162"/>
                </a:lnTo>
                <a:lnTo>
                  <a:pt x="115" y="158"/>
                </a:lnTo>
                <a:lnTo>
                  <a:pt x="94" y="152"/>
                </a:lnTo>
                <a:lnTo>
                  <a:pt x="77" y="147"/>
                </a:lnTo>
                <a:lnTo>
                  <a:pt x="59" y="141"/>
                </a:lnTo>
                <a:lnTo>
                  <a:pt x="44" y="134"/>
                </a:lnTo>
                <a:lnTo>
                  <a:pt x="31" y="127"/>
                </a:lnTo>
                <a:lnTo>
                  <a:pt x="21" y="119"/>
                </a:lnTo>
                <a:lnTo>
                  <a:pt x="12" y="112"/>
                </a:lnTo>
                <a:lnTo>
                  <a:pt x="6" y="103"/>
                </a:lnTo>
                <a:lnTo>
                  <a:pt x="2" y="95"/>
                </a:lnTo>
                <a:lnTo>
                  <a:pt x="0" y="86"/>
                </a:lnTo>
                <a:lnTo>
                  <a:pt x="2" y="77"/>
                </a:lnTo>
                <a:lnTo>
                  <a:pt x="6" y="69"/>
                </a:lnTo>
                <a:lnTo>
                  <a:pt x="12" y="60"/>
                </a:lnTo>
                <a:lnTo>
                  <a:pt x="21" y="53"/>
                </a:lnTo>
                <a:lnTo>
                  <a:pt x="31" y="45"/>
                </a:lnTo>
                <a:lnTo>
                  <a:pt x="44" y="38"/>
                </a:lnTo>
                <a:lnTo>
                  <a:pt x="59" y="31"/>
                </a:lnTo>
                <a:lnTo>
                  <a:pt x="77" y="25"/>
                </a:lnTo>
                <a:lnTo>
                  <a:pt x="94" y="20"/>
                </a:lnTo>
                <a:lnTo>
                  <a:pt x="115" y="15"/>
                </a:lnTo>
                <a:lnTo>
                  <a:pt x="137" y="11"/>
                </a:lnTo>
                <a:lnTo>
                  <a:pt x="159" y="7"/>
                </a:lnTo>
                <a:lnTo>
                  <a:pt x="184" y="5"/>
                </a:lnTo>
                <a:lnTo>
                  <a:pt x="209" y="2"/>
                </a:lnTo>
                <a:lnTo>
                  <a:pt x="236" y="0"/>
                </a:lnTo>
                <a:lnTo>
                  <a:pt x="26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0" name="Freeform 32"/>
          <p:cNvSpPr>
            <a:spLocks/>
          </p:cNvSpPr>
          <p:nvPr/>
        </p:nvSpPr>
        <p:spPr bwMode="auto">
          <a:xfrm>
            <a:off x="4017963" y="4522788"/>
            <a:ext cx="277812" cy="138112"/>
          </a:xfrm>
          <a:custGeom>
            <a:avLst/>
            <a:gdLst>
              <a:gd name="T0" fmla="*/ 288 w 524"/>
              <a:gd name="T1" fmla="*/ 0 h 172"/>
              <a:gd name="T2" fmla="*/ 340 w 524"/>
              <a:gd name="T3" fmla="*/ 4 h 172"/>
              <a:gd name="T4" fmla="*/ 387 w 524"/>
              <a:gd name="T5" fmla="*/ 11 h 172"/>
              <a:gd name="T6" fmla="*/ 428 w 524"/>
              <a:gd name="T7" fmla="*/ 19 h 172"/>
              <a:gd name="T8" fmla="*/ 463 w 524"/>
              <a:gd name="T9" fmla="*/ 31 h 172"/>
              <a:gd name="T10" fmla="*/ 491 w 524"/>
              <a:gd name="T11" fmla="*/ 45 h 172"/>
              <a:gd name="T12" fmla="*/ 512 w 524"/>
              <a:gd name="T13" fmla="*/ 60 h 172"/>
              <a:gd name="T14" fmla="*/ 522 w 524"/>
              <a:gd name="T15" fmla="*/ 77 h 172"/>
              <a:gd name="T16" fmla="*/ 522 w 524"/>
              <a:gd name="T17" fmla="*/ 94 h 172"/>
              <a:gd name="T18" fmla="*/ 512 w 524"/>
              <a:gd name="T19" fmla="*/ 111 h 172"/>
              <a:gd name="T20" fmla="*/ 491 w 524"/>
              <a:gd name="T21" fmla="*/ 126 h 172"/>
              <a:gd name="T22" fmla="*/ 463 w 524"/>
              <a:gd name="T23" fmla="*/ 140 h 172"/>
              <a:gd name="T24" fmla="*/ 428 w 524"/>
              <a:gd name="T25" fmla="*/ 152 h 172"/>
              <a:gd name="T26" fmla="*/ 387 w 524"/>
              <a:gd name="T27" fmla="*/ 162 h 172"/>
              <a:gd name="T28" fmla="*/ 340 w 524"/>
              <a:gd name="T29" fmla="*/ 168 h 172"/>
              <a:gd name="T30" fmla="*/ 288 w 524"/>
              <a:gd name="T31" fmla="*/ 172 h 172"/>
              <a:gd name="T32" fmla="*/ 235 w 524"/>
              <a:gd name="T33" fmla="*/ 172 h 172"/>
              <a:gd name="T34" fmla="*/ 184 w 524"/>
              <a:gd name="T35" fmla="*/ 168 h 172"/>
              <a:gd name="T36" fmla="*/ 137 w 524"/>
              <a:gd name="T37" fmla="*/ 162 h 172"/>
              <a:gd name="T38" fmla="*/ 94 w 524"/>
              <a:gd name="T39" fmla="*/ 152 h 172"/>
              <a:gd name="T40" fmla="*/ 59 w 524"/>
              <a:gd name="T41" fmla="*/ 140 h 172"/>
              <a:gd name="T42" fmla="*/ 31 w 524"/>
              <a:gd name="T43" fmla="*/ 126 h 172"/>
              <a:gd name="T44" fmla="*/ 12 w 524"/>
              <a:gd name="T45" fmla="*/ 111 h 172"/>
              <a:gd name="T46" fmla="*/ 1 w 524"/>
              <a:gd name="T47" fmla="*/ 94 h 172"/>
              <a:gd name="T48" fmla="*/ 1 w 524"/>
              <a:gd name="T49" fmla="*/ 77 h 172"/>
              <a:gd name="T50" fmla="*/ 12 w 524"/>
              <a:gd name="T51" fmla="*/ 60 h 172"/>
              <a:gd name="T52" fmla="*/ 31 w 524"/>
              <a:gd name="T53" fmla="*/ 45 h 172"/>
              <a:gd name="T54" fmla="*/ 59 w 524"/>
              <a:gd name="T55" fmla="*/ 31 h 172"/>
              <a:gd name="T56" fmla="*/ 94 w 524"/>
              <a:gd name="T57" fmla="*/ 19 h 172"/>
              <a:gd name="T58" fmla="*/ 137 w 524"/>
              <a:gd name="T59" fmla="*/ 11 h 172"/>
              <a:gd name="T60" fmla="*/ 184 w 524"/>
              <a:gd name="T61" fmla="*/ 4 h 172"/>
              <a:gd name="T62" fmla="*/ 235 w 524"/>
              <a:gd name="T6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4" h="172">
                <a:moveTo>
                  <a:pt x="262" y="0"/>
                </a:moveTo>
                <a:lnTo>
                  <a:pt x="288" y="0"/>
                </a:lnTo>
                <a:lnTo>
                  <a:pt x="315" y="2"/>
                </a:lnTo>
                <a:lnTo>
                  <a:pt x="340" y="4"/>
                </a:lnTo>
                <a:lnTo>
                  <a:pt x="363" y="6"/>
                </a:lnTo>
                <a:lnTo>
                  <a:pt x="387" y="11"/>
                </a:lnTo>
                <a:lnTo>
                  <a:pt x="407" y="15"/>
                </a:lnTo>
                <a:lnTo>
                  <a:pt x="428" y="19"/>
                </a:lnTo>
                <a:lnTo>
                  <a:pt x="447" y="24"/>
                </a:lnTo>
                <a:lnTo>
                  <a:pt x="463" y="31"/>
                </a:lnTo>
                <a:lnTo>
                  <a:pt x="479" y="37"/>
                </a:lnTo>
                <a:lnTo>
                  <a:pt x="491" y="45"/>
                </a:lnTo>
                <a:lnTo>
                  <a:pt x="503" y="52"/>
                </a:lnTo>
                <a:lnTo>
                  <a:pt x="512" y="60"/>
                </a:lnTo>
                <a:lnTo>
                  <a:pt x="518" y="68"/>
                </a:lnTo>
                <a:lnTo>
                  <a:pt x="522" y="77"/>
                </a:lnTo>
                <a:lnTo>
                  <a:pt x="524" y="85"/>
                </a:lnTo>
                <a:lnTo>
                  <a:pt x="522" y="94"/>
                </a:lnTo>
                <a:lnTo>
                  <a:pt x="518" y="103"/>
                </a:lnTo>
                <a:lnTo>
                  <a:pt x="512" y="111"/>
                </a:lnTo>
                <a:lnTo>
                  <a:pt x="503" y="119"/>
                </a:lnTo>
                <a:lnTo>
                  <a:pt x="491" y="126"/>
                </a:lnTo>
                <a:lnTo>
                  <a:pt x="479" y="134"/>
                </a:lnTo>
                <a:lnTo>
                  <a:pt x="463" y="140"/>
                </a:lnTo>
                <a:lnTo>
                  <a:pt x="447" y="147"/>
                </a:lnTo>
                <a:lnTo>
                  <a:pt x="428" y="152"/>
                </a:lnTo>
                <a:lnTo>
                  <a:pt x="407" y="157"/>
                </a:lnTo>
                <a:lnTo>
                  <a:pt x="387" y="162"/>
                </a:lnTo>
                <a:lnTo>
                  <a:pt x="363" y="166"/>
                </a:lnTo>
                <a:lnTo>
                  <a:pt x="340" y="168"/>
                </a:lnTo>
                <a:lnTo>
                  <a:pt x="315" y="170"/>
                </a:lnTo>
                <a:lnTo>
                  <a:pt x="288" y="172"/>
                </a:lnTo>
                <a:lnTo>
                  <a:pt x="262" y="172"/>
                </a:lnTo>
                <a:lnTo>
                  <a:pt x="235" y="172"/>
                </a:lnTo>
                <a:lnTo>
                  <a:pt x="209" y="170"/>
                </a:lnTo>
                <a:lnTo>
                  <a:pt x="184" y="168"/>
                </a:lnTo>
                <a:lnTo>
                  <a:pt x="159" y="166"/>
                </a:lnTo>
                <a:lnTo>
                  <a:pt x="137" y="162"/>
                </a:lnTo>
                <a:lnTo>
                  <a:pt x="115" y="157"/>
                </a:lnTo>
                <a:lnTo>
                  <a:pt x="94" y="152"/>
                </a:lnTo>
                <a:lnTo>
                  <a:pt x="76" y="147"/>
                </a:lnTo>
                <a:lnTo>
                  <a:pt x="59" y="140"/>
                </a:lnTo>
                <a:lnTo>
                  <a:pt x="44" y="134"/>
                </a:lnTo>
                <a:lnTo>
                  <a:pt x="31" y="126"/>
                </a:lnTo>
                <a:lnTo>
                  <a:pt x="20" y="119"/>
                </a:lnTo>
                <a:lnTo>
                  <a:pt x="12" y="111"/>
                </a:lnTo>
                <a:lnTo>
                  <a:pt x="6" y="103"/>
                </a:lnTo>
                <a:lnTo>
                  <a:pt x="1" y="94"/>
                </a:lnTo>
                <a:lnTo>
                  <a:pt x="0" y="85"/>
                </a:lnTo>
                <a:lnTo>
                  <a:pt x="1" y="77"/>
                </a:lnTo>
                <a:lnTo>
                  <a:pt x="6" y="68"/>
                </a:lnTo>
                <a:lnTo>
                  <a:pt x="12" y="60"/>
                </a:lnTo>
                <a:lnTo>
                  <a:pt x="20" y="52"/>
                </a:lnTo>
                <a:lnTo>
                  <a:pt x="31" y="45"/>
                </a:lnTo>
                <a:lnTo>
                  <a:pt x="44" y="37"/>
                </a:lnTo>
                <a:lnTo>
                  <a:pt x="59" y="31"/>
                </a:lnTo>
                <a:lnTo>
                  <a:pt x="76" y="24"/>
                </a:lnTo>
                <a:lnTo>
                  <a:pt x="94" y="19"/>
                </a:lnTo>
                <a:lnTo>
                  <a:pt x="115" y="15"/>
                </a:lnTo>
                <a:lnTo>
                  <a:pt x="137" y="11"/>
                </a:lnTo>
                <a:lnTo>
                  <a:pt x="159" y="6"/>
                </a:lnTo>
                <a:lnTo>
                  <a:pt x="184" y="4"/>
                </a:lnTo>
                <a:lnTo>
                  <a:pt x="209" y="2"/>
                </a:lnTo>
                <a:lnTo>
                  <a:pt x="235" y="0"/>
                </a:lnTo>
                <a:lnTo>
                  <a:pt x="26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1" name="Freeform 33"/>
          <p:cNvSpPr>
            <a:spLocks/>
          </p:cNvSpPr>
          <p:nvPr/>
        </p:nvSpPr>
        <p:spPr bwMode="auto">
          <a:xfrm>
            <a:off x="4810125" y="4456113"/>
            <a:ext cx="276225" cy="136525"/>
          </a:xfrm>
          <a:custGeom>
            <a:avLst/>
            <a:gdLst>
              <a:gd name="T0" fmla="*/ 288 w 524"/>
              <a:gd name="T1" fmla="*/ 0 h 173"/>
              <a:gd name="T2" fmla="*/ 340 w 524"/>
              <a:gd name="T3" fmla="*/ 4 h 173"/>
              <a:gd name="T4" fmla="*/ 387 w 524"/>
              <a:gd name="T5" fmla="*/ 11 h 173"/>
              <a:gd name="T6" fmla="*/ 428 w 524"/>
              <a:gd name="T7" fmla="*/ 19 h 173"/>
              <a:gd name="T8" fmla="*/ 463 w 524"/>
              <a:gd name="T9" fmla="*/ 31 h 173"/>
              <a:gd name="T10" fmla="*/ 491 w 524"/>
              <a:gd name="T11" fmla="*/ 45 h 173"/>
              <a:gd name="T12" fmla="*/ 512 w 524"/>
              <a:gd name="T13" fmla="*/ 60 h 173"/>
              <a:gd name="T14" fmla="*/ 522 w 524"/>
              <a:gd name="T15" fmla="*/ 77 h 173"/>
              <a:gd name="T16" fmla="*/ 522 w 524"/>
              <a:gd name="T17" fmla="*/ 94 h 173"/>
              <a:gd name="T18" fmla="*/ 512 w 524"/>
              <a:gd name="T19" fmla="*/ 112 h 173"/>
              <a:gd name="T20" fmla="*/ 491 w 524"/>
              <a:gd name="T21" fmla="*/ 127 h 173"/>
              <a:gd name="T22" fmla="*/ 463 w 524"/>
              <a:gd name="T23" fmla="*/ 141 h 173"/>
              <a:gd name="T24" fmla="*/ 428 w 524"/>
              <a:gd name="T25" fmla="*/ 152 h 173"/>
              <a:gd name="T26" fmla="*/ 387 w 524"/>
              <a:gd name="T27" fmla="*/ 162 h 173"/>
              <a:gd name="T28" fmla="*/ 340 w 524"/>
              <a:gd name="T29" fmla="*/ 168 h 173"/>
              <a:gd name="T30" fmla="*/ 288 w 524"/>
              <a:gd name="T31" fmla="*/ 173 h 173"/>
              <a:gd name="T32" fmla="*/ 235 w 524"/>
              <a:gd name="T33" fmla="*/ 173 h 173"/>
              <a:gd name="T34" fmla="*/ 184 w 524"/>
              <a:gd name="T35" fmla="*/ 168 h 173"/>
              <a:gd name="T36" fmla="*/ 137 w 524"/>
              <a:gd name="T37" fmla="*/ 162 h 173"/>
              <a:gd name="T38" fmla="*/ 94 w 524"/>
              <a:gd name="T39" fmla="*/ 152 h 173"/>
              <a:gd name="T40" fmla="*/ 59 w 524"/>
              <a:gd name="T41" fmla="*/ 141 h 173"/>
              <a:gd name="T42" fmla="*/ 31 w 524"/>
              <a:gd name="T43" fmla="*/ 127 h 173"/>
              <a:gd name="T44" fmla="*/ 12 w 524"/>
              <a:gd name="T45" fmla="*/ 112 h 173"/>
              <a:gd name="T46" fmla="*/ 1 w 524"/>
              <a:gd name="T47" fmla="*/ 94 h 173"/>
              <a:gd name="T48" fmla="*/ 1 w 524"/>
              <a:gd name="T49" fmla="*/ 77 h 173"/>
              <a:gd name="T50" fmla="*/ 12 w 524"/>
              <a:gd name="T51" fmla="*/ 60 h 173"/>
              <a:gd name="T52" fmla="*/ 31 w 524"/>
              <a:gd name="T53" fmla="*/ 45 h 173"/>
              <a:gd name="T54" fmla="*/ 59 w 524"/>
              <a:gd name="T55" fmla="*/ 31 h 173"/>
              <a:gd name="T56" fmla="*/ 94 w 524"/>
              <a:gd name="T57" fmla="*/ 19 h 173"/>
              <a:gd name="T58" fmla="*/ 137 w 524"/>
              <a:gd name="T59" fmla="*/ 11 h 173"/>
              <a:gd name="T60" fmla="*/ 184 w 524"/>
              <a:gd name="T61" fmla="*/ 4 h 173"/>
              <a:gd name="T62" fmla="*/ 235 w 524"/>
              <a:gd name="T63"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4" h="173">
                <a:moveTo>
                  <a:pt x="262" y="0"/>
                </a:moveTo>
                <a:lnTo>
                  <a:pt x="288" y="0"/>
                </a:lnTo>
                <a:lnTo>
                  <a:pt x="315" y="2"/>
                </a:lnTo>
                <a:lnTo>
                  <a:pt x="340" y="4"/>
                </a:lnTo>
                <a:lnTo>
                  <a:pt x="363" y="7"/>
                </a:lnTo>
                <a:lnTo>
                  <a:pt x="387" y="11"/>
                </a:lnTo>
                <a:lnTo>
                  <a:pt x="407" y="15"/>
                </a:lnTo>
                <a:lnTo>
                  <a:pt x="428" y="19"/>
                </a:lnTo>
                <a:lnTo>
                  <a:pt x="447" y="25"/>
                </a:lnTo>
                <a:lnTo>
                  <a:pt x="463" y="31"/>
                </a:lnTo>
                <a:lnTo>
                  <a:pt x="479" y="38"/>
                </a:lnTo>
                <a:lnTo>
                  <a:pt x="491" y="45"/>
                </a:lnTo>
                <a:lnTo>
                  <a:pt x="503" y="53"/>
                </a:lnTo>
                <a:lnTo>
                  <a:pt x="512" y="60"/>
                </a:lnTo>
                <a:lnTo>
                  <a:pt x="518" y="69"/>
                </a:lnTo>
                <a:lnTo>
                  <a:pt x="522" y="77"/>
                </a:lnTo>
                <a:lnTo>
                  <a:pt x="524" y="86"/>
                </a:lnTo>
                <a:lnTo>
                  <a:pt x="522" y="94"/>
                </a:lnTo>
                <a:lnTo>
                  <a:pt x="518" y="103"/>
                </a:lnTo>
                <a:lnTo>
                  <a:pt x="512" y="112"/>
                </a:lnTo>
                <a:lnTo>
                  <a:pt x="503" y="119"/>
                </a:lnTo>
                <a:lnTo>
                  <a:pt x="491" y="127"/>
                </a:lnTo>
                <a:lnTo>
                  <a:pt x="479" y="134"/>
                </a:lnTo>
                <a:lnTo>
                  <a:pt x="463" y="141"/>
                </a:lnTo>
                <a:lnTo>
                  <a:pt x="447" y="147"/>
                </a:lnTo>
                <a:lnTo>
                  <a:pt x="428" y="152"/>
                </a:lnTo>
                <a:lnTo>
                  <a:pt x="407" y="158"/>
                </a:lnTo>
                <a:lnTo>
                  <a:pt x="387" y="162"/>
                </a:lnTo>
                <a:lnTo>
                  <a:pt x="363" y="166"/>
                </a:lnTo>
                <a:lnTo>
                  <a:pt x="340" y="168"/>
                </a:lnTo>
                <a:lnTo>
                  <a:pt x="315" y="170"/>
                </a:lnTo>
                <a:lnTo>
                  <a:pt x="288" y="173"/>
                </a:lnTo>
                <a:lnTo>
                  <a:pt x="262" y="173"/>
                </a:lnTo>
                <a:lnTo>
                  <a:pt x="235" y="173"/>
                </a:lnTo>
                <a:lnTo>
                  <a:pt x="209" y="170"/>
                </a:lnTo>
                <a:lnTo>
                  <a:pt x="184" y="168"/>
                </a:lnTo>
                <a:lnTo>
                  <a:pt x="159" y="166"/>
                </a:lnTo>
                <a:lnTo>
                  <a:pt x="137" y="162"/>
                </a:lnTo>
                <a:lnTo>
                  <a:pt x="115" y="158"/>
                </a:lnTo>
                <a:lnTo>
                  <a:pt x="94" y="152"/>
                </a:lnTo>
                <a:lnTo>
                  <a:pt x="76" y="147"/>
                </a:lnTo>
                <a:lnTo>
                  <a:pt x="59" y="141"/>
                </a:lnTo>
                <a:lnTo>
                  <a:pt x="44" y="134"/>
                </a:lnTo>
                <a:lnTo>
                  <a:pt x="31" y="127"/>
                </a:lnTo>
                <a:lnTo>
                  <a:pt x="21" y="119"/>
                </a:lnTo>
                <a:lnTo>
                  <a:pt x="12" y="112"/>
                </a:lnTo>
                <a:lnTo>
                  <a:pt x="6" y="103"/>
                </a:lnTo>
                <a:lnTo>
                  <a:pt x="1" y="94"/>
                </a:lnTo>
                <a:lnTo>
                  <a:pt x="0" y="86"/>
                </a:lnTo>
                <a:lnTo>
                  <a:pt x="1" y="77"/>
                </a:lnTo>
                <a:lnTo>
                  <a:pt x="6" y="69"/>
                </a:lnTo>
                <a:lnTo>
                  <a:pt x="12" y="60"/>
                </a:lnTo>
                <a:lnTo>
                  <a:pt x="21" y="53"/>
                </a:lnTo>
                <a:lnTo>
                  <a:pt x="31" y="45"/>
                </a:lnTo>
                <a:lnTo>
                  <a:pt x="44" y="38"/>
                </a:lnTo>
                <a:lnTo>
                  <a:pt x="59" y="31"/>
                </a:lnTo>
                <a:lnTo>
                  <a:pt x="76" y="25"/>
                </a:lnTo>
                <a:lnTo>
                  <a:pt x="94" y="19"/>
                </a:lnTo>
                <a:lnTo>
                  <a:pt x="115" y="15"/>
                </a:lnTo>
                <a:lnTo>
                  <a:pt x="137" y="11"/>
                </a:lnTo>
                <a:lnTo>
                  <a:pt x="159" y="7"/>
                </a:lnTo>
                <a:lnTo>
                  <a:pt x="184" y="4"/>
                </a:lnTo>
                <a:lnTo>
                  <a:pt x="209" y="2"/>
                </a:lnTo>
                <a:lnTo>
                  <a:pt x="235" y="0"/>
                </a:lnTo>
                <a:lnTo>
                  <a:pt x="262" y="0"/>
                </a:lnTo>
                <a:close/>
              </a:path>
            </a:pathLst>
          </a:custGeom>
          <a:solidFill>
            <a:srgbClr val="FB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2" name="Freeform 34"/>
          <p:cNvSpPr>
            <a:spLocks/>
          </p:cNvSpPr>
          <p:nvPr/>
        </p:nvSpPr>
        <p:spPr bwMode="auto">
          <a:xfrm>
            <a:off x="4310063" y="2214563"/>
            <a:ext cx="276225" cy="136525"/>
          </a:xfrm>
          <a:custGeom>
            <a:avLst/>
            <a:gdLst>
              <a:gd name="T0" fmla="*/ 288 w 523"/>
              <a:gd name="T1" fmla="*/ 0 h 172"/>
              <a:gd name="T2" fmla="*/ 339 w 523"/>
              <a:gd name="T3" fmla="*/ 4 h 172"/>
              <a:gd name="T4" fmla="*/ 386 w 523"/>
              <a:gd name="T5" fmla="*/ 11 h 172"/>
              <a:gd name="T6" fmla="*/ 428 w 523"/>
              <a:gd name="T7" fmla="*/ 19 h 172"/>
              <a:gd name="T8" fmla="*/ 463 w 523"/>
              <a:gd name="T9" fmla="*/ 31 h 172"/>
              <a:gd name="T10" fmla="*/ 491 w 523"/>
              <a:gd name="T11" fmla="*/ 45 h 172"/>
              <a:gd name="T12" fmla="*/ 511 w 523"/>
              <a:gd name="T13" fmla="*/ 60 h 172"/>
              <a:gd name="T14" fmla="*/ 522 w 523"/>
              <a:gd name="T15" fmla="*/ 77 h 172"/>
              <a:gd name="T16" fmla="*/ 522 w 523"/>
              <a:gd name="T17" fmla="*/ 94 h 172"/>
              <a:gd name="T18" fmla="*/ 511 w 523"/>
              <a:gd name="T19" fmla="*/ 111 h 172"/>
              <a:gd name="T20" fmla="*/ 491 w 523"/>
              <a:gd name="T21" fmla="*/ 126 h 172"/>
              <a:gd name="T22" fmla="*/ 463 w 523"/>
              <a:gd name="T23" fmla="*/ 140 h 172"/>
              <a:gd name="T24" fmla="*/ 428 w 523"/>
              <a:gd name="T25" fmla="*/ 152 h 172"/>
              <a:gd name="T26" fmla="*/ 386 w 523"/>
              <a:gd name="T27" fmla="*/ 162 h 172"/>
              <a:gd name="T28" fmla="*/ 339 w 523"/>
              <a:gd name="T29" fmla="*/ 168 h 172"/>
              <a:gd name="T30" fmla="*/ 288 w 523"/>
              <a:gd name="T31" fmla="*/ 172 h 172"/>
              <a:gd name="T32" fmla="*/ 235 w 523"/>
              <a:gd name="T33" fmla="*/ 172 h 172"/>
              <a:gd name="T34" fmla="*/ 183 w 523"/>
              <a:gd name="T35" fmla="*/ 168 h 172"/>
              <a:gd name="T36" fmla="*/ 136 w 523"/>
              <a:gd name="T37" fmla="*/ 162 h 172"/>
              <a:gd name="T38" fmla="*/ 94 w 523"/>
              <a:gd name="T39" fmla="*/ 152 h 172"/>
              <a:gd name="T40" fmla="*/ 58 w 523"/>
              <a:gd name="T41" fmla="*/ 140 h 172"/>
              <a:gd name="T42" fmla="*/ 30 w 523"/>
              <a:gd name="T43" fmla="*/ 126 h 172"/>
              <a:gd name="T44" fmla="*/ 11 w 523"/>
              <a:gd name="T45" fmla="*/ 111 h 172"/>
              <a:gd name="T46" fmla="*/ 1 w 523"/>
              <a:gd name="T47" fmla="*/ 94 h 172"/>
              <a:gd name="T48" fmla="*/ 1 w 523"/>
              <a:gd name="T49" fmla="*/ 77 h 172"/>
              <a:gd name="T50" fmla="*/ 11 w 523"/>
              <a:gd name="T51" fmla="*/ 60 h 172"/>
              <a:gd name="T52" fmla="*/ 30 w 523"/>
              <a:gd name="T53" fmla="*/ 45 h 172"/>
              <a:gd name="T54" fmla="*/ 58 w 523"/>
              <a:gd name="T55" fmla="*/ 31 h 172"/>
              <a:gd name="T56" fmla="*/ 94 w 523"/>
              <a:gd name="T57" fmla="*/ 19 h 172"/>
              <a:gd name="T58" fmla="*/ 136 w 523"/>
              <a:gd name="T59" fmla="*/ 11 h 172"/>
              <a:gd name="T60" fmla="*/ 183 w 523"/>
              <a:gd name="T61" fmla="*/ 4 h 172"/>
              <a:gd name="T62" fmla="*/ 235 w 523"/>
              <a:gd name="T6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3" h="172">
                <a:moveTo>
                  <a:pt x="261" y="0"/>
                </a:moveTo>
                <a:lnTo>
                  <a:pt x="288" y="0"/>
                </a:lnTo>
                <a:lnTo>
                  <a:pt x="314" y="2"/>
                </a:lnTo>
                <a:lnTo>
                  <a:pt x="339" y="4"/>
                </a:lnTo>
                <a:lnTo>
                  <a:pt x="363" y="6"/>
                </a:lnTo>
                <a:lnTo>
                  <a:pt x="386" y="11"/>
                </a:lnTo>
                <a:lnTo>
                  <a:pt x="407" y="15"/>
                </a:lnTo>
                <a:lnTo>
                  <a:pt x="428" y="19"/>
                </a:lnTo>
                <a:lnTo>
                  <a:pt x="447" y="25"/>
                </a:lnTo>
                <a:lnTo>
                  <a:pt x="463" y="31"/>
                </a:lnTo>
                <a:lnTo>
                  <a:pt x="479" y="37"/>
                </a:lnTo>
                <a:lnTo>
                  <a:pt x="491" y="45"/>
                </a:lnTo>
                <a:lnTo>
                  <a:pt x="503" y="52"/>
                </a:lnTo>
                <a:lnTo>
                  <a:pt x="511" y="60"/>
                </a:lnTo>
                <a:lnTo>
                  <a:pt x="517" y="68"/>
                </a:lnTo>
                <a:lnTo>
                  <a:pt x="522" y="77"/>
                </a:lnTo>
                <a:lnTo>
                  <a:pt x="523" y="86"/>
                </a:lnTo>
                <a:lnTo>
                  <a:pt x="522" y="94"/>
                </a:lnTo>
                <a:lnTo>
                  <a:pt x="517" y="103"/>
                </a:lnTo>
                <a:lnTo>
                  <a:pt x="511" y="111"/>
                </a:lnTo>
                <a:lnTo>
                  <a:pt x="503" y="119"/>
                </a:lnTo>
                <a:lnTo>
                  <a:pt x="491" y="126"/>
                </a:lnTo>
                <a:lnTo>
                  <a:pt x="479" y="134"/>
                </a:lnTo>
                <a:lnTo>
                  <a:pt x="463" y="140"/>
                </a:lnTo>
                <a:lnTo>
                  <a:pt x="447" y="147"/>
                </a:lnTo>
                <a:lnTo>
                  <a:pt x="428" y="152"/>
                </a:lnTo>
                <a:lnTo>
                  <a:pt x="407" y="157"/>
                </a:lnTo>
                <a:lnTo>
                  <a:pt x="386" y="162"/>
                </a:lnTo>
                <a:lnTo>
                  <a:pt x="363" y="166"/>
                </a:lnTo>
                <a:lnTo>
                  <a:pt x="339" y="168"/>
                </a:lnTo>
                <a:lnTo>
                  <a:pt x="314" y="170"/>
                </a:lnTo>
                <a:lnTo>
                  <a:pt x="288" y="172"/>
                </a:lnTo>
                <a:lnTo>
                  <a:pt x="261" y="172"/>
                </a:lnTo>
                <a:lnTo>
                  <a:pt x="235" y="172"/>
                </a:lnTo>
                <a:lnTo>
                  <a:pt x="208" y="170"/>
                </a:lnTo>
                <a:lnTo>
                  <a:pt x="183" y="168"/>
                </a:lnTo>
                <a:lnTo>
                  <a:pt x="158" y="166"/>
                </a:lnTo>
                <a:lnTo>
                  <a:pt x="136" y="162"/>
                </a:lnTo>
                <a:lnTo>
                  <a:pt x="114" y="157"/>
                </a:lnTo>
                <a:lnTo>
                  <a:pt x="94" y="152"/>
                </a:lnTo>
                <a:lnTo>
                  <a:pt x="76" y="147"/>
                </a:lnTo>
                <a:lnTo>
                  <a:pt x="58" y="140"/>
                </a:lnTo>
                <a:lnTo>
                  <a:pt x="44" y="134"/>
                </a:lnTo>
                <a:lnTo>
                  <a:pt x="30" y="126"/>
                </a:lnTo>
                <a:lnTo>
                  <a:pt x="20" y="119"/>
                </a:lnTo>
                <a:lnTo>
                  <a:pt x="11" y="111"/>
                </a:lnTo>
                <a:lnTo>
                  <a:pt x="5" y="103"/>
                </a:lnTo>
                <a:lnTo>
                  <a:pt x="1" y="94"/>
                </a:lnTo>
                <a:lnTo>
                  <a:pt x="0" y="86"/>
                </a:lnTo>
                <a:lnTo>
                  <a:pt x="1" y="77"/>
                </a:lnTo>
                <a:lnTo>
                  <a:pt x="5" y="68"/>
                </a:lnTo>
                <a:lnTo>
                  <a:pt x="11" y="60"/>
                </a:lnTo>
                <a:lnTo>
                  <a:pt x="20" y="52"/>
                </a:lnTo>
                <a:lnTo>
                  <a:pt x="30" y="45"/>
                </a:lnTo>
                <a:lnTo>
                  <a:pt x="44" y="37"/>
                </a:lnTo>
                <a:lnTo>
                  <a:pt x="58" y="31"/>
                </a:lnTo>
                <a:lnTo>
                  <a:pt x="76" y="25"/>
                </a:lnTo>
                <a:lnTo>
                  <a:pt x="94" y="19"/>
                </a:lnTo>
                <a:lnTo>
                  <a:pt x="114" y="15"/>
                </a:lnTo>
                <a:lnTo>
                  <a:pt x="136" y="11"/>
                </a:lnTo>
                <a:lnTo>
                  <a:pt x="158" y="6"/>
                </a:lnTo>
                <a:lnTo>
                  <a:pt x="183" y="4"/>
                </a:lnTo>
                <a:lnTo>
                  <a:pt x="208" y="2"/>
                </a:lnTo>
                <a:lnTo>
                  <a:pt x="235" y="0"/>
                </a:lnTo>
                <a:lnTo>
                  <a:pt x="261"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3" name="Freeform 35"/>
          <p:cNvSpPr>
            <a:spLocks/>
          </p:cNvSpPr>
          <p:nvPr/>
        </p:nvSpPr>
        <p:spPr bwMode="auto">
          <a:xfrm>
            <a:off x="4416425" y="4446588"/>
            <a:ext cx="276225" cy="136525"/>
          </a:xfrm>
          <a:custGeom>
            <a:avLst/>
            <a:gdLst>
              <a:gd name="T0" fmla="*/ 288 w 523"/>
              <a:gd name="T1" fmla="*/ 0 h 173"/>
              <a:gd name="T2" fmla="*/ 339 w 523"/>
              <a:gd name="T3" fmla="*/ 5 h 173"/>
              <a:gd name="T4" fmla="*/ 386 w 523"/>
              <a:gd name="T5" fmla="*/ 11 h 173"/>
              <a:gd name="T6" fmla="*/ 428 w 523"/>
              <a:gd name="T7" fmla="*/ 20 h 173"/>
              <a:gd name="T8" fmla="*/ 463 w 523"/>
              <a:gd name="T9" fmla="*/ 31 h 173"/>
              <a:gd name="T10" fmla="*/ 491 w 523"/>
              <a:gd name="T11" fmla="*/ 45 h 173"/>
              <a:gd name="T12" fmla="*/ 511 w 523"/>
              <a:gd name="T13" fmla="*/ 60 h 173"/>
              <a:gd name="T14" fmla="*/ 522 w 523"/>
              <a:gd name="T15" fmla="*/ 77 h 173"/>
              <a:gd name="T16" fmla="*/ 522 w 523"/>
              <a:gd name="T17" fmla="*/ 95 h 173"/>
              <a:gd name="T18" fmla="*/ 511 w 523"/>
              <a:gd name="T19" fmla="*/ 112 h 173"/>
              <a:gd name="T20" fmla="*/ 491 w 523"/>
              <a:gd name="T21" fmla="*/ 127 h 173"/>
              <a:gd name="T22" fmla="*/ 463 w 523"/>
              <a:gd name="T23" fmla="*/ 141 h 173"/>
              <a:gd name="T24" fmla="*/ 428 w 523"/>
              <a:gd name="T25" fmla="*/ 152 h 173"/>
              <a:gd name="T26" fmla="*/ 386 w 523"/>
              <a:gd name="T27" fmla="*/ 162 h 173"/>
              <a:gd name="T28" fmla="*/ 339 w 523"/>
              <a:gd name="T29" fmla="*/ 169 h 173"/>
              <a:gd name="T30" fmla="*/ 288 w 523"/>
              <a:gd name="T31" fmla="*/ 173 h 173"/>
              <a:gd name="T32" fmla="*/ 235 w 523"/>
              <a:gd name="T33" fmla="*/ 173 h 173"/>
              <a:gd name="T34" fmla="*/ 183 w 523"/>
              <a:gd name="T35" fmla="*/ 169 h 173"/>
              <a:gd name="T36" fmla="*/ 136 w 523"/>
              <a:gd name="T37" fmla="*/ 162 h 173"/>
              <a:gd name="T38" fmla="*/ 94 w 523"/>
              <a:gd name="T39" fmla="*/ 152 h 173"/>
              <a:gd name="T40" fmla="*/ 58 w 523"/>
              <a:gd name="T41" fmla="*/ 141 h 173"/>
              <a:gd name="T42" fmla="*/ 30 w 523"/>
              <a:gd name="T43" fmla="*/ 127 h 173"/>
              <a:gd name="T44" fmla="*/ 11 w 523"/>
              <a:gd name="T45" fmla="*/ 112 h 173"/>
              <a:gd name="T46" fmla="*/ 1 w 523"/>
              <a:gd name="T47" fmla="*/ 95 h 173"/>
              <a:gd name="T48" fmla="*/ 1 w 523"/>
              <a:gd name="T49" fmla="*/ 77 h 173"/>
              <a:gd name="T50" fmla="*/ 11 w 523"/>
              <a:gd name="T51" fmla="*/ 60 h 173"/>
              <a:gd name="T52" fmla="*/ 30 w 523"/>
              <a:gd name="T53" fmla="*/ 45 h 173"/>
              <a:gd name="T54" fmla="*/ 58 w 523"/>
              <a:gd name="T55" fmla="*/ 31 h 173"/>
              <a:gd name="T56" fmla="*/ 94 w 523"/>
              <a:gd name="T57" fmla="*/ 20 h 173"/>
              <a:gd name="T58" fmla="*/ 136 w 523"/>
              <a:gd name="T59" fmla="*/ 11 h 173"/>
              <a:gd name="T60" fmla="*/ 183 w 523"/>
              <a:gd name="T61" fmla="*/ 5 h 173"/>
              <a:gd name="T62" fmla="*/ 235 w 523"/>
              <a:gd name="T63"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3" h="173">
                <a:moveTo>
                  <a:pt x="261" y="0"/>
                </a:moveTo>
                <a:lnTo>
                  <a:pt x="288" y="0"/>
                </a:lnTo>
                <a:lnTo>
                  <a:pt x="314" y="2"/>
                </a:lnTo>
                <a:lnTo>
                  <a:pt x="339" y="5"/>
                </a:lnTo>
                <a:lnTo>
                  <a:pt x="363" y="7"/>
                </a:lnTo>
                <a:lnTo>
                  <a:pt x="386" y="11"/>
                </a:lnTo>
                <a:lnTo>
                  <a:pt x="407" y="15"/>
                </a:lnTo>
                <a:lnTo>
                  <a:pt x="428" y="20"/>
                </a:lnTo>
                <a:lnTo>
                  <a:pt x="447" y="25"/>
                </a:lnTo>
                <a:lnTo>
                  <a:pt x="463" y="31"/>
                </a:lnTo>
                <a:lnTo>
                  <a:pt x="479" y="38"/>
                </a:lnTo>
                <a:lnTo>
                  <a:pt x="491" y="45"/>
                </a:lnTo>
                <a:lnTo>
                  <a:pt x="503" y="53"/>
                </a:lnTo>
                <a:lnTo>
                  <a:pt x="511" y="60"/>
                </a:lnTo>
                <a:lnTo>
                  <a:pt x="517" y="69"/>
                </a:lnTo>
                <a:lnTo>
                  <a:pt x="522" y="77"/>
                </a:lnTo>
                <a:lnTo>
                  <a:pt x="523" y="86"/>
                </a:lnTo>
                <a:lnTo>
                  <a:pt x="522" y="95"/>
                </a:lnTo>
                <a:lnTo>
                  <a:pt x="517" y="103"/>
                </a:lnTo>
                <a:lnTo>
                  <a:pt x="511" y="112"/>
                </a:lnTo>
                <a:lnTo>
                  <a:pt x="503" y="119"/>
                </a:lnTo>
                <a:lnTo>
                  <a:pt x="491" y="127"/>
                </a:lnTo>
                <a:lnTo>
                  <a:pt x="479" y="134"/>
                </a:lnTo>
                <a:lnTo>
                  <a:pt x="463" y="141"/>
                </a:lnTo>
                <a:lnTo>
                  <a:pt x="447" y="147"/>
                </a:lnTo>
                <a:lnTo>
                  <a:pt x="428" y="152"/>
                </a:lnTo>
                <a:lnTo>
                  <a:pt x="407" y="158"/>
                </a:lnTo>
                <a:lnTo>
                  <a:pt x="386" y="162"/>
                </a:lnTo>
                <a:lnTo>
                  <a:pt x="363" y="166"/>
                </a:lnTo>
                <a:lnTo>
                  <a:pt x="339" y="169"/>
                </a:lnTo>
                <a:lnTo>
                  <a:pt x="314" y="171"/>
                </a:lnTo>
                <a:lnTo>
                  <a:pt x="288" y="173"/>
                </a:lnTo>
                <a:lnTo>
                  <a:pt x="261" y="173"/>
                </a:lnTo>
                <a:lnTo>
                  <a:pt x="235" y="173"/>
                </a:lnTo>
                <a:lnTo>
                  <a:pt x="208" y="171"/>
                </a:lnTo>
                <a:lnTo>
                  <a:pt x="183" y="169"/>
                </a:lnTo>
                <a:lnTo>
                  <a:pt x="158" y="166"/>
                </a:lnTo>
                <a:lnTo>
                  <a:pt x="136" y="162"/>
                </a:lnTo>
                <a:lnTo>
                  <a:pt x="114" y="158"/>
                </a:lnTo>
                <a:lnTo>
                  <a:pt x="94" y="152"/>
                </a:lnTo>
                <a:lnTo>
                  <a:pt x="76" y="147"/>
                </a:lnTo>
                <a:lnTo>
                  <a:pt x="58" y="141"/>
                </a:lnTo>
                <a:lnTo>
                  <a:pt x="44" y="134"/>
                </a:lnTo>
                <a:lnTo>
                  <a:pt x="30" y="127"/>
                </a:lnTo>
                <a:lnTo>
                  <a:pt x="20" y="119"/>
                </a:lnTo>
                <a:lnTo>
                  <a:pt x="11" y="112"/>
                </a:lnTo>
                <a:lnTo>
                  <a:pt x="5" y="103"/>
                </a:lnTo>
                <a:lnTo>
                  <a:pt x="1" y="95"/>
                </a:lnTo>
                <a:lnTo>
                  <a:pt x="0" y="86"/>
                </a:lnTo>
                <a:lnTo>
                  <a:pt x="1" y="77"/>
                </a:lnTo>
                <a:lnTo>
                  <a:pt x="5" y="69"/>
                </a:lnTo>
                <a:lnTo>
                  <a:pt x="11" y="60"/>
                </a:lnTo>
                <a:lnTo>
                  <a:pt x="20" y="53"/>
                </a:lnTo>
                <a:lnTo>
                  <a:pt x="30" y="45"/>
                </a:lnTo>
                <a:lnTo>
                  <a:pt x="44" y="38"/>
                </a:lnTo>
                <a:lnTo>
                  <a:pt x="58" y="31"/>
                </a:lnTo>
                <a:lnTo>
                  <a:pt x="76" y="25"/>
                </a:lnTo>
                <a:lnTo>
                  <a:pt x="94" y="20"/>
                </a:lnTo>
                <a:lnTo>
                  <a:pt x="114" y="15"/>
                </a:lnTo>
                <a:lnTo>
                  <a:pt x="136" y="11"/>
                </a:lnTo>
                <a:lnTo>
                  <a:pt x="158" y="7"/>
                </a:lnTo>
                <a:lnTo>
                  <a:pt x="183" y="5"/>
                </a:lnTo>
                <a:lnTo>
                  <a:pt x="208" y="2"/>
                </a:lnTo>
                <a:lnTo>
                  <a:pt x="235" y="0"/>
                </a:lnTo>
                <a:lnTo>
                  <a:pt x="26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4" name="Freeform 36"/>
          <p:cNvSpPr>
            <a:spLocks/>
          </p:cNvSpPr>
          <p:nvPr/>
        </p:nvSpPr>
        <p:spPr bwMode="auto">
          <a:xfrm>
            <a:off x="4737100" y="2212975"/>
            <a:ext cx="277813" cy="136525"/>
          </a:xfrm>
          <a:custGeom>
            <a:avLst/>
            <a:gdLst>
              <a:gd name="T0" fmla="*/ 288 w 524"/>
              <a:gd name="T1" fmla="*/ 0 h 172"/>
              <a:gd name="T2" fmla="*/ 340 w 524"/>
              <a:gd name="T3" fmla="*/ 4 h 172"/>
              <a:gd name="T4" fmla="*/ 387 w 524"/>
              <a:gd name="T5" fmla="*/ 10 h 172"/>
              <a:gd name="T6" fmla="*/ 428 w 524"/>
              <a:gd name="T7" fmla="*/ 19 h 172"/>
              <a:gd name="T8" fmla="*/ 463 w 524"/>
              <a:gd name="T9" fmla="*/ 31 h 172"/>
              <a:gd name="T10" fmla="*/ 491 w 524"/>
              <a:gd name="T11" fmla="*/ 45 h 172"/>
              <a:gd name="T12" fmla="*/ 512 w 524"/>
              <a:gd name="T13" fmla="*/ 60 h 172"/>
              <a:gd name="T14" fmla="*/ 522 w 524"/>
              <a:gd name="T15" fmla="*/ 77 h 172"/>
              <a:gd name="T16" fmla="*/ 522 w 524"/>
              <a:gd name="T17" fmla="*/ 94 h 172"/>
              <a:gd name="T18" fmla="*/ 512 w 524"/>
              <a:gd name="T19" fmla="*/ 111 h 172"/>
              <a:gd name="T20" fmla="*/ 491 w 524"/>
              <a:gd name="T21" fmla="*/ 126 h 172"/>
              <a:gd name="T22" fmla="*/ 463 w 524"/>
              <a:gd name="T23" fmla="*/ 140 h 172"/>
              <a:gd name="T24" fmla="*/ 428 w 524"/>
              <a:gd name="T25" fmla="*/ 152 h 172"/>
              <a:gd name="T26" fmla="*/ 387 w 524"/>
              <a:gd name="T27" fmla="*/ 161 h 172"/>
              <a:gd name="T28" fmla="*/ 340 w 524"/>
              <a:gd name="T29" fmla="*/ 168 h 172"/>
              <a:gd name="T30" fmla="*/ 288 w 524"/>
              <a:gd name="T31" fmla="*/ 172 h 172"/>
              <a:gd name="T32" fmla="*/ 235 w 524"/>
              <a:gd name="T33" fmla="*/ 172 h 172"/>
              <a:gd name="T34" fmla="*/ 184 w 524"/>
              <a:gd name="T35" fmla="*/ 168 h 172"/>
              <a:gd name="T36" fmla="*/ 137 w 524"/>
              <a:gd name="T37" fmla="*/ 161 h 172"/>
              <a:gd name="T38" fmla="*/ 94 w 524"/>
              <a:gd name="T39" fmla="*/ 152 h 172"/>
              <a:gd name="T40" fmla="*/ 59 w 524"/>
              <a:gd name="T41" fmla="*/ 140 h 172"/>
              <a:gd name="T42" fmla="*/ 31 w 524"/>
              <a:gd name="T43" fmla="*/ 126 h 172"/>
              <a:gd name="T44" fmla="*/ 12 w 524"/>
              <a:gd name="T45" fmla="*/ 111 h 172"/>
              <a:gd name="T46" fmla="*/ 2 w 524"/>
              <a:gd name="T47" fmla="*/ 94 h 172"/>
              <a:gd name="T48" fmla="*/ 2 w 524"/>
              <a:gd name="T49" fmla="*/ 77 h 172"/>
              <a:gd name="T50" fmla="*/ 12 w 524"/>
              <a:gd name="T51" fmla="*/ 60 h 172"/>
              <a:gd name="T52" fmla="*/ 31 w 524"/>
              <a:gd name="T53" fmla="*/ 45 h 172"/>
              <a:gd name="T54" fmla="*/ 59 w 524"/>
              <a:gd name="T55" fmla="*/ 31 h 172"/>
              <a:gd name="T56" fmla="*/ 94 w 524"/>
              <a:gd name="T57" fmla="*/ 19 h 172"/>
              <a:gd name="T58" fmla="*/ 137 w 524"/>
              <a:gd name="T59" fmla="*/ 10 h 172"/>
              <a:gd name="T60" fmla="*/ 184 w 524"/>
              <a:gd name="T61" fmla="*/ 4 h 172"/>
              <a:gd name="T62" fmla="*/ 235 w 524"/>
              <a:gd name="T6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4" h="172">
                <a:moveTo>
                  <a:pt x="262" y="0"/>
                </a:moveTo>
                <a:lnTo>
                  <a:pt x="288" y="0"/>
                </a:lnTo>
                <a:lnTo>
                  <a:pt x="315" y="2"/>
                </a:lnTo>
                <a:lnTo>
                  <a:pt x="340" y="4"/>
                </a:lnTo>
                <a:lnTo>
                  <a:pt x="363" y="6"/>
                </a:lnTo>
                <a:lnTo>
                  <a:pt x="387" y="10"/>
                </a:lnTo>
                <a:lnTo>
                  <a:pt x="408" y="15"/>
                </a:lnTo>
                <a:lnTo>
                  <a:pt x="428" y="19"/>
                </a:lnTo>
                <a:lnTo>
                  <a:pt x="447" y="24"/>
                </a:lnTo>
                <a:lnTo>
                  <a:pt x="463" y="31"/>
                </a:lnTo>
                <a:lnTo>
                  <a:pt x="480" y="37"/>
                </a:lnTo>
                <a:lnTo>
                  <a:pt x="491" y="45"/>
                </a:lnTo>
                <a:lnTo>
                  <a:pt x="503" y="52"/>
                </a:lnTo>
                <a:lnTo>
                  <a:pt x="512" y="60"/>
                </a:lnTo>
                <a:lnTo>
                  <a:pt x="518" y="68"/>
                </a:lnTo>
                <a:lnTo>
                  <a:pt x="522" y="77"/>
                </a:lnTo>
                <a:lnTo>
                  <a:pt x="524" y="85"/>
                </a:lnTo>
                <a:lnTo>
                  <a:pt x="522" y="94"/>
                </a:lnTo>
                <a:lnTo>
                  <a:pt x="518" y="103"/>
                </a:lnTo>
                <a:lnTo>
                  <a:pt x="512" y="111"/>
                </a:lnTo>
                <a:lnTo>
                  <a:pt x="503" y="119"/>
                </a:lnTo>
                <a:lnTo>
                  <a:pt x="491" y="126"/>
                </a:lnTo>
                <a:lnTo>
                  <a:pt x="480" y="134"/>
                </a:lnTo>
                <a:lnTo>
                  <a:pt x="463" y="140"/>
                </a:lnTo>
                <a:lnTo>
                  <a:pt x="447" y="147"/>
                </a:lnTo>
                <a:lnTo>
                  <a:pt x="428" y="152"/>
                </a:lnTo>
                <a:lnTo>
                  <a:pt x="408" y="157"/>
                </a:lnTo>
                <a:lnTo>
                  <a:pt x="387" y="161"/>
                </a:lnTo>
                <a:lnTo>
                  <a:pt x="363" y="166"/>
                </a:lnTo>
                <a:lnTo>
                  <a:pt x="340" y="168"/>
                </a:lnTo>
                <a:lnTo>
                  <a:pt x="315" y="170"/>
                </a:lnTo>
                <a:lnTo>
                  <a:pt x="288" y="172"/>
                </a:lnTo>
                <a:lnTo>
                  <a:pt x="262" y="172"/>
                </a:lnTo>
                <a:lnTo>
                  <a:pt x="235" y="172"/>
                </a:lnTo>
                <a:lnTo>
                  <a:pt x="209" y="170"/>
                </a:lnTo>
                <a:lnTo>
                  <a:pt x="184" y="168"/>
                </a:lnTo>
                <a:lnTo>
                  <a:pt x="159" y="166"/>
                </a:lnTo>
                <a:lnTo>
                  <a:pt x="137" y="161"/>
                </a:lnTo>
                <a:lnTo>
                  <a:pt x="115" y="157"/>
                </a:lnTo>
                <a:lnTo>
                  <a:pt x="94" y="152"/>
                </a:lnTo>
                <a:lnTo>
                  <a:pt x="77" y="147"/>
                </a:lnTo>
                <a:lnTo>
                  <a:pt x="59" y="140"/>
                </a:lnTo>
                <a:lnTo>
                  <a:pt x="44" y="134"/>
                </a:lnTo>
                <a:lnTo>
                  <a:pt x="31" y="126"/>
                </a:lnTo>
                <a:lnTo>
                  <a:pt x="21" y="119"/>
                </a:lnTo>
                <a:lnTo>
                  <a:pt x="12" y="111"/>
                </a:lnTo>
                <a:lnTo>
                  <a:pt x="6" y="103"/>
                </a:lnTo>
                <a:lnTo>
                  <a:pt x="2" y="94"/>
                </a:lnTo>
                <a:lnTo>
                  <a:pt x="0" y="85"/>
                </a:lnTo>
                <a:lnTo>
                  <a:pt x="2" y="77"/>
                </a:lnTo>
                <a:lnTo>
                  <a:pt x="6" y="68"/>
                </a:lnTo>
                <a:lnTo>
                  <a:pt x="12" y="60"/>
                </a:lnTo>
                <a:lnTo>
                  <a:pt x="21" y="52"/>
                </a:lnTo>
                <a:lnTo>
                  <a:pt x="31" y="45"/>
                </a:lnTo>
                <a:lnTo>
                  <a:pt x="44" y="37"/>
                </a:lnTo>
                <a:lnTo>
                  <a:pt x="59" y="31"/>
                </a:lnTo>
                <a:lnTo>
                  <a:pt x="77" y="24"/>
                </a:lnTo>
                <a:lnTo>
                  <a:pt x="94" y="19"/>
                </a:lnTo>
                <a:lnTo>
                  <a:pt x="115" y="15"/>
                </a:lnTo>
                <a:lnTo>
                  <a:pt x="137" y="10"/>
                </a:lnTo>
                <a:lnTo>
                  <a:pt x="159" y="6"/>
                </a:lnTo>
                <a:lnTo>
                  <a:pt x="184" y="4"/>
                </a:lnTo>
                <a:lnTo>
                  <a:pt x="209" y="2"/>
                </a:lnTo>
                <a:lnTo>
                  <a:pt x="235" y="0"/>
                </a:lnTo>
                <a:lnTo>
                  <a:pt x="262" y="0"/>
                </a:lnTo>
                <a:close/>
              </a:path>
            </a:pathLst>
          </a:custGeom>
          <a:solidFill>
            <a:srgbClr val="FB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5" name="Freeform 37"/>
          <p:cNvSpPr>
            <a:spLocks/>
          </p:cNvSpPr>
          <p:nvPr/>
        </p:nvSpPr>
        <p:spPr bwMode="auto">
          <a:xfrm>
            <a:off x="5091113" y="2170113"/>
            <a:ext cx="276225" cy="136525"/>
          </a:xfrm>
          <a:custGeom>
            <a:avLst/>
            <a:gdLst>
              <a:gd name="T0" fmla="*/ 288 w 524"/>
              <a:gd name="T1" fmla="*/ 0 h 173"/>
              <a:gd name="T2" fmla="*/ 340 w 524"/>
              <a:gd name="T3" fmla="*/ 5 h 173"/>
              <a:gd name="T4" fmla="*/ 387 w 524"/>
              <a:gd name="T5" fmla="*/ 11 h 173"/>
              <a:gd name="T6" fmla="*/ 428 w 524"/>
              <a:gd name="T7" fmla="*/ 19 h 173"/>
              <a:gd name="T8" fmla="*/ 463 w 524"/>
              <a:gd name="T9" fmla="*/ 31 h 173"/>
              <a:gd name="T10" fmla="*/ 491 w 524"/>
              <a:gd name="T11" fmla="*/ 45 h 173"/>
              <a:gd name="T12" fmla="*/ 512 w 524"/>
              <a:gd name="T13" fmla="*/ 60 h 173"/>
              <a:gd name="T14" fmla="*/ 522 w 524"/>
              <a:gd name="T15" fmla="*/ 77 h 173"/>
              <a:gd name="T16" fmla="*/ 522 w 524"/>
              <a:gd name="T17" fmla="*/ 94 h 173"/>
              <a:gd name="T18" fmla="*/ 512 w 524"/>
              <a:gd name="T19" fmla="*/ 112 h 173"/>
              <a:gd name="T20" fmla="*/ 491 w 524"/>
              <a:gd name="T21" fmla="*/ 127 h 173"/>
              <a:gd name="T22" fmla="*/ 463 w 524"/>
              <a:gd name="T23" fmla="*/ 141 h 173"/>
              <a:gd name="T24" fmla="*/ 428 w 524"/>
              <a:gd name="T25" fmla="*/ 152 h 173"/>
              <a:gd name="T26" fmla="*/ 387 w 524"/>
              <a:gd name="T27" fmla="*/ 162 h 173"/>
              <a:gd name="T28" fmla="*/ 340 w 524"/>
              <a:gd name="T29" fmla="*/ 168 h 173"/>
              <a:gd name="T30" fmla="*/ 288 w 524"/>
              <a:gd name="T31" fmla="*/ 173 h 173"/>
              <a:gd name="T32" fmla="*/ 235 w 524"/>
              <a:gd name="T33" fmla="*/ 173 h 173"/>
              <a:gd name="T34" fmla="*/ 184 w 524"/>
              <a:gd name="T35" fmla="*/ 168 h 173"/>
              <a:gd name="T36" fmla="*/ 137 w 524"/>
              <a:gd name="T37" fmla="*/ 162 h 173"/>
              <a:gd name="T38" fmla="*/ 94 w 524"/>
              <a:gd name="T39" fmla="*/ 152 h 173"/>
              <a:gd name="T40" fmla="*/ 59 w 524"/>
              <a:gd name="T41" fmla="*/ 141 h 173"/>
              <a:gd name="T42" fmla="*/ 31 w 524"/>
              <a:gd name="T43" fmla="*/ 127 h 173"/>
              <a:gd name="T44" fmla="*/ 12 w 524"/>
              <a:gd name="T45" fmla="*/ 112 h 173"/>
              <a:gd name="T46" fmla="*/ 1 w 524"/>
              <a:gd name="T47" fmla="*/ 94 h 173"/>
              <a:gd name="T48" fmla="*/ 1 w 524"/>
              <a:gd name="T49" fmla="*/ 77 h 173"/>
              <a:gd name="T50" fmla="*/ 12 w 524"/>
              <a:gd name="T51" fmla="*/ 60 h 173"/>
              <a:gd name="T52" fmla="*/ 31 w 524"/>
              <a:gd name="T53" fmla="*/ 45 h 173"/>
              <a:gd name="T54" fmla="*/ 59 w 524"/>
              <a:gd name="T55" fmla="*/ 31 h 173"/>
              <a:gd name="T56" fmla="*/ 94 w 524"/>
              <a:gd name="T57" fmla="*/ 19 h 173"/>
              <a:gd name="T58" fmla="*/ 137 w 524"/>
              <a:gd name="T59" fmla="*/ 11 h 173"/>
              <a:gd name="T60" fmla="*/ 184 w 524"/>
              <a:gd name="T61" fmla="*/ 5 h 173"/>
              <a:gd name="T62" fmla="*/ 235 w 524"/>
              <a:gd name="T63"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4" h="173">
                <a:moveTo>
                  <a:pt x="262" y="0"/>
                </a:moveTo>
                <a:lnTo>
                  <a:pt x="288" y="0"/>
                </a:lnTo>
                <a:lnTo>
                  <a:pt x="315" y="2"/>
                </a:lnTo>
                <a:lnTo>
                  <a:pt x="340" y="5"/>
                </a:lnTo>
                <a:lnTo>
                  <a:pt x="363" y="7"/>
                </a:lnTo>
                <a:lnTo>
                  <a:pt x="387" y="11"/>
                </a:lnTo>
                <a:lnTo>
                  <a:pt x="407" y="15"/>
                </a:lnTo>
                <a:lnTo>
                  <a:pt x="428" y="19"/>
                </a:lnTo>
                <a:lnTo>
                  <a:pt x="447" y="25"/>
                </a:lnTo>
                <a:lnTo>
                  <a:pt x="463" y="31"/>
                </a:lnTo>
                <a:lnTo>
                  <a:pt x="480" y="38"/>
                </a:lnTo>
                <a:lnTo>
                  <a:pt x="491" y="45"/>
                </a:lnTo>
                <a:lnTo>
                  <a:pt x="503" y="53"/>
                </a:lnTo>
                <a:lnTo>
                  <a:pt x="512" y="60"/>
                </a:lnTo>
                <a:lnTo>
                  <a:pt x="518" y="69"/>
                </a:lnTo>
                <a:lnTo>
                  <a:pt x="522" y="77"/>
                </a:lnTo>
                <a:lnTo>
                  <a:pt x="524" y="86"/>
                </a:lnTo>
                <a:lnTo>
                  <a:pt x="522" y="94"/>
                </a:lnTo>
                <a:lnTo>
                  <a:pt x="518" y="103"/>
                </a:lnTo>
                <a:lnTo>
                  <a:pt x="512" y="112"/>
                </a:lnTo>
                <a:lnTo>
                  <a:pt x="503" y="119"/>
                </a:lnTo>
                <a:lnTo>
                  <a:pt x="491" y="127"/>
                </a:lnTo>
                <a:lnTo>
                  <a:pt x="480" y="134"/>
                </a:lnTo>
                <a:lnTo>
                  <a:pt x="463" y="141"/>
                </a:lnTo>
                <a:lnTo>
                  <a:pt x="447" y="147"/>
                </a:lnTo>
                <a:lnTo>
                  <a:pt x="428" y="152"/>
                </a:lnTo>
                <a:lnTo>
                  <a:pt x="407" y="158"/>
                </a:lnTo>
                <a:lnTo>
                  <a:pt x="387" y="162"/>
                </a:lnTo>
                <a:lnTo>
                  <a:pt x="363" y="166"/>
                </a:lnTo>
                <a:lnTo>
                  <a:pt x="340" y="168"/>
                </a:lnTo>
                <a:lnTo>
                  <a:pt x="315" y="171"/>
                </a:lnTo>
                <a:lnTo>
                  <a:pt x="288" y="173"/>
                </a:lnTo>
                <a:lnTo>
                  <a:pt x="262" y="173"/>
                </a:lnTo>
                <a:lnTo>
                  <a:pt x="235" y="173"/>
                </a:lnTo>
                <a:lnTo>
                  <a:pt x="209" y="171"/>
                </a:lnTo>
                <a:lnTo>
                  <a:pt x="184" y="168"/>
                </a:lnTo>
                <a:lnTo>
                  <a:pt x="159" y="166"/>
                </a:lnTo>
                <a:lnTo>
                  <a:pt x="137" y="162"/>
                </a:lnTo>
                <a:lnTo>
                  <a:pt x="115" y="158"/>
                </a:lnTo>
                <a:lnTo>
                  <a:pt x="94" y="152"/>
                </a:lnTo>
                <a:lnTo>
                  <a:pt x="76" y="147"/>
                </a:lnTo>
                <a:lnTo>
                  <a:pt x="59" y="141"/>
                </a:lnTo>
                <a:lnTo>
                  <a:pt x="44" y="134"/>
                </a:lnTo>
                <a:lnTo>
                  <a:pt x="31" y="127"/>
                </a:lnTo>
                <a:lnTo>
                  <a:pt x="21" y="119"/>
                </a:lnTo>
                <a:lnTo>
                  <a:pt x="12" y="112"/>
                </a:lnTo>
                <a:lnTo>
                  <a:pt x="6" y="103"/>
                </a:lnTo>
                <a:lnTo>
                  <a:pt x="1" y="94"/>
                </a:lnTo>
                <a:lnTo>
                  <a:pt x="0" y="86"/>
                </a:lnTo>
                <a:lnTo>
                  <a:pt x="1" y="77"/>
                </a:lnTo>
                <a:lnTo>
                  <a:pt x="6" y="69"/>
                </a:lnTo>
                <a:lnTo>
                  <a:pt x="12" y="60"/>
                </a:lnTo>
                <a:lnTo>
                  <a:pt x="21" y="53"/>
                </a:lnTo>
                <a:lnTo>
                  <a:pt x="31" y="45"/>
                </a:lnTo>
                <a:lnTo>
                  <a:pt x="44" y="38"/>
                </a:lnTo>
                <a:lnTo>
                  <a:pt x="59" y="31"/>
                </a:lnTo>
                <a:lnTo>
                  <a:pt x="76" y="25"/>
                </a:lnTo>
                <a:lnTo>
                  <a:pt x="94" y="19"/>
                </a:lnTo>
                <a:lnTo>
                  <a:pt x="115" y="15"/>
                </a:lnTo>
                <a:lnTo>
                  <a:pt x="137" y="11"/>
                </a:lnTo>
                <a:lnTo>
                  <a:pt x="159" y="7"/>
                </a:lnTo>
                <a:lnTo>
                  <a:pt x="184" y="5"/>
                </a:lnTo>
                <a:lnTo>
                  <a:pt x="209" y="2"/>
                </a:lnTo>
                <a:lnTo>
                  <a:pt x="235" y="0"/>
                </a:lnTo>
                <a:lnTo>
                  <a:pt x="26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6" name="Freeform 38"/>
          <p:cNvSpPr>
            <a:spLocks/>
          </p:cNvSpPr>
          <p:nvPr/>
        </p:nvSpPr>
        <p:spPr bwMode="auto">
          <a:xfrm>
            <a:off x="2422525" y="3724275"/>
            <a:ext cx="701675" cy="257175"/>
          </a:xfrm>
          <a:custGeom>
            <a:avLst/>
            <a:gdLst>
              <a:gd name="T0" fmla="*/ 443 w 1325"/>
              <a:gd name="T1" fmla="*/ 243 h 324"/>
              <a:gd name="T2" fmla="*/ 971 w 1325"/>
              <a:gd name="T3" fmla="*/ 324 h 324"/>
              <a:gd name="T4" fmla="*/ 1000 w 1325"/>
              <a:gd name="T5" fmla="*/ 322 h 324"/>
              <a:gd name="T6" fmla="*/ 1050 w 1325"/>
              <a:gd name="T7" fmla="*/ 319 h 324"/>
              <a:gd name="T8" fmla="*/ 1112 w 1325"/>
              <a:gd name="T9" fmla="*/ 316 h 324"/>
              <a:gd name="T10" fmla="*/ 1179 w 1325"/>
              <a:gd name="T11" fmla="*/ 312 h 324"/>
              <a:gd name="T12" fmla="*/ 1241 w 1325"/>
              <a:gd name="T13" fmla="*/ 309 h 324"/>
              <a:gd name="T14" fmla="*/ 1291 w 1325"/>
              <a:gd name="T15" fmla="*/ 305 h 324"/>
              <a:gd name="T16" fmla="*/ 1321 w 1325"/>
              <a:gd name="T17" fmla="*/ 303 h 324"/>
              <a:gd name="T18" fmla="*/ 1324 w 1325"/>
              <a:gd name="T19" fmla="*/ 301 h 324"/>
              <a:gd name="T20" fmla="*/ 1315 w 1325"/>
              <a:gd name="T21" fmla="*/ 282 h 324"/>
              <a:gd name="T22" fmla="*/ 1299 w 1325"/>
              <a:gd name="T23" fmla="*/ 247 h 324"/>
              <a:gd name="T24" fmla="*/ 1280 w 1325"/>
              <a:gd name="T25" fmla="*/ 205 h 324"/>
              <a:gd name="T26" fmla="*/ 1259 w 1325"/>
              <a:gd name="T27" fmla="*/ 160 h 324"/>
              <a:gd name="T28" fmla="*/ 1240 w 1325"/>
              <a:gd name="T29" fmla="*/ 118 h 324"/>
              <a:gd name="T30" fmla="*/ 1224 w 1325"/>
              <a:gd name="T31" fmla="*/ 84 h 324"/>
              <a:gd name="T32" fmla="*/ 1215 w 1325"/>
              <a:gd name="T33" fmla="*/ 64 h 324"/>
              <a:gd name="T34" fmla="*/ 1103 w 1325"/>
              <a:gd name="T35" fmla="*/ 262 h 324"/>
              <a:gd name="T36" fmla="*/ 1100 w 1325"/>
              <a:gd name="T37" fmla="*/ 254 h 324"/>
              <a:gd name="T38" fmla="*/ 1090 w 1325"/>
              <a:gd name="T39" fmla="*/ 231 h 324"/>
              <a:gd name="T40" fmla="*/ 1077 w 1325"/>
              <a:gd name="T41" fmla="*/ 199 h 324"/>
              <a:gd name="T42" fmla="*/ 1062 w 1325"/>
              <a:gd name="T43" fmla="*/ 162 h 324"/>
              <a:gd name="T44" fmla="*/ 1047 w 1325"/>
              <a:gd name="T45" fmla="*/ 125 h 324"/>
              <a:gd name="T46" fmla="*/ 1034 w 1325"/>
              <a:gd name="T47" fmla="*/ 93 h 324"/>
              <a:gd name="T48" fmla="*/ 1024 w 1325"/>
              <a:gd name="T49" fmla="*/ 70 h 324"/>
              <a:gd name="T50" fmla="*/ 1021 w 1325"/>
              <a:gd name="T51" fmla="*/ 61 h 324"/>
              <a:gd name="T52" fmla="*/ 881 w 1325"/>
              <a:gd name="T53" fmla="*/ 240 h 324"/>
              <a:gd name="T54" fmla="*/ 875 w 1325"/>
              <a:gd name="T55" fmla="*/ 226 h 324"/>
              <a:gd name="T56" fmla="*/ 863 w 1325"/>
              <a:gd name="T57" fmla="*/ 200 h 324"/>
              <a:gd name="T58" fmla="*/ 849 w 1325"/>
              <a:gd name="T59" fmla="*/ 169 h 324"/>
              <a:gd name="T60" fmla="*/ 834 w 1325"/>
              <a:gd name="T61" fmla="*/ 135 h 324"/>
              <a:gd name="T62" fmla="*/ 819 w 1325"/>
              <a:gd name="T63" fmla="*/ 103 h 324"/>
              <a:gd name="T64" fmla="*/ 807 w 1325"/>
              <a:gd name="T65" fmla="*/ 78 h 324"/>
              <a:gd name="T66" fmla="*/ 801 w 1325"/>
              <a:gd name="T67" fmla="*/ 63 h 324"/>
              <a:gd name="T68" fmla="*/ 579 w 1325"/>
              <a:gd name="T69" fmla="*/ 242 h 324"/>
              <a:gd name="T70" fmla="*/ 575 w 1325"/>
              <a:gd name="T71" fmla="*/ 234 h 324"/>
              <a:gd name="T72" fmla="*/ 562 w 1325"/>
              <a:gd name="T73" fmla="*/ 211 h 324"/>
              <a:gd name="T74" fmla="*/ 544 w 1325"/>
              <a:gd name="T75" fmla="*/ 179 h 324"/>
              <a:gd name="T76" fmla="*/ 523 w 1325"/>
              <a:gd name="T77" fmla="*/ 141 h 324"/>
              <a:gd name="T78" fmla="*/ 503 w 1325"/>
              <a:gd name="T79" fmla="*/ 105 h 324"/>
              <a:gd name="T80" fmla="*/ 485 w 1325"/>
              <a:gd name="T81" fmla="*/ 73 h 324"/>
              <a:gd name="T82" fmla="*/ 472 w 1325"/>
              <a:gd name="T83" fmla="*/ 49 h 324"/>
              <a:gd name="T84" fmla="*/ 468 w 1325"/>
              <a:gd name="T85" fmla="*/ 41 h 324"/>
              <a:gd name="T86" fmla="*/ 300 w 1325"/>
              <a:gd name="T87" fmla="*/ 115 h 324"/>
              <a:gd name="T88" fmla="*/ 285 w 1325"/>
              <a:gd name="T89" fmla="*/ 83 h 324"/>
              <a:gd name="T90" fmla="*/ 266 w 1325"/>
              <a:gd name="T91" fmla="*/ 39 h 324"/>
              <a:gd name="T92" fmla="*/ 251 w 1325"/>
              <a:gd name="T93" fmla="*/ 5 h 324"/>
              <a:gd name="T94" fmla="*/ 0 w 1325"/>
              <a:gd name="T95" fmla="*/ 6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25" h="324">
                <a:moveTo>
                  <a:pt x="0" y="61"/>
                </a:moveTo>
                <a:lnTo>
                  <a:pt x="443" y="243"/>
                </a:lnTo>
                <a:lnTo>
                  <a:pt x="966" y="324"/>
                </a:lnTo>
                <a:lnTo>
                  <a:pt x="971" y="324"/>
                </a:lnTo>
                <a:lnTo>
                  <a:pt x="981" y="324"/>
                </a:lnTo>
                <a:lnTo>
                  <a:pt x="1000" y="322"/>
                </a:lnTo>
                <a:lnTo>
                  <a:pt x="1022" y="321"/>
                </a:lnTo>
                <a:lnTo>
                  <a:pt x="1050" y="319"/>
                </a:lnTo>
                <a:lnTo>
                  <a:pt x="1079" y="318"/>
                </a:lnTo>
                <a:lnTo>
                  <a:pt x="1112" y="316"/>
                </a:lnTo>
                <a:lnTo>
                  <a:pt x="1146" y="314"/>
                </a:lnTo>
                <a:lnTo>
                  <a:pt x="1179" y="312"/>
                </a:lnTo>
                <a:lnTo>
                  <a:pt x="1212" y="311"/>
                </a:lnTo>
                <a:lnTo>
                  <a:pt x="1241" y="309"/>
                </a:lnTo>
                <a:lnTo>
                  <a:pt x="1269" y="307"/>
                </a:lnTo>
                <a:lnTo>
                  <a:pt x="1291" y="305"/>
                </a:lnTo>
                <a:lnTo>
                  <a:pt x="1310" y="304"/>
                </a:lnTo>
                <a:lnTo>
                  <a:pt x="1321" y="303"/>
                </a:lnTo>
                <a:lnTo>
                  <a:pt x="1325" y="303"/>
                </a:lnTo>
                <a:lnTo>
                  <a:pt x="1324" y="301"/>
                </a:lnTo>
                <a:lnTo>
                  <a:pt x="1321" y="294"/>
                </a:lnTo>
                <a:lnTo>
                  <a:pt x="1315" y="282"/>
                </a:lnTo>
                <a:lnTo>
                  <a:pt x="1307" y="266"/>
                </a:lnTo>
                <a:lnTo>
                  <a:pt x="1299" y="247"/>
                </a:lnTo>
                <a:lnTo>
                  <a:pt x="1290" y="227"/>
                </a:lnTo>
                <a:lnTo>
                  <a:pt x="1280" y="205"/>
                </a:lnTo>
                <a:lnTo>
                  <a:pt x="1269" y="182"/>
                </a:lnTo>
                <a:lnTo>
                  <a:pt x="1259" y="160"/>
                </a:lnTo>
                <a:lnTo>
                  <a:pt x="1249" y="138"/>
                </a:lnTo>
                <a:lnTo>
                  <a:pt x="1240" y="118"/>
                </a:lnTo>
                <a:lnTo>
                  <a:pt x="1231" y="99"/>
                </a:lnTo>
                <a:lnTo>
                  <a:pt x="1224" y="84"/>
                </a:lnTo>
                <a:lnTo>
                  <a:pt x="1218" y="72"/>
                </a:lnTo>
                <a:lnTo>
                  <a:pt x="1215" y="64"/>
                </a:lnTo>
                <a:lnTo>
                  <a:pt x="1213" y="61"/>
                </a:lnTo>
                <a:lnTo>
                  <a:pt x="1103" y="262"/>
                </a:lnTo>
                <a:lnTo>
                  <a:pt x="1102" y="260"/>
                </a:lnTo>
                <a:lnTo>
                  <a:pt x="1100" y="254"/>
                </a:lnTo>
                <a:lnTo>
                  <a:pt x="1096" y="244"/>
                </a:lnTo>
                <a:lnTo>
                  <a:pt x="1090" y="231"/>
                </a:lnTo>
                <a:lnTo>
                  <a:pt x="1084" y="216"/>
                </a:lnTo>
                <a:lnTo>
                  <a:pt x="1077" y="199"/>
                </a:lnTo>
                <a:lnTo>
                  <a:pt x="1069" y="181"/>
                </a:lnTo>
                <a:lnTo>
                  <a:pt x="1062" y="162"/>
                </a:lnTo>
                <a:lnTo>
                  <a:pt x="1054" y="144"/>
                </a:lnTo>
                <a:lnTo>
                  <a:pt x="1047" y="125"/>
                </a:lnTo>
                <a:lnTo>
                  <a:pt x="1040" y="108"/>
                </a:lnTo>
                <a:lnTo>
                  <a:pt x="1034" y="93"/>
                </a:lnTo>
                <a:lnTo>
                  <a:pt x="1028" y="79"/>
                </a:lnTo>
                <a:lnTo>
                  <a:pt x="1024" y="70"/>
                </a:lnTo>
                <a:lnTo>
                  <a:pt x="1022" y="63"/>
                </a:lnTo>
                <a:lnTo>
                  <a:pt x="1021" y="61"/>
                </a:lnTo>
                <a:lnTo>
                  <a:pt x="882" y="242"/>
                </a:lnTo>
                <a:lnTo>
                  <a:pt x="881" y="240"/>
                </a:lnTo>
                <a:lnTo>
                  <a:pt x="879" y="235"/>
                </a:lnTo>
                <a:lnTo>
                  <a:pt x="875" y="226"/>
                </a:lnTo>
                <a:lnTo>
                  <a:pt x="869" y="214"/>
                </a:lnTo>
                <a:lnTo>
                  <a:pt x="863" y="200"/>
                </a:lnTo>
                <a:lnTo>
                  <a:pt x="856" y="185"/>
                </a:lnTo>
                <a:lnTo>
                  <a:pt x="849" y="169"/>
                </a:lnTo>
                <a:lnTo>
                  <a:pt x="841" y="152"/>
                </a:lnTo>
                <a:lnTo>
                  <a:pt x="834" y="135"/>
                </a:lnTo>
                <a:lnTo>
                  <a:pt x="826" y="119"/>
                </a:lnTo>
                <a:lnTo>
                  <a:pt x="819" y="103"/>
                </a:lnTo>
                <a:lnTo>
                  <a:pt x="813" y="90"/>
                </a:lnTo>
                <a:lnTo>
                  <a:pt x="807" y="78"/>
                </a:lnTo>
                <a:lnTo>
                  <a:pt x="803" y="69"/>
                </a:lnTo>
                <a:lnTo>
                  <a:pt x="801" y="63"/>
                </a:lnTo>
                <a:lnTo>
                  <a:pt x="800" y="61"/>
                </a:lnTo>
                <a:lnTo>
                  <a:pt x="579" y="242"/>
                </a:lnTo>
                <a:lnTo>
                  <a:pt x="578" y="240"/>
                </a:lnTo>
                <a:lnTo>
                  <a:pt x="575" y="234"/>
                </a:lnTo>
                <a:lnTo>
                  <a:pt x="569" y="224"/>
                </a:lnTo>
                <a:lnTo>
                  <a:pt x="562" y="211"/>
                </a:lnTo>
                <a:lnTo>
                  <a:pt x="553" y="196"/>
                </a:lnTo>
                <a:lnTo>
                  <a:pt x="544" y="179"/>
                </a:lnTo>
                <a:lnTo>
                  <a:pt x="534" y="161"/>
                </a:lnTo>
                <a:lnTo>
                  <a:pt x="523" y="141"/>
                </a:lnTo>
                <a:lnTo>
                  <a:pt x="513" y="123"/>
                </a:lnTo>
                <a:lnTo>
                  <a:pt x="503" y="105"/>
                </a:lnTo>
                <a:lnTo>
                  <a:pt x="494" y="88"/>
                </a:lnTo>
                <a:lnTo>
                  <a:pt x="485" y="73"/>
                </a:lnTo>
                <a:lnTo>
                  <a:pt x="478" y="59"/>
                </a:lnTo>
                <a:lnTo>
                  <a:pt x="472" y="49"/>
                </a:lnTo>
                <a:lnTo>
                  <a:pt x="469" y="43"/>
                </a:lnTo>
                <a:lnTo>
                  <a:pt x="468" y="41"/>
                </a:lnTo>
                <a:lnTo>
                  <a:pt x="303" y="120"/>
                </a:lnTo>
                <a:lnTo>
                  <a:pt x="300" y="115"/>
                </a:lnTo>
                <a:lnTo>
                  <a:pt x="294" y="102"/>
                </a:lnTo>
                <a:lnTo>
                  <a:pt x="285" y="83"/>
                </a:lnTo>
                <a:lnTo>
                  <a:pt x="276" y="60"/>
                </a:lnTo>
                <a:lnTo>
                  <a:pt x="266" y="39"/>
                </a:lnTo>
                <a:lnTo>
                  <a:pt x="257" y="19"/>
                </a:lnTo>
                <a:lnTo>
                  <a:pt x="251" y="5"/>
                </a:lnTo>
                <a:lnTo>
                  <a:pt x="248" y="0"/>
                </a:lnTo>
                <a:lnTo>
                  <a:pt x="0" y="6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7" name="Freeform 39"/>
          <p:cNvSpPr>
            <a:spLocks/>
          </p:cNvSpPr>
          <p:nvPr/>
        </p:nvSpPr>
        <p:spPr bwMode="auto">
          <a:xfrm>
            <a:off x="6232525" y="3600450"/>
            <a:ext cx="642938" cy="234950"/>
          </a:xfrm>
          <a:custGeom>
            <a:avLst/>
            <a:gdLst>
              <a:gd name="T0" fmla="*/ 809 w 1214"/>
              <a:gd name="T1" fmla="*/ 223 h 295"/>
              <a:gd name="T2" fmla="*/ 324 w 1214"/>
              <a:gd name="T3" fmla="*/ 295 h 295"/>
              <a:gd name="T4" fmla="*/ 297 w 1214"/>
              <a:gd name="T5" fmla="*/ 294 h 295"/>
              <a:gd name="T6" fmla="*/ 252 w 1214"/>
              <a:gd name="T7" fmla="*/ 292 h 295"/>
              <a:gd name="T8" fmla="*/ 194 w 1214"/>
              <a:gd name="T9" fmla="*/ 289 h 295"/>
              <a:gd name="T10" fmla="*/ 134 w 1214"/>
              <a:gd name="T11" fmla="*/ 286 h 295"/>
              <a:gd name="T12" fmla="*/ 76 w 1214"/>
              <a:gd name="T13" fmla="*/ 283 h 295"/>
              <a:gd name="T14" fmla="*/ 31 w 1214"/>
              <a:gd name="T15" fmla="*/ 279 h 295"/>
              <a:gd name="T16" fmla="*/ 4 w 1214"/>
              <a:gd name="T17" fmla="*/ 277 h 295"/>
              <a:gd name="T18" fmla="*/ 1 w 1214"/>
              <a:gd name="T19" fmla="*/ 275 h 295"/>
              <a:gd name="T20" fmla="*/ 9 w 1214"/>
              <a:gd name="T21" fmla="*/ 257 h 295"/>
              <a:gd name="T22" fmla="*/ 24 w 1214"/>
              <a:gd name="T23" fmla="*/ 226 h 295"/>
              <a:gd name="T24" fmla="*/ 41 w 1214"/>
              <a:gd name="T25" fmla="*/ 187 h 295"/>
              <a:gd name="T26" fmla="*/ 60 w 1214"/>
              <a:gd name="T27" fmla="*/ 146 h 295"/>
              <a:gd name="T28" fmla="*/ 78 w 1214"/>
              <a:gd name="T29" fmla="*/ 107 h 295"/>
              <a:gd name="T30" fmla="*/ 93 w 1214"/>
              <a:gd name="T31" fmla="*/ 76 h 295"/>
              <a:gd name="T32" fmla="*/ 100 w 1214"/>
              <a:gd name="T33" fmla="*/ 58 h 295"/>
              <a:gd name="T34" fmla="*/ 203 w 1214"/>
              <a:gd name="T35" fmla="*/ 240 h 295"/>
              <a:gd name="T36" fmla="*/ 206 w 1214"/>
              <a:gd name="T37" fmla="*/ 232 h 295"/>
              <a:gd name="T38" fmla="*/ 215 w 1214"/>
              <a:gd name="T39" fmla="*/ 212 h 295"/>
              <a:gd name="T40" fmla="*/ 227 w 1214"/>
              <a:gd name="T41" fmla="*/ 182 h 295"/>
              <a:gd name="T42" fmla="*/ 241 w 1214"/>
              <a:gd name="T43" fmla="*/ 148 h 295"/>
              <a:gd name="T44" fmla="*/ 254 w 1214"/>
              <a:gd name="T45" fmla="*/ 114 h 295"/>
              <a:gd name="T46" fmla="*/ 266 w 1214"/>
              <a:gd name="T47" fmla="*/ 84 h 295"/>
              <a:gd name="T48" fmla="*/ 275 w 1214"/>
              <a:gd name="T49" fmla="*/ 63 h 295"/>
              <a:gd name="T50" fmla="*/ 278 w 1214"/>
              <a:gd name="T51" fmla="*/ 55 h 295"/>
              <a:gd name="T52" fmla="*/ 407 w 1214"/>
              <a:gd name="T53" fmla="*/ 215 h 295"/>
              <a:gd name="T54" fmla="*/ 428 w 1214"/>
              <a:gd name="T55" fmla="*/ 169 h 295"/>
              <a:gd name="T56" fmla="*/ 457 w 1214"/>
              <a:gd name="T57" fmla="*/ 108 h 295"/>
              <a:gd name="T58" fmla="*/ 478 w 1214"/>
              <a:gd name="T59" fmla="*/ 63 h 295"/>
              <a:gd name="T60" fmla="*/ 683 w 1214"/>
              <a:gd name="T61" fmla="*/ 221 h 295"/>
              <a:gd name="T62" fmla="*/ 687 w 1214"/>
              <a:gd name="T63" fmla="*/ 214 h 295"/>
              <a:gd name="T64" fmla="*/ 699 w 1214"/>
              <a:gd name="T65" fmla="*/ 194 h 295"/>
              <a:gd name="T66" fmla="*/ 715 w 1214"/>
              <a:gd name="T67" fmla="*/ 164 h 295"/>
              <a:gd name="T68" fmla="*/ 734 w 1214"/>
              <a:gd name="T69" fmla="*/ 129 h 295"/>
              <a:gd name="T70" fmla="*/ 752 w 1214"/>
              <a:gd name="T71" fmla="*/ 96 h 295"/>
              <a:gd name="T72" fmla="*/ 768 w 1214"/>
              <a:gd name="T73" fmla="*/ 66 h 295"/>
              <a:gd name="T74" fmla="*/ 780 w 1214"/>
              <a:gd name="T75" fmla="*/ 45 h 295"/>
              <a:gd name="T76" fmla="*/ 784 w 1214"/>
              <a:gd name="T77" fmla="*/ 37 h 295"/>
              <a:gd name="T78" fmla="*/ 938 w 1214"/>
              <a:gd name="T79" fmla="*/ 105 h 295"/>
              <a:gd name="T80" fmla="*/ 952 w 1214"/>
              <a:gd name="T81" fmla="*/ 75 h 295"/>
              <a:gd name="T82" fmla="*/ 971 w 1214"/>
              <a:gd name="T83" fmla="*/ 35 h 295"/>
              <a:gd name="T84" fmla="*/ 984 w 1214"/>
              <a:gd name="T85" fmla="*/ 4 h 295"/>
              <a:gd name="T86" fmla="*/ 1214 w 1214"/>
              <a:gd name="T87" fmla="*/ 5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4" h="295">
                <a:moveTo>
                  <a:pt x="1214" y="55"/>
                </a:moveTo>
                <a:lnTo>
                  <a:pt x="809" y="223"/>
                </a:lnTo>
                <a:lnTo>
                  <a:pt x="328" y="295"/>
                </a:lnTo>
                <a:lnTo>
                  <a:pt x="324" y="295"/>
                </a:lnTo>
                <a:lnTo>
                  <a:pt x="313" y="295"/>
                </a:lnTo>
                <a:lnTo>
                  <a:pt x="297" y="294"/>
                </a:lnTo>
                <a:lnTo>
                  <a:pt x="277" y="293"/>
                </a:lnTo>
                <a:lnTo>
                  <a:pt x="252" y="292"/>
                </a:lnTo>
                <a:lnTo>
                  <a:pt x="224" y="290"/>
                </a:lnTo>
                <a:lnTo>
                  <a:pt x="194" y="289"/>
                </a:lnTo>
                <a:lnTo>
                  <a:pt x="165" y="287"/>
                </a:lnTo>
                <a:lnTo>
                  <a:pt x="134" y="286"/>
                </a:lnTo>
                <a:lnTo>
                  <a:pt x="104" y="284"/>
                </a:lnTo>
                <a:lnTo>
                  <a:pt x="76" y="283"/>
                </a:lnTo>
                <a:lnTo>
                  <a:pt x="51" y="280"/>
                </a:lnTo>
                <a:lnTo>
                  <a:pt x="31" y="279"/>
                </a:lnTo>
                <a:lnTo>
                  <a:pt x="15" y="278"/>
                </a:lnTo>
                <a:lnTo>
                  <a:pt x="4" y="277"/>
                </a:lnTo>
                <a:lnTo>
                  <a:pt x="0" y="277"/>
                </a:lnTo>
                <a:lnTo>
                  <a:pt x="1" y="275"/>
                </a:lnTo>
                <a:lnTo>
                  <a:pt x="4" y="268"/>
                </a:lnTo>
                <a:lnTo>
                  <a:pt x="9" y="257"/>
                </a:lnTo>
                <a:lnTo>
                  <a:pt x="16" y="243"/>
                </a:lnTo>
                <a:lnTo>
                  <a:pt x="24" y="226"/>
                </a:lnTo>
                <a:lnTo>
                  <a:pt x="32" y="208"/>
                </a:lnTo>
                <a:lnTo>
                  <a:pt x="41" y="187"/>
                </a:lnTo>
                <a:lnTo>
                  <a:pt x="51" y="167"/>
                </a:lnTo>
                <a:lnTo>
                  <a:pt x="60" y="146"/>
                </a:lnTo>
                <a:lnTo>
                  <a:pt x="69" y="126"/>
                </a:lnTo>
                <a:lnTo>
                  <a:pt x="78" y="107"/>
                </a:lnTo>
                <a:lnTo>
                  <a:pt x="85" y="90"/>
                </a:lnTo>
                <a:lnTo>
                  <a:pt x="93" y="76"/>
                </a:lnTo>
                <a:lnTo>
                  <a:pt x="97" y="65"/>
                </a:lnTo>
                <a:lnTo>
                  <a:pt x="100" y="58"/>
                </a:lnTo>
                <a:lnTo>
                  <a:pt x="101" y="55"/>
                </a:lnTo>
                <a:lnTo>
                  <a:pt x="203" y="240"/>
                </a:lnTo>
                <a:lnTo>
                  <a:pt x="204" y="238"/>
                </a:lnTo>
                <a:lnTo>
                  <a:pt x="206" y="232"/>
                </a:lnTo>
                <a:lnTo>
                  <a:pt x="210" y="223"/>
                </a:lnTo>
                <a:lnTo>
                  <a:pt x="215" y="212"/>
                </a:lnTo>
                <a:lnTo>
                  <a:pt x="221" y="198"/>
                </a:lnTo>
                <a:lnTo>
                  <a:pt x="227" y="182"/>
                </a:lnTo>
                <a:lnTo>
                  <a:pt x="234" y="165"/>
                </a:lnTo>
                <a:lnTo>
                  <a:pt x="241" y="148"/>
                </a:lnTo>
                <a:lnTo>
                  <a:pt x="247" y="130"/>
                </a:lnTo>
                <a:lnTo>
                  <a:pt x="254" y="114"/>
                </a:lnTo>
                <a:lnTo>
                  <a:pt x="260" y="98"/>
                </a:lnTo>
                <a:lnTo>
                  <a:pt x="266" y="84"/>
                </a:lnTo>
                <a:lnTo>
                  <a:pt x="271" y="73"/>
                </a:lnTo>
                <a:lnTo>
                  <a:pt x="275" y="63"/>
                </a:lnTo>
                <a:lnTo>
                  <a:pt x="277" y="58"/>
                </a:lnTo>
                <a:lnTo>
                  <a:pt x="278" y="55"/>
                </a:lnTo>
                <a:lnTo>
                  <a:pt x="405" y="221"/>
                </a:lnTo>
                <a:lnTo>
                  <a:pt x="407" y="215"/>
                </a:lnTo>
                <a:lnTo>
                  <a:pt x="416" y="196"/>
                </a:lnTo>
                <a:lnTo>
                  <a:pt x="428" y="169"/>
                </a:lnTo>
                <a:lnTo>
                  <a:pt x="443" y="139"/>
                </a:lnTo>
                <a:lnTo>
                  <a:pt x="457" y="108"/>
                </a:lnTo>
                <a:lnTo>
                  <a:pt x="469" y="81"/>
                </a:lnTo>
                <a:lnTo>
                  <a:pt x="478" y="63"/>
                </a:lnTo>
                <a:lnTo>
                  <a:pt x="481" y="55"/>
                </a:lnTo>
                <a:lnTo>
                  <a:pt x="683" y="221"/>
                </a:lnTo>
                <a:lnTo>
                  <a:pt x="684" y="219"/>
                </a:lnTo>
                <a:lnTo>
                  <a:pt x="687" y="214"/>
                </a:lnTo>
                <a:lnTo>
                  <a:pt x="691" y="204"/>
                </a:lnTo>
                <a:lnTo>
                  <a:pt x="699" y="194"/>
                </a:lnTo>
                <a:lnTo>
                  <a:pt x="706" y="180"/>
                </a:lnTo>
                <a:lnTo>
                  <a:pt x="715" y="164"/>
                </a:lnTo>
                <a:lnTo>
                  <a:pt x="724" y="146"/>
                </a:lnTo>
                <a:lnTo>
                  <a:pt x="734" y="129"/>
                </a:lnTo>
                <a:lnTo>
                  <a:pt x="743" y="112"/>
                </a:lnTo>
                <a:lnTo>
                  <a:pt x="752" y="96"/>
                </a:lnTo>
                <a:lnTo>
                  <a:pt x="760" y="80"/>
                </a:lnTo>
                <a:lnTo>
                  <a:pt x="768" y="66"/>
                </a:lnTo>
                <a:lnTo>
                  <a:pt x="775" y="54"/>
                </a:lnTo>
                <a:lnTo>
                  <a:pt x="780" y="45"/>
                </a:lnTo>
                <a:lnTo>
                  <a:pt x="783" y="39"/>
                </a:lnTo>
                <a:lnTo>
                  <a:pt x="784" y="37"/>
                </a:lnTo>
                <a:lnTo>
                  <a:pt x="936" y="109"/>
                </a:lnTo>
                <a:lnTo>
                  <a:pt x="938" y="105"/>
                </a:lnTo>
                <a:lnTo>
                  <a:pt x="943" y="92"/>
                </a:lnTo>
                <a:lnTo>
                  <a:pt x="952" y="75"/>
                </a:lnTo>
                <a:lnTo>
                  <a:pt x="962" y="54"/>
                </a:lnTo>
                <a:lnTo>
                  <a:pt x="971" y="35"/>
                </a:lnTo>
                <a:lnTo>
                  <a:pt x="980" y="17"/>
                </a:lnTo>
                <a:lnTo>
                  <a:pt x="984" y="4"/>
                </a:lnTo>
                <a:lnTo>
                  <a:pt x="987" y="0"/>
                </a:lnTo>
                <a:lnTo>
                  <a:pt x="1214" y="5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8" name="Freeform 40"/>
          <p:cNvSpPr>
            <a:spLocks/>
          </p:cNvSpPr>
          <p:nvPr/>
        </p:nvSpPr>
        <p:spPr bwMode="auto">
          <a:xfrm>
            <a:off x="2351088" y="2266950"/>
            <a:ext cx="188912" cy="193675"/>
          </a:xfrm>
          <a:custGeom>
            <a:avLst/>
            <a:gdLst>
              <a:gd name="T0" fmla="*/ 178 w 358"/>
              <a:gd name="T1" fmla="*/ 0 h 245"/>
              <a:gd name="T2" fmla="*/ 214 w 358"/>
              <a:gd name="T3" fmla="*/ 2 h 245"/>
              <a:gd name="T4" fmla="*/ 248 w 358"/>
              <a:gd name="T5" fmla="*/ 10 h 245"/>
              <a:gd name="T6" fmla="*/ 278 w 358"/>
              <a:gd name="T7" fmla="*/ 21 h 245"/>
              <a:gd name="T8" fmla="*/ 305 w 358"/>
              <a:gd name="T9" fmla="*/ 36 h 245"/>
              <a:gd name="T10" fmla="*/ 327 w 358"/>
              <a:gd name="T11" fmla="*/ 54 h 245"/>
              <a:gd name="T12" fmla="*/ 343 w 358"/>
              <a:gd name="T13" fmla="*/ 75 h 245"/>
              <a:gd name="T14" fmla="*/ 353 w 358"/>
              <a:gd name="T15" fmla="*/ 98 h 245"/>
              <a:gd name="T16" fmla="*/ 358 w 358"/>
              <a:gd name="T17" fmla="*/ 122 h 245"/>
              <a:gd name="T18" fmla="*/ 353 w 358"/>
              <a:gd name="T19" fmla="*/ 147 h 245"/>
              <a:gd name="T20" fmla="*/ 343 w 358"/>
              <a:gd name="T21" fmla="*/ 170 h 245"/>
              <a:gd name="T22" fmla="*/ 327 w 358"/>
              <a:gd name="T23" fmla="*/ 191 h 245"/>
              <a:gd name="T24" fmla="*/ 305 w 358"/>
              <a:gd name="T25" fmla="*/ 209 h 245"/>
              <a:gd name="T26" fmla="*/ 278 w 358"/>
              <a:gd name="T27" fmla="*/ 224 h 245"/>
              <a:gd name="T28" fmla="*/ 248 w 358"/>
              <a:gd name="T29" fmla="*/ 235 h 245"/>
              <a:gd name="T30" fmla="*/ 214 w 358"/>
              <a:gd name="T31" fmla="*/ 242 h 245"/>
              <a:gd name="T32" fmla="*/ 178 w 358"/>
              <a:gd name="T33" fmla="*/ 245 h 245"/>
              <a:gd name="T34" fmla="*/ 143 w 358"/>
              <a:gd name="T35" fmla="*/ 242 h 245"/>
              <a:gd name="T36" fmla="*/ 109 w 358"/>
              <a:gd name="T37" fmla="*/ 235 h 245"/>
              <a:gd name="T38" fmla="*/ 80 w 358"/>
              <a:gd name="T39" fmla="*/ 224 h 245"/>
              <a:gd name="T40" fmla="*/ 53 w 358"/>
              <a:gd name="T41" fmla="*/ 209 h 245"/>
              <a:gd name="T42" fmla="*/ 31 w 358"/>
              <a:gd name="T43" fmla="*/ 191 h 245"/>
              <a:gd name="T44" fmla="*/ 15 w 358"/>
              <a:gd name="T45" fmla="*/ 170 h 245"/>
              <a:gd name="T46" fmla="*/ 3 w 358"/>
              <a:gd name="T47" fmla="*/ 147 h 245"/>
              <a:gd name="T48" fmla="*/ 0 w 358"/>
              <a:gd name="T49" fmla="*/ 122 h 245"/>
              <a:gd name="T50" fmla="*/ 3 w 358"/>
              <a:gd name="T51" fmla="*/ 98 h 245"/>
              <a:gd name="T52" fmla="*/ 15 w 358"/>
              <a:gd name="T53" fmla="*/ 75 h 245"/>
              <a:gd name="T54" fmla="*/ 31 w 358"/>
              <a:gd name="T55" fmla="*/ 54 h 245"/>
              <a:gd name="T56" fmla="*/ 53 w 358"/>
              <a:gd name="T57" fmla="*/ 36 h 245"/>
              <a:gd name="T58" fmla="*/ 80 w 358"/>
              <a:gd name="T59" fmla="*/ 21 h 245"/>
              <a:gd name="T60" fmla="*/ 109 w 358"/>
              <a:gd name="T61" fmla="*/ 10 h 245"/>
              <a:gd name="T62" fmla="*/ 143 w 358"/>
              <a:gd name="T63" fmla="*/ 2 h 245"/>
              <a:gd name="T64" fmla="*/ 178 w 358"/>
              <a:gd name="T65"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245">
                <a:moveTo>
                  <a:pt x="178" y="0"/>
                </a:moveTo>
                <a:lnTo>
                  <a:pt x="214" y="2"/>
                </a:lnTo>
                <a:lnTo>
                  <a:pt x="248" y="10"/>
                </a:lnTo>
                <a:lnTo>
                  <a:pt x="278" y="21"/>
                </a:lnTo>
                <a:lnTo>
                  <a:pt x="305" y="36"/>
                </a:lnTo>
                <a:lnTo>
                  <a:pt x="327" y="54"/>
                </a:lnTo>
                <a:lnTo>
                  <a:pt x="343" y="75"/>
                </a:lnTo>
                <a:lnTo>
                  <a:pt x="353" y="98"/>
                </a:lnTo>
                <a:lnTo>
                  <a:pt x="358" y="122"/>
                </a:lnTo>
                <a:lnTo>
                  <a:pt x="353" y="147"/>
                </a:lnTo>
                <a:lnTo>
                  <a:pt x="343" y="170"/>
                </a:lnTo>
                <a:lnTo>
                  <a:pt x="327" y="191"/>
                </a:lnTo>
                <a:lnTo>
                  <a:pt x="305" y="209"/>
                </a:lnTo>
                <a:lnTo>
                  <a:pt x="278" y="224"/>
                </a:lnTo>
                <a:lnTo>
                  <a:pt x="248" y="235"/>
                </a:lnTo>
                <a:lnTo>
                  <a:pt x="214" y="242"/>
                </a:lnTo>
                <a:lnTo>
                  <a:pt x="178" y="245"/>
                </a:lnTo>
                <a:lnTo>
                  <a:pt x="143" y="242"/>
                </a:lnTo>
                <a:lnTo>
                  <a:pt x="109" y="235"/>
                </a:lnTo>
                <a:lnTo>
                  <a:pt x="80" y="224"/>
                </a:lnTo>
                <a:lnTo>
                  <a:pt x="53" y="209"/>
                </a:lnTo>
                <a:lnTo>
                  <a:pt x="31" y="191"/>
                </a:lnTo>
                <a:lnTo>
                  <a:pt x="15" y="170"/>
                </a:lnTo>
                <a:lnTo>
                  <a:pt x="3" y="147"/>
                </a:lnTo>
                <a:lnTo>
                  <a:pt x="0" y="122"/>
                </a:lnTo>
                <a:lnTo>
                  <a:pt x="3" y="98"/>
                </a:lnTo>
                <a:lnTo>
                  <a:pt x="15" y="75"/>
                </a:lnTo>
                <a:lnTo>
                  <a:pt x="31" y="54"/>
                </a:lnTo>
                <a:lnTo>
                  <a:pt x="53" y="36"/>
                </a:lnTo>
                <a:lnTo>
                  <a:pt x="80" y="21"/>
                </a:lnTo>
                <a:lnTo>
                  <a:pt x="109" y="10"/>
                </a:lnTo>
                <a:lnTo>
                  <a:pt x="143" y="2"/>
                </a:lnTo>
                <a:lnTo>
                  <a:pt x="178" y="0"/>
                </a:lnTo>
                <a:close/>
              </a:path>
            </a:pathLst>
          </a:custGeom>
          <a:solidFill>
            <a:srgbClr val="FB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29449" name="Freeform 41"/>
          <p:cNvSpPr>
            <a:spLocks/>
          </p:cNvSpPr>
          <p:nvPr/>
        </p:nvSpPr>
        <p:spPr bwMode="auto">
          <a:xfrm>
            <a:off x="6850063" y="1989138"/>
            <a:ext cx="188912" cy="193675"/>
          </a:xfrm>
          <a:custGeom>
            <a:avLst/>
            <a:gdLst>
              <a:gd name="T0" fmla="*/ 177 w 357"/>
              <a:gd name="T1" fmla="*/ 0 h 244"/>
              <a:gd name="T2" fmla="*/ 213 w 357"/>
              <a:gd name="T3" fmla="*/ 2 h 244"/>
              <a:gd name="T4" fmla="*/ 247 w 357"/>
              <a:gd name="T5" fmla="*/ 10 h 244"/>
              <a:gd name="T6" fmla="*/ 278 w 357"/>
              <a:gd name="T7" fmla="*/ 20 h 244"/>
              <a:gd name="T8" fmla="*/ 304 w 357"/>
              <a:gd name="T9" fmla="*/ 35 h 244"/>
              <a:gd name="T10" fmla="*/ 326 w 357"/>
              <a:gd name="T11" fmla="*/ 54 h 244"/>
              <a:gd name="T12" fmla="*/ 342 w 357"/>
              <a:gd name="T13" fmla="*/ 75 h 244"/>
              <a:gd name="T14" fmla="*/ 353 w 357"/>
              <a:gd name="T15" fmla="*/ 98 h 244"/>
              <a:gd name="T16" fmla="*/ 357 w 357"/>
              <a:gd name="T17" fmla="*/ 122 h 244"/>
              <a:gd name="T18" fmla="*/ 353 w 357"/>
              <a:gd name="T19" fmla="*/ 147 h 244"/>
              <a:gd name="T20" fmla="*/ 342 w 357"/>
              <a:gd name="T21" fmla="*/ 169 h 244"/>
              <a:gd name="T22" fmla="*/ 326 w 357"/>
              <a:gd name="T23" fmla="*/ 191 h 244"/>
              <a:gd name="T24" fmla="*/ 304 w 357"/>
              <a:gd name="T25" fmla="*/ 209 h 244"/>
              <a:gd name="T26" fmla="*/ 278 w 357"/>
              <a:gd name="T27" fmla="*/ 224 h 244"/>
              <a:gd name="T28" fmla="*/ 247 w 357"/>
              <a:gd name="T29" fmla="*/ 235 h 244"/>
              <a:gd name="T30" fmla="*/ 213 w 357"/>
              <a:gd name="T31" fmla="*/ 242 h 244"/>
              <a:gd name="T32" fmla="*/ 177 w 357"/>
              <a:gd name="T33" fmla="*/ 244 h 244"/>
              <a:gd name="T34" fmla="*/ 142 w 357"/>
              <a:gd name="T35" fmla="*/ 242 h 244"/>
              <a:gd name="T36" fmla="*/ 108 w 357"/>
              <a:gd name="T37" fmla="*/ 235 h 244"/>
              <a:gd name="T38" fmla="*/ 79 w 357"/>
              <a:gd name="T39" fmla="*/ 224 h 244"/>
              <a:gd name="T40" fmla="*/ 52 w 357"/>
              <a:gd name="T41" fmla="*/ 209 h 244"/>
              <a:gd name="T42" fmla="*/ 30 w 357"/>
              <a:gd name="T43" fmla="*/ 191 h 244"/>
              <a:gd name="T44" fmla="*/ 14 w 357"/>
              <a:gd name="T45" fmla="*/ 169 h 244"/>
              <a:gd name="T46" fmla="*/ 2 w 357"/>
              <a:gd name="T47" fmla="*/ 147 h 244"/>
              <a:gd name="T48" fmla="*/ 0 w 357"/>
              <a:gd name="T49" fmla="*/ 122 h 244"/>
              <a:gd name="T50" fmla="*/ 2 w 357"/>
              <a:gd name="T51" fmla="*/ 98 h 244"/>
              <a:gd name="T52" fmla="*/ 14 w 357"/>
              <a:gd name="T53" fmla="*/ 75 h 244"/>
              <a:gd name="T54" fmla="*/ 30 w 357"/>
              <a:gd name="T55" fmla="*/ 54 h 244"/>
              <a:gd name="T56" fmla="*/ 52 w 357"/>
              <a:gd name="T57" fmla="*/ 35 h 244"/>
              <a:gd name="T58" fmla="*/ 79 w 357"/>
              <a:gd name="T59" fmla="*/ 20 h 244"/>
              <a:gd name="T60" fmla="*/ 108 w 357"/>
              <a:gd name="T61" fmla="*/ 10 h 244"/>
              <a:gd name="T62" fmla="*/ 142 w 357"/>
              <a:gd name="T63" fmla="*/ 2 h 244"/>
              <a:gd name="T64" fmla="*/ 177 w 357"/>
              <a:gd name="T65"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7" h="244">
                <a:moveTo>
                  <a:pt x="177" y="0"/>
                </a:moveTo>
                <a:lnTo>
                  <a:pt x="213" y="2"/>
                </a:lnTo>
                <a:lnTo>
                  <a:pt x="247" y="10"/>
                </a:lnTo>
                <a:lnTo>
                  <a:pt x="278" y="20"/>
                </a:lnTo>
                <a:lnTo>
                  <a:pt x="304" y="35"/>
                </a:lnTo>
                <a:lnTo>
                  <a:pt x="326" y="54"/>
                </a:lnTo>
                <a:lnTo>
                  <a:pt x="342" y="75"/>
                </a:lnTo>
                <a:lnTo>
                  <a:pt x="353" y="98"/>
                </a:lnTo>
                <a:lnTo>
                  <a:pt x="357" y="122"/>
                </a:lnTo>
                <a:lnTo>
                  <a:pt x="353" y="147"/>
                </a:lnTo>
                <a:lnTo>
                  <a:pt x="342" y="169"/>
                </a:lnTo>
                <a:lnTo>
                  <a:pt x="326" y="191"/>
                </a:lnTo>
                <a:lnTo>
                  <a:pt x="304" y="209"/>
                </a:lnTo>
                <a:lnTo>
                  <a:pt x="278" y="224"/>
                </a:lnTo>
                <a:lnTo>
                  <a:pt x="247" y="235"/>
                </a:lnTo>
                <a:lnTo>
                  <a:pt x="213" y="242"/>
                </a:lnTo>
                <a:lnTo>
                  <a:pt x="177" y="244"/>
                </a:lnTo>
                <a:lnTo>
                  <a:pt x="142" y="242"/>
                </a:lnTo>
                <a:lnTo>
                  <a:pt x="108" y="235"/>
                </a:lnTo>
                <a:lnTo>
                  <a:pt x="79" y="224"/>
                </a:lnTo>
                <a:lnTo>
                  <a:pt x="52" y="209"/>
                </a:lnTo>
                <a:lnTo>
                  <a:pt x="30" y="191"/>
                </a:lnTo>
                <a:lnTo>
                  <a:pt x="14" y="169"/>
                </a:lnTo>
                <a:lnTo>
                  <a:pt x="2" y="147"/>
                </a:lnTo>
                <a:lnTo>
                  <a:pt x="0" y="122"/>
                </a:lnTo>
                <a:lnTo>
                  <a:pt x="2" y="98"/>
                </a:lnTo>
                <a:lnTo>
                  <a:pt x="14" y="75"/>
                </a:lnTo>
                <a:lnTo>
                  <a:pt x="30" y="54"/>
                </a:lnTo>
                <a:lnTo>
                  <a:pt x="52" y="35"/>
                </a:lnTo>
                <a:lnTo>
                  <a:pt x="79" y="20"/>
                </a:lnTo>
                <a:lnTo>
                  <a:pt x="108" y="10"/>
                </a:lnTo>
                <a:lnTo>
                  <a:pt x="142" y="2"/>
                </a:lnTo>
                <a:lnTo>
                  <a:pt x="177"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pic>
        <p:nvPicPr>
          <p:cNvPr id="529450" name="Picture 42"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76200"/>
            <a:ext cx="1157288"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1026"/>
          <p:cNvSpPr>
            <a:spLocks noGrp="1" noChangeArrowheads="1"/>
          </p:cNvSpPr>
          <p:nvPr>
            <p:ph type="title"/>
          </p:nvPr>
        </p:nvSpPr>
        <p:spPr/>
        <p:txBody>
          <a:bodyPr/>
          <a:lstStyle/>
          <a:p>
            <a:r>
              <a:rPr lang="en-GB" altLang="en-US" sz="3600"/>
              <a:t>CONTINUATION &amp; ADVANCE</a:t>
            </a:r>
          </a:p>
        </p:txBody>
      </p:sp>
      <p:graphicFrame>
        <p:nvGraphicFramePr>
          <p:cNvPr id="530435" name="Object 1027"/>
          <p:cNvGraphicFramePr>
            <a:graphicFrameLocks noGrp="1" noChangeAspect="1"/>
          </p:cNvGraphicFramePr>
          <p:nvPr>
            <p:ph type="dgm" idx="1"/>
          </p:nvPr>
        </p:nvGraphicFramePr>
        <p:xfrm>
          <a:off x="1087438" y="1987550"/>
          <a:ext cx="6967537" cy="4100513"/>
        </p:xfrm>
        <a:graphic>
          <a:graphicData uri="http://schemas.openxmlformats.org/presentationml/2006/ole">
            <mc:AlternateContent xmlns:mc="http://schemas.openxmlformats.org/markup-compatibility/2006">
              <mc:Choice xmlns:v="urn:schemas-microsoft-com:vml" Requires="v">
                <p:oleObj spid="_x0000_s530438" name="MS Org Chart" r:id="rId3" imgW="6946560" imgH="4089240" progId="OrgPlusWOPX.4">
                  <p:embed followColorScheme="full"/>
                </p:oleObj>
              </mc:Choice>
              <mc:Fallback>
                <p:oleObj name="MS Org Chart" r:id="rId3" imgW="6946560" imgH="4089240" progId="OrgPlusWOPX.4">
                  <p:embed followColorScheme="full"/>
                  <p:pic>
                    <p:nvPicPr>
                      <p:cNvPr id="0" name="Object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438" y="1987550"/>
                        <a:ext cx="6967537" cy="4100513"/>
                      </a:xfrm>
                      <a:prstGeom prst="rect">
                        <a:avLst/>
                      </a:prstGeom>
                    </p:spPr>
                  </p:pic>
                </p:oleObj>
              </mc:Fallback>
            </mc:AlternateContent>
          </a:graphicData>
        </a:graphic>
      </p:graphicFrame>
      <p:pic>
        <p:nvPicPr>
          <p:cNvPr id="530436" name="Picture 1028" descr="NWAGE39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ChangeArrowheads="1"/>
          </p:cNvSpPr>
          <p:nvPr>
            <p:ph type="title"/>
          </p:nvPr>
        </p:nvSpPr>
        <p:spPr/>
        <p:txBody>
          <a:bodyPr/>
          <a:lstStyle/>
          <a:p>
            <a:r>
              <a:rPr lang="en-GB" altLang="en-US" sz="3600">
                <a:solidFill>
                  <a:schemeClr val="accent1"/>
                </a:solidFill>
              </a:rPr>
              <a:t>CONTINUATION OR ADVANCE?</a:t>
            </a:r>
          </a:p>
        </p:txBody>
      </p:sp>
      <p:sp>
        <p:nvSpPr>
          <p:cNvPr id="531459" name="Rectangle 3"/>
          <p:cNvSpPr>
            <a:spLocks noGrp="1" noChangeArrowheads="1"/>
          </p:cNvSpPr>
          <p:nvPr>
            <p:ph type="body" idx="1"/>
          </p:nvPr>
        </p:nvSpPr>
        <p:spPr/>
        <p:txBody>
          <a:bodyPr/>
          <a:lstStyle/>
          <a:p>
            <a:pPr>
              <a:buFontTx/>
              <a:buChar char="o"/>
            </a:pPr>
            <a:r>
              <a:rPr lang="en-GB" altLang="en-US">
                <a:solidFill>
                  <a:srgbClr val="FF3300"/>
                </a:solidFill>
              </a:rPr>
              <a:t>I liked your presentation. Let’s meet again sometime and discuss further.</a:t>
            </a:r>
          </a:p>
          <a:p>
            <a:pPr>
              <a:buFontTx/>
              <a:buChar char="o"/>
            </a:pPr>
            <a:r>
              <a:rPr lang="en-GB" altLang="en-US">
                <a:solidFill>
                  <a:srgbClr val="FF3300"/>
                </a:solidFill>
              </a:rPr>
              <a:t>I cannot make this decision, but I’ll arrange for you to meet our Operations Manager.</a:t>
            </a:r>
          </a:p>
          <a:p>
            <a:pPr>
              <a:buFontTx/>
              <a:buChar char="o"/>
            </a:pPr>
            <a:r>
              <a:rPr lang="en-GB" altLang="en-US">
                <a:solidFill>
                  <a:srgbClr val="FF3300"/>
                </a:solidFill>
              </a:rPr>
              <a:t>We would have to see the system in action. Can you arrange a demonstration?</a:t>
            </a:r>
          </a:p>
        </p:txBody>
      </p:sp>
      <p:pic>
        <p:nvPicPr>
          <p:cNvPr id="531460"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Text Box 1026"/>
          <p:cNvSpPr txBox="1">
            <a:spLocks noChangeArrowheads="1"/>
          </p:cNvSpPr>
          <p:nvPr/>
        </p:nvSpPr>
        <p:spPr bwMode="auto">
          <a:xfrm>
            <a:off x="1447800" y="685800"/>
            <a:ext cx="6400800" cy="275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A customer states a problem</a:t>
            </a:r>
          </a:p>
          <a:p>
            <a:pPr algn="ctr">
              <a:spcBef>
                <a:spcPct val="50000"/>
              </a:spcBef>
            </a:pPr>
            <a:r>
              <a:rPr lang="en-US" altLang="en-US" sz="3500" b="1">
                <a:solidFill>
                  <a:srgbClr val="000099"/>
                </a:solidFill>
                <a:latin typeface="Arial" panose="020B0604020202020204" pitchFamily="34" charset="0"/>
              </a:rPr>
              <a:t>You can solve it!</a:t>
            </a:r>
          </a:p>
          <a:p>
            <a:pPr algn="ctr">
              <a:spcBef>
                <a:spcPct val="50000"/>
              </a:spcBef>
            </a:pPr>
            <a:r>
              <a:rPr lang="en-US" altLang="en-US" sz="3500" b="1">
                <a:solidFill>
                  <a:srgbClr val="000099"/>
                </a:solidFill>
                <a:latin typeface="Arial" panose="020B0604020202020204" pitchFamily="34" charset="0"/>
              </a:rPr>
              <a:t>Should you… immediately offer your solution?</a:t>
            </a:r>
          </a:p>
        </p:txBody>
      </p:sp>
      <p:sp>
        <p:nvSpPr>
          <p:cNvPr id="532483" name="Text Box 1027"/>
          <p:cNvSpPr txBox="1">
            <a:spLocks noChangeArrowheads="1"/>
          </p:cNvSpPr>
          <p:nvPr/>
        </p:nvSpPr>
        <p:spPr bwMode="auto">
          <a:xfrm>
            <a:off x="2057400" y="4556125"/>
            <a:ext cx="48768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0000" b="1">
                <a:solidFill>
                  <a:srgbClr val="FF3300"/>
                </a:solidFill>
                <a:latin typeface="Arial" panose="020B0604020202020204" pitchFamily="34" charset="0"/>
              </a:rPr>
              <a:t>No !</a:t>
            </a:r>
          </a:p>
        </p:txBody>
      </p:sp>
      <p:pic>
        <p:nvPicPr>
          <p:cNvPr id="532484"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Text Box 1026"/>
          <p:cNvSpPr txBox="1">
            <a:spLocks noChangeArrowheads="1"/>
          </p:cNvSpPr>
          <p:nvPr/>
        </p:nvSpPr>
        <p:spPr bwMode="auto">
          <a:xfrm>
            <a:off x="1371600" y="381000"/>
            <a:ext cx="65532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Implied needs!</a:t>
            </a:r>
          </a:p>
        </p:txBody>
      </p:sp>
      <p:sp>
        <p:nvSpPr>
          <p:cNvPr id="533507" name="Text Box 1027"/>
          <p:cNvSpPr txBox="1">
            <a:spLocks noChangeArrowheads="1"/>
          </p:cNvSpPr>
          <p:nvPr/>
        </p:nvSpPr>
        <p:spPr bwMode="auto">
          <a:xfrm>
            <a:off x="990600" y="2057400"/>
            <a:ext cx="7086600" cy="352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Implication questions demonstrates </a:t>
            </a:r>
          </a:p>
          <a:p>
            <a:pPr algn="ctr">
              <a:spcBef>
                <a:spcPct val="50000"/>
              </a:spcBef>
            </a:pPr>
            <a:endParaRPr lang="en-US" altLang="en-US" sz="3000" b="1">
              <a:solidFill>
                <a:srgbClr val="FF3300"/>
              </a:solidFill>
              <a:latin typeface="Arial" panose="020B0604020202020204" pitchFamily="34" charset="0"/>
            </a:endParaRPr>
          </a:p>
          <a:p>
            <a:pPr algn="ctr">
              <a:spcBef>
                <a:spcPct val="50000"/>
              </a:spcBef>
            </a:pPr>
            <a:r>
              <a:rPr lang="en-US" altLang="en-US" sz="3000" b="1">
                <a:solidFill>
                  <a:srgbClr val="FF3300"/>
                </a:solidFill>
                <a:latin typeface="Arial" panose="020B0604020202020204" pitchFamily="34" charset="0"/>
              </a:rPr>
              <a:t>Concern</a:t>
            </a:r>
            <a:r>
              <a:rPr lang="en-US" altLang="en-US" sz="3000" b="1">
                <a:solidFill>
                  <a:srgbClr val="000099"/>
                </a:solidFill>
                <a:latin typeface="Arial" panose="020B0604020202020204" pitchFamily="34" charset="0"/>
              </a:rPr>
              <a:t> on the effect that the problem is having </a:t>
            </a:r>
          </a:p>
          <a:p>
            <a:pPr algn="ctr">
              <a:spcBef>
                <a:spcPct val="50000"/>
              </a:spcBef>
            </a:pPr>
            <a:r>
              <a:rPr lang="en-US" altLang="en-US" sz="3000" b="1">
                <a:solidFill>
                  <a:srgbClr val="FF3300"/>
                </a:solidFill>
                <a:latin typeface="Arial" panose="020B0604020202020204" pitchFamily="34" charset="0"/>
              </a:rPr>
              <a:t>Understanding</a:t>
            </a:r>
            <a:r>
              <a:rPr lang="en-US" altLang="en-US" sz="3000" b="1">
                <a:solidFill>
                  <a:srgbClr val="000099"/>
                </a:solidFill>
                <a:latin typeface="Arial" panose="020B0604020202020204" pitchFamily="34" charset="0"/>
              </a:rPr>
              <a:t> of the issues and their consequences </a:t>
            </a:r>
          </a:p>
        </p:txBody>
      </p:sp>
      <p:pic>
        <p:nvPicPr>
          <p:cNvPr id="533508" name="Picture 1028"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Text Box 2"/>
          <p:cNvSpPr txBox="1">
            <a:spLocks noChangeArrowheads="1"/>
          </p:cNvSpPr>
          <p:nvPr/>
        </p:nvSpPr>
        <p:spPr bwMode="auto">
          <a:xfrm>
            <a:off x="1981200" y="381000"/>
            <a:ext cx="54864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The timing…  </a:t>
            </a:r>
          </a:p>
        </p:txBody>
      </p:sp>
      <p:sp>
        <p:nvSpPr>
          <p:cNvPr id="534531" name="Text Box 3"/>
          <p:cNvSpPr txBox="1">
            <a:spLocks noChangeArrowheads="1"/>
          </p:cNvSpPr>
          <p:nvPr/>
        </p:nvSpPr>
        <p:spPr bwMode="auto">
          <a:xfrm>
            <a:off x="1676400" y="1295400"/>
            <a:ext cx="5715000" cy="123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Situation Qs. </a:t>
            </a:r>
            <a:r>
              <a:rPr lang="en-US" altLang="en-US" sz="3000" b="1">
                <a:solidFill>
                  <a:srgbClr val="FF3300"/>
                </a:solidFill>
                <a:latin typeface="Arial" panose="020B0604020202020204" pitchFamily="34" charset="0"/>
              </a:rPr>
              <a:t>first</a:t>
            </a:r>
            <a:r>
              <a:rPr lang="en-US" altLang="en-US" sz="3000" b="1">
                <a:solidFill>
                  <a:srgbClr val="000099"/>
                </a:solidFill>
                <a:latin typeface="Arial" panose="020B0604020202020204" pitchFamily="34" charset="0"/>
              </a:rPr>
              <a:t> </a:t>
            </a:r>
          </a:p>
          <a:p>
            <a:pPr algn="ctr">
              <a:spcBef>
                <a:spcPct val="50000"/>
              </a:spcBef>
            </a:pPr>
            <a:r>
              <a:rPr lang="en-US" altLang="en-US" sz="3000" b="1">
                <a:solidFill>
                  <a:srgbClr val="000099"/>
                </a:solidFill>
                <a:latin typeface="Arial" panose="020B0604020202020204" pitchFamily="34" charset="0"/>
              </a:rPr>
              <a:t>… Establish the key facts </a:t>
            </a:r>
          </a:p>
        </p:txBody>
      </p:sp>
      <p:sp>
        <p:nvSpPr>
          <p:cNvPr id="534532" name="Text Box 4"/>
          <p:cNvSpPr txBox="1">
            <a:spLocks noChangeArrowheads="1"/>
          </p:cNvSpPr>
          <p:nvPr/>
        </p:nvSpPr>
        <p:spPr bwMode="auto">
          <a:xfrm>
            <a:off x="1676400" y="3108325"/>
            <a:ext cx="5715000" cy="123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Problem Qs. </a:t>
            </a:r>
            <a:r>
              <a:rPr lang="en-US" altLang="en-US" sz="3000" b="1">
                <a:solidFill>
                  <a:srgbClr val="FF3300"/>
                </a:solidFill>
                <a:latin typeface="Arial" panose="020B0604020202020204" pitchFamily="34" charset="0"/>
              </a:rPr>
              <a:t>next</a:t>
            </a:r>
            <a:r>
              <a:rPr lang="en-US" altLang="en-US" sz="3000" b="1">
                <a:solidFill>
                  <a:srgbClr val="000099"/>
                </a:solidFill>
                <a:latin typeface="Arial" panose="020B0604020202020204" pitchFamily="34" charset="0"/>
              </a:rPr>
              <a:t> </a:t>
            </a:r>
          </a:p>
          <a:p>
            <a:pPr algn="ctr">
              <a:spcBef>
                <a:spcPct val="50000"/>
              </a:spcBef>
            </a:pPr>
            <a:r>
              <a:rPr lang="en-US" altLang="en-US" sz="3000" b="1">
                <a:solidFill>
                  <a:srgbClr val="000099"/>
                </a:solidFill>
                <a:latin typeface="Arial" panose="020B0604020202020204" pitchFamily="34" charset="0"/>
              </a:rPr>
              <a:t>… Uncover the implied needs  </a:t>
            </a:r>
          </a:p>
        </p:txBody>
      </p:sp>
      <p:sp>
        <p:nvSpPr>
          <p:cNvPr id="534533" name="Text Box 5"/>
          <p:cNvSpPr txBox="1">
            <a:spLocks noChangeArrowheads="1"/>
          </p:cNvSpPr>
          <p:nvPr/>
        </p:nvSpPr>
        <p:spPr bwMode="auto">
          <a:xfrm>
            <a:off x="1066800" y="5013325"/>
            <a:ext cx="7086600" cy="123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Implied Qs. </a:t>
            </a:r>
            <a:r>
              <a:rPr lang="en-US" altLang="en-US" sz="3000" b="1">
                <a:solidFill>
                  <a:srgbClr val="FF3300"/>
                </a:solidFill>
                <a:latin typeface="Arial" panose="020B0604020202020204" pitchFamily="34" charset="0"/>
              </a:rPr>
              <a:t>last</a:t>
            </a:r>
            <a:r>
              <a:rPr lang="en-US" altLang="en-US" sz="3000" b="1">
                <a:solidFill>
                  <a:srgbClr val="000099"/>
                </a:solidFill>
                <a:latin typeface="Arial" panose="020B0604020202020204" pitchFamily="34" charset="0"/>
              </a:rPr>
              <a:t> </a:t>
            </a:r>
          </a:p>
          <a:p>
            <a:pPr algn="ctr">
              <a:spcBef>
                <a:spcPct val="50000"/>
              </a:spcBef>
            </a:pPr>
            <a:r>
              <a:rPr lang="en-US" altLang="en-US" sz="3000" b="1">
                <a:solidFill>
                  <a:srgbClr val="000099"/>
                </a:solidFill>
                <a:latin typeface="Arial" panose="020B0604020202020204" pitchFamily="34" charset="0"/>
              </a:rPr>
              <a:t>… Develop and extend implied needs </a:t>
            </a:r>
          </a:p>
        </p:txBody>
      </p:sp>
      <p:pic>
        <p:nvPicPr>
          <p:cNvPr id="534534" name="Picture 6"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Text Box 2"/>
          <p:cNvSpPr txBox="1">
            <a:spLocks noChangeArrowheads="1"/>
          </p:cNvSpPr>
          <p:nvPr/>
        </p:nvSpPr>
        <p:spPr bwMode="auto">
          <a:xfrm>
            <a:off x="1828800" y="2689225"/>
            <a:ext cx="52578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Ensure your solution has maximum impact !</a:t>
            </a:r>
            <a:endParaRPr lang="en-US" altLang="en-US" sz="3000" b="1">
              <a:solidFill>
                <a:srgbClr val="000099"/>
              </a:solidFill>
              <a:latin typeface="Arial" panose="020B0604020202020204" pitchFamily="34" charset="0"/>
            </a:endParaRPr>
          </a:p>
        </p:txBody>
      </p:sp>
      <p:sp>
        <p:nvSpPr>
          <p:cNvPr id="535555" name="Text Box 3"/>
          <p:cNvSpPr txBox="1">
            <a:spLocks noChangeArrowheads="1"/>
          </p:cNvSpPr>
          <p:nvPr/>
        </p:nvSpPr>
        <p:spPr bwMode="auto">
          <a:xfrm>
            <a:off x="990600" y="609600"/>
            <a:ext cx="7162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Implication Qs. They...</a:t>
            </a:r>
          </a:p>
        </p:txBody>
      </p:sp>
      <p:sp>
        <p:nvSpPr>
          <p:cNvPr id="535556" name="Text Box 4"/>
          <p:cNvSpPr txBox="1">
            <a:spLocks noChangeArrowheads="1"/>
          </p:cNvSpPr>
          <p:nvPr/>
        </p:nvSpPr>
        <p:spPr bwMode="auto">
          <a:xfrm>
            <a:off x="1752600" y="4175125"/>
            <a:ext cx="52578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Build credibility and demonstrate concern !</a:t>
            </a:r>
            <a:endParaRPr lang="en-US" altLang="en-US" sz="3000" b="1">
              <a:solidFill>
                <a:srgbClr val="000099"/>
              </a:solidFill>
              <a:latin typeface="Arial" panose="020B0604020202020204" pitchFamily="34" charset="0"/>
            </a:endParaRPr>
          </a:p>
        </p:txBody>
      </p:sp>
      <p:pic>
        <p:nvPicPr>
          <p:cNvPr id="535557"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Text Box 2"/>
          <p:cNvSpPr txBox="1">
            <a:spLocks noChangeArrowheads="1"/>
          </p:cNvSpPr>
          <p:nvPr/>
        </p:nvSpPr>
        <p:spPr bwMode="auto">
          <a:xfrm>
            <a:off x="1828800" y="2209800"/>
            <a:ext cx="5257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Hold back !</a:t>
            </a:r>
            <a:endParaRPr lang="en-US" altLang="en-US" sz="3000" b="1">
              <a:solidFill>
                <a:srgbClr val="000099"/>
              </a:solidFill>
              <a:latin typeface="Arial" panose="020B0604020202020204" pitchFamily="34" charset="0"/>
            </a:endParaRPr>
          </a:p>
        </p:txBody>
      </p:sp>
      <p:sp>
        <p:nvSpPr>
          <p:cNvPr id="536579" name="Text Box 3"/>
          <p:cNvSpPr txBox="1">
            <a:spLocks noChangeArrowheads="1"/>
          </p:cNvSpPr>
          <p:nvPr/>
        </p:nvSpPr>
        <p:spPr bwMode="auto">
          <a:xfrm>
            <a:off x="990600" y="609600"/>
            <a:ext cx="71628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When you uncover an implied need… </a:t>
            </a:r>
          </a:p>
        </p:txBody>
      </p:sp>
      <p:sp>
        <p:nvSpPr>
          <p:cNvPr id="536580" name="Text Box 4"/>
          <p:cNvSpPr txBox="1">
            <a:spLocks noChangeArrowheads="1"/>
          </p:cNvSpPr>
          <p:nvPr/>
        </p:nvSpPr>
        <p:spPr bwMode="auto">
          <a:xfrm>
            <a:off x="1752600" y="3406775"/>
            <a:ext cx="5257800" cy="275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000099"/>
                </a:solidFill>
                <a:latin typeface="Arial" panose="020B0604020202020204" pitchFamily="34" charset="0"/>
              </a:rPr>
              <a:t>Develop it !</a:t>
            </a:r>
          </a:p>
          <a:p>
            <a:pPr algn="ctr">
              <a:spcBef>
                <a:spcPct val="50000"/>
              </a:spcBef>
            </a:pPr>
            <a:endParaRPr lang="en-US" altLang="en-US" sz="3500" b="1">
              <a:solidFill>
                <a:srgbClr val="FF3300"/>
              </a:solidFill>
              <a:latin typeface="Arial" panose="020B0604020202020204" pitchFamily="34" charset="0"/>
            </a:endParaRPr>
          </a:p>
          <a:p>
            <a:pPr algn="ctr">
              <a:spcBef>
                <a:spcPct val="50000"/>
              </a:spcBef>
            </a:pPr>
            <a:r>
              <a:rPr lang="en-US" altLang="en-US" sz="3500" b="1">
                <a:solidFill>
                  <a:srgbClr val="FF3300"/>
                </a:solidFill>
                <a:latin typeface="Arial" panose="020B0604020202020204" pitchFamily="34" charset="0"/>
              </a:rPr>
              <a:t>… Offer your solution only at the very last ! </a:t>
            </a:r>
            <a:endParaRPr lang="en-US" altLang="en-US" sz="3000" b="1">
              <a:solidFill>
                <a:srgbClr val="FF3300"/>
              </a:solidFill>
              <a:latin typeface="Arial" panose="020B0604020202020204" pitchFamily="34" charset="0"/>
            </a:endParaRPr>
          </a:p>
        </p:txBody>
      </p:sp>
      <p:pic>
        <p:nvPicPr>
          <p:cNvPr id="536581"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Text Box 2"/>
          <p:cNvSpPr txBox="1">
            <a:spLocks noChangeArrowheads="1"/>
          </p:cNvSpPr>
          <p:nvPr/>
        </p:nvSpPr>
        <p:spPr bwMode="auto">
          <a:xfrm>
            <a:off x="1981200" y="381000"/>
            <a:ext cx="5181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Need payoff Qs. </a:t>
            </a:r>
          </a:p>
        </p:txBody>
      </p:sp>
      <p:sp>
        <p:nvSpPr>
          <p:cNvPr id="537603" name="Text Box 3"/>
          <p:cNvSpPr txBox="1">
            <a:spLocks noChangeArrowheads="1"/>
          </p:cNvSpPr>
          <p:nvPr/>
        </p:nvSpPr>
        <p:spPr bwMode="auto">
          <a:xfrm>
            <a:off x="990600" y="2362200"/>
            <a:ext cx="7010400" cy="203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Qs. which probe for </a:t>
            </a:r>
            <a:r>
              <a:rPr lang="en-US" altLang="en-US" sz="3000" b="1">
                <a:solidFill>
                  <a:srgbClr val="FF3300"/>
                </a:solidFill>
                <a:latin typeface="Arial" panose="020B0604020202020204" pitchFamily="34" charset="0"/>
              </a:rPr>
              <a:t>Explicit Needs</a:t>
            </a:r>
            <a:r>
              <a:rPr lang="en-US" altLang="en-US" sz="3000" b="1">
                <a:solidFill>
                  <a:srgbClr val="000099"/>
                </a:solidFill>
                <a:latin typeface="Arial" panose="020B0604020202020204" pitchFamily="34" charset="0"/>
              </a:rPr>
              <a:t> </a:t>
            </a:r>
          </a:p>
          <a:p>
            <a:pPr algn="ctr">
              <a:spcBef>
                <a:spcPct val="50000"/>
              </a:spcBef>
            </a:pPr>
            <a:r>
              <a:rPr lang="en-US" altLang="en-US" sz="3000" b="1">
                <a:solidFill>
                  <a:srgbClr val="000099"/>
                </a:solidFill>
                <a:latin typeface="Arial" panose="020B0604020202020204" pitchFamily="34" charset="0"/>
              </a:rPr>
              <a:t>… shifts attentions from </a:t>
            </a:r>
          </a:p>
          <a:p>
            <a:pPr algn="ctr">
              <a:spcBef>
                <a:spcPct val="50000"/>
              </a:spcBef>
            </a:pPr>
            <a:r>
              <a:rPr lang="en-US" altLang="en-US" sz="3500" b="1">
                <a:solidFill>
                  <a:srgbClr val="FF3300"/>
                </a:solidFill>
                <a:latin typeface="Arial" panose="020B0604020202020204" pitchFamily="34" charset="0"/>
              </a:rPr>
              <a:t>Problems to Solutions  </a:t>
            </a:r>
            <a:endParaRPr lang="en-US" altLang="en-US" sz="3000" b="1">
              <a:solidFill>
                <a:srgbClr val="000099"/>
              </a:solidFill>
              <a:latin typeface="Arial" panose="020B0604020202020204" pitchFamily="34" charset="0"/>
            </a:endParaRPr>
          </a:p>
        </p:txBody>
      </p:sp>
      <p:sp>
        <p:nvSpPr>
          <p:cNvPr id="537604" name="Text Box 4"/>
          <p:cNvSpPr txBox="1">
            <a:spLocks noChangeArrowheads="1"/>
          </p:cNvSpPr>
          <p:nvPr/>
        </p:nvSpPr>
        <p:spPr bwMode="auto">
          <a:xfrm>
            <a:off x="914400" y="5410200"/>
            <a:ext cx="74676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000099"/>
                </a:solidFill>
                <a:latin typeface="Arial" panose="020B0604020202020204" pitchFamily="34" charset="0"/>
              </a:rPr>
              <a:t>It tells you the </a:t>
            </a:r>
            <a:r>
              <a:rPr lang="en-US" altLang="en-US" sz="3500" b="1">
                <a:solidFill>
                  <a:srgbClr val="000099"/>
                </a:solidFill>
                <a:latin typeface="Arial" panose="020B0604020202020204" pitchFamily="34" charset="0"/>
              </a:rPr>
              <a:t>value of the benefit</a:t>
            </a:r>
            <a:r>
              <a:rPr lang="en-US" altLang="en-US" sz="3000" b="1">
                <a:solidFill>
                  <a:srgbClr val="000099"/>
                </a:solidFill>
                <a:latin typeface="Arial" panose="020B0604020202020204" pitchFamily="34" charset="0"/>
              </a:rPr>
              <a:t> </a:t>
            </a:r>
          </a:p>
        </p:txBody>
      </p:sp>
      <p:pic>
        <p:nvPicPr>
          <p:cNvPr id="537605"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2362200" y="2590800"/>
            <a:ext cx="4495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9" tIns="45714" rIns="91429" bIns="45714">
            <a:spAutoFit/>
          </a:bodyPr>
          <a:lstStyle/>
          <a:p>
            <a:pPr algn="ctr">
              <a:spcBef>
                <a:spcPct val="50000"/>
              </a:spcBef>
            </a:pPr>
            <a:r>
              <a:rPr lang="en-US" altLang="en-US" sz="3000" b="1">
                <a:solidFill>
                  <a:srgbClr val="FF3300"/>
                </a:solidFill>
                <a:latin typeface="Arial" panose="020B0604020202020204" pitchFamily="34" charset="0"/>
              </a:rPr>
              <a:t>But …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p:txBody>
          <a:bodyPr/>
          <a:lstStyle/>
          <a:p>
            <a:r>
              <a:rPr lang="en-GB" altLang="en-US">
                <a:solidFill>
                  <a:schemeClr val="accent1"/>
                </a:solidFill>
              </a:rPr>
              <a:t>PUTTING SPIN INTO PRACTICE</a:t>
            </a:r>
          </a:p>
        </p:txBody>
      </p:sp>
      <p:sp>
        <p:nvSpPr>
          <p:cNvPr id="538627" name="Rectangle 3"/>
          <p:cNvSpPr>
            <a:spLocks noGrp="1" noChangeArrowheads="1"/>
          </p:cNvSpPr>
          <p:nvPr>
            <p:ph type="body" idx="1"/>
          </p:nvPr>
        </p:nvSpPr>
        <p:spPr>
          <a:xfrm>
            <a:off x="685800" y="2057400"/>
            <a:ext cx="7772400" cy="4114800"/>
          </a:xfrm>
        </p:spPr>
        <p:txBody>
          <a:bodyPr/>
          <a:lstStyle/>
          <a:p>
            <a:pPr marL="609600" indent="-609600"/>
            <a:r>
              <a:rPr lang="en-GB" altLang="en-US">
                <a:solidFill>
                  <a:srgbClr val="FF3300"/>
                </a:solidFill>
              </a:rPr>
              <a:t>TWO KEY FACTORS</a:t>
            </a:r>
          </a:p>
          <a:p>
            <a:pPr marL="609600" indent="-609600"/>
            <a:r>
              <a:rPr lang="en-GB" altLang="en-US">
                <a:solidFill>
                  <a:srgbClr val="0000FF"/>
                </a:solidFill>
              </a:rPr>
              <a:t>PLANNING – Thinking through your SPIN questions and  advances and putting them into a call plan</a:t>
            </a:r>
          </a:p>
          <a:p>
            <a:pPr marL="609600" indent="-609600"/>
            <a:r>
              <a:rPr lang="en-GB" altLang="en-US">
                <a:solidFill>
                  <a:srgbClr val="0000FF"/>
                </a:solidFill>
              </a:rPr>
              <a:t>PARADIGM SHIFT- Shifting your perspective away from product and towards problem solving e.g. Xerox Corp. </a:t>
            </a:r>
          </a:p>
        </p:txBody>
      </p:sp>
      <p:pic>
        <p:nvPicPr>
          <p:cNvPr id="538628"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Text Box 2"/>
          <p:cNvSpPr txBox="1">
            <a:spLocks noChangeArrowheads="1"/>
          </p:cNvSpPr>
          <p:nvPr/>
        </p:nvSpPr>
        <p:spPr bwMode="auto">
          <a:xfrm>
            <a:off x="2819400" y="2241550"/>
            <a:ext cx="1874838" cy="577850"/>
          </a:xfrm>
          <a:prstGeom prst="rect">
            <a:avLst/>
          </a:prstGeom>
          <a:solidFill>
            <a:srgbClr val="FFBBB9"/>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latin typeface="Arial" panose="020B0604020202020204" pitchFamily="34" charset="0"/>
              </a:rPr>
              <a:t>Situation Questions</a:t>
            </a:r>
          </a:p>
        </p:txBody>
      </p:sp>
      <p:sp>
        <p:nvSpPr>
          <p:cNvPr id="539651" name="Text Box 3"/>
          <p:cNvSpPr txBox="1">
            <a:spLocks noChangeArrowheads="1"/>
          </p:cNvSpPr>
          <p:nvPr/>
        </p:nvSpPr>
        <p:spPr bwMode="auto">
          <a:xfrm>
            <a:off x="2895600" y="2971800"/>
            <a:ext cx="1798638" cy="609600"/>
          </a:xfrm>
          <a:prstGeom prst="rect">
            <a:avLst/>
          </a:prstGeom>
          <a:solidFill>
            <a:srgbClr val="FF8383"/>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latin typeface="Arial" panose="020B0604020202020204" pitchFamily="34" charset="0"/>
              </a:rPr>
              <a:t>Problem Questions</a:t>
            </a:r>
          </a:p>
        </p:txBody>
      </p:sp>
      <p:sp>
        <p:nvSpPr>
          <p:cNvPr id="539652" name="Text Box 4"/>
          <p:cNvSpPr txBox="1">
            <a:spLocks noChangeArrowheads="1"/>
          </p:cNvSpPr>
          <p:nvPr/>
        </p:nvSpPr>
        <p:spPr bwMode="auto">
          <a:xfrm>
            <a:off x="2895600" y="3795713"/>
            <a:ext cx="1798638" cy="623887"/>
          </a:xfrm>
          <a:prstGeom prst="rect">
            <a:avLst/>
          </a:prstGeom>
          <a:solidFill>
            <a:srgbClr val="FF5151"/>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latin typeface="Arial" panose="020B0604020202020204" pitchFamily="34" charset="0"/>
              </a:rPr>
              <a:t>Implication Questions</a:t>
            </a:r>
          </a:p>
        </p:txBody>
      </p:sp>
      <p:sp>
        <p:nvSpPr>
          <p:cNvPr id="539653" name="Text Box 5"/>
          <p:cNvSpPr txBox="1">
            <a:spLocks noChangeArrowheads="1"/>
          </p:cNvSpPr>
          <p:nvPr/>
        </p:nvSpPr>
        <p:spPr bwMode="auto">
          <a:xfrm>
            <a:off x="2895600" y="4618038"/>
            <a:ext cx="1798638" cy="639762"/>
          </a:xfrm>
          <a:prstGeom prst="rect">
            <a:avLst/>
          </a:prstGeom>
          <a:solidFill>
            <a:srgbClr val="D7092B"/>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n-US" altLang="en-US" sz="1600" b="1">
                <a:latin typeface="Arial" panose="020B0604020202020204" pitchFamily="34" charset="0"/>
              </a:rPr>
              <a:t>Need-payoff Questions</a:t>
            </a:r>
          </a:p>
        </p:txBody>
      </p:sp>
      <p:sp>
        <p:nvSpPr>
          <p:cNvPr id="539654" name="Text Box 6"/>
          <p:cNvSpPr txBox="1">
            <a:spLocks noChangeArrowheads="1"/>
          </p:cNvSpPr>
          <p:nvPr/>
        </p:nvSpPr>
        <p:spPr bwMode="auto">
          <a:xfrm>
            <a:off x="2895600" y="5349875"/>
            <a:ext cx="1798638" cy="593725"/>
          </a:xfrm>
          <a:prstGeom prst="rect">
            <a:avLst/>
          </a:prstGeom>
          <a:solidFill>
            <a:srgbClr val="FFFF00"/>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en-US" altLang="en-US" sz="700" b="1">
              <a:latin typeface="Arial" panose="020B0604020202020204" pitchFamily="34" charset="0"/>
            </a:endParaRPr>
          </a:p>
          <a:p>
            <a:pPr algn="ctr"/>
            <a:r>
              <a:rPr lang="en-US" altLang="en-US" sz="1600" b="1">
                <a:latin typeface="Arial" panose="020B0604020202020204" pitchFamily="34" charset="0"/>
              </a:rPr>
              <a:t>BENEFITS</a:t>
            </a:r>
          </a:p>
        </p:txBody>
      </p:sp>
      <p:sp>
        <p:nvSpPr>
          <p:cNvPr id="539655" name="Text Box 7"/>
          <p:cNvSpPr txBox="1">
            <a:spLocks noChangeArrowheads="1"/>
          </p:cNvSpPr>
          <p:nvPr/>
        </p:nvSpPr>
        <p:spPr bwMode="auto">
          <a:xfrm>
            <a:off x="5059363" y="2057400"/>
            <a:ext cx="1265237" cy="1371600"/>
          </a:xfrm>
          <a:prstGeom prst="rect">
            <a:avLst/>
          </a:prstGeom>
          <a:solidFill>
            <a:srgbClr val="000099"/>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en-US" altLang="en-US" sz="1600" b="1">
              <a:solidFill>
                <a:schemeClr val="bg1"/>
              </a:solidFill>
              <a:latin typeface="Arial" panose="020B0604020202020204" pitchFamily="34" charset="0"/>
            </a:endParaRPr>
          </a:p>
          <a:p>
            <a:pPr algn="ctr"/>
            <a:endParaRPr lang="en-US" altLang="en-US" sz="1000" b="1">
              <a:solidFill>
                <a:schemeClr val="bg1"/>
              </a:solidFill>
              <a:latin typeface="Arial" panose="020B0604020202020204" pitchFamily="34" charset="0"/>
            </a:endParaRPr>
          </a:p>
          <a:p>
            <a:pPr algn="ctr"/>
            <a:r>
              <a:rPr lang="en-US" altLang="en-US" sz="2000" b="1">
                <a:solidFill>
                  <a:schemeClr val="bg1"/>
                </a:solidFill>
                <a:latin typeface="Arial" panose="020B0604020202020204" pitchFamily="34" charset="0"/>
              </a:rPr>
              <a:t>Implied Needs</a:t>
            </a:r>
          </a:p>
        </p:txBody>
      </p:sp>
      <p:sp>
        <p:nvSpPr>
          <p:cNvPr id="539656" name="Line 8"/>
          <p:cNvSpPr>
            <a:spLocks noChangeShapeType="1"/>
          </p:cNvSpPr>
          <p:nvPr/>
        </p:nvSpPr>
        <p:spPr bwMode="auto">
          <a:xfrm>
            <a:off x="4716463" y="2732088"/>
            <a:ext cx="366712"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39657" name="Line 9"/>
          <p:cNvSpPr>
            <a:spLocks noChangeShapeType="1"/>
          </p:cNvSpPr>
          <p:nvPr/>
        </p:nvSpPr>
        <p:spPr bwMode="auto">
          <a:xfrm>
            <a:off x="4724400" y="4267200"/>
            <a:ext cx="344488" cy="13970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39658" name="Line 10"/>
          <p:cNvSpPr>
            <a:spLocks noChangeShapeType="1"/>
          </p:cNvSpPr>
          <p:nvPr/>
        </p:nvSpPr>
        <p:spPr bwMode="auto">
          <a:xfrm flipH="1">
            <a:off x="4784725" y="3429000"/>
            <a:ext cx="244475" cy="366713"/>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39659" name="Line 11"/>
          <p:cNvSpPr>
            <a:spLocks noChangeShapeType="1"/>
          </p:cNvSpPr>
          <p:nvPr/>
        </p:nvSpPr>
        <p:spPr bwMode="auto">
          <a:xfrm flipH="1">
            <a:off x="4724400" y="5167313"/>
            <a:ext cx="334963" cy="242887"/>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539660" name="Text Box 12"/>
          <p:cNvSpPr txBox="1">
            <a:spLocks noChangeArrowheads="1"/>
          </p:cNvSpPr>
          <p:nvPr/>
        </p:nvSpPr>
        <p:spPr bwMode="auto">
          <a:xfrm>
            <a:off x="5059363" y="4129088"/>
            <a:ext cx="1265237" cy="1371600"/>
          </a:xfrm>
          <a:prstGeom prst="rect">
            <a:avLst/>
          </a:prstGeom>
          <a:solidFill>
            <a:srgbClr val="000099"/>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en-US" altLang="en-US" sz="1600" b="1">
              <a:solidFill>
                <a:schemeClr val="bg1"/>
              </a:solidFill>
              <a:latin typeface="Arial" panose="020B0604020202020204" pitchFamily="34" charset="0"/>
            </a:endParaRPr>
          </a:p>
          <a:p>
            <a:pPr algn="ctr"/>
            <a:endParaRPr lang="en-US" altLang="en-US" sz="1000" b="1">
              <a:solidFill>
                <a:schemeClr val="bg1"/>
              </a:solidFill>
              <a:latin typeface="Arial" panose="020B0604020202020204" pitchFamily="34" charset="0"/>
            </a:endParaRPr>
          </a:p>
          <a:p>
            <a:pPr algn="ctr"/>
            <a:r>
              <a:rPr lang="en-US" altLang="en-US" sz="2000" b="1">
                <a:solidFill>
                  <a:schemeClr val="bg1"/>
                </a:solidFill>
                <a:latin typeface="Arial" panose="020B0604020202020204" pitchFamily="34" charset="0"/>
              </a:rPr>
              <a:t>Explicit  Needs</a:t>
            </a:r>
          </a:p>
        </p:txBody>
      </p:sp>
      <p:sp>
        <p:nvSpPr>
          <p:cNvPr id="539661" name="Text Box 13"/>
          <p:cNvSpPr txBox="1">
            <a:spLocks noChangeArrowheads="1"/>
          </p:cNvSpPr>
          <p:nvPr/>
        </p:nvSpPr>
        <p:spPr bwMode="auto">
          <a:xfrm>
            <a:off x="1676400" y="533400"/>
            <a:ext cx="6096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3300"/>
                </a:solidFill>
                <a:latin typeface="Arial" panose="020B0604020202020204" pitchFamily="34" charset="0"/>
              </a:rPr>
              <a:t>The roadmap … </a:t>
            </a:r>
          </a:p>
        </p:txBody>
      </p:sp>
      <p:pic>
        <p:nvPicPr>
          <p:cNvPr id="539662" name="Picture 1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1026"/>
          <p:cNvSpPr>
            <a:spLocks noGrp="1" noChangeArrowheads="1"/>
          </p:cNvSpPr>
          <p:nvPr>
            <p:ph type="title"/>
          </p:nvPr>
        </p:nvSpPr>
        <p:spPr>
          <a:xfrm>
            <a:off x="457200" y="609600"/>
            <a:ext cx="7772400" cy="1143000"/>
          </a:xfrm>
        </p:spPr>
        <p:txBody>
          <a:bodyPr/>
          <a:lstStyle/>
          <a:p>
            <a:r>
              <a:rPr lang="en-GB" altLang="en-US" sz="4000">
                <a:solidFill>
                  <a:schemeClr val="accent1"/>
                </a:solidFill>
              </a:rPr>
              <a:t>IMPLIED OR EXPLICIT NEEDS ?</a:t>
            </a:r>
          </a:p>
        </p:txBody>
      </p:sp>
      <p:sp>
        <p:nvSpPr>
          <p:cNvPr id="540675" name="Rectangle 1027"/>
          <p:cNvSpPr>
            <a:spLocks noGrp="1" noChangeArrowheads="1"/>
          </p:cNvSpPr>
          <p:nvPr>
            <p:ph type="body" sz="half" idx="1"/>
          </p:nvPr>
        </p:nvSpPr>
        <p:spPr>
          <a:xfrm>
            <a:off x="685800" y="1981200"/>
            <a:ext cx="6172200" cy="4114800"/>
          </a:xfrm>
        </p:spPr>
        <p:txBody>
          <a:bodyPr/>
          <a:lstStyle/>
          <a:p>
            <a:pPr>
              <a:lnSpc>
                <a:spcPct val="90000"/>
              </a:lnSpc>
            </a:pPr>
            <a:r>
              <a:rPr lang="en-GB" altLang="en-US" sz="2800">
                <a:solidFill>
                  <a:srgbClr val="0000FF"/>
                </a:solidFill>
              </a:rPr>
              <a:t>I need help in forecasting sales better</a:t>
            </a:r>
          </a:p>
          <a:p>
            <a:pPr>
              <a:lnSpc>
                <a:spcPct val="90000"/>
              </a:lnSpc>
            </a:pPr>
            <a:r>
              <a:rPr lang="en-GB" altLang="en-US" sz="2800">
                <a:solidFill>
                  <a:srgbClr val="0000FF"/>
                </a:solidFill>
              </a:rPr>
              <a:t>I’m worried about increasing competition</a:t>
            </a:r>
          </a:p>
          <a:p>
            <a:pPr>
              <a:lnSpc>
                <a:spcPct val="90000"/>
              </a:lnSpc>
            </a:pPr>
            <a:r>
              <a:rPr lang="en-GB" altLang="en-US" sz="2800">
                <a:solidFill>
                  <a:srgbClr val="0000FF"/>
                </a:solidFill>
              </a:rPr>
              <a:t>Our customers are having to wait too long- we’ve lost some!</a:t>
            </a:r>
          </a:p>
          <a:p>
            <a:pPr>
              <a:lnSpc>
                <a:spcPct val="90000"/>
              </a:lnSpc>
            </a:pPr>
            <a:r>
              <a:rPr lang="en-GB" altLang="en-US" sz="2800">
                <a:solidFill>
                  <a:srgbClr val="0000FF"/>
                </a:solidFill>
              </a:rPr>
              <a:t>We need to be able to send messages automatically to our sales team</a:t>
            </a:r>
          </a:p>
          <a:p>
            <a:pPr>
              <a:lnSpc>
                <a:spcPct val="90000"/>
              </a:lnSpc>
            </a:pPr>
            <a:r>
              <a:rPr lang="en-GB" altLang="en-US" sz="2800">
                <a:solidFill>
                  <a:srgbClr val="0000FF"/>
                </a:solidFill>
              </a:rPr>
              <a:t>Our communications systems aren’t as flexible as they should be</a:t>
            </a:r>
          </a:p>
        </p:txBody>
      </p:sp>
      <p:sp>
        <p:nvSpPr>
          <p:cNvPr id="540676" name="Rectangle 1028"/>
          <p:cNvSpPr>
            <a:spLocks noGrp="1" noChangeArrowheads="1"/>
          </p:cNvSpPr>
          <p:nvPr>
            <p:ph type="body" sz="half" idx="2"/>
          </p:nvPr>
        </p:nvSpPr>
        <p:spPr>
          <a:xfrm>
            <a:off x="6781800" y="1905000"/>
            <a:ext cx="1981200" cy="4114800"/>
          </a:xfrm>
        </p:spPr>
        <p:txBody>
          <a:bodyPr/>
          <a:lstStyle/>
          <a:p>
            <a:r>
              <a:rPr lang="en-GB" altLang="en-US" sz="2800">
                <a:solidFill>
                  <a:srgbClr val="FF3300"/>
                </a:solidFill>
              </a:rPr>
              <a:t>Explicit</a:t>
            </a:r>
          </a:p>
          <a:p>
            <a:r>
              <a:rPr lang="en-GB" altLang="en-US" sz="2800">
                <a:solidFill>
                  <a:srgbClr val="FF3300"/>
                </a:solidFill>
              </a:rPr>
              <a:t>Implied</a:t>
            </a:r>
          </a:p>
          <a:p>
            <a:endParaRPr lang="en-GB" altLang="en-US" sz="2800">
              <a:solidFill>
                <a:srgbClr val="FF3300"/>
              </a:solidFill>
            </a:endParaRPr>
          </a:p>
          <a:p>
            <a:r>
              <a:rPr lang="en-GB" altLang="en-US" sz="2800">
                <a:solidFill>
                  <a:srgbClr val="FF3300"/>
                </a:solidFill>
              </a:rPr>
              <a:t>Implied</a:t>
            </a:r>
          </a:p>
          <a:p>
            <a:endParaRPr lang="en-GB" altLang="en-US" sz="2800">
              <a:solidFill>
                <a:srgbClr val="FF3300"/>
              </a:solidFill>
            </a:endParaRPr>
          </a:p>
          <a:p>
            <a:r>
              <a:rPr lang="en-GB" altLang="en-US" sz="2800">
                <a:solidFill>
                  <a:srgbClr val="FF3300"/>
                </a:solidFill>
              </a:rPr>
              <a:t>Explicit</a:t>
            </a:r>
          </a:p>
          <a:p>
            <a:r>
              <a:rPr lang="en-GB" altLang="en-US" sz="2800">
                <a:solidFill>
                  <a:srgbClr val="FF3300"/>
                </a:solidFill>
              </a:rPr>
              <a:t>Implied</a:t>
            </a:r>
          </a:p>
          <a:p>
            <a:endParaRPr lang="en-GB" altLang="en-US" sz="2800">
              <a:solidFill>
                <a:srgbClr val="FF3300"/>
              </a:solidFill>
            </a:endParaRPr>
          </a:p>
        </p:txBody>
      </p:sp>
      <p:pic>
        <p:nvPicPr>
          <p:cNvPr id="540677" name="Picture 1029"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1698" name="Rectangle 2"/>
          <p:cNvSpPr>
            <a:spLocks noGrp="1" noChangeArrowheads="1"/>
          </p:cNvSpPr>
          <p:nvPr>
            <p:ph type="title"/>
          </p:nvPr>
        </p:nvSpPr>
        <p:spPr>
          <a:xfrm>
            <a:off x="381000" y="609600"/>
            <a:ext cx="7772400" cy="1143000"/>
          </a:xfrm>
        </p:spPr>
        <p:txBody>
          <a:bodyPr/>
          <a:lstStyle/>
          <a:p>
            <a:r>
              <a:rPr lang="en-GB" altLang="en-US">
                <a:solidFill>
                  <a:schemeClr val="accent1"/>
                </a:solidFill>
              </a:rPr>
              <a:t>NEEDS ACROSS FUNCTIONS</a:t>
            </a:r>
          </a:p>
        </p:txBody>
      </p:sp>
      <p:sp>
        <p:nvSpPr>
          <p:cNvPr id="541699" name="Rectangle 3"/>
          <p:cNvSpPr>
            <a:spLocks noGrp="1" noChangeArrowheads="1"/>
          </p:cNvSpPr>
          <p:nvPr>
            <p:ph type="body" idx="1"/>
          </p:nvPr>
        </p:nvSpPr>
        <p:spPr/>
        <p:txBody>
          <a:bodyPr/>
          <a:lstStyle/>
          <a:p>
            <a:pPr>
              <a:lnSpc>
                <a:spcPct val="90000"/>
              </a:lnSpc>
            </a:pPr>
            <a:r>
              <a:rPr lang="en-GB" altLang="en-US">
                <a:solidFill>
                  <a:srgbClr val="FF3300"/>
                </a:solidFill>
              </a:rPr>
              <a:t>You can increase the strength of the need by looking at the clients entire business process to link different functions.</a:t>
            </a:r>
          </a:p>
          <a:p>
            <a:pPr>
              <a:lnSpc>
                <a:spcPct val="90000"/>
              </a:lnSpc>
            </a:pPr>
            <a:r>
              <a:rPr lang="en-GB" altLang="en-US">
                <a:solidFill>
                  <a:srgbClr val="0000FF"/>
                </a:solidFill>
              </a:rPr>
              <a:t>Link the needs you uncover and help buyers to understand how needs are connected.</a:t>
            </a:r>
          </a:p>
          <a:p>
            <a:pPr>
              <a:lnSpc>
                <a:spcPct val="90000"/>
              </a:lnSpc>
            </a:pPr>
            <a:r>
              <a:rPr lang="en-GB" altLang="en-US">
                <a:solidFill>
                  <a:srgbClr val="FF3300"/>
                </a:solidFill>
              </a:rPr>
              <a:t>Look for ways to link individual problems into an overriding one which affect whole organization.</a:t>
            </a:r>
          </a:p>
        </p:txBody>
      </p:sp>
      <p:pic>
        <p:nvPicPr>
          <p:cNvPr id="541700"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1700"/>
                                        </p:tgtEl>
                                        <p:attrNameLst>
                                          <p:attrName>style.visibility</p:attrName>
                                        </p:attrNameLst>
                                      </p:cBhvr>
                                      <p:to>
                                        <p:strVal val="visible"/>
                                      </p:to>
                                    </p:set>
                                    <p:anim calcmode="lin" valueType="num">
                                      <p:cBhvr additive="base">
                                        <p:cTn id="7" dur="500" fill="hold"/>
                                        <p:tgtEl>
                                          <p:spTgt spid="541700"/>
                                        </p:tgtEl>
                                        <p:attrNameLst>
                                          <p:attrName>ppt_x</p:attrName>
                                        </p:attrNameLst>
                                      </p:cBhvr>
                                      <p:tavLst>
                                        <p:tav tm="0">
                                          <p:val>
                                            <p:strVal val="0-#ppt_w/2"/>
                                          </p:val>
                                        </p:tav>
                                        <p:tav tm="100000">
                                          <p:val>
                                            <p:strVal val="#ppt_x"/>
                                          </p:val>
                                        </p:tav>
                                      </p:tavLst>
                                    </p:anim>
                                    <p:anim calcmode="lin" valueType="num">
                                      <p:cBhvr additive="base">
                                        <p:cTn id="8" dur="500" fill="hold"/>
                                        <p:tgtEl>
                                          <p:spTgt spid="5417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2"/>
          <p:cNvSpPr>
            <a:spLocks noGrp="1" noChangeArrowheads="1"/>
          </p:cNvSpPr>
          <p:nvPr>
            <p:ph type="title"/>
          </p:nvPr>
        </p:nvSpPr>
        <p:spPr>
          <a:xfrm>
            <a:off x="0" y="609600"/>
            <a:ext cx="9144000" cy="1143000"/>
          </a:xfrm>
        </p:spPr>
        <p:txBody>
          <a:bodyPr/>
          <a:lstStyle/>
          <a:p>
            <a:r>
              <a:rPr lang="en-GB" altLang="en-US" sz="3600">
                <a:solidFill>
                  <a:schemeClr val="accent1"/>
                </a:solidFill>
              </a:rPr>
              <a:t>PROBLEM OR IMPLICATION </a:t>
            </a:r>
            <a:br>
              <a:rPr lang="en-GB" altLang="en-US" sz="3600">
                <a:solidFill>
                  <a:schemeClr val="accent1"/>
                </a:solidFill>
              </a:rPr>
            </a:br>
            <a:r>
              <a:rPr lang="en-GB" altLang="en-US" sz="3600">
                <a:solidFill>
                  <a:schemeClr val="accent1"/>
                </a:solidFill>
              </a:rPr>
              <a:t>QUESTIONS?</a:t>
            </a:r>
          </a:p>
        </p:txBody>
      </p:sp>
      <p:sp>
        <p:nvSpPr>
          <p:cNvPr id="542723" name="Rectangle 3"/>
          <p:cNvSpPr>
            <a:spLocks noGrp="1" noChangeArrowheads="1"/>
          </p:cNvSpPr>
          <p:nvPr>
            <p:ph type="body" sz="half" idx="1"/>
          </p:nvPr>
        </p:nvSpPr>
        <p:spPr>
          <a:xfrm>
            <a:off x="685800" y="1981200"/>
            <a:ext cx="5410200" cy="4114800"/>
          </a:xfrm>
        </p:spPr>
        <p:txBody>
          <a:bodyPr/>
          <a:lstStyle/>
          <a:p>
            <a:r>
              <a:rPr lang="en-GB" altLang="en-US" sz="2800">
                <a:solidFill>
                  <a:srgbClr val="0000FF"/>
                </a:solidFill>
              </a:rPr>
              <a:t>Are you concerned about increased workload?</a:t>
            </a:r>
          </a:p>
          <a:p>
            <a:r>
              <a:rPr lang="en-GB" altLang="en-US" sz="2800">
                <a:solidFill>
                  <a:srgbClr val="0000FF"/>
                </a:solidFill>
              </a:rPr>
              <a:t>How has the increased workload affected staff turnover?</a:t>
            </a:r>
          </a:p>
          <a:p>
            <a:r>
              <a:rPr lang="en-GB" altLang="en-US" sz="2800">
                <a:solidFill>
                  <a:srgbClr val="0000FF"/>
                </a:solidFill>
              </a:rPr>
              <a:t>Have these staff problem led you to lose clients?</a:t>
            </a:r>
          </a:p>
          <a:p>
            <a:r>
              <a:rPr lang="en-GB" altLang="en-US" sz="2800">
                <a:solidFill>
                  <a:srgbClr val="0000FF"/>
                </a:solidFill>
              </a:rPr>
              <a:t>How have you been handling the staff shortage?</a:t>
            </a:r>
          </a:p>
        </p:txBody>
      </p:sp>
      <p:sp>
        <p:nvSpPr>
          <p:cNvPr id="542724" name="Rectangle 4"/>
          <p:cNvSpPr>
            <a:spLocks noGrp="1" noChangeArrowheads="1"/>
          </p:cNvSpPr>
          <p:nvPr>
            <p:ph type="body" sz="half" idx="2"/>
          </p:nvPr>
        </p:nvSpPr>
        <p:spPr>
          <a:xfrm>
            <a:off x="6324600" y="2057400"/>
            <a:ext cx="2438400" cy="4114800"/>
          </a:xfrm>
        </p:spPr>
        <p:txBody>
          <a:bodyPr/>
          <a:lstStyle/>
          <a:p>
            <a:r>
              <a:rPr lang="en-GB" altLang="en-US" sz="2800">
                <a:solidFill>
                  <a:srgbClr val="FF3300"/>
                </a:solidFill>
              </a:rPr>
              <a:t>Problem</a:t>
            </a:r>
          </a:p>
          <a:p>
            <a:endParaRPr lang="en-GB" altLang="en-US" sz="2800">
              <a:solidFill>
                <a:srgbClr val="FF3300"/>
              </a:solidFill>
            </a:endParaRPr>
          </a:p>
          <a:p>
            <a:r>
              <a:rPr lang="en-GB" altLang="en-US" sz="2800">
                <a:solidFill>
                  <a:srgbClr val="FF3300"/>
                </a:solidFill>
              </a:rPr>
              <a:t>Implication</a:t>
            </a:r>
          </a:p>
          <a:p>
            <a:endParaRPr lang="en-GB" altLang="en-US" sz="2800">
              <a:solidFill>
                <a:srgbClr val="FF3300"/>
              </a:solidFill>
            </a:endParaRPr>
          </a:p>
          <a:p>
            <a:r>
              <a:rPr lang="en-GB" altLang="en-US" sz="2800">
                <a:solidFill>
                  <a:srgbClr val="FF3300"/>
                </a:solidFill>
              </a:rPr>
              <a:t>Problem</a:t>
            </a:r>
          </a:p>
          <a:p>
            <a:endParaRPr lang="en-GB" altLang="en-US" sz="2800">
              <a:solidFill>
                <a:srgbClr val="FF3300"/>
              </a:solidFill>
            </a:endParaRPr>
          </a:p>
          <a:p>
            <a:r>
              <a:rPr lang="en-GB" altLang="en-US" sz="2800">
                <a:solidFill>
                  <a:srgbClr val="FF3300"/>
                </a:solidFill>
              </a:rPr>
              <a:t>Implication</a:t>
            </a:r>
          </a:p>
        </p:txBody>
      </p:sp>
      <p:pic>
        <p:nvPicPr>
          <p:cNvPr id="542725"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a:xfrm>
            <a:off x="685800" y="228600"/>
            <a:ext cx="7772400" cy="1143000"/>
          </a:xfrm>
        </p:spPr>
        <p:txBody>
          <a:bodyPr/>
          <a:lstStyle/>
          <a:p>
            <a:r>
              <a:rPr lang="en-GB" altLang="en-US" sz="3600">
                <a:solidFill>
                  <a:schemeClr val="accent1"/>
                </a:solidFill>
              </a:rPr>
              <a:t>WHAT GOES INTO GOOD IMPLICATION QUESTIONS?</a:t>
            </a:r>
          </a:p>
        </p:txBody>
      </p:sp>
      <p:sp>
        <p:nvSpPr>
          <p:cNvPr id="543747" name="Rectangle 3"/>
          <p:cNvSpPr>
            <a:spLocks noGrp="1" noChangeArrowheads="1"/>
          </p:cNvSpPr>
          <p:nvPr>
            <p:ph type="body" idx="1"/>
          </p:nvPr>
        </p:nvSpPr>
        <p:spPr>
          <a:xfrm>
            <a:off x="685800" y="1447800"/>
            <a:ext cx="7772400" cy="4114800"/>
          </a:xfrm>
        </p:spPr>
        <p:txBody>
          <a:bodyPr/>
          <a:lstStyle/>
          <a:p>
            <a:pPr marL="533400" indent="-533400">
              <a:lnSpc>
                <a:spcPct val="90000"/>
              </a:lnSpc>
            </a:pPr>
            <a:r>
              <a:rPr lang="en-GB" altLang="en-US" sz="2800">
                <a:solidFill>
                  <a:srgbClr val="FF3300"/>
                </a:solidFill>
              </a:rPr>
              <a:t>Planning- they do not flow automatically so don’t </a:t>
            </a:r>
            <a:r>
              <a:rPr lang="en-GB" altLang="en-US" sz="2800">
                <a:solidFill>
                  <a:srgbClr val="0000FF"/>
                </a:solidFill>
              </a:rPr>
              <a:t>‘wing’</a:t>
            </a:r>
            <a:r>
              <a:rPr lang="en-GB" altLang="en-US" sz="2800">
                <a:solidFill>
                  <a:srgbClr val="FF3300"/>
                </a:solidFill>
              </a:rPr>
              <a:t> it!</a:t>
            </a:r>
          </a:p>
          <a:p>
            <a:pPr marL="533400" indent="-533400">
              <a:lnSpc>
                <a:spcPct val="90000"/>
              </a:lnSpc>
            </a:pPr>
            <a:r>
              <a:rPr lang="en-GB" altLang="en-US" sz="2800">
                <a:solidFill>
                  <a:srgbClr val="0000FF"/>
                </a:solidFill>
              </a:rPr>
              <a:t>Business knowledge- You have understand why a problem might be important to the buyer and what the business issue are</a:t>
            </a:r>
          </a:p>
          <a:p>
            <a:pPr marL="533400" indent="-533400">
              <a:lnSpc>
                <a:spcPct val="90000"/>
              </a:lnSpc>
            </a:pPr>
            <a:r>
              <a:rPr lang="en-GB" altLang="en-US" sz="2800">
                <a:solidFill>
                  <a:srgbClr val="FF3300"/>
                </a:solidFill>
              </a:rPr>
              <a:t>Application knowledge- You must able to make the link between your product and their problems to be able to select the right Implied Needs  </a:t>
            </a:r>
          </a:p>
          <a:p>
            <a:pPr marL="533400" indent="-533400">
              <a:lnSpc>
                <a:spcPct val="90000"/>
              </a:lnSpc>
            </a:pPr>
            <a:r>
              <a:rPr lang="en-GB" altLang="en-US" sz="2800">
                <a:solidFill>
                  <a:srgbClr val="0000FF"/>
                </a:solidFill>
              </a:rPr>
              <a:t>Divert the buyers attention from problems you </a:t>
            </a:r>
            <a:r>
              <a:rPr lang="en-GB" altLang="en-US" sz="2800" i="1">
                <a:solidFill>
                  <a:srgbClr val="FF3300"/>
                </a:solidFill>
              </a:rPr>
              <a:t>can</a:t>
            </a:r>
            <a:r>
              <a:rPr lang="en-GB" altLang="en-US" sz="2800">
                <a:solidFill>
                  <a:srgbClr val="0000FF"/>
                </a:solidFill>
              </a:rPr>
              <a:t> solve from problems you </a:t>
            </a:r>
            <a:r>
              <a:rPr lang="en-GB" altLang="en-US" sz="2800" i="1">
                <a:solidFill>
                  <a:srgbClr val="FF3300"/>
                </a:solidFill>
              </a:rPr>
              <a:t>can’t</a:t>
            </a:r>
            <a:r>
              <a:rPr lang="en-GB" altLang="en-US" sz="2800">
                <a:solidFill>
                  <a:srgbClr val="0000FF"/>
                </a:solidFill>
              </a:rPr>
              <a:t> solve</a:t>
            </a:r>
          </a:p>
          <a:p>
            <a:pPr marL="533400" indent="-533400">
              <a:lnSpc>
                <a:spcPct val="90000"/>
              </a:lnSpc>
            </a:pPr>
            <a:r>
              <a:rPr lang="en-GB" altLang="en-US" sz="2800">
                <a:solidFill>
                  <a:srgbClr val="FF3300"/>
                </a:solidFill>
              </a:rPr>
              <a:t>Timing. Always before introducing solution to Explicit Need.</a:t>
            </a:r>
          </a:p>
        </p:txBody>
      </p:sp>
      <p:pic>
        <p:nvPicPr>
          <p:cNvPr id="543748"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2"/>
          <p:cNvSpPr>
            <a:spLocks noGrp="1" noChangeArrowheads="1"/>
          </p:cNvSpPr>
          <p:nvPr>
            <p:ph type="title"/>
          </p:nvPr>
        </p:nvSpPr>
        <p:spPr>
          <a:xfrm>
            <a:off x="457200" y="609600"/>
            <a:ext cx="7772400" cy="1143000"/>
          </a:xfrm>
        </p:spPr>
        <p:txBody>
          <a:bodyPr/>
          <a:lstStyle/>
          <a:p>
            <a:r>
              <a:rPr lang="en-GB" altLang="en-US">
                <a:solidFill>
                  <a:schemeClr val="accent1"/>
                </a:solidFill>
              </a:rPr>
              <a:t>NEED- PAYOFF QUESTIONS</a:t>
            </a:r>
          </a:p>
        </p:txBody>
      </p:sp>
      <p:sp>
        <p:nvSpPr>
          <p:cNvPr id="544771" name="Rectangle 3"/>
          <p:cNvSpPr>
            <a:spLocks noGrp="1" noChangeArrowheads="1"/>
          </p:cNvSpPr>
          <p:nvPr>
            <p:ph type="body" idx="1"/>
          </p:nvPr>
        </p:nvSpPr>
        <p:spPr/>
        <p:txBody>
          <a:bodyPr/>
          <a:lstStyle/>
          <a:p>
            <a:r>
              <a:rPr lang="en-GB" altLang="en-US">
                <a:solidFill>
                  <a:srgbClr val="FF3300"/>
                </a:solidFill>
              </a:rPr>
              <a:t>They probe the Explicit Needs</a:t>
            </a:r>
          </a:p>
          <a:p>
            <a:r>
              <a:rPr lang="en-GB" altLang="en-US">
                <a:solidFill>
                  <a:srgbClr val="0000FF"/>
                </a:solidFill>
              </a:rPr>
              <a:t>Reduce objections because cause buyer to explain solution</a:t>
            </a:r>
          </a:p>
          <a:p>
            <a:r>
              <a:rPr lang="en-GB" altLang="en-US">
                <a:solidFill>
                  <a:srgbClr val="FF3300"/>
                </a:solidFill>
              </a:rPr>
              <a:t>Move discussion forward towards action and commitment</a:t>
            </a:r>
          </a:p>
        </p:txBody>
      </p:sp>
      <p:pic>
        <p:nvPicPr>
          <p:cNvPr id="544772" name="Picture 4"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4772"/>
                                        </p:tgtEl>
                                        <p:attrNameLst>
                                          <p:attrName>style.visibility</p:attrName>
                                        </p:attrNameLst>
                                      </p:cBhvr>
                                      <p:to>
                                        <p:strVal val="visible"/>
                                      </p:to>
                                    </p:set>
                                    <p:anim calcmode="lin" valueType="num">
                                      <p:cBhvr additive="base">
                                        <p:cTn id="7" dur="500" fill="hold"/>
                                        <p:tgtEl>
                                          <p:spTgt spid="544772"/>
                                        </p:tgtEl>
                                        <p:attrNameLst>
                                          <p:attrName>ppt_x</p:attrName>
                                        </p:attrNameLst>
                                      </p:cBhvr>
                                      <p:tavLst>
                                        <p:tav tm="0">
                                          <p:val>
                                            <p:strVal val="0-#ppt_w/2"/>
                                          </p:val>
                                        </p:tav>
                                        <p:tav tm="100000">
                                          <p:val>
                                            <p:strVal val="#ppt_x"/>
                                          </p:val>
                                        </p:tav>
                                      </p:tavLst>
                                    </p:anim>
                                    <p:anim calcmode="lin" valueType="num">
                                      <p:cBhvr additive="base">
                                        <p:cTn id="8" dur="500" fill="hold"/>
                                        <p:tgtEl>
                                          <p:spTgt spid="5447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5794" name="Rectangle 2"/>
          <p:cNvSpPr>
            <a:spLocks noGrp="1" noChangeArrowheads="1"/>
          </p:cNvSpPr>
          <p:nvPr>
            <p:ph type="title"/>
          </p:nvPr>
        </p:nvSpPr>
        <p:spPr>
          <a:xfrm>
            <a:off x="381000" y="609600"/>
            <a:ext cx="7772400" cy="1143000"/>
          </a:xfrm>
        </p:spPr>
        <p:txBody>
          <a:bodyPr/>
          <a:lstStyle/>
          <a:p>
            <a:r>
              <a:rPr lang="en-GB" altLang="en-US">
                <a:solidFill>
                  <a:schemeClr val="accent1"/>
                </a:solidFill>
              </a:rPr>
              <a:t>NEED-PAYOFF QUESTIONS?</a:t>
            </a:r>
          </a:p>
        </p:txBody>
      </p:sp>
      <p:sp>
        <p:nvSpPr>
          <p:cNvPr id="545795" name="Rectangle 3"/>
          <p:cNvSpPr>
            <a:spLocks noGrp="1" noChangeArrowheads="1"/>
          </p:cNvSpPr>
          <p:nvPr>
            <p:ph type="body" sz="half" idx="1"/>
          </p:nvPr>
        </p:nvSpPr>
        <p:spPr>
          <a:xfrm>
            <a:off x="685800" y="1981200"/>
            <a:ext cx="5867400" cy="4114800"/>
          </a:xfrm>
        </p:spPr>
        <p:txBody>
          <a:bodyPr/>
          <a:lstStyle/>
          <a:p>
            <a:pPr>
              <a:lnSpc>
                <a:spcPct val="90000"/>
              </a:lnSpc>
            </a:pPr>
            <a:r>
              <a:rPr lang="en-GB" altLang="en-US" sz="2800">
                <a:solidFill>
                  <a:srgbClr val="0000FF"/>
                </a:solidFill>
              </a:rPr>
              <a:t>How much would you save annually if we could eliminate your seasonal overtime costs?</a:t>
            </a:r>
          </a:p>
          <a:p>
            <a:pPr>
              <a:lnSpc>
                <a:spcPct val="90000"/>
              </a:lnSpc>
            </a:pPr>
            <a:r>
              <a:rPr lang="en-GB" altLang="en-US" sz="2800">
                <a:solidFill>
                  <a:srgbClr val="0000FF"/>
                </a:solidFill>
              </a:rPr>
              <a:t>Are you worries about the unreliability or your current system?</a:t>
            </a:r>
          </a:p>
          <a:p>
            <a:pPr>
              <a:lnSpc>
                <a:spcPct val="90000"/>
              </a:lnSpc>
            </a:pPr>
            <a:r>
              <a:rPr lang="en-GB" altLang="en-US" sz="2800">
                <a:solidFill>
                  <a:srgbClr val="0000FF"/>
                </a:solidFill>
              </a:rPr>
              <a:t>Has staff shortage caused you to miss important calls?</a:t>
            </a:r>
          </a:p>
          <a:p>
            <a:pPr>
              <a:lnSpc>
                <a:spcPct val="90000"/>
              </a:lnSpc>
            </a:pPr>
            <a:r>
              <a:rPr lang="en-GB" altLang="en-US" sz="2800">
                <a:solidFill>
                  <a:srgbClr val="0000FF"/>
                </a:solidFill>
              </a:rPr>
              <a:t>How important is it to double your response time?</a:t>
            </a:r>
          </a:p>
          <a:p>
            <a:pPr>
              <a:lnSpc>
                <a:spcPct val="90000"/>
              </a:lnSpc>
            </a:pPr>
            <a:endParaRPr lang="en-GB" altLang="en-US" sz="2800">
              <a:solidFill>
                <a:srgbClr val="0000FF"/>
              </a:solidFill>
            </a:endParaRPr>
          </a:p>
        </p:txBody>
      </p:sp>
      <p:sp>
        <p:nvSpPr>
          <p:cNvPr id="545796" name="Rectangle 4"/>
          <p:cNvSpPr>
            <a:spLocks noGrp="1" noChangeArrowheads="1"/>
          </p:cNvSpPr>
          <p:nvPr>
            <p:ph type="body" sz="half" idx="2"/>
          </p:nvPr>
        </p:nvSpPr>
        <p:spPr>
          <a:xfrm>
            <a:off x="6629400" y="1981200"/>
            <a:ext cx="2514600" cy="4114800"/>
          </a:xfrm>
        </p:spPr>
        <p:txBody>
          <a:bodyPr/>
          <a:lstStyle/>
          <a:p>
            <a:r>
              <a:rPr lang="en-GB" altLang="en-US" sz="2800">
                <a:solidFill>
                  <a:srgbClr val="FF3300"/>
                </a:solidFill>
              </a:rPr>
              <a:t>Need-payoff</a:t>
            </a:r>
          </a:p>
          <a:p>
            <a:endParaRPr lang="en-GB" altLang="en-US" sz="2800">
              <a:solidFill>
                <a:srgbClr val="FF3300"/>
              </a:solidFill>
            </a:endParaRPr>
          </a:p>
          <a:p>
            <a:r>
              <a:rPr lang="en-GB" altLang="en-US" sz="2800">
                <a:solidFill>
                  <a:srgbClr val="FF3300"/>
                </a:solidFill>
              </a:rPr>
              <a:t>Problem</a:t>
            </a:r>
          </a:p>
          <a:p>
            <a:endParaRPr lang="en-GB" altLang="en-US" sz="2800">
              <a:solidFill>
                <a:srgbClr val="FF3300"/>
              </a:solidFill>
            </a:endParaRPr>
          </a:p>
          <a:p>
            <a:r>
              <a:rPr lang="en-GB" altLang="en-US" sz="2800">
                <a:solidFill>
                  <a:srgbClr val="FF3300"/>
                </a:solidFill>
              </a:rPr>
              <a:t>Implication</a:t>
            </a:r>
          </a:p>
          <a:p>
            <a:endParaRPr lang="en-GB" altLang="en-US" sz="2800">
              <a:solidFill>
                <a:srgbClr val="FF3300"/>
              </a:solidFill>
            </a:endParaRPr>
          </a:p>
          <a:p>
            <a:r>
              <a:rPr lang="en-GB" altLang="en-US" sz="2800">
                <a:solidFill>
                  <a:srgbClr val="FF3300"/>
                </a:solidFill>
              </a:rPr>
              <a:t>Need-payoff</a:t>
            </a:r>
          </a:p>
          <a:p>
            <a:endParaRPr lang="en-GB" altLang="en-US" sz="2800">
              <a:solidFill>
                <a:srgbClr val="FF3300"/>
              </a:solidFill>
            </a:endParaRPr>
          </a:p>
          <a:p>
            <a:pPr>
              <a:buFontTx/>
              <a:buNone/>
            </a:pPr>
            <a:endParaRPr lang="en-GB" altLang="en-US" sz="2800"/>
          </a:p>
        </p:txBody>
      </p:sp>
      <p:pic>
        <p:nvPicPr>
          <p:cNvPr id="545797" name="Picture 5" descr="NWAGE39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5794"/>
                                        </p:tgtEl>
                                        <p:attrNameLst>
                                          <p:attrName>style.visibility</p:attrName>
                                        </p:attrNameLst>
                                      </p:cBhvr>
                                      <p:to>
                                        <p:strVal val="visible"/>
                                      </p:to>
                                    </p:set>
                                    <p:anim calcmode="lin" valueType="num">
                                      <p:cBhvr additive="base">
                                        <p:cTn id="7" dur="500" fill="hold"/>
                                        <p:tgtEl>
                                          <p:spTgt spid="545794"/>
                                        </p:tgtEl>
                                        <p:attrNameLst>
                                          <p:attrName>ppt_x</p:attrName>
                                        </p:attrNameLst>
                                      </p:cBhvr>
                                      <p:tavLst>
                                        <p:tav tm="0">
                                          <p:val>
                                            <p:strVal val="0-#ppt_w/2"/>
                                          </p:val>
                                        </p:tav>
                                        <p:tav tm="100000">
                                          <p:val>
                                            <p:strVal val="#ppt_x"/>
                                          </p:val>
                                        </p:tav>
                                      </p:tavLst>
                                    </p:anim>
                                    <p:anim calcmode="lin" valueType="num">
                                      <p:cBhvr additive="base">
                                        <p:cTn id="8" dur="500" fill="hold"/>
                                        <p:tgtEl>
                                          <p:spTgt spid="54579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45797"/>
                                        </p:tgtEl>
                                        <p:attrNameLst>
                                          <p:attrName>style.visibility</p:attrName>
                                        </p:attrNameLst>
                                      </p:cBhvr>
                                      <p:to>
                                        <p:strVal val="visible"/>
                                      </p:to>
                                    </p:set>
                                    <p:anim calcmode="lin" valueType="num">
                                      <p:cBhvr additive="base">
                                        <p:cTn id="13" dur="500" fill="hold"/>
                                        <p:tgtEl>
                                          <p:spTgt spid="545797"/>
                                        </p:tgtEl>
                                        <p:attrNameLst>
                                          <p:attrName>ppt_x</p:attrName>
                                        </p:attrNameLst>
                                      </p:cBhvr>
                                      <p:tavLst>
                                        <p:tav tm="0">
                                          <p:val>
                                            <p:strVal val="0-#ppt_w/2"/>
                                          </p:val>
                                        </p:tav>
                                        <p:tav tm="100000">
                                          <p:val>
                                            <p:strVal val="#ppt_x"/>
                                          </p:val>
                                        </p:tav>
                                      </p:tavLst>
                                    </p:anim>
                                    <p:anim calcmode="lin" valueType="num">
                                      <p:cBhvr additive="base">
                                        <p:cTn id="14" dur="500" fill="hold"/>
                                        <p:tgtEl>
                                          <p:spTgt spid="54579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45795">
                                            <p:txEl>
                                              <p:pRg st="0" end="0"/>
                                            </p:txEl>
                                          </p:spTgt>
                                        </p:tgtEl>
                                        <p:attrNameLst>
                                          <p:attrName>style.visibility</p:attrName>
                                        </p:attrNameLst>
                                      </p:cBhvr>
                                      <p:to>
                                        <p:strVal val="visible"/>
                                      </p:to>
                                    </p:set>
                                    <p:anim calcmode="lin" valueType="num">
                                      <p:cBhvr additive="base">
                                        <p:cTn id="19" dur="500" fill="hold"/>
                                        <p:tgtEl>
                                          <p:spTgt spid="545795">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57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45795">
                                            <p:txEl>
                                              <p:pRg st="1" end="1"/>
                                            </p:txEl>
                                          </p:spTgt>
                                        </p:tgtEl>
                                        <p:attrNameLst>
                                          <p:attrName>style.visibility</p:attrName>
                                        </p:attrNameLst>
                                      </p:cBhvr>
                                      <p:to>
                                        <p:strVal val="visible"/>
                                      </p:to>
                                    </p:set>
                                    <p:anim calcmode="lin" valueType="num">
                                      <p:cBhvr additive="base">
                                        <p:cTn id="25" dur="500" fill="hold"/>
                                        <p:tgtEl>
                                          <p:spTgt spid="545795">
                                            <p:txEl>
                                              <p:pRg st="1" end="1"/>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457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45795">
                                            <p:txEl>
                                              <p:pRg st="2" end="2"/>
                                            </p:txEl>
                                          </p:spTgt>
                                        </p:tgtEl>
                                        <p:attrNameLst>
                                          <p:attrName>style.visibility</p:attrName>
                                        </p:attrNameLst>
                                      </p:cBhvr>
                                      <p:to>
                                        <p:strVal val="visible"/>
                                      </p:to>
                                    </p:set>
                                    <p:anim calcmode="lin" valueType="num">
                                      <p:cBhvr additive="base">
                                        <p:cTn id="31" dur="500" fill="hold"/>
                                        <p:tgtEl>
                                          <p:spTgt spid="545795">
                                            <p:txEl>
                                              <p:pRg st="2" end="2"/>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457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45795">
                                            <p:txEl>
                                              <p:pRg st="3" end="3"/>
                                            </p:txEl>
                                          </p:spTgt>
                                        </p:tgtEl>
                                        <p:attrNameLst>
                                          <p:attrName>style.visibility</p:attrName>
                                        </p:attrNameLst>
                                      </p:cBhvr>
                                      <p:to>
                                        <p:strVal val="visible"/>
                                      </p:to>
                                    </p:set>
                                    <p:anim calcmode="lin" valueType="num">
                                      <p:cBhvr additive="base">
                                        <p:cTn id="37" dur="500" fill="hold"/>
                                        <p:tgtEl>
                                          <p:spTgt spid="545795">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457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45796">
                                            <p:txEl>
                                              <p:pRg st="0" end="0"/>
                                            </p:txEl>
                                          </p:spTgt>
                                        </p:tgtEl>
                                        <p:attrNameLst>
                                          <p:attrName>style.visibility</p:attrName>
                                        </p:attrNameLst>
                                      </p:cBhvr>
                                      <p:to>
                                        <p:strVal val="visible"/>
                                      </p:to>
                                    </p:set>
                                    <p:anim calcmode="lin" valueType="num">
                                      <p:cBhvr additive="base">
                                        <p:cTn id="43" dur="500" fill="hold"/>
                                        <p:tgtEl>
                                          <p:spTgt spid="545796">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457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45796">
                                            <p:txEl>
                                              <p:pRg st="2" end="2"/>
                                            </p:txEl>
                                          </p:spTgt>
                                        </p:tgtEl>
                                        <p:attrNameLst>
                                          <p:attrName>style.visibility</p:attrName>
                                        </p:attrNameLst>
                                      </p:cBhvr>
                                      <p:to>
                                        <p:strVal val="visible"/>
                                      </p:to>
                                    </p:set>
                                    <p:anim calcmode="lin" valueType="num">
                                      <p:cBhvr additive="base">
                                        <p:cTn id="49" dur="500" fill="hold"/>
                                        <p:tgtEl>
                                          <p:spTgt spid="545796">
                                            <p:txEl>
                                              <p:pRg st="2" end="2"/>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4579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545796">
                                            <p:txEl>
                                              <p:pRg st="4" end="4"/>
                                            </p:txEl>
                                          </p:spTgt>
                                        </p:tgtEl>
                                        <p:attrNameLst>
                                          <p:attrName>style.visibility</p:attrName>
                                        </p:attrNameLst>
                                      </p:cBhvr>
                                      <p:to>
                                        <p:strVal val="visible"/>
                                      </p:to>
                                    </p:set>
                                    <p:anim calcmode="lin" valueType="num">
                                      <p:cBhvr additive="base">
                                        <p:cTn id="55" dur="500" fill="hold"/>
                                        <p:tgtEl>
                                          <p:spTgt spid="545796">
                                            <p:txEl>
                                              <p:pRg st="4" end="4"/>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4579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545796">
                                            <p:txEl>
                                              <p:pRg st="6" end="6"/>
                                            </p:txEl>
                                          </p:spTgt>
                                        </p:tgtEl>
                                        <p:attrNameLst>
                                          <p:attrName>style.visibility</p:attrName>
                                        </p:attrNameLst>
                                      </p:cBhvr>
                                      <p:to>
                                        <p:strVal val="visible"/>
                                      </p:to>
                                    </p:set>
                                    <p:anim calcmode="lin" valueType="num">
                                      <p:cBhvr additive="base">
                                        <p:cTn id="61" dur="500" fill="hold"/>
                                        <p:tgtEl>
                                          <p:spTgt spid="545796">
                                            <p:txEl>
                                              <p:pRg st="6" end="6"/>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545796">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794" grpId="0" autoUpdateAnimBg="0"/>
      <p:bldP spid="545795" grpId="0" build="p" autoUpdateAnimBg="0"/>
      <p:bldP spid="545796" grpId="0" build="p"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2"/>
          <p:cNvSpPr>
            <a:spLocks noGrp="1" noChangeArrowheads="1"/>
          </p:cNvSpPr>
          <p:nvPr>
            <p:ph type="title"/>
          </p:nvPr>
        </p:nvSpPr>
        <p:spPr>
          <a:xfrm>
            <a:off x="-152400" y="762000"/>
            <a:ext cx="8686800" cy="1143000"/>
          </a:xfrm>
        </p:spPr>
        <p:txBody>
          <a:bodyPr/>
          <a:lstStyle/>
          <a:p>
            <a:r>
              <a:rPr lang="en-GB" altLang="en-US" sz="4000">
                <a:solidFill>
                  <a:schemeClr val="accent1"/>
                </a:solidFill>
              </a:rPr>
              <a:t>BE AN I.C.E. MAN (OR MAIDEN)!</a:t>
            </a:r>
          </a:p>
        </p:txBody>
      </p:sp>
      <p:graphicFrame>
        <p:nvGraphicFramePr>
          <p:cNvPr id="546819" name="Object 3"/>
          <p:cNvGraphicFramePr>
            <a:graphicFrameLocks noGrp="1" noChangeAspect="1"/>
          </p:cNvGraphicFramePr>
          <p:nvPr>
            <p:ph type="dgm" idx="1"/>
          </p:nvPr>
        </p:nvGraphicFramePr>
        <p:xfrm>
          <a:off x="1389063" y="2136775"/>
          <a:ext cx="6362700" cy="2292350"/>
        </p:xfrm>
        <a:graphic>
          <a:graphicData uri="http://schemas.openxmlformats.org/presentationml/2006/ole">
            <mc:AlternateContent xmlns:mc="http://schemas.openxmlformats.org/markup-compatibility/2006">
              <mc:Choice xmlns:v="urn:schemas-microsoft-com:vml" Requires="v">
                <p:oleObj spid="_x0000_s546823" name="MS Org Chart" r:id="rId3" imgW="6343560" imgH="2286000" progId="OrgPlusWOPX.4">
                  <p:embed followColorScheme="full"/>
                </p:oleObj>
              </mc:Choice>
              <mc:Fallback>
                <p:oleObj name="MS Org Chart" r:id="rId3" imgW="6343560" imgH="2286000" progId="OrgPlusWOPX.4">
                  <p:embed followColorScheme="full"/>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9063" y="2136775"/>
                        <a:ext cx="6362700" cy="2292350"/>
                      </a:xfrm>
                      <a:prstGeom prst="rect">
                        <a:avLst/>
                      </a:prstGeom>
                    </p:spPr>
                  </p:pic>
                </p:oleObj>
              </mc:Fallback>
            </mc:AlternateContent>
          </a:graphicData>
        </a:graphic>
      </p:graphicFrame>
      <p:sp>
        <p:nvSpPr>
          <p:cNvPr id="546820" name="Text Box 4"/>
          <p:cNvSpPr txBox="1">
            <a:spLocks noChangeArrowheads="1"/>
          </p:cNvSpPr>
          <p:nvPr/>
        </p:nvSpPr>
        <p:spPr bwMode="auto">
          <a:xfrm>
            <a:off x="1497013" y="5029200"/>
            <a:ext cx="68738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t>Ask these questions after developing the seriousness</a:t>
            </a:r>
          </a:p>
          <a:p>
            <a:r>
              <a:rPr lang="en-GB" altLang="en-US"/>
              <a:t> of problem through Implication Questions but </a:t>
            </a:r>
            <a:r>
              <a:rPr lang="en-GB" altLang="en-US" i="1"/>
              <a:t>before</a:t>
            </a:r>
            <a:r>
              <a:rPr lang="en-GB" altLang="en-US"/>
              <a:t>  </a:t>
            </a:r>
          </a:p>
          <a:p>
            <a:r>
              <a:rPr lang="en-GB" altLang="en-US"/>
              <a:t>                      describing your solution.</a:t>
            </a:r>
          </a:p>
        </p:txBody>
      </p:sp>
      <p:pic>
        <p:nvPicPr>
          <p:cNvPr id="546821" name="Picture 5" descr="NWAGE39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6713" y="76200"/>
            <a:ext cx="1157287"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6821"/>
                                        </p:tgtEl>
                                        <p:attrNameLst>
                                          <p:attrName>style.visibility</p:attrName>
                                        </p:attrNameLst>
                                      </p:cBhvr>
                                      <p:to>
                                        <p:strVal val="visible"/>
                                      </p:to>
                                    </p:set>
                                    <p:anim calcmode="lin" valueType="num">
                                      <p:cBhvr additive="base">
                                        <p:cTn id="7" dur="500" fill="hold"/>
                                        <p:tgtEl>
                                          <p:spTgt spid="546821"/>
                                        </p:tgtEl>
                                        <p:attrNameLst>
                                          <p:attrName>ppt_x</p:attrName>
                                        </p:attrNameLst>
                                      </p:cBhvr>
                                      <p:tavLst>
                                        <p:tav tm="0">
                                          <p:val>
                                            <p:strVal val="0-#ppt_w/2"/>
                                          </p:val>
                                        </p:tav>
                                        <p:tav tm="100000">
                                          <p:val>
                                            <p:strVal val="#ppt_x"/>
                                          </p:val>
                                        </p:tav>
                                      </p:tavLst>
                                    </p:anim>
                                    <p:anim calcmode="lin" valueType="num">
                                      <p:cBhvr additive="base">
                                        <p:cTn id="8" dur="500" fill="hold"/>
                                        <p:tgtEl>
                                          <p:spTgt spid="5468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Text Box 2"/>
          <p:cNvSpPr txBox="1">
            <a:spLocks noChangeArrowheads="1"/>
          </p:cNvSpPr>
          <p:nvPr/>
        </p:nvSpPr>
        <p:spPr bwMode="auto">
          <a:xfrm>
            <a:off x="1524000" y="2819400"/>
            <a:ext cx="5943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000" b="1">
                <a:solidFill>
                  <a:srgbClr val="FF0000"/>
                </a:solidFill>
                <a:latin typeface="Arial" panose="020B0604020202020204" pitchFamily="34" charset="0"/>
              </a:rPr>
              <a:t>Roleplay, videotaping &amp; feedback</a:t>
            </a:r>
          </a:p>
        </p:txBody>
      </p:sp>
    </p:spTree>
  </p:cSld>
  <p:clrMapOvr>
    <a:masterClrMapping/>
  </p:clrMapOvr>
</p:sld>
</file>

<file path=ppt/theme/theme1.xml><?xml version="1.0" encoding="utf-8"?>
<a:theme xmlns:a="http://schemas.openxmlformats.org/drawingml/2006/main" name="Blank Presentation.pot">
  <a:themeElements>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470</TotalTime>
  <Words>10911</Words>
  <Application>Microsoft Office PowerPoint</Application>
  <PresentationFormat>On-screen Show (4:3)</PresentationFormat>
  <Paragraphs>2301</Paragraphs>
  <Slides>337</Slides>
  <Notes>0</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2</vt:i4>
      </vt:variant>
      <vt:variant>
        <vt:lpstr>Slide Titles</vt:lpstr>
      </vt:variant>
      <vt:variant>
        <vt:i4>337</vt:i4>
      </vt:variant>
    </vt:vector>
  </HeadingPairs>
  <TitlesOfParts>
    <vt:vector size="353" baseType="lpstr">
      <vt:lpstr>Abadi MT Condensed Light</vt:lpstr>
      <vt:lpstr>Americana</vt:lpstr>
      <vt:lpstr>Arial</vt:lpstr>
      <vt:lpstr>Bookman Old Style</vt:lpstr>
      <vt:lpstr>Comic Sans MS</vt:lpstr>
      <vt:lpstr>CommonBullets</vt:lpstr>
      <vt:lpstr>Cottonwood</vt:lpstr>
      <vt:lpstr>Marlett</vt:lpstr>
      <vt:lpstr>Staccato222 BT</vt:lpstr>
      <vt:lpstr>Stencil</vt:lpstr>
      <vt:lpstr>Symbol</vt:lpstr>
      <vt:lpstr>Times New Roman</vt:lpstr>
      <vt:lpstr>Wingdings</vt:lpstr>
      <vt:lpstr>Blank Presentation.pot</vt:lpstr>
      <vt:lpstr>MS Org Chart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 HAVE     BUYER THINKS SOLUTION           NOT WORTH COST </vt:lpstr>
      <vt:lpstr>POSSIBLE IMPLICATION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CONTINUATION &amp; ADVANCE</vt:lpstr>
      <vt:lpstr>CONTINUATION OR ADVANCE?</vt:lpstr>
      <vt:lpstr>PowerPoint Presentation</vt:lpstr>
      <vt:lpstr>PowerPoint Presentation</vt:lpstr>
      <vt:lpstr>PowerPoint Presentation</vt:lpstr>
      <vt:lpstr>PowerPoint Presentation</vt:lpstr>
      <vt:lpstr>PowerPoint Presentation</vt:lpstr>
      <vt:lpstr>PowerPoint Presentation</vt:lpstr>
      <vt:lpstr>PUTTING SPIN INTO PRACTICE</vt:lpstr>
      <vt:lpstr>PowerPoint Presentation</vt:lpstr>
      <vt:lpstr>IMPLIED OR EXPLICIT NEEDS ?</vt:lpstr>
      <vt:lpstr>NEEDS ACROSS FUNCTIONS</vt:lpstr>
      <vt:lpstr>PROBLEM OR IMPLICATION  QUESTIONS?</vt:lpstr>
      <vt:lpstr>WHAT GOES INTO GOOD IMPLICATION QUESTIONS?</vt:lpstr>
      <vt:lpstr>NEED- PAYOFF QUESTIONS</vt:lpstr>
      <vt:lpstr>NEED-PAYOFF QUESTIONS?</vt:lpstr>
      <vt:lpstr>BE AN I.C.E. MAN (OR MAIDEN)!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indus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soni</dc:creator>
  <cp:lastModifiedBy>MahendiAli Kadiwala</cp:lastModifiedBy>
  <cp:revision>14</cp:revision>
  <cp:lastPrinted>2001-11-19T10:39:23Z</cp:lastPrinted>
  <dcterms:created xsi:type="dcterms:W3CDTF">2001-11-17T12:31:21Z</dcterms:created>
  <dcterms:modified xsi:type="dcterms:W3CDTF">2020-04-17T11:04:07Z</dcterms:modified>
</cp:coreProperties>
</file>